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omments/modernComment_11F_894651A0.xml" ContentType="application/vnd.ms-powerpoint.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847" r:id="rId4"/>
    <p:sldMasterId id="2147484864" r:id="rId5"/>
    <p:sldMasterId id="2147483684" r:id="rId6"/>
  </p:sldMasterIdLst>
  <p:notesMasterIdLst>
    <p:notesMasterId r:id="rId19"/>
  </p:notesMasterIdLst>
  <p:sldIdLst>
    <p:sldId id="286" r:id="rId7"/>
    <p:sldId id="285" r:id="rId8"/>
    <p:sldId id="284" r:id="rId9"/>
    <p:sldId id="287" r:id="rId10"/>
    <p:sldId id="288" r:id="rId11"/>
    <p:sldId id="289" r:id="rId12"/>
    <p:sldId id="278" r:id="rId13"/>
    <p:sldId id="292" r:id="rId14"/>
    <p:sldId id="291" r:id="rId15"/>
    <p:sldId id="277" r:id="rId16"/>
    <p:sldId id="283" r:id="rId17"/>
    <p:sldId id="282"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22FC639-F9BF-9958-9401-C2DAEF4D053A}" v="1" dt="2023-07-13T12:02:34.966"/>
    <p1510:client id="{4EF99A4B-8B8E-D72D-ED80-D4681CE1CFB7}" v="441" dt="2023-07-13T12:00:02.496"/>
    <p1510:client id="{EF348D29-F4CB-4432-9B60-331F715C186A}" v="30" dt="2023-06-05T09:59:40.6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81215" autoAdjust="0"/>
  </p:normalViewPr>
  <p:slideViewPr>
    <p:cSldViewPr>
      <p:cViewPr varScale="1">
        <p:scale>
          <a:sx n="85" d="100"/>
          <a:sy n="85" d="100"/>
        </p:scale>
        <p:origin x="948"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EF348D29-F4CB-4432-9B60-331F715C186A}"/>
    <pc:docChg chg="undo custSel modSld delMainMaster modMainMaster modNotesMaster">
      <pc:chgData name="GOMEZ, Paula" userId="c93cf399-3ed7-4230-9282-8831e3fe5ae7" providerId="ADAL" clId="{EF348D29-F4CB-4432-9B60-331F715C186A}" dt="2023-06-05T09:59:40.664" v="289"/>
      <pc:docMkLst>
        <pc:docMk/>
      </pc:docMkLst>
      <pc:sldChg chg="addSp delSp modSp mod">
        <pc:chgData name="GOMEZ, Paula" userId="c93cf399-3ed7-4230-9282-8831e3fe5ae7" providerId="ADAL" clId="{EF348D29-F4CB-4432-9B60-331F715C186A}" dt="2023-06-05T09:58:12.049" v="280" actId="14100"/>
        <pc:sldMkLst>
          <pc:docMk/>
          <pc:sldMk cId="3981433548" sldId="277"/>
        </pc:sldMkLst>
        <pc:spChg chg="add mod">
          <ac:chgData name="GOMEZ, Paula" userId="c93cf399-3ed7-4230-9282-8831e3fe5ae7" providerId="ADAL" clId="{EF348D29-F4CB-4432-9B60-331F715C186A}" dt="2023-06-05T09:58:12.049" v="280" actId="14100"/>
          <ac:spMkLst>
            <pc:docMk/>
            <pc:sldMk cId="3981433548" sldId="277"/>
            <ac:spMk id="3" creationId="{E6BB4CDD-CFFB-4A10-9441-10CD4D880E8A}"/>
          </ac:spMkLst>
        </pc:spChg>
        <pc:spChg chg="del mod">
          <ac:chgData name="GOMEZ, Paula" userId="c93cf399-3ed7-4230-9282-8831e3fe5ae7" providerId="ADAL" clId="{EF348D29-F4CB-4432-9B60-331F715C186A}" dt="2023-06-05T09:42:48.170" v="142" actId="478"/>
          <ac:spMkLst>
            <pc:docMk/>
            <pc:sldMk cId="3981433548" sldId="277"/>
            <ac:spMk id="346" creationId="{00000000-0000-0000-0000-000000000000}"/>
          </ac:spMkLst>
        </pc:spChg>
        <pc:spChg chg="mod">
          <ac:chgData name="GOMEZ, Paula" userId="c93cf399-3ed7-4230-9282-8831e3fe5ae7" providerId="ADAL" clId="{EF348D29-F4CB-4432-9B60-331F715C186A}" dt="2023-06-05T09:35:27.005" v="0"/>
          <ac:spMkLst>
            <pc:docMk/>
            <pc:sldMk cId="3981433548" sldId="277"/>
            <ac:spMk id="348" creationId="{00000000-0000-0000-0000-000000000000}"/>
          </ac:spMkLst>
        </pc:spChg>
        <pc:spChg chg="mod">
          <ac:chgData name="GOMEZ, Paula" userId="c93cf399-3ed7-4230-9282-8831e3fe5ae7" providerId="ADAL" clId="{EF348D29-F4CB-4432-9B60-331F715C186A}" dt="2023-06-05T09:35:27.005" v="0"/>
          <ac:spMkLst>
            <pc:docMk/>
            <pc:sldMk cId="3981433548" sldId="277"/>
            <ac:spMk id="349" creationId="{00000000-0000-0000-0000-000000000000}"/>
          </ac:spMkLst>
        </pc:spChg>
        <pc:spChg chg="mod">
          <ac:chgData name="GOMEZ, Paula" userId="c93cf399-3ed7-4230-9282-8831e3fe5ae7" providerId="ADAL" clId="{EF348D29-F4CB-4432-9B60-331F715C186A}" dt="2023-06-05T09:43:39.318" v="153" actId="207"/>
          <ac:spMkLst>
            <pc:docMk/>
            <pc:sldMk cId="3981433548" sldId="277"/>
            <ac:spMk id="350" creationId="{00000000-0000-0000-0000-000000000000}"/>
          </ac:spMkLst>
        </pc:spChg>
        <pc:spChg chg="mod">
          <ac:chgData name="GOMEZ, Paula" userId="c93cf399-3ed7-4230-9282-8831e3fe5ae7" providerId="ADAL" clId="{EF348D29-F4CB-4432-9B60-331F715C186A}" dt="2023-06-05T09:43:46.206" v="155" actId="207"/>
          <ac:spMkLst>
            <pc:docMk/>
            <pc:sldMk cId="3981433548" sldId="277"/>
            <ac:spMk id="351" creationId="{00000000-0000-0000-0000-000000000000}"/>
          </ac:spMkLst>
        </pc:spChg>
        <pc:spChg chg="mod">
          <ac:chgData name="GOMEZ, Paula" userId="c93cf399-3ed7-4230-9282-8831e3fe5ae7" providerId="ADAL" clId="{EF348D29-F4CB-4432-9B60-331F715C186A}" dt="2023-06-05T09:43:56.235" v="157" actId="207"/>
          <ac:spMkLst>
            <pc:docMk/>
            <pc:sldMk cId="3981433548" sldId="277"/>
            <ac:spMk id="352" creationId="{00000000-0000-0000-0000-000000000000}"/>
          </ac:spMkLst>
        </pc:spChg>
        <pc:grpChg chg="mod">
          <ac:chgData name="GOMEZ, Paula" userId="c93cf399-3ed7-4230-9282-8831e3fe5ae7" providerId="ADAL" clId="{EF348D29-F4CB-4432-9B60-331F715C186A}" dt="2023-06-05T09:35:27.005" v="0"/>
          <ac:grpSpMkLst>
            <pc:docMk/>
            <pc:sldMk cId="3981433548" sldId="277"/>
            <ac:grpSpMk id="353" creationId="{00000000-0000-0000-0000-000000000000}"/>
          </ac:grpSpMkLst>
        </pc:grpChg>
        <pc:picChg chg="mod">
          <ac:chgData name="GOMEZ, Paula" userId="c93cf399-3ed7-4230-9282-8831e3fe5ae7" providerId="ADAL" clId="{EF348D29-F4CB-4432-9B60-331F715C186A}" dt="2023-06-05T09:35:27.005" v="0"/>
          <ac:picMkLst>
            <pc:docMk/>
            <pc:sldMk cId="3981433548" sldId="277"/>
            <ac:picMk id="347" creationId="{00000000-0000-0000-0000-000000000000}"/>
          </ac:picMkLst>
        </pc:picChg>
      </pc:sldChg>
      <pc:sldChg chg="addSp delSp modSp mod modAnim">
        <pc:chgData name="GOMEZ, Paula" userId="c93cf399-3ed7-4230-9282-8831e3fe5ae7" providerId="ADAL" clId="{EF348D29-F4CB-4432-9B60-331F715C186A}" dt="2023-06-05T09:59:40.664" v="289"/>
        <pc:sldMkLst>
          <pc:docMk/>
          <pc:sldMk cId="4239319978" sldId="278"/>
        </pc:sldMkLst>
        <pc:spChg chg="mod">
          <ac:chgData name="GOMEZ, Paula" userId="c93cf399-3ed7-4230-9282-8831e3fe5ae7" providerId="ADAL" clId="{EF348D29-F4CB-4432-9B60-331F715C186A}" dt="2023-06-05T09:47:59.466" v="199" actId="122"/>
          <ac:spMkLst>
            <pc:docMk/>
            <pc:sldMk cId="4239319978" sldId="278"/>
            <ac:spMk id="2" creationId="{270DCF59-77CF-4AA6-8C79-E28A0B3B6BA9}"/>
          </ac:spMkLst>
        </pc:spChg>
        <pc:spChg chg="add mod">
          <ac:chgData name="GOMEZ, Paula" userId="c93cf399-3ed7-4230-9282-8831e3fe5ae7" providerId="ADAL" clId="{EF348D29-F4CB-4432-9B60-331F715C186A}" dt="2023-06-05T09:41:37.584" v="129" actId="20577"/>
          <ac:spMkLst>
            <pc:docMk/>
            <pc:sldMk cId="4239319978" sldId="278"/>
            <ac:spMk id="4" creationId="{74DD53E7-B075-4B78-9986-FCB04BE6EACE}"/>
          </ac:spMkLst>
        </pc:spChg>
        <pc:spChg chg="del mod">
          <ac:chgData name="GOMEZ, Paula" userId="c93cf399-3ed7-4230-9282-8831e3fe5ae7" providerId="ADAL" clId="{EF348D29-F4CB-4432-9B60-331F715C186A}" dt="2023-06-05T09:41:20.623" v="101" actId="478"/>
          <ac:spMkLst>
            <pc:docMk/>
            <pc:sldMk cId="4239319978" sldId="278"/>
            <ac:spMk id="298" creationId="{00000000-0000-0000-0000-000000000000}"/>
          </ac:spMkLst>
        </pc:spChg>
        <pc:spChg chg="mod">
          <ac:chgData name="GOMEZ, Paula" userId="c93cf399-3ed7-4230-9282-8831e3fe5ae7" providerId="ADAL" clId="{EF348D29-F4CB-4432-9B60-331F715C186A}" dt="2023-06-05T09:37:43.597" v="58"/>
          <ac:spMkLst>
            <pc:docMk/>
            <pc:sldMk cId="4239319978" sldId="278"/>
            <ac:spMk id="300" creationId="{00000000-0000-0000-0000-000000000000}"/>
          </ac:spMkLst>
        </pc:spChg>
        <pc:spChg chg="mod">
          <ac:chgData name="GOMEZ, Paula" userId="c93cf399-3ed7-4230-9282-8831e3fe5ae7" providerId="ADAL" clId="{EF348D29-F4CB-4432-9B60-331F715C186A}" dt="2023-06-05T09:48:13.479" v="202" actId="1076"/>
          <ac:spMkLst>
            <pc:docMk/>
            <pc:sldMk cId="4239319978" sldId="278"/>
            <ac:spMk id="302" creationId="{00000000-0000-0000-0000-000000000000}"/>
          </ac:spMkLst>
        </pc:spChg>
        <pc:spChg chg="mod">
          <ac:chgData name="GOMEZ, Paula" userId="c93cf399-3ed7-4230-9282-8831e3fe5ae7" providerId="ADAL" clId="{EF348D29-F4CB-4432-9B60-331F715C186A}" dt="2023-06-05T09:35:27.005" v="0"/>
          <ac:spMkLst>
            <pc:docMk/>
            <pc:sldMk cId="4239319978" sldId="278"/>
            <ac:spMk id="308" creationId="{00000000-0000-0000-0000-000000000000}"/>
          </ac:spMkLst>
        </pc:spChg>
        <pc:spChg chg="mod">
          <ac:chgData name="GOMEZ, Paula" userId="c93cf399-3ed7-4230-9282-8831e3fe5ae7" providerId="ADAL" clId="{EF348D29-F4CB-4432-9B60-331F715C186A}" dt="2023-06-05T09:47:49.615" v="197" actId="1076"/>
          <ac:spMkLst>
            <pc:docMk/>
            <pc:sldMk cId="4239319978" sldId="278"/>
            <ac:spMk id="310" creationId="{00000000-0000-0000-0000-000000000000}"/>
          </ac:spMkLst>
        </pc:spChg>
        <pc:spChg chg="mod">
          <ac:chgData name="GOMEZ, Paula" userId="c93cf399-3ed7-4230-9282-8831e3fe5ae7" providerId="ADAL" clId="{EF348D29-F4CB-4432-9B60-331F715C186A}" dt="2023-06-05T09:48:08.953" v="201" actId="1076"/>
          <ac:spMkLst>
            <pc:docMk/>
            <pc:sldMk cId="4239319978" sldId="278"/>
            <ac:spMk id="311" creationId="{00000000-0000-0000-0000-000000000000}"/>
          </ac:spMkLst>
        </pc:spChg>
        <pc:spChg chg="mod">
          <ac:chgData name="GOMEZ, Paula" userId="c93cf399-3ed7-4230-9282-8831e3fe5ae7" providerId="ADAL" clId="{EF348D29-F4CB-4432-9B60-331F715C186A}" dt="2023-06-05T09:35:27.005" v="0"/>
          <ac:spMkLst>
            <pc:docMk/>
            <pc:sldMk cId="4239319978" sldId="278"/>
            <ac:spMk id="312" creationId="{00000000-0000-0000-0000-000000000000}"/>
          </ac:spMkLst>
        </pc:spChg>
        <pc:grpChg chg="mod">
          <ac:chgData name="GOMEZ, Paula" userId="c93cf399-3ed7-4230-9282-8831e3fe5ae7" providerId="ADAL" clId="{EF348D29-F4CB-4432-9B60-331F715C186A}" dt="2023-06-05T09:47:45.551" v="196" actId="1076"/>
          <ac:grpSpMkLst>
            <pc:docMk/>
            <pc:sldMk cId="4239319978" sldId="278"/>
            <ac:grpSpMk id="309" creationId="{00000000-0000-0000-0000-000000000000}"/>
          </ac:grpSpMkLst>
        </pc:grpChg>
        <pc:picChg chg="mod">
          <ac:chgData name="GOMEZ, Paula" userId="c93cf399-3ed7-4230-9282-8831e3fe5ae7" providerId="ADAL" clId="{EF348D29-F4CB-4432-9B60-331F715C186A}" dt="2023-06-05T09:48:04.336" v="200" actId="1076"/>
          <ac:picMkLst>
            <pc:docMk/>
            <pc:sldMk cId="4239319978" sldId="278"/>
            <ac:picMk id="301" creationId="{00000000-0000-0000-0000-000000000000}"/>
          </ac:picMkLst>
        </pc:picChg>
        <pc:picChg chg="mod">
          <ac:chgData name="GOMEZ, Paula" userId="c93cf399-3ed7-4230-9282-8831e3fe5ae7" providerId="ADAL" clId="{EF348D29-F4CB-4432-9B60-331F715C186A}" dt="2023-06-05T09:35:27.005" v="0"/>
          <ac:picMkLst>
            <pc:docMk/>
            <pc:sldMk cId="4239319978" sldId="278"/>
            <ac:picMk id="307" creationId="{00000000-0000-0000-0000-000000000000}"/>
          </ac:picMkLst>
        </pc:picChg>
      </pc:sldChg>
      <pc:sldChg chg="modSp mod">
        <pc:chgData name="GOMEZ, Paula" userId="c93cf399-3ed7-4230-9282-8831e3fe5ae7" providerId="ADAL" clId="{EF348D29-F4CB-4432-9B60-331F715C186A}" dt="2023-06-05T09:56:00.941" v="271" actId="14100"/>
        <pc:sldMkLst>
          <pc:docMk/>
          <pc:sldMk cId="590191077" sldId="282"/>
        </pc:sldMkLst>
        <pc:spChg chg="mod">
          <ac:chgData name="GOMEZ, Paula" userId="c93cf399-3ed7-4230-9282-8831e3fe5ae7" providerId="ADAL" clId="{EF348D29-F4CB-4432-9B60-331F715C186A}" dt="2023-06-05T09:44:22.855" v="163" actId="255"/>
          <ac:spMkLst>
            <pc:docMk/>
            <pc:sldMk cId="590191077" sldId="282"/>
            <ac:spMk id="3" creationId="{00000000-0000-0000-0000-000000000000}"/>
          </ac:spMkLst>
        </pc:spChg>
        <pc:spChg chg="mod">
          <ac:chgData name="GOMEZ, Paula" userId="c93cf399-3ed7-4230-9282-8831e3fe5ae7" providerId="ADAL" clId="{EF348D29-F4CB-4432-9B60-331F715C186A}" dt="2023-06-05T09:56:00.941" v="271" actId="14100"/>
          <ac:spMkLst>
            <pc:docMk/>
            <pc:sldMk cId="590191077" sldId="282"/>
            <ac:spMk id="5" creationId="{00000000-0000-0000-0000-000000000000}"/>
          </ac:spMkLst>
        </pc:spChg>
      </pc:sldChg>
      <pc:sldChg chg="modSp">
        <pc:chgData name="GOMEZ, Paula" userId="c93cf399-3ed7-4230-9282-8831e3fe5ae7" providerId="ADAL" clId="{EF348D29-F4CB-4432-9B60-331F715C186A}" dt="2023-06-05T09:35:27.005" v="0"/>
        <pc:sldMkLst>
          <pc:docMk/>
          <pc:sldMk cId="3048409097" sldId="283"/>
        </pc:sldMkLst>
        <pc:spChg chg="mod">
          <ac:chgData name="GOMEZ, Paula" userId="c93cf399-3ed7-4230-9282-8831e3fe5ae7" providerId="ADAL" clId="{EF348D29-F4CB-4432-9B60-331F715C186A}" dt="2023-06-05T09:35:27.005" v="0"/>
          <ac:spMkLst>
            <pc:docMk/>
            <pc:sldMk cId="3048409097" sldId="283"/>
            <ac:spMk id="406" creationId="{00000000-0000-0000-0000-000000000000}"/>
          </ac:spMkLst>
        </pc:spChg>
      </pc:sldChg>
      <pc:sldChg chg="addSp delSp modSp mod modClrScheme chgLayout">
        <pc:chgData name="GOMEZ, Paula" userId="c93cf399-3ed7-4230-9282-8831e3fe5ae7" providerId="ADAL" clId="{EF348D29-F4CB-4432-9B60-331F715C186A}" dt="2023-06-05T09:56:36.341" v="274" actId="14100"/>
        <pc:sldMkLst>
          <pc:docMk/>
          <pc:sldMk cId="1452833523" sldId="284"/>
        </pc:sldMkLst>
        <pc:spChg chg="mod">
          <ac:chgData name="GOMEZ, Paula" userId="c93cf399-3ed7-4230-9282-8831e3fe5ae7" providerId="ADAL" clId="{EF348D29-F4CB-4432-9B60-331F715C186A}" dt="2023-06-05T09:46:08.505" v="180" actId="14100"/>
          <ac:spMkLst>
            <pc:docMk/>
            <pc:sldMk cId="1452833523" sldId="284"/>
            <ac:spMk id="2" creationId="{D0C8E3EC-151A-890D-F6C9-EE60D02DFCAC}"/>
          </ac:spMkLst>
        </pc:spChg>
        <pc:spChg chg="add del mod ord">
          <ac:chgData name="GOMEZ, Paula" userId="c93cf399-3ed7-4230-9282-8831e3fe5ae7" providerId="ADAL" clId="{EF348D29-F4CB-4432-9B60-331F715C186A}" dt="2023-06-05T09:45:30.410" v="173" actId="478"/>
          <ac:spMkLst>
            <pc:docMk/>
            <pc:sldMk cId="1452833523" sldId="284"/>
            <ac:spMk id="3" creationId="{17BC3C5E-FF65-4CC3-920D-223CADCFCE4F}"/>
          </ac:spMkLst>
        </pc:spChg>
        <pc:spChg chg="mod">
          <ac:chgData name="GOMEZ, Paula" userId="c93cf399-3ed7-4230-9282-8831e3fe5ae7" providerId="ADAL" clId="{EF348D29-F4CB-4432-9B60-331F715C186A}" dt="2023-06-05T09:56:36.341" v="274" actId="14100"/>
          <ac:spMkLst>
            <pc:docMk/>
            <pc:sldMk cId="1452833523" sldId="284"/>
            <ac:spMk id="4" creationId="{C6FE6A96-4F7C-FDC0-C953-63A1D90EE20D}"/>
          </ac:spMkLst>
        </pc:spChg>
        <pc:spChg chg="add del mod ord">
          <ac:chgData name="GOMEZ, Paula" userId="c93cf399-3ed7-4230-9282-8831e3fe5ae7" providerId="ADAL" clId="{EF348D29-F4CB-4432-9B60-331F715C186A}" dt="2023-06-05T09:45:48.706" v="175" actId="478"/>
          <ac:spMkLst>
            <pc:docMk/>
            <pc:sldMk cId="1452833523" sldId="284"/>
            <ac:spMk id="5" creationId="{9F4967E5-B66D-4562-B4E6-B2F00A5D2B48}"/>
          </ac:spMkLst>
        </pc:spChg>
        <pc:spChg chg="mod">
          <ac:chgData name="GOMEZ, Paula" userId="c93cf399-3ed7-4230-9282-8831e3fe5ae7" providerId="ADAL" clId="{EF348D29-F4CB-4432-9B60-331F715C186A}" dt="2023-06-05T09:35:27.005" v="0"/>
          <ac:spMkLst>
            <pc:docMk/>
            <pc:sldMk cId="1452833523" sldId="284"/>
            <ac:spMk id="309" creationId="{00000000-0000-0000-0000-000000000000}"/>
          </ac:spMkLst>
        </pc:spChg>
      </pc:sldChg>
      <pc:sldChg chg="modSp mod modClrScheme chgLayout modNotes">
        <pc:chgData name="GOMEZ, Paula" userId="c93cf399-3ed7-4230-9282-8831e3fe5ae7" providerId="ADAL" clId="{EF348D29-F4CB-4432-9B60-331F715C186A}" dt="2023-06-05T09:58:24.602" v="282" actId="1036"/>
        <pc:sldMkLst>
          <pc:docMk/>
          <pc:sldMk cId="4167330689" sldId="285"/>
        </pc:sldMkLst>
        <pc:spChg chg="mod ord">
          <ac:chgData name="GOMEZ, Paula" userId="c93cf399-3ed7-4230-9282-8831e3fe5ae7" providerId="ADAL" clId="{EF348D29-F4CB-4432-9B60-331F715C186A}" dt="2023-06-05T09:58:24.602" v="282" actId="1036"/>
          <ac:spMkLst>
            <pc:docMk/>
            <pc:sldMk cId="4167330689" sldId="285"/>
            <ac:spMk id="4" creationId="{11CB827C-2EC7-B092-45D9-6C0B6B85AD86}"/>
          </ac:spMkLst>
        </pc:spChg>
        <pc:spChg chg="mod ord">
          <ac:chgData name="GOMEZ, Paula" userId="c93cf399-3ed7-4230-9282-8831e3fe5ae7" providerId="ADAL" clId="{EF348D29-F4CB-4432-9B60-331F715C186A}" dt="2023-06-05T09:46:01.224" v="178" actId="14100"/>
          <ac:spMkLst>
            <pc:docMk/>
            <pc:sldMk cId="4167330689" sldId="285"/>
            <ac:spMk id="303" creationId="{00000000-0000-0000-0000-000000000000}"/>
          </ac:spMkLst>
        </pc:spChg>
      </pc:sldChg>
      <pc:sldChg chg="modSp mod">
        <pc:chgData name="GOMEZ, Paula" userId="c93cf399-3ed7-4230-9282-8831e3fe5ae7" providerId="ADAL" clId="{EF348D29-F4CB-4432-9B60-331F715C186A}" dt="2023-06-05T09:44:53.494" v="169" actId="1076"/>
        <pc:sldMkLst>
          <pc:docMk/>
          <pc:sldMk cId="3072017266" sldId="286"/>
        </pc:sldMkLst>
        <pc:spChg chg="mod">
          <ac:chgData name="GOMEZ, Paula" userId="c93cf399-3ed7-4230-9282-8831e3fe5ae7" providerId="ADAL" clId="{EF348D29-F4CB-4432-9B60-331F715C186A}" dt="2023-06-05T09:44:38.543" v="166" actId="14100"/>
          <ac:spMkLst>
            <pc:docMk/>
            <pc:sldMk cId="3072017266" sldId="286"/>
            <ac:spMk id="297" creationId="{00000000-0000-0000-0000-000000000000}"/>
          </ac:spMkLst>
        </pc:spChg>
        <pc:spChg chg="mod">
          <ac:chgData name="GOMEZ, Paula" userId="c93cf399-3ed7-4230-9282-8831e3fe5ae7" providerId="ADAL" clId="{EF348D29-F4CB-4432-9B60-331F715C186A}" dt="2023-06-05T09:44:53.494" v="169" actId="1076"/>
          <ac:spMkLst>
            <pc:docMk/>
            <pc:sldMk cId="3072017266" sldId="286"/>
            <ac:spMk id="298" creationId="{00000000-0000-0000-0000-000000000000}"/>
          </ac:spMkLst>
        </pc:spChg>
        <pc:spChg chg="mod">
          <ac:chgData name="GOMEZ, Paula" userId="c93cf399-3ed7-4230-9282-8831e3fe5ae7" providerId="ADAL" clId="{EF348D29-F4CB-4432-9B60-331F715C186A}" dt="2023-06-05T09:44:47.591" v="168" actId="1076"/>
          <ac:spMkLst>
            <pc:docMk/>
            <pc:sldMk cId="3072017266" sldId="286"/>
            <ac:spMk id="299" creationId="{00000000-0000-0000-0000-000000000000}"/>
          </ac:spMkLst>
        </pc:spChg>
      </pc:sldChg>
      <pc:sldChg chg="modSp mod delCm">
        <pc:chgData name="GOMEZ, Paula" userId="c93cf399-3ed7-4230-9282-8831e3fe5ae7" providerId="ADAL" clId="{EF348D29-F4CB-4432-9B60-331F715C186A}" dt="2023-06-05T09:56:42.294" v="275" actId="255"/>
        <pc:sldMkLst>
          <pc:docMk/>
          <pc:sldMk cId="2303087008" sldId="287"/>
        </pc:sldMkLst>
        <pc:spChg chg="mod">
          <ac:chgData name="GOMEZ, Paula" userId="c93cf399-3ed7-4230-9282-8831e3fe5ae7" providerId="ADAL" clId="{EF348D29-F4CB-4432-9B60-331F715C186A}" dt="2023-06-05T09:36:30.821" v="23" actId="14100"/>
          <ac:spMkLst>
            <pc:docMk/>
            <pc:sldMk cId="2303087008" sldId="287"/>
            <ac:spMk id="587" creationId="{00000000-0000-0000-0000-000000000000}"/>
          </ac:spMkLst>
        </pc:spChg>
        <pc:spChg chg="mod">
          <ac:chgData name="GOMEZ, Paula" userId="c93cf399-3ed7-4230-9282-8831e3fe5ae7" providerId="ADAL" clId="{EF348D29-F4CB-4432-9B60-331F715C186A}" dt="2023-06-05T09:56:42.294" v="275" actId="255"/>
          <ac:spMkLst>
            <pc:docMk/>
            <pc:sldMk cId="2303087008" sldId="287"/>
            <ac:spMk id="588" creationId="{00000000-0000-0000-0000-000000000000}"/>
          </ac:spMkLst>
        </pc:spChg>
        <pc:spChg chg="mod">
          <ac:chgData name="GOMEZ, Paula" userId="c93cf399-3ed7-4230-9282-8831e3fe5ae7" providerId="ADAL" clId="{EF348D29-F4CB-4432-9B60-331F715C186A}" dt="2023-06-05T09:36:17.614" v="22" actId="1076"/>
          <ac:spMkLst>
            <pc:docMk/>
            <pc:sldMk cId="2303087008" sldId="287"/>
            <ac:spMk id="590" creationId="{00000000-0000-0000-0000-000000000000}"/>
          </ac:spMkLst>
        </pc:spChg>
      </pc:sldChg>
      <pc:sldChg chg="addSp delSp modSp mod modClrScheme chgLayout modNotes modNotesTx">
        <pc:chgData name="GOMEZ, Paula" userId="c93cf399-3ed7-4230-9282-8831e3fe5ae7" providerId="ADAL" clId="{EF348D29-F4CB-4432-9B60-331F715C186A}" dt="2023-06-05T09:40:52.610" v="97" actId="207"/>
        <pc:sldMkLst>
          <pc:docMk/>
          <pc:sldMk cId="3661595529" sldId="288"/>
        </pc:sldMkLst>
        <pc:spChg chg="mod">
          <ac:chgData name="GOMEZ, Paula" userId="c93cf399-3ed7-4230-9282-8831e3fe5ae7" providerId="ADAL" clId="{EF348D29-F4CB-4432-9B60-331F715C186A}" dt="2023-06-05T09:40:30.287" v="94" actId="1035"/>
          <ac:spMkLst>
            <pc:docMk/>
            <pc:sldMk cId="3661595529" sldId="288"/>
            <ac:spMk id="2" creationId="{D9D07173-3959-911A-1A73-B72836C6A2CE}"/>
          </ac:spMkLst>
        </pc:spChg>
        <pc:spChg chg="add del mod">
          <ac:chgData name="GOMEZ, Paula" userId="c93cf399-3ed7-4230-9282-8831e3fe5ae7" providerId="ADAL" clId="{EF348D29-F4CB-4432-9B60-331F715C186A}" dt="2023-06-05T09:40:52.610" v="97" actId="207"/>
          <ac:spMkLst>
            <pc:docMk/>
            <pc:sldMk cId="3661595529" sldId="288"/>
            <ac:spMk id="3" creationId="{3E67CCB0-91F0-2871-B1B3-DC3B703610CB}"/>
          </ac:spMkLst>
        </pc:spChg>
        <pc:spChg chg="add del mod ord">
          <ac:chgData name="GOMEZ, Paula" userId="c93cf399-3ed7-4230-9282-8831e3fe5ae7" providerId="ADAL" clId="{EF348D29-F4CB-4432-9B60-331F715C186A}" dt="2023-06-05T09:38:24.599" v="67" actId="700"/>
          <ac:spMkLst>
            <pc:docMk/>
            <pc:sldMk cId="3661595529" sldId="288"/>
            <ac:spMk id="4" creationId="{CEAAA275-93E6-4D9F-85C0-70467F0AE456}"/>
          </ac:spMkLst>
        </pc:spChg>
        <pc:spChg chg="add del mod ord">
          <ac:chgData name="GOMEZ, Paula" userId="c93cf399-3ed7-4230-9282-8831e3fe5ae7" providerId="ADAL" clId="{EF348D29-F4CB-4432-9B60-331F715C186A}" dt="2023-06-05T09:38:24.599" v="67" actId="700"/>
          <ac:spMkLst>
            <pc:docMk/>
            <pc:sldMk cId="3661595529" sldId="288"/>
            <ac:spMk id="5" creationId="{60CFEA4D-3EC1-49D7-86FF-22D44199E893}"/>
          </ac:spMkLst>
        </pc:spChg>
        <pc:spChg chg="add del mod ord">
          <ac:chgData name="GOMEZ, Paula" userId="c93cf399-3ed7-4230-9282-8831e3fe5ae7" providerId="ADAL" clId="{EF348D29-F4CB-4432-9B60-331F715C186A}" dt="2023-06-05T09:40:17.077" v="87" actId="478"/>
          <ac:spMkLst>
            <pc:docMk/>
            <pc:sldMk cId="3661595529" sldId="288"/>
            <ac:spMk id="6" creationId="{26C7033E-E131-44F8-8184-A4317FC09C6F}"/>
          </ac:spMkLst>
        </pc:spChg>
        <pc:spChg chg="add del mod ord">
          <ac:chgData name="GOMEZ, Paula" userId="c93cf399-3ed7-4230-9282-8831e3fe5ae7" providerId="ADAL" clId="{EF348D29-F4CB-4432-9B60-331F715C186A}" dt="2023-06-05T09:40:04.614" v="84" actId="478"/>
          <ac:spMkLst>
            <pc:docMk/>
            <pc:sldMk cId="3661595529" sldId="288"/>
            <ac:spMk id="7" creationId="{8CDDB92B-C676-4BBA-87A5-9206E4042941}"/>
          </ac:spMkLst>
        </pc:spChg>
      </pc:sldChg>
      <pc:sldChg chg="modSp mod modNotes modNotesTx">
        <pc:chgData name="GOMEZ, Paula" userId="c93cf399-3ed7-4230-9282-8831e3fe5ae7" providerId="ADAL" clId="{EF348D29-F4CB-4432-9B60-331F715C186A}" dt="2023-06-05T09:58:37.505" v="283" actId="1035"/>
        <pc:sldMkLst>
          <pc:docMk/>
          <pc:sldMk cId="3786448299" sldId="289"/>
        </pc:sldMkLst>
        <pc:spChg chg="mod">
          <ac:chgData name="GOMEZ, Paula" userId="c93cf399-3ed7-4230-9282-8831e3fe5ae7" providerId="ADAL" clId="{EF348D29-F4CB-4432-9B60-331F715C186A}" dt="2023-06-05T09:58:37.505" v="283" actId="1035"/>
          <ac:spMkLst>
            <pc:docMk/>
            <pc:sldMk cId="3786448299" sldId="289"/>
            <ac:spMk id="2" creationId="{89A58402-344F-4E4A-27D4-500982E2B052}"/>
          </ac:spMkLst>
        </pc:spChg>
        <pc:spChg chg="mod">
          <ac:chgData name="GOMEZ, Paula" userId="c93cf399-3ed7-4230-9282-8831e3fe5ae7" providerId="ADAL" clId="{EF348D29-F4CB-4432-9B60-331F715C186A}" dt="2023-06-05T09:35:27.005" v="0"/>
          <ac:spMkLst>
            <pc:docMk/>
            <pc:sldMk cId="3786448299" sldId="289"/>
            <ac:spMk id="320" creationId="{00000000-0000-0000-0000-000000000000}"/>
          </ac:spMkLst>
        </pc:spChg>
        <pc:spChg chg="mod">
          <ac:chgData name="GOMEZ, Paula" userId="c93cf399-3ed7-4230-9282-8831e3fe5ae7" providerId="ADAL" clId="{EF348D29-F4CB-4432-9B60-331F715C186A}" dt="2023-06-05T09:39:04.601" v="75" actId="14100"/>
          <ac:spMkLst>
            <pc:docMk/>
            <pc:sldMk cId="3786448299" sldId="289"/>
            <ac:spMk id="321" creationId="{00000000-0000-0000-0000-000000000000}"/>
          </ac:spMkLst>
        </pc:spChg>
        <pc:spChg chg="mod">
          <ac:chgData name="GOMEZ, Paula" userId="c93cf399-3ed7-4230-9282-8831e3fe5ae7" providerId="ADAL" clId="{EF348D29-F4CB-4432-9B60-331F715C186A}" dt="2023-06-05T09:46:25.332" v="181" actId="790"/>
          <ac:spMkLst>
            <pc:docMk/>
            <pc:sldMk cId="3786448299" sldId="289"/>
            <ac:spMk id="596" creationId="{00000000-0000-0000-0000-000000000000}"/>
          </ac:spMkLst>
        </pc:spChg>
        <pc:picChg chg="mod">
          <ac:chgData name="GOMEZ, Paula" userId="c93cf399-3ed7-4230-9282-8831e3fe5ae7" providerId="ADAL" clId="{EF348D29-F4CB-4432-9B60-331F715C186A}" dt="2023-06-05T09:38:50.537" v="71" actId="14100"/>
          <ac:picMkLst>
            <pc:docMk/>
            <pc:sldMk cId="3786448299" sldId="289"/>
            <ac:picMk id="4" creationId="{9FF7822B-E2D4-6B50-96C5-965AE9EC1D4E}"/>
          </ac:picMkLst>
        </pc:picChg>
      </pc:sldChg>
      <pc:sldChg chg="modSp mod modNotes">
        <pc:chgData name="GOMEZ, Paula" userId="c93cf399-3ed7-4230-9282-8831e3fe5ae7" providerId="ADAL" clId="{EF348D29-F4CB-4432-9B60-331F715C186A}" dt="2023-06-05T09:49:14.617" v="217" actId="1076"/>
        <pc:sldMkLst>
          <pc:docMk/>
          <pc:sldMk cId="1292040711" sldId="291"/>
        </pc:sldMkLst>
        <pc:spChg chg="mod">
          <ac:chgData name="GOMEZ, Paula" userId="c93cf399-3ed7-4230-9282-8831e3fe5ae7" providerId="ADAL" clId="{EF348D29-F4CB-4432-9B60-331F715C186A}" dt="2023-06-05T09:49:02.817" v="213" actId="1035"/>
          <ac:spMkLst>
            <pc:docMk/>
            <pc:sldMk cId="1292040711" sldId="291"/>
            <ac:spMk id="2" creationId="{D00285A7-1633-75DB-FD93-758E43AC1E12}"/>
          </ac:spMkLst>
        </pc:spChg>
        <pc:spChg chg="mod">
          <ac:chgData name="GOMEZ, Paula" userId="c93cf399-3ed7-4230-9282-8831e3fe5ae7" providerId="ADAL" clId="{EF348D29-F4CB-4432-9B60-331F715C186A}" dt="2023-06-05T09:49:14.617" v="217" actId="1076"/>
          <ac:spMkLst>
            <pc:docMk/>
            <pc:sldMk cId="1292040711" sldId="291"/>
            <ac:spMk id="623" creationId="{00000000-0000-0000-0000-000000000000}"/>
          </ac:spMkLst>
        </pc:spChg>
        <pc:spChg chg="mod">
          <ac:chgData name="GOMEZ, Paula" userId="c93cf399-3ed7-4230-9282-8831e3fe5ae7" providerId="ADAL" clId="{EF348D29-F4CB-4432-9B60-331F715C186A}" dt="2023-06-05T09:49:12.560" v="216" actId="1076"/>
          <ac:spMkLst>
            <pc:docMk/>
            <pc:sldMk cId="1292040711" sldId="291"/>
            <ac:spMk id="625" creationId="{00000000-0000-0000-0000-000000000000}"/>
          </ac:spMkLst>
        </pc:spChg>
        <pc:picChg chg="mod">
          <ac:chgData name="GOMEZ, Paula" userId="c93cf399-3ed7-4230-9282-8831e3fe5ae7" providerId="ADAL" clId="{EF348D29-F4CB-4432-9B60-331F715C186A}" dt="2023-06-05T09:49:09.879" v="215" actId="1076"/>
          <ac:picMkLst>
            <pc:docMk/>
            <pc:sldMk cId="1292040711" sldId="291"/>
            <ac:picMk id="3" creationId="{6F2B9FF0-ADE7-8FCC-B802-0C4AF2E90A74}"/>
          </ac:picMkLst>
        </pc:picChg>
      </pc:sldChg>
      <pc:sldChg chg="addSp delSp modSp mod modClrScheme chgLayout modNotes modNotesTx">
        <pc:chgData name="GOMEZ, Paula" userId="c93cf399-3ed7-4230-9282-8831e3fe5ae7" providerId="ADAL" clId="{EF348D29-F4CB-4432-9B60-331F715C186A}" dt="2023-06-05T09:58:45.311" v="284" actId="478"/>
        <pc:sldMkLst>
          <pc:docMk/>
          <pc:sldMk cId="3637679384" sldId="292"/>
        </pc:sldMkLst>
        <pc:spChg chg="mod">
          <ac:chgData name="GOMEZ, Paula" userId="c93cf399-3ed7-4230-9282-8831e3fe5ae7" providerId="ADAL" clId="{EF348D29-F4CB-4432-9B60-331F715C186A}" dt="2023-06-05T09:57:56.543" v="279" actId="255"/>
          <ac:spMkLst>
            <pc:docMk/>
            <pc:sldMk cId="3637679384" sldId="292"/>
            <ac:spMk id="2" creationId="{9D7AA438-4FE4-C7A1-A342-009D4DE687E5}"/>
          </ac:spMkLst>
        </pc:spChg>
        <pc:spChg chg="add del mod ord">
          <ac:chgData name="GOMEZ, Paula" userId="c93cf399-3ed7-4230-9282-8831e3fe5ae7" providerId="ADAL" clId="{EF348D29-F4CB-4432-9B60-331F715C186A}" dt="2023-06-05T09:48:38.121" v="205" actId="478"/>
          <ac:spMkLst>
            <pc:docMk/>
            <pc:sldMk cId="3637679384" sldId="292"/>
            <ac:spMk id="4" creationId="{B6502EEF-FD66-48CD-9908-F46E0B503092}"/>
          </ac:spMkLst>
        </pc:spChg>
        <pc:spChg chg="add del mod ord">
          <ac:chgData name="GOMEZ, Paula" userId="c93cf399-3ed7-4230-9282-8831e3fe5ae7" providerId="ADAL" clId="{EF348D29-F4CB-4432-9B60-331F715C186A}" dt="2023-06-05T09:57:48.848" v="277" actId="478"/>
          <ac:spMkLst>
            <pc:docMk/>
            <pc:sldMk cId="3637679384" sldId="292"/>
            <ac:spMk id="5" creationId="{276C7683-2D4B-4ADA-82A1-0A3ED886ACF6}"/>
          </ac:spMkLst>
        </pc:spChg>
        <pc:spChg chg="add del mod ord">
          <ac:chgData name="GOMEZ, Paula" userId="c93cf399-3ed7-4230-9282-8831e3fe5ae7" providerId="ADAL" clId="{EF348D29-F4CB-4432-9B60-331F715C186A}" dt="2023-06-05T09:58:45.311" v="284" actId="478"/>
          <ac:spMkLst>
            <pc:docMk/>
            <pc:sldMk cId="3637679384" sldId="292"/>
            <ac:spMk id="6" creationId="{54B9E5DC-DF6F-49C0-8706-DF3CA2A6BA91}"/>
          </ac:spMkLst>
        </pc:spChg>
        <pc:spChg chg="mod">
          <ac:chgData name="GOMEZ, Paula" userId="c93cf399-3ed7-4230-9282-8831e3fe5ae7" providerId="ADAL" clId="{EF348D29-F4CB-4432-9B60-331F715C186A}" dt="2023-06-05T09:41:59.051" v="132" actId="207"/>
          <ac:spMkLst>
            <pc:docMk/>
            <pc:sldMk cId="3637679384" sldId="292"/>
            <ac:spMk id="615" creationId="{00000000-0000-0000-0000-000000000000}"/>
          </ac:spMkLst>
        </pc:spChg>
        <pc:spChg chg="mod">
          <ac:chgData name="GOMEZ, Paula" userId="c93cf399-3ed7-4230-9282-8831e3fe5ae7" providerId="ADAL" clId="{EF348D29-F4CB-4432-9B60-331F715C186A}" dt="2023-06-05T09:49:22.833" v="218" actId="1076"/>
          <ac:spMkLst>
            <pc:docMk/>
            <pc:sldMk cId="3637679384" sldId="292"/>
            <ac:spMk id="616" creationId="{00000000-0000-0000-0000-000000000000}"/>
          </ac:spMkLst>
        </pc:spChg>
        <pc:picChg chg="mod">
          <ac:chgData name="GOMEZ, Paula" userId="c93cf399-3ed7-4230-9282-8831e3fe5ae7" providerId="ADAL" clId="{EF348D29-F4CB-4432-9B60-331F715C186A}" dt="2023-06-05T09:48:41.504" v="206" actId="1076"/>
          <ac:picMkLst>
            <pc:docMk/>
            <pc:sldMk cId="3637679384" sldId="292"/>
            <ac:picMk id="3" creationId="{4210BB60-1808-3C98-3EF5-992E732AB669}"/>
          </ac:picMkLst>
        </pc:picChg>
      </pc:sldChg>
      <pc:sldMasterChg chg="modSp modSldLayout">
        <pc:chgData name="GOMEZ, Paula" userId="c93cf399-3ed7-4230-9282-8831e3fe5ae7" providerId="ADAL" clId="{EF348D29-F4CB-4432-9B60-331F715C186A}" dt="2023-06-05T09:35:27.005" v="0"/>
        <pc:sldMasterMkLst>
          <pc:docMk/>
          <pc:sldMasterMk cId="0" sldId="2147483648"/>
        </pc:sldMasterMkLst>
        <pc:spChg chg="mod">
          <ac:chgData name="GOMEZ, Paula" userId="c93cf399-3ed7-4230-9282-8831e3fe5ae7" providerId="ADAL" clId="{EF348D29-F4CB-4432-9B60-331F715C186A}" dt="2023-06-05T09:35:27.005" v="0"/>
          <ac:spMkLst>
            <pc:docMk/>
            <pc:sldMasterMk cId="0" sldId="2147483648"/>
            <ac:spMk id="7" creationId="{00000000-0000-0000-0000-000000000000}"/>
          </ac:spMkLst>
        </pc:spChg>
        <pc:spChg chg="mod">
          <ac:chgData name="GOMEZ, Paula" userId="c93cf399-3ed7-4230-9282-8831e3fe5ae7" providerId="ADAL" clId="{EF348D29-F4CB-4432-9B60-331F715C186A}" dt="2023-06-05T09:35:27.005" v="0"/>
          <ac:spMkLst>
            <pc:docMk/>
            <pc:sldMasterMk cId="0" sldId="2147483648"/>
            <ac:spMk id="8" creationId="{00000000-0000-0000-0000-000000000000}"/>
          </ac:spMkLst>
        </pc:spChg>
        <pc:spChg chg="mod">
          <ac:chgData name="GOMEZ, Paula" userId="c93cf399-3ed7-4230-9282-8831e3fe5ae7" providerId="ADAL" clId="{EF348D29-F4CB-4432-9B60-331F715C186A}" dt="2023-06-05T09:35:27.005" v="0"/>
          <ac:spMkLst>
            <pc:docMk/>
            <pc:sldMasterMk cId="0" sldId="2147483648"/>
            <ac:spMk id="9" creationId="{00000000-0000-0000-0000-000000000000}"/>
          </ac:spMkLst>
        </pc:spChg>
        <pc:spChg chg="mod">
          <ac:chgData name="GOMEZ, Paula" userId="c93cf399-3ed7-4230-9282-8831e3fe5ae7" providerId="ADAL" clId="{EF348D29-F4CB-4432-9B60-331F715C186A}" dt="2023-06-05T09:35:27.005" v="0"/>
          <ac:spMkLst>
            <pc:docMk/>
            <pc:sldMasterMk cId="0" sldId="2147483648"/>
            <ac:spMk id="10" creationId="{00000000-0000-0000-0000-000000000000}"/>
          </ac:spMkLst>
        </pc:spChg>
        <pc:spChg chg="mod">
          <ac:chgData name="GOMEZ, Paula" userId="c93cf399-3ed7-4230-9282-8831e3fe5ae7" providerId="ADAL" clId="{EF348D29-F4CB-4432-9B60-331F715C186A}" dt="2023-06-05T09:35:27.005" v="0"/>
          <ac:spMkLst>
            <pc:docMk/>
            <pc:sldMasterMk cId="0" sldId="2147483648"/>
            <ac:spMk id="11" creationId="{00000000-0000-0000-0000-000000000000}"/>
          </ac:spMkLst>
        </pc:spChg>
        <pc:spChg chg="mod">
          <ac:chgData name="GOMEZ, Paula" userId="c93cf399-3ed7-4230-9282-8831e3fe5ae7" providerId="ADAL" clId="{EF348D29-F4CB-4432-9B60-331F715C186A}" dt="2023-06-05T09:35:27.005" v="0"/>
          <ac:spMkLst>
            <pc:docMk/>
            <pc:sldMasterMk cId="0" sldId="2147483648"/>
            <ac:spMk id="12" creationId="{00000000-0000-0000-0000-000000000000}"/>
          </ac:spMkLst>
        </pc:spChg>
        <pc:spChg chg="mod">
          <ac:chgData name="GOMEZ, Paula" userId="c93cf399-3ed7-4230-9282-8831e3fe5ae7" providerId="ADAL" clId="{EF348D29-F4CB-4432-9B60-331F715C186A}" dt="2023-06-05T09:35:27.005" v="0"/>
          <ac:spMkLst>
            <pc:docMk/>
            <pc:sldMasterMk cId="0" sldId="2147483648"/>
            <ac:spMk id="13" creationId="{8E0E6AA1-0E4B-574B-1F9D-D4F6B889F4DB}"/>
          </ac:spMkLst>
        </pc:spChg>
        <pc:picChg chg="mod">
          <ac:chgData name="GOMEZ, Paula" userId="c93cf399-3ed7-4230-9282-8831e3fe5ae7" providerId="ADAL" clId="{EF348D29-F4CB-4432-9B60-331F715C186A}" dt="2023-06-05T09:35:27.005" v="0"/>
          <ac:picMkLst>
            <pc:docMk/>
            <pc:sldMasterMk cId="0" sldId="2147483648"/>
            <ac:picMk id="2" creationId="{00000000-0000-0000-0000-000000000000}"/>
          </ac:picMkLst>
        </pc:picChg>
        <pc:picChg chg="mod">
          <ac:chgData name="GOMEZ, Paula" userId="c93cf399-3ed7-4230-9282-8831e3fe5ae7" providerId="ADAL" clId="{EF348D29-F4CB-4432-9B60-331F715C186A}" dt="2023-06-05T09:35:27.005" v="0"/>
          <ac:picMkLst>
            <pc:docMk/>
            <pc:sldMasterMk cId="0" sldId="2147483648"/>
            <ac:picMk id="3" creationId="{00000000-0000-0000-0000-000000000000}"/>
          </ac:picMkLst>
        </pc:picChg>
        <pc:picChg chg="mod">
          <ac:chgData name="GOMEZ, Paula" userId="c93cf399-3ed7-4230-9282-8831e3fe5ae7" providerId="ADAL" clId="{EF348D29-F4CB-4432-9B60-331F715C186A}" dt="2023-06-05T09:35:27.005" v="0"/>
          <ac:picMkLst>
            <pc:docMk/>
            <pc:sldMasterMk cId="0" sldId="2147483648"/>
            <ac:picMk id="4" creationId="{00000000-0000-0000-0000-000000000000}"/>
          </ac:picMkLst>
        </pc:picChg>
        <pc:picChg chg="mod">
          <ac:chgData name="GOMEZ, Paula" userId="c93cf399-3ed7-4230-9282-8831e3fe5ae7" providerId="ADAL" clId="{EF348D29-F4CB-4432-9B60-331F715C186A}" dt="2023-06-05T09:35:27.005" v="0"/>
          <ac:picMkLst>
            <pc:docMk/>
            <pc:sldMasterMk cId="0" sldId="2147483648"/>
            <ac:picMk id="6" creationId="{00000000-0000-0000-0000-000000000000}"/>
          </ac:picMkLst>
        </pc:picChg>
        <pc:sldLayoutChg chg="modSp">
          <pc:chgData name="GOMEZ, Paula" userId="c93cf399-3ed7-4230-9282-8831e3fe5ae7" providerId="ADAL" clId="{EF348D29-F4CB-4432-9B60-331F715C186A}" dt="2023-06-05T09:35:27.005" v="0"/>
          <pc:sldLayoutMkLst>
            <pc:docMk/>
            <pc:sldMasterMk cId="0" sldId="2147483648"/>
            <pc:sldLayoutMk cId="0" sldId="2147483649"/>
          </pc:sldLayoutMkLst>
          <pc:spChg chg="mod">
            <ac:chgData name="GOMEZ, Paula" userId="c93cf399-3ed7-4230-9282-8831e3fe5ae7" providerId="ADAL" clId="{EF348D29-F4CB-4432-9B60-331F715C186A}" dt="2023-06-05T09:35:27.005" v="0"/>
            <ac:spMkLst>
              <pc:docMk/>
              <pc:sldMasterMk cId="0" sldId="2147483648"/>
              <pc:sldLayoutMk cId="0" sldId="2147483649"/>
              <ac:spMk id="2" creationId="{849EA263-32AE-145E-2A16-15148708353B}"/>
            </ac:spMkLst>
          </pc:spChg>
          <pc:spChg chg="mod">
            <ac:chgData name="GOMEZ, Paula" userId="c93cf399-3ed7-4230-9282-8831e3fe5ae7" providerId="ADAL" clId="{EF348D29-F4CB-4432-9B60-331F715C186A}" dt="2023-06-05T09:35:27.005" v="0"/>
            <ac:spMkLst>
              <pc:docMk/>
              <pc:sldMasterMk cId="0" sldId="2147483648"/>
              <pc:sldLayoutMk cId="0" sldId="2147483649"/>
              <ac:spMk id="3" creationId="{9D8649AE-6246-8EEB-8807-FBF691A876B0}"/>
            </ac:spMkLst>
          </pc:spChg>
          <pc:spChg chg="mod">
            <ac:chgData name="GOMEZ, Paula" userId="c93cf399-3ed7-4230-9282-8831e3fe5ae7" providerId="ADAL" clId="{EF348D29-F4CB-4432-9B60-331F715C186A}" dt="2023-06-05T09:35:27.005" v="0"/>
            <ac:spMkLst>
              <pc:docMk/>
              <pc:sldMasterMk cId="0" sldId="2147483648"/>
              <pc:sldLayoutMk cId="0" sldId="2147483649"/>
              <ac:spMk id="4" creationId="{BBF8EF5B-C6B7-B4BF-052A-E8A0266DBD18}"/>
            </ac:spMkLst>
          </pc:spChg>
          <pc:spChg chg="mod">
            <ac:chgData name="GOMEZ, Paula" userId="c93cf399-3ed7-4230-9282-8831e3fe5ae7" providerId="ADAL" clId="{EF348D29-F4CB-4432-9B60-331F715C186A}" dt="2023-06-05T09:35:27.005" v="0"/>
            <ac:spMkLst>
              <pc:docMk/>
              <pc:sldMasterMk cId="0" sldId="2147483648"/>
              <pc:sldLayoutMk cId="0" sldId="2147483649"/>
              <ac:spMk id="19" creationId="{00000000-0000-0000-0000-000000000000}"/>
            </ac:spMkLst>
          </pc:spChg>
          <pc:spChg chg="mod">
            <ac:chgData name="GOMEZ, Paula" userId="c93cf399-3ed7-4230-9282-8831e3fe5ae7" providerId="ADAL" clId="{EF348D29-F4CB-4432-9B60-331F715C186A}" dt="2023-06-05T09:35:27.005" v="0"/>
            <ac:spMkLst>
              <pc:docMk/>
              <pc:sldMasterMk cId="0" sldId="2147483648"/>
              <pc:sldLayoutMk cId="0" sldId="2147483649"/>
              <ac:spMk id="30" creationId="{00000000-0000-0000-0000-000000000000}"/>
            </ac:spMkLst>
          </pc:spChg>
          <pc:spChg chg="mod">
            <ac:chgData name="GOMEZ, Paula" userId="c93cf399-3ed7-4230-9282-8831e3fe5ae7" providerId="ADAL" clId="{EF348D29-F4CB-4432-9B60-331F715C186A}" dt="2023-06-05T09:35:27.005" v="0"/>
            <ac:spMkLst>
              <pc:docMk/>
              <pc:sldMasterMk cId="0" sldId="2147483648"/>
              <pc:sldLayoutMk cId="0" sldId="2147483649"/>
              <ac:spMk id="31" creationId="{00000000-0000-0000-0000-000000000000}"/>
            </ac:spMkLst>
          </pc:spChg>
          <pc:picChg chg="mod">
            <ac:chgData name="GOMEZ, Paula" userId="c93cf399-3ed7-4230-9282-8831e3fe5ae7" providerId="ADAL" clId="{EF348D29-F4CB-4432-9B60-331F715C186A}" dt="2023-06-05T09:35:27.005" v="0"/>
            <ac:picMkLst>
              <pc:docMk/>
              <pc:sldMasterMk cId="0" sldId="2147483648"/>
              <pc:sldLayoutMk cId="0" sldId="2147483649"/>
              <ac:picMk id="20"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49"/>
              <ac:picMk id="21"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49"/>
              <ac:picMk id="22"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49"/>
              <ac:picMk id="24"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49"/>
              <ac:picMk id="25"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49"/>
              <ac:picMk id="28"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49"/>
              <ac:picMk id="29"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48"/>
            <pc:sldLayoutMk cId="0" sldId="2147483650"/>
          </pc:sldLayoutMkLst>
          <pc:spChg chg="mod">
            <ac:chgData name="GOMEZ, Paula" userId="c93cf399-3ed7-4230-9282-8831e3fe5ae7" providerId="ADAL" clId="{EF348D29-F4CB-4432-9B60-331F715C186A}" dt="2023-06-05T09:35:27.005" v="0"/>
            <ac:spMkLst>
              <pc:docMk/>
              <pc:sldMasterMk cId="0" sldId="2147483648"/>
              <pc:sldLayoutMk cId="0" sldId="2147483650"/>
              <ac:spMk id="2" creationId="{10EEE77F-445F-2559-B675-02D85982EEBE}"/>
            </ac:spMkLst>
          </pc:spChg>
          <pc:spChg chg="mod">
            <ac:chgData name="GOMEZ, Paula" userId="c93cf399-3ed7-4230-9282-8831e3fe5ae7" providerId="ADAL" clId="{EF348D29-F4CB-4432-9B60-331F715C186A}" dt="2023-06-05T09:35:27.005" v="0"/>
            <ac:spMkLst>
              <pc:docMk/>
              <pc:sldMasterMk cId="0" sldId="2147483648"/>
              <pc:sldLayoutMk cId="0" sldId="2147483650"/>
              <ac:spMk id="3" creationId="{4DCF583B-4130-CD7A-919D-3347CA83E8CB}"/>
            </ac:spMkLst>
          </pc:spChg>
          <pc:spChg chg="mod">
            <ac:chgData name="GOMEZ, Paula" userId="c93cf399-3ed7-4230-9282-8831e3fe5ae7" providerId="ADAL" clId="{EF348D29-F4CB-4432-9B60-331F715C186A}" dt="2023-06-05T09:35:27.005" v="0"/>
            <ac:spMkLst>
              <pc:docMk/>
              <pc:sldMasterMk cId="0" sldId="2147483648"/>
              <pc:sldLayoutMk cId="0" sldId="2147483650"/>
              <ac:spMk id="4" creationId="{00F8164B-6022-0562-DC8C-6734366B73F9}"/>
            </ac:spMkLst>
          </pc:spChg>
          <pc:spChg chg="mod">
            <ac:chgData name="GOMEZ, Paula" userId="c93cf399-3ed7-4230-9282-8831e3fe5ae7" providerId="ADAL" clId="{EF348D29-F4CB-4432-9B60-331F715C186A}" dt="2023-06-05T09:35:27.005" v="0"/>
            <ac:spMkLst>
              <pc:docMk/>
              <pc:sldMasterMk cId="0" sldId="2147483648"/>
              <pc:sldLayoutMk cId="0" sldId="2147483650"/>
              <ac:spMk id="45" creationId="{00000000-0000-0000-0000-000000000000}"/>
            </ac:spMkLst>
          </pc:spChg>
          <pc:spChg chg="mod">
            <ac:chgData name="GOMEZ, Paula" userId="c93cf399-3ed7-4230-9282-8831e3fe5ae7" providerId="ADAL" clId="{EF348D29-F4CB-4432-9B60-331F715C186A}" dt="2023-06-05T09:35:27.005" v="0"/>
            <ac:spMkLst>
              <pc:docMk/>
              <pc:sldMasterMk cId="0" sldId="2147483648"/>
              <pc:sldLayoutMk cId="0" sldId="2147483650"/>
              <ac:spMk id="46" creationId="{00000000-0000-0000-0000-000000000000}"/>
            </ac:spMkLst>
          </pc:spChg>
          <pc:picChg chg="mod">
            <ac:chgData name="GOMEZ, Paula" userId="c93cf399-3ed7-4230-9282-8831e3fe5ae7" providerId="ADAL" clId="{EF348D29-F4CB-4432-9B60-331F715C186A}" dt="2023-06-05T09:35:27.005" v="0"/>
            <ac:picMkLst>
              <pc:docMk/>
              <pc:sldMasterMk cId="0" sldId="2147483648"/>
              <pc:sldLayoutMk cId="0" sldId="2147483650"/>
              <ac:picMk id="38"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0"/>
              <ac:picMk id="39"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0"/>
              <ac:picMk id="41"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0"/>
              <ac:picMk id="42"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48"/>
            <pc:sldLayoutMk cId="0" sldId="2147483651"/>
          </pc:sldLayoutMkLst>
          <pc:spChg chg="mod">
            <ac:chgData name="GOMEZ, Paula" userId="c93cf399-3ed7-4230-9282-8831e3fe5ae7" providerId="ADAL" clId="{EF348D29-F4CB-4432-9B60-331F715C186A}" dt="2023-06-05T09:35:27.005" v="0"/>
            <ac:spMkLst>
              <pc:docMk/>
              <pc:sldMasterMk cId="0" sldId="2147483648"/>
              <pc:sldLayoutMk cId="0" sldId="2147483651"/>
              <ac:spMk id="2" creationId="{73A7E505-69E5-E463-5652-F691C2F72E6B}"/>
            </ac:spMkLst>
          </pc:spChg>
          <pc:spChg chg="mod">
            <ac:chgData name="GOMEZ, Paula" userId="c93cf399-3ed7-4230-9282-8831e3fe5ae7" providerId="ADAL" clId="{EF348D29-F4CB-4432-9B60-331F715C186A}" dt="2023-06-05T09:35:27.005" v="0"/>
            <ac:spMkLst>
              <pc:docMk/>
              <pc:sldMasterMk cId="0" sldId="2147483648"/>
              <pc:sldLayoutMk cId="0" sldId="2147483651"/>
              <ac:spMk id="3" creationId="{7F32587D-D14B-55F0-611F-51CE9D22AE87}"/>
            </ac:spMkLst>
          </pc:spChg>
          <pc:spChg chg="mod">
            <ac:chgData name="GOMEZ, Paula" userId="c93cf399-3ed7-4230-9282-8831e3fe5ae7" providerId="ADAL" clId="{EF348D29-F4CB-4432-9B60-331F715C186A}" dt="2023-06-05T09:35:27.005" v="0"/>
            <ac:spMkLst>
              <pc:docMk/>
              <pc:sldMasterMk cId="0" sldId="2147483648"/>
              <pc:sldLayoutMk cId="0" sldId="2147483651"/>
              <ac:spMk id="4" creationId="{95DE1AC1-EE18-026D-83FB-D1C97C01DBEA}"/>
            </ac:spMkLst>
          </pc:spChg>
          <pc:spChg chg="mod">
            <ac:chgData name="GOMEZ, Paula" userId="c93cf399-3ed7-4230-9282-8831e3fe5ae7" providerId="ADAL" clId="{EF348D29-F4CB-4432-9B60-331F715C186A}" dt="2023-06-05T09:35:27.005" v="0"/>
            <ac:spMkLst>
              <pc:docMk/>
              <pc:sldMasterMk cId="0" sldId="2147483648"/>
              <pc:sldLayoutMk cId="0" sldId="2147483651"/>
              <ac:spMk id="61" creationId="{00000000-0000-0000-0000-000000000000}"/>
            </ac:spMkLst>
          </pc:spChg>
          <pc:spChg chg="mod">
            <ac:chgData name="GOMEZ, Paula" userId="c93cf399-3ed7-4230-9282-8831e3fe5ae7" providerId="ADAL" clId="{EF348D29-F4CB-4432-9B60-331F715C186A}" dt="2023-06-05T09:35:27.005" v="0"/>
            <ac:spMkLst>
              <pc:docMk/>
              <pc:sldMasterMk cId="0" sldId="2147483648"/>
              <pc:sldLayoutMk cId="0" sldId="2147483651"/>
              <ac:spMk id="62" creationId="{00000000-0000-0000-0000-000000000000}"/>
            </ac:spMkLst>
          </pc:spChg>
          <pc:spChg chg="mod">
            <ac:chgData name="GOMEZ, Paula" userId="c93cf399-3ed7-4230-9282-8831e3fe5ae7" providerId="ADAL" clId="{EF348D29-F4CB-4432-9B60-331F715C186A}" dt="2023-06-05T09:35:27.005" v="0"/>
            <ac:spMkLst>
              <pc:docMk/>
              <pc:sldMasterMk cId="0" sldId="2147483648"/>
              <pc:sldLayoutMk cId="0" sldId="2147483651"/>
              <ac:spMk id="63" creationId="{00000000-0000-0000-0000-000000000000}"/>
            </ac:spMkLst>
          </pc:spChg>
          <pc:picChg chg="mod">
            <ac:chgData name="GOMEZ, Paula" userId="c93cf399-3ed7-4230-9282-8831e3fe5ae7" providerId="ADAL" clId="{EF348D29-F4CB-4432-9B60-331F715C186A}" dt="2023-06-05T09:35:27.005" v="0"/>
            <ac:picMkLst>
              <pc:docMk/>
              <pc:sldMasterMk cId="0" sldId="2147483648"/>
              <pc:sldLayoutMk cId="0" sldId="2147483651"/>
              <ac:picMk id="53"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1"/>
              <ac:picMk id="54"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1"/>
              <ac:picMk id="55"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1"/>
              <ac:picMk id="57"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1"/>
              <ac:picMk id="58"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48"/>
            <pc:sldLayoutMk cId="0" sldId="2147483652"/>
          </pc:sldLayoutMkLst>
          <pc:spChg chg="mod">
            <ac:chgData name="GOMEZ, Paula" userId="c93cf399-3ed7-4230-9282-8831e3fe5ae7" providerId="ADAL" clId="{EF348D29-F4CB-4432-9B60-331F715C186A}" dt="2023-06-05T09:35:27.005" v="0"/>
            <ac:spMkLst>
              <pc:docMk/>
              <pc:sldMasterMk cId="0" sldId="2147483648"/>
              <pc:sldLayoutMk cId="0" sldId="2147483652"/>
              <ac:spMk id="2" creationId="{FC389128-D6DC-8C87-21D6-29FE999C3185}"/>
            </ac:spMkLst>
          </pc:spChg>
          <pc:spChg chg="mod">
            <ac:chgData name="GOMEZ, Paula" userId="c93cf399-3ed7-4230-9282-8831e3fe5ae7" providerId="ADAL" clId="{EF348D29-F4CB-4432-9B60-331F715C186A}" dt="2023-06-05T09:35:27.005" v="0"/>
            <ac:spMkLst>
              <pc:docMk/>
              <pc:sldMasterMk cId="0" sldId="2147483648"/>
              <pc:sldLayoutMk cId="0" sldId="2147483652"/>
              <ac:spMk id="3" creationId="{4610EE4F-8AA9-1C4E-6F89-1798EA5514AD}"/>
            </ac:spMkLst>
          </pc:spChg>
          <pc:spChg chg="mod">
            <ac:chgData name="GOMEZ, Paula" userId="c93cf399-3ed7-4230-9282-8831e3fe5ae7" providerId="ADAL" clId="{EF348D29-F4CB-4432-9B60-331F715C186A}" dt="2023-06-05T09:35:27.005" v="0"/>
            <ac:spMkLst>
              <pc:docMk/>
              <pc:sldMasterMk cId="0" sldId="2147483648"/>
              <pc:sldLayoutMk cId="0" sldId="2147483652"/>
              <ac:spMk id="4" creationId="{A475B3AE-2C1E-4D94-8BF0-F1C02EF73B35}"/>
            </ac:spMkLst>
          </pc:spChg>
          <pc:spChg chg="mod">
            <ac:chgData name="GOMEZ, Paula" userId="c93cf399-3ed7-4230-9282-8831e3fe5ae7" providerId="ADAL" clId="{EF348D29-F4CB-4432-9B60-331F715C186A}" dt="2023-06-05T09:35:27.005" v="0"/>
            <ac:spMkLst>
              <pc:docMk/>
              <pc:sldMasterMk cId="0" sldId="2147483648"/>
              <pc:sldLayoutMk cId="0" sldId="2147483652"/>
              <ac:spMk id="5" creationId="{D29949E6-559B-A1D3-202B-C4C0AA681949}"/>
            </ac:spMkLst>
          </pc:spChg>
          <pc:spChg chg="mod">
            <ac:chgData name="GOMEZ, Paula" userId="c93cf399-3ed7-4230-9282-8831e3fe5ae7" providerId="ADAL" clId="{EF348D29-F4CB-4432-9B60-331F715C186A}" dt="2023-06-05T09:35:27.005" v="0"/>
            <ac:spMkLst>
              <pc:docMk/>
              <pc:sldMasterMk cId="0" sldId="2147483648"/>
              <pc:sldLayoutMk cId="0" sldId="2147483652"/>
              <ac:spMk id="78" creationId="{00000000-0000-0000-0000-000000000000}"/>
            </ac:spMkLst>
          </pc:spChg>
          <pc:spChg chg="mod">
            <ac:chgData name="GOMEZ, Paula" userId="c93cf399-3ed7-4230-9282-8831e3fe5ae7" providerId="ADAL" clId="{EF348D29-F4CB-4432-9B60-331F715C186A}" dt="2023-06-05T09:35:27.005" v="0"/>
            <ac:spMkLst>
              <pc:docMk/>
              <pc:sldMasterMk cId="0" sldId="2147483648"/>
              <pc:sldLayoutMk cId="0" sldId="2147483652"/>
              <ac:spMk id="79" creationId="{00000000-0000-0000-0000-000000000000}"/>
            </ac:spMkLst>
          </pc:spChg>
          <pc:spChg chg="mod">
            <ac:chgData name="GOMEZ, Paula" userId="c93cf399-3ed7-4230-9282-8831e3fe5ae7" providerId="ADAL" clId="{EF348D29-F4CB-4432-9B60-331F715C186A}" dt="2023-06-05T09:35:27.005" v="0"/>
            <ac:spMkLst>
              <pc:docMk/>
              <pc:sldMasterMk cId="0" sldId="2147483648"/>
              <pc:sldLayoutMk cId="0" sldId="2147483652"/>
              <ac:spMk id="80" creationId="{00000000-0000-0000-0000-000000000000}"/>
            </ac:spMkLst>
          </pc:spChg>
          <pc:picChg chg="mod">
            <ac:chgData name="GOMEZ, Paula" userId="c93cf399-3ed7-4230-9282-8831e3fe5ae7" providerId="ADAL" clId="{EF348D29-F4CB-4432-9B60-331F715C186A}" dt="2023-06-05T09:35:27.005" v="0"/>
            <ac:picMkLst>
              <pc:docMk/>
              <pc:sldMasterMk cId="0" sldId="2147483648"/>
              <pc:sldLayoutMk cId="0" sldId="2147483652"/>
              <ac:picMk id="70"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2"/>
              <ac:picMk id="71"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2"/>
              <ac:picMk id="72"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2"/>
              <ac:picMk id="74"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2"/>
              <ac:picMk id="75"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48"/>
            <pc:sldLayoutMk cId="0" sldId="2147483653"/>
          </pc:sldLayoutMkLst>
          <pc:spChg chg="mod">
            <ac:chgData name="GOMEZ, Paula" userId="c93cf399-3ed7-4230-9282-8831e3fe5ae7" providerId="ADAL" clId="{EF348D29-F4CB-4432-9B60-331F715C186A}" dt="2023-06-05T09:35:27.005" v="0"/>
            <ac:spMkLst>
              <pc:docMk/>
              <pc:sldMasterMk cId="0" sldId="2147483648"/>
              <pc:sldLayoutMk cId="0" sldId="2147483653"/>
              <ac:spMk id="2" creationId="{349B3AF0-6185-42B3-D8DA-A6D41E97615E}"/>
            </ac:spMkLst>
          </pc:spChg>
          <pc:spChg chg="mod">
            <ac:chgData name="GOMEZ, Paula" userId="c93cf399-3ed7-4230-9282-8831e3fe5ae7" providerId="ADAL" clId="{EF348D29-F4CB-4432-9B60-331F715C186A}" dt="2023-06-05T09:35:27.005" v="0"/>
            <ac:spMkLst>
              <pc:docMk/>
              <pc:sldMasterMk cId="0" sldId="2147483648"/>
              <pc:sldLayoutMk cId="0" sldId="2147483653"/>
              <ac:spMk id="3" creationId="{ADEA10CE-BDBC-CCAE-DDB7-869993736839}"/>
            </ac:spMkLst>
          </pc:spChg>
          <pc:spChg chg="mod">
            <ac:chgData name="GOMEZ, Paula" userId="c93cf399-3ed7-4230-9282-8831e3fe5ae7" providerId="ADAL" clId="{EF348D29-F4CB-4432-9B60-331F715C186A}" dt="2023-06-05T09:35:27.005" v="0"/>
            <ac:spMkLst>
              <pc:docMk/>
              <pc:sldMasterMk cId="0" sldId="2147483648"/>
              <pc:sldLayoutMk cId="0" sldId="2147483653"/>
              <ac:spMk id="4" creationId="{4F6198F2-08CF-99DF-D3B1-F6084C2A7425}"/>
            </ac:spMkLst>
          </pc:spChg>
          <pc:spChg chg="mod">
            <ac:chgData name="GOMEZ, Paula" userId="c93cf399-3ed7-4230-9282-8831e3fe5ae7" providerId="ADAL" clId="{EF348D29-F4CB-4432-9B60-331F715C186A}" dt="2023-06-05T09:35:27.005" v="0"/>
            <ac:spMkLst>
              <pc:docMk/>
              <pc:sldMasterMk cId="0" sldId="2147483648"/>
              <pc:sldLayoutMk cId="0" sldId="2147483653"/>
              <ac:spMk id="5" creationId="{CE9261D3-C030-2E0E-250D-32DEBD251EAC}"/>
            </ac:spMkLst>
          </pc:spChg>
          <pc:spChg chg="mod">
            <ac:chgData name="GOMEZ, Paula" userId="c93cf399-3ed7-4230-9282-8831e3fe5ae7" providerId="ADAL" clId="{EF348D29-F4CB-4432-9B60-331F715C186A}" dt="2023-06-05T09:35:27.005" v="0"/>
            <ac:spMkLst>
              <pc:docMk/>
              <pc:sldMasterMk cId="0" sldId="2147483648"/>
              <pc:sldLayoutMk cId="0" sldId="2147483653"/>
              <ac:spMk id="6" creationId="{41570B88-078B-7A2D-41B7-9170393C79D9}"/>
            </ac:spMkLst>
          </pc:spChg>
          <pc:spChg chg="mod">
            <ac:chgData name="GOMEZ, Paula" userId="c93cf399-3ed7-4230-9282-8831e3fe5ae7" providerId="ADAL" clId="{EF348D29-F4CB-4432-9B60-331F715C186A}" dt="2023-06-05T09:35:27.005" v="0"/>
            <ac:spMkLst>
              <pc:docMk/>
              <pc:sldMasterMk cId="0" sldId="2147483648"/>
              <pc:sldLayoutMk cId="0" sldId="2147483653"/>
              <ac:spMk id="98" creationId="{00000000-0000-0000-0000-000000000000}"/>
            </ac:spMkLst>
          </pc:spChg>
          <pc:spChg chg="mod">
            <ac:chgData name="GOMEZ, Paula" userId="c93cf399-3ed7-4230-9282-8831e3fe5ae7" providerId="ADAL" clId="{EF348D29-F4CB-4432-9B60-331F715C186A}" dt="2023-06-05T09:35:27.005" v="0"/>
            <ac:spMkLst>
              <pc:docMk/>
              <pc:sldMasterMk cId="0" sldId="2147483648"/>
              <pc:sldLayoutMk cId="0" sldId="2147483653"/>
              <ac:spMk id="99" creationId="{00000000-0000-0000-0000-000000000000}"/>
            </ac:spMkLst>
          </pc:spChg>
          <pc:picChg chg="mod">
            <ac:chgData name="GOMEZ, Paula" userId="c93cf399-3ed7-4230-9282-8831e3fe5ae7" providerId="ADAL" clId="{EF348D29-F4CB-4432-9B60-331F715C186A}" dt="2023-06-05T09:35:27.005" v="0"/>
            <ac:picMkLst>
              <pc:docMk/>
              <pc:sldMasterMk cId="0" sldId="2147483648"/>
              <pc:sldLayoutMk cId="0" sldId="2147483653"/>
              <ac:picMk id="88"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3"/>
              <ac:picMk id="89"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3"/>
              <ac:picMk id="90"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3"/>
              <ac:picMk id="92"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3"/>
              <ac:picMk id="93"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48"/>
            <pc:sldLayoutMk cId="0" sldId="2147483654"/>
          </pc:sldLayoutMkLst>
          <pc:spChg chg="mod">
            <ac:chgData name="GOMEZ, Paula" userId="c93cf399-3ed7-4230-9282-8831e3fe5ae7" providerId="ADAL" clId="{EF348D29-F4CB-4432-9B60-331F715C186A}" dt="2023-06-05T09:35:27.005" v="0"/>
            <ac:spMkLst>
              <pc:docMk/>
              <pc:sldMasterMk cId="0" sldId="2147483648"/>
              <pc:sldLayoutMk cId="0" sldId="2147483654"/>
              <ac:spMk id="2" creationId="{BB2FD79E-1E24-1390-2F59-C6C222FE8C53}"/>
            </ac:spMkLst>
          </pc:spChg>
          <pc:spChg chg="mod">
            <ac:chgData name="GOMEZ, Paula" userId="c93cf399-3ed7-4230-9282-8831e3fe5ae7" providerId="ADAL" clId="{EF348D29-F4CB-4432-9B60-331F715C186A}" dt="2023-06-05T09:35:27.005" v="0"/>
            <ac:spMkLst>
              <pc:docMk/>
              <pc:sldMasterMk cId="0" sldId="2147483648"/>
              <pc:sldLayoutMk cId="0" sldId="2147483654"/>
              <ac:spMk id="3" creationId="{55969A6A-52C5-DFBA-688B-89710E2E5560}"/>
            </ac:spMkLst>
          </pc:spChg>
          <pc:spChg chg="mod">
            <ac:chgData name="GOMEZ, Paula" userId="c93cf399-3ed7-4230-9282-8831e3fe5ae7" providerId="ADAL" clId="{EF348D29-F4CB-4432-9B60-331F715C186A}" dt="2023-06-05T09:35:27.005" v="0"/>
            <ac:spMkLst>
              <pc:docMk/>
              <pc:sldMasterMk cId="0" sldId="2147483648"/>
              <pc:sldLayoutMk cId="0" sldId="2147483654"/>
              <ac:spMk id="4" creationId="{DF665C71-C388-231A-0AE6-172A23B07CC9}"/>
            </ac:spMkLst>
          </pc:spChg>
          <pc:spChg chg="mod">
            <ac:chgData name="GOMEZ, Paula" userId="c93cf399-3ed7-4230-9282-8831e3fe5ae7" providerId="ADAL" clId="{EF348D29-F4CB-4432-9B60-331F715C186A}" dt="2023-06-05T09:35:27.005" v="0"/>
            <ac:spMkLst>
              <pc:docMk/>
              <pc:sldMasterMk cId="0" sldId="2147483648"/>
              <pc:sldLayoutMk cId="0" sldId="2147483654"/>
              <ac:spMk id="5" creationId="{F4AC34B8-8033-00A9-3D87-D5BF4D5450E6}"/>
            </ac:spMkLst>
          </pc:spChg>
          <pc:spChg chg="mod">
            <ac:chgData name="GOMEZ, Paula" userId="c93cf399-3ed7-4230-9282-8831e3fe5ae7" providerId="ADAL" clId="{EF348D29-F4CB-4432-9B60-331F715C186A}" dt="2023-06-05T09:35:27.005" v="0"/>
            <ac:spMkLst>
              <pc:docMk/>
              <pc:sldMasterMk cId="0" sldId="2147483648"/>
              <pc:sldLayoutMk cId="0" sldId="2147483654"/>
              <ac:spMk id="6" creationId="{26F671AB-54C4-185B-3F24-D39A3EB539AF}"/>
            </ac:spMkLst>
          </pc:spChg>
          <pc:spChg chg="mod">
            <ac:chgData name="GOMEZ, Paula" userId="c93cf399-3ed7-4230-9282-8831e3fe5ae7" providerId="ADAL" clId="{EF348D29-F4CB-4432-9B60-331F715C186A}" dt="2023-06-05T09:35:27.005" v="0"/>
            <ac:spMkLst>
              <pc:docMk/>
              <pc:sldMasterMk cId="0" sldId="2147483648"/>
              <pc:sldLayoutMk cId="0" sldId="2147483654"/>
              <ac:spMk id="116" creationId="{00000000-0000-0000-0000-000000000000}"/>
            </ac:spMkLst>
          </pc:spChg>
          <pc:spChg chg="mod">
            <ac:chgData name="GOMEZ, Paula" userId="c93cf399-3ed7-4230-9282-8831e3fe5ae7" providerId="ADAL" clId="{EF348D29-F4CB-4432-9B60-331F715C186A}" dt="2023-06-05T09:35:27.005" v="0"/>
            <ac:spMkLst>
              <pc:docMk/>
              <pc:sldMasterMk cId="0" sldId="2147483648"/>
              <pc:sldLayoutMk cId="0" sldId="2147483654"/>
              <ac:spMk id="117" creationId="{00000000-0000-0000-0000-000000000000}"/>
            </ac:spMkLst>
          </pc:spChg>
          <pc:picChg chg="mod">
            <ac:chgData name="GOMEZ, Paula" userId="c93cf399-3ed7-4230-9282-8831e3fe5ae7" providerId="ADAL" clId="{EF348D29-F4CB-4432-9B60-331F715C186A}" dt="2023-06-05T09:35:27.005" v="0"/>
            <ac:picMkLst>
              <pc:docMk/>
              <pc:sldMasterMk cId="0" sldId="2147483648"/>
              <pc:sldLayoutMk cId="0" sldId="2147483654"/>
              <ac:picMk id="106"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4"/>
              <ac:picMk id="107"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4"/>
              <ac:picMk id="108"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4"/>
              <ac:picMk id="110"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4"/>
              <ac:picMk id="111"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48"/>
            <pc:sldLayoutMk cId="0" sldId="2147483655"/>
          </pc:sldLayoutMkLst>
          <pc:spChg chg="mod">
            <ac:chgData name="GOMEZ, Paula" userId="c93cf399-3ed7-4230-9282-8831e3fe5ae7" providerId="ADAL" clId="{EF348D29-F4CB-4432-9B60-331F715C186A}" dt="2023-06-05T09:35:27.005" v="0"/>
            <ac:spMkLst>
              <pc:docMk/>
              <pc:sldMasterMk cId="0" sldId="2147483648"/>
              <pc:sldLayoutMk cId="0" sldId="2147483655"/>
              <ac:spMk id="2" creationId="{E59F28FB-9FF1-EF5F-A547-C0348F231E6F}"/>
            </ac:spMkLst>
          </pc:spChg>
          <pc:spChg chg="mod">
            <ac:chgData name="GOMEZ, Paula" userId="c93cf399-3ed7-4230-9282-8831e3fe5ae7" providerId="ADAL" clId="{EF348D29-F4CB-4432-9B60-331F715C186A}" dt="2023-06-05T09:35:27.005" v="0"/>
            <ac:spMkLst>
              <pc:docMk/>
              <pc:sldMasterMk cId="0" sldId="2147483648"/>
              <pc:sldLayoutMk cId="0" sldId="2147483655"/>
              <ac:spMk id="3" creationId="{7248074E-7A0C-6553-3AF5-0F87621FF5E7}"/>
            </ac:spMkLst>
          </pc:spChg>
          <pc:spChg chg="mod">
            <ac:chgData name="GOMEZ, Paula" userId="c93cf399-3ed7-4230-9282-8831e3fe5ae7" providerId="ADAL" clId="{EF348D29-F4CB-4432-9B60-331F715C186A}" dt="2023-06-05T09:35:27.005" v="0"/>
            <ac:spMkLst>
              <pc:docMk/>
              <pc:sldMasterMk cId="0" sldId="2147483648"/>
              <pc:sldLayoutMk cId="0" sldId="2147483655"/>
              <ac:spMk id="4" creationId="{EAB6C8AD-7DDE-CC26-CAAF-0DDE132615E9}"/>
            </ac:spMkLst>
          </pc:spChg>
          <pc:spChg chg="mod">
            <ac:chgData name="GOMEZ, Paula" userId="c93cf399-3ed7-4230-9282-8831e3fe5ae7" providerId="ADAL" clId="{EF348D29-F4CB-4432-9B60-331F715C186A}" dt="2023-06-05T09:35:27.005" v="0"/>
            <ac:spMkLst>
              <pc:docMk/>
              <pc:sldMasterMk cId="0" sldId="2147483648"/>
              <pc:sldLayoutMk cId="0" sldId="2147483655"/>
              <ac:spMk id="5" creationId="{FDF382B9-BF8F-DE4F-6F7D-5A69679F3241}"/>
            </ac:spMkLst>
          </pc:spChg>
          <pc:spChg chg="mod">
            <ac:chgData name="GOMEZ, Paula" userId="c93cf399-3ed7-4230-9282-8831e3fe5ae7" providerId="ADAL" clId="{EF348D29-F4CB-4432-9B60-331F715C186A}" dt="2023-06-05T09:35:27.005" v="0"/>
            <ac:spMkLst>
              <pc:docMk/>
              <pc:sldMasterMk cId="0" sldId="2147483648"/>
              <pc:sldLayoutMk cId="0" sldId="2147483655"/>
              <ac:spMk id="6" creationId="{AD648342-2AC7-6804-8873-9E6574CC98BE}"/>
            </ac:spMkLst>
          </pc:spChg>
          <pc:spChg chg="mod">
            <ac:chgData name="GOMEZ, Paula" userId="c93cf399-3ed7-4230-9282-8831e3fe5ae7" providerId="ADAL" clId="{EF348D29-F4CB-4432-9B60-331F715C186A}" dt="2023-06-05T09:35:27.005" v="0"/>
            <ac:spMkLst>
              <pc:docMk/>
              <pc:sldMasterMk cId="0" sldId="2147483648"/>
              <pc:sldLayoutMk cId="0" sldId="2147483655"/>
              <ac:spMk id="134" creationId="{00000000-0000-0000-0000-000000000000}"/>
            </ac:spMkLst>
          </pc:spChg>
          <pc:spChg chg="mod">
            <ac:chgData name="GOMEZ, Paula" userId="c93cf399-3ed7-4230-9282-8831e3fe5ae7" providerId="ADAL" clId="{EF348D29-F4CB-4432-9B60-331F715C186A}" dt="2023-06-05T09:35:27.005" v="0"/>
            <ac:spMkLst>
              <pc:docMk/>
              <pc:sldMasterMk cId="0" sldId="2147483648"/>
              <pc:sldLayoutMk cId="0" sldId="2147483655"/>
              <ac:spMk id="135" creationId="{00000000-0000-0000-0000-000000000000}"/>
            </ac:spMkLst>
          </pc:spChg>
          <pc:picChg chg="mod">
            <ac:chgData name="GOMEZ, Paula" userId="c93cf399-3ed7-4230-9282-8831e3fe5ae7" providerId="ADAL" clId="{EF348D29-F4CB-4432-9B60-331F715C186A}" dt="2023-06-05T09:35:27.005" v="0"/>
            <ac:picMkLst>
              <pc:docMk/>
              <pc:sldMasterMk cId="0" sldId="2147483648"/>
              <pc:sldLayoutMk cId="0" sldId="2147483655"/>
              <ac:picMk id="124"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5"/>
              <ac:picMk id="125"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5"/>
              <ac:picMk id="126"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5"/>
              <ac:picMk id="128"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5"/>
              <ac:picMk id="129"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48"/>
            <pc:sldLayoutMk cId="0" sldId="2147483656"/>
          </pc:sldLayoutMkLst>
          <pc:spChg chg="mod">
            <ac:chgData name="GOMEZ, Paula" userId="c93cf399-3ed7-4230-9282-8831e3fe5ae7" providerId="ADAL" clId="{EF348D29-F4CB-4432-9B60-331F715C186A}" dt="2023-06-05T09:35:27.005" v="0"/>
            <ac:spMkLst>
              <pc:docMk/>
              <pc:sldMasterMk cId="0" sldId="2147483648"/>
              <pc:sldLayoutMk cId="0" sldId="2147483656"/>
              <ac:spMk id="2" creationId="{6305CA28-D185-3E81-95C5-785B8C3A4E74}"/>
            </ac:spMkLst>
          </pc:spChg>
          <pc:spChg chg="mod">
            <ac:chgData name="GOMEZ, Paula" userId="c93cf399-3ed7-4230-9282-8831e3fe5ae7" providerId="ADAL" clId="{EF348D29-F4CB-4432-9B60-331F715C186A}" dt="2023-06-05T09:35:27.005" v="0"/>
            <ac:spMkLst>
              <pc:docMk/>
              <pc:sldMasterMk cId="0" sldId="2147483648"/>
              <pc:sldLayoutMk cId="0" sldId="2147483656"/>
              <ac:spMk id="3" creationId="{5049803B-438D-AE80-59E6-274C74D18CA4}"/>
            </ac:spMkLst>
          </pc:spChg>
          <pc:spChg chg="mod">
            <ac:chgData name="GOMEZ, Paula" userId="c93cf399-3ed7-4230-9282-8831e3fe5ae7" providerId="ADAL" clId="{EF348D29-F4CB-4432-9B60-331F715C186A}" dt="2023-06-05T09:35:27.005" v="0"/>
            <ac:spMkLst>
              <pc:docMk/>
              <pc:sldMasterMk cId="0" sldId="2147483648"/>
              <pc:sldLayoutMk cId="0" sldId="2147483656"/>
              <ac:spMk id="4" creationId="{74897ADF-2240-B0E4-4CD8-673E0C46F3A3}"/>
            </ac:spMkLst>
          </pc:spChg>
          <pc:spChg chg="mod">
            <ac:chgData name="GOMEZ, Paula" userId="c93cf399-3ed7-4230-9282-8831e3fe5ae7" providerId="ADAL" clId="{EF348D29-F4CB-4432-9B60-331F715C186A}" dt="2023-06-05T09:35:27.005" v="0"/>
            <ac:spMkLst>
              <pc:docMk/>
              <pc:sldMasterMk cId="0" sldId="2147483648"/>
              <pc:sldLayoutMk cId="0" sldId="2147483656"/>
              <ac:spMk id="5" creationId="{09693CC9-5DA1-C2ED-70EE-C75864CF9201}"/>
            </ac:spMkLst>
          </pc:spChg>
          <pc:spChg chg="mod">
            <ac:chgData name="GOMEZ, Paula" userId="c93cf399-3ed7-4230-9282-8831e3fe5ae7" providerId="ADAL" clId="{EF348D29-F4CB-4432-9B60-331F715C186A}" dt="2023-06-05T09:35:27.005" v="0"/>
            <ac:spMkLst>
              <pc:docMk/>
              <pc:sldMasterMk cId="0" sldId="2147483648"/>
              <pc:sldLayoutMk cId="0" sldId="2147483656"/>
              <ac:spMk id="6" creationId="{BF70F62F-9825-E51B-171D-20DC0079EC67}"/>
            </ac:spMkLst>
          </pc:spChg>
          <pc:spChg chg="mod">
            <ac:chgData name="GOMEZ, Paula" userId="c93cf399-3ed7-4230-9282-8831e3fe5ae7" providerId="ADAL" clId="{EF348D29-F4CB-4432-9B60-331F715C186A}" dt="2023-06-05T09:35:27.005" v="0"/>
            <ac:spMkLst>
              <pc:docMk/>
              <pc:sldMasterMk cId="0" sldId="2147483648"/>
              <pc:sldLayoutMk cId="0" sldId="2147483656"/>
              <ac:spMk id="152" creationId="{00000000-0000-0000-0000-000000000000}"/>
            </ac:spMkLst>
          </pc:spChg>
          <pc:spChg chg="mod">
            <ac:chgData name="GOMEZ, Paula" userId="c93cf399-3ed7-4230-9282-8831e3fe5ae7" providerId="ADAL" clId="{EF348D29-F4CB-4432-9B60-331F715C186A}" dt="2023-06-05T09:35:27.005" v="0"/>
            <ac:spMkLst>
              <pc:docMk/>
              <pc:sldMasterMk cId="0" sldId="2147483648"/>
              <pc:sldLayoutMk cId="0" sldId="2147483656"/>
              <ac:spMk id="153" creationId="{00000000-0000-0000-0000-000000000000}"/>
            </ac:spMkLst>
          </pc:spChg>
          <pc:picChg chg="mod">
            <ac:chgData name="GOMEZ, Paula" userId="c93cf399-3ed7-4230-9282-8831e3fe5ae7" providerId="ADAL" clId="{EF348D29-F4CB-4432-9B60-331F715C186A}" dt="2023-06-05T09:35:27.005" v="0"/>
            <ac:picMkLst>
              <pc:docMk/>
              <pc:sldMasterMk cId="0" sldId="2147483648"/>
              <pc:sldLayoutMk cId="0" sldId="2147483656"/>
              <ac:picMk id="142"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6"/>
              <ac:picMk id="143"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6"/>
              <ac:picMk id="144"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6"/>
              <ac:picMk id="146"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6"/>
              <ac:picMk id="147"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48"/>
            <pc:sldLayoutMk cId="0" sldId="2147483658"/>
          </pc:sldLayoutMkLst>
          <pc:spChg chg="mod">
            <ac:chgData name="GOMEZ, Paula" userId="c93cf399-3ed7-4230-9282-8831e3fe5ae7" providerId="ADAL" clId="{EF348D29-F4CB-4432-9B60-331F715C186A}" dt="2023-06-05T09:35:27.005" v="0"/>
            <ac:spMkLst>
              <pc:docMk/>
              <pc:sldMasterMk cId="0" sldId="2147483648"/>
              <pc:sldLayoutMk cId="0" sldId="2147483658"/>
              <ac:spMk id="2" creationId="{3A2B75F3-7E79-9F4E-7429-B1C7758047DF}"/>
            </ac:spMkLst>
          </pc:spChg>
          <pc:spChg chg="mod">
            <ac:chgData name="GOMEZ, Paula" userId="c93cf399-3ed7-4230-9282-8831e3fe5ae7" providerId="ADAL" clId="{EF348D29-F4CB-4432-9B60-331F715C186A}" dt="2023-06-05T09:35:27.005" v="0"/>
            <ac:spMkLst>
              <pc:docMk/>
              <pc:sldMasterMk cId="0" sldId="2147483648"/>
              <pc:sldLayoutMk cId="0" sldId="2147483658"/>
              <ac:spMk id="3" creationId="{A8A9A62A-D716-A11C-C2E1-66C904ADD5A4}"/>
            </ac:spMkLst>
          </pc:spChg>
          <pc:spChg chg="mod">
            <ac:chgData name="GOMEZ, Paula" userId="c93cf399-3ed7-4230-9282-8831e3fe5ae7" providerId="ADAL" clId="{EF348D29-F4CB-4432-9B60-331F715C186A}" dt="2023-06-05T09:35:27.005" v="0"/>
            <ac:spMkLst>
              <pc:docMk/>
              <pc:sldMasterMk cId="0" sldId="2147483648"/>
              <pc:sldLayoutMk cId="0" sldId="2147483658"/>
              <ac:spMk id="4" creationId="{86329393-7F77-C049-BB15-09FAA433C3EB}"/>
            </ac:spMkLst>
          </pc:spChg>
          <pc:spChg chg="mod">
            <ac:chgData name="GOMEZ, Paula" userId="c93cf399-3ed7-4230-9282-8831e3fe5ae7" providerId="ADAL" clId="{EF348D29-F4CB-4432-9B60-331F715C186A}" dt="2023-06-05T09:35:27.005" v="0"/>
            <ac:spMkLst>
              <pc:docMk/>
              <pc:sldMasterMk cId="0" sldId="2147483648"/>
              <pc:sldLayoutMk cId="0" sldId="2147483658"/>
              <ac:spMk id="174" creationId="{00000000-0000-0000-0000-000000000000}"/>
            </ac:spMkLst>
          </pc:spChg>
          <pc:spChg chg="mod">
            <ac:chgData name="GOMEZ, Paula" userId="c93cf399-3ed7-4230-9282-8831e3fe5ae7" providerId="ADAL" clId="{EF348D29-F4CB-4432-9B60-331F715C186A}" dt="2023-06-05T09:35:27.005" v="0"/>
            <ac:spMkLst>
              <pc:docMk/>
              <pc:sldMasterMk cId="0" sldId="2147483648"/>
              <pc:sldLayoutMk cId="0" sldId="2147483658"/>
              <ac:spMk id="175" creationId="{00000000-0000-0000-0000-000000000000}"/>
            </ac:spMkLst>
          </pc:spChg>
          <pc:picChg chg="mod">
            <ac:chgData name="GOMEZ, Paula" userId="c93cf399-3ed7-4230-9282-8831e3fe5ae7" providerId="ADAL" clId="{EF348D29-F4CB-4432-9B60-331F715C186A}" dt="2023-06-05T09:35:27.005" v="0"/>
            <ac:picMkLst>
              <pc:docMk/>
              <pc:sldMasterMk cId="0" sldId="2147483648"/>
              <pc:sldLayoutMk cId="0" sldId="2147483658"/>
              <ac:picMk id="167"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8"/>
              <ac:picMk id="168"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8"/>
              <ac:picMk id="169"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8"/>
              <ac:picMk id="171"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48"/>
            <pc:sldLayoutMk cId="0" sldId="2147483659"/>
          </pc:sldLayoutMkLst>
          <pc:spChg chg="mod">
            <ac:chgData name="GOMEZ, Paula" userId="c93cf399-3ed7-4230-9282-8831e3fe5ae7" providerId="ADAL" clId="{EF348D29-F4CB-4432-9B60-331F715C186A}" dt="2023-06-05T09:35:27.005" v="0"/>
            <ac:spMkLst>
              <pc:docMk/>
              <pc:sldMasterMk cId="0" sldId="2147483648"/>
              <pc:sldLayoutMk cId="0" sldId="2147483659"/>
              <ac:spMk id="2" creationId="{C4B6CFC2-641A-E080-0B6F-35886E2C427A}"/>
            </ac:spMkLst>
          </pc:spChg>
          <pc:spChg chg="mod">
            <ac:chgData name="GOMEZ, Paula" userId="c93cf399-3ed7-4230-9282-8831e3fe5ae7" providerId="ADAL" clId="{EF348D29-F4CB-4432-9B60-331F715C186A}" dt="2023-06-05T09:35:27.005" v="0"/>
            <ac:spMkLst>
              <pc:docMk/>
              <pc:sldMasterMk cId="0" sldId="2147483648"/>
              <pc:sldLayoutMk cId="0" sldId="2147483659"/>
              <ac:spMk id="3" creationId="{E9F85AEA-0068-6610-69D4-E7E22B7FC1D8}"/>
            </ac:spMkLst>
          </pc:spChg>
          <pc:spChg chg="mod">
            <ac:chgData name="GOMEZ, Paula" userId="c93cf399-3ed7-4230-9282-8831e3fe5ae7" providerId="ADAL" clId="{EF348D29-F4CB-4432-9B60-331F715C186A}" dt="2023-06-05T09:35:27.005" v="0"/>
            <ac:spMkLst>
              <pc:docMk/>
              <pc:sldMasterMk cId="0" sldId="2147483648"/>
              <pc:sldLayoutMk cId="0" sldId="2147483659"/>
              <ac:spMk id="4" creationId="{8431E483-DA14-FD73-C132-7DFDBC15E9BB}"/>
            </ac:spMkLst>
          </pc:spChg>
          <pc:picChg chg="mod">
            <ac:chgData name="GOMEZ, Paula" userId="c93cf399-3ed7-4230-9282-8831e3fe5ae7" providerId="ADAL" clId="{EF348D29-F4CB-4432-9B60-331F715C186A}" dt="2023-06-05T09:35:27.005" v="0"/>
            <ac:picMkLst>
              <pc:docMk/>
              <pc:sldMasterMk cId="0" sldId="2147483648"/>
              <pc:sldLayoutMk cId="0" sldId="2147483659"/>
              <ac:picMk id="182"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9"/>
              <ac:picMk id="183"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9"/>
              <ac:picMk id="184"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59"/>
              <ac:picMk id="186"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48"/>
            <pc:sldLayoutMk cId="0" sldId="2147483660"/>
          </pc:sldLayoutMkLst>
          <pc:spChg chg="mod">
            <ac:chgData name="GOMEZ, Paula" userId="c93cf399-3ed7-4230-9282-8831e3fe5ae7" providerId="ADAL" clId="{EF348D29-F4CB-4432-9B60-331F715C186A}" dt="2023-06-05T09:35:27.005" v="0"/>
            <ac:spMkLst>
              <pc:docMk/>
              <pc:sldMasterMk cId="0" sldId="2147483648"/>
              <pc:sldLayoutMk cId="0" sldId="2147483660"/>
              <ac:spMk id="2" creationId="{28C62FC6-7210-1BA2-EB96-1AAF039AFCBB}"/>
            </ac:spMkLst>
          </pc:spChg>
          <pc:spChg chg="mod">
            <ac:chgData name="GOMEZ, Paula" userId="c93cf399-3ed7-4230-9282-8831e3fe5ae7" providerId="ADAL" clId="{EF348D29-F4CB-4432-9B60-331F715C186A}" dt="2023-06-05T09:35:27.005" v="0"/>
            <ac:spMkLst>
              <pc:docMk/>
              <pc:sldMasterMk cId="0" sldId="2147483648"/>
              <pc:sldLayoutMk cId="0" sldId="2147483660"/>
              <ac:spMk id="3" creationId="{494C6514-3BFE-4FD0-76F4-70CD3426A4E5}"/>
            </ac:spMkLst>
          </pc:spChg>
          <pc:spChg chg="mod">
            <ac:chgData name="GOMEZ, Paula" userId="c93cf399-3ed7-4230-9282-8831e3fe5ae7" providerId="ADAL" clId="{EF348D29-F4CB-4432-9B60-331F715C186A}" dt="2023-06-05T09:35:27.005" v="0"/>
            <ac:spMkLst>
              <pc:docMk/>
              <pc:sldMasterMk cId="0" sldId="2147483648"/>
              <pc:sldLayoutMk cId="0" sldId="2147483660"/>
              <ac:spMk id="4" creationId="{79038D93-FE1A-E8DD-D523-1C01D73330FD}"/>
            </ac:spMkLst>
          </pc:spChg>
          <pc:spChg chg="mod">
            <ac:chgData name="GOMEZ, Paula" userId="c93cf399-3ed7-4230-9282-8831e3fe5ae7" providerId="ADAL" clId="{EF348D29-F4CB-4432-9B60-331F715C186A}" dt="2023-06-05T09:35:27.005" v="0"/>
            <ac:spMkLst>
              <pc:docMk/>
              <pc:sldMasterMk cId="0" sldId="2147483648"/>
              <pc:sldLayoutMk cId="0" sldId="2147483660"/>
              <ac:spMk id="202" creationId="{00000000-0000-0000-0000-000000000000}"/>
            </ac:spMkLst>
          </pc:spChg>
          <pc:spChg chg="mod">
            <ac:chgData name="GOMEZ, Paula" userId="c93cf399-3ed7-4230-9282-8831e3fe5ae7" providerId="ADAL" clId="{EF348D29-F4CB-4432-9B60-331F715C186A}" dt="2023-06-05T09:35:27.005" v="0"/>
            <ac:spMkLst>
              <pc:docMk/>
              <pc:sldMasterMk cId="0" sldId="2147483648"/>
              <pc:sldLayoutMk cId="0" sldId="2147483660"/>
              <ac:spMk id="204" creationId="{00000000-0000-0000-0000-000000000000}"/>
            </ac:spMkLst>
          </pc:spChg>
          <pc:spChg chg="mod">
            <ac:chgData name="GOMEZ, Paula" userId="c93cf399-3ed7-4230-9282-8831e3fe5ae7" providerId="ADAL" clId="{EF348D29-F4CB-4432-9B60-331F715C186A}" dt="2023-06-05T09:35:27.005" v="0"/>
            <ac:spMkLst>
              <pc:docMk/>
              <pc:sldMasterMk cId="0" sldId="2147483648"/>
              <pc:sldLayoutMk cId="0" sldId="2147483660"/>
              <ac:spMk id="206" creationId="{00000000-0000-0000-0000-000000000000}"/>
            </ac:spMkLst>
          </pc:spChg>
          <pc:picChg chg="mod">
            <ac:chgData name="GOMEZ, Paula" userId="c93cf399-3ed7-4230-9282-8831e3fe5ae7" providerId="ADAL" clId="{EF348D29-F4CB-4432-9B60-331F715C186A}" dt="2023-06-05T09:35:27.005" v="0"/>
            <ac:picMkLst>
              <pc:docMk/>
              <pc:sldMasterMk cId="0" sldId="2147483648"/>
              <pc:sldLayoutMk cId="0" sldId="2147483660"/>
              <ac:picMk id="195"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60"/>
              <ac:picMk id="196"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60"/>
              <ac:picMk id="198"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60"/>
              <ac:picMk id="199"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60"/>
              <ac:picMk id="203"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60"/>
              <ac:picMk id="205"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48"/>
            <pc:sldLayoutMk cId="0" sldId="2147483661"/>
          </pc:sldLayoutMkLst>
          <pc:spChg chg="mod">
            <ac:chgData name="GOMEZ, Paula" userId="c93cf399-3ed7-4230-9282-8831e3fe5ae7" providerId="ADAL" clId="{EF348D29-F4CB-4432-9B60-331F715C186A}" dt="2023-06-05T09:35:27.005" v="0"/>
            <ac:spMkLst>
              <pc:docMk/>
              <pc:sldMasterMk cId="0" sldId="2147483648"/>
              <pc:sldLayoutMk cId="0" sldId="2147483661"/>
              <ac:spMk id="2" creationId="{6473F553-C1B2-56A8-7B7D-F086F8707520}"/>
            </ac:spMkLst>
          </pc:spChg>
          <pc:spChg chg="mod">
            <ac:chgData name="GOMEZ, Paula" userId="c93cf399-3ed7-4230-9282-8831e3fe5ae7" providerId="ADAL" clId="{EF348D29-F4CB-4432-9B60-331F715C186A}" dt="2023-06-05T09:35:27.005" v="0"/>
            <ac:spMkLst>
              <pc:docMk/>
              <pc:sldMasterMk cId="0" sldId="2147483648"/>
              <pc:sldLayoutMk cId="0" sldId="2147483661"/>
              <ac:spMk id="3" creationId="{29CAD040-43AC-3FF3-CDE7-C6960CA2BE07}"/>
            </ac:spMkLst>
          </pc:spChg>
          <pc:spChg chg="mod">
            <ac:chgData name="GOMEZ, Paula" userId="c93cf399-3ed7-4230-9282-8831e3fe5ae7" providerId="ADAL" clId="{EF348D29-F4CB-4432-9B60-331F715C186A}" dt="2023-06-05T09:35:27.005" v="0"/>
            <ac:spMkLst>
              <pc:docMk/>
              <pc:sldMasterMk cId="0" sldId="2147483648"/>
              <pc:sldLayoutMk cId="0" sldId="2147483661"/>
              <ac:spMk id="4" creationId="{85BE8A29-1D7C-4853-34CE-5137F7421650}"/>
            </ac:spMkLst>
          </pc:spChg>
          <pc:spChg chg="mod">
            <ac:chgData name="GOMEZ, Paula" userId="c93cf399-3ed7-4230-9282-8831e3fe5ae7" providerId="ADAL" clId="{EF348D29-F4CB-4432-9B60-331F715C186A}" dt="2023-06-05T09:35:27.005" v="0"/>
            <ac:spMkLst>
              <pc:docMk/>
              <pc:sldMasterMk cId="0" sldId="2147483648"/>
              <pc:sldLayoutMk cId="0" sldId="2147483661"/>
              <ac:spMk id="5" creationId="{C9078F3D-1227-EFEC-86A4-D0D3C6E37F0F}"/>
            </ac:spMkLst>
          </pc:spChg>
          <pc:spChg chg="mod">
            <ac:chgData name="GOMEZ, Paula" userId="c93cf399-3ed7-4230-9282-8831e3fe5ae7" providerId="ADAL" clId="{EF348D29-F4CB-4432-9B60-331F715C186A}" dt="2023-06-05T09:35:27.005" v="0"/>
            <ac:spMkLst>
              <pc:docMk/>
              <pc:sldMasterMk cId="0" sldId="2147483648"/>
              <pc:sldLayoutMk cId="0" sldId="2147483661"/>
              <ac:spMk id="223" creationId="{00000000-0000-0000-0000-000000000000}"/>
            </ac:spMkLst>
          </pc:spChg>
          <pc:picChg chg="mod">
            <ac:chgData name="GOMEZ, Paula" userId="c93cf399-3ed7-4230-9282-8831e3fe5ae7" providerId="ADAL" clId="{EF348D29-F4CB-4432-9B60-331F715C186A}" dt="2023-06-05T09:35:27.005" v="0"/>
            <ac:picMkLst>
              <pc:docMk/>
              <pc:sldMasterMk cId="0" sldId="2147483648"/>
              <pc:sldLayoutMk cId="0" sldId="2147483661"/>
              <ac:picMk id="213"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61"/>
              <ac:picMk id="214"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61"/>
              <ac:picMk id="215"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61"/>
              <ac:picMk id="217"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61"/>
              <ac:picMk id="218"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61"/>
              <ac:picMk id="222"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48"/>
            <pc:sldLayoutMk cId="0" sldId="2147483662"/>
          </pc:sldLayoutMkLst>
          <pc:spChg chg="mod">
            <ac:chgData name="GOMEZ, Paula" userId="c93cf399-3ed7-4230-9282-8831e3fe5ae7" providerId="ADAL" clId="{EF348D29-F4CB-4432-9B60-331F715C186A}" dt="2023-06-05T09:35:27.005" v="0"/>
            <ac:spMkLst>
              <pc:docMk/>
              <pc:sldMasterMk cId="0" sldId="2147483648"/>
              <pc:sldLayoutMk cId="0" sldId="2147483662"/>
              <ac:spMk id="2" creationId="{10E52EAC-7227-8396-D905-EB217E629F96}"/>
            </ac:spMkLst>
          </pc:spChg>
          <pc:spChg chg="mod">
            <ac:chgData name="GOMEZ, Paula" userId="c93cf399-3ed7-4230-9282-8831e3fe5ae7" providerId="ADAL" clId="{EF348D29-F4CB-4432-9B60-331F715C186A}" dt="2023-06-05T09:35:27.005" v="0"/>
            <ac:spMkLst>
              <pc:docMk/>
              <pc:sldMasterMk cId="0" sldId="2147483648"/>
              <pc:sldLayoutMk cId="0" sldId="2147483662"/>
              <ac:spMk id="3" creationId="{E0320AF9-367F-F65B-4D30-5FCF41A46828}"/>
            </ac:spMkLst>
          </pc:spChg>
          <pc:spChg chg="mod">
            <ac:chgData name="GOMEZ, Paula" userId="c93cf399-3ed7-4230-9282-8831e3fe5ae7" providerId="ADAL" clId="{EF348D29-F4CB-4432-9B60-331F715C186A}" dt="2023-06-05T09:35:27.005" v="0"/>
            <ac:spMkLst>
              <pc:docMk/>
              <pc:sldMasterMk cId="0" sldId="2147483648"/>
              <pc:sldLayoutMk cId="0" sldId="2147483662"/>
              <ac:spMk id="4" creationId="{AA8E4189-2740-0015-4DE8-17B976DDA890}"/>
            </ac:spMkLst>
          </pc:spChg>
          <pc:spChg chg="mod">
            <ac:chgData name="GOMEZ, Paula" userId="c93cf399-3ed7-4230-9282-8831e3fe5ae7" providerId="ADAL" clId="{EF348D29-F4CB-4432-9B60-331F715C186A}" dt="2023-06-05T09:35:27.005" v="0"/>
            <ac:spMkLst>
              <pc:docMk/>
              <pc:sldMasterMk cId="0" sldId="2147483648"/>
              <pc:sldLayoutMk cId="0" sldId="2147483662"/>
              <ac:spMk id="238" creationId="{00000000-0000-0000-0000-000000000000}"/>
            </ac:spMkLst>
          </pc:spChg>
          <pc:picChg chg="mod">
            <ac:chgData name="GOMEZ, Paula" userId="c93cf399-3ed7-4230-9282-8831e3fe5ae7" providerId="ADAL" clId="{EF348D29-F4CB-4432-9B60-331F715C186A}" dt="2023-06-05T09:35:27.005" v="0"/>
            <ac:picMkLst>
              <pc:docMk/>
              <pc:sldMasterMk cId="0" sldId="2147483648"/>
              <pc:sldLayoutMk cId="0" sldId="2147483662"/>
              <ac:picMk id="230"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62"/>
              <ac:picMk id="231"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62"/>
              <ac:picMk id="232"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62"/>
              <ac:picMk id="234"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62"/>
              <ac:picMk id="235"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48"/>
            <pc:sldLayoutMk cId="0" sldId="2147483663"/>
          </pc:sldLayoutMkLst>
          <pc:spChg chg="mod">
            <ac:chgData name="GOMEZ, Paula" userId="c93cf399-3ed7-4230-9282-8831e3fe5ae7" providerId="ADAL" clId="{EF348D29-F4CB-4432-9B60-331F715C186A}" dt="2023-06-05T09:35:27.005" v="0"/>
            <ac:spMkLst>
              <pc:docMk/>
              <pc:sldMasterMk cId="0" sldId="2147483648"/>
              <pc:sldLayoutMk cId="0" sldId="2147483663"/>
              <ac:spMk id="2" creationId="{DEE7E819-B617-DBA8-9415-9C390F5E69C6}"/>
            </ac:spMkLst>
          </pc:spChg>
          <pc:spChg chg="mod">
            <ac:chgData name="GOMEZ, Paula" userId="c93cf399-3ed7-4230-9282-8831e3fe5ae7" providerId="ADAL" clId="{EF348D29-F4CB-4432-9B60-331F715C186A}" dt="2023-06-05T09:35:27.005" v="0"/>
            <ac:spMkLst>
              <pc:docMk/>
              <pc:sldMasterMk cId="0" sldId="2147483648"/>
              <pc:sldLayoutMk cId="0" sldId="2147483663"/>
              <ac:spMk id="3" creationId="{05144231-44BF-C3B6-D75F-1CCA351B81BA}"/>
            </ac:spMkLst>
          </pc:spChg>
          <pc:spChg chg="mod">
            <ac:chgData name="GOMEZ, Paula" userId="c93cf399-3ed7-4230-9282-8831e3fe5ae7" providerId="ADAL" clId="{EF348D29-F4CB-4432-9B60-331F715C186A}" dt="2023-06-05T09:35:27.005" v="0"/>
            <ac:spMkLst>
              <pc:docMk/>
              <pc:sldMasterMk cId="0" sldId="2147483648"/>
              <pc:sldLayoutMk cId="0" sldId="2147483663"/>
              <ac:spMk id="4" creationId="{AEA8D053-0C03-1E2D-E81D-2D75A78E9206}"/>
            </ac:spMkLst>
          </pc:spChg>
          <pc:spChg chg="mod">
            <ac:chgData name="GOMEZ, Paula" userId="c93cf399-3ed7-4230-9282-8831e3fe5ae7" providerId="ADAL" clId="{EF348D29-F4CB-4432-9B60-331F715C186A}" dt="2023-06-05T09:35:27.005" v="0"/>
            <ac:spMkLst>
              <pc:docMk/>
              <pc:sldMasterMk cId="0" sldId="2147483648"/>
              <pc:sldLayoutMk cId="0" sldId="2147483663"/>
              <ac:spMk id="253" creationId="{00000000-0000-0000-0000-000000000000}"/>
            </ac:spMkLst>
          </pc:spChg>
          <pc:spChg chg="mod">
            <ac:chgData name="GOMEZ, Paula" userId="c93cf399-3ed7-4230-9282-8831e3fe5ae7" providerId="ADAL" clId="{EF348D29-F4CB-4432-9B60-331F715C186A}" dt="2023-06-05T09:35:27.005" v="0"/>
            <ac:spMkLst>
              <pc:docMk/>
              <pc:sldMasterMk cId="0" sldId="2147483648"/>
              <pc:sldLayoutMk cId="0" sldId="2147483663"/>
              <ac:spMk id="254" creationId="{00000000-0000-0000-0000-000000000000}"/>
            </ac:spMkLst>
          </pc:spChg>
          <pc:picChg chg="mod">
            <ac:chgData name="GOMEZ, Paula" userId="c93cf399-3ed7-4230-9282-8831e3fe5ae7" providerId="ADAL" clId="{EF348D29-F4CB-4432-9B60-331F715C186A}" dt="2023-06-05T09:35:27.005" v="0"/>
            <ac:picMkLst>
              <pc:docMk/>
              <pc:sldMasterMk cId="0" sldId="2147483648"/>
              <pc:sldLayoutMk cId="0" sldId="2147483663"/>
              <ac:picMk id="245"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63"/>
              <ac:picMk id="246"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63"/>
              <ac:picMk id="247"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63"/>
              <ac:picMk id="249"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63"/>
              <ac:picMk id="250"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48"/>
            <pc:sldLayoutMk cId="0" sldId="2147483664"/>
          </pc:sldLayoutMkLst>
          <pc:spChg chg="mod">
            <ac:chgData name="GOMEZ, Paula" userId="c93cf399-3ed7-4230-9282-8831e3fe5ae7" providerId="ADAL" clId="{EF348D29-F4CB-4432-9B60-331F715C186A}" dt="2023-06-05T09:35:27.005" v="0"/>
            <ac:spMkLst>
              <pc:docMk/>
              <pc:sldMasterMk cId="0" sldId="2147483648"/>
              <pc:sldLayoutMk cId="0" sldId="2147483664"/>
              <ac:spMk id="2" creationId="{75D92434-E0D7-D032-91AC-CD63FF154241}"/>
            </ac:spMkLst>
          </pc:spChg>
          <pc:spChg chg="mod">
            <ac:chgData name="GOMEZ, Paula" userId="c93cf399-3ed7-4230-9282-8831e3fe5ae7" providerId="ADAL" clId="{EF348D29-F4CB-4432-9B60-331F715C186A}" dt="2023-06-05T09:35:27.005" v="0"/>
            <ac:spMkLst>
              <pc:docMk/>
              <pc:sldMasterMk cId="0" sldId="2147483648"/>
              <pc:sldLayoutMk cId="0" sldId="2147483664"/>
              <ac:spMk id="3" creationId="{16F3419F-21C0-B0A9-C1AE-4D9282BCE231}"/>
            </ac:spMkLst>
          </pc:spChg>
          <pc:spChg chg="mod">
            <ac:chgData name="GOMEZ, Paula" userId="c93cf399-3ed7-4230-9282-8831e3fe5ae7" providerId="ADAL" clId="{EF348D29-F4CB-4432-9B60-331F715C186A}" dt="2023-06-05T09:35:27.005" v="0"/>
            <ac:spMkLst>
              <pc:docMk/>
              <pc:sldMasterMk cId="0" sldId="2147483648"/>
              <pc:sldLayoutMk cId="0" sldId="2147483664"/>
              <ac:spMk id="4" creationId="{65173A9A-7BB7-BA1A-92B6-4342D81BCAB2}"/>
            </ac:spMkLst>
          </pc:spChg>
          <pc:spChg chg="mod">
            <ac:chgData name="GOMEZ, Paula" userId="c93cf399-3ed7-4230-9282-8831e3fe5ae7" providerId="ADAL" clId="{EF348D29-F4CB-4432-9B60-331F715C186A}" dt="2023-06-05T09:35:27.005" v="0"/>
            <ac:spMkLst>
              <pc:docMk/>
              <pc:sldMasterMk cId="0" sldId="2147483648"/>
              <pc:sldLayoutMk cId="0" sldId="2147483664"/>
              <ac:spMk id="269" creationId="{00000000-0000-0000-0000-000000000000}"/>
            </ac:spMkLst>
          </pc:spChg>
          <pc:spChg chg="mod">
            <ac:chgData name="GOMEZ, Paula" userId="c93cf399-3ed7-4230-9282-8831e3fe5ae7" providerId="ADAL" clId="{EF348D29-F4CB-4432-9B60-331F715C186A}" dt="2023-06-05T09:35:27.005" v="0"/>
            <ac:spMkLst>
              <pc:docMk/>
              <pc:sldMasterMk cId="0" sldId="2147483648"/>
              <pc:sldLayoutMk cId="0" sldId="2147483664"/>
              <ac:spMk id="270" creationId="{00000000-0000-0000-0000-000000000000}"/>
            </ac:spMkLst>
          </pc:spChg>
          <pc:picChg chg="mod">
            <ac:chgData name="GOMEZ, Paula" userId="c93cf399-3ed7-4230-9282-8831e3fe5ae7" providerId="ADAL" clId="{EF348D29-F4CB-4432-9B60-331F715C186A}" dt="2023-06-05T09:35:27.005" v="0"/>
            <ac:picMkLst>
              <pc:docMk/>
              <pc:sldMasterMk cId="0" sldId="2147483648"/>
              <pc:sldLayoutMk cId="0" sldId="2147483664"/>
              <ac:picMk id="261"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64"/>
              <ac:picMk id="262"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64"/>
              <ac:picMk id="263"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64"/>
              <ac:picMk id="265"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64"/>
              <ac:picMk id="266"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48"/>
            <pc:sldLayoutMk cId="0" sldId="2147483665"/>
          </pc:sldLayoutMkLst>
          <pc:spChg chg="mod">
            <ac:chgData name="GOMEZ, Paula" userId="c93cf399-3ed7-4230-9282-8831e3fe5ae7" providerId="ADAL" clId="{EF348D29-F4CB-4432-9B60-331F715C186A}" dt="2023-06-05T09:35:27.005" v="0"/>
            <ac:spMkLst>
              <pc:docMk/>
              <pc:sldMasterMk cId="0" sldId="2147483648"/>
              <pc:sldLayoutMk cId="0" sldId="2147483665"/>
              <ac:spMk id="2" creationId="{27D392E3-ADBF-76AD-F848-CA7377274477}"/>
            </ac:spMkLst>
          </pc:spChg>
          <pc:spChg chg="mod">
            <ac:chgData name="GOMEZ, Paula" userId="c93cf399-3ed7-4230-9282-8831e3fe5ae7" providerId="ADAL" clId="{EF348D29-F4CB-4432-9B60-331F715C186A}" dt="2023-06-05T09:35:27.005" v="0"/>
            <ac:spMkLst>
              <pc:docMk/>
              <pc:sldMasterMk cId="0" sldId="2147483648"/>
              <pc:sldLayoutMk cId="0" sldId="2147483665"/>
              <ac:spMk id="3" creationId="{9AB98057-AA2C-347A-C232-D293C8596646}"/>
            </ac:spMkLst>
          </pc:spChg>
          <pc:spChg chg="mod">
            <ac:chgData name="GOMEZ, Paula" userId="c93cf399-3ed7-4230-9282-8831e3fe5ae7" providerId="ADAL" clId="{EF348D29-F4CB-4432-9B60-331F715C186A}" dt="2023-06-05T09:35:27.005" v="0"/>
            <ac:spMkLst>
              <pc:docMk/>
              <pc:sldMasterMk cId="0" sldId="2147483648"/>
              <pc:sldLayoutMk cId="0" sldId="2147483665"/>
              <ac:spMk id="4" creationId="{41ABF9F0-ADB4-E0D6-5B52-A47DAD26CFD1}"/>
            </ac:spMkLst>
          </pc:spChg>
          <pc:spChg chg="mod">
            <ac:chgData name="GOMEZ, Paula" userId="c93cf399-3ed7-4230-9282-8831e3fe5ae7" providerId="ADAL" clId="{EF348D29-F4CB-4432-9B60-331F715C186A}" dt="2023-06-05T09:35:27.005" v="0"/>
            <ac:spMkLst>
              <pc:docMk/>
              <pc:sldMasterMk cId="0" sldId="2147483648"/>
              <pc:sldLayoutMk cId="0" sldId="2147483665"/>
              <ac:spMk id="285" creationId="{00000000-0000-0000-0000-000000000000}"/>
            </ac:spMkLst>
          </pc:spChg>
          <pc:spChg chg="mod">
            <ac:chgData name="GOMEZ, Paula" userId="c93cf399-3ed7-4230-9282-8831e3fe5ae7" providerId="ADAL" clId="{EF348D29-F4CB-4432-9B60-331F715C186A}" dt="2023-06-05T09:35:27.005" v="0"/>
            <ac:spMkLst>
              <pc:docMk/>
              <pc:sldMasterMk cId="0" sldId="2147483648"/>
              <pc:sldLayoutMk cId="0" sldId="2147483665"/>
              <ac:spMk id="286" creationId="{00000000-0000-0000-0000-000000000000}"/>
            </ac:spMkLst>
          </pc:spChg>
          <pc:picChg chg="mod">
            <ac:chgData name="GOMEZ, Paula" userId="c93cf399-3ed7-4230-9282-8831e3fe5ae7" providerId="ADAL" clId="{EF348D29-F4CB-4432-9B60-331F715C186A}" dt="2023-06-05T09:35:27.005" v="0"/>
            <ac:picMkLst>
              <pc:docMk/>
              <pc:sldMasterMk cId="0" sldId="2147483648"/>
              <pc:sldLayoutMk cId="0" sldId="2147483665"/>
              <ac:picMk id="277"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65"/>
              <ac:picMk id="278"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65"/>
              <ac:picMk id="279"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65"/>
              <ac:picMk id="281" creationId="{00000000-0000-0000-0000-000000000000}"/>
            </ac:picMkLst>
          </pc:picChg>
          <pc:picChg chg="mod">
            <ac:chgData name="GOMEZ, Paula" userId="c93cf399-3ed7-4230-9282-8831e3fe5ae7" providerId="ADAL" clId="{EF348D29-F4CB-4432-9B60-331F715C186A}" dt="2023-06-05T09:35:27.005" v="0"/>
            <ac:picMkLst>
              <pc:docMk/>
              <pc:sldMasterMk cId="0" sldId="2147483648"/>
              <pc:sldLayoutMk cId="0" sldId="2147483665"/>
              <ac:picMk id="282" creationId="{00000000-0000-0000-0000-000000000000}"/>
            </ac:picMkLst>
          </pc:picChg>
        </pc:sldLayoutChg>
      </pc:sldMasterChg>
      <pc:sldMasterChg chg="modSp delSldLayout modSldLayout">
        <pc:chgData name="GOMEZ, Paula" userId="c93cf399-3ed7-4230-9282-8831e3fe5ae7" providerId="ADAL" clId="{EF348D29-F4CB-4432-9B60-331F715C186A}" dt="2023-06-05T09:55:47.124" v="270"/>
        <pc:sldMasterMkLst>
          <pc:docMk/>
          <pc:sldMasterMk cId="0" sldId="2147483684"/>
        </pc:sldMasterMkLst>
        <pc:spChg chg="mod">
          <ac:chgData name="GOMEZ, Paula" userId="c93cf399-3ed7-4230-9282-8831e3fe5ae7" providerId="ADAL" clId="{EF348D29-F4CB-4432-9B60-331F715C186A}" dt="2023-06-05T09:35:27.005" v="0"/>
          <ac:spMkLst>
            <pc:docMk/>
            <pc:sldMasterMk cId="0" sldId="2147483684"/>
            <ac:spMk id="6" creationId="{00000000-0000-0000-0000-000000000000}"/>
          </ac:spMkLst>
        </pc:spChg>
        <pc:spChg chg="mod">
          <ac:chgData name="GOMEZ, Paula" userId="c93cf399-3ed7-4230-9282-8831e3fe5ae7" providerId="ADAL" clId="{EF348D29-F4CB-4432-9B60-331F715C186A}" dt="2023-06-05T09:35:27.005" v="0"/>
          <ac:spMkLst>
            <pc:docMk/>
            <pc:sldMasterMk cId="0" sldId="2147483684"/>
            <ac:spMk id="8" creationId="{00000000-0000-0000-0000-000000000000}"/>
          </ac:spMkLst>
        </pc:spChg>
        <pc:spChg chg="mod">
          <ac:chgData name="GOMEZ, Paula" userId="c93cf399-3ed7-4230-9282-8831e3fe5ae7" providerId="ADAL" clId="{EF348D29-F4CB-4432-9B60-331F715C186A}" dt="2023-06-05T09:35:27.005" v="0"/>
          <ac:spMkLst>
            <pc:docMk/>
            <pc:sldMasterMk cId="0" sldId="2147483684"/>
            <ac:spMk id="9" creationId="{00000000-0000-0000-0000-000000000000}"/>
          </ac:spMkLst>
        </pc:spChg>
        <pc:spChg chg="mod">
          <ac:chgData name="GOMEZ, Paula" userId="c93cf399-3ed7-4230-9282-8831e3fe5ae7" providerId="ADAL" clId="{EF348D29-F4CB-4432-9B60-331F715C186A}" dt="2023-06-05T09:35:27.005" v="0"/>
          <ac:spMkLst>
            <pc:docMk/>
            <pc:sldMasterMk cId="0" sldId="2147483684"/>
            <ac:spMk id="13" creationId="{00000000-0000-0000-0000-000000000000}"/>
          </ac:spMkLst>
        </pc:spChg>
        <pc:spChg chg="mod">
          <ac:chgData name="GOMEZ, Paula" userId="c93cf399-3ed7-4230-9282-8831e3fe5ae7" providerId="ADAL" clId="{EF348D29-F4CB-4432-9B60-331F715C186A}" dt="2023-06-05T09:35:27.005" v="0"/>
          <ac:spMkLst>
            <pc:docMk/>
            <pc:sldMasterMk cId="0" sldId="2147483684"/>
            <ac:spMk id="14" creationId="{00000000-0000-0000-0000-000000000000}"/>
          </ac:spMkLst>
        </pc:spChg>
        <pc:spChg chg="mod">
          <ac:chgData name="GOMEZ, Paula" userId="c93cf399-3ed7-4230-9282-8831e3fe5ae7" providerId="ADAL" clId="{EF348D29-F4CB-4432-9B60-331F715C186A}" dt="2023-06-05T09:35:27.005" v="0"/>
          <ac:spMkLst>
            <pc:docMk/>
            <pc:sldMasterMk cId="0" sldId="2147483684"/>
            <ac:spMk id="16" creationId="{5F374351-4068-A7AC-67E2-93ECCC3FE232}"/>
          </ac:spMkLst>
        </pc:spChg>
        <pc:spChg chg="mod">
          <ac:chgData name="GOMEZ, Paula" userId="c93cf399-3ed7-4230-9282-8831e3fe5ae7" providerId="ADAL" clId="{EF348D29-F4CB-4432-9B60-331F715C186A}" dt="2023-06-05T09:35:27.005" v="0"/>
          <ac:spMkLst>
            <pc:docMk/>
            <pc:sldMasterMk cId="0" sldId="2147483684"/>
            <ac:spMk id="17" creationId="{92EA6716-6339-D612-59C2-1C6F213AD341}"/>
          </ac:spMkLst>
        </pc:spChg>
        <pc:spChg chg="mod">
          <ac:chgData name="GOMEZ, Paula" userId="c93cf399-3ed7-4230-9282-8831e3fe5ae7" providerId="ADAL" clId="{EF348D29-F4CB-4432-9B60-331F715C186A}" dt="2023-06-05T09:35:27.005" v="0"/>
          <ac:spMkLst>
            <pc:docMk/>
            <pc:sldMasterMk cId="0" sldId="2147483684"/>
            <ac:spMk id="18" creationId="{B7C6977C-93A5-B282-0B95-386D17B97052}"/>
          </ac:spMkLst>
        </pc:spChg>
        <pc:picChg chg="mod">
          <ac:chgData name="GOMEZ, Paula" userId="c93cf399-3ed7-4230-9282-8831e3fe5ae7" providerId="ADAL" clId="{EF348D29-F4CB-4432-9B60-331F715C186A}" dt="2023-06-05T09:35:27.005" v="0"/>
          <ac:picMkLst>
            <pc:docMk/>
            <pc:sldMasterMk cId="0" sldId="2147483684"/>
            <ac:picMk id="2" creationId="{00000000-0000-0000-0000-000000000000}"/>
          </ac:picMkLst>
        </pc:picChg>
        <pc:picChg chg="mod">
          <ac:chgData name="GOMEZ, Paula" userId="c93cf399-3ed7-4230-9282-8831e3fe5ae7" providerId="ADAL" clId="{EF348D29-F4CB-4432-9B60-331F715C186A}" dt="2023-06-05T09:35:27.005" v="0"/>
          <ac:picMkLst>
            <pc:docMk/>
            <pc:sldMasterMk cId="0" sldId="2147483684"/>
            <ac:picMk id="3" creationId="{00000000-0000-0000-0000-000000000000}"/>
          </ac:picMkLst>
        </pc:picChg>
        <pc:picChg chg="mod">
          <ac:chgData name="GOMEZ, Paula" userId="c93cf399-3ed7-4230-9282-8831e3fe5ae7" providerId="ADAL" clId="{EF348D29-F4CB-4432-9B60-331F715C186A}" dt="2023-06-05T09:35:27.005" v="0"/>
          <ac:picMkLst>
            <pc:docMk/>
            <pc:sldMasterMk cId="0" sldId="2147483684"/>
            <ac:picMk id="4" creationId="{00000000-0000-0000-0000-000000000000}"/>
          </ac:picMkLst>
        </pc:picChg>
        <pc:picChg chg="mod">
          <ac:chgData name="GOMEZ, Paula" userId="c93cf399-3ed7-4230-9282-8831e3fe5ae7" providerId="ADAL" clId="{EF348D29-F4CB-4432-9B60-331F715C186A}" dt="2023-06-05T09:35:27.005" v="0"/>
          <ac:picMkLst>
            <pc:docMk/>
            <pc:sldMasterMk cId="0" sldId="2147483684"/>
            <ac:picMk id="5" creationId="{00000000-0000-0000-0000-000000000000}"/>
          </ac:picMkLst>
        </pc:picChg>
        <pc:picChg chg="mod">
          <ac:chgData name="GOMEZ, Paula" userId="c93cf399-3ed7-4230-9282-8831e3fe5ae7" providerId="ADAL" clId="{EF348D29-F4CB-4432-9B60-331F715C186A}" dt="2023-06-05T09:35:27.005" v="0"/>
          <ac:picMkLst>
            <pc:docMk/>
            <pc:sldMasterMk cId="0" sldId="2147483684"/>
            <ac:picMk id="7" creationId="{00000000-0000-0000-0000-000000000000}"/>
          </ac:picMkLst>
        </pc:picChg>
        <pc:picChg chg="mod">
          <ac:chgData name="GOMEZ, Paula" userId="c93cf399-3ed7-4230-9282-8831e3fe5ae7" providerId="ADAL" clId="{EF348D29-F4CB-4432-9B60-331F715C186A}" dt="2023-06-05T09:35:27.005" v="0"/>
          <ac:picMkLst>
            <pc:docMk/>
            <pc:sldMasterMk cId="0" sldId="2147483684"/>
            <ac:picMk id="10" creationId="{00000000-0000-0000-0000-000000000000}"/>
          </ac:picMkLst>
        </pc:picChg>
        <pc:sldLayoutChg chg="modSp">
          <pc:chgData name="GOMEZ, Paula" userId="c93cf399-3ed7-4230-9282-8831e3fe5ae7" providerId="ADAL" clId="{EF348D29-F4CB-4432-9B60-331F715C186A}" dt="2023-06-05T09:35:27.005" v="0"/>
          <pc:sldLayoutMkLst>
            <pc:docMk/>
            <pc:sldMasterMk cId="0" sldId="2147483684"/>
            <pc:sldLayoutMk cId="0" sldId="2147483680"/>
          </pc:sldLayoutMkLst>
          <pc:spChg chg="mod">
            <ac:chgData name="GOMEZ, Paula" userId="c93cf399-3ed7-4230-9282-8831e3fe5ae7" providerId="ADAL" clId="{EF348D29-F4CB-4432-9B60-331F715C186A}" dt="2023-06-05T09:35:27.005" v="0"/>
            <ac:spMkLst>
              <pc:docMk/>
              <pc:sldMasterMk cId="0" sldId="2147483684"/>
              <pc:sldLayoutMk cId="0" sldId="2147483680"/>
              <ac:spMk id="2" creationId="{C22B84BC-6F63-A44F-126A-8C05F2409A6E}"/>
            </ac:spMkLst>
          </pc:spChg>
          <pc:spChg chg="mod">
            <ac:chgData name="GOMEZ, Paula" userId="c93cf399-3ed7-4230-9282-8831e3fe5ae7" providerId="ADAL" clId="{EF348D29-F4CB-4432-9B60-331F715C186A}" dt="2023-06-05T09:35:27.005" v="0"/>
            <ac:spMkLst>
              <pc:docMk/>
              <pc:sldMasterMk cId="0" sldId="2147483684"/>
              <pc:sldLayoutMk cId="0" sldId="2147483680"/>
              <ac:spMk id="3" creationId="{EDB27B86-50FA-969B-884D-C80F7D5371FA}"/>
            </ac:spMkLst>
          </pc:spChg>
          <pc:spChg chg="mod">
            <ac:chgData name="GOMEZ, Paula" userId="c93cf399-3ed7-4230-9282-8831e3fe5ae7" providerId="ADAL" clId="{EF348D29-F4CB-4432-9B60-331F715C186A}" dt="2023-06-05T09:35:27.005" v="0"/>
            <ac:spMkLst>
              <pc:docMk/>
              <pc:sldMasterMk cId="0" sldId="2147483684"/>
              <pc:sldLayoutMk cId="0" sldId="2147483680"/>
              <ac:spMk id="4" creationId="{F086075D-3724-2588-ECAA-AB8A655E18C5}"/>
            </ac:spMkLst>
          </pc:spChg>
          <pc:picChg chg="mod">
            <ac:chgData name="GOMEZ, Paula" userId="c93cf399-3ed7-4230-9282-8831e3fe5ae7" providerId="ADAL" clId="{EF348D29-F4CB-4432-9B60-331F715C186A}" dt="2023-06-05T09:35:27.005" v="0"/>
            <ac:picMkLst>
              <pc:docMk/>
              <pc:sldMasterMk cId="0" sldId="2147483684"/>
              <pc:sldLayoutMk cId="0" sldId="2147483680"/>
              <ac:picMk id="536"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80"/>
              <ac:picMk id="537"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80"/>
              <ac:picMk id="539"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80"/>
              <ac:picMk id="540"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84"/>
            <pc:sldLayoutMk cId="0" sldId="2147483681"/>
          </pc:sldLayoutMkLst>
          <pc:spChg chg="mod">
            <ac:chgData name="GOMEZ, Paula" userId="c93cf399-3ed7-4230-9282-8831e3fe5ae7" providerId="ADAL" clId="{EF348D29-F4CB-4432-9B60-331F715C186A}" dt="2023-06-05T09:35:27.005" v="0"/>
            <ac:spMkLst>
              <pc:docMk/>
              <pc:sldMasterMk cId="0" sldId="2147483684"/>
              <pc:sldLayoutMk cId="0" sldId="2147483681"/>
              <ac:spMk id="2" creationId="{D7BD1407-8BD3-25C1-982C-57208CA64016}"/>
            </ac:spMkLst>
          </pc:spChg>
          <pc:spChg chg="mod">
            <ac:chgData name="GOMEZ, Paula" userId="c93cf399-3ed7-4230-9282-8831e3fe5ae7" providerId="ADAL" clId="{EF348D29-F4CB-4432-9B60-331F715C186A}" dt="2023-06-05T09:35:27.005" v="0"/>
            <ac:spMkLst>
              <pc:docMk/>
              <pc:sldMasterMk cId="0" sldId="2147483684"/>
              <pc:sldLayoutMk cId="0" sldId="2147483681"/>
              <ac:spMk id="3" creationId="{60EB1DF3-1AD8-82CA-1262-1B379D618D97}"/>
            </ac:spMkLst>
          </pc:spChg>
          <pc:spChg chg="mod">
            <ac:chgData name="GOMEZ, Paula" userId="c93cf399-3ed7-4230-9282-8831e3fe5ae7" providerId="ADAL" clId="{EF348D29-F4CB-4432-9B60-331F715C186A}" dt="2023-06-05T09:35:27.005" v="0"/>
            <ac:spMkLst>
              <pc:docMk/>
              <pc:sldMasterMk cId="0" sldId="2147483684"/>
              <pc:sldLayoutMk cId="0" sldId="2147483681"/>
              <ac:spMk id="4" creationId="{A26B4829-D607-2093-7A24-C028780F884B}"/>
            </ac:spMkLst>
          </pc:spChg>
          <pc:picChg chg="mod">
            <ac:chgData name="GOMEZ, Paula" userId="c93cf399-3ed7-4230-9282-8831e3fe5ae7" providerId="ADAL" clId="{EF348D29-F4CB-4432-9B60-331F715C186A}" dt="2023-06-05T09:35:27.005" v="0"/>
            <ac:picMkLst>
              <pc:docMk/>
              <pc:sldMasterMk cId="0" sldId="2147483684"/>
              <pc:sldLayoutMk cId="0" sldId="2147483681"/>
              <ac:picMk id="550"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81"/>
              <ac:picMk id="551"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81"/>
              <ac:picMk id="553"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81"/>
              <ac:picMk id="554"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84"/>
            <pc:sldLayoutMk cId="0" sldId="2147483682"/>
          </pc:sldLayoutMkLst>
          <pc:spChg chg="mod">
            <ac:chgData name="GOMEZ, Paula" userId="c93cf399-3ed7-4230-9282-8831e3fe5ae7" providerId="ADAL" clId="{EF348D29-F4CB-4432-9B60-331F715C186A}" dt="2023-06-05T09:35:27.005" v="0"/>
            <ac:spMkLst>
              <pc:docMk/>
              <pc:sldMasterMk cId="0" sldId="2147483684"/>
              <pc:sldLayoutMk cId="0" sldId="2147483682"/>
              <ac:spMk id="2" creationId="{2B83EE1A-CE07-5689-AA3C-5517B45B5FEB}"/>
            </ac:spMkLst>
          </pc:spChg>
          <pc:spChg chg="mod">
            <ac:chgData name="GOMEZ, Paula" userId="c93cf399-3ed7-4230-9282-8831e3fe5ae7" providerId="ADAL" clId="{EF348D29-F4CB-4432-9B60-331F715C186A}" dt="2023-06-05T09:35:27.005" v="0"/>
            <ac:spMkLst>
              <pc:docMk/>
              <pc:sldMasterMk cId="0" sldId="2147483684"/>
              <pc:sldLayoutMk cId="0" sldId="2147483682"/>
              <ac:spMk id="3" creationId="{BA4A4D0A-AB15-BA7B-5E93-ACCE178D85C8}"/>
            </ac:spMkLst>
          </pc:spChg>
          <pc:spChg chg="mod">
            <ac:chgData name="GOMEZ, Paula" userId="c93cf399-3ed7-4230-9282-8831e3fe5ae7" providerId="ADAL" clId="{EF348D29-F4CB-4432-9B60-331F715C186A}" dt="2023-06-05T09:35:27.005" v="0"/>
            <ac:spMkLst>
              <pc:docMk/>
              <pc:sldMasterMk cId="0" sldId="2147483684"/>
              <pc:sldLayoutMk cId="0" sldId="2147483682"/>
              <ac:spMk id="4" creationId="{9FA0AA44-E694-3518-63E8-3619F9BFEB0D}"/>
            </ac:spMkLst>
          </pc:spChg>
          <pc:spChg chg="mod">
            <ac:chgData name="GOMEZ, Paula" userId="c93cf399-3ed7-4230-9282-8831e3fe5ae7" providerId="ADAL" clId="{EF348D29-F4CB-4432-9B60-331F715C186A}" dt="2023-06-05T09:35:27.005" v="0"/>
            <ac:spMkLst>
              <pc:docMk/>
              <pc:sldMasterMk cId="0" sldId="2147483684"/>
              <pc:sldLayoutMk cId="0" sldId="2147483682"/>
              <ac:spMk id="567"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82"/>
              <ac:spMk id="568" creationId="{00000000-0000-0000-0000-000000000000}"/>
            </ac:spMkLst>
          </pc:spChg>
          <pc:picChg chg="mod">
            <ac:chgData name="GOMEZ, Paula" userId="c93cf399-3ed7-4230-9282-8831e3fe5ae7" providerId="ADAL" clId="{EF348D29-F4CB-4432-9B60-331F715C186A}" dt="2023-06-05T09:35:27.005" v="0"/>
            <ac:picMkLst>
              <pc:docMk/>
              <pc:sldMasterMk cId="0" sldId="2147483684"/>
              <pc:sldLayoutMk cId="0" sldId="2147483682"/>
              <ac:picMk id="563"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82"/>
              <ac:picMk id="564"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82"/>
              <ac:picMk id="565"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82"/>
              <ac:picMk id="566"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84"/>
            <pc:sldLayoutMk cId="2275276128" sldId="2147483683"/>
          </pc:sldLayoutMkLst>
          <pc:spChg chg="mod">
            <ac:chgData name="GOMEZ, Paula" userId="c93cf399-3ed7-4230-9282-8831e3fe5ae7" providerId="ADAL" clId="{EF348D29-F4CB-4432-9B60-331F715C186A}" dt="2023-06-05T09:35:27.005" v="0"/>
            <ac:spMkLst>
              <pc:docMk/>
              <pc:sldMasterMk cId="0" sldId="2147483684"/>
              <pc:sldLayoutMk cId="2275276128" sldId="2147483683"/>
              <ac:spMk id="2" creationId="{CA048A18-286E-8178-7613-E0BEB32229EC}"/>
            </ac:spMkLst>
          </pc:spChg>
          <pc:spChg chg="mod">
            <ac:chgData name="GOMEZ, Paula" userId="c93cf399-3ed7-4230-9282-8831e3fe5ae7" providerId="ADAL" clId="{EF348D29-F4CB-4432-9B60-331F715C186A}" dt="2023-06-05T09:35:27.005" v="0"/>
            <ac:spMkLst>
              <pc:docMk/>
              <pc:sldMasterMk cId="0" sldId="2147483684"/>
              <pc:sldLayoutMk cId="2275276128" sldId="2147483683"/>
              <ac:spMk id="5" creationId="{BCB9F621-A02F-71D7-5D36-03CF03D57951}"/>
            </ac:spMkLst>
          </pc:spChg>
          <pc:spChg chg="mod">
            <ac:chgData name="GOMEZ, Paula" userId="c93cf399-3ed7-4230-9282-8831e3fe5ae7" providerId="ADAL" clId="{EF348D29-F4CB-4432-9B60-331F715C186A}" dt="2023-06-05T09:35:27.005" v="0"/>
            <ac:spMkLst>
              <pc:docMk/>
              <pc:sldMasterMk cId="0" sldId="2147483684"/>
              <pc:sldLayoutMk cId="2275276128" sldId="2147483683"/>
              <ac:spMk id="6" creationId="{1498C65F-DB87-EE84-7683-007A381A05AF}"/>
            </ac:spMkLst>
          </pc:spChg>
          <pc:picChg chg="mod">
            <ac:chgData name="GOMEZ, Paula" userId="c93cf399-3ed7-4230-9282-8831e3fe5ae7" providerId="ADAL" clId="{EF348D29-F4CB-4432-9B60-331F715C186A}" dt="2023-06-05T09:35:27.005" v="0"/>
            <ac:picMkLst>
              <pc:docMk/>
              <pc:sldMasterMk cId="0" sldId="2147483684"/>
              <pc:sldLayoutMk cId="2275276128" sldId="2147483683"/>
              <ac:picMk id="4" creationId="{AB4E21C5-1F9B-06D3-89A1-51CE7F45E91F}"/>
            </ac:picMkLst>
          </pc:picChg>
          <pc:picChg chg="mod">
            <ac:chgData name="GOMEZ, Paula" userId="c93cf399-3ed7-4230-9282-8831e3fe5ae7" providerId="ADAL" clId="{EF348D29-F4CB-4432-9B60-331F715C186A}" dt="2023-06-05T09:35:27.005" v="0"/>
            <ac:picMkLst>
              <pc:docMk/>
              <pc:sldMasterMk cId="0" sldId="2147483684"/>
              <pc:sldLayoutMk cId="2275276128" sldId="2147483683"/>
              <ac:picMk id="7" creationId="{EB11A7B1-EF20-714F-5061-F66E4FD8F507}"/>
            </ac:picMkLst>
          </pc:picChg>
        </pc:sldLayoutChg>
        <pc:sldLayoutChg chg="addSp delSp modSp mod">
          <pc:chgData name="GOMEZ, Paula" userId="c93cf399-3ed7-4230-9282-8831e3fe5ae7" providerId="ADAL" clId="{EF348D29-F4CB-4432-9B60-331F715C186A}" dt="2023-06-05T09:55:22.057" v="259"/>
          <pc:sldLayoutMkLst>
            <pc:docMk/>
            <pc:sldMasterMk cId="0" sldId="2147483684"/>
            <pc:sldLayoutMk cId="0" sldId="2147483685"/>
          </pc:sldLayoutMkLst>
          <pc:spChg chg="mod">
            <ac:chgData name="GOMEZ, Paula" userId="c93cf399-3ed7-4230-9282-8831e3fe5ae7" providerId="ADAL" clId="{EF348D29-F4CB-4432-9B60-331F715C186A}" dt="2023-06-05T09:35:27.005" v="0"/>
            <ac:spMkLst>
              <pc:docMk/>
              <pc:sldMasterMk cId="0" sldId="2147483684"/>
              <pc:sldLayoutMk cId="0" sldId="2147483685"/>
              <ac:spMk id="2" creationId="{834DAAAE-AF1E-54E7-3512-919A11CFDFC8}"/>
            </ac:spMkLst>
          </pc:spChg>
          <pc:spChg chg="mod">
            <ac:chgData name="GOMEZ, Paula" userId="c93cf399-3ed7-4230-9282-8831e3fe5ae7" providerId="ADAL" clId="{EF348D29-F4CB-4432-9B60-331F715C186A}" dt="2023-06-05T09:35:27.005" v="0"/>
            <ac:spMkLst>
              <pc:docMk/>
              <pc:sldMasterMk cId="0" sldId="2147483684"/>
              <pc:sldLayoutMk cId="0" sldId="2147483685"/>
              <ac:spMk id="3" creationId="{5B2D353C-32BA-F9F8-1BA2-5ACED804AFD9}"/>
            </ac:spMkLst>
          </pc:spChg>
          <pc:spChg chg="mod">
            <ac:chgData name="GOMEZ, Paula" userId="c93cf399-3ed7-4230-9282-8831e3fe5ae7" providerId="ADAL" clId="{EF348D29-F4CB-4432-9B60-331F715C186A}" dt="2023-06-05T09:35:27.005" v="0"/>
            <ac:spMkLst>
              <pc:docMk/>
              <pc:sldMasterMk cId="0" sldId="2147483684"/>
              <pc:sldLayoutMk cId="0" sldId="2147483685"/>
              <ac:spMk id="22"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85"/>
              <ac:spMk id="33"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85"/>
              <ac:spMk id="34" creationId="{00000000-0000-0000-0000-000000000000}"/>
            </ac:spMkLst>
          </pc:spChg>
          <pc:picChg chg="add del mod">
            <ac:chgData name="GOMEZ, Paula" userId="c93cf399-3ed7-4230-9282-8831e3fe5ae7" providerId="ADAL" clId="{EF348D29-F4CB-4432-9B60-331F715C186A}" dt="2023-06-05T09:55:19.312" v="256" actId="478"/>
            <ac:picMkLst>
              <pc:docMk/>
              <pc:sldMasterMk cId="0" sldId="2147483684"/>
              <pc:sldLayoutMk cId="0" sldId="2147483685"/>
              <ac:picMk id="14" creationId="{3F11A101-FB7D-4511-A0DE-A50D53EA4E23}"/>
            </ac:picMkLst>
          </pc:picChg>
          <pc:picChg chg="add mod">
            <ac:chgData name="GOMEZ, Paula" userId="c93cf399-3ed7-4230-9282-8831e3fe5ae7" providerId="ADAL" clId="{EF348D29-F4CB-4432-9B60-331F715C186A}" dt="2023-06-05T09:55:22.057" v="259"/>
            <ac:picMkLst>
              <pc:docMk/>
              <pc:sldMasterMk cId="0" sldId="2147483684"/>
              <pc:sldLayoutMk cId="0" sldId="2147483685"/>
              <ac:picMk id="15" creationId="{6AD6E57F-4F6B-463B-9CDE-A036167350E1}"/>
            </ac:picMkLst>
          </pc:picChg>
          <pc:picChg chg="mod">
            <ac:chgData name="GOMEZ, Paula" userId="c93cf399-3ed7-4230-9282-8831e3fe5ae7" providerId="ADAL" clId="{EF348D29-F4CB-4432-9B60-331F715C186A}" dt="2023-06-05T09:35:27.005" v="0"/>
            <ac:picMkLst>
              <pc:docMk/>
              <pc:sldMasterMk cId="0" sldId="2147483684"/>
              <pc:sldLayoutMk cId="0" sldId="2147483685"/>
              <ac:picMk id="23" creationId="{00000000-0000-0000-0000-000000000000}"/>
            </ac:picMkLst>
          </pc:picChg>
          <pc:picChg chg="del mod">
            <ac:chgData name="GOMEZ, Paula" userId="c93cf399-3ed7-4230-9282-8831e3fe5ae7" providerId="ADAL" clId="{EF348D29-F4CB-4432-9B60-331F715C186A}" dt="2023-06-05T09:55:20.797" v="258" actId="478"/>
            <ac:picMkLst>
              <pc:docMk/>
              <pc:sldMasterMk cId="0" sldId="2147483684"/>
              <pc:sldLayoutMk cId="0" sldId="2147483685"/>
              <ac:picMk id="24"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85"/>
              <ac:picMk id="25" creationId="{00000000-0000-0000-0000-000000000000}"/>
            </ac:picMkLst>
          </pc:picChg>
          <pc:picChg chg="del mod">
            <ac:chgData name="GOMEZ, Paula" userId="c93cf399-3ed7-4230-9282-8831e3fe5ae7" providerId="ADAL" clId="{EF348D29-F4CB-4432-9B60-331F715C186A}" dt="2023-06-05T09:55:20.006" v="257" actId="478"/>
            <ac:picMkLst>
              <pc:docMk/>
              <pc:sldMasterMk cId="0" sldId="2147483684"/>
              <pc:sldLayoutMk cId="0" sldId="2147483685"/>
              <ac:picMk id="27"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85"/>
              <ac:picMk id="28"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85"/>
              <ac:picMk id="31" creationId="{00000000-0000-0000-0000-000000000000}"/>
            </ac:picMkLst>
          </pc:picChg>
          <pc:picChg chg="del mod">
            <ac:chgData name="GOMEZ, Paula" userId="c93cf399-3ed7-4230-9282-8831e3fe5ae7" providerId="ADAL" clId="{EF348D29-F4CB-4432-9B60-331F715C186A}" dt="2023-06-05T09:55:15.447" v="254" actId="478"/>
            <ac:picMkLst>
              <pc:docMk/>
              <pc:sldMasterMk cId="0" sldId="2147483684"/>
              <pc:sldLayoutMk cId="0" sldId="2147483685"/>
              <ac:picMk id="32" creationId="{00000000-0000-0000-0000-000000000000}"/>
            </ac:picMkLst>
          </pc:picChg>
        </pc:sldLayoutChg>
        <pc:sldLayoutChg chg="modSp del">
          <pc:chgData name="GOMEZ, Paula" userId="c93cf399-3ed7-4230-9282-8831e3fe5ae7" providerId="ADAL" clId="{EF348D29-F4CB-4432-9B60-331F715C186A}" dt="2023-06-05T09:55:26.203" v="260" actId="2696"/>
          <pc:sldLayoutMkLst>
            <pc:docMk/>
            <pc:sldMasterMk cId="0" sldId="2147483684"/>
            <pc:sldLayoutMk cId="0" sldId="2147483686"/>
          </pc:sldLayoutMkLst>
          <pc:spChg chg="mod">
            <ac:chgData name="GOMEZ, Paula" userId="c93cf399-3ed7-4230-9282-8831e3fe5ae7" providerId="ADAL" clId="{EF348D29-F4CB-4432-9B60-331F715C186A}" dt="2023-06-05T09:35:27.005" v="0"/>
            <ac:spMkLst>
              <pc:docMk/>
              <pc:sldMasterMk cId="0" sldId="2147483684"/>
              <pc:sldLayoutMk cId="0" sldId="2147483686"/>
              <ac:spMk id="2" creationId="{F65BC4A1-F8A0-F7E8-2113-312FC85061AC}"/>
            </ac:spMkLst>
          </pc:spChg>
          <pc:spChg chg="mod">
            <ac:chgData name="GOMEZ, Paula" userId="c93cf399-3ed7-4230-9282-8831e3fe5ae7" providerId="ADAL" clId="{EF348D29-F4CB-4432-9B60-331F715C186A}" dt="2023-06-05T09:35:27.005" v="0"/>
            <ac:spMkLst>
              <pc:docMk/>
              <pc:sldMasterMk cId="0" sldId="2147483684"/>
              <pc:sldLayoutMk cId="0" sldId="2147483686"/>
              <ac:spMk id="3" creationId="{AA36EC8F-901F-277D-08D8-FB29EAAACCE5}"/>
            </ac:spMkLst>
          </pc:spChg>
          <pc:spChg chg="mod">
            <ac:chgData name="GOMEZ, Paula" userId="c93cf399-3ed7-4230-9282-8831e3fe5ae7" providerId="ADAL" clId="{EF348D29-F4CB-4432-9B60-331F715C186A}" dt="2023-06-05T09:35:27.005" v="0"/>
            <ac:spMkLst>
              <pc:docMk/>
              <pc:sldMasterMk cId="0" sldId="2147483684"/>
              <pc:sldLayoutMk cId="0" sldId="2147483686"/>
              <ac:spMk id="4" creationId="{0221DADE-27AC-D837-97B8-20E205E443D4}"/>
            </ac:spMkLst>
          </pc:spChg>
          <pc:spChg chg="mod">
            <ac:chgData name="GOMEZ, Paula" userId="c93cf399-3ed7-4230-9282-8831e3fe5ae7" providerId="ADAL" clId="{EF348D29-F4CB-4432-9B60-331F715C186A}" dt="2023-06-05T09:35:27.005" v="0"/>
            <ac:spMkLst>
              <pc:docMk/>
              <pc:sldMasterMk cId="0" sldId="2147483684"/>
              <pc:sldLayoutMk cId="0" sldId="2147483686"/>
              <ac:spMk id="46"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86"/>
              <ac:spMk id="48"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86"/>
              <ac:spMk id="49"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86"/>
              <ac:spMk id="50" creationId="{00000000-0000-0000-0000-000000000000}"/>
            </ac:spMkLst>
          </pc:spChg>
          <pc:grpChg chg="mod">
            <ac:chgData name="GOMEZ, Paula" userId="c93cf399-3ed7-4230-9282-8831e3fe5ae7" providerId="ADAL" clId="{EF348D29-F4CB-4432-9B60-331F715C186A}" dt="2023-06-05T09:35:27.005" v="0"/>
            <ac:grpSpMkLst>
              <pc:docMk/>
              <pc:sldMasterMk cId="0" sldId="2147483684"/>
              <pc:sldLayoutMk cId="0" sldId="2147483686"/>
              <ac:grpSpMk id="54" creationId="{00000000-0000-0000-0000-000000000000}"/>
            </ac:grpSpMkLst>
          </pc:grpChg>
          <pc:picChg chg="mod">
            <ac:chgData name="GOMEZ, Paula" userId="c93cf399-3ed7-4230-9282-8831e3fe5ae7" providerId="ADAL" clId="{EF348D29-F4CB-4432-9B60-331F715C186A}" dt="2023-06-05T09:35:27.005" v="0"/>
            <ac:picMkLst>
              <pc:docMk/>
              <pc:sldMasterMk cId="0" sldId="2147483684"/>
              <pc:sldLayoutMk cId="0" sldId="2147483686"/>
              <ac:picMk id="41"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86"/>
              <ac:picMk id="42"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86"/>
              <ac:picMk id="44"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86"/>
              <ac:picMk id="45"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86"/>
              <ac:picMk id="47"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86"/>
              <ac:picMk id="51"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86"/>
              <ac:picMk id="52"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86"/>
              <ac:picMk id="53" creationId="{00000000-0000-0000-0000-000000000000}"/>
            </ac:picMkLst>
          </pc:picChg>
        </pc:sldLayoutChg>
        <pc:sldLayoutChg chg="modSp del">
          <pc:chgData name="GOMEZ, Paula" userId="c93cf399-3ed7-4230-9282-8831e3fe5ae7" providerId="ADAL" clId="{EF348D29-F4CB-4432-9B60-331F715C186A}" dt="2023-06-05T09:55:28.302" v="261" actId="2696"/>
          <pc:sldLayoutMkLst>
            <pc:docMk/>
            <pc:sldMasterMk cId="0" sldId="2147483684"/>
            <pc:sldLayoutMk cId="0" sldId="2147483687"/>
          </pc:sldLayoutMkLst>
          <pc:spChg chg="mod">
            <ac:chgData name="GOMEZ, Paula" userId="c93cf399-3ed7-4230-9282-8831e3fe5ae7" providerId="ADAL" clId="{EF348D29-F4CB-4432-9B60-331F715C186A}" dt="2023-06-05T09:35:27.005" v="0"/>
            <ac:spMkLst>
              <pc:docMk/>
              <pc:sldMasterMk cId="0" sldId="2147483684"/>
              <pc:sldLayoutMk cId="0" sldId="2147483687"/>
              <ac:spMk id="2" creationId="{55FA7A7A-318F-C3F9-6AA8-B82188569AB7}"/>
            </ac:spMkLst>
          </pc:spChg>
          <pc:spChg chg="mod">
            <ac:chgData name="GOMEZ, Paula" userId="c93cf399-3ed7-4230-9282-8831e3fe5ae7" providerId="ADAL" clId="{EF348D29-F4CB-4432-9B60-331F715C186A}" dt="2023-06-05T09:35:27.005" v="0"/>
            <ac:spMkLst>
              <pc:docMk/>
              <pc:sldMasterMk cId="0" sldId="2147483684"/>
              <pc:sldLayoutMk cId="0" sldId="2147483687"/>
              <ac:spMk id="3" creationId="{0F51BF88-5AE4-7087-7E40-F32E70D26271}"/>
            </ac:spMkLst>
          </pc:spChg>
          <pc:spChg chg="mod">
            <ac:chgData name="GOMEZ, Paula" userId="c93cf399-3ed7-4230-9282-8831e3fe5ae7" providerId="ADAL" clId="{EF348D29-F4CB-4432-9B60-331F715C186A}" dt="2023-06-05T09:35:27.005" v="0"/>
            <ac:spMkLst>
              <pc:docMk/>
              <pc:sldMasterMk cId="0" sldId="2147483684"/>
              <pc:sldLayoutMk cId="0" sldId="2147483687"/>
              <ac:spMk id="4" creationId="{2CCF84E2-427A-B2AD-1B61-23E62131A9C3}"/>
            </ac:spMkLst>
          </pc:spChg>
          <pc:spChg chg="mod">
            <ac:chgData name="GOMEZ, Paula" userId="c93cf399-3ed7-4230-9282-8831e3fe5ae7" providerId="ADAL" clId="{EF348D29-F4CB-4432-9B60-331F715C186A}" dt="2023-06-05T09:35:27.005" v="0"/>
            <ac:spMkLst>
              <pc:docMk/>
              <pc:sldMasterMk cId="0" sldId="2147483684"/>
              <pc:sldLayoutMk cId="0" sldId="2147483687"/>
              <ac:spMk id="68"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87"/>
              <ac:spMk id="69" creationId="{00000000-0000-0000-0000-000000000000}"/>
            </ac:spMkLst>
          </pc:spChg>
          <pc:picChg chg="mod">
            <ac:chgData name="GOMEZ, Paula" userId="c93cf399-3ed7-4230-9282-8831e3fe5ae7" providerId="ADAL" clId="{EF348D29-F4CB-4432-9B60-331F715C186A}" dt="2023-06-05T09:35:27.005" v="0"/>
            <ac:picMkLst>
              <pc:docMk/>
              <pc:sldMasterMk cId="0" sldId="2147483684"/>
              <pc:sldLayoutMk cId="0" sldId="2147483687"/>
              <ac:picMk id="63"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87"/>
              <ac:picMk id="64"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87"/>
              <ac:picMk id="66"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87"/>
              <ac:picMk id="67" creationId="{00000000-0000-0000-0000-000000000000}"/>
            </ac:picMkLst>
          </pc:picChg>
        </pc:sldLayoutChg>
        <pc:sldLayoutChg chg="modSp del">
          <pc:chgData name="GOMEZ, Paula" userId="c93cf399-3ed7-4230-9282-8831e3fe5ae7" providerId="ADAL" clId="{EF348D29-F4CB-4432-9B60-331F715C186A}" dt="2023-06-05T09:55:29.220" v="262" actId="2696"/>
          <pc:sldLayoutMkLst>
            <pc:docMk/>
            <pc:sldMasterMk cId="0" sldId="2147483684"/>
            <pc:sldLayoutMk cId="0" sldId="2147483688"/>
          </pc:sldLayoutMkLst>
          <pc:spChg chg="mod">
            <ac:chgData name="GOMEZ, Paula" userId="c93cf399-3ed7-4230-9282-8831e3fe5ae7" providerId="ADAL" clId="{EF348D29-F4CB-4432-9B60-331F715C186A}" dt="2023-06-05T09:35:27.005" v="0"/>
            <ac:spMkLst>
              <pc:docMk/>
              <pc:sldMasterMk cId="0" sldId="2147483684"/>
              <pc:sldLayoutMk cId="0" sldId="2147483688"/>
              <ac:spMk id="2" creationId="{2F6CF285-B0FF-2820-E003-AA8913A4607A}"/>
            </ac:spMkLst>
          </pc:spChg>
          <pc:spChg chg="mod">
            <ac:chgData name="GOMEZ, Paula" userId="c93cf399-3ed7-4230-9282-8831e3fe5ae7" providerId="ADAL" clId="{EF348D29-F4CB-4432-9B60-331F715C186A}" dt="2023-06-05T09:35:27.005" v="0"/>
            <ac:spMkLst>
              <pc:docMk/>
              <pc:sldMasterMk cId="0" sldId="2147483684"/>
              <pc:sldLayoutMk cId="0" sldId="2147483688"/>
              <ac:spMk id="3" creationId="{83F1FBB7-01C1-1FE2-DE88-D36B2B06F67D}"/>
            </ac:spMkLst>
          </pc:spChg>
          <pc:spChg chg="mod">
            <ac:chgData name="GOMEZ, Paula" userId="c93cf399-3ed7-4230-9282-8831e3fe5ae7" providerId="ADAL" clId="{EF348D29-F4CB-4432-9B60-331F715C186A}" dt="2023-06-05T09:35:27.005" v="0"/>
            <ac:spMkLst>
              <pc:docMk/>
              <pc:sldMasterMk cId="0" sldId="2147483684"/>
              <pc:sldLayoutMk cId="0" sldId="2147483688"/>
              <ac:spMk id="4" creationId="{0F7F9A95-ED0D-E21C-3D0C-2F78B62A4300}"/>
            </ac:spMkLst>
          </pc:spChg>
          <pc:spChg chg="mod">
            <ac:chgData name="GOMEZ, Paula" userId="c93cf399-3ed7-4230-9282-8831e3fe5ae7" providerId="ADAL" clId="{EF348D29-F4CB-4432-9B60-331F715C186A}" dt="2023-06-05T09:35:27.005" v="0"/>
            <ac:spMkLst>
              <pc:docMk/>
              <pc:sldMasterMk cId="0" sldId="2147483684"/>
              <pc:sldLayoutMk cId="0" sldId="2147483688"/>
              <ac:spMk id="83"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88"/>
              <ac:spMk id="84"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88"/>
              <ac:spMk id="85"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88"/>
              <ac:spMk id="86" creationId="{00000000-0000-0000-0000-000000000000}"/>
            </ac:spMkLst>
          </pc:spChg>
          <pc:picChg chg="mod">
            <ac:chgData name="GOMEZ, Paula" userId="c93cf399-3ed7-4230-9282-8831e3fe5ae7" providerId="ADAL" clId="{EF348D29-F4CB-4432-9B60-331F715C186A}" dt="2023-06-05T09:35:27.005" v="0"/>
            <ac:picMkLst>
              <pc:docMk/>
              <pc:sldMasterMk cId="0" sldId="2147483684"/>
              <pc:sldLayoutMk cId="0" sldId="2147483688"/>
              <ac:picMk id="78"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88"/>
              <ac:picMk id="79"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88"/>
              <ac:picMk id="81"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88"/>
              <ac:picMk id="82" creationId="{00000000-0000-0000-0000-000000000000}"/>
            </ac:picMkLst>
          </pc:picChg>
        </pc:sldLayoutChg>
        <pc:sldLayoutChg chg="addSp delSp modSp mod">
          <pc:chgData name="GOMEZ, Paula" userId="c93cf399-3ed7-4230-9282-8831e3fe5ae7" providerId="ADAL" clId="{EF348D29-F4CB-4432-9B60-331F715C186A}" dt="2023-06-05T09:55:38.983" v="267"/>
          <pc:sldLayoutMkLst>
            <pc:docMk/>
            <pc:sldMasterMk cId="0" sldId="2147483684"/>
            <pc:sldLayoutMk cId="0" sldId="2147483689"/>
          </pc:sldLayoutMkLst>
          <pc:spChg chg="mod">
            <ac:chgData name="GOMEZ, Paula" userId="c93cf399-3ed7-4230-9282-8831e3fe5ae7" providerId="ADAL" clId="{EF348D29-F4CB-4432-9B60-331F715C186A}" dt="2023-06-05T09:35:27.005" v="0"/>
            <ac:spMkLst>
              <pc:docMk/>
              <pc:sldMasterMk cId="0" sldId="2147483684"/>
              <pc:sldLayoutMk cId="0" sldId="2147483689"/>
              <ac:spMk id="2" creationId="{C20C2B66-97F8-6D0E-C385-F587F4D13696}"/>
            </ac:spMkLst>
          </pc:spChg>
          <pc:spChg chg="mod">
            <ac:chgData name="GOMEZ, Paula" userId="c93cf399-3ed7-4230-9282-8831e3fe5ae7" providerId="ADAL" clId="{EF348D29-F4CB-4432-9B60-331F715C186A}" dt="2023-06-05T09:35:27.005" v="0"/>
            <ac:spMkLst>
              <pc:docMk/>
              <pc:sldMasterMk cId="0" sldId="2147483684"/>
              <pc:sldLayoutMk cId="0" sldId="2147483689"/>
              <ac:spMk id="3" creationId="{CCFAF2FB-E8E3-7993-3A2E-8024D58ED192}"/>
            </ac:spMkLst>
          </pc:spChg>
          <pc:spChg chg="mod">
            <ac:chgData name="GOMEZ, Paula" userId="c93cf399-3ed7-4230-9282-8831e3fe5ae7" providerId="ADAL" clId="{EF348D29-F4CB-4432-9B60-331F715C186A}" dt="2023-06-05T09:35:27.005" v="0"/>
            <ac:spMkLst>
              <pc:docMk/>
              <pc:sldMasterMk cId="0" sldId="2147483684"/>
              <pc:sldLayoutMk cId="0" sldId="2147483689"/>
              <ac:spMk id="4" creationId="{DDFA3045-3819-A674-DA36-A2229ACEAC20}"/>
            </ac:spMkLst>
          </pc:spChg>
          <pc:spChg chg="mod">
            <ac:chgData name="GOMEZ, Paula" userId="c93cf399-3ed7-4230-9282-8831e3fe5ae7" providerId="ADAL" clId="{EF348D29-F4CB-4432-9B60-331F715C186A}" dt="2023-06-05T09:35:27.005" v="0"/>
            <ac:spMkLst>
              <pc:docMk/>
              <pc:sldMasterMk cId="0" sldId="2147483684"/>
              <pc:sldLayoutMk cId="0" sldId="2147483689"/>
              <ac:spMk id="99"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89"/>
              <ac:spMk id="101"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89"/>
              <ac:spMk id="102"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89"/>
              <ac:spMk id="103" creationId="{00000000-0000-0000-0000-000000000000}"/>
            </ac:spMkLst>
          </pc:spChg>
          <pc:picChg chg="add del mod">
            <ac:chgData name="GOMEZ, Paula" userId="c93cf399-3ed7-4230-9282-8831e3fe5ae7" providerId="ADAL" clId="{EF348D29-F4CB-4432-9B60-331F715C186A}" dt="2023-06-05T09:55:35.488" v="265" actId="478"/>
            <ac:picMkLst>
              <pc:docMk/>
              <pc:sldMasterMk cId="0" sldId="2147483684"/>
              <pc:sldLayoutMk cId="0" sldId="2147483689"/>
              <ac:picMk id="14" creationId="{D6C59F03-50AE-4EAF-BD6B-FB7D5F03DBFE}"/>
            </ac:picMkLst>
          </pc:picChg>
          <pc:picChg chg="add mod">
            <ac:chgData name="GOMEZ, Paula" userId="c93cf399-3ed7-4230-9282-8831e3fe5ae7" providerId="ADAL" clId="{EF348D29-F4CB-4432-9B60-331F715C186A}" dt="2023-06-05T09:55:38.983" v="267"/>
            <ac:picMkLst>
              <pc:docMk/>
              <pc:sldMasterMk cId="0" sldId="2147483684"/>
              <pc:sldLayoutMk cId="0" sldId="2147483689"/>
              <ac:picMk id="15" creationId="{3F8434D9-EEB7-4FAF-A244-A2AD83B4C9ED}"/>
            </ac:picMkLst>
          </pc:picChg>
          <pc:picChg chg="del mod">
            <ac:chgData name="GOMEZ, Paula" userId="c93cf399-3ed7-4230-9282-8831e3fe5ae7" providerId="ADAL" clId="{EF348D29-F4CB-4432-9B60-331F715C186A}" dt="2023-06-05T09:55:37.883" v="266" actId="478"/>
            <ac:picMkLst>
              <pc:docMk/>
              <pc:sldMasterMk cId="0" sldId="2147483684"/>
              <pc:sldLayoutMk cId="0" sldId="2147483689"/>
              <ac:picMk id="95"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89"/>
              <ac:picMk id="96" creationId="{00000000-0000-0000-0000-000000000000}"/>
            </ac:picMkLst>
          </pc:picChg>
          <pc:picChg chg="del mod">
            <ac:chgData name="GOMEZ, Paula" userId="c93cf399-3ed7-4230-9282-8831e3fe5ae7" providerId="ADAL" clId="{EF348D29-F4CB-4432-9B60-331F715C186A}" dt="2023-06-05T09:55:33.031" v="263" actId="478"/>
            <ac:picMkLst>
              <pc:docMk/>
              <pc:sldMasterMk cId="0" sldId="2147483684"/>
              <pc:sldLayoutMk cId="0" sldId="2147483689"/>
              <ac:picMk id="97"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89"/>
              <ac:picMk id="98"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89"/>
              <ac:picMk id="100" creationId="{00000000-0000-0000-0000-000000000000}"/>
            </ac:picMkLst>
          </pc:picChg>
        </pc:sldLayoutChg>
        <pc:sldLayoutChg chg="addSp delSp modSp mod">
          <pc:chgData name="GOMEZ, Paula" userId="c93cf399-3ed7-4230-9282-8831e3fe5ae7" providerId="ADAL" clId="{EF348D29-F4CB-4432-9B60-331F715C186A}" dt="2023-06-05T09:55:47.124" v="270"/>
          <pc:sldLayoutMkLst>
            <pc:docMk/>
            <pc:sldMasterMk cId="0" sldId="2147483684"/>
            <pc:sldLayoutMk cId="0" sldId="2147483690"/>
          </pc:sldLayoutMkLst>
          <pc:spChg chg="mod">
            <ac:chgData name="GOMEZ, Paula" userId="c93cf399-3ed7-4230-9282-8831e3fe5ae7" providerId="ADAL" clId="{EF348D29-F4CB-4432-9B60-331F715C186A}" dt="2023-06-05T09:35:27.005" v="0"/>
            <ac:spMkLst>
              <pc:docMk/>
              <pc:sldMasterMk cId="0" sldId="2147483684"/>
              <pc:sldLayoutMk cId="0" sldId="2147483690"/>
              <ac:spMk id="2" creationId="{C663F8F0-849B-12F0-3764-50315D27DE8D}"/>
            </ac:spMkLst>
          </pc:spChg>
          <pc:spChg chg="mod">
            <ac:chgData name="GOMEZ, Paula" userId="c93cf399-3ed7-4230-9282-8831e3fe5ae7" providerId="ADAL" clId="{EF348D29-F4CB-4432-9B60-331F715C186A}" dt="2023-06-05T09:35:27.005" v="0"/>
            <ac:spMkLst>
              <pc:docMk/>
              <pc:sldMasterMk cId="0" sldId="2147483684"/>
              <pc:sldLayoutMk cId="0" sldId="2147483690"/>
              <ac:spMk id="3" creationId="{6D0F9CE6-6C0A-45AF-DEC1-5EBA4BCF134C}"/>
            </ac:spMkLst>
          </pc:spChg>
          <pc:spChg chg="mod">
            <ac:chgData name="GOMEZ, Paula" userId="c93cf399-3ed7-4230-9282-8831e3fe5ae7" providerId="ADAL" clId="{EF348D29-F4CB-4432-9B60-331F715C186A}" dt="2023-06-05T09:35:27.005" v="0"/>
            <ac:spMkLst>
              <pc:docMk/>
              <pc:sldMasterMk cId="0" sldId="2147483684"/>
              <pc:sldLayoutMk cId="0" sldId="2147483690"/>
              <ac:spMk id="4" creationId="{91018DB4-A512-32BD-BAAE-947EA9A50EDF}"/>
            </ac:spMkLst>
          </pc:spChg>
          <pc:spChg chg="mod">
            <ac:chgData name="GOMEZ, Paula" userId="c93cf399-3ed7-4230-9282-8831e3fe5ae7" providerId="ADAL" clId="{EF348D29-F4CB-4432-9B60-331F715C186A}" dt="2023-06-05T09:35:27.005" v="0"/>
            <ac:spMkLst>
              <pc:docMk/>
              <pc:sldMasterMk cId="0" sldId="2147483684"/>
              <pc:sldLayoutMk cId="0" sldId="2147483690"/>
              <ac:spMk id="117"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90"/>
              <ac:spMk id="119"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90"/>
              <ac:spMk id="120"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90"/>
              <ac:spMk id="121"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90"/>
              <ac:spMk id="122" creationId="{00000000-0000-0000-0000-000000000000}"/>
            </ac:spMkLst>
          </pc:spChg>
          <pc:picChg chg="add mod">
            <ac:chgData name="GOMEZ, Paula" userId="c93cf399-3ed7-4230-9282-8831e3fe5ae7" providerId="ADAL" clId="{EF348D29-F4CB-4432-9B60-331F715C186A}" dt="2023-06-05T09:55:47.124" v="270"/>
            <ac:picMkLst>
              <pc:docMk/>
              <pc:sldMasterMk cId="0" sldId="2147483684"/>
              <pc:sldLayoutMk cId="0" sldId="2147483690"/>
              <ac:picMk id="15" creationId="{ECD0E1A4-BE01-402B-834B-95BC786FF69E}"/>
            </ac:picMkLst>
          </pc:picChg>
          <pc:picChg chg="del mod">
            <ac:chgData name="GOMEZ, Paula" userId="c93cf399-3ed7-4230-9282-8831e3fe5ae7" providerId="ADAL" clId="{EF348D29-F4CB-4432-9B60-331F715C186A}" dt="2023-06-05T09:55:46.006" v="269" actId="478"/>
            <ac:picMkLst>
              <pc:docMk/>
              <pc:sldMasterMk cId="0" sldId="2147483684"/>
              <pc:sldLayoutMk cId="0" sldId="2147483690"/>
              <ac:picMk id="113"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0"/>
              <ac:picMk id="114" creationId="{00000000-0000-0000-0000-000000000000}"/>
            </ac:picMkLst>
          </pc:picChg>
          <pc:picChg chg="del mod">
            <ac:chgData name="GOMEZ, Paula" userId="c93cf399-3ed7-4230-9282-8831e3fe5ae7" providerId="ADAL" clId="{EF348D29-F4CB-4432-9B60-331F715C186A}" dt="2023-06-05T09:55:44.357" v="268" actId="478"/>
            <ac:picMkLst>
              <pc:docMk/>
              <pc:sldMasterMk cId="0" sldId="2147483684"/>
              <pc:sldLayoutMk cId="0" sldId="2147483690"/>
              <ac:picMk id="115"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0"/>
              <ac:picMk id="116"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0"/>
              <ac:picMk id="118"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84"/>
            <pc:sldLayoutMk cId="0" sldId="2147483691"/>
          </pc:sldLayoutMkLst>
          <pc:spChg chg="mod">
            <ac:chgData name="GOMEZ, Paula" userId="c93cf399-3ed7-4230-9282-8831e3fe5ae7" providerId="ADAL" clId="{EF348D29-F4CB-4432-9B60-331F715C186A}" dt="2023-06-05T09:35:27.005" v="0"/>
            <ac:spMkLst>
              <pc:docMk/>
              <pc:sldMasterMk cId="0" sldId="2147483684"/>
              <pc:sldLayoutMk cId="0" sldId="2147483691"/>
              <ac:spMk id="2" creationId="{51370939-C469-FF43-C53E-B366AE845DAE}"/>
            </ac:spMkLst>
          </pc:spChg>
          <pc:spChg chg="mod">
            <ac:chgData name="GOMEZ, Paula" userId="c93cf399-3ed7-4230-9282-8831e3fe5ae7" providerId="ADAL" clId="{EF348D29-F4CB-4432-9B60-331F715C186A}" dt="2023-06-05T09:35:27.005" v="0"/>
            <ac:spMkLst>
              <pc:docMk/>
              <pc:sldMasterMk cId="0" sldId="2147483684"/>
              <pc:sldLayoutMk cId="0" sldId="2147483691"/>
              <ac:spMk id="3" creationId="{8761AB0B-33ED-CB21-03F6-4D54DA742BB5}"/>
            </ac:spMkLst>
          </pc:spChg>
          <pc:spChg chg="mod">
            <ac:chgData name="GOMEZ, Paula" userId="c93cf399-3ed7-4230-9282-8831e3fe5ae7" providerId="ADAL" clId="{EF348D29-F4CB-4432-9B60-331F715C186A}" dt="2023-06-05T09:35:27.005" v="0"/>
            <ac:spMkLst>
              <pc:docMk/>
              <pc:sldMasterMk cId="0" sldId="2147483684"/>
              <pc:sldLayoutMk cId="0" sldId="2147483691"/>
              <ac:spMk id="4" creationId="{F5734E38-1440-7E40-BC12-949030CB79D0}"/>
            </ac:spMkLst>
          </pc:spChg>
          <pc:spChg chg="mod">
            <ac:chgData name="GOMEZ, Paula" userId="c93cf399-3ed7-4230-9282-8831e3fe5ae7" providerId="ADAL" clId="{EF348D29-F4CB-4432-9B60-331F715C186A}" dt="2023-06-05T09:35:27.005" v="0"/>
            <ac:spMkLst>
              <pc:docMk/>
              <pc:sldMasterMk cId="0" sldId="2147483684"/>
              <pc:sldLayoutMk cId="0" sldId="2147483691"/>
              <ac:spMk id="136"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91"/>
              <ac:spMk id="138"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91"/>
              <ac:spMk id="139"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91"/>
              <ac:spMk id="140"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91"/>
              <ac:spMk id="141"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91"/>
              <ac:spMk id="142" creationId="{00000000-0000-0000-0000-000000000000}"/>
            </ac:spMkLst>
          </pc:spChg>
          <pc:picChg chg="mod">
            <ac:chgData name="GOMEZ, Paula" userId="c93cf399-3ed7-4230-9282-8831e3fe5ae7" providerId="ADAL" clId="{EF348D29-F4CB-4432-9B60-331F715C186A}" dt="2023-06-05T09:35:27.005" v="0"/>
            <ac:picMkLst>
              <pc:docMk/>
              <pc:sldMasterMk cId="0" sldId="2147483684"/>
              <pc:sldLayoutMk cId="0" sldId="2147483691"/>
              <ac:picMk id="132"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1"/>
              <ac:picMk id="133"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1"/>
              <ac:picMk id="134"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1"/>
              <ac:picMk id="135"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1"/>
              <ac:picMk id="137"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84"/>
            <pc:sldLayoutMk cId="0" sldId="2147483692"/>
          </pc:sldLayoutMkLst>
          <pc:spChg chg="mod">
            <ac:chgData name="GOMEZ, Paula" userId="c93cf399-3ed7-4230-9282-8831e3fe5ae7" providerId="ADAL" clId="{EF348D29-F4CB-4432-9B60-331F715C186A}" dt="2023-06-05T09:35:27.005" v="0"/>
            <ac:spMkLst>
              <pc:docMk/>
              <pc:sldMasterMk cId="0" sldId="2147483684"/>
              <pc:sldLayoutMk cId="0" sldId="2147483692"/>
              <ac:spMk id="2" creationId="{727FB8DD-1524-EFE6-EB26-354E9417A138}"/>
            </ac:spMkLst>
          </pc:spChg>
          <pc:spChg chg="mod">
            <ac:chgData name="GOMEZ, Paula" userId="c93cf399-3ed7-4230-9282-8831e3fe5ae7" providerId="ADAL" clId="{EF348D29-F4CB-4432-9B60-331F715C186A}" dt="2023-06-05T09:35:27.005" v="0"/>
            <ac:spMkLst>
              <pc:docMk/>
              <pc:sldMasterMk cId="0" sldId="2147483684"/>
              <pc:sldLayoutMk cId="0" sldId="2147483692"/>
              <ac:spMk id="3" creationId="{1FA00743-F051-C670-0FD7-4FB035BB3F87}"/>
            </ac:spMkLst>
          </pc:spChg>
          <pc:spChg chg="mod">
            <ac:chgData name="GOMEZ, Paula" userId="c93cf399-3ed7-4230-9282-8831e3fe5ae7" providerId="ADAL" clId="{EF348D29-F4CB-4432-9B60-331F715C186A}" dt="2023-06-05T09:35:27.005" v="0"/>
            <ac:spMkLst>
              <pc:docMk/>
              <pc:sldMasterMk cId="0" sldId="2147483684"/>
              <pc:sldLayoutMk cId="0" sldId="2147483692"/>
              <ac:spMk id="4" creationId="{F45D708A-BB6E-D975-ED29-7A257A8E230B}"/>
            </ac:spMkLst>
          </pc:spChg>
          <pc:spChg chg="mod">
            <ac:chgData name="GOMEZ, Paula" userId="c93cf399-3ed7-4230-9282-8831e3fe5ae7" providerId="ADAL" clId="{EF348D29-F4CB-4432-9B60-331F715C186A}" dt="2023-06-05T09:35:27.005" v="0"/>
            <ac:spMkLst>
              <pc:docMk/>
              <pc:sldMasterMk cId="0" sldId="2147483684"/>
              <pc:sldLayoutMk cId="0" sldId="2147483692"/>
              <ac:spMk id="156"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92"/>
              <ac:spMk id="158"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92"/>
              <ac:spMk id="159"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92"/>
              <ac:spMk id="160"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92"/>
              <ac:spMk id="161"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92"/>
              <ac:spMk id="162" creationId="{00000000-0000-0000-0000-000000000000}"/>
            </ac:spMkLst>
          </pc:spChg>
          <pc:picChg chg="mod">
            <ac:chgData name="GOMEZ, Paula" userId="c93cf399-3ed7-4230-9282-8831e3fe5ae7" providerId="ADAL" clId="{EF348D29-F4CB-4432-9B60-331F715C186A}" dt="2023-06-05T09:35:27.005" v="0"/>
            <ac:picMkLst>
              <pc:docMk/>
              <pc:sldMasterMk cId="0" sldId="2147483684"/>
              <pc:sldLayoutMk cId="0" sldId="2147483692"/>
              <ac:picMk id="152"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2"/>
              <ac:picMk id="153"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2"/>
              <ac:picMk id="154"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2"/>
              <ac:picMk id="155"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2"/>
              <ac:picMk id="157"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84"/>
            <pc:sldLayoutMk cId="0" sldId="2147483693"/>
          </pc:sldLayoutMkLst>
          <pc:spChg chg="mod">
            <ac:chgData name="GOMEZ, Paula" userId="c93cf399-3ed7-4230-9282-8831e3fe5ae7" providerId="ADAL" clId="{EF348D29-F4CB-4432-9B60-331F715C186A}" dt="2023-06-05T09:35:27.005" v="0"/>
            <ac:spMkLst>
              <pc:docMk/>
              <pc:sldMasterMk cId="0" sldId="2147483684"/>
              <pc:sldLayoutMk cId="0" sldId="2147483693"/>
              <ac:spMk id="2" creationId="{F9D0428B-1F43-6B4A-6E0F-18691B96FC0A}"/>
            </ac:spMkLst>
          </pc:spChg>
          <pc:spChg chg="mod">
            <ac:chgData name="GOMEZ, Paula" userId="c93cf399-3ed7-4230-9282-8831e3fe5ae7" providerId="ADAL" clId="{EF348D29-F4CB-4432-9B60-331F715C186A}" dt="2023-06-05T09:35:27.005" v="0"/>
            <ac:spMkLst>
              <pc:docMk/>
              <pc:sldMasterMk cId="0" sldId="2147483684"/>
              <pc:sldLayoutMk cId="0" sldId="2147483693"/>
              <ac:spMk id="3" creationId="{BAECC429-4203-963A-4A7C-2DB61138EF23}"/>
            </ac:spMkLst>
          </pc:spChg>
          <pc:spChg chg="mod">
            <ac:chgData name="GOMEZ, Paula" userId="c93cf399-3ed7-4230-9282-8831e3fe5ae7" providerId="ADAL" clId="{EF348D29-F4CB-4432-9B60-331F715C186A}" dt="2023-06-05T09:35:27.005" v="0"/>
            <ac:spMkLst>
              <pc:docMk/>
              <pc:sldMasterMk cId="0" sldId="2147483684"/>
              <pc:sldLayoutMk cId="0" sldId="2147483693"/>
              <ac:spMk id="4" creationId="{41E76E04-ADC1-C57E-4CD0-D1CF7481E180}"/>
            </ac:spMkLst>
          </pc:spChg>
          <pc:spChg chg="mod">
            <ac:chgData name="GOMEZ, Paula" userId="c93cf399-3ed7-4230-9282-8831e3fe5ae7" providerId="ADAL" clId="{EF348D29-F4CB-4432-9B60-331F715C186A}" dt="2023-06-05T09:35:27.005" v="0"/>
            <ac:spMkLst>
              <pc:docMk/>
              <pc:sldMasterMk cId="0" sldId="2147483684"/>
              <pc:sldLayoutMk cId="0" sldId="2147483693"/>
              <ac:spMk id="176"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93"/>
              <ac:spMk id="178"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93"/>
              <ac:spMk id="179"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93"/>
              <ac:spMk id="180"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93"/>
              <ac:spMk id="181"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93"/>
              <ac:spMk id="182" creationId="{00000000-0000-0000-0000-000000000000}"/>
            </ac:spMkLst>
          </pc:spChg>
          <pc:picChg chg="mod">
            <ac:chgData name="GOMEZ, Paula" userId="c93cf399-3ed7-4230-9282-8831e3fe5ae7" providerId="ADAL" clId="{EF348D29-F4CB-4432-9B60-331F715C186A}" dt="2023-06-05T09:35:27.005" v="0"/>
            <ac:picMkLst>
              <pc:docMk/>
              <pc:sldMasterMk cId="0" sldId="2147483684"/>
              <pc:sldLayoutMk cId="0" sldId="2147483693"/>
              <ac:picMk id="172"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3"/>
              <ac:picMk id="173"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3"/>
              <ac:picMk id="174"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3"/>
              <ac:picMk id="175"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3"/>
              <ac:picMk id="177"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84"/>
            <pc:sldLayoutMk cId="0" sldId="2147483694"/>
          </pc:sldLayoutMkLst>
          <pc:spChg chg="mod">
            <ac:chgData name="GOMEZ, Paula" userId="c93cf399-3ed7-4230-9282-8831e3fe5ae7" providerId="ADAL" clId="{EF348D29-F4CB-4432-9B60-331F715C186A}" dt="2023-06-05T09:35:27.005" v="0"/>
            <ac:spMkLst>
              <pc:docMk/>
              <pc:sldMasterMk cId="0" sldId="2147483684"/>
              <pc:sldLayoutMk cId="0" sldId="2147483694"/>
              <ac:spMk id="2" creationId="{1F6996E6-ADDF-363A-8E5A-718968F17F74}"/>
            </ac:spMkLst>
          </pc:spChg>
          <pc:spChg chg="mod">
            <ac:chgData name="GOMEZ, Paula" userId="c93cf399-3ed7-4230-9282-8831e3fe5ae7" providerId="ADAL" clId="{EF348D29-F4CB-4432-9B60-331F715C186A}" dt="2023-06-05T09:35:27.005" v="0"/>
            <ac:spMkLst>
              <pc:docMk/>
              <pc:sldMasterMk cId="0" sldId="2147483684"/>
              <pc:sldLayoutMk cId="0" sldId="2147483694"/>
              <ac:spMk id="3" creationId="{4D1C9D7F-794C-1E87-8B5A-3B084F4E04DD}"/>
            </ac:spMkLst>
          </pc:spChg>
          <pc:spChg chg="mod">
            <ac:chgData name="GOMEZ, Paula" userId="c93cf399-3ed7-4230-9282-8831e3fe5ae7" providerId="ADAL" clId="{EF348D29-F4CB-4432-9B60-331F715C186A}" dt="2023-06-05T09:35:27.005" v="0"/>
            <ac:spMkLst>
              <pc:docMk/>
              <pc:sldMasterMk cId="0" sldId="2147483684"/>
              <pc:sldLayoutMk cId="0" sldId="2147483694"/>
              <ac:spMk id="4" creationId="{1A8AFD3C-2F0C-6850-20AC-C0E454828675}"/>
            </ac:spMkLst>
          </pc:spChg>
          <pc:spChg chg="mod">
            <ac:chgData name="GOMEZ, Paula" userId="c93cf399-3ed7-4230-9282-8831e3fe5ae7" providerId="ADAL" clId="{EF348D29-F4CB-4432-9B60-331F715C186A}" dt="2023-06-05T09:35:27.005" v="0"/>
            <ac:spMkLst>
              <pc:docMk/>
              <pc:sldMasterMk cId="0" sldId="2147483684"/>
              <pc:sldLayoutMk cId="0" sldId="2147483694"/>
              <ac:spMk id="196"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94"/>
              <ac:spMk id="198"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94"/>
              <ac:spMk id="199"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94"/>
              <ac:spMk id="200"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94"/>
              <ac:spMk id="201"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94"/>
              <ac:spMk id="202" creationId="{00000000-0000-0000-0000-000000000000}"/>
            </ac:spMkLst>
          </pc:spChg>
          <pc:picChg chg="mod">
            <ac:chgData name="GOMEZ, Paula" userId="c93cf399-3ed7-4230-9282-8831e3fe5ae7" providerId="ADAL" clId="{EF348D29-F4CB-4432-9B60-331F715C186A}" dt="2023-06-05T09:35:27.005" v="0"/>
            <ac:picMkLst>
              <pc:docMk/>
              <pc:sldMasterMk cId="0" sldId="2147483684"/>
              <pc:sldLayoutMk cId="0" sldId="2147483694"/>
              <ac:picMk id="192"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4"/>
              <ac:picMk id="193"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4"/>
              <ac:picMk id="194"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4"/>
              <ac:picMk id="195"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4"/>
              <ac:picMk id="197"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84"/>
            <pc:sldLayoutMk cId="0" sldId="2147483696"/>
          </pc:sldLayoutMkLst>
          <pc:spChg chg="mod">
            <ac:chgData name="GOMEZ, Paula" userId="c93cf399-3ed7-4230-9282-8831e3fe5ae7" providerId="ADAL" clId="{EF348D29-F4CB-4432-9B60-331F715C186A}" dt="2023-06-05T09:35:27.005" v="0"/>
            <ac:spMkLst>
              <pc:docMk/>
              <pc:sldMasterMk cId="0" sldId="2147483684"/>
              <pc:sldLayoutMk cId="0" sldId="2147483696"/>
              <ac:spMk id="2" creationId="{E9A955F0-9201-A688-E7B6-9926FB245BDD}"/>
            </ac:spMkLst>
          </pc:spChg>
          <pc:spChg chg="mod">
            <ac:chgData name="GOMEZ, Paula" userId="c93cf399-3ed7-4230-9282-8831e3fe5ae7" providerId="ADAL" clId="{EF348D29-F4CB-4432-9B60-331F715C186A}" dt="2023-06-05T09:35:27.005" v="0"/>
            <ac:spMkLst>
              <pc:docMk/>
              <pc:sldMasterMk cId="0" sldId="2147483684"/>
              <pc:sldLayoutMk cId="0" sldId="2147483696"/>
              <ac:spMk id="3" creationId="{A8B680F3-5A2C-709E-88C3-4917FE719C60}"/>
            </ac:spMkLst>
          </pc:spChg>
          <pc:spChg chg="mod">
            <ac:chgData name="GOMEZ, Paula" userId="c93cf399-3ed7-4230-9282-8831e3fe5ae7" providerId="ADAL" clId="{EF348D29-F4CB-4432-9B60-331F715C186A}" dt="2023-06-05T09:35:27.005" v="0"/>
            <ac:spMkLst>
              <pc:docMk/>
              <pc:sldMasterMk cId="0" sldId="2147483684"/>
              <pc:sldLayoutMk cId="0" sldId="2147483696"/>
              <ac:spMk id="4" creationId="{88111DBB-C5F1-CFFE-E5FB-65A4BAA0D743}"/>
            </ac:spMkLst>
          </pc:spChg>
          <pc:spChg chg="mod">
            <ac:chgData name="GOMEZ, Paula" userId="c93cf399-3ed7-4230-9282-8831e3fe5ae7" providerId="ADAL" clId="{EF348D29-F4CB-4432-9B60-331F715C186A}" dt="2023-06-05T09:35:27.005" v="0"/>
            <ac:spMkLst>
              <pc:docMk/>
              <pc:sldMasterMk cId="0" sldId="2147483684"/>
              <pc:sldLayoutMk cId="0" sldId="2147483696"/>
              <ac:spMk id="223"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96"/>
              <ac:spMk id="225"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96"/>
              <ac:spMk id="227" creationId="{00000000-0000-0000-0000-000000000000}"/>
            </ac:spMkLst>
          </pc:spChg>
          <pc:picChg chg="mod">
            <ac:chgData name="GOMEZ, Paula" userId="c93cf399-3ed7-4230-9282-8831e3fe5ae7" providerId="ADAL" clId="{EF348D29-F4CB-4432-9B60-331F715C186A}" dt="2023-06-05T09:35:27.005" v="0"/>
            <ac:picMkLst>
              <pc:docMk/>
              <pc:sldMasterMk cId="0" sldId="2147483684"/>
              <pc:sldLayoutMk cId="0" sldId="2147483696"/>
              <ac:picMk id="219"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6"/>
              <ac:picMk id="220"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6"/>
              <ac:picMk id="221"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6"/>
              <ac:picMk id="222"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6"/>
              <ac:picMk id="224"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6"/>
              <ac:picMk id="226"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84"/>
            <pc:sldLayoutMk cId="0" sldId="2147483697"/>
          </pc:sldLayoutMkLst>
          <pc:spChg chg="mod">
            <ac:chgData name="GOMEZ, Paula" userId="c93cf399-3ed7-4230-9282-8831e3fe5ae7" providerId="ADAL" clId="{EF348D29-F4CB-4432-9B60-331F715C186A}" dt="2023-06-05T09:35:27.005" v="0"/>
            <ac:spMkLst>
              <pc:docMk/>
              <pc:sldMasterMk cId="0" sldId="2147483684"/>
              <pc:sldLayoutMk cId="0" sldId="2147483697"/>
              <ac:spMk id="2" creationId="{3483D84E-A0F9-CD50-45CA-A275475D19A9}"/>
            </ac:spMkLst>
          </pc:spChg>
          <pc:spChg chg="mod">
            <ac:chgData name="GOMEZ, Paula" userId="c93cf399-3ed7-4230-9282-8831e3fe5ae7" providerId="ADAL" clId="{EF348D29-F4CB-4432-9B60-331F715C186A}" dt="2023-06-05T09:35:27.005" v="0"/>
            <ac:spMkLst>
              <pc:docMk/>
              <pc:sldMasterMk cId="0" sldId="2147483684"/>
              <pc:sldLayoutMk cId="0" sldId="2147483697"/>
              <ac:spMk id="3" creationId="{F38B569F-0B66-91F8-DE10-AFC253AAA8C2}"/>
            </ac:spMkLst>
          </pc:spChg>
          <pc:spChg chg="mod">
            <ac:chgData name="GOMEZ, Paula" userId="c93cf399-3ed7-4230-9282-8831e3fe5ae7" providerId="ADAL" clId="{EF348D29-F4CB-4432-9B60-331F715C186A}" dt="2023-06-05T09:35:27.005" v="0"/>
            <ac:spMkLst>
              <pc:docMk/>
              <pc:sldMasterMk cId="0" sldId="2147483684"/>
              <pc:sldLayoutMk cId="0" sldId="2147483697"/>
              <ac:spMk id="4" creationId="{58DC98FF-B570-A510-179A-2B593BA07F85}"/>
            </ac:spMkLst>
          </pc:spChg>
          <pc:spChg chg="mod">
            <ac:chgData name="GOMEZ, Paula" userId="c93cf399-3ed7-4230-9282-8831e3fe5ae7" providerId="ADAL" clId="{EF348D29-F4CB-4432-9B60-331F715C186A}" dt="2023-06-05T09:35:27.005" v="0"/>
            <ac:spMkLst>
              <pc:docMk/>
              <pc:sldMasterMk cId="0" sldId="2147483684"/>
              <pc:sldLayoutMk cId="0" sldId="2147483697"/>
              <ac:spMk id="241" creationId="{00000000-0000-0000-0000-000000000000}"/>
            </ac:spMkLst>
          </pc:spChg>
          <pc:picChg chg="mod">
            <ac:chgData name="GOMEZ, Paula" userId="c93cf399-3ed7-4230-9282-8831e3fe5ae7" providerId="ADAL" clId="{EF348D29-F4CB-4432-9B60-331F715C186A}" dt="2023-06-05T09:35:27.005" v="0"/>
            <ac:picMkLst>
              <pc:docMk/>
              <pc:sldMasterMk cId="0" sldId="2147483684"/>
              <pc:sldLayoutMk cId="0" sldId="2147483697"/>
              <ac:picMk id="237"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7"/>
              <ac:picMk id="238"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7"/>
              <ac:picMk id="239"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7"/>
              <ac:picMk id="240"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7"/>
              <ac:picMk id="242"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7"/>
              <ac:picMk id="243"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84"/>
            <pc:sldLayoutMk cId="0" sldId="2147483698"/>
          </pc:sldLayoutMkLst>
          <pc:spChg chg="mod">
            <ac:chgData name="GOMEZ, Paula" userId="c93cf399-3ed7-4230-9282-8831e3fe5ae7" providerId="ADAL" clId="{EF348D29-F4CB-4432-9B60-331F715C186A}" dt="2023-06-05T09:35:27.005" v="0"/>
            <ac:spMkLst>
              <pc:docMk/>
              <pc:sldMasterMk cId="0" sldId="2147483684"/>
              <pc:sldLayoutMk cId="0" sldId="2147483698"/>
              <ac:spMk id="2" creationId="{70178CF0-9D03-19BE-6B05-C6AC61CF986C}"/>
            </ac:spMkLst>
          </pc:spChg>
          <pc:spChg chg="mod">
            <ac:chgData name="GOMEZ, Paula" userId="c93cf399-3ed7-4230-9282-8831e3fe5ae7" providerId="ADAL" clId="{EF348D29-F4CB-4432-9B60-331F715C186A}" dt="2023-06-05T09:35:27.005" v="0"/>
            <ac:spMkLst>
              <pc:docMk/>
              <pc:sldMasterMk cId="0" sldId="2147483684"/>
              <pc:sldLayoutMk cId="0" sldId="2147483698"/>
              <ac:spMk id="3" creationId="{E5446D74-3F3F-808B-1F21-85D3E9FBB8E7}"/>
            </ac:spMkLst>
          </pc:spChg>
          <pc:spChg chg="mod">
            <ac:chgData name="GOMEZ, Paula" userId="c93cf399-3ed7-4230-9282-8831e3fe5ae7" providerId="ADAL" clId="{EF348D29-F4CB-4432-9B60-331F715C186A}" dt="2023-06-05T09:35:27.005" v="0"/>
            <ac:spMkLst>
              <pc:docMk/>
              <pc:sldMasterMk cId="0" sldId="2147483684"/>
              <pc:sldLayoutMk cId="0" sldId="2147483698"/>
              <ac:spMk id="4" creationId="{46BEB772-724C-5AA2-8499-6B34F28B1C53}"/>
            </ac:spMkLst>
          </pc:spChg>
          <pc:spChg chg="mod">
            <ac:chgData name="GOMEZ, Paula" userId="c93cf399-3ed7-4230-9282-8831e3fe5ae7" providerId="ADAL" clId="{EF348D29-F4CB-4432-9B60-331F715C186A}" dt="2023-06-05T09:35:27.005" v="0"/>
            <ac:spMkLst>
              <pc:docMk/>
              <pc:sldMasterMk cId="0" sldId="2147483684"/>
              <pc:sldLayoutMk cId="0" sldId="2147483698"/>
              <ac:spMk id="257"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98"/>
              <ac:spMk id="259"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98"/>
              <ac:spMk id="261" creationId="{00000000-0000-0000-0000-000000000000}"/>
            </ac:spMkLst>
          </pc:spChg>
          <pc:picChg chg="mod">
            <ac:chgData name="GOMEZ, Paula" userId="c93cf399-3ed7-4230-9282-8831e3fe5ae7" providerId="ADAL" clId="{EF348D29-F4CB-4432-9B60-331F715C186A}" dt="2023-06-05T09:35:27.005" v="0"/>
            <ac:picMkLst>
              <pc:docMk/>
              <pc:sldMasterMk cId="0" sldId="2147483684"/>
              <pc:sldLayoutMk cId="0" sldId="2147483698"/>
              <ac:picMk id="253"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8"/>
              <ac:picMk id="254"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8"/>
              <ac:picMk id="255"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8"/>
              <ac:picMk id="256"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8"/>
              <ac:picMk id="258"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8"/>
              <ac:picMk id="260"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84"/>
            <pc:sldLayoutMk cId="0" sldId="2147483699"/>
          </pc:sldLayoutMkLst>
          <pc:spChg chg="mod">
            <ac:chgData name="GOMEZ, Paula" userId="c93cf399-3ed7-4230-9282-8831e3fe5ae7" providerId="ADAL" clId="{EF348D29-F4CB-4432-9B60-331F715C186A}" dt="2023-06-05T09:35:27.005" v="0"/>
            <ac:spMkLst>
              <pc:docMk/>
              <pc:sldMasterMk cId="0" sldId="2147483684"/>
              <pc:sldLayoutMk cId="0" sldId="2147483699"/>
              <ac:spMk id="2" creationId="{6F9085DC-E979-74C6-486C-E38B27B362BA}"/>
            </ac:spMkLst>
          </pc:spChg>
          <pc:spChg chg="mod">
            <ac:chgData name="GOMEZ, Paula" userId="c93cf399-3ed7-4230-9282-8831e3fe5ae7" providerId="ADAL" clId="{EF348D29-F4CB-4432-9B60-331F715C186A}" dt="2023-06-05T09:35:27.005" v="0"/>
            <ac:spMkLst>
              <pc:docMk/>
              <pc:sldMasterMk cId="0" sldId="2147483684"/>
              <pc:sldLayoutMk cId="0" sldId="2147483699"/>
              <ac:spMk id="3" creationId="{FC6BB047-245D-7658-76D3-BDD8BE324B71}"/>
            </ac:spMkLst>
          </pc:spChg>
          <pc:spChg chg="mod">
            <ac:chgData name="GOMEZ, Paula" userId="c93cf399-3ed7-4230-9282-8831e3fe5ae7" providerId="ADAL" clId="{EF348D29-F4CB-4432-9B60-331F715C186A}" dt="2023-06-05T09:35:27.005" v="0"/>
            <ac:spMkLst>
              <pc:docMk/>
              <pc:sldMasterMk cId="0" sldId="2147483684"/>
              <pc:sldLayoutMk cId="0" sldId="2147483699"/>
              <ac:spMk id="4" creationId="{FCDD0ABA-2704-FF44-5C11-FC0E80D2F97F}"/>
            </ac:spMkLst>
          </pc:spChg>
          <pc:spChg chg="mod">
            <ac:chgData name="GOMEZ, Paula" userId="c93cf399-3ed7-4230-9282-8831e3fe5ae7" providerId="ADAL" clId="{EF348D29-F4CB-4432-9B60-331F715C186A}" dt="2023-06-05T09:35:27.005" v="0"/>
            <ac:spMkLst>
              <pc:docMk/>
              <pc:sldMasterMk cId="0" sldId="2147483684"/>
              <pc:sldLayoutMk cId="0" sldId="2147483699"/>
              <ac:spMk id="276"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699"/>
              <ac:spMk id="278" creationId="{00000000-0000-0000-0000-000000000000}"/>
            </ac:spMkLst>
          </pc:spChg>
          <pc:picChg chg="mod">
            <ac:chgData name="GOMEZ, Paula" userId="c93cf399-3ed7-4230-9282-8831e3fe5ae7" providerId="ADAL" clId="{EF348D29-F4CB-4432-9B60-331F715C186A}" dt="2023-06-05T09:35:27.005" v="0"/>
            <ac:picMkLst>
              <pc:docMk/>
              <pc:sldMasterMk cId="0" sldId="2147483684"/>
              <pc:sldLayoutMk cId="0" sldId="2147483699"/>
              <ac:picMk id="271"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9"/>
              <ac:picMk id="272"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9"/>
              <ac:picMk id="273"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9"/>
              <ac:picMk id="274"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9"/>
              <ac:picMk id="275"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699"/>
              <ac:picMk id="277"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84"/>
            <pc:sldLayoutMk cId="0" sldId="2147483700"/>
          </pc:sldLayoutMkLst>
          <pc:spChg chg="mod">
            <ac:chgData name="GOMEZ, Paula" userId="c93cf399-3ed7-4230-9282-8831e3fe5ae7" providerId="ADAL" clId="{EF348D29-F4CB-4432-9B60-331F715C186A}" dt="2023-06-05T09:35:27.005" v="0"/>
            <ac:spMkLst>
              <pc:docMk/>
              <pc:sldMasterMk cId="0" sldId="2147483684"/>
              <pc:sldLayoutMk cId="0" sldId="2147483700"/>
              <ac:spMk id="5" creationId="{495CB37D-449A-152E-9219-941B2D5B5D4D}"/>
            </ac:spMkLst>
          </pc:spChg>
          <pc:spChg chg="mod">
            <ac:chgData name="GOMEZ, Paula" userId="c93cf399-3ed7-4230-9282-8831e3fe5ae7" providerId="ADAL" clId="{EF348D29-F4CB-4432-9B60-331F715C186A}" dt="2023-06-05T09:35:27.005" v="0"/>
            <ac:spMkLst>
              <pc:docMk/>
              <pc:sldMasterMk cId="0" sldId="2147483684"/>
              <pc:sldLayoutMk cId="0" sldId="2147483700"/>
              <ac:spMk id="6" creationId="{A0F1E6B8-C121-98BA-4EDE-E2D959F6758D}"/>
            </ac:spMkLst>
          </pc:spChg>
          <pc:spChg chg="mod">
            <ac:chgData name="GOMEZ, Paula" userId="c93cf399-3ed7-4230-9282-8831e3fe5ae7" providerId="ADAL" clId="{EF348D29-F4CB-4432-9B60-331F715C186A}" dt="2023-06-05T09:35:27.005" v="0"/>
            <ac:spMkLst>
              <pc:docMk/>
              <pc:sldMasterMk cId="0" sldId="2147483684"/>
              <pc:sldLayoutMk cId="0" sldId="2147483700"/>
              <ac:spMk id="7" creationId="{0C925E2F-8409-6A9D-4D5A-FAC09BBBFE06}"/>
            </ac:spMkLst>
          </pc:spChg>
          <pc:spChg chg="mod">
            <ac:chgData name="GOMEZ, Paula" userId="c93cf399-3ed7-4230-9282-8831e3fe5ae7" providerId="ADAL" clId="{EF348D29-F4CB-4432-9B60-331F715C186A}" dt="2023-06-05T09:35:27.005" v="0"/>
            <ac:spMkLst>
              <pc:docMk/>
              <pc:sldMasterMk cId="0" sldId="2147483684"/>
              <pc:sldLayoutMk cId="0" sldId="2147483700"/>
              <ac:spMk id="293"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700"/>
              <ac:spMk id="294" creationId="{00000000-0000-0000-0000-000000000000}"/>
            </ac:spMkLst>
          </pc:spChg>
          <pc:picChg chg="mod">
            <ac:chgData name="GOMEZ, Paula" userId="c93cf399-3ed7-4230-9282-8831e3fe5ae7" providerId="ADAL" clId="{EF348D29-F4CB-4432-9B60-331F715C186A}" dt="2023-06-05T09:35:27.005" v="0"/>
            <ac:picMkLst>
              <pc:docMk/>
              <pc:sldMasterMk cId="0" sldId="2147483684"/>
              <pc:sldLayoutMk cId="0" sldId="2147483700"/>
              <ac:picMk id="288"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0"/>
              <ac:picMk id="289"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0"/>
              <ac:picMk id="290"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0"/>
              <ac:picMk id="291"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0"/>
              <ac:picMk id="292"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84"/>
            <pc:sldLayoutMk cId="0" sldId="2147483701"/>
          </pc:sldLayoutMkLst>
          <pc:spChg chg="mod">
            <ac:chgData name="GOMEZ, Paula" userId="c93cf399-3ed7-4230-9282-8831e3fe5ae7" providerId="ADAL" clId="{EF348D29-F4CB-4432-9B60-331F715C186A}" dt="2023-06-05T09:35:27.005" v="0"/>
            <ac:spMkLst>
              <pc:docMk/>
              <pc:sldMasterMk cId="0" sldId="2147483684"/>
              <pc:sldLayoutMk cId="0" sldId="2147483701"/>
              <ac:spMk id="2" creationId="{2BD97919-B019-9479-C013-3C22A08429D9}"/>
            </ac:spMkLst>
          </pc:spChg>
          <pc:spChg chg="mod">
            <ac:chgData name="GOMEZ, Paula" userId="c93cf399-3ed7-4230-9282-8831e3fe5ae7" providerId="ADAL" clId="{EF348D29-F4CB-4432-9B60-331F715C186A}" dt="2023-06-05T09:35:27.005" v="0"/>
            <ac:spMkLst>
              <pc:docMk/>
              <pc:sldMasterMk cId="0" sldId="2147483684"/>
              <pc:sldLayoutMk cId="0" sldId="2147483701"/>
              <ac:spMk id="3" creationId="{0DC944A4-AF41-0B34-78D6-144236766EB0}"/>
            </ac:spMkLst>
          </pc:spChg>
          <pc:spChg chg="mod">
            <ac:chgData name="GOMEZ, Paula" userId="c93cf399-3ed7-4230-9282-8831e3fe5ae7" providerId="ADAL" clId="{EF348D29-F4CB-4432-9B60-331F715C186A}" dt="2023-06-05T09:35:27.005" v="0"/>
            <ac:spMkLst>
              <pc:docMk/>
              <pc:sldMasterMk cId="0" sldId="2147483684"/>
              <pc:sldLayoutMk cId="0" sldId="2147483701"/>
              <ac:spMk id="4" creationId="{BF0E96D1-94B2-DD9C-041D-782D60D8754B}"/>
            </ac:spMkLst>
          </pc:spChg>
          <pc:spChg chg="mod">
            <ac:chgData name="GOMEZ, Paula" userId="c93cf399-3ed7-4230-9282-8831e3fe5ae7" providerId="ADAL" clId="{EF348D29-F4CB-4432-9B60-331F715C186A}" dt="2023-06-05T09:35:27.005" v="0"/>
            <ac:spMkLst>
              <pc:docMk/>
              <pc:sldMasterMk cId="0" sldId="2147483684"/>
              <pc:sldLayoutMk cId="0" sldId="2147483701"/>
              <ac:spMk id="325"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701"/>
              <ac:spMk id="326" creationId="{00000000-0000-0000-0000-000000000000}"/>
            </ac:spMkLst>
          </pc:spChg>
          <pc:picChg chg="mod">
            <ac:chgData name="GOMEZ, Paula" userId="c93cf399-3ed7-4230-9282-8831e3fe5ae7" providerId="ADAL" clId="{EF348D29-F4CB-4432-9B60-331F715C186A}" dt="2023-06-05T09:35:27.005" v="0"/>
            <ac:picMkLst>
              <pc:docMk/>
              <pc:sldMasterMk cId="0" sldId="2147483684"/>
              <pc:sldLayoutMk cId="0" sldId="2147483701"/>
              <ac:picMk id="320"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1"/>
              <ac:picMk id="321"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1"/>
              <ac:picMk id="322"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1"/>
              <ac:picMk id="323"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1"/>
              <ac:picMk id="324"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84"/>
            <pc:sldLayoutMk cId="0" sldId="2147483702"/>
          </pc:sldLayoutMkLst>
          <pc:spChg chg="mod">
            <ac:chgData name="GOMEZ, Paula" userId="c93cf399-3ed7-4230-9282-8831e3fe5ae7" providerId="ADAL" clId="{EF348D29-F4CB-4432-9B60-331F715C186A}" dt="2023-06-05T09:35:27.005" v="0"/>
            <ac:spMkLst>
              <pc:docMk/>
              <pc:sldMasterMk cId="0" sldId="2147483684"/>
              <pc:sldLayoutMk cId="0" sldId="2147483702"/>
              <ac:spMk id="2" creationId="{361CD8A0-7E80-48D1-0561-E689FD39626F}"/>
            </ac:spMkLst>
          </pc:spChg>
          <pc:spChg chg="mod">
            <ac:chgData name="GOMEZ, Paula" userId="c93cf399-3ed7-4230-9282-8831e3fe5ae7" providerId="ADAL" clId="{EF348D29-F4CB-4432-9B60-331F715C186A}" dt="2023-06-05T09:35:27.005" v="0"/>
            <ac:spMkLst>
              <pc:docMk/>
              <pc:sldMasterMk cId="0" sldId="2147483684"/>
              <pc:sldLayoutMk cId="0" sldId="2147483702"/>
              <ac:spMk id="3" creationId="{3E8D6537-E747-91DB-C801-771A193B80B7}"/>
            </ac:spMkLst>
          </pc:spChg>
          <pc:spChg chg="mod">
            <ac:chgData name="GOMEZ, Paula" userId="c93cf399-3ed7-4230-9282-8831e3fe5ae7" providerId="ADAL" clId="{EF348D29-F4CB-4432-9B60-331F715C186A}" dt="2023-06-05T09:35:27.005" v="0"/>
            <ac:spMkLst>
              <pc:docMk/>
              <pc:sldMasterMk cId="0" sldId="2147483684"/>
              <pc:sldLayoutMk cId="0" sldId="2147483702"/>
              <ac:spMk id="4" creationId="{0DD1ED67-E4A0-DAB4-5868-333818E802CB}"/>
            </ac:spMkLst>
          </pc:spChg>
          <pc:spChg chg="mod">
            <ac:chgData name="GOMEZ, Paula" userId="c93cf399-3ed7-4230-9282-8831e3fe5ae7" providerId="ADAL" clId="{EF348D29-F4CB-4432-9B60-331F715C186A}" dt="2023-06-05T09:35:27.005" v="0"/>
            <ac:spMkLst>
              <pc:docMk/>
              <pc:sldMasterMk cId="0" sldId="2147483684"/>
              <pc:sldLayoutMk cId="0" sldId="2147483702"/>
              <ac:spMk id="341"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702"/>
              <ac:spMk id="342" creationId="{00000000-0000-0000-0000-000000000000}"/>
            </ac:spMkLst>
          </pc:spChg>
          <pc:picChg chg="mod">
            <ac:chgData name="GOMEZ, Paula" userId="c93cf399-3ed7-4230-9282-8831e3fe5ae7" providerId="ADAL" clId="{EF348D29-F4CB-4432-9B60-331F715C186A}" dt="2023-06-05T09:35:27.005" v="0"/>
            <ac:picMkLst>
              <pc:docMk/>
              <pc:sldMasterMk cId="0" sldId="2147483684"/>
              <pc:sldLayoutMk cId="0" sldId="2147483702"/>
              <ac:picMk id="336"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2"/>
              <ac:picMk id="337"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2"/>
              <ac:picMk id="338"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2"/>
              <ac:picMk id="339"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2"/>
              <ac:picMk id="340"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84"/>
            <pc:sldLayoutMk cId="0" sldId="2147483703"/>
          </pc:sldLayoutMkLst>
          <pc:spChg chg="mod">
            <ac:chgData name="GOMEZ, Paula" userId="c93cf399-3ed7-4230-9282-8831e3fe5ae7" providerId="ADAL" clId="{EF348D29-F4CB-4432-9B60-331F715C186A}" dt="2023-06-05T09:35:27.005" v="0"/>
            <ac:spMkLst>
              <pc:docMk/>
              <pc:sldMasterMk cId="0" sldId="2147483684"/>
              <pc:sldLayoutMk cId="0" sldId="2147483703"/>
              <ac:spMk id="2" creationId="{7342555C-CDE0-CF96-742F-0DD9BB24ACFD}"/>
            </ac:spMkLst>
          </pc:spChg>
          <pc:spChg chg="mod">
            <ac:chgData name="GOMEZ, Paula" userId="c93cf399-3ed7-4230-9282-8831e3fe5ae7" providerId="ADAL" clId="{EF348D29-F4CB-4432-9B60-331F715C186A}" dt="2023-06-05T09:35:27.005" v="0"/>
            <ac:spMkLst>
              <pc:docMk/>
              <pc:sldMasterMk cId="0" sldId="2147483684"/>
              <pc:sldLayoutMk cId="0" sldId="2147483703"/>
              <ac:spMk id="3" creationId="{E39F7016-6ED7-563D-7BE1-A7BFC7A27C45}"/>
            </ac:spMkLst>
          </pc:spChg>
          <pc:spChg chg="mod">
            <ac:chgData name="GOMEZ, Paula" userId="c93cf399-3ed7-4230-9282-8831e3fe5ae7" providerId="ADAL" clId="{EF348D29-F4CB-4432-9B60-331F715C186A}" dt="2023-06-05T09:35:27.005" v="0"/>
            <ac:spMkLst>
              <pc:docMk/>
              <pc:sldMasterMk cId="0" sldId="2147483684"/>
              <pc:sldLayoutMk cId="0" sldId="2147483703"/>
              <ac:spMk id="4" creationId="{C76AA82A-F09A-1A02-C5FB-7883B1B5AD83}"/>
            </ac:spMkLst>
          </pc:spChg>
          <pc:spChg chg="mod">
            <ac:chgData name="GOMEZ, Paula" userId="c93cf399-3ed7-4230-9282-8831e3fe5ae7" providerId="ADAL" clId="{EF348D29-F4CB-4432-9B60-331F715C186A}" dt="2023-06-05T09:35:27.005" v="0"/>
            <ac:spMkLst>
              <pc:docMk/>
              <pc:sldMasterMk cId="0" sldId="2147483684"/>
              <pc:sldLayoutMk cId="0" sldId="2147483703"/>
              <ac:spMk id="359"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703"/>
              <ac:spMk id="360" creationId="{00000000-0000-0000-0000-000000000000}"/>
            </ac:spMkLst>
          </pc:spChg>
          <pc:picChg chg="mod">
            <ac:chgData name="GOMEZ, Paula" userId="c93cf399-3ed7-4230-9282-8831e3fe5ae7" providerId="ADAL" clId="{EF348D29-F4CB-4432-9B60-331F715C186A}" dt="2023-06-05T09:35:27.005" v="0"/>
            <ac:picMkLst>
              <pc:docMk/>
              <pc:sldMasterMk cId="0" sldId="2147483684"/>
              <pc:sldLayoutMk cId="0" sldId="2147483703"/>
              <ac:picMk id="352"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3"/>
              <ac:picMk id="353"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3"/>
              <ac:picMk id="355"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3"/>
              <ac:picMk id="356"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84"/>
            <pc:sldLayoutMk cId="0" sldId="2147483704"/>
          </pc:sldLayoutMkLst>
          <pc:spChg chg="mod">
            <ac:chgData name="GOMEZ, Paula" userId="c93cf399-3ed7-4230-9282-8831e3fe5ae7" providerId="ADAL" clId="{EF348D29-F4CB-4432-9B60-331F715C186A}" dt="2023-06-05T09:35:27.005" v="0"/>
            <ac:spMkLst>
              <pc:docMk/>
              <pc:sldMasterMk cId="0" sldId="2147483684"/>
              <pc:sldLayoutMk cId="0" sldId="2147483704"/>
              <ac:spMk id="2" creationId="{95172116-9723-4EAA-8D09-06D387F4020A}"/>
            </ac:spMkLst>
          </pc:spChg>
          <pc:spChg chg="mod">
            <ac:chgData name="GOMEZ, Paula" userId="c93cf399-3ed7-4230-9282-8831e3fe5ae7" providerId="ADAL" clId="{EF348D29-F4CB-4432-9B60-331F715C186A}" dt="2023-06-05T09:35:27.005" v="0"/>
            <ac:spMkLst>
              <pc:docMk/>
              <pc:sldMasterMk cId="0" sldId="2147483684"/>
              <pc:sldLayoutMk cId="0" sldId="2147483704"/>
              <ac:spMk id="3" creationId="{41799DFA-91E3-CC51-C0B8-258366ED1F44}"/>
            </ac:spMkLst>
          </pc:spChg>
          <pc:spChg chg="mod">
            <ac:chgData name="GOMEZ, Paula" userId="c93cf399-3ed7-4230-9282-8831e3fe5ae7" providerId="ADAL" clId="{EF348D29-F4CB-4432-9B60-331F715C186A}" dt="2023-06-05T09:35:27.005" v="0"/>
            <ac:spMkLst>
              <pc:docMk/>
              <pc:sldMasterMk cId="0" sldId="2147483684"/>
              <pc:sldLayoutMk cId="0" sldId="2147483704"/>
              <ac:spMk id="4" creationId="{89BD3C6E-E01D-2ADA-720E-4170C352A917}"/>
            </ac:spMkLst>
          </pc:spChg>
          <pc:spChg chg="mod">
            <ac:chgData name="GOMEZ, Paula" userId="c93cf399-3ed7-4230-9282-8831e3fe5ae7" providerId="ADAL" clId="{EF348D29-F4CB-4432-9B60-331F715C186A}" dt="2023-06-05T09:35:27.005" v="0"/>
            <ac:spMkLst>
              <pc:docMk/>
              <pc:sldMasterMk cId="0" sldId="2147483684"/>
              <pc:sldLayoutMk cId="0" sldId="2147483704"/>
              <ac:spMk id="374"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704"/>
              <ac:spMk id="375"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704"/>
              <ac:spMk id="376" creationId="{00000000-0000-0000-0000-000000000000}"/>
            </ac:spMkLst>
          </pc:spChg>
          <pc:picChg chg="mod">
            <ac:chgData name="GOMEZ, Paula" userId="c93cf399-3ed7-4230-9282-8831e3fe5ae7" providerId="ADAL" clId="{EF348D29-F4CB-4432-9B60-331F715C186A}" dt="2023-06-05T09:35:27.005" v="0"/>
            <ac:picMkLst>
              <pc:docMk/>
              <pc:sldMasterMk cId="0" sldId="2147483684"/>
              <pc:sldLayoutMk cId="0" sldId="2147483704"/>
              <ac:picMk id="367"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4"/>
              <ac:picMk id="368"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4"/>
              <ac:picMk id="370"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4"/>
              <ac:picMk id="371"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84"/>
            <pc:sldLayoutMk cId="0" sldId="2147483705"/>
          </pc:sldLayoutMkLst>
          <pc:spChg chg="mod">
            <ac:chgData name="GOMEZ, Paula" userId="c93cf399-3ed7-4230-9282-8831e3fe5ae7" providerId="ADAL" clId="{EF348D29-F4CB-4432-9B60-331F715C186A}" dt="2023-06-05T09:35:27.005" v="0"/>
            <ac:spMkLst>
              <pc:docMk/>
              <pc:sldMasterMk cId="0" sldId="2147483684"/>
              <pc:sldLayoutMk cId="0" sldId="2147483705"/>
              <ac:spMk id="2" creationId="{480D7B64-2DDE-13A6-15E3-40B349B3E619}"/>
            </ac:spMkLst>
          </pc:spChg>
          <pc:spChg chg="mod">
            <ac:chgData name="GOMEZ, Paula" userId="c93cf399-3ed7-4230-9282-8831e3fe5ae7" providerId="ADAL" clId="{EF348D29-F4CB-4432-9B60-331F715C186A}" dt="2023-06-05T09:35:27.005" v="0"/>
            <ac:spMkLst>
              <pc:docMk/>
              <pc:sldMasterMk cId="0" sldId="2147483684"/>
              <pc:sldLayoutMk cId="0" sldId="2147483705"/>
              <ac:spMk id="3" creationId="{30460BE3-2716-1F24-604B-1DFDBA1A6E01}"/>
            </ac:spMkLst>
          </pc:spChg>
          <pc:spChg chg="mod">
            <ac:chgData name="GOMEZ, Paula" userId="c93cf399-3ed7-4230-9282-8831e3fe5ae7" providerId="ADAL" clId="{EF348D29-F4CB-4432-9B60-331F715C186A}" dt="2023-06-05T09:35:27.005" v="0"/>
            <ac:spMkLst>
              <pc:docMk/>
              <pc:sldMasterMk cId="0" sldId="2147483684"/>
              <pc:sldLayoutMk cId="0" sldId="2147483705"/>
              <ac:spMk id="4" creationId="{0E2648CD-CA9E-6FE8-6C10-76B13FE4F394}"/>
            </ac:spMkLst>
          </pc:spChg>
          <pc:spChg chg="mod">
            <ac:chgData name="GOMEZ, Paula" userId="c93cf399-3ed7-4230-9282-8831e3fe5ae7" providerId="ADAL" clId="{EF348D29-F4CB-4432-9B60-331F715C186A}" dt="2023-06-05T09:35:27.005" v="0"/>
            <ac:spMkLst>
              <pc:docMk/>
              <pc:sldMasterMk cId="0" sldId="2147483684"/>
              <pc:sldLayoutMk cId="0" sldId="2147483705"/>
              <ac:spMk id="390"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705"/>
              <ac:spMk id="391"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705"/>
              <ac:spMk id="392" creationId="{00000000-0000-0000-0000-000000000000}"/>
            </ac:spMkLst>
          </pc:spChg>
          <pc:picChg chg="mod">
            <ac:chgData name="GOMEZ, Paula" userId="c93cf399-3ed7-4230-9282-8831e3fe5ae7" providerId="ADAL" clId="{EF348D29-F4CB-4432-9B60-331F715C186A}" dt="2023-06-05T09:35:27.005" v="0"/>
            <ac:picMkLst>
              <pc:docMk/>
              <pc:sldMasterMk cId="0" sldId="2147483684"/>
              <pc:sldLayoutMk cId="0" sldId="2147483705"/>
              <ac:picMk id="383"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5"/>
              <ac:picMk id="384"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5"/>
              <ac:picMk id="386"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5"/>
              <ac:picMk id="387"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84"/>
            <pc:sldLayoutMk cId="0" sldId="2147483706"/>
          </pc:sldLayoutMkLst>
          <pc:spChg chg="mod">
            <ac:chgData name="GOMEZ, Paula" userId="c93cf399-3ed7-4230-9282-8831e3fe5ae7" providerId="ADAL" clId="{EF348D29-F4CB-4432-9B60-331F715C186A}" dt="2023-06-05T09:35:27.005" v="0"/>
            <ac:spMkLst>
              <pc:docMk/>
              <pc:sldMasterMk cId="0" sldId="2147483684"/>
              <pc:sldLayoutMk cId="0" sldId="2147483706"/>
              <ac:spMk id="2" creationId="{0465F591-3C1A-EE1A-B7EA-541874E6EE5A}"/>
            </ac:spMkLst>
          </pc:spChg>
          <pc:spChg chg="mod">
            <ac:chgData name="GOMEZ, Paula" userId="c93cf399-3ed7-4230-9282-8831e3fe5ae7" providerId="ADAL" clId="{EF348D29-F4CB-4432-9B60-331F715C186A}" dt="2023-06-05T09:35:27.005" v="0"/>
            <ac:spMkLst>
              <pc:docMk/>
              <pc:sldMasterMk cId="0" sldId="2147483684"/>
              <pc:sldLayoutMk cId="0" sldId="2147483706"/>
              <ac:spMk id="3" creationId="{481F5E39-1480-699F-7D93-44A7D109128D}"/>
            </ac:spMkLst>
          </pc:spChg>
          <pc:spChg chg="mod">
            <ac:chgData name="GOMEZ, Paula" userId="c93cf399-3ed7-4230-9282-8831e3fe5ae7" providerId="ADAL" clId="{EF348D29-F4CB-4432-9B60-331F715C186A}" dt="2023-06-05T09:35:27.005" v="0"/>
            <ac:spMkLst>
              <pc:docMk/>
              <pc:sldMasterMk cId="0" sldId="2147483684"/>
              <pc:sldLayoutMk cId="0" sldId="2147483706"/>
              <ac:spMk id="4" creationId="{EFD2A013-B08F-D62D-9C36-0D72A10F5070}"/>
            </ac:spMkLst>
          </pc:spChg>
          <pc:spChg chg="mod">
            <ac:chgData name="GOMEZ, Paula" userId="c93cf399-3ed7-4230-9282-8831e3fe5ae7" providerId="ADAL" clId="{EF348D29-F4CB-4432-9B60-331F715C186A}" dt="2023-06-05T09:35:27.005" v="0"/>
            <ac:spMkLst>
              <pc:docMk/>
              <pc:sldMasterMk cId="0" sldId="2147483684"/>
              <pc:sldLayoutMk cId="0" sldId="2147483706"/>
              <ac:spMk id="406"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706"/>
              <ac:spMk id="407"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706"/>
              <ac:spMk id="408" creationId="{00000000-0000-0000-0000-000000000000}"/>
            </ac:spMkLst>
          </pc:spChg>
          <pc:picChg chg="mod">
            <ac:chgData name="GOMEZ, Paula" userId="c93cf399-3ed7-4230-9282-8831e3fe5ae7" providerId="ADAL" clId="{EF348D29-F4CB-4432-9B60-331F715C186A}" dt="2023-06-05T09:35:27.005" v="0"/>
            <ac:picMkLst>
              <pc:docMk/>
              <pc:sldMasterMk cId="0" sldId="2147483684"/>
              <pc:sldLayoutMk cId="0" sldId="2147483706"/>
              <ac:picMk id="399"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6"/>
              <ac:picMk id="400"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6"/>
              <ac:picMk id="402"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6"/>
              <ac:picMk id="403"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84"/>
            <pc:sldLayoutMk cId="0" sldId="2147483707"/>
          </pc:sldLayoutMkLst>
          <pc:spChg chg="mod">
            <ac:chgData name="GOMEZ, Paula" userId="c93cf399-3ed7-4230-9282-8831e3fe5ae7" providerId="ADAL" clId="{EF348D29-F4CB-4432-9B60-331F715C186A}" dt="2023-06-05T09:35:27.005" v="0"/>
            <ac:spMkLst>
              <pc:docMk/>
              <pc:sldMasterMk cId="0" sldId="2147483684"/>
              <pc:sldLayoutMk cId="0" sldId="2147483707"/>
              <ac:spMk id="2" creationId="{27C39693-1CC9-EC08-11A3-A5C2109D20A1}"/>
            </ac:spMkLst>
          </pc:spChg>
          <pc:spChg chg="mod">
            <ac:chgData name="GOMEZ, Paula" userId="c93cf399-3ed7-4230-9282-8831e3fe5ae7" providerId="ADAL" clId="{EF348D29-F4CB-4432-9B60-331F715C186A}" dt="2023-06-05T09:35:27.005" v="0"/>
            <ac:spMkLst>
              <pc:docMk/>
              <pc:sldMasterMk cId="0" sldId="2147483684"/>
              <pc:sldLayoutMk cId="0" sldId="2147483707"/>
              <ac:spMk id="3" creationId="{4162529B-143F-68B3-E987-27360B4BE2BF}"/>
            </ac:spMkLst>
          </pc:spChg>
          <pc:spChg chg="mod">
            <ac:chgData name="GOMEZ, Paula" userId="c93cf399-3ed7-4230-9282-8831e3fe5ae7" providerId="ADAL" clId="{EF348D29-F4CB-4432-9B60-331F715C186A}" dt="2023-06-05T09:35:27.005" v="0"/>
            <ac:spMkLst>
              <pc:docMk/>
              <pc:sldMasterMk cId="0" sldId="2147483684"/>
              <pc:sldLayoutMk cId="0" sldId="2147483707"/>
              <ac:spMk id="4" creationId="{AD47C7A7-B694-B71A-036A-D51C53785342}"/>
            </ac:spMkLst>
          </pc:spChg>
          <pc:spChg chg="mod">
            <ac:chgData name="GOMEZ, Paula" userId="c93cf399-3ed7-4230-9282-8831e3fe5ae7" providerId="ADAL" clId="{EF348D29-F4CB-4432-9B60-331F715C186A}" dt="2023-06-05T09:35:27.005" v="0"/>
            <ac:spMkLst>
              <pc:docMk/>
              <pc:sldMasterMk cId="0" sldId="2147483684"/>
              <pc:sldLayoutMk cId="0" sldId="2147483707"/>
              <ac:spMk id="422"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707"/>
              <ac:spMk id="425" creationId="{00000000-0000-0000-0000-000000000000}"/>
            </ac:spMkLst>
          </pc:spChg>
          <pc:picChg chg="mod">
            <ac:chgData name="GOMEZ, Paula" userId="c93cf399-3ed7-4230-9282-8831e3fe5ae7" providerId="ADAL" clId="{EF348D29-F4CB-4432-9B60-331F715C186A}" dt="2023-06-05T09:35:27.005" v="0"/>
            <ac:picMkLst>
              <pc:docMk/>
              <pc:sldMasterMk cId="0" sldId="2147483684"/>
              <pc:sldLayoutMk cId="0" sldId="2147483707"/>
              <ac:picMk id="415"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7"/>
              <ac:picMk id="416"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7"/>
              <ac:picMk id="418"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7"/>
              <ac:picMk id="419"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7"/>
              <ac:picMk id="424"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7"/>
              <ac:picMk id="427"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84"/>
            <pc:sldLayoutMk cId="0" sldId="2147483708"/>
          </pc:sldLayoutMkLst>
          <pc:spChg chg="mod">
            <ac:chgData name="GOMEZ, Paula" userId="c93cf399-3ed7-4230-9282-8831e3fe5ae7" providerId="ADAL" clId="{EF348D29-F4CB-4432-9B60-331F715C186A}" dt="2023-06-05T09:35:27.005" v="0"/>
            <ac:spMkLst>
              <pc:docMk/>
              <pc:sldMasterMk cId="0" sldId="2147483684"/>
              <pc:sldLayoutMk cId="0" sldId="2147483708"/>
              <ac:spMk id="2" creationId="{725F175C-0DBC-F695-E704-0D89B9BF7509}"/>
            </ac:spMkLst>
          </pc:spChg>
          <pc:spChg chg="mod">
            <ac:chgData name="GOMEZ, Paula" userId="c93cf399-3ed7-4230-9282-8831e3fe5ae7" providerId="ADAL" clId="{EF348D29-F4CB-4432-9B60-331F715C186A}" dt="2023-06-05T09:35:27.005" v="0"/>
            <ac:spMkLst>
              <pc:docMk/>
              <pc:sldMasterMk cId="0" sldId="2147483684"/>
              <pc:sldLayoutMk cId="0" sldId="2147483708"/>
              <ac:spMk id="3" creationId="{34B3A20C-77CB-58D0-7030-8071836158AD}"/>
            </ac:spMkLst>
          </pc:spChg>
          <pc:spChg chg="mod">
            <ac:chgData name="GOMEZ, Paula" userId="c93cf399-3ed7-4230-9282-8831e3fe5ae7" providerId="ADAL" clId="{EF348D29-F4CB-4432-9B60-331F715C186A}" dt="2023-06-05T09:35:27.005" v="0"/>
            <ac:spMkLst>
              <pc:docMk/>
              <pc:sldMasterMk cId="0" sldId="2147483684"/>
              <pc:sldLayoutMk cId="0" sldId="2147483708"/>
              <ac:spMk id="4" creationId="{3E2AA856-6FAE-6749-A116-D9CE80FC3833}"/>
            </ac:spMkLst>
          </pc:spChg>
          <pc:spChg chg="mod">
            <ac:chgData name="GOMEZ, Paula" userId="c93cf399-3ed7-4230-9282-8831e3fe5ae7" providerId="ADAL" clId="{EF348D29-F4CB-4432-9B60-331F715C186A}" dt="2023-06-05T09:35:27.005" v="0"/>
            <ac:spMkLst>
              <pc:docMk/>
              <pc:sldMasterMk cId="0" sldId="2147483684"/>
              <pc:sldLayoutMk cId="0" sldId="2147483708"/>
              <ac:spMk id="441"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708"/>
              <ac:spMk id="442" creationId="{00000000-0000-0000-0000-000000000000}"/>
            </ac:spMkLst>
          </pc:spChg>
          <pc:picChg chg="mod">
            <ac:chgData name="GOMEZ, Paula" userId="c93cf399-3ed7-4230-9282-8831e3fe5ae7" providerId="ADAL" clId="{EF348D29-F4CB-4432-9B60-331F715C186A}" dt="2023-06-05T09:35:27.005" v="0"/>
            <ac:picMkLst>
              <pc:docMk/>
              <pc:sldMasterMk cId="0" sldId="2147483684"/>
              <pc:sldLayoutMk cId="0" sldId="2147483708"/>
              <ac:picMk id="434"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8"/>
              <ac:picMk id="435"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8"/>
              <ac:picMk id="437"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8"/>
              <ac:picMk id="438"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84"/>
            <pc:sldLayoutMk cId="0" sldId="2147483709"/>
          </pc:sldLayoutMkLst>
          <pc:spChg chg="mod">
            <ac:chgData name="GOMEZ, Paula" userId="c93cf399-3ed7-4230-9282-8831e3fe5ae7" providerId="ADAL" clId="{EF348D29-F4CB-4432-9B60-331F715C186A}" dt="2023-06-05T09:35:27.005" v="0"/>
            <ac:spMkLst>
              <pc:docMk/>
              <pc:sldMasterMk cId="0" sldId="2147483684"/>
              <pc:sldLayoutMk cId="0" sldId="2147483709"/>
              <ac:spMk id="8" creationId="{4BC2F9A3-EE79-39EA-24B0-81D632D3EB65}"/>
            </ac:spMkLst>
          </pc:spChg>
          <pc:spChg chg="mod">
            <ac:chgData name="GOMEZ, Paula" userId="c93cf399-3ed7-4230-9282-8831e3fe5ae7" providerId="ADAL" clId="{EF348D29-F4CB-4432-9B60-331F715C186A}" dt="2023-06-05T09:35:27.005" v="0"/>
            <ac:spMkLst>
              <pc:docMk/>
              <pc:sldMasterMk cId="0" sldId="2147483684"/>
              <pc:sldLayoutMk cId="0" sldId="2147483709"/>
              <ac:spMk id="9" creationId="{4F26FA57-1568-37CC-C69C-3E5C17B29D36}"/>
            </ac:spMkLst>
          </pc:spChg>
          <pc:spChg chg="mod">
            <ac:chgData name="GOMEZ, Paula" userId="c93cf399-3ed7-4230-9282-8831e3fe5ae7" providerId="ADAL" clId="{EF348D29-F4CB-4432-9B60-331F715C186A}" dt="2023-06-05T09:35:27.005" v="0"/>
            <ac:spMkLst>
              <pc:docMk/>
              <pc:sldMasterMk cId="0" sldId="2147483684"/>
              <pc:sldLayoutMk cId="0" sldId="2147483709"/>
              <ac:spMk id="10" creationId="{D0CCB1CC-209E-A66C-52E5-1A383422F167}"/>
            </ac:spMkLst>
          </pc:spChg>
          <pc:spChg chg="mod">
            <ac:chgData name="GOMEZ, Paula" userId="c93cf399-3ed7-4230-9282-8831e3fe5ae7" providerId="ADAL" clId="{EF348D29-F4CB-4432-9B60-331F715C186A}" dt="2023-06-05T09:35:27.005" v="0"/>
            <ac:spMkLst>
              <pc:docMk/>
              <pc:sldMasterMk cId="0" sldId="2147483684"/>
              <pc:sldLayoutMk cId="0" sldId="2147483709"/>
              <ac:spMk id="454"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709"/>
              <ac:spMk id="455"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709"/>
              <ac:spMk id="456"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709"/>
              <ac:spMk id="457"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709"/>
              <ac:spMk id="458" creationId="{00000000-0000-0000-0000-000000000000}"/>
            </ac:spMkLst>
          </pc:spChg>
          <pc:picChg chg="mod">
            <ac:chgData name="GOMEZ, Paula" userId="c93cf399-3ed7-4230-9282-8831e3fe5ae7" providerId="ADAL" clId="{EF348D29-F4CB-4432-9B60-331F715C186A}" dt="2023-06-05T09:35:27.005" v="0"/>
            <ac:picMkLst>
              <pc:docMk/>
              <pc:sldMasterMk cId="0" sldId="2147483684"/>
              <pc:sldLayoutMk cId="0" sldId="2147483709"/>
              <ac:picMk id="449"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9"/>
              <ac:picMk id="450"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9"/>
              <ac:picMk id="452"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09"/>
              <ac:picMk id="453"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84"/>
            <pc:sldLayoutMk cId="0" sldId="2147483710"/>
          </pc:sldLayoutMkLst>
          <pc:spChg chg="mod">
            <ac:chgData name="GOMEZ, Paula" userId="c93cf399-3ed7-4230-9282-8831e3fe5ae7" providerId="ADAL" clId="{EF348D29-F4CB-4432-9B60-331F715C186A}" dt="2023-06-05T09:35:27.005" v="0"/>
            <ac:spMkLst>
              <pc:docMk/>
              <pc:sldMasterMk cId="0" sldId="2147483684"/>
              <pc:sldLayoutMk cId="0" sldId="2147483710"/>
              <ac:spMk id="2" creationId="{C93A7660-627A-65F0-E972-901AE0F48E6A}"/>
            </ac:spMkLst>
          </pc:spChg>
          <pc:spChg chg="mod">
            <ac:chgData name="GOMEZ, Paula" userId="c93cf399-3ed7-4230-9282-8831e3fe5ae7" providerId="ADAL" clId="{EF348D29-F4CB-4432-9B60-331F715C186A}" dt="2023-06-05T09:35:27.005" v="0"/>
            <ac:spMkLst>
              <pc:docMk/>
              <pc:sldMasterMk cId="0" sldId="2147483684"/>
              <pc:sldLayoutMk cId="0" sldId="2147483710"/>
              <ac:spMk id="3" creationId="{67D2115F-5C94-32BF-8080-DCA4CB968418}"/>
            </ac:spMkLst>
          </pc:spChg>
          <pc:spChg chg="mod">
            <ac:chgData name="GOMEZ, Paula" userId="c93cf399-3ed7-4230-9282-8831e3fe5ae7" providerId="ADAL" clId="{EF348D29-F4CB-4432-9B60-331F715C186A}" dt="2023-06-05T09:35:27.005" v="0"/>
            <ac:spMkLst>
              <pc:docMk/>
              <pc:sldMasterMk cId="0" sldId="2147483684"/>
              <pc:sldLayoutMk cId="0" sldId="2147483710"/>
              <ac:spMk id="4" creationId="{E749479C-470B-28DA-D225-E1175041C84F}"/>
            </ac:spMkLst>
          </pc:spChg>
          <pc:picChg chg="mod">
            <ac:chgData name="GOMEZ, Paula" userId="c93cf399-3ed7-4230-9282-8831e3fe5ae7" providerId="ADAL" clId="{EF348D29-F4CB-4432-9B60-331F715C186A}" dt="2023-06-05T09:35:27.005" v="0"/>
            <ac:picMkLst>
              <pc:docMk/>
              <pc:sldMasterMk cId="0" sldId="2147483684"/>
              <pc:sldLayoutMk cId="0" sldId="2147483710"/>
              <ac:picMk id="465"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10"/>
              <ac:picMk id="466"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10"/>
              <ac:picMk id="467"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10"/>
              <ac:picMk id="468"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84"/>
            <pc:sldLayoutMk cId="0" sldId="2147483711"/>
          </pc:sldLayoutMkLst>
          <pc:spChg chg="mod">
            <ac:chgData name="GOMEZ, Paula" userId="c93cf399-3ed7-4230-9282-8831e3fe5ae7" providerId="ADAL" clId="{EF348D29-F4CB-4432-9B60-331F715C186A}" dt="2023-06-05T09:35:27.005" v="0"/>
            <ac:spMkLst>
              <pc:docMk/>
              <pc:sldMasterMk cId="0" sldId="2147483684"/>
              <pc:sldLayoutMk cId="0" sldId="2147483711"/>
              <ac:spMk id="2" creationId="{5E810E42-2CA0-7ABC-1231-2C74F41FD526}"/>
            </ac:spMkLst>
          </pc:spChg>
          <pc:spChg chg="mod">
            <ac:chgData name="GOMEZ, Paula" userId="c93cf399-3ed7-4230-9282-8831e3fe5ae7" providerId="ADAL" clId="{EF348D29-F4CB-4432-9B60-331F715C186A}" dt="2023-06-05T09:35:27.005" v="0"/>
            <ac:spMkLst>
              <pc:docMk/>
              <pc:sldMasterMk cId="0" sldId="2147483684"/>
              <pc:sldLayoutMk cId="0" sldId="2147483711"/>
              <ac:spMk id="3" creationId="{97E81DAB-CB67-DA39-BDD7-3B39899A1B46}"/>
            </ac:spMkLst>
          </pc:spChg>
          <pc:spChg chg="mod">
            <ac:chgData name="GOMEZ, Paula" userId="c93cf399-3ed7-4230-9282-8831e3fe5ae7" providerId="ADAL" clId="{EF348D29-F4CB-4432-9B60-331F715C186A}" dt="2023-06-05T09:35:27.005" v="0"/>
            <ac:spMkLst>
              <pc:docMk/>
              <pc:sldMasterMk cId="0" sldId="2147483684"/>
              <pc:sldLayoutMk cId="0" sldId="2147483711"/>
              <ac:spMk id="4" creationId="{7B25CCB6-657F-D256-6033-7E53C45F8678}"/>
            </ac:spMkLst>
          </pc:spChg>
          <pc:spChg chg="mod">
            <ac:chgData name="GOMEZ, Paula" userId="c93cf399-3ed7-4230-9282-8831e3fe5ae7" providerId="ADAL" clId="{EF348D29-F4CB-4432-9B60-331F715C186A}" dt="2023-06-05T09:35:27.005" v="0"/>
            <ac:spMkLst>
              <pc:docMk/>
              <pc:sldMasterMk cId="0" sldId="2147483684"/>
              <pc:sldLayoutMk cId="0" sldId="2147483711"/>
              <ac:spMk id="485"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711"/>
              <ac:spMk id="486" creationId="{00000000-0000-0000-0000-000000000000}"/>
            </ac:spMkLst>
          </pc:spChg>
          <pc:picChg chg="mod">
            <ac:chgData name="GOMEZ, Paula" userId="c93cf399-3ed7-4230-9282-8831e3fe5ae7" providerId="ADAL" clId="{EF348D29-F4CB-4432-9B60-331F715C186A}" dt="2023-06-05T09:35:27.005" v="0"/>
            <ac:picMkLst>
              <pc:docMk/>
              <pc:sldMasterMk cId="0" sldId="2147483684"/>
              <pc:sldLayoutMk cId="0" sldId="2147483711"/>
              <ac:picMk id="478"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11"/>
              <ac:picMk id="479"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11"/>
              <ac:picMk id="481"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11"/>
              <ac:picMk id="482"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84"/>
            <pc:sldLayoutMk cId="0" sldId="2147483712"/>
          </pc:sldLayoutMkLst>
          <pc:spChg chg="mod">
            <ac:chgData name="GOMEZ, Paula" userId="c93cf399-3ed7-4230-9282-8831e3fe5ae7" providerId="ADAL" clId="{EF348D29-F4CB-4432-9B60-331F715C186A}" dt="2023-06-05T09:35:27.005" v="0"/>
            <ac:spMkLst>
              <pc:docMk/>
              <pc:sldMasterMk cId="0" sldId="2147483684"/>
              <pc:sldLayoutMk cId="0" sldId="2147483712"/>
              <ac:spMk id="2" creationId="{90DF7C6F-2EC8-04EE-E02C-3F17C1622C4E}"/>
            </ac:spMkLst>
          </pc:spChg>
          <pc:spChg chg="mod">
            <ac:chgData name="GOMEZ, Paula" userId="c93cf399-3ed7-4230-9282-8831e3fe5ae7" providerId="ADAL" clId="{EF348D29-F4CB-4432-9B60-331F715C186A}" dt="2023-06-05T09:35:27.005" v="0"/>
            <ac:spMkLst>
              <pc:docMk/>
              <pc:sldMasterMk cId="0" sldId="2147483684"/>
              <pc:sldLayoutMk cId="0" sldId="2147483712"/>
              <ac:spMk id="3" creationId="{813B6371-DAD1-B08C-2EE6-150BB4F2BBBF}"/>
            </ac:spMkLst>
          </pc:spChg>
          <pc:spChg chg="mod">
            <ac:chgData name="GOMEZ, Paula" userId="c93cf399-3ed7-4230-9282-8831e3fe5ae7" providerId="ADAL" clId="{EF348D29-F4CB-4432-9B60-331F715C186A}" dt="2023-06-05T09:35:27.005" v="0"/>
            <ac:spMkLst>
              <pc:docMk/>
              <pc:sldMasterMk cId="0" sldId="2147483684"/>
              <pc:sldLayoutMk cId="0" sldId="2147483712"/>
              <ac:spMk id="4" creationId="{E16D8CAE-3DDB-31F7-E981-05A75D06CEBC}"/>
            </ac:spMkLst>
          </pc:spChg>
          <pc:spChg chg="mod">
            <ac:chgData name="GOMEZ, Paula" userId="c93cf399-3ed7-4230-9282-8831e3fe5ae7" providerId="ADAL" clId="{EF348D29-F4CB-4432-9B60-331F715C186A}" dt="2023-06-05T09:35:27.005" v="0"/>
            <ac:spMkLst>
              <pc:docMk/>
              <pc:sldMasterMk cId="0" sldId="2147483684"/>
              <pc:sldLayoutMk cId="0" sldId="2147483712"/>
              <ac:spMk id="500" creationId="{00000000-0000-0000-0000-000000000000}"/>
            </ac:spMkLst>
          </pc:spChg>
          <pc:spChg chg="mod">
            <ac:chgData name="GOMEZ, Paula" userId="c93cf399-3ed7-4230-9282-8831e3fe5ae7" providerId="ADAL" clId="{EF348D29-F4CB-4432-9B60-331F715C186A}" dt="2023-06-05T09:35:27.005" v="0"/>
            <ac:spMkLst>
              <pc:docMk/>
              <pc:sldMasterMk cId="0" sldId="2147483684"/>
              <pc:sldLayoutMk cId="0" sldId="2147483712"/>
              <ac:spMk id="501" creationId="{00000000-0000-0000-0000-000000000000}"/>
            </ac:spMkLst>
          </pc:spChg>
          <pc:picChg chg="mod">
            <ac:chgData name="GOMEZ, Paula" userId="c93cf399-3ed7-4230-9282-8831e3fe5ae7" providerId="ADAL" clId="{EF348D29-F4CB-4432-9B60-331F715C186A}" dt="2023-06-05T09:35:27.005" v="0"/>
            <ac:picMkLst>
              <pc:docMk/>
              <pc:sldMasterMk cId="0" sldId="2147483684"/>
              <pc:sldLayoutMk cId="0" sldId="2147483712"/>
              <ac:picMk id="493"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12"/>
              <ac:picMk id="494"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12"/>
              <ac:picMk id="496"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12"/>
              <ac:picMk id="497"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84"/>
            <pc:sldLayoutMk cId="0" sldId="2147483713"/>
          </pc:sldLayoutMkLst>
          <pc:spChg chg="mod">
            <ac:chgData name="GOMEZ, Paula" userId="c93cf399-3ed7-4230-9282-8831e3fe5ae7" providerId="ADAL" clId="{EF348D29-F4CB-4432-9B60-331F715C186A}" dt="2023-06-05T09:35:27.005" v="0"/>
            <ac:spMkLst>
              <pc:docMk/>
              <pc:sldMasterMk cId="0" sldId="2147483684"/>
              <pc:sldLayoutMk cId="0" sldId="2147483713"/>
              <ac:spMk id="2" creationId="{A5F7D227-FCA7-F40F-E561-9581E3616960}"/>
            </ac:spMkLst>
          </pc:spChg>
          <pc:spChg chg="mod">
            <ac:chgData name="GOMEZ, Paula" userId="c93cf399-3ed7-4230-9282-8831e3fe5ae7" providerId="ADAL" clId="{EF348D29-F4CB-4432-9B60-331F715C186A}" dt="2023-06-05T09:35:27.005" v="0"/>
            <ac:spMkLst>
              <pc:docMk/>
              <pc:sldMasterMk cId="0" sldId="2147483684"/>
              <pc:sldLayoutMk cId="0" sldId="2147483713"/>
              <ac:spMk id="3" creationId="{9D89B8C8-D6A3-F3F9-0CF1-2CFA338EB2F6}"/>
            </ac:spMkLst>
          </pc:spChg>
          <pc:spChg chg="mod">
            <ac:chgData name="GOMEZ, Paula" userId="c93cf399-3ed7-4230-9282-8831e3fe5ae7" providerId="ADAL" clId="{EF348D29-F4CB-4432-9B60-331F715C186A}" dt="2023-06-05T09:35:27.005" v="0"/>
            <ac:spMkLst>
              <pc:docMk/>
              <pc:sldMasterMk cId="0" sldId="2147483684"/>
              <pc:sldLayoutMk cId="0" sldId="2147483713"/>
              <ac:spMk id="4" creationId="{7C5C72D2-DC84-AE13-2D30-6DC3E66F7E69}"/>
            </ac:spMkLst>
          </pc:spChg>
          <pc:spChg chg="mod">
            <ac:chgData name="GOMEZ, Paula" userId="c93cf399-3ed7-4230-9282-8831e3fe5ae7" providerId="ADAL" clId="{EF348D29-F4CB-4432-9B60-331F715C186A}" dt="2023-06-05T09:35:27.005" v="0"/>
            <ac:spMkLst>
              <pc:docMk/>
              <pc:sldMasterMk cId="0" sldId="2147483684"/>
              <pc:sldLayoutMk cId="0" sldId="2147483713"/>
              <ac:spMk id="515" creationId="{00000000-0000-0000-0000-000000000000}"/>
            </ac:spMkLst>
          </pc:spChg>
          <pc:picChg chg="mod">
            <ac:chgData name="GOMEZ, Paula" userId="c93cf399-3ed7-4230-9282-8831e3fe5ae7" providerId="ADAL" clId="{EF348D29-F4CB-4432-9B60-331F715C186A}" dt="2023-06-05T09:35:27.005" v="0"/>
            <ac:picMkLst>
              <pc:docMk/>
              <pc:sldMasterMk cId="0" sldId="2147483684"/>
              <pc:sldLayoutMk cId="0" sldId="2147483713"/>
              <ac:picMk id="508"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13"/>
              <ac:picMk id="509"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13"/>
              <ac:picMk id="511"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13"/>
              <ac:picMk id="512"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3684"/>
            <pc:sldLayoutMk cId="0" sldId="2147483714"/>
          </pc:sldLayoutMkLst>
          <pc:spChg chg="mod">
            <ac:chgData name="GOMEZ, Paula" userId="c93cf399-3ed7-4230-9282-8831e3fe5ae7" providerId="ADAL" clId="{EF348D29-F4CB-4432-9B60-331F715C186A}" dt="2023-06-05T09:35:27.005" v="0"/>
            <ac:spMkLst>
              <pc:docMk/>
              <pc:sldMasterMk cId="0" sldId="2147483684"/>
              <pc:sldLayoutMk cId="0" sldId="2147483714"/>
              <ac:spMk id="2" creationId="{885A3966-72DF-F7E2-78E4-EE1788E6D445}"/>
            </ac:spMkLst>
          </pc:spChg>
          <pc:spChg chg="mod">
            <ac:chgData name="GOMEZ, Paula" userId="c93cf399-3ed7-4230-9282-8831e3fe5ae7" providerId="ADAL" clId="{EF348D29-F4CB-4432-9B60-331F715C186A}" dt="2023-06-05T09:35:27.005" v="0"/>
            <ac:spMkLst>
              <pc:docMk/>
              <pc:sldMasterMk cId="0" sldId="2147483684"/>
              <pc:sldLayoutMk cId="0" sldId="2147483714"/>
              <ac:spMk id="3" creationId="{C7E27C54-C4E8-C209-6B9F-3510C30D1308}"/>
            </ac:spMkLst>
          </pc:spChg>
          <pc:spChg chg="mod">
            <ac:chgData name="GOMEZ, Paula" userId="c93cf399-3ed7-4230-9282-8831e3fe5ae7" providerId="ADAL" clId="{EF348D29-F4CB-4432-9B60-331F715C186A}" dt="2023-06-05T09:35:27.005" v="0"/>
            <ac:spMkLst>
              <pc:docMk/>
              <pc:sldMasterMk cId="0" sldId="2147483684"/>
              <pc:sldLayoutMk cId="0" sldId="2147483714"/>
              <ac:spMk id="4" creationId="{E1D54205-FD86-E20C-C050-447D2C62C84E}"/>
            </ac:spMkLst>
          </pc:spChg>
          <pc:spChg chg="mod">
            <ac:chgData name="GOMEZ, Paula" userId="c93cf399-3ed7-4230-9282-8831e3fe5ae7" providerId="ADAL" clId="{EF348D29-F4CB-4432-9B60-331F715C186A}" dt="2023-06-05T09:35:27.005" v="0"/>
            <ac:spMkLst>
              <pc:docMk/>
              <pc:sldMasterMk cId="0" sldId="2147483684"/>
              <pc:sldLayoutMk cId="0" sldId="2147483714"/>
              <ac:spMk id="526" creationId="{00000000-0000-0000-0000-000000000000}"/>
            </ac:spMkLst>
          </pc:spChg>
          <pc:picChg chg="mod">
            <ac:chgData name="GOMEZ, Paula" userId="c93cf399-3ed7-4230-9282-8831e3fe5ae7" providerId="ADAL" clId="{EF348D29-F4CB-4432-9B60-331F715C186A}" dt="2023-06-05T09:35:27.005" v="0"/>
            <ac:picMkLst>
              <pc:docMk/>
              <pc:sldMasterMk cId="0" sldId="2147483684"/>
              <pc:sldLayoutMk cId="0" sldId="2147483714"/>
              <ac:picMk id="522"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14"/>
              <ac:picMk id="523"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14"/>
              <ac:picMk id="524" creationId="{00000000-0000-0000-0000-000000000000}"/>
            </ac:picMkLst>
          </pc:picChg>
          <pc:picChg chg="mod">
            <ac:chgData name="GOMEZ, Paula" userId="c93cf399-3ed7-4230-9282-8831e3fe5ae7" providerId="ADAL" clId="{EF348D29-F4CB-4432-9B60-331F715C186A}" dt="2023-06-05T09:35:27.005" v="0"/>
            <ac:picMkLst>
              <pc:docMk/>
              <pc:sldMasterMk cId="0" sldId="2147483684"/>
              <pc:sldLayoutMk cId="0" sldId="2147483714"/>
              <ac:picMk id="525" creationId="{00000000-0000-0000-0000-000000000000}"/>
            </ac:picMkLst>
          </pc:picChg>
        </pc:sldLayoutChg>
      </pc:sldMasterChg>
      <pc:sldMasterChg chg="modSp mod modSldLayout">
        <pc:chgData name="GOMEZ, Paula" userId="c93cf399-3ed7-4230-9282-8831e3fe5ae7" providerId="ADAL" clId="{EF348D29-F4CB-4432-9B60-331F715C186A}" dt="2023-06-05T09:53:55.786" v="240" actId="14100"/>
        <pc:sldMasterMkLst>
          <pc:docMk/>
          <pc:sldMasterMk cId="0" sldId="2147484847"/>
        </pc:sldMasterMkLst>
        <pc:spChg chg="mod">
          <ac:chgData name="GOMEZ, Paula" userId="c93cf399-3ed7-4230-9282-8831e3fe5ae7" providerId="ADAL" clId="{EF348D29-F4CB-4432-9B60-331F715C186A}" dt="2023-06-05T09:35:27.005" v="0"/>
          <ac:spMkLst>
            <pc:docMk/>
            <pc:sldMasterMk cId="0" sldId="2147484847"/>
            <ac:spMk id="6" creationId="{00000000-0000-0000-0000-000000000000}"/>
          </ac:spMkLst>
        </pc:spChg>
        <pc:spChg chg="mod">
          <ac:chgData name="GOMEZ, Paula" userId="c93cf399-3ed7-4230-9282-8831e3fe5ae7" providerId="ADAL" clId="{EF348D29-F4CB-4432-9B60-331F715C186A}" dt="2023-06-05T09:35:27.005" v="0"/>
          <ac:spMkLst>
            <pc:docMk/>
            <pc:sldMasterMk cId="0" sldId="2147484847"/>
            <ac:spMk id="8" creationId="{00000000-0000-0000-0000-000000000000}"/>
          </ac:spMkLst>
        </pc:spChg>
        <pc:spChg chg="mod">
          <ac:chgData name="GOMEZ, Paula" userId="c93cf399-3ed7-4230-9282-8831e3fe5ae7" providerId="ADAL" clId="{EF348D29-F4CB-4432-9B60-331F715C186A}" dt="2023-06-05T09:35:27.005" v="0"/>
          <ac:spMkLst>
            <pc:docMk/>
            <pc:sldMasterMk cId="0" sldId="2147484847"/>
            <ac:spMk id="9" creationId="{00000000-0000-0000-0000-000000000000}"/>
          </ac:spMkLst>
        </pc:spChg>
        <pc:spChg chg="mod">
          <ac:chgData name="GOMEZ, Paula" userId="c93cf399-3ed7-4230-9282-8831e3fe5ae7" providerId="ADAL" clId="{EF348D29-F4CB-4432-9B60-331F715C186A}" dt="2023-06-05T09:35:27.005" v="0"/>
          <ac:spMkLst>
            <pc:docMk/>
            <pc:sldMasterMk cId="0" sldId="2147484847"/>
            <ac:spMk id="12" creationId="{00000000-0000-0000-0000-000000000000}"/>
          </ac:spMkLst>
        </pc:spChg>
        <pc:spChg chg="mod">
          <ac:chgData name="GOMEZ, Paula" userId="c93cf399-3ed7-4230-9282-8831e3fe5ae7" providerId="ADAL" clId="{EF348D29-F4CB-4432-9B60-331F715C186A}" dt="2023-06-05T09:35:27.005" v="0"/>
          <ac:spMkLst>
            <pc:docMk/>
            <pc:sldMasterMk cId="0" sldId="2147484847"/>
            <ac:spMk id="13" creationId="{00000000-0000-0000-0000-000000000000}"/>
          </ac:spMkLst>
        </pc:spChg>
        <pc:spChg chg="mod">
          <ac:chgData name="GOMEZ, Paula" userId="c93cf399-3ed7-4230-9282-8831e3fe5ae7" providerId="ADAL" clId="{EF348D29-F4CB-4432-9B60-331F715C186A}" dt="2023-06-05T09:35:27.005" v="0"/>
          <ac:spMkLst>
            <pc:docMk/>
            <pc:sldMasterMk cId="0" sldId="2147484847"/>
            <ac:spMk id="18" creationId="{24B4FBA5-51AB-49CE-5D3D-84C256884609}"/>
          </ac:spMkLst>
        </pc:spChg>
        <pc:spChg chg="mod">
          <ac:chgData name="GOMEZ, Paula" userId="c93cf399-3ed7-4230-9282-8831e3fe5ae7" providerId="ADAL" clId="{EF348D29-F4CB-4432-9B60-331F715C186A}" dt="2023-06-05T09:35:27.005" v="0"/>
          <ac:spMkLst>
            <pc:docMk/>
            <pc:sldMasterMk cId="0" sldId="2147484847"/>
            <ac:spMk id="19" creationId="{8449D2CC-B1D2-1C83-12EE-49375C7F60C9}"/>
          </ac:spMkLst>
        </pc:spChg>
        <pc:spChg chg="mod">
          <ac:chgData name="GOMEZ, Paula" userId="c93cf399-3ed7-4230-9282-8831e3fe5ae7" providerId="ADAL" clId="{EF348D29-F4CB-4432-9B60-331F715C186A}" dt="2023-06-05T09:35:27.005" v="0"/>
          <ac:spMkLst>
            <pc:docMk/>
            <pc:sldMasterMk cId="0" sldId="2147484847"/>
            <ac:spMk id="20" creationId="{261981DD-222E-0A05-307A-4ED5074C8E13}"/>
          </ac:spMkLst>
        </pc:spChg>
        <pc:picChg chg="mod">
          <ac:chgData name="GOMEZ, Paula" userId="c93cf399-3ed7-4230-9282-8831e3fe5ae7" providerId="ADAL" clId="{EF348D29-F4CB-4432-9B60-331F715C186A}" dt="2023-06-05T09:35:27.005" v="0"/>
          <ac:picMkLst>
            <pc:docMk/>
            <pc:sldMasterMk cId="0" sldId="2147484847"/>
            <ac:picMk id="2" creationId="{00000000-0000-0000-0000-000000000000}"/>
          </ac:picMkLst>
        </pc:picChg>
        <pc:picChg chg="mod">
          <ac:chgData name="GOMEZ, Paula" userId="c93cf399-3ed7-4230-9282-8831e3fe5ae7" providerId="ADAL" clId="{EF348D29-F4CB-4432-9B60-331F715C186A}" dt="2023-06-05T09:35:27.005" v="0"/>
          <ac:picMkLst>
            <pc:docMk/>
            <pc:sldMasterMk cId="0" sldId="2147484847"/>
            <ac:picMk id="4" creationId="{00000000-0000-0000-0000-000000000000}"/>
          </ac:picMkLst>
        </pc:picChg>
        <pc:picChg chg="mod">
          <ac:chgData name="GOMEZ, Paula" userId="c93cf399-3ed7-4230-9282-8831e3fe5ae7" providerId="ADAL" clId="{EF348D29-F4CB-4432-9B60-331F715C186A}" dt="2023-06-05T09:35:27.005" v="0"/>
          <ac:picMkLst>
            <pc:docMk/>
            <pc:sldMasterMk cId="0" sldId="2147484847"/>
            <ac:picMk id="7" creationId="{00000000-0000-0000-0000-000000000000}"/>
          </ac:picMkLst>
        </pc:picChg>
        <pc:picChg chg="mod">
          <ac:chgData name="GOMEZ, Paula" userId="c93cf399-3ed7-4230-9282-8831e3fe5ae7" providerId="ADAL" clId="{EF348D29-F4CB-4432-9B60-331F715C186A}" dt="2023-06-05T09:35:27.005" v="0"/>
          <ac:picMkLst>
            <pc:docMk/>
            <pc:sldMasterMk cId="0" sldId="2147484847"/>
            <ac:picMk id="21" creationId="{00000000-0000-0000-0000-000000000000}"/>
          </ac:picMkLst>
        </pc:picChg>
        <pc:picChg chg="mod">
          <ac:chgData name="GOMEZ, Paula" userId="c93cf399-3ed7-4230-9282-8831e3fe5ae7" providerId="ADAL" clId="{EF348D29-F4CB-4432-9B60-331F715C186A}" dt="2023-06-05T09:51:57.069" v="222" actId="1038"/>
          <ac:picMkLst>
            <pc:docMk/>
            <pc:sldMasterMk cId="0" sldId="2147484847"/>
            <ac:picMk id="22" creationId="{00000000-0000-0000-0000-000000000000}"/>
          </ac:picMkLst>
        </pc:picChg>
        <pc:sldLayoutChg chg="modSp mod">
          <pc:chgData name="GOMEZ, Paula" userId="c93cf399-3ed7-4230-9282-8831e3fe5ae7" providerId="ADAL" clId="{EF348D29-F4CB-4432-9B60-331F715C186A}" dt="2023-06-05T09:53:28.193" v="234" actId="14100"/>
          <pc:sldLayoutMkLst>
            <pc:docMk/>
            <pc:sldMasterMk cId="0" sldId="2147484847"/>
            <pc:sldLayoutMk cId="2048630263" sldId="2147484844"/>
          </pc:sldLayoutMkLst>
          <pc:spChg chg="mod">
            <ac:chgData name="GOMEZ, Paula" userId="c93cf399-3ed7-4230-9282-8831e3fe5ae7" providerId="ADAL" clId="{EF348D29-F4CB-4432-9B60-331F715C186A}" dt="2023-06-05T09:35:27.005" v="0"/>
            <ac:spMkLst>
              <pc:docMk/>
              <pc:sldMasterMk cId="0" sldId="2147484847"/>
              <pc:sldLayoutMk cId="2048630263" sldId="2147484844"/>
              <ac:spMk id="6" creationId="{0AAE5FF1-DF2F-C054-BE66-E4D39F19C7CA}"/>
            </ac:spMkLst>
          </pc:spChg>
          <pc:spChg chg="mod">
            <ac:chgData name="GOMEZ, Paula" userId="c93cf399-3ed7-4230-9282-8831e3fe5ae7" providerId="ADAL" clId="{EF348D29-F4CB-4432-9B60-331F715C186A}" dt="2023-06-05T09:35:27.005" v="0"/>
            <ac:spMkLst>
              <pc:docMk/>
              <pc:sldMasterMk cId="0" sldId="2147484847"/>
              <pc:sldLayoutMk cId="2048630263" sldId="2147484844"/>
              <ac:spMk id="20" creationId="{D9EE59E4-3199-91D9-5F8A-0D2D27C29203}"/>
            </ac:spMkLst>
          </pc:spChg>
          <pc:spChg chg="mod">
            <ac:chgData name="GOMEZ, Paula" userId="c93cf399-3ed7-4230-9282-8831e3fe5ae7" providerId="ADAL" clId="{EF348D29-F4CB-4432-9B60-331F715C186A}" dt="2023-06-05T09:35:27.005" v="0"/>
            <ac:spMkLst>
              <pc:docMk/>
              <pc:sldMasterMk cId="0" sldId="2147484847"/>
              <pc:sldLayoutMk cId="2048630263" sldId="2147484844"/>
              <ac:spMk id="22" creationId="{A346A323-B686-47AE-9F9F-05A21B8FBEF6}"/>
            </ac:spMkLst>
          </pc:spChg>
          <pc:spChg chg="mod">
            <ac:chgData name="GOMEZ, Paula" userId="c93cf399-3ed7-4230-9282-8831e3fe5ae7" providerId="ADAL" clId="{EF348D29-F4CB-4432-9B60-331F715C186A}" dt="2023-06-05T09:35:27.005" v="0"/>
            <ac:spMkLst>
              <pc:docMk/>
              <pc:sldMasterMk cId="0" sldId="2147484847"/>
              <pc:sldLayoutMk cId="2048630263" sldId="2147484844"/>
              <ac:spMk id="23" creationId="{9074E302-9B2A-4DE0-8AF2-AC86AD2A96DB}"/>
            </ac:spMkLst>
          </pc:spChg>
          <pc:spChg chg="mod">
            <ac:chgData name="GOMEZ, Paula" userId="c93cf399-3ed7-4230-9282-8831e3fe5ae7" providerId="ADAL" clId="{EF348D29-F4CB-4432-9B60-331F715C186A}" dt="2023-06-05T09:35:27.005" v="0"/>
            <ac:spMkLst>
              <pc:docMk/>
              <pc:sldMasterMk cId="0" sldId="2147484847"/>
              <pc:sldLayoutMk cId="2048630263" sldId="2147484844"/>
              <ac:spMk id="194"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2048630263" sldId="2147484844"/>
              <ac:spMk id="196"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2048630263" sldId="2147484844"/>
              <ac:spMk id="198" creationId="{00000000-0000-0000-0000-000000000000}"/>
            </ac:spMkLst>
          </pc:spChg>
          <pc:picChg chg="mod">
            <ac:chgData name="GOMEZ, Paula" userId="c93cf399-3ed7-4230-9282-8831e3fe5ae7" providerId="ADAL" clId="{EF348D29-F4CB-4432-9B60-331F715C186A}" dt="2023-06-05T09:53:28.193" v="234" actId="14100"/>
            <ac:picMkLst>
              <pc:docMk/>
              <pc:sldMasterMk cId="0" sldId="2147484847"/>
              <pc:sldLayoutMk cId="2048630263" sldId="2147484844"/>
              <ac:picMk id="14"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2048630263" sldId="2147484844"/>
              <ac:picMk id="21"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2048630263" sldId="2147484844"/>
              <ac:picMk id="190"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2048630263" sldId="2147484844"/>
              <ac:picMk id="192"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2048630263" sldId="2147484844"/>
              <ac:picMk id="195" creationId="{00000000-0000-0000-0000-000000000000}"/>
            </ac:picMkLst>
          </pc:picChg>
        </pc:sldLayoutChg>
        <pc:sldLayoutChg chg="modSp mod">
          <pc:chgData name="GOMEZ, Paula" userId="c93cf399-3ed7-4230-9282-8831e3fe5ae7" providerId="ADAL" clId="{EF348D29-F4CB-4432-9B60-331F715C186A}" dt="2023-06-05T09:52:19.402" v="226" actId="14100"/>
          <pc:sldLayoutMkLst>
            <pc:docMk/>
            <pc:sldMasterMk cId="0" sldId="2147484847"/>
            <pc:sldLayoutMk cId="1174931886" sldId="2147484845"/>
          </pc:sldLayoutMkLst>
          <pc:spChg chg="mod">
            <ac:chgData name="GOMEZ, Paula" userId="c93cf399-3ed7-4230-9282-8831e3fe5ae7" providerId="ADAL" clId="{EF348D29-F4CB-4432-9B60-331F715C186A}" dt="2023-06-05T09:35:27.005" v="0"/>
            <ac:spMkLst>
              <pc:docMk/>
              <pc:sldMasterMk cId="0" sldId="2147484847"/>
              <pc:sldLayoutMk cId="1174931886" sldId="2147484845"/>
              <ac:spMk id="13" creationId="{D9EE59E4-3199-91D9-5F8A-0D2D27C29203}"/>
            </ac:spMkLst>
          </pc:spChg>
          <pc:spChg chg="mod">
            <ac:chgData name="GOMEZ, Paula" userId="c93cf399-3ed7-4230-9282-8831e3fe5ae7" providerId="ADAL" clId="{EF348D29-F4CB-4432-9B60-331F715C186A}" dt="2023-06-05T09:35:27.005" v="0"/>
            <ac:spMkLst>
              <pc:docMk/>
              <pc:sldMasterMk cId="0" sldId="2147484847"/>
              <pc:sldLayoutMk cId="1174931886" sldId="2147484845"/>
              <ac:spMk id="20" creationId="{A346A323-B686-47AE-9F9F-05A21B8FBEF6}"/>
            </ac:spMkLst>
          </pc:spChg>
          <pc:spChg chg="mod">
            <ac:chgData name="GOMEZ, Paula" userId="c93cf399-3ed7-4230-9282-8831e3fe5ae7" providerId="ADAL" clId="{EF348D29-F4CB-4432-9B60-331F715C186A}" dt="2023-06-05T09:35:27.005" v="0"/>
            <ac:spMkLst>
              <pc:docMk/>
              <pc:sldMasterMk cId="0" sldId="2147484847"/>
              <pc:sldLayoutMk cId="1174931886" sldId="2147484845"/>
              <ac:spMk id="21" creationId="{9074E302-9B2A-4DE0-8AF2-AC86AD2A96DB}"/>
            </ac:spMkLst>
          </pc:spChg>
          <pc:spChg chg="mod">
            <ac:chgData name="GOMEZ, Paula" userId="c93cf399-3ed7-4230-9282-8831e3fe5ae7" providerId="ADAL" clId="{EF348D29-F4CB-4432-9B60-331F715C186A}" dt="2023-06-05T09:35:27.005" v="0"/>
            <ac:spMkLst>
              <pc:docMk/>
              <pc:sldMasterMk cId="0" sldId="2147484847"/>
              <pc:sldLayoutMk cId="1174931886" sldId="2147484845"/>
              <ac:spMk id="44"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1174931886" sldId="2147484845"/>
              <ac:spMk id="46"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1174931886" sldId="2147484845"/>
              <ac:spMk id="47"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1174931886" sldId="2147484845"/>
              <ac:spMk id="48" creationId="{00000000-0000-0000-0000-000000000000}"/>
            </ac:spMkLst>
          </pc:spChg>
          <pc:picChg chg="mod">
            <ac:chgData name="GOMEZ, Paula" userId="c93cf399-3ed7-4230-9282-8831e3fe5ae7" providerId="ADAL" clId="{EF348D29-F4CB-4432-9B60-331F715C186A}" dt="2023-06-05T09:35:27.005" v="0"/>
            <ac:picMkLst>
              <pc:docMk/>
              <pc:sldMasterMk cId="0" sldId="2147484847"/>
              <pc:sldLayoutMk cId="1174931886" sldId="2147484845"/>
              <ac:picMk id="14" creationId="{00000000-0000-0000-0000-000000000000}"/>
            </ac:picMkLst>
          </pc:picChg>
          <pc:picChg chg="mod">
            <ac:chgData name="GOMEZ, Paula" userId="c93cf399-3ed7-4230-9282-8831e3fe5ae7" providerId="ADAL" clId="{EF348D29-F4CB-4432-9B60-331F715C186A}" dt="2023-06-05T09:52:19.402" v="226" actId="14100"/>
            <ac:picMkLst>
              <pc:docMk/>
              <pc:sldMasterMk cId="0" sldId="2147484847"/>
              <pc:sldLayoutMk cId="1174931886" sldId="2147484845"/>
              <ac:picMk id="15"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1174931886" sldId="2147484845"/>
              <ac:picMk id="45" creationId="{00000000-0000-0000-0000-000000000000}"/>
            </ac:picMkLst>
          </pc:picChg>
        </pc:sldLayoutChg>
        <pc:sldLayoutChg chg="modSp mod">
          <pc:chgData name="GOMEZ, Paula" userId="c93cf399-3ed7-4230-9282-8831e3fe5ae7" providerId="ADAL" clId="{EF348D29-F4CB-4432-9B60-331F715C186A}" dt="2023-06-05T09:53:55.786" v="240" actId="14100"/>
          <pc:sldLayoutMkLst>
            <pc:docMk/>
            <pc:sldMasterMk cId="0" sldId="2147484847"/>
            <pc:sldLayoutMk cId="1774290247" sldId="2147484846"/>
          </pc:sldLayoutMkLst>
          <pc:spChg chg="mod">
            <ac:chgData name="GOMEZ, Paula" userId="c93cf399-3ed7-4230-9282-8831e3fe5ae7" providerId="ADAL" clId="{EF348D29-F4CB-4432-9B60-331F715C186A}" dt="2023-06-05T09:35:27.005" v="0"/>
            <ac:spMkLst>
              <pc:docMk/>
              <pc:sldMasterMk cId="0" sldId="2147484847"/>
              <pc:sldLayoutMk cId="1774290247" sldId="2147484846"/>
              <ac:spMk id="12" creationId="{24B4FBA5-51AB-49CE-5D3D-84C256884609}"/>
            </ac:spMkLst>
          </pc:spChg>
          <pc:spChg chg="mod">
            <ac:chgData name="GOMEZ, Paula" userId="c93cf399-3ed7-4230-9282-8831e3fe5ae7" providerId="ADAL" clId="{EF348D29-F4CB-4432-9B60-331F715C186A}" dt="2023-06-05T09:35:27.005" v="0"/>
            <ac:spMkLst>
              <pc:docMk/>
              <pc:sldMasterMk cId="0" sldId="2147484847"/>
              <pc:sldLayoutMk cId="1774290247" sldId="2147484846"/>
              <ac:spMk id="13" creationId="{8449D2CC-B1D2-1C83-12EE-49375C7F60C9}"/>
            </ac:spMkLst>
          </pc:spChg>
          <pc:spChg chg="mod">
            <ac:chgData name="GOMEZ, Paula" userId="c93cf399-3ed7-4230-9282-8831e3fe5ae7" providerId="ADAL" clId="{EF348D29-F4CB-4432-9B60-331F715C186A}" dt="2023-06-05T09:35:27.005" v="0"/>
            <ac:spMkLst>
              <pc:docMk/>
              <pc:sldMasterMk cId="0" sldId="2147484847"/>
              <pc:sldLayoutMk cId="1774290247" sldId="2147484846"/>
              <ac:spMk id="14" creationId="{261981DD-222E-0A05-307A-4ED5074C8E13}"/>
            </ac:spMkLst>
          </pc:spChg>
          <pc:spChg chg="mod">
            <ac:chgData name="GOMEZ, Paula" userId="c93cf399-3ed7-4230-9282-8831e3fe5ae7" providerId="ADAL" clId="{EF348D29-F4CB-4432-9B60-331F715C186A}" dt="2023-06-05T09:35:27.005" v="0"/>
            <ac:spMkLst>
              <pc:docMk/>
              <pc:sldMasterMk cId="0" sldId="2147484847"/>
              <pc:sldLayoutMk cId="1774290247" sldId="2147484846"/>
              <ac:spMk id="258"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1774290247" sldId="2147484846"/>
              <ac:spMk id="259" creationId="{00000000-0000-0000-0000-000000000000}"/>
            </ac:spMkLst>
          </pc:spChg>
          <pc:picChg chg="mod">
            <ac:chgData name="GOMEZ, Paula" userId="c93cf399-3ed7-4230-9282-8831e3fe5ae7" providerId="ADAL" clId="{EF348D29-F4CB-4432-9B60-331F715C186A}" dt="2023-06-05T09:35:27.005" v="0"/>
            <ac:picMkLst>
              <pc:docMk/>
              <pc:sldMasterMk cId="0" sldId="2147484847"/>
              <pc:sldLayoutMk cId="1774290247" sldId="2147484846"/>
              <ac:picMk id="15" creationId="{00000000-0000-0000-0000-000000000000}"/>
            </ac:picMkLst>
          </pc:picChg>
          <pc:picChg chg="mod">
            <ac:chgData name="GOMEZ, Paula" userId="c93cf399-3ed7-4230-9282-8831e3fe5ae7" providerId="ADAL" clId="{EF348D29-F4CB-4432-9B60-331F715C186A}" dt="2023-06-05T09:53:55.786" v="240" actId="14100"/>
            <ac:picMkLst>
              <pc:docMk/>
              <pc:sldMasterMk cId="0" sldId="2147484847"/>
              <pc:sldLayoutMk cId="1774290247" sldId="2147484846"/>
              <ac:picMk id="16"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1774290247" sldId="2147484846"/>
              <ac:picMk id="253" creationId="{00000000-0000-0000-0000-000000000000}"/>
            </ac:picMkLst>
          </pc:picChg>
        </pc:sldLayoutChg>
        <pc:sldLayoutChg chg="modSp mod">
          <pc:chgData name="GOMEZ, Paula" userId="c93cf399-3ed7-4230-9282-8831e3fe5ae7" providerId="ADAL" clId="{EF348D29-F4CB-4432-9B60-331F715C186A}" dt="2023-06-05T09:52:04.081" v="223" actId="14100"/>
          <pc:sldLayoutMkLst>
            <pc:docMk/>
            <pc:sldMasterMk cId="0" sldId="2147484847"/>
            <pc:sldLayoutMk cId="0" sldId="2147484848"/>
          </pc:sldLayoutMkLst>
          <pc:spChg chg="mod">
            <ac:chgData name="GOMEZ, Paula" userId="c93cf399-3ed7-4230-9282-8831e3fe5ae7" providerId="ADAL" clId="{EF348D29-F4CB-4432-9B60-331F715C186A}" dt="2023-06-05T09:35:27.005" v="0"/>
            <ac:spMkLst>
              <pc:docMk/>
              <pc:sldMasterMk cId="0" sldId="2147484847"/>
              <pc:sldLayoutMk cId="0" sldId="2147484848"/>
              <ac:spMk id="13" creationId="{D9EE59E4-3199-91D9-5F8A-0D2D27C29203}"/>
            </ac:spMkLst>
          </pc:spChg>
          <pc:spChg chg="mod">
            <ac:chgData name="GOMEZ, Paula" userId="c93cf399-3ed7-4230-9282-8831e3fe5ae7" providerId="ADAL" clId="{EF348D29-F4CB-4432-9B60-331F715C186A}" dt="2023-06-05T09:35:27.005" v="0"/>
            <ac:spMkLst>
              <pc:docMk/>
              <pc:sldMasterMk cId="0" sldId="2147484847"/>
              <pc:sldLayoutMk cId="0" sldId="2147484848"/>
              <ac:spMk id="20" creationId="{A346A323-B686-47AE-9F9F-05A21B8FBEF6}"/>
            </ac:spMkLst>
          </pc:spChg>
          <pc:spChg chg="mod">
            <ac:chgData name="GOMEZ, Paula" userId="c93cf399-3ed7-4230-9282-8831e3fe5ae7" providerId="ADAL" clId="{EF348D29-F4CB-4432-9B60-331F715C186A}" dt="2023-06-05T09:35:27.005" v="0"/>
            <ac:spMkLst>
              <pc:docMk/>
              <pc:sldMasterMk cId="0" sldId="2147484847"/>
              <pc:sldLayoutMk cId="0" sldId="2147484848"/>
              <ac:spMk id="21"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48"/>
              <ac:spMk id="23" creationId="{9074E302-9B2A-4DE0-8AF2-AC86AD2A96DB}"/>
            </ac:spMkLst>
          </pc:spChg>
          <pc:spChg chg="mod">
            <ac:chgData name="GOMEZ, Paula" userId="c93cf399-3ed7-4230-9282-8831e3fe5ae7" providerId="ADAL" clId="{EF348D29-F4CB-4432-9B60-331F715C186A}" dt="2023-06-05T09:35:27.005" v="0"/>
            <ac:spMkLst>
              <pc:docMk/>
              <pc:sldMasterMk cId="0" sldId="2147484847"/>
              <pc:sldLayoutMk cId="0" sldId="2147484848"/>
              <ac:spMk id="29"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48"/>
              <ac:spMk id="30"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48"/>
              <ac:spMk id="31" creationId="{00000000-0000-0000-0000-000000000000}"/>
            </ac:spMkLst>
          </pc:spChg>
          <pc:picChg chg="mod">
            <ac:chgData name="GOMEZ, Paula" userId="c93cf399-3ed7-4230-9282-8831e3fe5ae7" providerId="ADAL" clId="{EF348D29-F4CB-4432-9B60-331F715C186A}" dt="2023-06-05T09:35:27.005" v="0"/>
            <ac:picMkLst>
              <pc:docMk/>
              <pc:sldMasterMk cId="0" sldId="2147484847"/>
              <pc:sldLayoutMk cId="0" sldId="2147484848"/>
              <ac:picMk id="14" creationId="{00000000-0000-0000-0000-000000000000}"/>
            </ac:picMkLst>
          </pc:picChg>
          <pc:picChg chg="mod">
            <ac:chgData name="GOMEZ, Paula" userId="c93cf399-3ed7-4230-9282-8831e3fe5ae7" providerId="ADAL" clId="{EF348D29-F4CB-4432-9B60-331F715C186A}" dt="2023-06-05T09:52:04.081" v="223" actId="14100"/>
            <ac:picMkLst>
              <pc:docMk/>
              <pc:sldMasterMk cId="0" sldId="2147484847"/>
              <pc:sldLayoutMk cId="0" sldId="2147484848"/>
              <ac:picMk id="15"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0" sldId="2147484848"/>
              <ac:picMk id="22"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0" sldId="2147484848"/>
              <ac:picMk id="27" creationId="{00000000-0000-0000-0000-000000000000}"/>
            </ac:picMkLst>
          </pc:picChg>
        </pc:sldLayoutChg>
        <pc:sldLayoutChg chg="modSp mod">
          <pc:chgData name="GOMEZ, Paula" userId="c93cf399-3ed7-4230-9282-8831e3fe5ae7" providerId="ADAL" clId="{EF348D29-F4CB-4432-9B60-331F715C186A}" dt="2023-06-05T09:52:11.417" v="224" actId="14100"/>
          <pc:sldLayoutMkLst>
            <pc:docMk/>
            <pc:sldMasterMk cId="0" sldId="2147484847"/>
            <pc:sldLayoutMk cId="0" sldId="2147484849"/>
          </pc:sldLayoutMkLst>
          <pc:spChg chg="mod">
            <ac:chgData name="GOMEZ, Paula" userId="c93cf399-3ed7-4230-9282-8831e3fe5ae7" providerId="ADAL" clId="{EF348D29-F4CB-4432-9B60-331F715C186A}" dt="2023-06-05T09:35:27.005" v="0"/>
            <ac:spMkLst>
              <pc:docMk/>
              <pc:sldMasterMk cId="0" sldId="2147484847"/>
              <pc:sldLayoutMk cId="0" sldId="2147484849"/>
              <ac:spMk id="8" creationId="{FD80D9C7-D39E-29D2-687F-6EFB37867B32}"/>
            </ac:spMkLst>
          </pc:spChg>
          <pc:spChg chg="mod">
            <ac:chgData name="GOMEZ, Paula" userId="c93cf399-3ed7-4230-9282-8831e3fe5ae7" providerId="ADAL" clId="{EF348D29-F4CB-4432-9B60-331F715C186A}" dt="2023-06-05T09:35:27.005" v="0"/>
            <ac:spMkLst>
              <pc:docMk/>
              <pc:sldMasterMk cId="0" sldId="2147484847"/>
              <pc:sldLayoutMk cId="0" sldId="2147484849"/>
              <ac:spMk id="13" creationId="{D9EE59E4-3199-91D9-5F8A-0D2D27C29203}"/>
            </ac:spMkLst>
          </pc:spChg>
          <pc:spChg chg="mod">
            <ac:chgData name="GOMEZ, Paula" userId="c93cf399-3ed7-4230-9282-8831e3fe5ae7" providerId="ADAL" clId="{EF348D29-F4CB-4432-9B60-331F715C186A}" dt="2023-06-05T09:35:27.005" v="0"/>
            <ac:spMkLst>
              <pc:docMk/>
              <pc:sldMasterMk cId="0" sldId="2147484847"/>
              <pc:sldLayoutMk cId="0" sldId="2147484849"/>
              <ac:spMk id="20" creationId="{A346A323-B686-47AE-9F9F-05A21B8FBEF6}"/>
            </ac:spMkLst>
          </pc:spChg>
          <pc:spChg chg="mod">
            <ac:chgData name="GOMEZ, Paula" userId="c93cf399-3ed7-4230-9282-8831e3fe5ae7" providerId="ADAL" clId="{EF348D29-F4CB-4432-9B60-331F715C186A}" dt="2023-06-05T09:35:27.005" v="0"/>
            <ac:spMkLst>
              <pc:docMk/>
              <pc:sldMasterMk cId="0" sldId="2147484847"/>
              <pc:sldLayoutMk cId="0" sldId="2147484849"/>
              <ac:spMk id="21" creationId="{9074E302-9B2A-4DE0-8AF2-AC86AD2A96DB}"/>
            </ac:spMkLst>
          </pc:spChg>
          <pc:spChg chg="mod">
            <ac:chgData name="GOMEZ, Paula" userId="c93cf399-3ed7-4230-9282-8831e3fe5ae7" providerId="ADAL" clId="{EF348D29-F4CB-4432-9B60-331F715C186A}" dt="2023-06-05T09:35:27.005" v="0"/>
            <ac:spMkLst>
              <pc:docMk/>
              <pc:sldMasterMk cId="0" sldId="2147484847"/>
              <pc:sldLayoutMk cId="0" sldId="2147484849"/>
              <ac:spMk id="44"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49"/>
              <ac:spMk id="46"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49"/>
              <ac:spMk id="47"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49"/>
              <ac:spMk id="48" creationId="{00000000-0000-0000-0000-000000000000}"/>
            </ac:spMkLst>
          </pc:spChg>
          <pc:picChg chg="mod">
            <ac:chgData name="GOMEZ, Paula" userId="c93cf399-3ed7-4230-9282-8831e3fe5ae7" providerId="ADAL" clId="{EF348D29-F4CB-4432-9B60-331F715C186A}" dt="2023-06-05T09:35:27.005" v="0"/>
            <ac:picMkLst>
              <pc:docMk/>
              <pc:sldMasterMk cId="0" sldId="2147484847"/>
              <pc:sldLayoutMk cId="0" sldId="2147484849"/>
              <ac:picMk id="14" creationId="{00000000-0000-0000-0000-000000000000}"/>
            </ac:picMkLst>
          </pc:picChg>
          <pc:picChg chg="mod">
            <ac:chgData name="GOMEZ, Paula" userId="c93cf399-3ed7-4230-9282-8831e3fe5ae7" providerId="ADAL" clId="{EF348D29-F4CB-4432-9B60-331F715C186A}" dt="2023-06-05T09:52:11.417" v="224" actId="14100"/>
            <ac:picMkLst>
              <pc:docMk/>
              <pc:sldMasterMk cId="0" sldId="2147484847"/>
              <pc:sldLayoutMk cId="0" sldId="2147484849"/>
              <ac:picMk id="15"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0" sldId="2147484849"/>
              <ac:picMk id="45" creationId="{00000000-0000-0000-0000-000000000000}"/>
            </ac:picMkLst>
          </pc:picChg>
        </pc:sldLayoutChg>
        <pc:sldLayoutChg chg="modSp mod">
          <pc:chgData name="GOMEZ, Paula" userId="c93cf399-3ed7-4230-9282-8831e3fe5ae7" providerId="ADAL" clId="{EF348D29-F4CB-4432-9B60-331F715C186A}" dt="2023-06-05T09:52:25.337" v="227" actId="14100"/>
          <pc:sldLayoutMkLst>
            <pc:docMk/>
            <pc:sldMasterMk cId="0" sldId="2147484847"/>
            <pc:sldLayoutMk cId="0" sldId="2147484850"/>
          </pc:sldLayoutMkLst>
          <pc:spChg chg="mod">
            <ac:chgData name="GOMEZ, Paula" userId="c93cf399-3ed7-4230-9282-8831e3fe5ae7" providerId="ADAL" clId="{EF348D29-F4CB-4432-9B60-331F715C186A}" dt="2023-06-05T09:35:27.005" v="0"/>
            <ac:spMkLst>
              <pc:docMk/>
              <pc:sldMasterMk cId="0" sldId="2147484847"/>
              <pc:sldLayoutMk cId="0" sldId="2147484850"/>
              <ac:spMk id="13" creationId="{D9EE59E4-3199-91D9-5F8A-0D2D27C29203}"/>
            </ac:spMkLst>
          </pc:spChg>
          <pc:spChg chg="mod">
            <ac:chgData name="GOMEZ, Paula" userId="c93cf399-3ed7-4230-9282-8831e3fe5ae7" providerId="ADAL" clId="{EF348D29-F4CB-4432-9B60-331F715C186A}" dt="2023-06-05T09:35:27.005" v="0"/>
            <ac:spMkLst>
              <pc:docMk/>
              <pc:sldMasterMk cId="0" sldId="2147484847"/>
              <pc:sldLayoutMk cId="0" sldId="2147484850"/>
              <ac:spMk id="20" creationId="{A346A323-B686-47AE-9F9F-05A21B8FBEF6}"/>
            </ac:spMkLst>
          </pc:spChg>
          <pc:spChg chg="mod">
            <ac:chgData name="GOMEZ, Paula" userId="c93cf399-3ed7-4230-9282-8831e3fe5ae7" providerId="ADAL" clId="{EF348D29-F4CB-4432-9B60-331F715C186A}" dt="2023-06-05T09:35:27.005" v="0"/>
            <ac:spMkLst>
              <pc:docMk/>
              <pc:sldMasterMk cId="0" sldId="2147484847"/>
              <pc:sldLayoutMk cId="0" sldId="2147484850"/>
              <ac:spMk id="21" creationId="{9074E302-9B2A-4DE0-8AF2-AC86AD2A96DB}"/>
            </ac:spMkLst>
          </pc:spChg>
          <pc:spChg chg="mod">
            <ac:chgData name="GOMEZ, Paula" userId="c93cf399-3ed7-4230-9282-8831e3fe5ae7" providerId="ADAL" clId="{EF348D29-F4CB-4432-9B60-331F715C186A}" dt="2023-06-05T09:35:27.005" v="0"/>
            <ac:spMkLst>
              <pc:docMk/>
              <pc:sldMasterMk cId="0" sldId="2147484847"/>
              <pc:sldLayoutMk cId="0" sldId="2147484850"/>
              <ac:spMk id="61"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50"/>
              <ac:spMk id="63"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50"/>
              <ac:spMk id="64"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50"/>
              <ac:spMk id="65"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50"/>
              <ac:spMk id="66" creationId="{00000000-0000-0000-0000-000000000000}"/>
            </ac:spMkLst>
          </pc:spChg>
          <pc:picChg chg="mod">
            <ac:chgData name="GOMEZ, Paula" userId="c93cf399-3ed7-4230-9282-8831e3fe5ae7" providerId="ADAL" clId="{EF348D29-F4CB-4432-9B60-331F715C186A}" dt="2023-06-05T09:35:27.005" v="0"/>
            <ac:picMkLst>
              <pc:docMk/>
              <pc:sldMasterMk cId="0" sldId="2147484847"/>
              <pc:sldLayoutMk cId="0" sldId="2147484850"/>
              <ac:picMk id="14" creationId="{00000000-0000-0000-0000-000000000000}"/>
            </ac:picMkLst>
          </pc:picChg>
          <pc:picChg chg="mod">
            <ac:chgData name="GOMEZ, Paula" userId="c93cf399-3ed7-4230-9282-8831e3fe5ae7" providerId="ADAL" clId="{EF348D29-F4CB-4432-9B60-331F715C186A}" dt="2023-06-05T09:52:25.337" v="227" actId="14100"/>
            <ac:picMkLst>
              <pc:docMk/>
              <pc:sldMasterMk cId="0" sldId="2147484847"/>
              <pc:sldLayoutMk cId="0" sldId="2147484850"/>
              <ac:picMk id="15"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0" sldId="2147484850"/>
              <ac:picMk id="62" creationId="{00000000-0000-0000-0000-000000000000}"/>
            </ac:picMkLst>
          </pc:picChg>
        </pc:sldLayoutChg>
        <pc:sldLayoutChg chg="modSp mod">
          <pc:chgData name="GOMEZ, Paula" userId="c93cf399-3ed7-4230-9282-8831e3fe5ae7" providerId="ADAL" clId="{EF348D29-F4CB-4432-9B60-331F715C186A}" dt="2023-06-05T09:52:29.193" v="228" actId="14100"/>
          <pc:sldLayoutMkLst>
            <pc:docMk/>
            <pc:sldMasterMk cId="0" sldId="2147484847"/>
            <pc:sldLayoutMk cId="0" sldId="2147484851"/>
          </pc:sldLayoutMkLst>
          <pc:spChg chg="mod">
            <ac:chgData name="GOMEZ, Paula" userId="c93cf399-3ed7-4230-9282-8831e3fe5ae7" providerId="ADAL" clId="{EF348D29-F4CB-4432-9B60-331F715C186A}" dt="2023-06-05T09:35:27.005" v="0"/>
            <ac:spMkLst>
              <pc:docMk/>
              <pc:sldMasterMk cId="0" sldId="2147484847"/>
              <pc:sldLayoutMk cId="0" sldId="2147484851"/>
              <ac:spMk id="15" creationId="{D9EE59E4-3199-91D9-5F8A-0D2D27C29203}"/>
            </ac:spMkLst>
          </pc:spChg>
          <pc:spChg chg="mod">
            <ac:chgData name="GOMEZ, Paula" userId="c93cf399-3ed7-4230-9282-8831e3fe5ae7" providerId="ADAL" clId="{EF348D29-F4CB-4432-9B60-331F715C186A}" dt="2023-06-05T09:35:27.005" v="0"/>
            <ac:spMkLst>
              <pc:docMk/>
              <pc:sldMasterMk cId="0" sldId="2147484847"/>
              <pc:sldLayoutMk cId="0" sldId="2147484851"/>
              <ac:spMk id="22" creationId="{A346A323-B686-47AE-9F9F-05A21B8FBEF6}"/>
            </ac:spMkLst>
          </pc:spChg>
          <pc:spChg chg="mod">
            <ac:chgData name="GOMEZ, Paula" userId="c93cf399-3ed7-4230-9282-8831e3fe5ae7" providerId="ADAL" clId="{EF348D29-F4CB-4432-9B60-331F715C186A}" dt="2023-06-05T09:35:27.005" v="0"/>
            <ac:spMkLst>
              <pc:docMk/>
              <pc:sldMasterMk cId="0" sldId="2147484847"/>
              <pc:sldLayoutMk cId="0" sldId="2147484851"/>
              <ac:spMk id="23" creationId="{9074E302-9B2A-4DE0-8AF2-AC86AD2A96DB}"/>
            </ac:spMkLst>
          </pc:spChg>
          <pc:spChg chg="mod">
            <ac:chgData name="GOMEZ, Paula" userId="c93cf399-3ed7-4230-9282-8831e3fe5ae7" providerId="ADAL" clId="{EF348D29-F4CB-4432-9B60-331F715C186A}" dt="2023-06-05T09:35:27.005" v="0"/>
            <ac:spMkLst>
              <pc:docMk/>
              <pc:sldMasterMk cId="0" sldId="2147484847"/>
              <pc:sldLayoutMk cId="0" sldId="2147484851"/>
              <ac:spMk id="79"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51"/>
              <ac:spMk id="81"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51"/>
              <ac:spMk id="82"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51"/>
              <ac:spMk id="83"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51"/>
              <ac:spMk id="84"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51"/>
              <ac:spMk id="85" creationId="{00000000-0000-0000-0000-000000000000}"/>
            </ac:spMkLst>
          </pc:spChg>
          <pc:picChg chg="mod">
            <ac:chgData name="GOMEZ, Paula" userId="c93cf399-3ed7-4230-9282-8831e3fe5ae7" providerId="ADAL" clId="{EF348D29-F4CB-4432-9B60-331F715C186A}" dt="2023-06-05T09:52:29.193" v="228" actId="14100"/>
            <ac:picMkLst>
              <pc:docMk/>
              <pc:sldMasterMk cId="0" sldId="2147484847"/>
              <pc:sldLayoutMk cId="0" sldId="2147484851"/>
              <ac:picMk id="16"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0" sldId="2147484851"/>
              <ac:picMk id="21"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0" sldId="2147484851"/>
              <ac:picMk id="80" creationId="{00000000-0000-0000-0000-000000000000}"/>
            </ac:picMkLst>
          </pc:picChg>
        </pc:sldLayoutChg>
        <pc:sldLayoutChg chg="modSp mod">
          <pc:chgData name="GOMEZ, Paula" userId="c93cf399-3ed7-4230-9282-8831e3fe5ae7" providerId="ADAL" clId="{EF348D29-F4CB-4432-9B60-331F715C186A}" dt="2023-06-05T09:52:34.480" v="229" actId="14100"/>
          <pc:sldLayoutMkLst>
            <pc:docMk/>
            <pc:sldMasterMk cId="0" sldId="2147484847"/>
            <pc:sldLayoutMk cId="0" sldId="2147484852"/>
          </pc:sldLayoutMkLst>
          <pc:spChg chg="mod">
            <ac:chgData name="GOMEZ, Paula" userId="c93cf399-3ed7-4230-9282-8831e3fe5ae7" providerId="ADAL" clId="{EF348D29-F4CB-4432-9B60-331F715C186A}" dt="2023-06-05T09:35:27.005" v="0"/>
            <ac:spMkLst>
              <pc:docMk/>
              <pc:sldMasterMk cId="0" sldId="2147484847"/>
              <pc:sldLayoutMk cId="0" sldId="2147484852"/>
              <ac:spMk id="14" creationId="{D9EE59E4-3199-91D9-5F8A-0D2D27C29203}"/>
            </ac:spMkLst>
          </pc:spChg>
          <pc:spChg chg="mod">
            <ac:chgData name="GOMEZ, Paula" userId="c93cf399-3ed7-4230-9282-8831e3fe5ae7" providerId="ADAL" clId="{EF348D29-F4CB-4432-9B60-331F715C186A}" dt="2023-06-05T09:35:27.005" v="0"/>
            <ac:spMkLst>
              <pc:docMk/>
              <pc:sldMasterMk cId="0" sldId="2147484847"/>
              <pc:sldLayoutMk cId="0" sldId="2147484852"/>
              <ac:spMk id="21" creationId="{A346A323-B686-47AE-9F9F-05A21B8FBEF6}"/>
            </ac:spMkLst>
          </pc:spChg>
          <pc:spChg chg="mod">
            <ac:chgData name="GOMEZ, Paula" userId="c93cf399-3ed7-4230-9282-8831e3fe5ae7" providerId="ADAL" clId="{EF348D29-F4CB-4432-9B60-331F715C186A}" dt="2023-06-05T09:35:27.005" v="0"/>
            <ac:spMkLst>
              <pc:docMk/>
              <pc:sldMasterMk cId="0" sldId="2147484847"/>
              <pc:sldLayoutMk cId="0" sldId="2147484852"/>
              <ac:spMk id="22" creationId="{9074E302-9B2A-4DE0-8AF2-AC86AD2A96DB}"/>
            </ac:spMkLst>
          </pc:spChg>
          <pc:spChg chg="mod">
            <ac:chgData name="GOMEZ, Paula" userId="c93cf399-3ed7-4230-9282-8831e3fe5ae7" providerId="ADAL" clId="{EF348D29-F4CB-4432-9B60-331F715C186A}" dt="2023-06-05T09:35:27.005" v="0"/>
            <ac:spMkLst>
              <pc:docMk/>
              <pc:sldMasterMk cId="0" sldId="2147484847"/>
              <pc:sldLayoutMk cId="0" sldId="2147484852"/>
              <ac:spMk id="98"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52"/>
              <ac:spMk id="100"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52"/>
              <ac:spMk id="101"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52"/>
              <ac:spMk id="102"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52"/>
              <ac:spMk id="103"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52"/>
              <ac:spMk id="104" creationId="{00000000-0000-0000-0000-000000000000}"/>
            </ac:spMkLst>
          </pc:spChg>
          <pc:picChg chg="mod">
            <ac:chgData name="GOMEZ, Paula" userId="c93cf399-3ed7-4230-9282-8831e3fe5ae7" providerId="ADAL" clId="{EF348D29-F4CB-4432-9B60-331F715C186A}" dt="2023-06-05T09:35:27.005" v="0"/>
            <ac:picMkLst>
              <pc:docMk/>
              <pc:sldMasterMk cId="0" sldId="2147484847"/>
              <pc:sldLayoutMk cId="0" sldId="2147484852"/>
              <ac:picMk id="15" creationId="{00000000-0000-0000-0000-000000000000}"/>
            </ac:picMkLst>
          </pc:picChg>
          <pc:picChg chg="mod">
            <ac:chgData name="GOMEZ, Paula" userId="c93cf399-3ed7-4230-9282-8831e3fe5ae7" providerId="ADAL" clId="{EF348D29-F4CB-4432-9B60-331F715C186A}" dt="2023-06-05T09:52:34.480" v="229" actId="14100"/>
            <ac:picMkLst>
              <pc:docMk/>
              <pc:sldMasterMk cId="0" sldId="2147484847"/>
              <pc:sldLayoutMk cId="0" sldId="2147484852"/>
              <ac:picMk id="16"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0" sldId="2147484852"/>
              <ac:picMk id="99" creationId="{00000000-0000-0000-0000-000000000000}"/>
            </ac:picMkLst>
          </pc:picChg>
        </pc:sldLayoutChg>
        <pc:sldLayoutChg chg="modSp mod">
          <pc:chgData name="GOMEZ, Paula" userId="c93cf399-3ed7-4230-9282-8831e3fe5ae7" providerId="ADAL" clId="{EF348D29-F4CB-4432-9B60-331F715C186A}" dt="2023-06-05T09:52:38.689" v="230" actId="14100"/>
          <pc:sldLayoutMkLst>
            <pc:docMk/>
            <pc:sldMasterMk cId="0" sldId="2147484847"/>
            <pc:sldLayoutMk cId="0" sldId="2147484853"/>
          </pc:sldLayoutMkLst>
          <pc:spChg chg="mod">
            <ac:chgData name="GOMEZ, Paula" userId="c93cf399-3ed7-4230-9282-8831e3fe5ae7" providerId="ADAL" clId="{EF348D29-F4CB-4432-9B60-331F715C186A}" dt="2023-06-05T09:35:27.005" v="0"/>
            <ac:spMkLst>
              <pc:docMk/>
              <pc:sldMasterMk cId="0" sldId="2147484847"/>
              <pc:sldLayoutMk cId="0" sldId="2147484853"/>
              <ac:spMk id="14" creationId="{D9EE59E4-3199-91D9-5F8A-0D2D27C29203}"/>
            </ac:spMkLst>
          </pc:spChg>
          <pc:spChg chg="mod">
            <ac:chgData name="GOMEZ, Paula" userId="c93cf399-3ed7-4230-9282-8831e3fe5ae7" providerId="ADAL" clId="{EF348D29-F4CB-4432-9B60-331F715C186A}" dt="2023-06-05T09:35:27.005" v="0"/>
            <ac:spMkLst>
              <pc:docMk/>
              <pc:sldMasterMk cId="0" sldId="2147484847"/>
              <pc:sldLayoutMk cId="0" sldId="2147484853"/>
              <ac:spMk id="21" creationId="{A346A323-B686-47AE-9F9F-05A21B8FBEF6}"/>
            </ac:spMkLst>
          </pc:spChg>
          <pc:spChg chg="mod">
            <ac:chgData name="GOMEZ, Paula" userId="c93cf399-3ed7-4230-9282-8831e3fe5ae7" providerId="ADAL" clId="{EF348D29-F4CB-4432-9B60-331F715C186A}" dt="2023-06-05T09:35:27.005" v="0"/>
            <ac:spMkLst>
              <pc:docMk/>
              <pc:sldMasterMk cId="0" sldId="2147484847"/>
              <pc:sldLayoutMk cId="0" sldId="2147484853"/>
              <ac:spMk id="22" creationId="{9074E302-9B2A-4DE0-8AF2-AC86AD2A96DB}"/>
            </ac:spMkLst>
          </pc:spChg>
          <pc:spChg chg="mod">
            <ac:chgData name="GOMEZ, Paula" userId="c93cf399-3ed7-4230-9282-8831e3fe5ae7" providerId="ADAL" clId="{EF348D29-F4CB-4432-9B60-331F715C186A}" dt="2023-06-05T09:35:27.005" v="0"/>
            <ac:spMkLst>
              <pc:docMk/>
              <pc:sldMasterMk cId="0" sldId="2147484847"/>
              <pc:sldLayoutMk cId="0" sldId="2147484853"/>
              <ac:spMk id="117"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53"/>
              <ac:spMk id="119"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53"/>
              <ac:spMk id="120"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53"/>
              <ac:spMk id="121"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53"/>
              <ac:spMk id="122"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53"/>
              <ac:spMk id="123" creationId="{00000000-0000-0000-0000-000000000000}"/>
            </ac:spMkLst>
          </pc:spChg>
          <pc:picChg chg="mod">
            <ac:chgData name="GOMEZ, Paula" userId="c93cf399-3ed7-4230-9282-8831e3fe5ae7" providerId="ADAL" clId="{EF348D29-F4CB-4432-9B60-331F715C186A}" dt="2023-06-05T09:35:27.005" v="0"/>
            <ac:picMkLst>
              <pc:docMk/>
              <pc:sldMasterMk cId="0" sldId="2147484847"/>
              <pc:sldLayoutMk cId="0" sldId="2147484853"/>
              <ac:picMk id="15" creationId="{00000000-0000-0000-0000-000000000000}"/>
            </ac:picMkLst>
          </pc:picChg>
          <pc:picChg chg="mod">
            <ac:chgData name="GOMEZ, Paula" userId="c93cf399-3ed7-4230-9282-8831e3fe5ae7" providerId="ADAL" clId="{EF348D29-F4CB-4432-9B60-331F715C186A}" dt="2023-06-05T09:52:38.689" v="230" actId="14100"/>
            <ac:picMkLst>
              <pc:docMk/>
              <pc:sldMasterMk cId="0" sldId="2147484847"/>
              <pc:sldLayoutMk cId="0" sldId="2147484853"/>
              <ac:picMk id="20"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0" sldId="2147484853"/>
              <ac:picMk id="118"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4847"/>
            <pc:sldLayoutMk cId="0" sldId="2147484854"/>
          </pc:sldLayoutMkLst>
          <pc:spChg chg="mod">
            <ac:chgData name="GOMEZ, Paula" userId="c93cf399-3ed7-4230-9282-8831e3fe5ae7" providerId="ADAL" clId="{EF348D29-F4CB-4432-9B60-331F715C186A}" dt="2023-06-05T09:35:27.005" v="0"/>
            <ac:spMkLst>
              <pc:docMk/>
              <pc:sldMasterMk cId="0" sldId="2147484847"/>
              <pc:sldLayoutMk cId="0" sldId="2147484854"/>
              <ac:spMk id="14" creationId="{D9EE59E4-3199-91D9-5F8A-0D2D27C29203}"/>
            </ac:spMkLst>
          </pc:spChg>
          <pc:spChg chg="mod">
            <ac:chgData name="GOMEZ, Paula" userId="c93cf399-3ed7-4230-9282-8831e3fe5ae7" providerId="ADAL" clId="{EF348D29-F4CB-4432-9B60-331F715C186A}" dt="2023-06-05T09:35:27.005" v="0"/>
            <ac:spMkLst>
              <pc:docMk/>
              <pc:sldMasterMk cId="0" sldId="2147484847"/>
              <pc:sldLayoutMk cId="0" sldId="2147484854"/>
              <ac:spMk id="21" creationId="{A346A323-B686-47AE-9F9F-05A21B8FBEF6}"/>
            </ac:spMkLst>
          </pc:spChg>
          <pc:spChg chg="mod">
            <ac:chgData name="GOMEZ, Paula" userId="c93cf399-3ed7-4230-9282-8831e3fe5ae7" providerId="ADAL" clId="{EF348D29-F4CB-4432-9B60-331F715C186A}" dt="2023-06-05T09:35:27.005" v="0"/>
            <ac:spMkLst>
              <pc:docMk/>
              <pc:sldMasterMk cId="0" sldId="2147484847"/>
              <pc:sldLayoutMk cId="0" sldId="2147484854"/>
              <ac:spMk id="22" creationId="{9074E302-9B2A-4DE0-8AF2-AC86AD2A96DB}"/>
            </ac:spMkLst>
          </pc:spChg>
          <pc:spChg chg="mod">
            <ac:chgData name="GOMEZ, Paula" userId="c93cf399-3ed7-4230-9282-8831e3fe5ae7" providerId="ADAL" clId="{EF348D29-F4CB-4432-9B60-331F715C186A}" dt="2023-06-05T09:35:27.005" v="0"/>
            <ac:spMkLst>
              <pc:docMk/>
              <pc:sldMasterMk cId="0" sldId="2147484847"/>
              <pc:sldLayoutMk cId="0" sldId="2147484854"/>
              <ac:spMk id="136"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54"/>
              <ac:spMk id="138"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54"/>
              <ac:spMk id="139"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54"/>
              <ac:spMk id="140"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54"/>
              <ac:spMk id="141"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54"/>
              <ac:spMk id="142" creationId="{00000000-0000-0000-0000-000000000000}"/>
            </ac:spMkLst>
          </pc:spChg>
          <pc:picChg chg="mod">
            <ac:chgData name="GOMEZ, Paula" userId="c93cf399-3ed7-4230-9282-8831e3fe5ae7" providerId="ADAL" clId="{EF348D29-F4CB-4432-9B60-331F715C186A}" dt="2023-06-05T09:35:27.005" v="0"/>
            <ac:picMkLst>
              <pc:docMk/>
              <pc:sldMasterMk cId="0" sldId="2147484847"/>
              <pc:sldLayoutMk cId="0" sldId="2147484854"/>
              <ac:picMk id="15"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0" sldId="2147484854"/>
              <ac:picMk id="20"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0" sldId="2147484854"/>
              <ac:picMk id="137"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4847"/>
            <pc:sldLayoutMk cId="0" sldId="2147484856"/>
          </pc:sldLayoutMkLst>
          <pc:spChg chg="mod">
            <ac:chgData name="GOMEZ, Paula" userId="c93cf399-3ed7-4230-9282-8831e3fe5ae7" providerId="ADAL" clId="{EF348D29-F4CB-4432-9B60-331F715C186A}" dt="2023-06-05T09:35:27.005" v="0"/>
            <ac:spMkLst>
              <pc:docMk/>
              <pc:sldMasterMk cId="0" sldId="2147484847"/>
              <pc:sldLayoutMk cId="0" sldId="2147484856"/>
              <ac:spMk id="18" creationId="{D9EE59E4-3199-91D9-5F8A-0D2D27C29203}"/>
            </ac:spMkLst>
          </pc:spChg>
          <pc:spChg chg="mod">
            <ac:chgData name="GOMEZ, Paula" userId="c93cf399-3ed7-4230-9282-8831e3fe5ae7" providerId="ADAL" clId="{EF348D29-F4CB-4432-9B60-331F715C186A}" dt="2023-06-05T09:35:27.005" v="0"/>
            <ac:spMkLst>
              <pc:docMk/>
              <pc:sldMasterMk cId="0" sldId="2147484847"/>
              <pc:sldLayoutMk cId="0" sldId="2147484856"/>
              <ac:spMk id="21" creationId="{A346A323-B686-47AE-9F9F-05A21B8FBEF6}"/>
            </ac:spMkLst>
          </pc:spChg>
          <pc:spChg chg="mod">
            <ac:chgData name="GOMEZ, Paula" userId="c93cf399-3ed7-4230-9282-8831e3fe5ae7" providerId="ADAL" clId="{EF348D29-F4CB-4432-9B60-331F715C186A}" dt="2023-06-05T09:35:27.005" v="0"/>
            <ac:spMkLst>
              <pc:docMk/>
              <pc:sldMasterMk cId="0" sldId="2147484847"/>
              <pc:sldLayoutMk cId="0" sldId="2147484856"/>
              <ac:spMk id="22" creationId="{9074E302-9B2A-4DE0-8AF2-AC86AD2A96DB}"/>
            </ac:spMkLst>
          </pc:spChg>
          <pc:spChg chg="mod">
            <ac:chgData name="GOMEZ, Paula" userId="c93cf399-3ed7-4230-9282-8831e3fe5ae7" providerId="ADAL" clId="{EF348D29-F4CB-4432-9B60-331F715C186A}" dt="2023-06-05T09:35:27.005" v="0"/>
            <ac:spMkLst>
              <pc:docMk/>
              <pc:sldMasterMk cId="0" sldId="2147484847"/>
              <pc:sldLayoutMk cId="0" sldId="2147484856"/>
              <ac:spMk id="162"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56"/>
              <ac:spMk id="164"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56"/>
              <ac:spMk id="166" creationId="{00000000-0000-0000-0000-000000000000}"/>
            </ac:spMkLst>
          </pc:spChg>
          <pc:picChg chg="mod">
            <ac:chgData name="GOMEZ, Paula" userId="c93cf399-3ed7-4230-9282-8831e3fe5ae7" providerId="ADAL" clId="{EF348D29-F4CB-4432-9B60-331F715C186A}" dt="2023-06-05T09:35:27.005" v="0"/>
            <ac:picMkLst>
              <pc:docMk/>
              <pc:sldMasterMk cId="0" sldId="2147484847"/>
              <pc:sldLayoutMk cId="0" sldId="2147484856"/>
              <ac:picMk id="19"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0" sldId="2147484856"/>
              <ac:picMk id="20"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0" sldId="2147484856"/>
              <ac:picMk id="158"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0" sldId="2147484856"/>
              <ac:picMk id="160"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0" sldId="2147484856"/>
              <ac:picMk id="163" creationId="{00000000-0000-0000-0000-000000000000}"/>
            </ac:picMkLst>
          </pc:picChg>
        </pc:sldLayoutChg>
        <pc:sldLayoutChg chg="modSp mod">
          <pc:chgData name="GOMEZ, Paula" userId="c93cf399-3ed7-4230-9282-8831e3fe5ae7" providerId="ADAL" clId="{EF348D29-F4CB-4432-9B60-331F715C186A}" dt="2023-06-05T09:53:38.346" v="236" actId="14100"/>
          <pc:sldLayoutMkLst>
            <pc:docMk/>
            <pc:sldMasterMk cId="0" sldId="2147484847"/>
            <pc:sldLayoutMk cId="0" sldId="2147484857"/>
          </pc:sldLayoutMkLst>
          <pc:spChg chg="mod">
            <ac:chgData name="GOMEZ, Paula" userId="c93cf399-3ed7-4230-9282-8831e3fe5ae7" providerId="ADAL" clId="{EF348D29-F4CB-4432-9B60-331F715C186A}" dt="2023-06-05T09:35:27.005" v="0"/>
            <ac:spMkLst>
              <pc:docMk/>
              <pc:sldMasterMk cId="0" sldId="2147484847"/>
              <pc:sldLayoutMk cId="0" sldId="2147484857"/>
              <ac:spMk id="12" creationId="{24B4FBA5-51AB-49CE-5D3D-84C256884609}"/>
            </ac:spMkLst>
          </pc:spChg>
          <pc:spChg chg="mod">
            <ac:chgData name="GOMEZ, Paula" userId="c93cf399-3ed7-4230-9282-8831e3fe5ae7" providerId="ADAL" clId="{EF348D29-F4CB-4432-9B60-331F715C186A}" dt="2023-06-05T09:35:27.005" v="0"/>
            <ac:spMkLst>
              <pc:docMk/>
              <pc:sldMasterMk cId="0" sldId="2147484847"/>
              <pc:sldLayoutMk cId="0" sldId="2147484857"/>
              <ac:spMk id="13" creationId="{8449D2CC-B1D2-1C83-12EE-49375C7F60C9}"/>
            </ac:spMkLst>
          </pc:spChg>
          <pc:spChg chg="mod">
            <ac:chgData name="GOMEZ, Paula" userId="c93cf399-3ed7-4230-9282-8831e3fe5ae7" providerId="ADAL" clId="{EF348D29-F4CB-4432-9B60-331F715C186A}" dt="2023-06-05T09:35:27.005" v="0"/>
            <ac:spMkLst>
              <pc:docMk/>
              <pc:sldMasterMk cId="0" sldId="2147484847"/>
              <pc:sldLayoutMk cId="0" sldId="2147484857"/>
              <ac:spMk id="14" creationId="{261981DD-222E-0A05-307A-4ED5074C8E13}"/>
            </ac:spMkLst>
          </pc:spChg>
          <pc:spChg chg="mod">
            <ac:chgData name="GOMEZ, Paula" userId="c93cf399-3ed7-4230-9282-8831e3fe5ae7" providerId="ADAL" clId="{EF348D29-F4CB-4432-9B60-331F715C186A}" dt="2023-06-05T09:35:27.005" v="0"/>
            <ac:spMkLst>
              <pc:docMk/>
              <pc:sldMasterMk cId="0" sldId="2147484847"/>
              <pc:sldLayoutMk cId="0" sldId="2147484857"/>
              <ac:spMk id="179" creationId="{00000000-0000-0000-0000-000000000000}"/>
            </ac:spMkLst>
          </pc:spChg>
          <pc:picChg chg="mod">
            <ac:chgData name="GOMEZ, Paula" userId="c93cf399-3ed7-4230-9282-8831e3fe5ae7" providerId="ADAL" clId="{EF348D29-F4CB-4432-9B60-331F715C186A}" dt="2023-06-05T09:53:38.346" v="236" actId="14100"/>
            <ac:picMkLst>
              <pc:docMk/>
              <pc:sldMasterMk cId="0" sldId="2147484847"/>
              <pc:sldLayoutMk cId="0" sldId="2147484857"/>
              <ac:picMk id="5"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0" sldId="2147484857"/>
              <ac:picMk id="15"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0" sldId="2147484857"/>
              <ac:picMk id="175"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0" sldId="2147484857"/>
              <ac:picMk id="177"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0" sldId="2147484857"/>
              <ac:picMk id="180" creationId="{00000000-0000-0000-0000-000000000000}"/>
            </ac:picMkLst>
          </pc:picChg>
        </pc:sldLayoutChg>
        <pc:sldLayoutChg chg="modSp mod">
          <pc:chgData name="GOMEZ, Paula" userId="c93cf399-3ed7-4230-9282-8831e3fe5ae7" providerId="ADAL" clId="{EF348D29-F4CB-4432-9B60-331F715C186A}" dt="2023-06-05T09:52:48.073" v="231" actId="14100"/>
          <pc:sldLayoutMkLst>
            <pc:docMk/>
            <pc:sldMasterMk cId="0" sldId="2147484847"/>
            <pc:sldLayoutMk cId="0" sldId="2147484858"/>
          </pc:sldLayoutMkLst>
          <pc:spChg chg="mod">
            <ac:chgData name="GOMEZ, Paula" userId="c93cf399-3ed7-4230-9282-8831e3fe5ae7" providerId="ADAL" clId="{EF348D29-F4CB-4432-9B60-331F715C186A}" dt="2023-06-05T09:35:27.005" v="0"/>
            <ac:spMkLst>
              <pc:docMk/>
              <pc:sldMasterMk cId="0" sldId="2147484847"/>
              <pc:sldLayoutMk cId="0" sldId="2147484858"/>
              <ac:spMk id="6" creationId="{0AAE5FF1-DF2F-C054-BE66-E4D39F19C7CA}"/>
            </ac:spMkLst>
          </pc:spChg>
          <pc:spChg chg="mod">
            <ac:chgData name="GOMEZ, Paula" userId="c93cf399-3ed7-4230-9282-8831e3fe5ae7" providerId="ADAL" clId="{EF348D29-F4CB-4432-9B60-331F715C186A}" dt="2023-06-05T09:35:27.005" v="0"/>
            <ac:spMkLst>
              <pc:docMk/>
              <pc:sldMasterMk cId="0" sldId="2147484847"/>
              <pc:sldLayoutMk cId="0" sldId="2147484858"/>
              <ac:spMk id="15" creationId="{24B4FBA5-51AB-49CE-5D3D-84C256884609}"/>
            </ac:spMkLst>
          </pc:spChg>
          <pc:spChg chg="mod">
            <ac:chgData name="GOMEZ, Paula" userId="c93cf399-3ed7-4230-9282-8831e3fe5ae7" providerId="ADAL" clId="{EF348D29-F4CB-4432-9B60-331F715C186A}" dt="2023-06-05T09:35:27.005" v="0"/>
            <ac:spMkLst>
              <pc:docMk/>
              <pc:sldMasterMk cId="0" sldId="2147484847"/>
              <pc:sldLayoutMk cId="0" sldId="2147484858"/>
              <ac:spMk id="16" creationId="{8449D2CC-B1D2-1C83-12EE-49375C7F60C9}"/>
            </ac:spMkLst>
          </pc:spChg>
          <pc:spChg chg="mod">
            <ac:chgData name="GOMEZ, Paula" userId="c93cf399-3ed7-4230-9282-8831e3fe5ae7" providerId="ADAL" clId="{EF348D29-F4CB-4432-9B60-331F715C186A}" dt="2023-06-05T09:35:27.005" v="0"/>
            <ac:spMkLst>
              <pc:docMk/>
              <pc:sldMasterMk cId="0" sldId="2147484847"/>
              <pc:sldLayoutMk cId="0" sldId="2147484858"/>
              <ac:spMk id="17" creationId="{261981DD-222E-0A05-307A-4ED5074C8E13}"/>
            </ac:spMkLst>
          </pc:spChg>
          <pc:spChg chg="mod">
            <ac:chgData name="GOMEZ, Paula" userId="c93cf399-3ed7-4230-9282-8831e3fe5ae7" providerId="ADAL" clId="{EF348D29-F4CB-4432-9B60-331F715C186A}" dt="2023-06-05T09:35:27.005" v="0"/>
            <ac:spMkLst>
              <pc:docMk/>
              <pc:sldMasterMk cId="0" sldId="2147484847"/>
              <pc:sldLayoutMk cId="0" sldId="2147484858"/>
              <ac:spMk id="194"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58"/>
              <ac:spMk id="196"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58"/>
              <ac:spMk id="198" creationId="{00000000-0000-0000-0000-000000000000}"/>
            </ac:spMkLst>
          </pc:spChg>
          <pc:picChg chg="mod">
            <ac:chgData name="GOMEZ, Paula" userId="c93cf399-3ed7-4230-9282-8831e3fe5ae7" providerId="ADAL" clId="{EF348D29-F4CB-4432-9B60-331F715C186A}" dt="2023-06-05T09:35:27.005" v="0"/>
            <ac:picMkLst>
              <pc:docMk/>
              <pc:sldMasterMk cId="0" sldId="2147484847"/>
              <pc:sldLayoutMk cId="0" sldId="2147484858"/>
              <ac:picMk id="18" creationId="{00000000-0000-0000-0000-000000000000}"/>
            </ac:picMkLst>
          </pc:picChg>
          <pc:picChg chg="mod">
            <ac:chgData name="GOMEZ, Paula" userId="c93cf399-3ed7-4230-9282-8831e3fe5ae7" providerId="ADAL" clId="{EF348D29-F4CB-4432-9B60-331F715C186A}" dt="2023-06-05T09:52:48.073" v="231" actId="14100"/>
            <ac:picMkLst>
              <pc:docMk/>
              <pc:sldMasterMk cId="0" sldId="2147484847"/>
              <pc:sldLayoutMk cId="0" sldId="2147484858"/>
              <ac:picMk id="19"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0" sldId="2147484858"/>
              <ac:picMk id="190"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0" sldId="2147484858"/>
              <ac:picMk id="192"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0" sldId="2147484858"/>
              <ac:picMk id="195" creationId="{00000000-0000-0000-0000-000000000000}"/>
            </ac:picMkLst>
          </pc:picChg>
        </pc:sldLayoutChg>
        <pc:sldLayoutChg chg="modSp mod">
          <pc:chgData name="GOMEZ, Paula" userId="c93cf399-3ed7-4230-9282-8831e3fe5ae7" providerId="ADAL" clId="{EF348D29-F4CB-4432-9B60-331F715C186A}" dt="2023-06-05T09:53:23.386" v="233" actId="14100"/>
          <pc:sldLayoutMkLst>
            <pc:docMk/>
            <pc:sldMasterMk cId="0" sldId="2147484847"/>
            <pc:sldLayoutMk cId="0" sldId="2147484859"/>
          </pc:sldLayoutMkLst>
          <pc:spChg chg="mod">
            <ac:chgData name="GOMEZ, Paula" userId="c93cf399-3ed7-4230-9282-8831e3fe5ae7" providerId="ADAL" clId="{EF348D29-F4CB-4432-9B60-331F715C186A}" dt="2023-06-05T09:35:27.005" v="0"/>
            <ac:spMkLst>
              <pc:docMk/>
              <pc:sldMasterMk cId="0" sldId="2147484847"/>
              <pc:sldLayoutMk cId="0" sldId="2147484859"/>
              <ac:spMk id="20" creationId="{D9EE59E4-3199-91D9-5F8A-0D2D27C29203}"/>
            </ac:spMkLst>
          </pc:spChg>
          <pc:spChg chg="mod">
            <ac:chgData name="GOMEZ, Paula" userId="c93cf399-3ed7-4230-9282-8831e3fe5ae7" providerId="ADAL" clId="{EF348D29-F4CB-4432-9B60-331F715C186A}" dt="2023-06-05T09:35:27.005" v="0"/>
            <ac:spMkLst>
              <pc:docMk/>
              <pc:sldMasterMk cId="0" sldId="2147484847"/>
              <pc:sldLayoutMk cId="0" sldId="2147484859"/>
              <ac:spMk id="22" creationId="{A346A323-B686-47AE-9F9F-05A21B8FBEF6}"/>
            </ac:spMkLst>
          </pc:spChg>
          <pc:spChg chg="mod">
            <ac:chgData name="GOMEZ, Paula" userId="c93cf399-3ed7-4230-9282-8831e3fe5ae7" providerId="ADAL" clId="{EF348D29-F4CB-4432-9B60-331F715C186A}" dt="2023-06-05T09:35:27.005" v="0"/>
            <ac:spMkLst>
              <pc:docMk/>
              <pc:sldMasterMk cId="0" sldId="2147484847"/>
              <pc:sldLayoutMk cId="0" sldId="2147484859"/>
              <ac:spMk id="23" creationId="{9074E302-9B2A-4DE0-8AF2-AC86AD2A96DB}"/>
            </ac:spMkLst>
          </pc:spChg>
          <pc:spChg chg="mod">
            <ac:chgData name="GOMEZ, Paula" userId="c93cf399-3ed7-4230-9282-8831e3fe5ae7" providerId="ADAL" clId="{EF348D29-F4CB-4432-9B60-331F715C186A}" dt="2023-06-05T09:35:27.005" v="0"/>
            <ac:spMkLst>
              <pc:docMk/>
              <pc:sldMasterMk cId="0" sldId="2147484847"/>
              <pc:sldLayoutMk cId="0" sldId="2147484859"/>
              <ac:spMk id="214" creationId="{00000000-0000-0000-0000-000000000000}"/>
            </ac:spMkLst>
          </pc:spChg>
          <pc:picChg chg="mod">
            <ac:chgData name="GOMEZ, Paula" userId="c93cf399-3ed7-4230-9282-8831e3fe5ae7" providerId="ADAL" clId="{EF348D29-F4CB-4432-9B60-331F715C186A}" dt="2023-06-05T09:53:23.386" v="233" actId="14100"/>
            <ac:picMkLst>
              <pc:docMk/>
              <pc:sldMasterMk cId="0" sldId="2147484847"/>
              <pc:sldLayoutMk cId="0" sldId="2147484859"/>
              <ac:picMk id="17"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0" sldId="2147484859"/>
              <ac:picMk id="21"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0" sldId="2147484859"/>
              <ac:picMk id="207" creationId="{00000000-0000-0000-0000-000000000000}"/>
            </ac:picMkLst>
          </pc:picChg>
        </pc:sldLayoutChg>
        <pc:sldLayoutChg chg="modSp mod">
          <pc:chgData name="GOMEZ, Paula" userId="c93cf399-3ed7-4230-9282-8831e3fe5ae7" providerId="ADAL" clId="{EF348D29-F4CB-4432-9B60-331F715C186A}" dt="2023-06-05T09:53:48.026" v="238" actId="14100"/>
          <pc:sldLayoutMkLst>
            <pc:docMk/>
            <pc:sldMasterMk cId="0" sldId="2147484847"/>
            <pc:sldLayoutMk cId="0" sldId="2147484860"/>
          </pc:sldLayoutMkLst>
          <pc:spChg chg="mod">
            <ac:chgData name="GOMEZ, Paula" userId="c93cf399-3ed7-4230-9282-8831e3fe5ae7" providerId="ADAL" clId="{EF348D29-F4CB-4432-9B60-331F715C186A}" dt="2023-06-05T09:35:27.005" v="0"/>
            <ac:spMkLst>
              <pc:docMk/>
              <pc:sldMasterMk cId="0" sldId="2147484847"/>
              <pc:sldLayoutMk cId="0" sldId="2147484860"/>
              <ac:spMk id="12" creationId="{D9EE59E4-3199-91D9-5F8A-0D2D27C29203}"/>
            </ac:spMkLst>
          </pc:spChg>
          <pc:spChg chg="mod">
            <ac:chgData name="GOMEZ, Paula" userId="c93cf399-3ed7-4230-9282-8831e3fe5ae7" providerId="ADAL" clId="{EF348D29-F4CB-4432-9B60-331F715C186A}" dt="2023-06-05T09:35:27.005" v="0"/>
            <ac:spMkLst>
              <pc:docMk/>
              <pc:sldMasterMk cId="0" sldId="2147484847"/>
              <pc:sldLayoutMk cId="0" sldId="2147484860"/>
              <ac:spMk id="14" creationId="{A346A323-B686-47AE-9F9F-05A21B8FBEF6}"/>
            </ac:spMkLst>
          </pc:spChg>
          <pc:spChg chg="mod">
            <ac:chgData name="GOMEZ, Paula" userId="c93cf399-3ed7-4230-9282-8831e3fe5ae7" providerId="ADAL" clId="{EF348D29-F4CB-4432-9B60-331F715C186A}" dt="2023-06-05T09:35:27.005" v="0"/>
            <ac:spMkLst>
              <pc:docMk/>
              <pc:sldMasterMk cId="0" sldId="2147484847"/>
              <pc:sldLayoutMk cId="0" sldId="2147484860"/>
              <ac:spMk id="15" creationId="{9074E302-9B2A-4DE0-8AF2-AC86AD2A96DB}"/>
            </ac:spMkLst>
          </pc:spChg>
          <pc:spChg chg="mod">
            <ac:chgData name="GOMEZ, Paula" userId="c93cf399-3ed7-4230-9282-8831e3fe5ae7" providerId="ADAL" clId="{EF348D29-F4CB-4432-9B60-331F715C186A}" dt="2023-06-05T09:35:27.005" v="0"/>
            <ac:spMkLst>
              <pc:docMk/>
              <pc:sldMasterMk cId="0" sldId="2147484847"/>
              <pc:sldLayoutMk cId="0" sldId="2147484860"/>
              <ac:spMk id="243"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60"/>
              <ac:spMk id="244" creationId="{00000000-0000-0000-0000-000000000000}"/>
            </ac:spMkLst>
          </pc:spChg>
          <pc:picChg chg="mod">
            <ac:chgData name="GOMEZ, Paula" userId="c93cf399-3ed7-4230-9282-8831e3fe5ae7" providerId="ADAL" clId="{EF348D29-F4CB-4432-9B60-331F715C186A}" dt="2023-06-05T09:35:27.005" v="0"/>
            <ac:picMkLst>
              <pc:docMk/>
              <pc:sldMasterMk cId="0" sldId="2147484847"/>
              <pc:sldLayoutMk cId="0" sldId="2147484860"/>
              <ac:picMk id="13" creationId="{00000000-0000-0000-0000-000000000000}"/>
            </ac:picMkLst>
          </pc:picChg>
          <pc:picChg chg="mod">
            <ac:chgData name="GOMEZ, Paula" userId="c93cf399-3ed7-4230-9282-8831e3fe5ae7" providerId="ADAL" clId="{EF348D29-F4CB-4432-9B60-331F715C186A}" dt="2023-06-05T09:53:48.026" v="238" actId="14100"/>
            <ac:picMkLst>
              <pc:docMk/>
              <pc:sldMasterMk cId="0" sldId="2147484847"/>
              <pc:sldLayoutMk cId="0" sldId="2147484860"/>
              <ac:picMk id="16"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0" sldId="2147484860"/>
              <ac:picMk id="238" creationId="{00000000-0000-0000-0000-000000000000}"/>
            </ac:picMkLst>
          </pc:picChg>
        </pc:sldLayoutChg>
        <pc:sldLayoutChg chg="modSp mod">
          <pc:chgData name="GOMEZ, Paula" userId="c93cf399-3ed7-4230-9282-8831e3fe5ae7" providerId="ADAL" clId="{EF348D29-F4CB-4432-9B60-331F715C186A}" dt="2023-06-05T09:53:51.514" v="239" actId="14100"/>
          <pc:sldLayoutMkLst>
            <pc:docMk/>
            <pc:sldMasterMk cId="0" sldId="2147484847"/>
            <pc:sldLayoutMk cId="0" sldId="2147484861"/>
          </pc:sldLayoutMkLst>
          <pc:spChg chg="mod">
            <ac:chgData name="GOMEZ, Paula" userId="c93cf399-3ed7-4230-9282-8831e3fe5ae7" providerId="ADAL" clId="{EF348D29-F4CB-4432-9B60-331F715C186A}" dt="2023-06-05T09:35:27.005" v="0"/>
            <ac:spMkLst>
              <pc:docMk/>
              <pc:sldMasterMk cId="0" sldId="2147484847"/>
              <pc:sldLayoutMk cId="0" sldId="2147484861"/>
              <ac:spMk id="12" creationId="{24B4FBA5-51AB-49CE-5D3D-84C256884609}"/>
            </ac:spMkLst>
          </pc:spChg>
          <pc:spChg chg="mod">
            <ac:chgData name="GOMEZ, Paula" userId="c93cf399-3ed7-4230-9282-8831e3fe5ae7" providerId="ADAL" clId="{EF348D29-F4CB-4432-9B60-331F715C186A}" dt="2023-06-05T09:35:27.005" v="0"/>
            <ac:spMkLst>
              <pc:docMk/>
              <pc:sldMasterMk cId="0" sldId="2147484847"/>
              <pc:sldLayoutMk cId="0" sldId="2147484861"/>
              <ac:spMk id="13" creationId="{8449D2CC-B1D2-1C83-12EE-49375C7F60C9}"/>
            </ac:spMkLst>
          </pc:spChg>
          <pc:spChg chg="mod">
            <ac:chgData name="GOMEZ, Paula" userId="c93cf399-3ed7-4230-9282-8831e3fe5ae7" providerId="ADAL" clId="{EF348D29-F4CB-4432-9B60-331F715C186A}" dt="2023-06-05T09:35:27.005" v="0"/>
            <ac:spMkLst>
              <pc:docMk/>
              <pc:sldMasterMk cId="0" sldId="2147484847"/>
              <pc:sldLayoutMk cId="0" sldId="2147484861"/>
              <ac:spMk id="14" creationId="{261981DD-222E-0A05-307A-4ED5074C8E13}"/>
            </ac:spMkLst>
          </pc:spChg>
          <pc:spChg chg="mod">
            <ac:chgData name="GOMEZ, Paula" userId="c93cf399-3ed7-4230-9282-8831e3fe5ae7" providerId="ADAL" clId="{EF348D29-F4CB-4432-9B60-331F715C186A}" dt="2023-06-05T09:35:27.005" v="0"/>
            <ac:spMkLst>
              <pc:docMk/>
              <pc:sldMasterMk cId="0" sldId="2147484847"/>
              <pc:sldLayoutMk cId="0" sldId="2147484861"/>
              <ac:spMk id="258"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61"/>
              <ac:spMk id="259" creationId="{00000000-0000-0000-0000-000000000000}"/>
            </ac:spMkLst>
          </pc:spChg>
          <pc:picChg chg="mod">
            <ac:chgData name="GOMEZ, Paula" userId="c93cf399-3ed7-4230-9282-8831e3fe5ae7" providerId="ADAL" clId="{EF348D29-F4CB-4432-9B60-331F715C186A}" dt="2023-06-05T09:35:27.005" v="0"/>
            <ac:picMkLst>
              <pc:docMk/>
              <pc:sldMasterMk cId="0" sldId="2147484847"/>
              <pc:sldLayoutMk cId="0" sldId="2147484861"/>
              <ac:picMk id="15" creationId="{00000000-0000-0000-0000-000000000000}"/>
            </ac:picMkLst>
          </pc:picChg>
          <pc:picChg chg="mod">
            <ac:chgData name="GOMEZ, Paula" userId="c93cf399-3ed7-4230-9282-8831e3fe5ae7" providerId="ADAL" clId="{EF348D29-F4CB-4432-9B60-331F715C186A}" dt="2023-06-05T09:53:51.514" v="239" actId="14100"/>
            <ac:picMkLst>
              <pc:docMk/>
              <pc:sldMasterMk cId="0" sldId="2147484847"/>
              <pc:sldLayoutMk cId="0" sldId="2147484861"/>
              <ac:picMk id="16"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0" sldId="2147484861"/>
              <ac:picMk id="253" creationId="{00000000-0000-0000-0000-000000000000}"/>
            </ac:picMkLst>
          </pc:picChg>
        </pc:sldLayoutChg>
        <pc:sldLayoutChg chg="modSp mod">
          <pc:chgData name="GOMEZ, Paula" userId="c93cf399-3ed7-4230-9282-8831e3fe5ae7" providerId="ADAL" clId="{EF348D29-F4CB-4432-9B60-331F715C186A}" dt="2023-06-05T09:52:15.233" v="225" actId="14100"/>
          <pc:sldLayoutMkLst>
            <pc:docMk/>
            <pc:sldMasterMk cId="0" sldId="2147484847"/>
            <pc:sldLayoutMk cId="3541486736" sldId="2147484862"/>
          </pc:sldLayoutMkLst>
          <pc:spChg chg="mod">
            <ac:chgData name="GOMEZ, Paula" userId="c93cf399-3ed7-4230-9282-8831e3fe5ae7" providerId="ADAL" clId="{EF348D29-F4CB-4432-9B60-331F715C186A}" dt="2023-06-05T09:35:27.005" v="0"/>
            <ac:spMkLst>
              <pc:docMk/>
              <pc:sldMasterMk cId="0" sldId="2147484847"/>
              <pc:sldLayoutMk cId="3541486736" sldId="2147484862"/>
              <ac:spMk id="8" creationId="{FD80D9C7-D39E-29D2-687F-6EFB37867B32}"/>
            </ac:spMkLst>
          </pc:spChg>
          <pc:spChg chg="mod">
            <ac:chgData name="GOMEZ, Paula" userId="c93cf399-3ed7-4230-9282-8831e3fe5ae7" providerId="ADAL" clId="{EF348D29-F4CB-4432-9B60-331F715C186A}" dt="2023-06-05T09:35:27.005" v="0"/>
            <ac:spMkLst>
              <pc:docMk/>
              <pc:sldMasterMk cId="0" sldId="2147484847"/>
              <pc:sldLayoutMk cId="3541486736" sldId="2147484862"/>
              <ac:spMk id="14" creationId="{D9EE59E4-3199-91D9-5F8A-0D2D27C29203}"/>
            </ac:spMkLst>
          </pc:spChg>
          <pc:spChg chg="mod">
            <ac:chgData name="GOMEZ, Paula" userId="c93cf399-3ed7-4230-9282-8831e3fe5ae7" providerId="ADAL" clId="{EF348D29-F4CB-4432-9B60-331F715C186A}" dt="2023-06-05T09:35:27.005" v="0"/>
            <ac:spMkLst>
              <pc:docMk/>
              <pc:sldMasterMk cId="0" sldId="2147484847"/>
              <pc:sldLayoutMk cId="3541486736" sldId="2147484862"/>
              <ac:spMk id="21" creationId="{A346A323-B686-47AE-9F9F-05A21B8FBEF6}"/>
            </ac:spMkLst>
          </pc:spChg>
          <pc:spChg chg="mod">
            <ac:chgData name="GOMEZ, Paula" userId="c93cf399-3ed7-4230-9282-8831e3fe5ae7" providerId="ADAL" clId="{EF348D29-F4CB-4432-9B60-331F715C186A}" dt="2023-06-05T09:35:27.005" v="0"/>
            <ac:spMkLst>
              <pc:docMk/>
              <pc:sldMasterMk cId="0" sldId="2147484847"/>
              <pc:sldLayoutMk cId="3541486736" sldId="2147484862"/>
              <ac:spMk id="23"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3541486736" sldId="2147484862"/>
              <ac:spMk id="24" creationId="{D9EE59E4-3199-91D9-5F8A-0D2D27C29203}"/>
            </ac:spMkLst>
          </pc:spChg>
          <pc:spChg chg="mod">
            <ac:chgData name="GOMEZ, Paula" userId="c93cf399-3ed7-4230-9282-8831e3fe5ae7" providerId="ADAL" clId="{EF348D29-F4CB-4432-9B60-331F715C186A}" dt="2023-06-05T09:35:27.005" v="0"/>
            <ac:spMkLst>
              <pc:docMk/>
              <pc:sldMasterMk cId="0" sldId="2147484847"/>
              <pc:sldLayoutMk cId="3541486736" sldId="2147484862"/>
              <ac:spMk id="26" creationId="{A346A323-B686-47AE-9F9F-05A21B8FBEF6}"/>
            </ac:spMkLst>
          </pc:spChg>
          <pc:spChg chg="mod">
            <ac:chgData name="GOMEZ, Paula" userId="c93cf399-3ed7-4230-9282-8831e3fe5ae7" providerId="ADAL" clId="{EF348D29-F4CB-4432-9B60-331F715C186A}" dt="2023-06-05T09:35:27.005" v="0"/>
            <ac:spMkLst>
              <pc:docMk/>
              <pc:sldMasterMk cId="0" sldId="2147484847"/>
              <pc:sldLayoutMk cId="3541486736" sldId="2147484862"/>
              <ac:spMk id="27" creationId="{9074E302-9B2A-4DE0-8AF2-AC86AD2A96DB}"/>
            </ac:spMkLst>
          </pc:spChg>
          <pc:spChg chg="mod">
            <ac:chgData name="GOMEZ, Paula" userId="c93cf399-3ed7-4230-9282-8831e3fe5ae7" providerId="ADAL" clId="{EF348D29-F4CB-4432-9B60-331F715C186A}" dt="2023-06-05T09:35:27.005" v="0"/>
            <ac:spMkLst>
              <pc:docMk/>
              <pc:sldMasterMk cId="0" sldId="2147484847"/>
              <pc:sldLayoutMk cId="3541486736" sldId="2147484862"/>
              <ac:spMk id="44"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3541486736" sldId="2147484862"/>
              <ac:spMk id="46"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3541486736" sldId="2147484862"/>
              <ac:spMk id="47"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3541486736" sldId="2147484862"/>
              <ac:spMk id="48" creationId="{00000000-0000-0000-0000-000000000000}"/>
            </ac:spMkLst>
          </pc:spChg>
          <pc:picChg chg="mod">
            <ac:chgData name="GOMEZ, Paula" userId="c93cf399-3ed7-4230-9282-8831e3fe5ae7" providerId="ADAL" clId="{EF348D29-F4CB-4432-9B60-331F715C186A}" dt="2023-06-05T09:52:15.233" v="225" actId="14100"/>
            <ac:picMkLst>
              <pc:docMk/>
              <pc:sldMasterMk cId="0" sldId="2147484847"/>
              <pc:sldLayoutMk cId="3541486736" sldId="2147484862"/>
              <ac:picMk id="15"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3541486736" sldId="2147484862"/>
              <ac:picMk id="19"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3541486736" sldId="2147484862"/>
              <ac:picMk id="45" creationId="{00000000-0000-0000-0000-000000000000}"/>
            </ac:picMkLst>
          </pc:picChg>
        </pc:sldLayoutChg>
        <pc:sldLayoutChg chg="modSp mod">
          <pc:chgData name="GOMEZ, Paula" userId="c93cf399-3ed7-4230-9282-8831e3fe5ae7" providerId="ADAL" clId="{EF348D29-F4CB-4432-9B60-331F715C186A}" dt="2023-06-05T09:53:44.082" v="237" actId="14100"/>
          <pc:sldLayoutMkLst>
            <pc:docMk/>
            <pc:sldMasterMk cId="0" sldId="2147484847"/>
            <pc:sldLayoutMk cId="0" sldId="2147484879"/>
          </pc:sldLayoutMkLst>
          <pc:spChg chg="mod">
            <ac:chgData name="GOMEZ, Paula" userId="c93cf399-3ed7-4230-9282-8831e3fe5ae7" providerId="ADAL" clId="{EF348D29-F4CB-4432-9B60-331F715C186A}" dt="2023-06-05T09:35:27.005" v="0"/>
            <ac:spMkLst>
              <pc:docMk/>
              <pc:sldMasterMk cId="0" sldId="2147484847"/>
              <pc:sldLayoutMk cId="0" sldId="2147484879"/>
              <ac:spMk id="5"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79"/>
              <ac:spMk id="6"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79"/>
              <ac:spMk id="7"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79"/>
              <ac:spMk id="14" creationId="{D9EE59E4-3199-91D9-5F8A-0D2D27C29203}"/>
            </ac:spMkLst>
          </pc:spChg>
          <pc:spChg chg="mod">
            <ac:chgData name="GOMEZ, Paula" userId="c93cf399-3ed7-4230-9282-8831e3fe5ae7" providerId="ADAL" clId="{EF348D29-F4CB-4432-9B60-331F715C186A}" dt="2023-06-05T09:35:27.005" v="0"/>
            <ac:spMkLst>
              <pc:docMk/>
              <pc:sldMasterMk cId="0" sldId="2147484847"/>
              <pc:sldLayoutMk cId="0" sldId="2147484879"/>
              <ac:spMk id="16" creationId="{A346A323-B686-47AE-9F9F-05A21B8FBEF6}"/>
            </ac:spMkLst>
          </pc:spChg>
          <pc:spChg chg="mod">
            <ac:chgData name="GOMEZ, Paula" userId="c93cf399-3ed7-4230-9282-8831e3fe5ae7" providerId="ADAL" clId="{EF348D29-F4CB-4432-9B60-331F715C186A}" dt="2023-06-05T09:35:27.005" v="0"/>
            <ac:spMkLst>
              <pc:docMk/>
              <pc:sldMasterMk cId="0" sldId="2147484847"/>
              <pc:sldLayoutMk cId="0" sldId="2147484879"/>
              <ac:spMk id="18" creationId="{9074E302-9B2A-4DE0-8AF2-AC86AD2A96DB}"/>
            </ac:spMkLst>
          </pc:spChg>
          <pc:spChg chg="mod">
            <ac:chgData name="GOMEZ, Paula" userId="c93cf399-3ed7-4230-9282-8831e3fe5ae7" providerId="ADAL" clId="{EF348D29-F4CB-4432-9B60-331F715C186A}" dt="2023-06-05T09:35:27.005" v="0"/>
            <ac:spMkLst>
              <pc:docMk/>
              <pc:sldMasterMk cId="0" sldId="2147484847"/>
              <pc:sldLayoutMk cId="0" sldId="2147484879"/>
              <ac:spMk id="273" creationId="{00000000-0000-0000-0000-000000000000}"/>
            </ac:spMkLst>
          </pc:spChg>
          <pc:spChg chg="mod">
            <ac:chgData name="GOMEZ, Paula" userId="c93cf399-3ed7-4230-9282-8831e3fe5ae7" providerId="ADAL" clId="{EF348D29-F4CB-4432-9B60-331F715C186A}" dt="2023-06-05T09:35:27.005" v="0"/>
            <ac:spMkLst>
              <pc:docMk/>
              <pc:sldMasterMk cId="0" sldId="2147484847"/>
              <pc:sldLayoutMk cId="0" sldId="2147484879"/>
              <ac:spMk id="274" creationId="{00000000-0000-0000-0000-000000000000}"/>
            </ac:spMkLst>
          </pc:spChg>
          <pc:picChg chg="mod">
            <ac:chgData name="GOMEZ, Paula" userId="c93cf399-3ed7-4230-9282-8831e3fe5ae7" providerId="ADAL" clId="{EF348D29-F4CB-4432-9B60-331F715C186A}" dt="2023-06-05T09:35:27.005" v="0"/>
            <ac:picMkLst>
              <pc:docMk/>
              <pc:sldMasterMk cId="0" sldId="2147484847"/>
              <pc:sldLayoutMk cId="0" sldId="2147484879"/>
              <ac:picMk id="15" creationId="{00000000-0000-0000-0000-000000000000}"/>
            </ac:picMkLst>
          </pc:picChg>
          <pc:picChg chg="mod">
            <ac:chgData name="GOMEZ, Paula" userId="c93cf399-3ed7-4230-9282-8831e3fe5ae7" providerId="ADAL" clId="{EF348D29-F4CB-4432-9B60-331F715C186A}" dt="2023-06-05T09:53:44.082" v="237" actId="14100"/>
            <ac:picMkLst>
              <pc:docMk/>
              <pc:sldMasterMk cId="0" sldId="2147484847"/>
              <pc:sldLayoutMk cId="0" sldId="2147484879"/>
              <ac:picMk id="17" creationId="{00000000-0000-0000-0000-000000000000}"/>
            </ac:picMkLst>
          </pc:picChg>
          <pc:picChg chg="mod">
            <ac:chgData name="GOMEZ, Paula" userId="c93cf399-3ed7-4230-9282-8831e3fe5ae7" providerId="ADAL" clId="{EF348D29-F4CB-4432-9B60-331F715C186A}" dt="2023-06-05T09:35:27.005" v="0"/>
            <ac:picMkLst>
              <pc:docMk/>
              <pc:sldMasterMk cId="0" sldId="2147484847"/>
              <pc:sldLayoutMk cId="0" sldId="2147484879"/>
              <ac:picMk id="268" creationId="{00000000-0000-0000-0000-000000000000}"/>
            </ac:picMkLst>
          </pc:picChg>
        </pc:sldLayoutChg>
      </pc:sldMasterChg>
      <pc:sldMasterChg chg="addSp delSp modSp mod modSldLayout">
        <pc:chgData name="GOMEZ, Paula" userId="c93cf399-3ed7-4230-9282-8831e3fe5ae7" providerId="ADAL" clId="{EF348D29-F4CB-4432-9B60-331F715C186A}" dt="2023-06-05T09:55:09.893" v="253" actId="14100"/>
        <pc:sldMasterMkLst>
          <pc:docMk/>
          <pc:sldMasterMk cId="0" sldId="2147484864"/>
        </pc:sldMasterMkLst>
        <pc:spChg chg="mod">
          <ac:chgData name="GOMEZ, Paula" userId="c93cf399-3ed7-4230-9282-8831e3fe5ae7" providerId="ADAL" clId="{EF348D29-F4CB-4432-9B60-331F715C186A}" dt="2023-06-05T09:35:27.005" v="0"/>
          <ac:spMkLst>
            <pc:docMk/>
            <pc:sldMasterMk cId="0" sldId="2147484864"/>
            <ac:spMk id="5" creationId="{00000000-0000-0000-0000-000000000000}"/>
          </ac:spMkLst>
        </pc:spChg>
        <pc:spChg chg="mod">
          <ac:chgData name="GOMEZ, Paula" userId="c93cf399-3ed7-4230-9282-8831e3fe5ae7" providerId="ADAL" clId="{EF348D29-F4CB-4432-9B60-331F715C186A}" dt="2023-06-05T09:35:27.005" v="0"/>
          <ac:spMkLst>
            <pc:docMk/>
            <pc:sldMasterMk cId="0" sldId="2147484864"/>
            <ac:spMk id="6" creationId="{00000000-0000-0000-0000-000000000000}"/>
          </ac:spMkLst>
        </pc:spChg>
        <pc:spChg chg="mod">
          <ac:chgData name="GOMEZ, Paula" userId="c93cf399-3ed7-4230-9282-8831e3fe5ae7" providerId="ADAL" clId="{EF348D29-F4CB-4432-9B60-331F715C186A}" dt="2023-06-05T09:35:27.005" v="0"/>
          <ac:spMkLst>
            <pc:docMk/>
            <pc:sldMasterMk cId="0" sldId="2147484864"/>
            <ac:spMk id="7" creationId="{00000000-0000-0000-0000-000000000000}"/>
          </ac:spMkLst>
        </pc:spChg>
        <pc:spChg chg="mod">
          <ac:chgData name="GOMEZ, Paula" userId="c93cf399-3ed7-4230-9282-8831e3fe5ae7" providerId="ADAL" clId="{EF348D29-F4CB-4432-9B60-331F715C186A}" dt="2023-06-05T09:35:27.005" v="0"/>
          <ac:spMkLst>
            <pc:docMk/>
            <pc:sldMasterMk cId="0" sldId="2147484864"/>
            <ac:spMk id="8" creationId="{00000000-0000-0000-0000-000000000000}"/>
          </ac:spMkLst>
        </pc:spChg>
        <pc:spChg chg="mod">
          <ac:chgData name="GOMEZ, Paula" userId="c93cf399-3ed7-4230-9282-8831e3fe5ae7" providerId="ADAL" clId="{EF348D29-F4CB-4432-9B60-331F715C186A}" dt="2023-06-05T09:35:27.005" v="0"/>
          <ac:spMkLst>
            <pc:docMk/>
            <pc:sldMasterMk cId="0" sldId="2147484864"/>
            <ac:spMk id="9" creationId="{00000000-0000-0000-0000-000000000000}"/>
          </ac:spMkLst>
        </pc:spChg>
        <pc:spChg chg="mod">
          <ac:chgData name="GOMEZ, Paula" userId="c93cf399-3ed7-4230-9282-8831e3fe5ae7" providerId="ADAL" clId="{EF348D29-F4CB-4432-9B60-331F715C186A}" dt="2023-06-05T09:35:27.005" v="0"/>
          <ac:spMkLst>
            <pc:docMk/>
            <pc:sldMasterMk cId="0" sldId="2147484864"/>
            <ac:spMk id="10" creationId="{00000000-0000-0000-0000-000000000000}"/>
          </ac:spMkLst>
        </pc:spChg>
        <pc:spChg chg="mod">
          <ac:chgData name="GOMEZ, Paula" userId="c93cf399-3ed7-4230-9282-8831e3fe5ae7" providerId="ADAL" clId="{EF348D29-F4CB-4432-9B60-331F715C186A}" dt="2023-06-05T09:35:27.005" v="0"/>
          <ac:spMkLst>
            <pc:docMk/>
            <pc:sldMasterMk cId="0" sldId="2147484864"/>
            <ac:spMk id="13" creationId="{00000000-0000-0000-0000-000000000000}"/>
          </ac:spMkLst>
        </pc:spChg>
        <pc:spChg chg="mod">
          <ac:chgData name="GOMEZ, Paula" userId="c93cf399-3ed7-4230-9282-8831e3fe5ae7" providerId="ADAL" clId="{EF348D29-F4CB-4432-9B60-331F715C186A}" dt="2023-06-05T09:35:27.005" v="0"/>
          <ac:spMkLst>
            <pc:docMk/>
            <pc:sldMasterMk cId="0" sldId="2147484864"/>
            <ac:spMk id="18" creationId="{A0FAE92C-C3F1-F57D-7F08-983C3AD2C92C}"/>
          </ac:spMkLst>
        </pc:spChg>
        <pc:picChg chg="mod">
          <ac:chgData name="GOMEZ, Paula" userId="c93cf399-3ed7-4230-9282-8831e3fe5ae7" providerId="ADAL" clId="{EF348D29-F4CB-4432-9B60-331F715C186A}" dt="2023-06-05T09:35:27.005" v="0"/>
          <ac:picMkLst>
            <pc:docMk/>
            <pc:sldMasterMk cId="0" sldId="2147484864"/>
            <ac:picMk id="2" creationId="{00000000-0000-0000-0000-000000000000}"/>
          </ac:picMkLst>
        </pc:picChg>
        <pc:picChg chg="del mod">
          <ac:chgData name="GOMEZ, Paula" userId="c93cf399-3ed7-4230-9282-8831e3fe5ae7" providerId="ADAL" clId="{EF348D29-F4CB-4432-9B60-331F715C186A}" dt="2023-06-05T09:53:59.764" v="241" actId="478"/>
          <ac:picMkLst>
            <pc:docMk/>
            <pc:sldMasterMk cId="0" sldId="2147484864"/>
            <ac:picMk id="3" creationId="{00000000-0000-0000-0000-000000000000}"/>
          </ac:picMkLst>
        </pc:picChg>
        <pc:picChg chg="mod">
          <ac:chgData name="GOMEZ, Paula" userId="c93cf399-3ed7-4230-9282-8831e3fe5ae7" providerId="ADAL" clId="{EF348D29-F4CB-4432-9B60-331F715C186A}" dt="2023-06-05T09:35:27.005" v="0"/>
          <ac:picMkLst>
            <pc:docMk/>
            <pc:sldMasterMk cId="0" sldId="2147484864"/>
            <ac:picMk id="4" creationId="{00000000-0000-0000-0000-000000000000}"/>
          </ac:picMkLst>
        </pc:picChg>
        <pc:picChg chg="add mod">
          <ac:chgData name="GOMEZ, Paula" userId="c93cf399-3ed7-4230-9282-8831e3fe5ae7" providerId="ADAL" clId="{EF348D29-F4CB-4432-9B60-331F715C186A}" dt="2023-06-05T09:54:08.715" v="242"/>
          <ac:picMkLst>
            <pc:docMk/>
            <pc:sldMasterMk cId="0" sldId="2147484864"/>
            <ac:picMk id="14" creationId="{5D329906-A887-4B31-BA81-F74CBFE2FBA1}"/>
          </ac:picMkLst>
        </pc:picChg>
        <pc:sldLayoutChg chg="modSp mod">
          <pc:chgData name="GOMEZ, Paula" userId="c93cf399-3ed7-4230-9282-8831e3fe5ae7" providerId="ADAL" clId="{EF348D29-F4CB-4432-9B60-331F715C186A}" dt="2023-06-05T09:55:09.893" v="253" actId="14100"/>
          <pc:sldLayoutMkLst>
            <pc:docMk/>
            <pc:sldMasterMk cId="0" sldId="2147484864"/>
            <pc:sldLayoutMk cId="4260497216" sldId="2147484863"/>
          </pc:sldLayoutMkLst>
          <pc:spChg chg="mod">
            <ac:chgData name="GOMEZ, Paula" userId="c93cf399-3ed7-4230-9282-8831e3fe5ae7" providerId="ADAL" clId="{EF348D29-F4CB-4432-9B60-331F715C186A}" dt="2023-06-05T09:35:27.005" v="0"/>
            <ac:spMkLst>
              <pc:docMk/>
              <pc:sldMasterMk cId="0" sldId="2147484864"/>
              <pc:sldLayoutMk cId="4260497216" sldId="2147484863"/>
              <ac:spMk id="18" creationId="{D9EE59E4-3199-91D9-5F8A-0D2D27C29203}"/>
            </ac:spMkLst>
          </pc:spChg>
          <pc:spChg chg="mod">
            <ac:chgData name="GOMEZ, Paula" userId="c93cf399-3ed7-4230-9282-8831e3fe5ae7" providerId="ADAL" clId="{EF348D29-F4CB-4432-9B60-331F715C186A}" dt="2023-06-05T09:35:27.005" v="0"/>
            <ac:spMkLst>
              <pc:docMk/>
              <pc:sldMasterMk cId="0" sldId="2147484864"/>
              <pc:sldLayoutMk cId="4260497216" sldId="2147484863"/>
              <ac:spMk id="21" creationId="{A346A323-B686-47AE-9F9F-05A21B8FBEF6}"/>
            </ac:spMkLst>
          </pc:spChg>
          <pc:spChg chg="mod">
            <ac:chgData name="GOMEZ, Paula" userId="c93cf399-3ed7-4230-9282-8831e3fe5ae7" providerId="ADAL" clId="{EF348D29-F4CB-4432-9B60-331F715C186A}" dt="2023-06-05T09:35:27.005" v="0"/>
            <ac:spMkLst>
              <pc:docMk/>
              <pc:sldMasterMk cId="0" sldId="2147484864"/>
              <pc:sldLayoutMk cId="4260497216" sldId="2147484863"/>
              <ac:spMk id="22" creationId="{9074E302-9B2A-4DE0-8AF2-AC86AD2A96DB}"/>
            </ac:spMkLst>
          </pc:spChg>
          <pc:spChg chg="mod">
            <ac:chgData name="GOMEZ, Paula" userId="c93cf399-3ed7-4230-9282-8831e3fe5ae7" providerId="ADAL" clId="{EF348D29-F4CB-4432-9B60-331F715C186A}" dt="2023-06-05T09:35:27.005" v="0"/>
            <ac:spMkLst>
              <pc:docMk/>
              <pc:sldMasterMk cId="0" sldId="2147484864"/>
              <pc:sldLayoutMk cId="4260497216" sldId="2147484863"/>
              <ac:spMk id="162" creationId="{00000000-0000-0000-0000-000000000000}"/>
            </ac:spMkLst>
          </pc:spChg>
          <pc:spChg chg="mod">
            <ac:chgData name="GOMEZ, Paula" userId="c93cf399-3ed7-4230-9282-8831e3fe5ae7" providerId="ADAL" clId="{EF348D29-F4CB-4432-9B60-331F715C186A}" dt="2023-06-05T09:35:27.005" v="0"/>
            <ac:spMkLst>
              <pc:docMk/>
              <pc:sldMasterMk cId="0" sldId="2147484864"/>
              <pc:sldLayoutMk cId="4260497216" sldId="2147484863"/>
              <ac:spMk id="164" creationId="{00000000-0000-0000-0000-000000000000}"/>
            </ac:spMkLst>
          </pc:spChg>
          <pc:spChg chg="mod">
            <ac:chgData name="GOMEZ, Paula" userId="c93cf399-3ed7-4230-9282-8831e3fe5ae7" providerId="ADAL" clId="{EF348D29-F4CB-4432-9B60-331F715C186A}" dt="2023-06-05T09:35:27.005" v="0"/>
            <ac:spMkLst>
              <pc:docMk/>
              <pc:sldMasterMk cId="0" sldId="2147484864"/>
              <pc:sldLayoutMk cId="4260497216" sldId="2147484863"/>
              <ac:spMk id="166" creationId="{00000000-0000-0000-0000-000000000000}"/>
            </ac:spMkLst>
          </pc:spChg>
          <pc:picChg chg="mod">
            <ac:chgData name="GOMEZ, Paula" userId="c93cf399-3ed7-4230-9282-8831e3fe5ae7" providerId="ADAL" clId="{EF348D29-F4CB-4432-9B60-331F715C186A}" dt="2023-06-05T09:55:09.893" v="253" actId="14100"/>
            <ac:picMkLst>
              <pc:docMk/>
              <pc:sldMasterMk cId="0" sldId="2147484864"/>
              <pc:sldLayoutMk cId="4260497216" sldId="2147484863"/>
              <ac:picMk id="19" creationId="{00000000-0000-0000-0000-000000000000}"/>
            </ac:picMkLst>
          </pc:picChg>
          <pc:picChg chg="mod">
            <ac:chgData name="GOMEZ, Paula" userId="c93cf399-3ed7-4230-9282-8831e3fe5ae7" providerId="ADAL" clId="{EF348D29-F4CB-4432-9B60-331F715C186A}" dt="2023-06-05T09:35:27.005" v="0"/>
            <ac:picMkLst>
              <pc:docMk/>
              <pc:sldMasterMk cId="0" sldId="2147484864"/>
              <pc:sldLayoutMk cId="4260497216" sldId="2147484863"/>
              <ac:picMk id="20" creationId="{00000000-0000-0000-0000-000000000000}"/>
            </ac:picMkLst>
          </pc:picChg>
          <pc:picChg chg="mod">
            <ac:chgData name="GOMEZ, Paula" userId="c93cf399-3ed7-4230-9282-8831e3fe5ae7" providerId="ADAL" clId="{EF348D29-F4CB-4432-9B60-331F715C186A}" dt="2023-06-05T09:35:27.005" v="0"/>
            <ac:picMkLst>
              <pc:docMk/>
              <pc:sldMasterMk cId="0" sldId="2147484864"/>
              <pc:sldLayoutMk cId="4260497216" sldId="2147484863"/>
              <ac:picMk id="158" creationId="{00000000-0000-0000-0000-000000000000}"/>
            </ac:picMkLst>
          </pc:picChg>
          <pc:picChg chg="mod">
            <ac:chgData name="GOMEZ, Paula" userId="c93cf399-3ed7-4230-9282-8831e3fe5ae7" providerId="ADAL" clId="{EF348D29-F4CB-4432-9B60-331F715C186A}" dt="2023-06-05T09:35:27.005" v="0"/>
            <ac:picMkLst>
              <pc:docMk/>
              <pc:sldMasterMk cId="0" sldId="2147484864"/>
              <pc:sldLayoutMk cId="4260497216" sldId="2147484863"/>
              <ac:picMk id="160" creationId="{00000000-0000-0000-0000-000000000000}"/>
            </ac:picMkLst>
          </pc:picChg>
          <pc:picChg chg="mod">
            <ac:chgData name="GOMEZ, Paula" userId="c93cf399-3ed7-4230-9282-8831e3fe5ae7" providerId="ADAL" clId="{EF348D29-F4CB-4432-9B60-331F715C186A}" dt="2023-06-05T09:35:27.005" v="0"/>
            <ac:picMkLst>
              <pc:docMk/>
              <pc:sldMasterMk cId="0" sldId="2147484864"/>
              <pc:sldLayoutMk cId="4260497216" sldId="2147484863"/>
              <ac:picMk id="163"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4864"/>
            <pc:sldLayoutMk cId="0" sldId="2147484865"/>
          </pc:sldLayoutMkLst>
          <pc:spChg chg="mod">
            <ac:chgData name="GOMEZ, Paula" userId="c93cf399-3ed7-4230-9282-8831e3fe5ae7" providerId="ADAL" clId="{EF348D29-F4CB-4432-9B60-331F715C186A}" dt="2023-06-05T09:35:27.005" v="0"/>
            <ac:spMkLst>
              <pc:docMk/>
              <pc:sldMasterMk cId="0" sldId="2147484864"/>
              <pc:sldLayoutMk cId="0" sldId="2147484865"/>
              <ac:spMk id="2" creationId="{4F7460AC-B81A-1EE1-E565-EFDF0B374DCE}"/>
            </ac:spMkLst>
          </pc:spChg>
          <pc:spChg chg="mod">
            <ac:chgData name="GOMEZ, Paula" userId="c93cf399-3ed7-4230-9282-8831e3fe5ae7" providerId="ADAL" clId="{EF348D29-F4CB-4432-9B60-331F715C186A}" dt="2023-06-05T09:35:27.005" v="0"/>
            <ac:spMkLst>
              <pc:docMk/>
              <pc:sldMasterMk cId="0" sldId="2147484864"/>
              <pc:sldLayoutMk cId="0" sldId="2147484865"/>
              <ac:spMk id="3" creationId="{B18B695A-9FC1-71BE-6318-BC89791D75DF}"/>
            </ac:spMkLst>
          </pc:spChg>
          <pc:spChg chg="mod">
            <ac:chgData name="GOMEZ, Paula" userId="c93cf399-3ed7-4230-9282-8831e3fe5ae7" providerId="ADAL" clId="{EF348D29-F4CB-4432-9B60-331F715C186A}" dt="2023-06-05T09:35:27.005" v="0"/>
            <ac:spMkLst>
              <pc:docMk/>
              <pc:sldMasterMk cId="0" sldId="2147484864"/>
              <pc:sldLayoutMk cId="0" sldId="2147484865"/>
              <ac:spMk id="4" creationId="{FCD1C648-EF26-9C80-2006-65C5D880A04C}"/>
            </ac:spMkLst>
          </pc:spChg>
          <pc:spChg chg="mod">
            <ac:chgData name="GOMEZ, Paula" userId="c93cf399-3ed7-4230-9282-8831e3fe5ae7" providerId="ADAL" clId="{EF348D29-F4CB-4432-9B60-331F715C186A}" dt="2023-06-05T09:35:27.005" v="0"/>
            <ac:spMkLst>
              <pc:docMk/>
              <pc:sldMasterMk cId="0" sldId="2147484864"/>
              <pc:sldLayoutMk cId="0" sldId="2147484865"/>
              <ac:spMk id="188" creationId="{00000000-0000-0000-0000-000000000000}"/>
            </ac:spMkLst>
          </pc:spChg>
          <pc:spChg chg="mod">
            <ac:chgData name="GOMEZ, Paula" userId="c93cf399-3ed7-4230-9282-8831e3fe5ae7" providerId="ADAL" clId="{EF348D29-F4CB-4432-9B60-331F715C186A}" dt="2023-06-05T09:35:27.005" v="0"/>
            <ac:spMkLst>
              <pc:docMk/>
              <pc:sldMasterMk cId="0" sldId="2147484864"/>
              <pc:sldLayoutMk cId="0" sldId="2147484865"/>
              <ac:spMk id="191" creationId="{00000000-0000-0000-0000-000000000000}"/>
            </ac:spMkLst>
          </pc:spChg>
          <pc:picChg chg="mod">
            <ac:chgData name="GOMEZ, Paula" userId="c93cf399-3ed7-4230-9282-8831e3fe5ae7" providerId="ADAL" clId="{EF348D29-F4CB-4432-9B60-331F715C186A}" dt="2023-06-05T09:35:27.005" v="0"/>
            <ac:picMkLst>
              <pc:docMk/>
              <pc:sldMasterMk cId="0" sldId="2147484864"/>
              <pc:sldLayoutMk cId="0" sldId="2147484865"/>
              <ac:picMk id="185" creationId="{00000000-0000-0000-0000-000000000000}"/>
            </ac:picMkLst>
          </pc:picChg>
          <pc:picChg chg="mod">
            <ac:chgData name="GOMEZ, Paula" userId="c93cf399-3ed7-4230-9282-8831e3fe5ae7" providerId="ADAL" clId="{EF348D29-F4CB-4432-9B60-331F715C186A}" dt="2023-06-05T09:35:27.005" v="0"/>
            <ac:picMkLst>
              <pc:docMk/>
              <pc:sldMasterMk cId="0" sldId="2147484864"/>
              <pc:sldLayoutMk cId="0" sldId="2147484865"/>
              <ac:picMk id="186" creationId="{00000000-0000-0000-0000-000000000000}"/>
            </ac:picMkLst>
          </pc:picChg>
          <pc:picChg chg="mod">
            <ac:chgData name="GOMEZ, Paula" userId="c93cf399-3ed7-4230-9282-8831e3fe5ae7" providerId="ADAL" clId="{EF348D29-F4CB-4432-9B60-331F715C186A}" dt="2023-06-05T09:35:27.005" v="0"/>
            <ac:picMkLst>
              <pc:docMk/>
              <pc:sldMasterMk cId="0" sldId="2147484864"/>
              <pc:sldLayoutMk cId="0" sldId="2147484865"/>
              <ac:picMk id="187"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4864"/>
            <pc:sldLayoutMk cId="0" sldId="2147484866"/>
          </pc:sldLayoutMkLst>
          <pc:spChg chg="mod">
            <ac:chgData name="GOMEZ, Paula" userId="c93cf399-3ed7-4230-9282-8831e3fe5ae7" providerId="ADAL" clId="{EF348D29-F4CB-4432-9B60-331F715C186A}" dt="2023-06-05T09:35:27.005" v="0"/>
            <ac:spMkLst>
              <pc:docMk/>
              <pc:sldMasterMk cId="0" sldId="2147484864"/>
              <pc:sldLayoutMk cId="0" sldId="2147484866"/>
              <ac:spMk id="2" creationId="{A346A323-B686-47AE-9F9F-05A21B8FBEF6}"/>
            </ac:spMkLst>
          </pc:spChg>
          <pc:spChg chg="mod">
            <ac:chgData name="GOMEZ, Paula" userId="c93cf399-3ed7-4230-9282-8831e3fe5ae7" providerId="ADAL" clId="{EF348D29-F4CB-4432-9B60-331F715C186A}" dt="2023-06-05T09:35:27.005" v="0"/>
            <ac:spMkLst>
              <pc:docMk/>
              <pc:sldMasterMk cId="0" sldId="2147484864"/>
              <pc:sldLayoutMk cId="0" sldId="2147484866"/>
              <ac:spMk id="3" creationId="{9074E302-9B2A-4DE0-8AF2-AC86AD2A96DB}"/>
            </ac:spMkLst>
          </pc:spChg>
          <pc:spChg chg="mod">
            <ac:chgData name="GOMEZ, Paula" userId="c93cf399-3ed7-4230-9282-8831e3fe5ae7" providerId="ADAL" clId="{EF348D29-F4CB-4432-9B60-331F715C186A}" dt="2023-06-05T09:35:27.005" v="0"/>
            <ac:spMkLst>
              <pc:docMk/>
              <pc:sldMasterMk cId="0" sldId="2147484864"/>
              <pc:sldLayoutMk cId="0" sldId="2147484866"/>
              <ac:spMk id="20" creationId="{00000000-0000-0000-0000-000000000000}"/>
            </ac:spMkLst>
          </pc:spChg>
          <pc:spChg chg="mod">
            <ac:chgData name="GOMEZ, Paula" userId="c93cf399-3ed7-4230-9282-8831e3fe5ae7" providerId="ADAL" clId="{EF348D29-F4CB-4432-9B60-331F715C186A}" dt="2023-06-05T09:35:27.005" v="0"/>
            <ac:spMkLst>
              <pc:docMk/>
              <pc:sldMasterMk cId="0" sldId="2147484864"/>
              <pc:sldLayoutMk cId="0" sldId="2147484866"/>
              <ac:spMk id="24" creationId="{00000000-0000-0000-0000-000000000000}"/>
            </ac:spMkLst>
          </pc:spChg>
          <pc:spChg chg="mod">
            <ac:chgData name="GOMEZ, Paula" userId="c93cf399-3ed7-4230-9282-8831e3fe5ae7" providerId="ADAL" clId="{EF348D29-F4CB-4432-9B60-331F715C186A}" dt="2023-06-05T09:35:27.005" v="0"/>
            <ac:spMkLst>
              <pc:docMk/>
              <pc:sldMasterMk cId="0" sldId="2147484864"/>
              <pc:sldLayoutMk cId="0" sldId="2147484866"/>
              <ac:spMk id="29" creationId="{00000000-0000-0000-0000-000000000000}"/>
            </ac:spMkLst>
          </pc:spChg>
          <pc:spChg chg="mod">
            <ac:chgData name="GOMEZ, Paula" userId="c93cf399-3ed7-4230-9282-8831e3fe5ae7" providerId="ADAL" clId="{EF348D29-F4CB-4432-9B60-331F715C186A}" dt="2023-06-05T09:35:27.005" v="0"/>
            <ac:spMkLst>
              <pc:docMk/>
              <pc:sldMasterMk cId="0" sldId="2147484864"/>
              <pc:sldLayoutMk cId="0" sldId="2147484866"/>
              <ac:spMk id="30" creationId="{00000000-0000-0000-0000-000000000000}"/>
            </ac:spMkLst>
          </pc:spChg>
          <pc:picChg chg="mod">
            <ac:chgData name="GOMEZ, Paula" userId="c93cf399-3ed7-4230-9282-8831e3fe5ae7" providerId="ADAL" clId="{EF348D29-F4CB-4432-9B60-331F715C186A}" dt="2023-06-05T09:35:27.005" v="0"/>
            <ac:picMkLst>
              <pc:docMk/>
              <pc:sldMasterMk cId="0" sldId="2147484864"/>
              <pc:sldLayoutMk cId="0" sldId="2147484866"/>
              <ac:picMk id="4" creationId="{00000000-0000-0000-0000-000000000000}"/>
            </ac:picMkLst>
          </pc:picChg>
          <pc:picChg chg="mod">
            <ac:chgData name="GOMEZ, Paula" userId="c93cf399-3ed7-4230-9282-8831e3fe5ae7" providerId="ADAL" clId="{EF348D29-F4CB-4432-9B60-331F715C186A}" dt="2023-06-05T09:35:27.005" v="0"/>
            <ac:picMkLst>
              <pc:docMk/>
              <pc:sldMasterMk cId="0" sldId="2147484864"/>
              <pc:sldLayoutMk cId="0" sldId="2147484866"/>
              <ac:picMk id="5" creationId="{00000000-0000-0000-0000-000000000000}"/>
            </ac:picMkLst>
          </pc:picChg>
          <pc:picChg chg="mod">
            <ac:chgData name="GOMEZ, Paula" userId="c93cf399-3ed7-4230-9282-8831e3fe5ae7" providerId="ADAL" clId="{EF348D29-F4CB-4432-9B60-331F715C186A}" dt="2023-06-05T09:35:27.005" v="0"/>
            <ac:picMkLst>
              <pc:docMk/>
              <pc:sldMasterMk cId="0" sldId="2147484864"/>
              <pc:sldLayoutMk cId="0" sldId="2147484866"/>
              <ac:picMk id="21" creationId="{00000000-0000-0000-0000-000000000000}"/>
            </ac:picMkLst>
          </pc:picChg>
          <pc:picChg chg="mod">
            <ac:chgData name="GOMEZ, Paula" userId="c93cf399-3ed7-4230-9282-8831e3fe5ae7" providerId="ADAL" clId="{EF348D29-F4CB-4432-9B60-331F715C186A}" dt="2023-06-05T09:35:27.005" v="0"/>
            <ac:picMkLst>
              <pc:docMk/>
              <pc:sldMasterMk cId="0" sldId="2147484864"/>
              <pc:sldLayoutMk cId="0" sldId="2147484866"/>
              <ac:picMk id="27" creationId="{00000000-0000-0000-0000-000000000000}"/>
            </ac:picMkLst>
          </pc:picChg>
        </pc:sldLayoutChg>
        <pc:sldLayoutChg chg="addSp delSp modSp mod">
          <pc:chgData name="GOMEZ, Paula" userId="c93cf399-3ed7-4230-9282-8831e3fe5ae7" providerId="ADAL" clId="{EF348D29-F4CB-4432-9B60-331F715C186A}" dt="2023-06-05T09:54:14.806" v="244"/>
          <pc:sldLayoutMkLst>
            <pc:docMk/>
            <pc:sldMasterMk cId="0" sldId="2147484864"/>
            <pc:sldLayoutMk cId="0" sldId="2147484867"/>
          </pc:sldLayoutMkLst>
          <pc:spChg chg="mod">
            <ac:chgData name="GOMEZ, Paula" userId="c93cf399-3ed7-4230-9282-8831e3fe5ae7" providerId="ADAL" clId="{EF348D29-F4CB-4432-9B60-331F715C186A}" dt="2023-06-05T09:35:27.005" v="0"/>
            <ac:spMkLst>
              <pc:docMk/>
              <pc:sldMasterMk cId="0" sldId="2147484864"/>
              <pc:sldLayoutMk cId="0" sldId="2147484867"/>
              <ac:spMk id="4" creationId="{D9EE59E4-3199-91D9-5F8A-0D2D27C29203}"/>
            </ac:spMkLst>
          </pc:spChg>
          <pc:spChg chg="mod">
            <ac:chgData name="GOMEZ, Paula" userId="c93cf399-3ed7-4230-9282-8831e3fe5ae7" providerId="ADAL" clId="{EF348D29-F4CB-4432-9B60-331F715C186A}" dt="2023-06-05T09:35:27.005" v="0"/>
            <ac:spMkLst>
              <pc:docMk/>
              <pc:sldMasterMk cId="0" sldId="2147484864"/>
              <pc:sldLayoutMk cId="0" sldId="2147484867"/>
              <ac:spMk id="12" creationId="{A346A323-B686-47AE-9F9F-05A21B8FBEF6}"/>
            </ac:spMkLst>
          </pc:spChg>
          <pc:spChg chg="mod">
            <ac:chgData name="GOMEZ, Paula" userId="c93cf399-3ed7-4230-9282-8831e3fe5ae7" providerId="ADAL" clId="{EF348D29-F4CB-4432-9B60-331F715C186A}" dt="2023-06-05T09:35:27.005" v="0"/>
            <ac:spMkLst>
              <pc:docMk/>
              <pc:sldMasterMk cId="0" sldId="2147484864"/>
              <pc:sldLayoutMk cId="0" sldId="2147484867"/>
              <ac:spMk id="13" creationId="{9074E302-9B2A-4DE0-8AF2-AC86AD2A96DB}"/>
            </ac:spMkLst>
          </pc:spChg>
          <pc:spChg chg="mod">
            <ac:chgData name="GOMEZ, Paula" userId="c93cf399-3ed7-4230-9282-8831e3fe5ae7" providerId="ADAL" clId="{EF348D29-F4CB-4432-9B60-331F715C186A}" dt="2023-06-05T09:35:27.005" v="0"/>
            <ac:spMkLst>
              <pc:docMk/>
              <pc:sldMasterMk cId="0" sldId="2147484864"/>
              <pc:sldLayoutMk cId="0" sldId="2147484867"/>
              <ac:spMk id="41" creationId="{00000000-0000-0000-0000-000000000000}"/>
            </ac:spMkLst>
          </pc:spChg>
          <pc:spChg chg="mod">
            <ac:chgData name="GOMEZ, Paula" userId="c93cf399-3ed7-4230-9282-8831e3fe5ae7" providerId="ADAL" clId="{EF348D29-F4CB-4432-9B60-331F715C186A}" dt="2023-06-05T09:35:27.005" v="0"/>
            <ac:spMkLst>
              <pc:docMk/>
              <pc:sldMasterMk cId="0" sldId="2147484864"/>
              <pc:sldLayoutMk cId="0" sldId="2147484867"/>
              <ac:spMk id="44" creationId="{00000000-0000-0000-0000-000000000000}"/>
            </ac:spMkLst>
          </pc:spChg>
          <pc:spChg chg="mod">
            <ac:chgData name="GOMEZ, Paula" userId="c93cf399-3ed7-4230-9282-8831e3fe5ae7" providerId="ADAL" clId="{EF348D29-F4CB-4432-9B60-331F715C186A}" dt="2023-06-05T09:35:27.005" v="0"/>
            <ac:spMkLst>
              <pc:docMk/>
              <pc:sldMasterMk cId="0" sldId="2147484864"/>
              <pc:sldLayoutMk cId="0" sldId="2147484867"/>
              <ac:spMk id="45" creationId="{00000000-0000-0000-0000-000000000000}"/>
            </ac:spMkLst>
          </pc:spChg>
          <pc:picChg chg="mod">
            <ac:chgData name="GOMEZ, Paula" userId="c93cf399-3ed7-4230-9282-8831e3fe5ae7" providerId="ADAL" clId="{EF348D29-F4CB-4432-9B60-331F715C186A}" dt="2023-06-05T09:35:27.005" v="0"/>
            <ac:picMkLst>
              <pc:docMk/>
              <pc:sldMasterMk cId="0" sldId="2147484864"/>
              <pc:sldLayoutMk cId="0" sldId="2147484867"/>
              <ac:picMk id="11" creationId="{00000000-0000-0000-0000-000000000000}"/>
            </ac:picMkLst>
          </pc:picChg>
          <pc:picChg chg="del mod">
            <ac:chgData name="GOMEZ, Paula" userId="c93cf399-3ed7-4230-9282-8831e3fe5ae7" providerId="ADAL" clId="{EF348D29-F4CB-4432-9B60-331F715C186A}" dt="2023-06-05T09:54:14.278" v="243" actId="478"/>
            <ac:picMkLst>
              <pc:docMk/>
              <pc:sldMasterMk cId="0" sldId="2147484864"/>
              <pc:sldLayoutMk cId="0" sldId="2147484867"/>
              <ac:picMk id="14" creationId="{00000000-0000-0000-0000-000000000000}"/>
            </ac:picMkLst>
          </pc:picChg>
          <pc:picChg chg="add mod">
            <ac:chgData name="GOMEZ, Paula" userId="c93cf399-3ed7-4230-9282-8831e3fe5ae7" providerId="ADAL" clId="{EF348D29-F4CB-4432-9B60-331F715C186A}" dt="2023-06-05T09:54:14.806" v="244"/>
            <ac:picMkLst>
              <pc:docMk/>
              <pc:sldMasterMk cId="0" sldId="2147484864"/>
              <pc:sldLayoutMk cId="0" sldId="2147484867"/>
              <ac:picMk id="15" creationId="{FBD39D29-02D0-42E7-B9DB-A1A798CE6E26}"/>
            </ac:picMkLst>
          </pc:picChg>
          <pc:picChg chg="mod">
            <ac:chgData name="GOMEZ, Paula" userId="c93cf399-3ed7-4230-9282-8831e3fe5ae7" providerId="ADAL" clId="{EF348D29-F4CB-4432-9B60-331F715C186A}" dt="2023-06-05T09:35:27.005" v="0"/>
            <ac:picMkLst>
              <pc:docMk/>
              <pc:sldMasterMk cId="0" sldId="2147484864"/>
              <pc:sldLayoutMk cId="0" sldId="2147484867"/>
              <ac:picMk id="38" creationId="{00000000-0000-0000-0000-000000000000}"/>
            </ac:picMkLst>
          </pc:picChg>
        </pc:sldLayoutChg>
        <pc:sldLayoutChg chg="addSp delSp modSp mod">
          <pc:chgData name="GOMEZ, Paula" userId="c93cf399-3ed7-4230-9282-8831e3fe5ae7" providerId="ADAL" clId="{EF348D29-F4CB-4432-9B60-331F715C186A}" dt="2023-06-05T09:54:21.749" v="246"/>
          <pc:sldLayoutMkLst>
            <pc:docMk/>
            <pc:sldMasterMk cId="0" sldId="2147484864"/>
            <pc:sldLayoutMk cId="0" sldId="2147484869"/>
          </pc:sldLayoutMkLst>
          <pc:spChg chg="mod">
            <ac:chgData name="GOMEZ, Paula" userId="c93cf399-3ed7-4230-9282-8831e3fe5ae7" providerId="ADAL" clId="{EF348D29-F4CB-4432-9B60-331F715C186A}" dt="2023-06-05T09:35:27.005" v="0"/>
            <ac:spMkLst>
              <pc:docMk/>
              <pc:sldMasterMk cId="0" sldId="2147484864"/>
              <pc:sldLayoutMk cId="0" sldId="2147484869"/>
              <ac:spMk id="2" creationId="{E3780909-701B-FC7A-0858-1C207F399A40}"/>
            </ac:spMkLst>
          </pc:spChg>
          <pc:spChg chg="mod">
            <ac:chgData name="GOMEZ, Paula" userId="c93cf399-3ed7-4230-9282-8831e3fe5ae7" providerId="ADAL" clId="{EF348D29-F4CB-4432-9B60-331F715C186A}" dt="2023-06-05T09:35:27.005" v="0"/>
            <ac:spMkLst>
              <pc:docMk/>
              <pc:sldMasterMk cId="0" sldId="2147484864"/>
              <pc:sldLayoutMk cId="0" sldId="2147484869"/>
              <ac:spMk id="3" creationId="{1B927CAB-DB7F-2681-E088-67506C8586A4}"/>
            </ac:spMkLst>
          </pc:spChg>
          <pc:spChg chg="mod">
            <ac:chgData name="GOMEZ, Paula" userId="c93cf399-3ed7-4230-9282-8831e3fe5ae7" providerId="ADAL" clId="{EF348D29-F4CB-4432-9B60-331F715C186A}" dt="2023-06-05T09:35:27.005" v="0"/>
            <ac:spMkLst>
              <pc:docMk/>
              <pc:sldMasterMk cId="0" sldId="2147484864"/>
              <pc:sldLayoutMk cId="0" sldId="2147484869"/>
              <ac:spMk id="4" creationId="{4D5D05D8-475C-6565-25D0-6530D4837085}"/>
            </ac:spMkLst>
          </pc:spChg>
          <pc:spChg chg="mod">
            <ac:chgData name="GOMEZ, Paula" userId="c93cf399-3ed7-4230-9282-8831e3fe5ae7" providerId="ADAL" clId="{EF348D29-F4CB-4432-9B60-331F715C186A}" dt="2023-06-05T09:35:27.005" v="0"/>
            <ac:spMkLst>
              <pc:docMk/>
              <pc:sldMasterMk cId="0" sldId="2147484864"/>
              <pc:sldLayoutMk cId="0" sldId="2147484869"/>
              <ac:spMk id="63" creationId="{00000000-0000-0000-0000-000000000000}"/>
            </ac:spMkLst>
          </pc:spChg>
          <pc:spChg chg="mod">
            <ac:chgData name="GOMEZ, Paula" userId="c93cf399-3ed7-4230-9282-8831e3fe5ae7" providerId="ADAL" clId="{EF348D29-F4CB-4432-9B60-331F715C186A}" dt="2023-06-05T09:35:27.005" v="0"/>
            <ac:spMkLst>
              <pc:docMk/>
              <pc:sldMasterMk cId="0" sldId="2147484864"/>
              <pc:sldLayoutMk cId="0" sldId="2147484869"/>
              <ac:spMk id="66" creationId="{00000000-0000-0000-0000-000000000000}"/>
            </ac:spMkLst>
          </pc:spChg>
          <pc:spChg chg="mod">
            <ac:chgData name="GOMEZ, Paula" userId="c93cf399-3ed7-4230-9282-8831e3fe5ae7" providerId="ADAL" clId="{EF348D29-F4CB-4432-9B60-331F715C186A}" dt="2023-06-05T09:35:27.005" v="0"/>
            <ac:spMkLst>
              <pc:docMk/>
              <pc:sldMasterMk cId="0" sldId="2147484864"/>
              <pc:sldLayoutMk cId="0" sldId="2147484869"/>
              <ac:spMk id="67" creationId="{00000000-0000-0000-0000-000000000000}"/>
            </ac:spMkLst>
          </pc:spChg>
          <pc:spChg chg="mod">
            <ac:chgData name="GOMEZ, Paula" userId="c93cf399-3ed7-4230-9282-8831e3fe5ae7" providerId="ADAL" clId="{EF348D29-F4CB-4432-9B60-331F715C186A}" dt="2023-06-05T09:35:27.005" v="0"/>
            <ac:spMkLst>
              <pc:docMk/>
              <pc:sldMasterMk cId="0" sldId="2147484864"/>
              <pc:sldLayoutMk cId="0" sldId="2147484869"/>
              <ac:spMk id="68" creationId="{00000000-0000-0000-0000-000000000000}"/>
            </ac:spMkLst>
          </pc:spChg>
          <pc:spChg chg="mod">
            <ac:chgData name="GOMEZ, Paula" userId="c93cf399-3ed7-4230-9282-8831e3fe5ae7" providerId="ADAL" clId="{EF348D29-F4CB-4432-9B60-331F715C186A}" dt="2023-06-05T09:35:27.005" v="0"/>
            <ac:spMkLst>
              <pc:docMk/>
              <pc:sldMasterMk cId="0" sldId="2147484864"/>
              <pc:sldLayoutMk cId="0" sldId="2147484869"/>
              <ac:spMk id="69" creationId="{00000000-0000-0000-0000-000000000000}"/>
            </ac:spMkLst>
          </pc:spChg>
          <pc:picChg chg="add mod">
            <ac:chgData name="GOMEZ, Paula" userId="c93cf399-3ed7-4230-9282-8831e3fe5ae7" providerId="ADAL" clId="{EF348D29-F4CB-4432-9B60-331F715C186A}" dt="2023-06-05T09:54:21.749" v="246"/>
            <ac:picMkLst>
              <pc:docMk/>
              <pc:sldMasterMk cId="0" sldId="2147484864"/>
              <pc:sldLayoutMk cId="0" sldId="2147484869"/>
              <ac:picMk id="13" creationId="{5A9AA979-7203-4060-888B-32A743AA8E4A}"/>
            </ac:picMkLst>
          </pc:picChg>
          <pc:picChg chg="mod">
            <ac:chgData name="GOMEZ, Paula" userId="c93cf399-3ed7-4230-9282-8831e3fe5ae7" providerId="ADAL" clId="{EF348D29-F4CB-4432-9B60-331F715C186A}" dt="2023-06-05T09:35:27.005" v="0"/>
            <ac:picMkLst>
              <pc:docMk/>
              <pc:sldMasterMk cId="0" sldId="2147484864"/>
              <pc:sldLayoutMk cId="0" sldId="2147484869"/>
              <ac:picMk id="60" creationId="{00000000-0000-0000-0000-000000000000}"/>
            </ac:picMkLst>
          </pc:picChg>
          <pc:picChg chg="del mod">
            <ac:chgData name="GOMEZ, Paula" userId="c93cf399-3ed7-4230-9282-8831e3fe5ae7" providerId="ADAL" clId="{EF348D29-F4CB-4432-9B60-331F715C186A}" dt="2023-06-05T09:54:21.330" v="245" actId="478"/>
            <ac:picMkLst>
              <pc:docMk/>
              <pc:sldMasterMk cId="0" sldId="2147484864"/>
              <pc:sldLayoutMk cId="0" sldId="2147484869"/>
              <ac:picMk id="61" creationId="{00000000-0000-0000-0000-000000000000}"/>
            </ac:picMkLst>
          </pc:picChg>
          <pc:picChg chg="mod">
            <ac:chgData name="GOMEZ, Paula" userId="c93cf399-3ed7-4230-9282-8831e3fe5ae7" providerId="ADAL" clId="{EF348D29-F4CB-4432-9B60-331F715C186A}" dt="2023-06-05T09:35:27.005" v="0"/>
            <ac:picMkLst>
              <pc:docMk/>
              <pc:sldMasterMk cId="0" sldId="2147484864"/>
              <pc:sldLayoutMk cId="0" sldId="2147484869"/>
              <ac:picMk id="62" creationId="{00000000-0000-0000-0000-000000000000}"/>
            </ac:picMkLst>
          </pc:picChg>
        </pc:sldLayoutChg>
        <pc:sldLayoutChg chg="addSp delSp modSp mod">
          <pc:chgData name="GOMEZ, Paula" userId="c93cf399-3ed7-4230-9282-8831e3fe5ae7" providerId="ADAL" clId="{EF348D29-F4CB-4432-9B60-331F715C186A}" dt="2023-06-05T09:54:26.862" v="248"/>
          <pc:sldLayoutMkLst>
            <pc:docMk/>
            <pc:sldMasterMk cId="0" sldId="2147484864"/>
            <pc:sldLayoutMk cId="0" sldId="2147484870"/>
          </pc:sldLayoutMkLst>
          <pc:spChg chg="mod">
            <ac:chgData name="GOMEZ, Paula" userId="c93cf399-3ed7-4230-9282-8831e3fe5ae7" providerId="ADAL" clId="{EF348D29-F4CB-4432-9B60-331F715C186A}" dt="2023-06-05T09:35:27.005" v="0"/>
            <ac:spMkLst>
              <pc:docMk/>
              <pc:sldMasterMk cId="0" sldId="2147484864"/>
              <pc:sldLayoutMk cId="0" sldId="2147484870"/>
              <ac:spMk id="2" creationId="{5569CA69-5B5C-1FF8-FAB5-A40AFE3166D3}"/>
            </ac:spMkLst>
          </pc:spChg>
          <pc:spChg chg="mod">
            <ac:chgData name="GOMEZ, Paula" userId="c93cf399-3ed7-4230-9282-8831e3fe5ae7" providerId="ADAL" clId="{EF348D29-F4CB-4432-9B60-331F715C186A}" dt="2023-06-05T09:35:27.005" v="0"/>
            <ac:spMkLst>
              <pc:docMk/>
              <pc:sldMasterMk cId="0" sldId="2147484864"/>
              <pc:sldLayoutMk cId="0" sldId="2147484870"/>
              <ac:spMk id="3" creationId="{0984D123-B4CE-17D1-A2F6-EC9C0D4B4374}"/>
            </ac:spMkLst>
          </pc:spChg>
          <pc:spChg chg="mod">
            <ac:chgData name="GOMEZ, Paula" userId="c93cf399-3ed7-4230-9282-8831e3fe5ae7" providerId="ADAL" clId="{EF348D29-F4CB-4432-9B60-331F715C186A}" dt="2023-06-05T09:35:27.005" v="0"/>
            <ac:spMkLst>
              <pc:docMk/>
              <pc:sldMasterMk cId="0" sldId="2147484864"/>
              <pc:sldLayoutMk cId="0" sldId="2147484870"/>
              <ac:spMk id="4" creationId="{3070BC6E-D709-DC16-33D9-970FFF27AD85}"/>
            </ac:spMkLst>
          </pc:spChg>
          <pc:spChg chg="mod">
            <ac:chgData name="GOMEZ, Paula" userId="c93cf399-3ed7-4230-9282-8831e3fe5ae7" providerId="ADAL" clId="{EF348D29-F4CB-4432-9B60-331F715C186A}" dt="2023-06-05T09:35:27.005" v="0"/>
            <ac:spMkLst>
              <pc:docMk/>
              <pc:sldMasterMk cId="0" sldId="2147484864"/>
              <pc:sldLayoutMk cId="0" sldId="2147484870"/>
              <ac:spMk id="80" creationId="{00000000-0000-0000-0000-000000000000}"/>
            </ac:spMkLst>
          </pc:spChg>
          <pc:spChg chg="mod">
            <ac:chgData name="GOMEZ, Paula" userId="c93cf399-3ed7-4230-9282-8831e3fe5ae7" providerId="ADAL" clId="{EF348D29-F4CB-4432-9B60-331F715C186A}" dt="2023-06-05T09:35:27.005" v="0"/>
            <ac:spMkLst>
              <pc:docMk/>
              <pc:sldMasterMk cId="0" sldId="2147484864"/>
              <pc:sldLayoutMk cId="0" sldId="2147484870"/>
              <ac:spMk id="83" creationId="{00000000-0000-0000-0000-000000000000}"/>
            </ac:spMkLst>
          </pc:spChg>
          <pc:spChg chg="mod">
            <ac:chgData name="GOMEZ, Paula" userId="c93cf399-3ed7-4230-9282-8831e3fe5ae7" providerId="ADAL" clId="{EF348D29-F4CB-4432-9B60-331F715C186A}" dt="2023-06-05T09:35:27.005" v="0"/>
            <ac:spMkLst>
              <pc:docMk/>
              <pc:sldMasterMk cId="0" sldId="2147484864"/>
              <pc:sldLayoutMk cId="0" sldId="2147484870"/>
              <ac:spMk id="84" creationId="{00000000-0000-0000-0000-000000000000}"/>
            </ac:spMkLst>
          </pc:spChg>
          <pc:spChg chg="mod">
            <ac:chgData name="GOMEZ, Paula" userId="c93cf399-3ed7-4230-9282-8831e3fe5ae7" providerId="ADAL" clId="{EF348D29-F4CB-4432-9B60-331F715C186A}" dt="2023-06-05T09:35:27.005" v="0"/>
            <ac:spMkLst>
              <pc:docMk/>
              <pc:sldMasterMk cId="0" sldId="2147484864"/>
              <pc:sldLayoutMk cId="0" sldId="2147484870"/>
              <ac:spMk id="85" creationId="{00000000-0000-0000-0000-000000000000}"/>
            </ac:spMkLst>
          </pc:spChg>
          <pc:spChg chg="mod">
            <ac:chgData name="GOMEZ, Paula" userId="c93cf399-3ed7-4230-9282-8831e3fe5ae7" providerId="ADAL" clId="{EF348D29-F4CB-4432-9B60-331F715C186A}" dt="2023-06-05T09:35:27.005" v="0"/>
            <ac:spMkLst>
              <pc:docMk/>
              <pc:sldMasterMk cId="0" sldId="2147484864"/>
              <pc:sldLayoutMk cId="0" sldId="2147484870"/>
              <ac:spMk id="86" creationId="{00000000-0000-0000-0000-000000000000}"/>
            </ac:spMkLst>
          </pc:spChg>
          <pc:picChg chg="add mod">
            <ac:chgData name="GOMEZ, Paula" userId="c93cf399-3ed7-4230-9282-8831e3fe5ae7" providerId="ADAL" clId="{EF348D29-F4CB-4432-9B60-331F715C186A}" dt="2023-06-05T09:54:26.862" v="248"/>
            <ac:picMkLst>
              <pc:docMk/>
              <pc:sldMasterMk cId="0" sldId="2147484864"/>
              <pc:sldLayoutMk cId="0" sldId="2147484870"/>
              <ac:picMk id="13" creationId="{B076D900-9845-478E-BD36-2B348D2C120A}"/>
            </ac:picMkLst>
          </pc:picChg>
          <pc:picChg chg="mod">
            <ac:chgData name="GOMEZ, Paula" userId="c93cf399-3ed7-4230-9282-8831e3fe5ae7" providerId="ADAL" clId="{EF348D29-F4CB-4432-9B60-331F715C186A}" dt="2023-06-05T09:35:27.005" v="0"/>
            <ac:picMkLst>
              <pc:docMk/>
              <pc:sldMasterMk cId="0" sldId="2147484864"/>
              <pc:sldLayoutMk cId="0" sldId="2147484870"/>
              <ac:picMk id="77" creationId="{00000000-0000-0000-0000-000000000000}"/>
            </ac:picMkLst>
          </pc:picChg>
          <pc:picChg chg="del mod">
            <ac:chgData name="GOMEZ, Paula" userId="c93cf399-3ed7-4230-9282-8831e3fe5ae7" providerId="ADAL" clId="{EF348D29-F4CB-4432-9B60-331F715C186A}" dt="2023-06-05T09:54:26.430" v="247" actId="478"/>
            <ac:picMkLst>
              <pc:docMk/>
              <pc:sldMasterMk cId="0" sldId="2147484864"/>
              <pc:sldLayoutMk cId="0" sldId="2147484870"/>
              <ac:picMk id="78" creationId="{00000000-0000-0000-0000-000000000000}"/>
            </ac:picMkLst>
          </pc:picChg>
          <pc:picChg chg="mod">
            <ac:chgData name="GOMEZ, Paula" userId="c93cf399-3ed7-4230-9282-8831e3fe5ae7" providerId="ADAL" clId="{EF348D29-F4CB-4432-9B60-331F715C186A}" dt="2023-06-05T09:35:27.005" v="0"/>
            <ac:picMkLst>
              <pc:docMk/>
              <pc:sldMasterMk cId="0" sldId="2147484864"/>
              <pc:sldLayoutMk cId="0" sldId="2147484870"/>
              <ac:picMk id="79" creationId="{00000000-0000-0000-0000-000000000000}"/>
            </ac:picMkLst>
          </pc:picChg>
        </pc:sldLayoutChg>
        <pc:sldLayoutChg chg="addSp delSp modSp mod">
          <pc:chgData name="GOMEZ, Paula" userId="c93cf399-3ed7-4230-9282-8831e3fe5ae7" providerId="ADAL" clId="{EF348D29-F4CB-4432-9B60-331F715C186A}" dt="2023-06-05T09:54:31.020" v="250"/>
          <pc:sldLayoutMkLst>
            <pc:docMk/>
            <pc:sldMasterMk cId="0" sldId="2147484864"/>
            <pc:sldLayoutMk cId="0" sldId="2147484871"/>
          </pc:sldLayoutMkLst>
          <pc:spChg chg="mod">
            <ac:chgData name="GOMEZ, Paula" userId="c93cf399-3ed7-4230-9282-8831e3fe5ae7" providerId="ADAL" clId="{EF348D29-F4CB-4432-9B60-331F715C186A}" dt="2023-06-05T09:35:27.005" v="0"/>
            <ac:spMkLst>
              <pc:docMk/>
              <pc:sldMasterMk cId="0" sldId="2147484864"/>
              <pc:sldLayoutMk cId="0" sldId="2147484871"/>
              <ac:spMk id="2" creationId="{359051C8-F6F3-1726-09B1-5B1DDD4537B9}"/>
            </ac:spMkLst>
          </pc:spChg>
          <pc:spChg chg="mod">
            <ac:chgData name="GOMEZ, Paula" userId="c93cf399-3ed7-4230-9282-8831e3fe5ae7" providerId="ADAL" clId="{EF348D29-F4CB-4432-9B60-331F715C186A}" dt="2023-06-05T09:35:27.005" v="0"/>
            <ac:spMkLst>
              <pc:docMk/>
              <pc:sldMasterMk cId="0" sldId="2147484864"/>
              <pc:sldLayoutMk cId="0" sldId="2147484871"/>
              <ac:spMk id="3" creationId="{34699903-0C45-021A-7397-2C341E59A02D}"/>
            </ac:spMkLst>
          </pc:spChg>
          <pc:spChg chg="mod">
            <ac:chgData name="GOMEZ, Paula" userId="c93cf399-3ed7-4230-9282-8831e3fe5ae7" providerId="ADAL" clId="{EF348D29-F4CB-4432-9B60-331F715C186A}" dt="2023-06-05T09:35:27.005" v="0"/>
            <ac:spMkLst>
              <pc:docMk/>
              <pc:sldMasterMk cId="0" sldId="2147484864"/>
              <pc:sldLayoutMk cId="0" sldId="2147484871"/>
              <ac:spMk id="4" creationId="{72B2EBFB-DFE7-E754-4A22-9EF322FACEAA}"/>
            </ac:spMkLst>
          </pc:spChg>
          <pc:spChg chg="mod">
            <ac:chgData name="GOMEZ, Paula" userId="c93cf399-3ed7-4230-9282-8831e3fe5ae7" providerId="ADAL" clId="{EF348D29-F4CB-4432-9B60-331F715C186A}" dt="2023-06-05T09:35:27.005" v="0"/>
            <ac:spMkLst>
              <pc:docMk/>
              <pc:sldMasterMk cId="0" sldId="2147484864"/>
              <pc:sldLayoutMk cId="0" sldId="2147484871"/>
              <ac:spMk id="97" creationId="{00000000-0000-0000-0000-000000000000}"/>
            </ac:spMkLst>
          </pc:spChg>
          <pc:spChg chg="mod">
            <ac:chgData name="GOMEZ, Paula" userId="c93cf399-3ed7-4230-9282-8831e3fe5ae7" providerId="ADAL" clId="{EF348D29-F4CB-4432-9B60-331F715C186A}" dt="2023-06-05T09:35:27.005" v="0"/>
            <ac:spMkLst>
              <pc:docMk/>
              <pc:sldMasterMk cId="0" sldId="2147484864"/>
              <pc:sldLayoutMk cId="0" sldId="2147484871"/>
              <ac:spMk id="100" creationId="{00000000-0000-0000-0000-000000000000}"/>
            </ac:spMkLst>
          </pc:spChg>
          <pc:spChg chg="mod">
            <ac:chgData name="GOMEZ, Paula" userId="c93cf399-3ed7-4230-9282-8831e3fe5ae7" providerId="ADAL" clId="{EF348D29-F4CB-4432-9B60-331F715C186A}" dt="2023-06-05T09:35:27.005" v="0"/>
            <ac:spMkLst>
              <pc:docMk/>
              <pc:sldMasterMk cId="0" sldId="2147484864"/>
              <pc:sldLayoutMk cId="0" sldId="2147484871"/>
              <ac:spMk id="101" creationId="{00000000-0000-0000-0000-000000000000}"/>
            </ac:spMkLst>
          </pc:spChg>
          <pc:spChg chg="mod">
            <ac:chgData name="GOMEZ, Paula" userId="c93cf399-3ed7-4230-9282-8831e3fe5ae7" providerId="ADAL" clId="{EF348D29-F4CB-4432-9B60-331F715C186A}" dt="2023-06-05T09:35:27.005" v="0"/>
            <ac:spMkLst>
              <pc:docMk/>
              <pc:sldMasterMk cId="0" sldId="2147484864"/>
              <pc:sldLayoutMk cId="0" sldId="2147484871"/>
              <ac:spMk id="102" creationId="{00000000-0000-0000-0000-000000000000}"/>
            </ac:spMkLst>
          </pc:spChg>
          <pc:spChg chg="mod">
            <ac:chgData name="GOMEZ, Paula" userId="c93cf399-3ed7-4230-9282-8831e3fe5ae7" providerId="ADAL" clId="{EF348D29-F4CB-4432-9B60-331F715C186A}" dt="2023-06-05T09:35:27.005" v="0"/>
            <ac:spMkLst>
              <pc:docMk/>
              <pc:sldMasterMk cId="0" sldId="2147484864"/>
              <pc:sldLayoutMk cId="0" sldId="2147484871"/>
              <ac:spMk id="103" creationId="{00000000-0000-0000-0000-000000000000}"/>
            </ac:spMkLst>
          </pc:spChg>
          <pc:picChg chg="add mod">
            <ac:chgData name="GOMEZ, Paula" userId="c93cf399-3ed7-4230-9282-8831e3fe5ae7" providerId="ADAL" clId="{EF348D29-F4CB-4432-9B60-331F715C186A}" dt="2023-06-05T09:54:31.020" v="250"/>
            <ac:picMkLst>
              <pc:docMk/>
              <pc:sldMasterMk cId="0" sldId="2147484864"/>
              <pc:sldLayoutMk cId="0" sldId="2147484871"/>
              <ac:picMk id="13" creationId="{1842785F-761B-4EF3-B42B-C8BA65A8E3FE}"/>
            </ac:picMkLst>
          </pc:picChg>
          <pc:picChg chg="mod">
            <ac:chgData name="GOMEZ, Paula" userId="c93cf399-3ed7-4230-9282-8831e3fe5ae7" providerId="ADAL" clId="{EF348D29-F4CB-4432-9B60-331F715C186A}" dt="2023-06-05T09:35:27.005" v="0"/>
            <ac:picMkLst>
              <pc:docMk/>
              <pc:sldMasterMk cId="0" sldId="2147484864"/>
              <pc:sldLayoutMk cId="0" sldId="2147484871"/>
              <ac:picMk id="94" creationId="{00000000-0000-0000-0000-000000000000}"/>
            </ac:picMkLst>
          </pc:picChg>
          <pc:picChg chg="del mod">
            <ac:chgData name="GOMEZ, Paula" userId="c93cf399-3ed7-4230-9282-8831e3fe5ae7" providerId="ADAL" clId="{EF348D29-F4CB-4432-9B60-331F715C186A}" dt="2023-06-05T09:54:30.622" v="249" actId="478"/>
            <ac:picMkLst>
              <pc:docMk/>
              <pc:sldMasterMk cId="0" sldId="2147484864"/>
              <pc:sldLayoutMk cId="0" sldId="2147484871"/>
              <ac:picMk id="95" creationId="{00000000-0000-0000-0000-000000000000}"/>
            </ac:picMkLst>
          </pc:picChg>
          <pc:picChg chg="mod">
            <ac:chgData name="GOMEZ, Paula" userId="c93cf399-3ed7-4230-9282-8831e3fe5ae7" providerId="ADAL" clId="{EF348D29-F4CB-4432-9B60-331F715C186A}" dt="2023-06-05T09:35:27.005" v="0"/>
            <ac:picMkLst>
              <pc:docMk/>
              <pc:sldMasterMk cId="0" sldId="2147484864"/>
              <pc:sldLayoutMk cId="0" sldId="2147484871"/>
              <ac:picMk id="96"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4864"/>
            <pc:sldLayoutMk cId="0" sldId="2147484872"/>
          </pc:sldLayoutMkLst>
          <pc:spChg chg="mod">
            <ac:chgData name="GOMEZ, Paula" userId="c93cf399-3ed7-4230-9282-8831e3fe5ae7" providerId="ADAL" clId="{EF348D29-F4CB-4432-9B60-331F715C186A}" dt="2023-06-05T09:35:27.005" v="0"/>
            <ac:spMkLst>
              <pc:docMk/>
              <pc:sldMasterMk cId="0" sldId="2147484864"/>
              <pc:sldLayoutMk cId="0" sldId="2147484872"/>
              <ac:spMk id="2" creationId="{32FF4CAB-4AF7-F0BE-0388-F92135BC8E3B}"/>
            </ac:spMkLst>
          </pc:spChg>
          <pc:spChg chg="mod">
            <ac:chgData name="GOMEZ, Paula" userId="c93cf399-3ed7-4230-9282-8831e3fe5ae7" providerId="ADAL" clId="{EF348D29-F4CB-4432-9B60-331F715C186A}" dt="2023-06-05T09:35:27.005" v="0"/>
            <ac:spMkLst>
              <pc:docMk/>
              <pc:sldMasterMk cId="0" sldId="2147484864"/>
              <pc:sldLayoutMk cId="0" sldId="2147484872"/>
              <ac:spMk id="3" creationId="{014C73E2-915E-FDB1-D609-8AFCA45C1875}"/>
            </ac:spMkLst>
          </pc:spChg>
          <pc:spChg chg="mod">
            <ac:chgData name="GOMEZ, Paula" userId="c93cf399-3ed7-4230-9282-8831e3fe5ae7" providerId="ADAL" clId="{EF348D29-F4CB-4432-9B60-331F715C186A}" dt="2023-06-05T09:35:27.005" v="0"/>
            <ac:spMkLst>
              <pc:docMk/>
              <pc:sldMasterMk cId="0" sldId="2147484864"/>
              <pc:sldLayoutMk cId="0" sldId="2147484872"/>
              <ac:spMk id="4" creationId="{DB0FFC63-F262-B877-D29C-603915174DF3}"/>
            </ac:spMkLst>
          </pc:spChg>
          <pc:spChg chg="mod">
            <ac:chgData name="GOMEZ, Paula" userId="c93cf399-3ed7-4230-9282-8831e3fe5ae7" providerId="ADAL" clId="{EF348D29-F4CB-4432-9B60-331F715C186A}" dt="2023-06-05T09:35:27.005" v="0"/>
            <ac:spMkLst>
              <pc:docMk/>
              <pc:sldMasterMk cId="0" sldId="2147484864"/>
              <pc:sldLayoutMk cId="0" sldId="2147484872"/>
              <ac:spMk id="113" creationId="{00000000-0000-0000-0000-000000000000}"/>
            </ac:spMkLst>
          </pc:spChg>
          <pc:spChg chg="mod">
            <ac:chgData name="GOMEZ, Paula" userId="c93cf399-3ed7-4230-9282-8831e3fe5ae7" providerId="ADAL" clId="{EF348D29-F4CB-4432-9B60-331F715C186A}" dt="2023-06-05T09:35:27.005" v="0"/>
            <ac:spMkLst>
              <pc:docMk/>
              <pc:sldMasterMk cId="0" sldId="2147484864"/>
              <pc:sldLayoutMk cId="0" sldId="2147484872"/>
              <ac:spMk id="116" creationId="{00000000-0000-0000-0000-000000000000}"/>
            </ac:spMkLst>
          </pc:spChg>
          <pc:spChg chg="mod">
            <ac:chgData name="GOMEZ, Paula" userId="c93cf399-3ed7-4230-9282-8831e3fe5ae7" providerId="ADAL" clId="{EF348D29-F4CB-4432-9B60-331F715C186A}" dt="2023-06-05T09:35:27.005" v="0"/>
            <ac:spMkLst>
              <pc:docMk/>
              <pc:sldMasterMk cId="0" sldId="2147484864"/>
              <pc:sldLayoutMk cId="0" sldId="2147484872"/>
              <ac:spMk id="117" creationId="{00000000-0000-0000-0000-000000000000}"/>
            </ac:spMkLst>
          </pc:spChg>
          <pc:picChg chg="mod">
            <ac:chgData name="GOMEZ, Paula" userId="c93cf399-3ed7-4230-9282-8831e3fe5ae7" providerId="ADAL" clId="{EF348D29-F4CB-4432-9B60-331F715C186A}" dt="2023-06-05T09:35:27.005" v="0"/>
            <ac:picMkLst>
              <pc:docMk/>
              <pc:sldMasterMk cId="0" sldId="2147484864"/>
              <pc:sldLayoutMk cId="0" sldId="2147484872"/>
              <ac:picMk id="111" creationId="{00000000-0000-0000-0000-000000000000}"/>
            </ac:picMkLst>
          </pc:picChg>
          <pc:picChg chg="mod">
            <ac:chgData name="GOMEZ, Paula" userId="c93cf399-3ed7-4230-9282-8831e3fe5ae7" providerId="ADAL" clId="{EF348D29-F4CB-4432-9B60-331F715C186A}" dt="2023-06-05T09:35:27.005" v="0"/>
            <ac:picMkLst>
              <pc:docMk/>
              <pc:sldMasterMk cId="0" sldId="2147484864"/>
              <pc:sldLayoutMk cId="0" sldId="2147484872"/>
              <ac:picMk id="112" creationId="{00000000-0000-0000-0000-000000000000}"/>
            </ac:picMkLst>
          </pc:picChg>
          <pc:picChg chg="mod">
            <ac:chgData name="GOMEZ, Paula" userId="c93cf399-3ed7-4230-9282-8831e3fe5ae7" providerId="ADAL" clId="{EF348D29-F4CB-4432-9B60-331F715C186A}" dt="2023-06-05T09:35:27.005" v="0"/>
            <ac:picMkLst>
              <pc:docMk/>
              <pc:sldMasterMk cId="0" sldId="2147484864"/>
              <pc:sldLayoutMk cId="0" sldId="2147484872"/>
              <ac:picMk id="119"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4864"/>
            <pc:sldLayoutMk cId="0" sldId="2147484873"/>
          </pc:sldLayoutMkLst>
          <pc:spChg chg="mod">
            <ac:chgData name="GOMEZ, Paula" userId="c93cf399-3ed7-4230-9282-8831e3fe5ae7" providerId="ADAL" clId="{EF348D29-F4CB-4432-9B60-331F715C186A}" dt="2023-06-05T09:35:27.005" v="0"/>
            <ac:spMkLst>
              <pc:docMk/>
              <pc:sldMasterMk cId="0" sldId="2147484864"/>
              <pc:sldLayoutMk cId="0" sldId="2147484873"/>
              <ac:spMk id="2" creationId="{AC3524CA-867D-F4DA-2FF3-7E7B40CA39D3}"/>
            </ac:spMkLst>
          </pc:spChg>
          <pc:spChg chg="mod">
            <ac:chgData name="GOMEZ, Paula" userId="c93cf399-3ed7-4230-9282-8831e3fe5ae7" providerId="ADAL" clId="{EF348D29-F4CB-4432-9B60-331F715C186A}" dt="2023-06-05T09:35:27.005" v="0"/>
            <ac:spMkLst>
              <pc:docMk/>
              <pc:sldMasterMk cId="0" sldId="2147484864"/>
              <pc:sldLayoutMk cId="0" sldId="2147484873"/>
              <ac:spMk id="3" creationId="{000BDCCE-2064-BBFF-61B1-DC42C635BC46}"/>
            </ac:spMkLst>
          </pc:spChg>
          <pc:spChg chg="mod">
            <ac:chgData name="GOMEZ, Paula" userId="c93cf399-3ed7-4230-9282-8831e3fe5ae7" providerId="ADAL" clId="{EF348D29-F4CB-4432-9B60-331F715C186A}" dt="2023-06-05T09:35:27.005" v="0"/>
            <ac:spMkLst>
              <pc:docMk/>
              <pc:sldMasterMk cId="0" sldId="2147484864"/>
              <pc:sldLayoutMk cId="0" sldId="2147484873"/>
              <ac:spMk id="4" creationId="{7206617D-A971-FA63-7965-1FFC22EBDC5E}"/>
            </ac:spMkLst>
          </pc:spChg>
          <pc:spChg chg="mod">
            <ac:chgData name="GOMEZ, Paula" userId="c93cf399-3ed7-4230-9282-8831e3fe5ae7" providerId="ADAL" clId="{EF348D29-F4CB-4432-9B60-331F715C186A}" dt="2023-06-05T09:35:27.005" v="0"/>
            <ac:spMkLst>
              <pc:docMk/>
              <pc:sldMasterMk cId="0" sldId="2147484864"/>
              <pc:sldLayoutMk cId="0" sldId="2147484873"/>
              <ac:spMk id="144" creationId="{00000000-0000-0000-0000-000000000000}"/>
            </ac:spMkLst>
          </pc:spChg>
          <pc:picChg chg="mod">
            <ac:chgData name="GOMEZ, Paula" userId="c93cf399-3ed7-4230-9282-8831e3fe5ae7" providerId="ADAL" clId="{EF348D29-F4CB-4432-9B60-331F715C186A}" dt="2023-06-05T09:35:27.005" v="0"/>
            <ac:picMkLst>
              <pc:docMk/>
              <pc:sldMasterMk cId="0" sldId="2147484864"/>
              <pc:sldLayoutMk cId="0" sldId="2147484873"/>
              <ac:picMk id="141" creationId="{00000000-0000-0000-0000-000000000000}"/>
            </ac:picMkLst>
          </pc:picChg>
          <pc:picChg chg="mod">
            <ac:chgData name="GOMEZ, Paula" userId="c93cf399-3ed7-4230-9282-8831e3fe5ae7" providerId="ADAL" clId="{EF348D29-F4CB-4432-9B60-331F715C186A}" dt="2023-06-05T09:35:27.005" v="0"/>
            <ac:picMkLst>
              <pc:docMk/>
              <pc:sldMasterMk cId="0" sldId="2147484864"/>
              <pc:sldLayoutMk cId="0" sldId="2147484873"/>
              <ac:picMk id="142" creationId="{00000000-0000-0000-0000-000000000000}"/>
            </ac:picMkLst>
          </pc:picChg>
          <pc:picChg chg="mod">
            <ac:chgData name="GOMEZ, Paula" userId="c93cf399-3ed7-4230-9282-8831e3fe5ae7" providerId="ADAL" clId="{EF348D29-F4CB-4432-9B60-331F715C186A}" dt="2023-06-05T09:35:27.005" v="0"/>
            <ac:picMkLst>
              <pc:docMk/>
              <pc:sldMasterMk cId="0" sldId="2147484864"/>
              <pc:sldLayoutMk cId="0" sldId="2147484873"/>
              <ac:picMk id="143"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4864"/>
            <pc:sldLayoutMk cId="0" sldId="2147484874"/>
          </pc:sldLayoutMkLst>
          <pc:spChg chg="mod">
            <ac:chgData name="GOMEZ, Paula" userId="c93cf399-3ed7-4230-9282-8831e3fe5ae7" providerId="ADAL" clId="{EF348D29-F4CB-4432-9B60-331F715C186A}" dt="2023-06-05T09:35:27.005" v="0"/>
            <ac:spMkLst>
              <pc:docMk/>
              <pc:sldMasterMk cId="0" sldId="2147484864"/>
              <pc:sldLayoutMk cId="0" sldId="2147484874"/>
              <ac:spMk id="2" creationId="{A3C5A06E-DDA7-936E-E1BD-825DF5B41ABE}"/>
            </ac:spMkLst>
          </pc:spChg>
          <pc:spChg chg="mod">
            <ac:chgData name="GOMEZ, Paula" userId="c93cf399-3ed7-4230-9282-8831e3fe5ae7" providerId="ADAL" clId="{EF348D29-F4CB-4432-9B60-331F715C186A}" dt="2023-06-05T09:35:27.005" v="0"/>
            <ac:spMkLst>
              <pc:docMk/>
              <pc:sldMasterMk cId="0" sldId="2147484864"/>
              <pc:sldLayoutMk cId="0" sldId="2147484874"/>
              <ac:spMk id="3" creationId="{249C16FD-8AC3-A71A-97FE-47054248E160}"/>
            </ac:spMkLst>
          </pc:spChg>
          <pc:spChg chg="mod">
            <ac:chgData name="GOMEZ, Paula" userId="c93cf399-3ed7-4230-9282-8831e3fe5ae7" providerId="ADAL" clId="{EF348D29-F4CB-4432-9B60-331F715C186A}" dt="2023-06-05T09:35:27.005" v="0"/>
            <ac:spMkLst>
              <pc:docMk/>
              <pc:sldMasterMk cId="0" sldId="2147484864"/>
              <pc:sldLayoutMk cId="0" sldId="2147484874"/>
              <ac:spMk id="4" creationId="{D9BB20E7-5201-FC7C-97B1-448D47F531D9}"/>
            </ac:spMkLst>
          </pc:spChg>
          <pc:spChg chg="mod">
            <ac:chgData name="GOMEZ, Paula" userId="c93cf399-3ed7-4230-9282-8831e3fe5ae7" providerId="ADAL" clId="{EF348D29-F4CB-4432-9B60-331F715C186A}" dt="2023-06-05T09:35:27.005" v="0"/>
            <ac:spMkLst>
              <pc:docMk/>
              <pc:sldMasterMk cId="0" sldId="2147484864"/>
              <pc:sldLayoutMk cId="0" sldId="2147484874"/>
              <ac:spMk id="154" creationId="{00000000-0000-0000-0000-000000000000}"/>
            </ac:spMkLst>
          </pc:spChg>
          <pc:spChg chg="mod">
            <ac:chgData name="GOMEZ, Paula" userId="c93cf399-3ed7-4230-9282-8831e3fe5ae7" providerId="ADAL" clId="{EF348D29-F4CB-4432-9B60-331F715C186A}" dt="2023-06-05T09:35:27.005" v="0"/>
            <ac:spMkLst>
              <pc:docMk/>
              <pc:sldMasterMk cId="0" sldId="2147484864"/>
              <pc:sldLayoutMk cId="0" sldId="2147484874"/>
              <ac:spMk id="158" creationId="{00000000-0000-0000-0000-000000000000}"/>
            </ac:spMkLst>
          </pc:spChg>
          <pc:spChg chg="mod">
            <ac:chgData name="GOMEZ, Paula" userId="c93cf399-3ed7-4230-9282-8831e3fe5ae7" providerId="ADAL" clId="{EF348D29-F4CB-4432-9B60-331F715C186A}" dt="2023-06-05T09:35:27.005" v="0"/>
            <ac:spMkLst>
              <pc:docMk/>
              <pc:sldMasterMk cId="0" sldId="2147484864"/>
              <pc:sldLayoutMk cId="0" sldId="2147484874"/>
              <ac:spMk id="161" creationId="{00000000-0000-0000-0000-000000000000}"/>
            </ac:spMkLst>
          </pc:spChg>
          <pc:spChg chg="mod">
            <ac:chgData name="GOMEZ, Paula" userId="c93cf399-3ed7-4230-9282-8831e3fe5ae7" providerId="ADAL" clId="{EF348D29-F4CB-4432-9B60-331F715C186A}" dt="2023-06-05T09:35:27.005" v="0"/>
            <ac:spMkLst>
              <pc:docMk/>
              <pc:sldMasterMk cId="0" sldId="2147484864"/>
              <pc:sldLayoutMk cId="0" sldId="2147484874"/>
              <ac:spMk id="164" creationId="{00000000-0000-0000-0000-000000000000}"/>
            </ac:spMkLst>
          </pc:spChg>
          <pc:picChg chg="mod">
            <ac:chgData name="GOMEZ, Paula" userId="c93cf399-3ed7-4230-9282-8831e3fe5ae7" providerId="ADAL" clId="{EF348D29-F4CB-4432-9B60-331F715C186A}" dt="2023-06-05T09:35:27.005" v="0"/>
            <ac:picMkLst>
              <pc:docMk/>
              <pc:sldMasterMk cId="0" sldId="2147484864"/>
              <pc:sldLayoutMk cId="0" sldId="2147484874"/>
              <ac:picMk id="155" creationId="{00000000-0000-0000-0000-000000000000}"/>
            </ac:picMkLst>
          </pc:picChg>
          <pc:picChg chg="mod">
            <ac:chgData name="GOMEZ, Paula" userId="c93cf399-3ed7-4230-9282-8831e3fe5ae7" providerId="ADAL" clId="{EF348D29-F4CB-4432-9B60-331F715C186A}" dt="2023-06-05T09:35:27.005" v="0"/>
            <ac:picMkLst>
              <pc:docMk/>
              <pc:sldMasterMk cId="0" sldId="2147484864"/>
              <pc:sldLayoutMk cId="0" sldId="2147484874"/>
              <ac:picMk id="156" creationId="{00000000-0000-0000-0000-000000000000}"/>
            </ac:picMkLst>
          </pc:picChg>
          <pc:picChg chg="mod">
            <ac:chgData name="GOMEZ, Paula" userId="c93cf399-3ed7-4230-9282-8831e3fe5ae7" providerId="ADAL" clId="{EF348D29-F4CB-4432-9B60-331F715C186A}" dt="2023-06-05T09:35:27.005" v="0"/>
            <ac:picMkLst>
              <pc:docMk/>
              <pc:sldMasterMk cId="0" sldId="2147484864"/>
              <pc:sldLayoutMk cId="0" sldId="2147484874"/>
              <ac:picMk id="157" creationId="{00000000-0000-0000-0000-000000000000}"/>
            </ac:picMkLst>
          </pc:picChg>
          <pc:picChg chg="mod">
            <ac:chgData name="GOMEZ, Paula" userId="c93cf399-3ed7-4230-9282-8831e3fe5ae7" providerId="ADAL" clId="{EF348D29-F4CB-4432-9B60-331F715C186A}" dt="2023-06-05T09:35:27.005" v="0"/>
            <ac:picMkLst>
              <pc:docMk/>
              <pc:sldMasterMk cId="0" sldId="2147484864"/>
              <pc:sldLayoutMk cId="0" sldId="2147484874"/>
              <ac:picMk id="162"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4864"/>
            <pc:sldLayoutMk cId="0" sldId="2147484875"/>
          </pc:sldLayoutMkLst>
          <pc:spChg chg="mod">
            <ac:chgData name="GOMEZ, Paula" userId="c93cf399-3ed7-4230-9282-8831e3fe5ae7" providerId="ADAL" clId="{EF348D29-F4CB-4432-9B60-331F715C186A}" dt="2023-06-05T09:35:27.005" v="0"/>
            <ac:spMkLst>
              <pc:docMk/>
              <pc:sldMasterMk cId="0" sldId="2147484864"/>
              <pc:sldLayoutMk cId="0" sldId="2147484875"/>
              <ac:spMk id="2" creationId="{EC696BBF-A7CD-CC7A-FE7F-84E12CB22A82}"/>
            </ac:spMkLst>
          </pc:spChg>
          <pc:spChg chg="mod">
            <ac:chgData name="GOMEZ, Paula" userId="c93cf399-3ed7-4230-9282-8831e3fe5ae7" providerId="ADAL" clId="{EF348D29-F4CB-4432-9B60-331F715C186A}" dt="2023-06-05T09:35:27.005" v="0"/>
            <ac:spMkLst>
              <pc:docMk/>
              <pc:sldMasterMk cId="0" sldId="2147484864"/>
              <pc:sldLayoutMk cId="0" sldId="2147484875"/>
              <ac:spMk id="3" creationId="{071E930D-CCEC-5C7D-F5A5-EE9F2FB64853}"/>
            </ac:spMkLst>
          </pc:spChg>
          <pc:spChg chg="mod">
            <ac:chgData name="GOMEZ, Paula" userId="c93cf399-3ed7-4230-9282-8831e3fe5ae7" providerId="ADAL" clId="{EF348D29-F4CB-4432-9B60-331F715C186A}" dt="2023-06-05T09:35:27.005" v="0"/>
            <ac:spMkLst>
              <pc:docMk/>
              <pc:sldMasterMk cId="0" sldId="2147484864"/>
              <pc:sldLayoutMk cId="0" sldId="2147484875"/>
              <ac:spMk id="4" creationId="{8355DF0E-9765-137E-BB2B-F15C598E1EF9}"/>
            </ac:spMkLst>
          </pc:spChg>
          <pc:spChg chg="mod">
            <ac:chgData name="GOMEZ, Paula" userId="c93cf399-3ed7-4230-9282-8831e3fe5ae7" providerId="ADAL" clId="{EF348D29-F4CB-4432-9B60-331F715C186A}" dt="2023-06-05T09:35:27.005" v="0"/>
            <ac:spMkLst>
              <pc:docMk/>
              <pc:sldMasterMk cId="0" sldId="2147484864"/>
              <pc:sldLayoutMk cId="0" sldId="2147484875"/>
              <ac:spMk id="174" creationId="{00000000-0000-0000-0000-000000000000}"/>
            </ac:spMkLst>
          </pc:spChg>
          <pc:spChg chg="mod">
            <ac:chgData name="GOMEZ, Paula" userId="c93cf399-3ed7-4230-9282-8831e3fe5ae7" providerId="ADAL" clId="{EF348D29-F4CB-4432-9B60-331F715C186A}" dt="2023-06-05T09:35:27.005" v="0"/>
            <ac:spMkLst>
              <pc:docMk/>
              <pc:sldMasterMk cId="0" sldId="2147484864"/>
              <pc:sldLayoutMk cId="0" sldId="2147484875"/>
              <ac:spMk id="177" creationId="{00000000-0000-0000-0000-000000000000}"/>
            </ac:spMkLst>
          </pc:spChg>
          <pc:picChg chg="mod">
            <ac:chgData name="GOMEZ, Paula" userId="c93cf399-3ed7-4230-9282-8831e3fe5ae7" providerId="ADAL" clId="{EF348D29-F4CB-4432-9B60-331F715C186A}" dt="2023-06-05T09:35:27.005" v="0"/>
            <ac:picMkLst>
              <pc:docMk/>
              <pc:sldMasterMk cId="0" sldId="2147484864"/>
              <pc:sldLayoutMk cId="0" sldId="2147484875"/>
              <ac:picMk id="171" creationId="{00000000-0000-0000-0000-000000000000}"/>
            </ac:picMkLst>
          </pc:picChg>
          <pc:picChg chg="mod">
            <ac:chgData name="GOMEZ, Paula" userId="c93cf399-3ed7-4230-9282-8831e3fe5ae7" providerId="ADAL" clId="{EF348D29-F4CB-4432-9B60-331F715C186A}" dt="2023-06-05T09:35:27.005" v="0"/>
            <ac:picMkLst>
              <pc:docMk/>
              <pc:sldMasterMk cId="0" sldId="2147484864"/>
              <pc:sldLayoutMk cId="0" sldId="2147484875"/>
              <ac:picMk id="172" creationId="{00000000-0000-0000-0000-000000000000}"/>
            </ac:picMkLst>
          </pc:picChg>
          <pc:picChg chg="mod">
            <ac:chgData name="GOMEZ, Paula" userId="c93cf399-3ed7-4230-9282-8831e3fe5ae7" providerId="ADAL" clId="{EF348D29-F4CB-4432-9B60-331F715C186A}" dt="2023-06-05T09:35:27.005" v="0"/>
            <ac:picMkLst>
              <pc:docMk/>
              <pc:sldMasterMk cId="0" sldId="2147484864"/>
              <pc:sldLayoutMk cId="0" sldId="2147484875"/>
              <ac:picMk id="173"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4864"/>
            <pc:sldLayoutMk cId="0" sldId="2147484876"/>
          </pc:sldLayoutMkLst>
          <pc:spChg chg="mod">
            <ac:chgData name="GOMEZ, Paula" userId="c93cf399-3ed7-4230-9282-8831e3fe5ae7" providerId="ADAL" clId="{EF348D29-F4CB-4432-9B60-331F715C186A}" dt="2023-06-05T09:35:27.005" v="0"/>
            <ac:spMkLst>
              <pc:docMk/>
              <pc:sldMasterMk cId="0" sldId="2147484864"/>
              <pc:sldLayoutMk cId="0" sldId="2147484876"/>
              <ac:spMk id="11" creationId="{D9EE59E4-3199-91D9-5F8A-0D2D27C29203}"/>
            </ac:spMkLst>
          </pc:spChg>
          <pc:spChg chg="mod">
            <ac:chgData name="GOMEZ, Paula" userId="c93cf399-3ed7-4230-9282-8831e3fe5ae7" providerId="ADAL" clId="{EF348D29-F4CB-4432-9B60-331F715C186A}" dt="2023-06-05T09:35:27.005" v="0"/>
            <ac:spMkLst>
              <pc:docMk/>
              <pc:sldMasterMk cId="0" sldId="2147484864"/>
              <pc:sldLayoutMk cId="0" sldId="2147484876"/>
              <ac:spMk id="13" creationId="{A346A323-B686-47AE-9F9F-05A21B8FBEF6}"/>
            </ac:spMkLst>
          </pc:spChg>
          <pc:spChg chg="mod">
            <ac:chgData name="GOMEZ, Paula" userId="c93cf399-3ed7-4230-9282-8831e3fe5ae7" providerId="ADAL" clId="{EF348D29-F4CB-4432-9B60-331F715C186A}" dt="2023-06-05T09:35:27.005" v="0"/>
            <ac:spMkLst>
              <pc:docMk/>
              <pc:sldMasterMk cId="0" sldId="2147484864"/>
              <pc:sldLayoutMk cId="0" sldId="2147484876"/>
              <ac:spMk id="14" creationId="{9074E302-9B2A-4DE0-8AF2-AC86AD2A96DB}"/>
            </ac:spMkLst>
          </pc:spChg>
          <pc:spChg chg="mod">
            <ac:chgData name="GOMEZ, Paula" userId="c93cf399-3ed7-4230-9282-8831e3fe5ae7" providerId="ADAL" clId="{EF348D29-F4CB-4432-9B60-331F715C186A}" dt="2023-06-05T09:35:27.005" v="0"/>
            <ac:spMkLst>
              <pc:docMk/>
              <pc:sldMasterMk cId="0" sldId="2147484864"/>
              <pc:sldLayoutMk cId="0" sldId="2147484876"/>
              <ac:spMk id="205" creationId="{00000000-0000-0000-0000-000000000000}"/>
            </ac:spMkLst>
          </pc:spChg>
          <pc:spChg chg="mod">
            <ac:chgData name="GOMEZ, Paula" userId="c93cf399-3ed7-4230-9282-8831e3fe5ae7" providerId="ADAL" clId="{EF348D29-F4CB-4432-9B60-331F715C186A}" dt="2023-06-05T09:35:27.005" v="0"/>
            <ac:spMkLst>
              <pc:docMk/>
              <pc:sldMasterMk cId="0" sldId="2147484864"/>
              <pc:sldLayoutMk cId="0" sldId="2147484876"/>
              <ac:spMk id="206" creationId="{00000000-0000-0000-0000-000000000000}"/>
            </ac:spMkLst>
          </pc:spChg>
          <pc:picChg chg="mod">
            <ac:chgData name="GOMEZ, Paula" userId="c93cf399-3ed7-4230-9282-8831e3fe5ae7" providerId="ADAL" clId="{EF348D29-F4CB-4432-9B60-331F715C186A}" dt="2023-06-05T09:35:27.005" v="0"/>
            <ac:picMkLst>
              <pc:docMk/>
              <pc:sldMasterMk cId="0" sldId="2147484864"/>
              <pc:sldLayoutMk cId="0" sldId="2147484876"/>
              <ac:picMk id="12" creationId="{00000000-0000-0000-0000-000000000000}"/>
            </ac:picMkLst>
          </pc:picChg>
          <pc:picChg chg="mod">
            <ac:chgData name="GOMEZ, Paula" userId="c93cf399-3ed7-4230-9282-8831e3fe5ae7" providerId="ADAL" clId="{EF348D29-F4CB-4432-9B60-331F715C186A}" dt="2023-06-05T09:35:27.005" v="0"/>
            <ac:picMkLst>
              <pc:docMk/>
              <pc:sldMasterMk cId="0" sldId="2147484864"/>
              <pc:sldLayoutMk cId="0" sldId="2147484876"/>
              <ac:picMk id="15" creationId="{00000000-0000-0000-0000-000000000000}"/>
            </ac:picMkLst>
          </pc:picChg>
          <pc:picChg chg="mod">
            <ac:chgData name="GOMEZ, Paula" userId="c93cf399-3ed7-4230-9282-8831e3fe5ae7" providerId="ADAL" clId="{EF348D29-F4CB-4432-9B60-331F715C186A}" dt="2023-06-05T09:35:27.005" v="0"/>
            <ac:picMkLst>
              <pc:docMk/>
              <pc:sldMasterMk cId="0" sldId="2147484864"/>
              <pc:sldLayoutMk cId="0" sldId="2147484876"/>
              <ac:picMk id="199"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4864"/>
            <pc:sldLayoutMk cId="0" sldId="2147484877"/>
          </pc:sldLayoutMkLst>
          <pc:spChg chg="mod">
            <ac:chgData name="GOMEZ, Paula" userId="c93cf399-3ed7-4230-9282-8831e3fe5ae7" providerId="ADAL" clId="{EF348D29-F4CB-4432-9B60-331F715C186A}" dt="2023-06-05T09:35:27.005" v="0"/>
            <ac:spMkLst>
              <pc:docMk/>
              <pc:sldMasterMk cId="0" sldId="2147484864"/>
              <pc:sldLayoutMk cId="0" sldId="2147484877"/>
              <ac:spMk id="13" creationId="{D9EE59E4-3199-91D9-5F8A-0D2D27C29203}"/>
            </ac:spMkLst>
          </pc:spChg>
          <pc:spChg chg="mod">
            <ac:chgData name="GOMEZ, Paula" userId="c93cf399-3ed7-4230-9282-8831e3fe5ae7" providerId="ADAL" clId="{EF348D29-F4CB-4432-9B60-331F715C186A}" dt="2023-06-05T09:35:27.005" v="0"/>
            <ac:spMkLst>
              <pc:docMk/>
              <pc:sldMasterMk cId="0" sldId="2147484864"/>
              <pc:sldLayoutMk cId="0" sldId="2147484877"/>
              <ac:spMk id="15" creationId="{A346A323-B686-47AE-9F9F-05A21B8FBEF6}"/>
            </ac:spMkLst>
          </pc:spChg>
          <pc:spChg chg="mod">
            <ac:chgData name="GOMEZ, Paula" userId="c93cf399-3ed7-4230-9282-8831e3fe5ae7" providerId="ADAL" clId="{EF348D29-F4CB-4432-9B60-331F715C186A}" dt="2023-06-05T09:35:27.005" v="0"/>
            <ac:spMkLst>
              <pc:docMk/>
              <pc:sldMasterMk cId="0" sldId="2147484864"/>
              <pc:sldLayoutMk cId="0" sldId="2147484877"/>
              <ac:spMk id="16" creationId="{9074E302-9B2A-4DE0-8AF2-AC86AD2A96DB}"/>
            </ac:spMkLst>
          </pc:spChg>
          <pc:spChg chg="mod">
            <ac:chgData name="GOMEZ, Paula" userId="c93cf399-3ed7-4230-9282-8831e3fe5ae7" providerId="ADAL" clId="{EF348D29-F4CB-4432-9B60-331F715C186A}" dt="2023-06-05T09:35:27.005" v="0"/>
            <ac:spMkLst>
              <pc:docMk/>
              <pc:sldMasterMk cId="0" sldId="2147484864"/>
              <pc:sldLayoutMk cId="0" sldId="2147484877"/>
              <ac:spMk id="219" creationId="{00000000-0000-0000-0000-000000000000}"/>
            </ac:spMkLst>
          </pc:spChg>
          <pc:spChg chg="mod">
            <ac:chgData name="GOMEZ, Paula" userId="c93cf399-3ed7-4230-9282-8831e3fe5ae7" providerId="ADAL" clId="{EF348D29-F4CB-4432-9B60-331F715C186A}" dt="2023-06-05T09:35:27.005" v="0"/>
            <ac:spMkLst>
              <pc:docMk/>
              <pc:sldMasterMk cId="0" sldId="2147484864"/>
              <pc:sldLayoutMk cId="0" sldId="2147484877"/>
              <ac:spMk id="222" creationId="{00000000-0000-0000-0000-000000000000}"/>
            </ac:spMkLst>
          </pc:spChg>
          <pc:picChg chg="mod">
            <ac:chgData name="GOMEZ, Paula" userId="c93cf399-3ed7-4230-9282-8831e3fe5ae7" providerId="ADAL" clId="{EF348D29-F4CB-4432-9B60-331F715C186A}" dt="2023-06-05T09:35:27.005" v="0"/>
            <ac:picMkLst>
              <pc:docMk/>
              <pc:sldMasterMk cId="0" sldId="2147484864"/>
              <pc:sldLayoutMk cId="0" sldId="2147484877"/>
              <ac:picMk id="11" creationId="{00000000-0000-0000-0000-000000000000}"/>
            </ac:picMkLst>
          </pc:picChg>
          <pc:picChg chg="mod">
            <ac:chgData name="GOMEZ, Paula" userId="c93cf399-3ed7-4230-9282-8831e3fe5ae7" providerId="ADAL" clId="{EF348D29-F4CB-4432-9B60-331F715C186A}" dt="2023-06-05T09:35:27.005" v="0"/>
            <ac:picMkLst>
              <pc:docMk/>
              <pc:sldMasterMk cId="0" sldId="2147484864"/>
              <pc:sldLayoutMk cId="0" sldId="2147484877"/>
              <ac:picMk id="14" creationId="{00000000-0000-0000-0000-000000000000}"/>
            </ac:picMkLst>
          </pc:picChg>
          <pc:picChg chg="mod">
            <ac:chgData name="GOMEZ, Paula" userId="c93cf399-3ed7-4230-9282-8831e3fe5ae7" providerId="ADAL" clId="{EF348D29-F4CB-4432-9B60-331F715C186A}" dt="2023-06-05T09:35:27.005" v="0"/>
            <ac:picMkLst>
              <pc:docMk/>
              <pc:sldMasterMk cId="0" sldId="2147484864"/>
              <pc:sldLayoutMk cId="0" sldId="2147484877"/>
              <ac:picMk id="221" creationId="{00000000-0000-0000-0000-000000000000}"/>
            </ac:picMkLst>
          </pc:picChg>
        </pc:sldLayoutChg>
        <pc:sldLayoutChg chg="modSp">
          <pc:chgData name="GOMEZ, Paula" userId="c93cf399-3ed7-4230-9282-8831e3fe5ae7" providerId="ADAL" clId="{EF348D29-F4CB-4432-9B60-331F715C186A}" dt="2023-06-05T09:35:27.005" v="0"/>
          <pc:sldLayoutMkLst>
            <pc:docMk/>
            <pc:sldMasterMk cId="0" sldId="2147484864"/>
            <pc:sldLayoutMk cId="0" sldId="2147484878"/>
          </pc:sldLayoutMkLst>
          <pc:spChg chg="mod">
            <ac:chgData name="GOMEZ, Paula" userId="c93cf399-3ed7-4230-9282-8831e3fe5ae7" providerId="ADAL" clId="{EF348D29-F4CB-4432-9B60-331F715C186A}" dt="2023-06-05T09:35:27.005" v="0"/>
            <ac:spMkLst>
              <pc:docMk/>
              <pc:sldMasterMk cId="0" sldId="2147484864"/>
              <pc:sldLayoutMk cId="0" sldId="2147484878"/>
              <ac:spMk id="11" creationId="{D9EE59E4-3199-91D9-5F8A-0D2D27C29203}"/>
            </ac:spMkLst>
          </pc:spChg>
          <pc:spChg chg="mod">
            <ac:chgData name="GOMEZ, Paula" userId="c93cf399-3ed7-4230-9282-8831e3fe5ae7" providerId="ADAL" clId="{EF348D29-F4CB-4432-9B60-331F715C186A}" dt="2023-06-05T09:35:27.005" v="0"/>
            <ac:spMkLst>
              <pc:docMk/>
              <pc:sldMasterMk cId="0" sldId="2147484864"/>
              <pc:sldLayoutMk cId="0" sldId="2147484878"/>
              <ac:spMk id="13" creationId="{A346A323-B686-47AE-9F9F-05A21B8FBEF6}"/>
            </ac:spMkLst>
          </pc:spChg>
          <pc:spChg chg="mod">
            <ac:chgData name="GOMEZ, Paula" userId="c93cf399-3ed7-4230-9282-8831e3fe5ae7" providerId="ADAL" clId="{EF348D29-F4CB-4432-9B60-331F715C186A}" dt="2023-06-05T09:35:27.005" v="0"/>
            <ac:spMkLst>
              <pc:docMk/>
              <pc:sldMasterMk cId="0" sldId="2147484864"/>
              <pc:sldLayoutMk cId="0" sldId="2147484878"/>
              <ac:spMk id="14" creationId="{9074E302-9B2A-4DE0-8AF2-AC86AD2A96DB}"/>
            </ac:spMkLst>
          </pc:spChg>
          <pc:spChg chg="mod">
            <ac:chgData name="GOMEZ, Paula" userId="c93cf399-3ed7-4230-9282-8831e3fe5ae7" providerId="ADAL" clId="{EF348D29-F4CB-4432-9B60-331F715C186A}" dt="2023-06-05T09:35:27.005" v="0"/>
            <ac:spMkLst>
              <pc:docMk/>
              <pc:sldMasterMk cId="0" sldId="2147484864"/>
              <pc:sldLayoutMk cId="0" sldId="2147484878"/>
              <ac:spMk id="234" creationId="{00000000-0000-0000-0000-000000000000}"/>
            </ac:spMkLst>
          </pc:spChg>
          <pc:spChg chg="mod">
            <ac:chgData name="GOMEZ, Paula" userId="c93cf399-3ed7-4230-9282-8831e3fe5ae7" providerId="ADAL" clId="{EF348D29-F4CB-4432-9B60-331F715C186A}" dt="2023-06-05T09:35:27.005" v="0"/>
            <ac:spMkLst>
              <pc:docMk/>
              <pc:sldMasterMk cId="0" sldId="2147484864"/>
              <pc:sldLayoutMk cId="0" sldId="2147484878"/>
              <ac:spMk id="237" creationId="{00000000-0000-0000-0000-000000000000}"/>
            </ac:spMkLst>
          </pc:spChg>
          <pc:picChg chg="mod">
            <ac:chgData name="GOMEZ, Paula" userId="c93cf399-3ed7-4230-9282-8831e3fe5ae7" providerId="ADAL" clId="{EF348D29-F4CB-4432-9B60-331F715C186A}" dt="2023-06-05T09:35:27.005" v="0"/>
            <ac:picMkLst>
              <pc:docMk/>
              <pc:sldMasterMk cId="0" sldId="2147484864"/>
              <pc:sldLayoutMk cId="0" sldId="2147484878"/>
              <ac:picMk id="12" creationId="{00000000-0000-0000-0000-000000000000}"/>
            </ac:picMkLst>
          </pc:picChg>
          <pc:picChg chg="mod">
            <ac:chgData name="GOMEZ, Paula" userId="c93cf399-3ed7-4230-9282-8831e3fe5ae7" providerId="ADAL" clId="{EF348D29-F4CB-4432-9B60-331F715C186A}" dt="2023-06-05T09:35:27.005" v="0"/>
            <ac:picMkLst>
              <pc:docMk/>
              <pc:sldMasterMk cId="0" sldId="2147484864"/>
              <pc:sldLayoutMk cId="0" sldId="2147484878"/>
              <ac:picMk id="229" creationId="{00000000-0000-0000-0000-000000000000}"/>
            </ac:picMkLst>
          </pc:picChg>
          <pc:picChg chg="mod">
            <ac:chgData name="GOMEZ, Paula" userId="c93cf399-3ed7-4230-9282-8831e3fe5ae7" providerId="ADAL" clId="{EF348D29-F4CB-4432-9B60-331F715C186A}" dt="2023-06-05T09:35:27.005" v="0"/>
            <ac:picMkLst>
              <pc:docMk/>
              <pc:sldMasterMk cId="0" sldId="2147484864"/>
              <pc:sldLayoutMk cId="0" sldId="2147484878"/>
              <ac:picMk id="236" creationId="{00000000-0000-0000-0000-000000000000}"/>
            </ac:picMkLst>
          </pc:picChg>
        </pc:sldLayoutChg>
      </pc:sldMasterChg>
      <pc:sldMasterChg chg="modSp del delSldLayout modSldLayout">
        <pc:chgData name="GOMEZ, Paula" userId="c93cf399-3ed7-4230-9282-8831e3fe5ae7" providerId="ADAL" clId="{EF348D29-F4CB-4432-9B60-331F715C186A}" dt="2023-06-05T09:37:36.164" v="44" actId="2696"/>
        <pc:sldMasterMkLst>
          <pc:docMk/>
          <pc:sldMasterMk cId="257181031" sldId="2147484880"/>
        </pc:sldMasterMkLst>
        <pc:spChg chg="mod">
          <ac:chgData name="GOMEZ, Paula" userId="c93cf399-3ed7-4230-9282-8831e3fe5ae7" providerId="ADAL" clId="{EF348D29-F4CB-4432-9B60-331F715C186A}" dt="2023-06-05T09:35:27.005" v="0"/>
          <ac:spMkLst>
            <pc:docMk/>
            <pc:sldMasterMk cId="257181031" sldId="2147484880"/>
            <ac:spMk id="2" creationId="{00000000-0000-0000-0000-000000000000}"/>
          </ac:spMkLst>
        </pc:spChg>
        <pc:spChg chg="mod">
          <ac:chgData name="GOMEZ, Paula" userId="c93cf399-3ed7-4230-9282-8831e3fe5ae7" providerId="ADAL" clId="{EF348D29-F4CB-4432-9B60-331F715C186A}" dt="2023-06-05T09:35:27.005" v="0"/>
          <ac:spMkLst>
            <pc:docMk/>
            <pc:sldMasterMk cId="257181031" sldId="2147484880"/>
            <ac:spMk id="3" creationId="{00000000-0000-0000-0000-000000000000}"/>
          </ac:spMkLst>
        </pc:spChg>
        <pc:spChg chg="mod">
          <ac:chgData name="GOMEZ, Paula" userId="c93cf399-3ed7-4230-9282-8831e3fe5ae7" providerId="ADAL" clId="{EF348D29-F4CB-4432-9B60-331F715C186A}" dt="2023-06-05T09:35:27.005" v="0"/>
          <ac:spMkLst>
            <pc:docMk/>
            <pc:sldMasterMk cId="257181031" sldId="2147484880"/>
            <ac:spMk id="4" creationId="{00000000-0000-0000-0000-000000000000}"/>
          </ac:spMkLst>
        </pc:spChg>
        <pc:spChg chg="mod">
          <ac:chgData name="GOMEZ, Paula" userId="c93cf399-3ed7-4230-9282-8831e3fe5ae7" providerId="ADAL" clId="{EF348D29-F4CB-4432-9B60-331F715C186A}" dt="2023-06-05T09:35:27.005" v="0"/>
          <ac:spMkLst>
            <pc:docMk/>
            <pc:sldMasterMk cId="257181031" sldId="2147484880"/>
            <ac:spMk id="5" creationId="{00000000-0000-0000-0000-000000000000}"/>
          </ac:spMkLst>
        </pc:spChg>
        <pc:spChg chg="mod">
          <ac:chgData name="GOMEZ, Paula" userId="c93cf399-3ed7-4230-9282-8831e3fe5ae7" providerId="ADAL" clId="{EF348D29-F4CB-4432-9B60-331F715C186A}" dt="2023-06-05T09:35:27.005" v="0"/>
          <ac:spMkLst>
            <pc:docMk/>
            <pc:sldMasterMk cId="257181031" sldId="2147484880"/>
            <ac:spMk id="6" creationId="{00000000-0000-0000-0000-000000000000}"/>
          </ac:spMkLst>
        </pc:spChg>
        <pc:sldLayoutChg chg="modSp del">
          <pc:chgData name="GOMEZ, Paula" userId="c93cf399-3ed7-4230-9282-8831e3fe5ae7" providerId="ADAL" clId="{EF348D29-F4CB-4432-9B60-331F715C186A}" dt="2023-06-05T09:37:36.133" v="33" actId="2696"/>
          <pc:sldLayoutMkLst>
            <pc:docMk/>
            <pc:sldMasterMk cId="257181031" sldId="2147484880"/>
            <pc:sldLayoutMk cId="1798968083" sldId="2147484881"/>
          </pc:sldLayoutMkLst>
          <pc:spChg chg="mod">
            <ac:chgData name="GOMEZ, Paula" userId="c93cf399-3ed7-4230-9282-8831e3fe5ae7" providerId="ADAL" clId="{EF348D29-F4CB-4432-9B60-331F715C186A}" dt="2023-06-05T09:35:27.005" v="0"/>
            <ac:spMkLst>
              <pc:docMk/>
              <pc:sldMasterMk cId="257181031" sldId="2147484880"/>
              <pc:sldLayoutMk cId="1798968083" sldId="2147484881"/>
              <ac:spMk id="2" creationId="{00000000-0000-0000-0000-000000000000}"/>
            </ac:spMkLst>
          </pc:spChg>
          <pc:spChg chg="mod">
            <ac:chgData name="GOMEZ, Paula" userId="c93cf399-3ed7-4230-9282-8831e3fe5ae7" providerId="ADAL" clId="{EF348D29-F4CB-4432-9B60-331F715C186A}" dt="2023-06-05T09:35:27.005" v="0"/>
            <ac:spMkLst>
              <pc:docMk/>
              <pc:sldMasterMk cId="257181031" sldId="2147484880"/>
              <pc:sldLayoutMk cId="1798968083" sldId="2147484881"/>
              <ac:spMk id="3" creationId="{00000000-0000-0000-0000-000000000000}"/>
            </ac:spMkLst>
          </pc:spChg>
        </pc:sldLayoutChg>
        <pc:sldLayoutChg chg="del">
          <pc:chgData name="GOMEZ, Paula" userId="c93cf399-3ed7-4230-9282-8831e3fe5ae7" providerId="ADAL" clId="{EF348D29-F4CB-4432-9B60-331F715C186A}" dt="2023-06-05T09:37:36.137" v="34" actId="2696"/>
          <pc:sldLayoutMkLst>
            <pc:docMk/>
            <pc:sldMasterMk cId="257181031" sldId="2147484880"/>
            <pc:sldLayoutMk cId="299560221" sldId="2147484882"/>
          </pc:sldLayoutMkLst>
        </pc:sldLayoutChg>
        <pc:sldLayoutChg chg="modSp del">
          <pc:chgData name="GOMEZ, Paula" userId="c93cf399-3ed7-4230-9282-8831e3fe5ae7" providerId="ADAL" clId="{EF348D29-F4CB-4432-9B60-331F715C186A}" dt="2023-06-05T09:37:36.141" v="35" actId="2696"/>
          <pc:sldLayoutMkLst>
            <pc:docMk/>
            <pc:sldMasterMk cId="257181031" sldId="2147484880"/>
            <pc:sldLayoutMk cId="2313263601" sldId="2147484883"/>
          </pc:sldLayoutMkLst>
          <pc:spChg chg="mod">
            <ac:chgData name="GOMEZ, Paula" userId="c93cf399-3ed7-4230-9282-8831e3fe5ae7" providerId="ADAL" clId="{EF348D29-F4CB-4432-9B60-331F715C186A}" dt="2023-06-05T09:35:27.005" v="0"/>
            <ac:spMkLst>
              <pc:docMk/>
              <pc:sldMasterMk cId="257181031" sldId="2147484880"/>
              <pc:sldLayoutMk cId="2313263601" sldId="2147484883"/>
              <ac:spMk id="2" creationId="{00000000-0000-0000-0000-000000000000}"/>
            </ac:spMkLst>
          </pc:spChg>
          <pc:spChg chg="mod">
            <ac:chgData name="GOMEZ, Paula" userId="c93cf399-3ed7-4230-9282-8831e3fe5ae7" providerId="ADAL" clId="{EF348D29-F4CB-4432-9B60-331F715C186A}" dt="2023-06-05T09:35:27.005" v="0"/>
            <ac:spMkLst>
              <pc:docMk/>
              <pc:sldMasterMk cId="257181031" sldId="2147484880"/>
              <pc:sldLayoutMk cId="2313263601" sldId="2147484883"/>
              <ac:spMk id="3" creationId="{00000000-0000-0000-0000-000000000000}"/>
            </ac:spMkLst>
          </pc:spChg>
        </pc:sldLayoutChg>
        <pc:sldLayoutChg chg="modSp del">
          <pc:chgData name="GOMEZ, Paula" userId="c93cf399-3ed7-4230-9282-8831e3fe5ae7" providerId="ADAL" clId="{EF348D29-F4CB-4432-9B60-331F715C186A}" dt="2023-06-05T09:37:36.144" v="36" actId="2696"/>
          <pc:sldLayoutMkLst>
            <pc:docMk/>
            <pc:sldMasterMk cId="257181031" sldId="2147484880"/>
            <pc:sldLayoutMk cId="1748223392" sldId="2147484884"/>
          </pc:sldLayoutMkLst>
          <pc:spChg chg="mod">
            <ac:chgData name="GOMEZ, Paula" userId="c93cf399-3ed7-4230-9282-8831e3fe5ae7" providerId="ADAL" clId="{EF348D29-F4CB-4432-9B60-331F715C186A}" dt="2023-06-05T09:35:27.005" v="0"/>
            <ac:spMkLst>
              <pc:docMk/>
              <pc:sldMasterMk cId="257181031" sldId="2147484880"/>
              <pc:sldLayoutMk cId="1748223392" sldId="2147484884"/>
              <ac:spMk id="3" creationId="{00000000-0000-0000-0000-000000000000}"/>
            </ac:spMkLst>
          </pc:spChg>
          <pc:spChg chg="mod">
            <ac:chgData name="GOMEZ, Paula" userId="c93cf399-3ed7-4230-9282-8831e3fe5ae7" providerId="ADAL" clId="{EF348D29-F4CB-4432-9B60-331F715C186A}" dt="2023-06-05T09:35:27.005" v="0"/>
            <ac:spMkLst>
              <pc:docMk/>
              <pc:sldMasterMk cId="257181031" sldId="2147484880"/>
              <pc:sldLayoutMk cId="1748223392" sldId="2147484884"/>
              <ac:spMk id="4" creationId="{00000000-0000-0000-0000-000000000000}"/>
            </ac:spMkLst>
          </pc:spChg>
        </pc:sldLayoutChg>
        <pc:sldLayoutChg chg="modSp del">
          <pc:chgData name="GOMEZ, Paula" userId="c93cf399-3ed7-4230-9282-8831e3fe5ae7" providerId="ADAL" clId="{EF348D29-F4CB-4432-9B60-331F715C186A}" dt="2023-06-05T09:37:36.148" v="37" actId="2696"/>
          <pc:sldLayoutMkLst>
            <pc:docMk/>
            <pc:sldMasterMk cId="257181031" sldId="2147484880"/>
            <pc:sldLayoutMk cId="4054284210" sldId="2147484885"/>
          </pc:sldLayoutMkLst>
          <pc:spChg chg="mod">
            <ac:chgData name="GOMEZ, Paula" userId="c93cf399-3ed7-4230-9282-8831e3fe5ae7" providerId="ADAL" clId="{EF348D29-F4CB-4432-9B60-331F715C186A}" dt="2023-06-05T09:35:27.005" v="0"/>
            <ac:spMkLst>
              <pc:docMk/>
              <pc:sldMasterMk cId="257181031" sldId="2147484880"/>
              <pc:sldLayoutMk cId="4054284210" sldId="2147484885"/>
              <ac:spMk id="3" creationId="{00000000-0000-0000-0000-000000000000}"/>
            </ac:spMkLst>
          </pc:spChg>
          <pc:spChg chg="mod">
            <ac:chgData name="GOMEZ, Paula" userId="c93cf399-3ed7-4230-9282-8831e3fe5ae7" providerId="ADAL" clId="{EF348D29-F4CB-4432-9B60-331F715C186A}" dt="2023-06-05T09:35:27.005" v="0"/>
            <ac:spMkLst>
              <pc:docMk/>
              <pc:sldMasterMk cId="257181031" sldId="2147484880"/>
              <pc:sldLayoutMk cId="4054284210" sldId="2147484885"/>
              <ac:spMk id="4" creationId="{00000000-0000-0000-0000-000000000000}"/>
            </ac:spMkLst>
          </pc:spChg>
          <pc:spChg chg="mod">
            <ac:chgData name="GOMEZ, Paula" userId="c93cf399-3ed7-4230-9282-8831e3fe5ae7" providerId="ADAL" clId="{EF348D29-F4CB-4432-9B60-331F715C186A}" dt="2023-06-05T09:35:27.005" v="0"/>
            <ac:spMkLst>
              <pc:docMk/>
              <pc:sldMasterMk cId="257181031" sldId="2147484880"/>
              <pc:sldLayoutMk cId="4054284210" sldId="2147484885"/>
              <ac:spMk id="5" creationId="{00000000-0000-0000-0000-000000000000}"/>
            </ac:spMkLst>
          </pc:spChg>
          <pc:spChg chg="mod">
            <ac:chgData name="GOMEZ, Paula" userId="c93cf399-3ed7-4230-9282-8831e3fe5ae7" providerId="ADAL" clId="{EF348D29-F4CB-4432-9B60-331F715C186A}" dt="2023-06-05T09:35:27.005" v="0"/>
            <ac:spMkLst>
              <pc:docMk/>
              <pc:sldMasterMk cId="257181031" sldId="2147484880"/>
              <pc:sldLayoutMk cId="4054284210" sldId="2147484885"/>
              <ac:spMk id="6" creationId="{00000000-0000-0000-0000-000000000000}"/>
            </ac:spMkLst>
          </pc:spChg>
        </pc:sldLayoutChg>
        <pc:sldLayoutChg chg="del">
          <pc:chgData name="GOMEZ, Paula" userId="c93cf399-3ed7-4230-9282-8831e3fe5ae7" providerId="ADAL" clId="{EF348D29-F4CB-4432-9B60-331F715C186A}" dt="2023-06-05T09:37:36.150" v="38" actId="2696"/>
          <pc:sldLayoutMkLst>
            <pc:docMk/>
            <pc:sldMasterMk cId="257181031" sldId="2147484880"/>
            <pc:sldLayoutMk cId="3106878441" sldId="2147484886"/>
          </pc:sldLayoutMkLst>
        </pc:sldLayoutChg>
        <pc:sldLayoutChg chg="del">
          <pc:chgData name="GOMEZ, Paula" userId="c93cf399-3ed7-4230-9282-8831e3fe5ae7" providerId="ADAL" clId="{EF348D29-F4CB-4432-9B60-331F715C186A}" dt="2023-06-05T09:37:36.152" v="39" actId="2696"/>
          <pc:sldLayoutMkLst>
            <pc:docMk/>
            <pc:sldMasterMk cId="257181031" sldId="2147484880"/>
            <pc:sldLayoutMk cId="1286244802" sldId="2147484887"/>
          </pc:sldLayoutMkLst>
        </pc:sldLayoutChg>
        <pc:sldLayoutChg chg="modSp del">
          <pc:chgData name="GOMEZ, Paula" userId="c93cf399-3ed7-4230-9282-8831e3fe5ae7" providerId="ADAL" clId="{EF348D29-F4CB-4432-9B60-331F715C186A}" dt="2023-06-05T09:37:36.155" v="40" actId="2696"/>
          <pc:sldLayoutMkLst>
            <pc:docMk/>
            <pc:sldMasterMk cId="257181031" sldId="2147484880"/>
            <pc:sldLayoutMk cId="4230637210" sldId="2147484888"/>
          </pc:sldLayoutMkLst>
          <pc:spChg chg="mod">
            <ac:chgData name="GOMEZ, Paula" userId="c93cf399-3ed7-4230-9282-8831e3fe5ae7" providerId="ADAL" clId="{EF348D29-F4CB-4432-9B60-331F715C186A}" dt="2023-06-05T09:35:27.005" v="0"/>
            <ac:spMkLst>
              <pc:docMk/>
              <pc:sldMasterMk cId="257181031" sldId="2147484880"/>
              <pc:sldLayoutMk cId="4230637210" sldId="2147484888"/>
              <ac:spMk id="2" creationId="{00000000-0000-0000-0000-000000000000}"/>
            </ac:spMkLst>
          </pc:spChg>
          <pc:spChg chg="mod">
            <ac:chgData name="GOMEZ, Paula" userId="c93cf399-3ed7-4230-9282-8831e3fe5ae7" providerId="ADAL" clId="{EF348D29-F4CB-4432-9B60-331F715C186A}" dt="2023-06-05T09:35:27.005" v="0"/>
            <ac:spMkLst>
              <pc:docMk/>
              <pc:sldMasterMk cId="257181031" sldId="2147484880"/>
              <pc:sldLayoutMk cId="4230637210" sldId="2147484888"/>
              <ac:spMk id="3" creationId="{00000000-0000-0000-0000-000000000000}"/>
            </ac:spMkLst>
          </pc:spChg>
          <pc:spChg chg="mod">
            <ac:chgData name="GOMEZ, Paula" userId="c93cf399-3ed7-4230-9282-8831e3fe5ae7" providerId="ADAL" clId="{EF348D29-F4CB-4432-9B60-331F715C186A}" dt="2023-06-05T09:35:27.005" v="0"/>
            <ac:spMkLst>
              <pc:docMk/>
              <pc:sldMasterMk cId="257181031" sldId="2147484880"/>
              <pc:sldLayoutMk cId="4230637210" sldId="2147484888"/>
              <ac:spMk id="4" creationId="{00000000-0000-0000-0000-000000000000}"/>
            </ac:spMkLst>
          </pc:spChg>
        </pc:sldLayoutChg>
        <pc:sldLayoutChg chg="modSp del">
          <pc:chgData name="GOMEZ, Paula" userId="c93cf399-3ed7-4230-9282-8831e3fe5ae7" providerId="ADAL" clId="{EF348D29-F4CB-4432-9B60-331F715C186A}" dt="2023-06-05T09:37:36.156" v="41" actId="2696"/>
          <pc:sldLayoutMkLst>
            <pc:docMk/>
            <pc:sldMasterMk cId="257181031" sldId="2147484880"/>
            <pc:sldLayoutMk cId="138331682" sldId="2147484889"/>
          </pc:sldLayoutMkLst>
          <pc:spChg chg="mod">
            <ac:chgData name="GOMEZ, Paula" userId="c93cf399-3ed7-4230-9282-8831e3fe5ae7" providerId="ADAL" clId="{EF348D29-F4CB-4432-9B60-331F715C186A}" dt="2023-06-05T09:35:27.005" v="0"/>
            <ac:spMkLst>
              <pc:docMk/>
              <pc:sldMasterMk cId="257181031" sldId="2147484880"/>
              <pc:sldLayoutMk cId="138331682" sldId="2147484889"/>
              <ac:spMk id="2" creationId="{00000000-0000-0000-0000-000000000000}"/>
            </ac:spMkLst>
          </pc:spChg>
          <pc:spChg chg="mod">
            <ac:chgData name="GOMEZ, Paula" userId="c93cf399-3ed7-4230-9282-8831e3fe5ae7" providerId="ADAL" clId="{EF348D29-F4CB-4432-9B60-331F715C186A}" dt="2023-06-05T09:35:27.005" v="0"/>
            <ac:spMkLst>
              <pc:docMk/>
              <pc:sldMasterMk cId="257181031" sldId="2147484880"/>
              <pc:sldLayoutMk cId="138331682" sldId="2147484889"/>
              <ac:spMk id="3" creationId="{00000000-0000-0000-0000-000000000000}"/>
            </ac:spMkLst>
          </pc:spChg>
          <pc:spChg chg="mod">
            <ac:chgData name="GOMEZ, Paula" userId="c93cf399-3ed7-4230-9282-8831e3fe5ae7" providerId="ADAL" clId="{EF348D29-F4CB-4432-9B60-331F715C186A}" dt="2023-06-05T09:35:27.005" v="0"/>
            <ac:spMkLst>
              <pc:docMk/>
              <pc:sldMasterMk cId="257181031" sldId="2147484880"/>
              <pc:sldLayoutMk cId="138331682" sldId="2147484889"/>
              <ac:spMk id="4" creationId="{00000000-0000-0000-0000-000000000000}"/>
            </ac:spMkLst>
          </pc:spChg>
        </pc:sldLayoutChg>
        <pc:sldLayoutChg chg="del">
          <pc:chgData name="GOMEZ, Paula" userId="c93cf399-3ed7-4230-9282-8831e3fe5ae7" providerId="ADAL" clId="{EF348D29-F4CB-4432-9B60-331F715C186A}" dt="2023-06-05T09:37:36.159" v="42" actId="2696"/>
          <pc:sldLayoutMkLst>
            <pc:docMk/>
            <pc:sldMasterMk cId="257181031" sldId="2147484880"/>
            <pc:sldLayoutMk cId="1258340357" sldId="2147484890"/>
          </pc:sldLayoutMkLst>
        </pc:sldLayoutChg>
        <pc:sldLayoutChg chg="modSp del">
          <pc:chgData name="GOMEZ, Paula" userId="c93cf399-3ed7-4230-9282-8831e3fe5ae7" providerId="ADAL" clId="{EF348D29-F4CB-4432-9B60-331F715C186A}" dt="2023-06-05T09:37:36.161" v="43" actId="2696"/>
          <pc:sldLayoutMkLst>
            <pc:docMk/>
            <pc:sldMasterMk cId="257181031" sldId="2147484880"/>
            <pc:sldLayoutMk cId="3796689010" sldId="2147484891"/>
          </pc:sldLayoutMkLst>
          <pc:spChg chg="mod">
            <ac:chgData name="GOMEZ, Paula" userId="c93cf399-3ed7-4230-9282-8831e3fe5ae7" providerId="ADAL" clId="{EF348D29-F4CB-4432-9B60-331F715C186A}" dt="2023-06-05T09:35:27.005" v="0"/>
            <ac:spMkLst>
              <pc:docMk/>
              <pc:sldMasterMk cId="257181031" sldId="2147484880"/>
              <pc:sldLayoutMk cId="3796689010" sldId="2147484891"/>
              <ac:spMk id="2" creationId="{00000000-0000-0000-0000-000000000000}"/>
            </ac:spMkLst>
          </pc:spChg>
          <pc:spChg chg="mod">
            <ac:chgData name="GOMEZ, Paula" userId="c93cf399-3ed7-4230-9282-8831e3fe5ae7" providerId="ADAL" clId="{EF348D29-F4CB-4432-9B60-331F715C186A}" dt="2023-06-05T09:35:27.005" v="0"/>
            <ac:spMkLst>
              <pc:docMk/>
              <pc:sldMasterMk cId="257181031" sldId="2147484880"/>
              <pc:sldLayoutMk cId="3796689010" sldId="2147484891"/>
              <ac:spMk id="3" creationId="{00000000-0000-0000-0000-000000000000}"/>
            </ac:spMkLst>
          </pc:spChg>
        </pc:sldLayoutChg>
      </pc:sldMasterChg>
      <pc:sldMasterChg chg="modSp del delSldLayout modSldLayout">
        <pc:chgData name="GOMEZ, Paula" userId="c93cf399-3ed7-4230-9282-8831e3fe5ae7" providerId="ADAL" clId="{EF348D29-F4CB-4432-9B60-331F715C186A}" dt="2023-06-05T09:37:37.173" v="57" actId="2696"/>
        <pc:sldMasterMkLst>
          <pc:docMk/>
          <pc:sldMasterMk cId="1126027677" sldId="2147484892"/>
        </pc:sldMasterMkLst>
        <pc:spChg chg="mod">
          <ac:chgData name="GOMEZ, Paula" userId="c93cf399-3ed7-4230-9282-8831e3fe5ae7" providerId="ADAL" clId="{EF348D29-F4CB-4432-9B60-331F715C186A}" dt="2023-06-05T09:35:27.005" v="0"/>
          <ac:spMkLst>
            <pc:docMk/>
            <pc:sldMasterMk cId="1126027677" sldId="2147484892"/>
            <ac:spMk id="5" creationId="{00000000-0000-0000-0000-000000000000}"/>
          </ac:spMkLst>
        </pc:spChg>
        <pc:spChg chg="mod">
          <ac:chgData name="GOMEZ, Paula" userId="c93cf399-3ed7-4230-9282-8831e3fe5ae7" providerId="ADAL" clId="{EF348D29-F4CB-4432-9B60-331F715C186A}" dt="2023-06-05T09:35:27.005" v="0"/>
          <ac:spMkLst>
            <pc:docMk/>
            <pc:sldMasterMk cId="1126027677" sldId="2147484892"/>
            <ac:spMk id="6" creationId="{00000000-0000-0000-0000-000000000000}"/>
          </ac:spMkLst>
        </pc:spChg>
        <pc:spChg chg="mod">
          <ac:chgData name="GOMEZ, Paula" userId="c93cf399-3ed7-4230-9282-8831e3fe5ae7" providerId="ADAL" clId="{EF348D29-F4CB-4432-9B60-331F715C186A}" dt="2023-06-05T09:35:27.005" v="0"/>
          <ac:spMkLst>
            <pc:docMk/>
            <pc:sldMasterMk cId="1126027677" sldId="2147484892"/>
            <ac:spMk id="7" creationId="{00000000-0000-0000-0000-000000000000}"/>
          </ac:spMkLst>
        </pc:spChg>
        <pc:spChg chg="mod">
          <ac:chgData name="GOMEZ, Paula" userId="c93cf399-3ed7-4230-9282-8831e3fe5ae7" providerId="ADAL" clId="{EF348D29-F4CB-4432-9B60-331F715C186A}" dt="2023-06-05T09:35:27.005" v="0"/>
          <ac:spMkLst>
            <pc:docMk/>
            <pc:sldMasterMk cId="1126027677" sldId="2147484892"/>
            <ac:spMk id="9" creationId="{00000000-0000-0000-0000-000000000000}"/>
          </ac:spMkLst>
        </pc:spChg>
        <pc:spChg chg="mod">
          <ac:chgData name="GOMEZ, Paula" userId="c93cf399-3ed7-4230-9282-8831e3fe5ae7" providerId="ADAL" clId="{EF348D29-F4CB-4432-9B60-331F715C186A}" dt="2023-06-05T09:35:27.005" v="0"/>
          <ac:spMkLst>
            <pc:docMk/>
            <pc:sldMasterMk cId="1126027677" sldId="2147484892"/>
            <ac:spMk id="1026" creationId="{00000000-0000-0000-0000-000000000000}"/>
          </ac:spMkLst>
        </pc:spChg>
        <pc:spChg chg="mod">
          <ac:chgData name="GOMEZ, Paula" userId="c93cf399-3ed7-4230-9282-8831e3fe5ae7" providerId="ADAL" clId="{EF348D29-F4CB-4432-9B60-331F715C186A}" dt="2023-06-05T09:35:27.005" v="0"/>
          <ac:spMkLst>
            <pc:docMk/>
            <pc:sldMasterMk cId="1126027677" sldId="2147484892"/>
            <ac:spMk id="1027" creationId="{00000000-0000-0000-0000-000000000000}"/>
          </ac:spMkLst>
        </pc:spChg>
        <pc:spChg chg="mod">
          <ac:chgData name="GOMEZ, Paula" userId="c93cf399-3ed7-4230-9282-8831e3fe5ae7" providerId="ADAL" clId="{EF348D29-F4CB-4432-9B60-331F715C186A}" dt="2023-06-05T09:35:27.005" v="0"/>
          <ac:spMkLst>
            <pc:docMk/>
            <pc:sldMasterMk cId="1126027677" sldId="2147484892"/>
            <ac:spMk id="1031" creationId="{00000000-0000-0000-0000-000000000000}"/>
          </ac:spMkLst>
        </pc:spChg>
        <pc:spChg chg="mod">
          <ac:chgData name="GOMEZ, Paula" userId="c93cf399-3ed7-4230-9282-8831e3fe5ae7" providerId="ADAL" clId="{EF348D29-F4CB-4432-9B60-331F715C186A}" dt="2023-06-05T09:35:27.005" v="0"/>
          <ac:spMkLst>
            <pc:docMk/>
            <pc:sldMasterMk cId="1126027677" sldId="2147484892"/>
            <ac:spMk id="1034" creationId="{00000000-0000-0000-0000-000000000000}"/>
          </ac:spMkLst>
        </pc:spChg>
        <pc:spChg chg="mod">
          <ac:chgData name="GOMEZ, Paula" userId="c93cf399-3ed7-4230-9282-8831e3fe5ae7" providerId="ADAL" clId="{EF348D29-F4CB-4432-9B60-331F715C186A}" dt="2023-06-05T09:35:27.005" v="0"/>
          <ac:spMkLst>
            <pc:docMk/>
            <pc:sldMasterMk cId="1126027677" sldId="2147484892"/>
            <ac:spMk id="1035" creationId="{00000000-0000-0000-0000-000000000000}"/>
          </ac:spMkLst>
        </pc:spChg>
        <pc:grpChg chg="mod">
          <ac:chgData name="GOMEZ, Paula" userId="c93cf399-3ed7-4230-9282-8831e3fe5ae7" providerId="ADAL" clId="{EF348D29-F4CB-4432-9B60-331F715C186A}" dt="2023-06-05T09:35:27.005" v="0"/>
          <ac:grpSpMkLst>
            <pc:docMk/>
            <pc:sldMasterMk cId="1126027677" sldId="2147484892"/>
            <ac:grpSpMk id="1033" creationId="{00000000-0000-0000-0000-000000000000}"/>
          </ac:grpSpMkLst>
        </pc:grpChg>
        <pc:picChg chg="mod">
          <ac:chgData name="GOMEZ, Paula" userId="c93cf399-3ed7-4230-9282-8831e3fe5ae7" providerId="ADAL" clId="{EF348D29-F4CB-4432-9B60-331F715C186A}" dt="2023-06-05T09:35:27.005" v="0"/>
          <ac:picMkLst>
            <pc:docMk/>
            <pc:sldMasterMk cId="1126027677" sldId="2147484892"/>
            <ac:picMk id="1036" creationId="{00000000-0000-0000-0000-000000000000}"/>
          </ac:picMkLst>
        </pc:picChg>
        <pc:sldLayoutChg chg="modSp del">
          <pc:chgData name="GOMEZ, Paula" userId="c93cf399-3ed7-4230-9282-8831e3fe5ae7" providerId="ADAL" clId="{EF348D29-F4CB-4432-9B60-331F715C186A}" dt="2023-06-05T09:37:37.157" v="50" actId="2696"/>
          <pc:sldLayoutMkLst>
            <pc:docMk/>
            <pc:sldMasterMk cId="1126027677" sldId="2147484892"/>
            <pc:sldLayoutMk cId="1091763422" sldId="2147483666"/>
          </pc:sldLayoutMkLst>
          <pc:spChg chg="mod">
            <ac:chgData name="GOMEZ, Paula" userId="c93cf399-3ed7-4230-9282-8831e3fe5ae7" providerId="ADAL" clId="{EF348D29-F4CB-4432-9B60-331F715C186A}" dt="2023-06-05T09:35:27.005" v="0"/>
            <ac:spMkLst>
              <pc:docMk/>
              <pc:sldMasterMk cId="1126027677" sldId="2147484892"/>
              <pc:sldLayoutMk cId="1091763422" sldId="2147483666"/>
              <ac:spMk id="3" creationId="{00000000-0000-0000-0000-000000000000}"/>
            </ac:spMkLst>
          </pc:spChg>
          <pc:spChg chg="mod">
            <ac:chgData name="GOMEZ, Paula" userId="c93cf399-3ed7-4230-9282-8831e3fe5ae7" providerId="ADAL" clId="{EF348D29-F4CB-4432-9B60-331F715C186A}" dt="2023-06-05T09:35:27.005" v="0"/>
            <ac:spMkLst>
              <pc:docMk/>
              <pc:sldMasterMk cId="1126027677" sldId="2147484892"/>
              <pc:sldLayoutMk cId="1091763422" sldId="2147483666"/>
              <ac:spMk id="4" creationId="{00000000-0000-0000-0000-000000000000}"/>
            </ac:spMkLst>
          </pc:spChg>
          <pc:spChg chg="mod">
            <ac:chgData name="GOMEZ, Paula" userId="c93cf399-3ed7-4230-9282-8831e3fe5ae7" providerId="ADAL" clId="{EF348D29-F4CB-4432-9B60-331F715C186A}" dt="2023-06-05T09:35:27.005" v="0"/>
            <ac:spMkLst>
              <pc:docMk/>
              <pc:sldMasterMk cId="1126027677" sldId="2147484892"/>
              <pc:sldLayoutMk cId="1091763422" sldId="2147483666"/>
              <ac:spMk id="5" creationId="{00000000-0000-0000-0000-000000000000}"/>
            </ac:spMkLst>
          </pc:spChg>
          <pc:spChg chg="mod">
            <ac:chgData name="GOMEZ, Paula" userId="c93cf399-3ed7-4230-9282-8831e3fe5ae7" providerId="ADAL" clId="{EF348D29-F4CB-4432-9B60-331F715C186A}" dt="2023-06-05T09:35:27.005" v="0"/>
            <ac:spMkLst>
              <pc:docMk/>
              <pc:sldMasterMk cId="1126027677" sldId="2147484892"/>
              <pc:sldLayoutMk cId="1091763422" sldId="2147483666"/>
              <ac:spMk id="6" creationId="{00000000-0000-0000-0000-000000000000}"/>
            </ac:spMkLst>
          </pc:spChg>
        </pc:sldLayoutChg>
        <pc:sldLayoutChg chg="del">
          <pc:chgData name="GOMEZ, Paula" userId="c93cf399-3ed7-4230-9282-8831e3fe5ae7" providerId="ADAL" clId="{EF348D29-F4CB-4432-9B60-331F715C186A}" dt="2023-06-05T09:37:37.159" v="51" actId="2696"/>
          <pc:sldLayoutMkLst>
            <pc:docMk/>
            <pc:sldMasterMk cId="1126027677" sldId="2147484892"/>
            <pc:sldLayoutMk cId="3427258648" sldId="2147483667"/>
          </pc:sldLayoutMkLst>
        </pc:sldLayoutChg>
        <pc:sldLayoutChg chg="del">
          <pc:chgData name="GOMEZ, Paula" userId="c93cf399-3ed7-4230-9282-8831e3fe5ae7" providerId="ADAL" clId="{EF348D29-F4CB-4432-9B60-331F715C186A}" dt="2023-06-05T09:37:37.161" v="52" actId="2696"/>
          <pc:sldLayoutMkLst>
            <pc:docMk/>
            <pc:sldMasterMk cId="1126027677" sldId="2147484892"/>
            <pc:sldLayoutMk cId="2169305675" sldId="2147483668"/>
          </pc:sldLayoutMkLst>
        </pc:sldLayoutChg>
        <pc:sldLayoutChg chg="modSp del">
          <pc:chgData name="GOMEZ, Paula" userId="c93cf399-3ed7-4230-9282-8831e3fe5ae7" providerId="ADAL" clId="{EF348D29-F4CB-4432-9B60-331F715C186A}" dt="2023-06-05T09:37:37.164" v="53" actId="2696"/>
          <pc:sldLayoutMkLst>
            <pc:docMk/>
            <pc:sldMasterMk cId="1126027677" sldId="2147484892"/>
            <pc:sldLayoutMk cId="980308995" sldId="2147483669"/>
          </pc:sldLayoutMkLst>
          <pc:spChg chg="mod">
            <ac:chgData name="GOMEZ, Paula" userId="c93cf399-3ed7-4230-9282-8831e3fe5ae7" providerId="ADAL" clId="{EF348D29-F4CB-4432-9B60-331F715C186A}" dt="2023-06-05T09:35:27.005" v="0"/>
            <ac:spMkLst>
              <pc:docMk/>
              <pc:sldMasterMk cId="1126027677" sldId="2147484892"/>
              <pc:sldLayoutMk cId="980308995" sldId="2147483669"/>
              <ac:spMk id="2" creationId="{00000000-0000-0000-0000-000000000000}"/>
            </ac:spMkLst>
          </pc:spChg>
          <pc:spChg chg="mod">
            <ac:chgData name="GOMEZ, Paula" userId="c93cf399-3ed7-4230-9282-8831e3fe5ae7" providerId="ADAL" clId="{EF348D29-F4CB-4432-9B60-331F715C186A}" dt="2023-06-05T09:35:27.005" v="0"/>
            <ac:spMkLst>
              <pc:docMk/>
              <pc:sldMasterMk cId="1126027677" sldId="2147484892"/>
              <pc:sldLayoutMk cId="980308995" sldId="2147483669"/>
              <ac:spMk id="3" creationId="{00000000-0000-0000-0000-000000000000}"/>
            </ac:spMkLst>
          </pc:spChg>
          <pc:spChg chg="mod">
            <ac:chgData name="GOMEZ, Paula" userId="c93cf399-3ed7-4230-9282-8831e3fe5ae7" providerId="ADAL" clId="{EF348D29-F4CB-4432-9B60-331F715C186A}" dt="2023-06-05T09:35:27.005" v="0"/>
            <ac:spMkLst>
              <pc:docMk/>
              <pc:sldMasterMk cId="1126027677" sldId="2147484892"/>
              <pc:sldLayoutMk cId="980308995" sldId="2147483669"/>
              <ac:spMk id="4" creationId="{00000000-0000-0000-0000-000000000000}"/>
            </ac:spMkLst>
          </pc:spChg>
        </pc:sldLayoutChg>
        <pc:sldLayoutChg chg="modSp del">
          <pc:chgData name="GOMEZ, Paula" userId="c93cf399-3ed7-4230-9282-8831e3fe5ae7" providerId="ADAL" clId="{EF348D29-F4CB-4432-9B60-331F715C186A}" dt="2023-06-05T09:37:37.167" v="54" actId="2696"/>
          <pc:sldLayoutMkLst>
            <pc:docMk/>
            <pc:sldMasterMk cId="1126027677" sldId="2147484892"/>
            <pc:sldLayoutMk cId="2747827843" sldId="2147483670"/>
          </pc:sldLayoutMkLst>
          <pc:spChg chg="mod">
            <ac:chgData name="GOMEZ, Paula" userId="c93cf399-3ed7-4230-9282-8831e3fe5ae7" providerId="ADAL" clId="{EF348D29-F4CB-4432-9B60-331F715C186A}" dt="2023-06-05T09:35:27.005" v="0"/>
            <ac:spMkLst>
              <pc:docMk/>
              <pc:sldMasterMk cId="1126027677" sldId="2147484892"/>
              <pc:sldLayoutMk cId="2747827843" sldId="2147483670"/>
              <ac:spMk id="2" creationId="{00000000-0000-0000-0000-000000000000}"/>
            </ac:spMkLst>
          </pc:spChg>
          <pc:spChg chg="mod">
            <ac:chgData name="GOMEZ, Paula" userId="c93cf399-3ed7-4230-9282-8831e3fe5ae7" providerId="ADAL" clId="{EF348D29-F4CB-4432-9B60-331F715C186A}" dt="2023-06-05T09:35:27.005" v="0"/>
            <ac:spMkLst>
              <pc:docMk/>
              <pc:sldMasterMk cId="1126027677" sldId="2147484892"/>
              <pc:sldLayoutMk cId="2747827843" sldId="2147483670"/>
              <ac:spMk id="3" creationId="{00000000-0000-0000-0000-000000000000}"/>
            </ac:spMkLst>
          </pc:spChg>
          <pc:spChg chg="mod">
            <ac:chgData name="GOMEZ, Paula" userId="c93cf399-3ed7-4230-9282-8831e3fe5ae7" providerId="ADAL" clId="{EF348D29-F4CB-4432-9B60-331F715C186A}" dt="2023-06-05T09:35:27.005" v="0"/>
            <ac:spMkLst>
              <pc:docMk/>
              <pc:sldMasterMk cId="1126027677" sldId="2147484892"/>
              <pc:sldLayoutMk cId="2747827843" sldId="2147483670"/>
              <ac:spMk id="4" creationId="{00000000-0000-0000-0000-000000000000}"/>
            </ac:spMkLst>
          </pc:spChg>
        </pc:sldLayoutChg>
        <pc:sldLayoutChg chg="del">
          <pc:chgData name="GOMEZ, Paula" userId="c93cf399-3ed7-4230-9282-8831e3fe5ae7" providerId="ADAL" clId="{EF348D29-F4CB-4432-9B60-331F715C186A}" dt="2023-06-05T09:37:37.168" v="55" actId="2696"/>
          <pc:sldLayoutMkLst>
            <pc:docMk/>
            <pc:sldMasterMk cId="1126027677" sldId="2147484892"/>
            <pc:sldLayoutMk cId="2931393389" sldId="2147483671"/>
          </pc:sldLayoutMkLst>
        </pc:sldLayoutChg>
        <pc:sldLayoutChg chg="modSp del">
          <pc:chgData name="GOMEZ, Paula" userId="c93cf399-3ed7-4230-9282-8831e3fe5ae7" providerId="ADAL" clId="{EF348D29-F4CB-4432-9B60-331F715C186A}" dt="2023-06-05T09:37:37.169" v="56" actId="2696"/>
          <pc:sldLayoutMkLst>
            <pc:docMk/>
            <pc:sldMasterMk cId="1126027677" sldId="2147484892"/>
            <pc:sldLayoutMk cId="3320205828" sldId="2147483672"/>
          </pc:sldLayoutMkLst>
          <pc:spChg chg="mod">
            <ac:chgData name="GOMEZ, Paula" userId="c93cf399-3ed7-4230-9282-8831e3fe5ae7" providerId="ADAL" clId="{EF348D29-F4CB-4432-9B60-331F715C186A}" dt="2023-06-05T09:35:27.005" v="0"/>
            <ac:spMkLst>
              <pc:docMk/>
              <pc:sldMasterMk cId="1126027677" sldId="2147484892"/>
              <pc:sldLayoutMk cId="3320205828" sldId="2147483672"/>
              <ac:spMk id="2" creationId="{00000000-0000-0000-0000-000000000000}"/>
            </ac:spMkLst>
          </pc:spChg>
          <pc:spChg chg="mod">
            <ac:chgData name="GOMEZ, Paula" userId="c93cf399-3ed7-4230-9282-8831e3fe5ae7" providerId="ADAL" clId="{EF348D29-F4CB-4432-9B60-331F715C186A}" dt="2023-06-05T09:35:27.005" v="0"/>
            <ac:spMkLst>
              <pc:docMk/>
              <pc:sldMasterMk cId="1126027677" sldId="2147484892"/>
              <pc:sldLayoutMk cId="3320205828" sldId="2147483672"/>
              <ac:spMk id="3" creationId="{00000000-0000-0000-0000-000000000000}"/>
            </ac:spMkLst>
          </pc:spChg>
        </pc:sldLayoutChg>
        <pc:sldLayoutChg chg="modSp del">
          <pc:chgData name="GOMEZ, Paula" userId="c93cf399-3ed7-4230-9282-8831e3fe5ae7" providerId="ADAL" clId="{EF348D29-F4CB-4432-9B60-331F715C186A}" dt="2023-06-05T09:37:37.141" v="45" actId="2696"/>
          <pc:sldLayoutMkLst>
            <pc:docMk/>
            <pc:sldMasterMk cId="1126027677" sldId="2147484892"/>
            <pc:sldLayoutMk cId="1387629376" sldId="2147484893"/>
          </pc:sldLayoutMkLst>
          <pc:spChg chg="mod">
            <ac:chgData name="GOMEZ, Paula" userId="c93cf399-3ed7-4230-9282-8831e3fe5ae7" providerId="ADAL" clId="{EF348D29-F4CB-4432-9B60-331F715C186A}" dt="2023-06-05T09:35:27.005" v="0"/>
            <ac:spMkLst>
              <pc:docMk/>
              <pc:sldMasterMk cId="1126027677" sldId="2147484892"/>
              <pc:sldLayoutMk cId="1387629376" sldId="2147484893"/>
              <ac:spMk id="2" creationId="{00000000-0000-0000-0000-000000000000}"/>
            </ac:spMkLst>
          </pc:spChg>
          <pc:spChg chg="mod">
            <ac:chgData name="GOMEZ, Paula" userId="c93cf399-3ed7-4230-9282-8831e3fe5ae7" providerId="ADAL" clId="{EF348D29-F4CB-4432-9B60-331F715C186A}" dt="2023-06-05T09:35:27.005" v="0"/>
            <ac:spMkLst>
              <pc:docMk/>
              <pc:sldMasterMk cId="1126027677" sldId="2147484892"/>
              <pc:sldLayoutMk cId="1387629376" sldId="2147484893"/>
              <ac:spMk id="3" creationId="{00000000-0000-0000-0000-000000000000}"/>
            </ac:spMkLst>
          </pc:spChg>
          <pc:spChg chg="mod">
            <ac:chgData name="GOMEZ, Paula" userId="c93cf399-3ed7-4230-9282-8831e3fe5ae7" providerId="ADAL" clId="{EF348D29-F4CB-4432-9B60-331F715C186A}" dt="2023-06-05T09:35:27.005" v="0"/>
            <ac:spMkLst>
              <pc:docMk/>
              <pc:sldMasterMk cId="1126027677" sldId="2147484892"/>
              <pc:sldLayoutMk cId="1387629376" sldId="2147484893"/>
              <ac:spMk id="4" creationId="{00000000-0000-0000-0000-000000000000}"/>
            </ac:spMkLst>
          </pc:spChg>
          <pc:spChg chg="mod">
            <ac:chgData name="GOMEZ, Paula" userId="c93cf399-3ed7-4230-9282-8831e3fe5ae7" providerId="ADAL" clId="{EF348D29-F4CB-4432-9B60-331F715C186A}" dt="2023-06-05T09:35:27.005" v="0"/>
            <ac:spMkLst>
              <pc:docMk/>
              <pc:sldMasterMk cId="1126027677" sldId="2147484892"/>
              <pc:sldLayoutMk cId="1387629376" sldId="2147484893"/>
              <ac:spMk id="6" creationId="{00000000-0000-0000-0000-000000000000}"/>
            </ac:spMkLst>
          </pc:spChg>
          <pc:grpChg chg="mod">
            <ac:chgData name="GOMEZ, Paula" userId="c93cf399-3ed7-4230-9282-8831e3fe5ae7" providerId="ADAL" clId="{EF348D29-F4CB-4432-9B60-331F715C186A}" dt="2023-06-05T09:35:27.005" v="0"/>
            <ac:grpSpMkLst>
              <pc:docMk/>
              <pc:sldMasterMk cId="1126027677" sldId="2147484892"/>
              <pc:sldLayoutMk cId="1387629376" sldId="2147484893"/>
              <ac:grpSpMk id="5" creationId="{00000000-0000-0000-0000-000000000000}"/>
            </ac:grpSpMkLst>
          </pc:grpChg>
          <pc:picChg chg="mod">
            <ac:chgData name="GOMEZ, Paula" userId="c93cf399-3ed7-4230-9282-8831e3fe5ae7" providerId="ADAL" clId="{EF348D29-F4CB-4432-9B60-331F715C186A}" dt="2023-06-05T09:35:27.005" v="0"/>
            <ac:picMkLst>
              <pc:docMk/>
              <pc:sldMasterMk cId="1126027677" sldId="2147484892"/>
              <pc:sldLayoutMk cId="1387629376" sldId="2147484893"/>
              <ac:picMk id="7" creationId="{00000000-0000-0000-0000-000000000000}"/>
            </ac:picMkLst>
          </pc:picChg>
        </pc:sldLayoutChg>
        <pc:sldLayoutChg chg="modSp del">
          <pc:chgData name="GOMEZ, Paula" userId="c93cf399-3ed7-4230-9282-8831e3fe5ae7" providerId="ADAL" clId="{EF348D29-F4CB-4432-9B60-331F715C186A}" dt="2023-06-05T09:37:37.145" v="46" actId="2696"/>
          <pc:sldLayoutMkLst>
            <pc:docMk/>
            <pc:sldMasterMk cId="1126027677" sldId="2147484892"/>
            <pc:sldLayoutMk cId="2983619782" sldId="2147484894"/>
          </pc:sldLayoutMkLst>
          <pc:spChg chg="mod">
            <ac:chgData name="GOMEZ, Paula" userId="c93cf399-3ed7-4230-9282-8831e3fe5ae7" providerId="ADAL" clId="{EF348D29-F4CB-4432-9B60-331F715C186A}" dt="2023-06-05T09:35:27.005" v="0"/>
            <ac:spMkLst>
              <pc:docMk/>
              <pc:sldMasterMk cId="1126027677" sldId="2147484892"/>
              <pc:sldLayoutMk cId="2983619782" sldId="2147484894"/>
              <ac:spMk id="4" creationId="{00000000-0000-0000-0000-000000000000}"/>
            </ac:spMkLst>
          </pc:spChg>
        </pc:sldLayoutChg>
        <pc:sldLayoutChg chg="modSp del">
          <pc:chgData name="GOMEZ, Paula" userId="c93cf399-3ed7-4230-9282-8831e3fe5ae7" providerId="ADAL" clId="{EF348D29-F4CB-4432-9B60-331F715C186A}" dt="2023-06-05T09:37:37.149" v="47" actId="2696"/>
          <pc:sldLayoutMkLst>
            <pc:docMk/>
            <pc:sldMasterMk cId="1126027677" sldId="2147484892"/>
            <pc:sldLayoutMk cId="3013774265" sldId="2147484895"/>
          </pc:sldLayoutMkLst>
          <pc:spChg chg="mod">
            <ac:chgData name="GOMEZ, Paula" userId="c93cf399-3ed7-4230-9282-8831e3fe5ae7" providerId="ADAL" clId="{EF348D29-F4CB-4432-9B60-331F715C186A}" dt="2023-06-05T09:35:27.005" v="0"/>
            <ac:spMkLst>
              <pc:docMk/>
              <pc:sldMasterMk cId="1126027677" sldId="2147484892"/>
              <pc:sldLayoutMk cId="3013774265" sldId="2147484895"/>
              <ac:spMk id="5" creationId="{00000000-0000-0000-0000-000000000000}"/>
            </ac:spMkLst>
          </pc:spChg>
        </pc:sldLayoutChg>
        <pc:sldLayoutChg chg="modSp del">
          <pc:chgData name="GOMEZ, Paula" userId="c93cf399-3ed7-4230-9282-8831e3fe5ae7" providerId="ADAL" clId="{EF348D29-F4CB-4432-9B60-331F715C186A}" dt="2023-06-05T09:37:37.152" v="48" actId="2696"/>
          <pc:sldLayoutMkLst>
            <pc:docMk/>
            <pc:sldMasterMk cId="1126027677" sldId="2147484892"/>
            <pc:sldLayoutMk cId="631988786" sldId="2147484896"/>
          </pc:sldLayoutMkLst>
          <pc:spChg chg="mod">
            <ac:chgData name="GOMEZ, Paula" userId="c93cf399-3ed7-4230-9282-8831e3fe5ae7" providerId="ADAL" clId="{EF348D29-F4CB-4432-9B60-331F715C186A}" dt="2023-06-05T09:35:27.005" v="0"/>
            <ac:spMkLst>
              <pc:docMk/>
              <pc:sldMasterMk cId="1126027677" sldId="2147484892"/>
              <pc:sldLayoutMk cId="631988786" sldId="2147484896"/>
              <ac:spMk id="3" creationId="{00000000-0000-0000-0000-000000000000}"/>
            </ac:spMkLst>
          </pc:spChg>
          <pc:spChg chg="mod">
            <ac:chgData name="GOMEZ, Paula" userId="c93cf399-3ed7-4230-9282-8831e3fe5ae7" providerId="ADAL" clId="{EF348D29-F4CB-4432-9B60-331F715C186A}" dt="2023-06-05T09:35:27.005" v="0"/>
            <ac:spMkLst>
              <pc:docMk/>
              <pc:sldMasterMk cId="1126027677" sldId="2147484892"/>
              <pc:sldLayoutMk cId="631988786" sldId="2147484896"/>
              <ac:spMk id="4" creationId="{00000000-0000-0000-0000-000000000000}"/>
            </ac:spMkLst>
          </pc:spChg>
        </pc:sldLayoutChg>
        <pc:sldLayoutChg chg="del">
          <pc:chgData name="GOMEZ, Paula" userId="c93cf399-3ed7-4230-9282-8831e3fe5ae7" providerId="ADAL" clId="{EF348D29-F4CB-4432-9B60-331F715C186A}" dt="2023-06-05T09:37:37.154" v="49" actId="2696"/>
          <pc:sldLayoutMkLst>
            <pc:docMk/>
            <pc:sldMasterMk cId="1126027677" sldId="2147484892"/>
            <pc:sldLayoutMk cId="3829558223" sldId="2147484897"/>
          </pc:sldLayoutMkLst>
        </pc:sldLayoutChg>
      </pc:sldMasterChg>
    </pc:docChg>
  </pc:docChgLst>
  <pc:docChgLst>
    <pc:chgData name="EZZINE, Hind" userId="S::ezzineh@who.int::edcab00f-6318-46e5-a4a9-188b01ee222f" providerId="AD" clId="Web-{EAA7270C-BD2D-F687-D4DE-29BE12E613CC}"/>
    <pc:docChg chg="mod addSld delSld modSld sldOrd addMainMaster modMainMaster">
      <pc:chgData name="EZZINE, Hind" userId="S::ezzineh@who.int::edcab00f-6318-46e5-a4a9-188b01ee222f" providerId="AD" clId="Web-{EAA7270C-BD2D-F687-D4DE-29BE12E613CC}" dt="2023-06-03T22:16:44.912" v="373"/>
      <pc:docMkLst>
        <pc:docMk/>
      </pc:docMkLst>
      <pc:sldChg chg="modSp del">
        <pc:chgData name="EZZINE, Hind" userId="S::ezzineh@who.int::edcab00f-6318-46e5-a4a9-188b01ee222f" providerId="AD" clId="Web-{EAA7270C-BD2D-F687-D4DE-29BE12E613CC}" dt="2023-06-03T21:44:42.339" v="39"/>
        <pc:sldMkLst>
          <pc:docMk/>
          <pc:sldMk cId="450740786" sldId="266"/>
        </pc:sldMkLst>
        <pc:spChg chg="mod">
          <ac:chgData name="EZZINE, Hind" userId="S::ezzineh@who.int::edcab00f-6318-46e5-a4a9-188b01ee222f" providerId="AD" clId="Web-{EAA7270C-BD2D-F687-D4DE-29BE12E613CC}" dt="2023-06-03T21:43:36.634" v="8" actId="20577"/>
          <ac:spMkLst>
            <pc:docMk/>
            <pc:sldMk cId="450740786" sldId="266"/>
            <ac:spMk id="136" creationId="{00000000-0000-0000-0000-000000000000}"/>
          </ac:spMkLst>
        </pc:spChg>
      </pc:sldChg>
      <pc:sldChg chg="del">
        <pc:chgData name="EZZINE, Hind" userId="S::ezzineh@who.int::edcab00f-6318-46e5-a4a9-188b01ee222f" providerId="AD" clId="Web-{EAA7270C-BD2D-F687-D4DE-29BE12E613CC}" dt="2023-06-03T21:42:43.288" v="0"/>
        <pc:sldMkLst>
          <pc:docMk/>
          <pc:sldMk cId="2693097300" sldId="267"/>
        </pc:sldMkLst>
      </pc:sldChg>
      <pc:sldChg chg="addSp delSp modSp del delAnim">
        <pc:chgData name="EZZINE, Hind" userId="S::ezzineh@who.int::edcab00f-6318-46e5-a4a9-188b01ee222f" providerId="AD" clId="Web-{EAA7270C-BD2D-F687-D4DE-29BE12E613CC}" dt="2023-06-03T21:54:13.030" v="151"/>
        <pc:sldMkLst>
          <pc:docMk/>
          <pc:sldMk cId="1592789058" sldId="271"/>
        </pc:sldMkLst>
        <pc:spChg chg="add mod">
          <ac:chgData name="EZZINE, Hind" userId="S::ezzineh@who.int::edcab00f-6318-46e5-a4a9-188b01ee222f" providerId="AD" clId="Web-{EAA7270C-BD2D-F687-D4DE-29BE12E613CC}" dt="2023-06-03T21:52:18.229" v="133"/>
          <ac:spMkLst>
            <pc:docMk/>
            <pc:sldMk cId="1592789058" sldId="271"/>
            <ac:spMk id="3" creationId="{C69D189C-347E-693F-A76F-73F74A7E453F}"/>
          </ac:spMkLst>
        </pc:spChg>
        <pc:spChg chg="mod">
          <ac:chgData name="EZZINE, Hind" userId="S::ezzineh@who.int::edcab00f-6318-46e5-a4a9-188b01ee222f" providerId="AD" clId="Web-{EAA7270C-BD2D-F687-D4DE-29BE12E613CC}" dt="2023-06-03T21:53:38.107" v="144" actId="20577"/>
          <ac:spMkLst>
            <pc:docMk/>
            <pc:sldMk cId="1592789058" sldId="271"/>
            <ac:spMk id="276" creationId="{00000000-0000-0000-0000-000000000000}"/>
          </ac:spMkLst>
        </pc:spChg>
        <pc:spChg chg="del mod">
          <ac:chgData name="EZZINE, Hind" userId="S::ezzineh@who.int::edcab00f-6318-46e5-a4a9-188b01ee222f" providerId="AD" clId="Web-{EAA7270C-BD2D-F687-D4DE-29BE12E613CC}" dt="2023-06-03T21:52:18.229" v="133"/>
          <ac:spMkLst>
            <pc:docMk/>
            <pc:sldMk cId="1592789058" sldId="271"/>
            <ac:spMk id="277" creationId="{00000000-0000-0000-0000-000000000000}"/>
          </ac:spMkLst>
        </pc:spChg>
      </pc:sldChg>
      <pc:sldChg chg="delSp del">
        <pc:chgData name="EZZINE, Hind" userId="S::ezzineh@who.int::edcab00f-6318-46e5-a4a9-188b01ee222f" providerId="AD" clId="Web-{EAA7270C-BD2D-F687-D4DE-29BE12E613CC}" dt="2023-06-03T21:47:15.031" v="70"/>
        <pc:sldMkLst>
          <pc:docMk/>
          <pc:sldMk cId="91569374" sldId="272"/>
        </pc:sldMkLst>
        <pc:spChg chg="del">
          <ac:chgData name="EZZINE, Hind" userId="S::ezzineh@who.int::edcab00f-6318-46e5-a4a9-188b01ee222f" providerId="AD" clId="Web-{EAA7270C-BD2D-F687-D4DE-29BE12E613CC}" dt="2023-06-03T21:46:09.732" v="52"/>
          <ac:spMkLst>
            <pc:docMk/>
            <pc:sldMk cId="91569374" sldId="272"/>
            <ac:spMk id="4" creationId="{35FD820A-CF8A-43A7-AD63-38F5B1DEF8E9}"/>
          </ac:spMkLst>
        </pc:spChg>
      </pc:sldChg>
      <pc:sldChg chg="addSp delSp modSp mod modClrScheme chgLayout">
        <pc:chgData name="EZZINE, Hind" userId="S::ezzineh@who.int::edcab00f-6318-46e5-a4a9-188b01ee222f" providerId="AD" clId="Web-{EAA7270C-BD2D-F687-D4DE-29BE12E613CC}" dt="2023-06-03T22:16:32.271" v="372"/>
        <pc:sldMkLst>
          <pc:docMk/>
          <pc:sldMk cId="3981433548" sldId="277"/>
        </pc:sldMkLst>
        <pc:spChg chg="add del mod ord">
          <ac:chgData name="EZZINE, Hind" userId="S::ezzineh@who.int::edcab00f-6318-46e5-a4a9-188b01ee222f" providerId="AD" clId="Web-{EAA7270C-BD2D-F687-D4DE-29BE12E613CC}" dt="2023-06-03T22:16:32.271" v="372"/>
          <ac:spMkLst>
            <pc:docMk/>
            <pc:sldMk cId="3981433548" sldId="277"/>
            <ac:spMk id="2" creationId="{7A8D1E77-517B-5031-459C-79AA33F33D29}"/>
          </ac:spMkLst>
        </pc:spChg>
        <pc:spChg chg="mod ord">
          <ac:chgData name="EZZINE, Hind" userId="S::ezzineh@who.int::edcab00f-6318-46e5-a4a9-188b01ee222f" providerId="AD" clId="Web-{EAA7270C-BD2D-F687-D4DE-29BE12E613CC}" dt="2023-06-03T22:16:26.756" v="371" actId="20577"/>
          <ac:spMkLst>
            <pc:docMk/>
            <pc:sldMk cId="3981433548" sldId="277"/>
            <ac:spMk id="346" creationId="{00000000-0000-0000-0000-000000000000}"/>
          </ac:spMkLst>
        </pc:spChg>
      </pc:sldChg>
      <pc:sldChg chg="addSp delSp modSp mod modClrScheme chgLayout">
        <pc:chgData name="EZZINE, Hind" userId="S::ezzineh@who.int::edcab00f-6318-46e5-a4a9-188b01ee222f" providerId="AD" clId="Web-{EAA7270C-BD2D-F687-D4DE-29BE12E613CC}" dt="2023-06-03T22:02:31.108" v="220"/>
        <pc:sldMkLst>
          <pc:docMk/>
          <pc:sldMk cId="4239319978" sldId="278"/>
        </pc:sldMkLst>
        <pc:spChg chg="add del mod ord">
          <ac:chgData name="EZZINE, Hind" userId="S::ezzineh@who.int::edcab00f-6318-46e5-a4a9-188b01ee222f" providerId="AD" clId="Web-{EAA7270C-BD2D-F687-D4DE-29BE12E613CC}" dt="2023-06-03T22:01:45.044" v="203"/>
          <ac:spMkLst>
            <pc:docMk/>
            <pc:sldMk cId="4239319978" sldId="278"/>
            <ac:spMk id="3" creationId="{1CEF4AA0-C925-99A6-6481-F0E573313113}"/>
          </ac:spMkLst>
        </pc:spChg>
        <pc:spChg chg="mod ord">
          <ac:chgData name="EZZINE, Hind" userId="S::ezzineh@who.int::edcab00f-6318-46e5-a4a9-188b01ee222f" providerId="AD" clId="Web-{EAA7270C-BD2D-F687-D4DE-29BE12E613CC}" dt="2023-06-03T22:02:06.170" v="210" actId="20577"/>
          <ac:spMkLst>
            <pc:docMk/>
            <pc:sldMk cId="4239319978" sldId="278"/>
            <ac:spMk id="298" creationId="{00000000-0000-0000-0000-000000000000}"/>
          </ac:spMkLst>
        </pc:spChg>
        <pc:spChg chg="mod ord">
          <ac:chgData name="EZZINE, Hind" userId="S::ezzineh@who.int::edcab00f-6318-46e5-a4a9-188b01ee222f" providerId="AD" clId="Web-{EAA7270C-BD2D-F687-D4DE-29BE12E613CC}" dt="2023-06-03T22:01:32.716" v="202"/>
          <ac:spMkLst>
            <pc:docMk/>
            <pc:sldMk cId="4239319978" sldId="278"/>
            <ac:spMk id="300" creationId="{00000000-0000-0000-0000-000000000000}"/>
          </ac:spMkLst>
        </pc:spChg>
        <pc:spChg chg="mod">
          <ac:chgData name="EZZINE, Hind" userId="S::ezzineh@who.int::edcab00f-6318-46e5-a4a9-188b01ee222f" providerId="AD" clId="Web-{EAA7270C-BD2D-F687-D4DE-29BE12E613CC}" dt="2023-06-03T22:02:31.092" v="219"/>
          <ac:spMkLst>
            <pc:docMk/>
            <pc:sldMk cId="4239319978" sldId="278"/>
            <ac:spMk id="310" creationId="{00000000-0000-0000-0000-000000000000}"/>
          </ac:spMkLst>
        </pc:spChg>
        <pc:spChg chg="mod">
          <ac:chgData name="EZZINE, Hind" userId="S::ezzineh@who.int::edcab00f-6318-46e5-a4a9-188b01ee222f" providerId="AD" clId="Web-{EAA7270C-BD2D-F687-D4DE-29BE12E613CC}" dt="2023-06-03T22:02:31.108" v="220"/>
          <ac:spMkLst>
            <pc:docMk/>
            <pc:sldMk cId="4239319978" sldId="278"/>
            <ac:spMk id="311" creationId="{00000000-0000-0000-0000-000000000000}"/>
          </ac:spMkLst>
        </pc:spChg>
      </pc:sldChg>
      <pc:sldChg chg="addSp delSp modSp del">
        <pc:chgData name="EZZINE, Hind" userId="S::ezzineh@who.int::edcab00f-6318-46e5-a4a9-188b01ee222f" providerId="AD" clId="Web-{EAA7270C-BD2D-F687-D4DE-29BE12E613CC}" dt="2023-06-03T22:00:20.010" v="201"/>
        <pc:sldMkLst>
          <pc:docMk/>
          <pc:sldMk cId="984615689" sldId="279"/>
        </pc:sldMkLst>
        <pc:spChg chg="add mod">
          <ac:chgData name="EZZINE, Hind" userId="S::ezzineh@who.int::edcab00f-6318-46e5-a4a9-188b01ee222f" providerId="AD" clId="Web-{EAA7270C-BD2D-F687-D4DE-29BE12E613CC}" dt="2023-06-03T21:57:47.974" v="172" actId="20577"/>
          <ac:spMkLst>
            <pc:docMk/>
            <pc:sldMk cId="984615689" sldId="279"/>
            <ac:spMk id="2" creationId="{4FA90DCC-E618-F59E-574D-ACE7008D08DB}"/>
          </ac:spMkLst>
        </pc:spChg>
        <pc:spChg chg="mod">
          <ac:chgData name="EZZINE, Hind" userId="S::ezzineh@who.int::edcab00f-6318-46e5-a4a9-188b01ee222f" providerId="AD" clId="Web-{EAA7270C-BD2D-F687-D4DE-29BE12E613CC}" dt="2023-06-03T21:58:51.070" v="189" actId="20577"/>
          <ac:spMkLst>
            <pc:docMk/>
            <pc:sldMk cId="984615689" sldId="279"/>
            <ac:spMk id="332" creationId="{00000000-0000-0000-0000-000000000000}"/>
          </ac:spMkLst>
        </pc:spChg>
        <pc:spChg chg="del mod">
          <ac:chgData name="EZZINE, Hind" userId="S::ezzineh@who.int::edcab00f-6318-46e5-a4a9-188b01ee222f" providerId="AD" clId="Web-{EAA7270C-BD2D-F687-D4DE-29BE12E613CC}" dt="2023-06-03T22:00:01.447" v="197"/>
          <ac:spMkLst>
            <pc:docMk/>
            <pc:sldMk cId="984615689" sldId="279"/>
            <ac:spMk id="339" creationId="{00000000-0000-0000-0000-000000000000}"/>
          </ac:spMkLst>
        </pc:spChg>
        <pc:picChg chg="mod">
          <ac:chgData name="EZZINE, Hind" userId="S::ezzineh@who.int::edcab00f-6318-46e5-a4a9-188b01ee222f" providerId="AD" clId="Web-{EAA7270C-BD2D-F687-D4DE-29BE12E613CC}" dt="2023-06-03T21:55:41.689" v="159" actId="1076"/>
          <ac:picMkLst>
            <pc:docMk/>
            <pc:sldMk cId="984615689" sldId="279"/>
            <ac:picMk id="331" creationId="{00000000-0000-0000-0000-000000000000}"/>
          </ac:picMkLst>
        </pc:picChg>
      </pc:sldChg>
      <pc:sldChg chg="delSp del ord">
        <pc:chgData name="EZZINE, Hind" userId="S::ezzineh@who.int::edcab00f-6318-46e5-a4a9-188b01ee222f" providerId="AD" clId="Web-{EAA7270C-BD2D-F687-D4DE-29BE12E613CC}" dt="2023-06-03T22:11:05.269" v="316"/>
        <pc:sldMkLst>
          <pc:docMk/>
          <pc:sldMk cId="1588060939" sldId="280"/>
        </pc:sldMkLst>
        <pc:picChg chg="del">
          <ac:chgData name="EZZINE, Hind" userId="S::ezzineh@who.int::edcab00f-6318-46e5-a4a9-188b01ee222f" providerId="AD" clId="Web-{EAA7270C-BD2D-F687-D4DE-29BE12E613CC}" dt="2023-06-03T22:08:56.605" v="309"/>
          <ac:picMkLst>
            <pc:docMk/>
            <pc:sldMk cId="1588060939" sldId="280"/>
            <ac:picMk id="343" creationId="{00000000-0000-0000-0000-000000000000}"/>
          </ac:picMkLst>
        </pc:picChg>
      </pc:sldChg>
      <pc:sldChg chg="delSp modSp del ord">
        <pc:chgData name="EZZINE, Hind" userId="S::ezzineh@who.int::edcab00f-6318-46e5-a4a9-188b01ee222f" providerId="AD" clId="Web-{EAA7270C-BD2D-F687-D4DE-29BE12E613CC}" dt="2023-06-03T22:08:42.339" v="307"/>
        <pc:sldMkLst>
          <pc:docMk/>
          <pc:sldMk cId="1372460623" sldId="281"/>
        </pc:sldMkLst>
        <pc:spChg chg="mod">
          <ac:chgData name="EZZINE, Hind" userId="S::ezzineh@who.int::edcab00f-6318-46e5-a4a9-188b01ee222f" providerId="AD" clId="Web-{EAA7270C-BD2D-F687-D4DE-29BE12E613CC}" dt="2023-06-03T22:05:19.379" v="238" actId="20577"/>
          <ac:spMkLst>
            <pc:docMk/>
            <pc:sldMk cId="1372460623" sldId="281"/>
            <ac:spMk id="2" creationId="{AA7FB79E-CDB1-4A5F-8C85-F64A24210859}"/>
          </ac:spMkLst>
        </pc:spChg>
        <pc:picChg chg="del mod">
          <ac:chgData name="EZZINE, Hind" userId="S::ezzineh@who.int::edcab00f-6318-46e5-a4a9-188b01ee222f" providerId="AD" clId="Web-{EAA7270C-BD2D-F687-D4DE-29BE12E613CC}" dt="2023-06-03T22:04:50.628" v="231"/>
          <ac:picMkLst>
            <pc:docMk/>
            <pc:sldMk cId="1372460623" sldId="281"/>
            <ac:picMk id="344" creationId="{00000000-0000-0000-0000-000000000000}"/>
          </ac:picMkLst>
        </pc:picChg>
      </pc:sldChg>
      <pc:sldChg chg="del">
        <pc:chgData name="EZZINE, Hind" userId="S::ezzineh@who.int::edcab00f-6318-46e5-a4a9-188b01ee222f" providerId="AD" clId="Web-{EAA7270C-BD2D-F687-D4DE-29BE12E613CC}" dt="2023-06-03T21:42:45.616" v="1"/>
        <pc:sldMkLst>
          <pc:docMk/>
          <pc:sldMk cId="494366438" sldId="282"/>
        </pc:sldMkLst>
      </pc:sldChg>
      <pc:sldChg chg="add">
        <pc:chgData name="EZZINE, Hind" userId="S::ezzineh@who.int::edcab00f-6318-46e5-a4a9-188b01ee222f" providerId="AD" clId="Web-{EAA7270C-BD2D-F687-D4DE-29BE12E613CC}" dt="2023-06-03T21:42:48.226" v="2"/>
        <pc:sldMkLst>
          <pc:docMk/>
          <pc:sldMk cId="590191077" sldId="282"/>
        </pc:sldMkLst>
      </pc:sldChg>
      <pc:sldChg chg="add">
        <pc:chgData name="EZZINE, Hind" userId="S::ezzineh@who.int::edcab00f-6318-46e5-a4a9-188b01ee222f" providerId="AD" clId="Web-{EAA7270C-BD2D-F687-D4DE-29BE12E613CC}" dt="2023-06-03T21:42:48.382" v="3"/>
        <pc:sldMkLst>
          <pc:docMk/>
          <pc:sldMk cId="3048409097" sldId="283"/>
        </pc:sldMkLst>
      </pc:sldChg>
      <pc:sldChg chg="addSp delSp modSp add">
        <pc:chgData name="EZZINE, Hind" userId="S::ezzineh@who.int::edcab00f-6318-46e5-a4a9-188b01ee222f" providerId="AD" clId="Web-{EAA7270C-BD2D-F687-D4DE-29BE12E613CC}" dt="2023-06-03T21:48:49.362" v="105" actId="20577"/>
        <pc:sldMkLst>
          <pc:docMk/>
          <pc:sldMk cId="1452833523" sldId="284"/>
        </pc:sldMkLst>
        <pc:spChg chg="add mod">
          <ac:chgData name="EZZINE, Hind" userId="S::ezzineh@who.int::edcab00f-6318-46e5-a4a9-188b01ee222f" providerId="AD" clId="Web-{EAA7270C-BD2D-F687-D4DE-29BE12E613CC}" dt="2023-06-03T21:48:49.362" v="105" actId="20577"/>
          <ac:spMkLst>
            <pc:docMk/>
            <pc:sldMk cId="1452833523" sldId="284"/>
            <ac:spMk id="2" creationId="{D0C8E3EC-151A-890D-F6C9-EE60D02DFCAC}"/>
          </ac:spMkLst>
        </pc:spChg>
        <pc:spChg chg="mod">
          <ac:chgData name="EZZINE, Hind" userId="S::ezzineh@who.int::edcab00f-6318-46e5-a4a9-188b01ee222f" providerId="AD" clId="Web-{EAA7270C-BD2D-F687-D4DE-29BE12E613CC}" dt="2023-06-03T21:47:53.314" v="101"/>
          <ac:spMkLst>
            <pc:docMk/>
            <pc:sldMk cId="1452833523" sldId="284"/>
            <ac:spMk id="4" creationId="{C6FE6A96-4F7C-FDC0-C953-63A1D90EE20D}"/>
          </ac:spMkLst>
        </pc:spChg>
        <pc:spChg chg="del mod">
          <ac:chgData name="EZZINE, Hind" userId="S::ezzineh@who.int::edcab00f-6318-46e5-a4a9-188b01ee222f" providerId="AD" clId="Web-{EAA7270C-BD2D-F687-D4DE-29BE12E613CC}" dt="2023-06-03T21:47:20.516" v="71"/>
          <ac:spMkLst>
            <pc:docMk/>
            <pc:sldMk cId="1452833523" sldId="284"/>
            <ac:spMk id="310" creationId="{00000000-0000-0000-0000-000000000000}"/>
          </ac:spMkLst>
        </pc:spChg>
      </pc:sldChg>
      <pc:sldChg chg="modSp add">
        <pc:chgData name="EZZINE, Hind" userId="S::ezzineh@who.int::edcab00f-6318-46e5-a4a9-188b01ee222f" providerId="AD" clId="Web-{EAA7270C-BD2D-F687-D4DE-29BE12E613CC}" dt="2023-06-03T21:45:54.747" v="51" actId="14100"/>
        <pc:sldMkLst>
          <pc:docMk/>
          <pc:sldMk cId="4167330689" sldId="285"/>
        </pc:sldMkLst>
        <pc:spChg chg="mod">
          <ac:chgData name="EZZINE, Hind" userId="S::ezzineh@who.int::edcab00f-6318-46e5-a4a9-188b01ee222f" providerId="AD" clId="Web-{EAA7270C-BD2D-F687-D4DE-29BE12E613CC}" dt="2023-06-03T21:44:49.980" v="41"/>
          <ac:spMkLst>
            <pc:docMk/>
            <pc:sldMk cId="4167330689" sldId="285"/>
            <ac:spMk id="4" creationId="{11CB827C-2EC7-B092-45D9-6C0B6B85AD86}"/>
          </ac:spMkLst>
        </pc:spChg>
        <pc:spChg chg="mod">
          <ac:chgData name="EZZINE, Hind" userId="S::ezzineh@who.int::edcab00f-6318-46e5-a4a9-188b01ee222f" providerId="AD" clId="Web-{EAA7270C-BD2D-F687-D4DE-29BE12E613CC}" dt="2023-06-03T21:45:54.747" v="51" actId="14100"/>
          <ac:spMkLst>
            <pc:docMk/>
            <pc:sldMk cId="4167330689" sldId="285"/>
            <ac:spMk id="303" creationId="{00000000-0000-0000-0000-000000000000}"/>
          </ac:spMkLst>
        </pc:spChg>
      </pc:sldChg>
      <pc:sldChg chg="modSp add">
        <pc:chgData name="EZZINE, Hind" userId="S::ezzineh@who.int::edcab00f-6318-46e5-a4a9-188b01ee222f" providerId="AD" clId="Web-{EAA7270C-BD2D-F687-D4DE-29BE12E613CC}" dt="2023-06-03T21:44:36.792" v="38" actId="20577"/>
        <pc:sldMkLst>
          <pc:docMk/>
          <pc:sldMk cId="3072017266" sldId="286"/>
        </pc:sldMkLst>
        <pc:spChg chg="mod">
          <ac:chgData name="EZZINE, Hind" userId="S::ezzineh@who.int::edcab00f-6318-46e5-a4a9-188b01ee222f" providerId="AD" clId="Web-{EAA7270C-BD2D-F687-D4DE-29BE12E613CC}" dt="2023-06-03T21:44:27.635" v="24" actId="1076"/>
          <ac:spMkLst>
            <pc:docMk/>
            <pc:sldMk cId="3072017266" sldId="286"/>
            <ac:spMk id="297" creationId="{00000000-0000-0000-0000-000000000000}"/>
          </ac:spMkLst>
        </pc:spChg>
        <pc:spChg chg="mod">
          <ac:chgData name="EZZINE, Hind" userId="S::ezzineh@who.int::edcab00f-6318-46e5-a4a9-188b01ee222f" providerId="AD" clId="Web-{EAA7270C-BD2D-F687-D4DE-29BE12E613CC}" dt="2023-06-03T21:44:36.792" v="38" actId="20577"/>
          <ac:spMkLst>
            <pc:docMk/>
            <pc:sldMk cId="3072017266" sldId="286"/>
            <ac:spMk id="298" creationId="{00000000-0000-0000-0000-000000000000}"/>
          </ac:spMkLst>
        </pc:spChg>
        <pc:spChg chg="mod">
          <ac:chgData name="EZZINE, Hind" userId="S::ezzineh@who.int::edcab00f-6318-46e5-a4a9-188b01ee222f" providerId="AD" clId="Web-{EAA7270C-BD2D-F687-D4DE-29BE12E613CC}" dt="2023-06-03T21:44:12.791" v="17" actId="20577"/>
          <ac:spMkLst>
            <pc:docMk/>
            <pc:sldMk cId="3072017266" sldId="286"/>
            <ac:spMk id="299" creationId="{00000000-0000-0000-0000-000000000000}"/>
          </ac:spMkLst>
        </pc:spChg>
      </pc:sldChg>
      <pc:sldChg chg="modSp add addCm">
        <pc:chgData name="EZZINE, Hind" userId="S::ezzineh@who.int::edcab00f-6318-46e5-a4a9-188b01ee222f" providerId="AD" clId="Web-{EAA7270C-BD2D-F687-D4DE-29BE12E613CC}" dt="2023-06-03T21:51:10.004" v="129"/>
        <pc:sldMkLst>
          <pc:docMk/>
          <pc:sldMk cId="2303087008" sldId="287"/>
        </pc:sldMkLst>
        <pc:spChg chg="mod">
          <ac:chgData name="EZZINE, Hind" userId="S::ezzineh@who.int::edcab00f-6318-46e5-a4a9-188b01ee222f" providerId="AD" clId="Web-{EAA7270C-BD2D-F687-D4DE-29BE12E613CC}" dt="2023-06-03T21:50:42.097" v="127" actId="1076"/>
          <ac:spMkLst>
            <pc:docMk/>
            <pc:sldMk cId="2303087008" sldId="287"/>
            <ac:spMk id="587" creationId="{00000000-0000-0000-0000-000000000000}"/>
          </ac:spMkLst>
        </pc:spChg>
        <pc:spChg chg="mod">
          <ac:chgData name="EZZINE, Hind" userId="S::ezzineh@who.int::edcab00f-6318-46e5-a4a9-188b01ee222f" providerId="AD" clId="Web-{EAA7270C-BD2D-F687-D4DE-29BE12E613CC}" dt="2023-06-03T21:50:00.055" v="123" actId="20577"/>
          <ac:spMkLst>
            <pc:docMk/>
            <pc:sldMk cId="2303087008" sldId="287"/>
            <ac:spMk id="588" creationId="{00000000-0000-0000-0000-000000000000}"/>
          </ac:spMkLst>
        </pc:spChg>
      </pc:sldChg>
      <pc:sldChg chg="addSp delSp modSp add">
        <pc:chgData name="EZZINE, Hind" userId="S::ezzineh@who.int::edcab00f-6318-46e5-a4a9-188b01ee222f" providerId="AD" clId="Web-{EAA7270C-BD2D-F687-D4DE-29BE12E613CC}" dt="2023-06-03T21:54:09.889" v="150" actId="1076"/>
        <pc:sldMkLst>
          <pc:docMk/>
          <pc:sldMk cId="3661595529" sldId="288"/>
        </pc:sldMkLst>
        <pc:spChg chg="mod">
          <ac:chgData name="EZZINE, Hind" userId="S::ezzineh@who.int::edcab00f-6318-46e5-a4a9-188b01ee222f" providerId="AD" clId="Web-{EAA7270C-BD2D-F687-D4DE-29BE12E613CC}" dt="2023-06-03T21:54:04.217" v="149" actId="1076"/>
          <ac:spMkLst>
            <pc:docMk/>
            <pc:sldMk cId="3661595529" sldId="288"/>
            <ac:spMk id="2" creationId="{D9D07173-3959-911A-1A73-B72836C6A2CE}"/>
          </ac:spMkLst>
        </pc:spChg>
        <pc:spChg chg="add mod">
          <ac:chgData name="EZZINE, Hind" userId="S::ezzineh@who.int::edcab00f-6318-46e5-a4a9-188b01ee222f" providerId="AD" clId="Web-{EAA7270C-BD2D-F687-D4DE-29BE12E613CC}" dt="2023-06-03T21:54:09.889" v="150" actId="1076"/>
          <ac:spMkLst>
            <pc:docMk/>
            <pc:sldMk cId="3661595529" sldId="288"/>
            <ac:spMk id="3" creationId="{3E67CCB0-91F0-2871-B1B3-DC3B703610CB}"/>
          </ac:spMkLst>
        </pc:spChg>
        <pc:spChg chg="del mod">
          <ac:chgData name="EZZINE, Hind" userId="S::ezzineh@who.int::edcab00f-6318-46e5-a4a9-188b01ee222f" providerId="AD" clId="Web-{EAA7270C-BD2D-F687-D4DE-29BE12E613CC}" dt="2023-06-03T21:53:01.465" v="139"/>
          <ac:spMkLst>
            <pc:docMk/>
            <pc:sldMk cId="3661595529" sldId="288"/>
            <ac:spMk id="314" creationId="{00000000-0000-0000-0000-000000000000}"/>
          </ac:spMkLst>
        </pc:spChg>
      </pc:sldChg>
      <pc:sldChg chg="addSp delSp modSp add">
        <pc:chgData name="EZZINE, Hind" userId="S::ezzineh@who.int::edcab00f-6318-46e5-a4a9-188b01ee222f" providerId="AD" clId="Web-{EAA7270C-BD2D-F687-D4DE-29BE12E613CC}" dt="2023-06-03T22:00:16.182" v="200" actId="1076"/>
        <pc:sldMkLst>
          <pc:docMk/>
          <pc:sldMk cId="3786448299" sldId="289"/>
        </pc:sldMkLst>
        <pc:spChg chg="mod">
          <ac:chgData name="EZZINE, Hind" userId="S::ezzineh@who.int::edcab00f-6318-46e5-a4a9-188b01ee222f" providerId="AD" clId="Web-{EAA7270C-BD2D-F687-D4DE-29BE12E613CC}" dt="2023-06-03T21:59:21.711" v="195" actId="20577"/>
          <ac:spMkLst>
            <pc:docMk/>
            <pc:sldMk cId="3786448299" sldId="289"/>
            <ac:spMk id="2" creationId="{89A58402-344F-4E4A-27D4-500982E2B052}"/>
          </ac:spMkLst>
        </pc:spChg>
        <pc:spChg chg="mod">
          <ac:chgData name="EZZINE, Hind" userId="S::ezzineh@who.int::edcab00f-6318-46e5-a4a9-188b01ee222f" providerId="AD" clId="Web-{EAA7270C-BD2D-F687-D4DE-29BE12E613CC}" dt="2023-06-03T21:58:40.226" v="187" actId="1076"/>
          <ac:spMkLst>
            <pc:docMk/>
            <pc:sldMk cId="3786448299" sldId="289"/>
            <ac:spMk id="321" creationId="{00000000-0000-0000-0000-000000000000}"/>
          </ac:spMkLst>
        </pc:spChg>
        <pc:spChg chg="mod">
          <ac:chgData name="EZZINE, Hind" userId="S::ezzineh@who.int::edcab00f-6318-46e5-a4a9-188b01ee222f" providerId="AD" clId="Web-{EAA7270C-BD2D-F687-D4DE-29BE12E613CC}" dt="2023-06-03T22:00:16.182" v="200" actId="1076"/>
          <ac:spMkLst>
            <pc:docMk/>
            <pc:sldMk cId="3786448299" sldId="289"/>
            <ac:spMk id="596" creationId="{00000000-0000-0000-0000-000000000000}"/>
          </ac:spMkLst>
        </pc:spChg>
        <pc:grpChg chg="del">
          <ac:chgData name="EZZINE, Hind" userId="S::ezzineh@who.int::edcab00f-6318-46e5-a4a9-188b01ee222f" providerId="AD" clId="Web-{EAA7270C-BD2D-F687-D4DE-29BE12E613CC}" dt="2023-06-03T21:57:28.427" v="166"/>
          <ac:grpSpMkLst>
            <pc:docMk/>
            <pc:sldMk cId="3786448299" sldId="289"/>
            <ac:grpSpMk id="595" creationId="{00000000-0000-0000-0000-000000000000}"/>
          </ac:grpSpMkLst>
        </pc:grpChg>
        <pc:picChg chg="add mod">
          <ac:chgData name="EZZINE, Hind" userId="S::ezzineh@who.int::edcab00f-6318-46e5-a4a9-188b01ee222f" providerId="AD" clId="Web-{EAA7270C-BD2D-F687-D4DE-29BE12E613CC}" dt="2023-06-03T22:00:10.713" v="199" actId="1076"/>
          <ac:picMkLst>
            <pc:docMk/>
            <pc:sldMk cId="3786448299" sldId="289"/>
            <ac:picMk id="4" creationId="{9FF7822B-E2D4-6B50-96C5-965AE9EC1D4E}"/>
          </ac:picMkLst>
        </pc:picChg>
      </pc:sldChg>
      <pc:sldChg chg="modSp add del">
        <pc:chgData name="EZZINE, Hind" userId="S::ezzineh@who.int::edcab00f-6318-46e5-a4a9-188b01ee222f" providerId="AD" clId="Web-{EAA7270C-BD2D-F687-D4DE-29BE12E613CC}" dt="2023-06-03T22:16:44.912" v="373"/>
        <pc:sldMkLst>
          <pc:docMk/>
          <pc:sldMk cId="1096836071" sldId="290"/>
        </pc:sldMkLst>
        <pc:spChg chg="mod">
          <ac:chgData name="EZZINE, Hind" userId="S::ezzineh@who.int::edcab00f-6318-46e5-a4a9-188b01ee222f" providerId="AD" clId="Web-{EAA7270C-BD2D-F687-D4DE-29BE12E613CC}" dt="2023-06-03T22:15:42.035" v="363" actId="1076"/>
          <ac:spMkLst>
            <pc:docMk/>
            <pc:sldMk cId="1096836071" sldId="290"/>
            <ac:spMk id="2" creationId="{93658B37-4172-8564-6B47-A1694B193287}"/>
          </ac:spMkLst>
        </pc:spChg>
        <pc:grpChg chg="mod">
          <ac:chgData name="EZZINE, Hind" userId="S::ezzineh@who.int::edcab00f-6318-46e5-a4a9-188b01ee222f" providerId="AD" clId="Web-{EAA7270C-BD2D-F687-D4DE-29BE12E613CC}" dt="2023-06-03T22:15:49.176" v="364" actId="14100"/>
          <ac:grpSpMkLst>
            <pc:docMk/>
            <pc:sldMk cId="1096836071" sldId="290"/>
            <ac:grpSpMk id="634" creationId="{00000000-0000-0000-0000-000000000000}"/>
          </ac:grpSpMkLst>
        </pc:grpChg>
      </pc:sldChg>
      <pc:sldChg chg="addSp delSp modSp add">
        <pc:chgData name="EZZINE, Hind" userId="S::ezzineh@who.int::edcab00f-6318-46e5-a4a9-188b01ee222f" providerId="AD" clId="Web-{EAA7270C-BD2D-F687-D4DE-29BE12E613CC}" dt="2023-06-03T22:15:33.301" v="362" actId="1076"/>
        <pc:sldMkLst>
          <pc:docMk/>
          <pc:sldMk cId="1292040711" sldId="291"/>
        </pc:sldMkLst>
        <pc:spChg chg="mod">
          <ac:chgData name="EZZINE, Hind" userId="S::ezzineh@who.int::edcab00f-6318-46e5-a4a9-188b01ee222f" providerId="AD" clId="Web-{EAA7270C-BD2D-F687-D4DE-29BE12E613CC}" dt="2023-06-03T22:15:33.301" v="362" actId="1076"/>
          <ac:spMkLst>
            <pc:docMk/>
            <pc:sldMk cId="1292040711" sldId="291"/>
            <ac:spMk id="2" creationId="{D00285A7-1633-75DB-FD93-758E43AC1E12}"/>
          </ac:spMkLst>
        </pc:spChg>
        <pc:spChg chg="mod">
          <ac:chgData name="EZZINE, Hind" userId="S::ezzineh@who.int::edcab00f-6318-46e5-a4a9-188b01ee222f" providerId="AD" clId="Web-{EAA7270C-BD2D-F687-D4DE-29BE12E613CC}" dt="2023-06-03T22:13:55.563" v="346" actId="1076"/>
          <ac:spMkLst>
            <pc:docMk/>
            <pc:sldMk cId="1292040711" sldId="291"/>
            <ac:spMk id="623" creationId="{00000000-0000-0000-0000-000000000000}"/>
          </ac:spMkLst>
        </pc:spChg>
        <pc:spChg chg="mod">
          <ac:chgData name="EZZINE, Hind" userId="S::ezzineh@who.int::edcab00f-6318-46e5-a4a9-188b01ee222f" providerId="AD" clId="Web-{EAA7270C-BD2D-F687-D4DE-29BE12E613CC}" dt="2023-06-03T22:15:17.363" v="360" actId="20577"/>
          <ac:spMkLst>
            <pc:docMk/>
            <pc:sldMk cId="1292040711" sldId="291"/>
            <ac:spMk id="625" creationId="{00000000-0000-0000-0000-000000000000}"/>
          </ac:spMkLst>
        </pc:spChg>
        <pc:picChg chg="add mod">
          <ac:chgData name="EZZINE, Hind" userId="S::ezzineh@who.int::edcab00f-6318-46e5-a4a9-188b01ee222f" providerId="AD" clId="Web-{EAA7270C-BD2D-F687-D4DE-29BE12E613CC}" dt="2023-06-03T22:09:11.324" v="315" actId="1076"/>
          <ac:picMkLst>
            <pc:docMk/>
            <pc:sldMk cId="1292040711" sldId="291"/>
            <ac:picMk id="3" creationId="{6F2B9FF0-ADE7-8FCC-B802-0C4AF2E90A74}"/>
          </ac:picMkLst>
        </pc:picChg>
        <pc:picChg chg="del">
          <ac:chgData name="EZZINE, Hind" userId="S::ezzineh@who.int::edcab00f-6318-46e5-a4a9-188b01ee222f" providerId="AD" clId="Web-{EAA7270C-BD2D-F687-D4DE-29BE12E613CC}" dt="2023-06-03T22:09:00.230" v="310"/>
          <ac:picMkLst>
            <pc:docMk/>
            <pc:sldMk cId="1292040711" sldId="291"/>
            <ac:picMk id="624" creationId="{00000000-0000-0000-0000-000000000000}"/>
          </ac:picMkLst>
        </pc:picChg>
      </pc:sldChg>
      <pc:sldChg chg="addSp delSp modSp add">
        <pc:chgData name="EZZINE, Hind" userId="S::ezzineh@who.int::edcab00f-6318-46e5-a4a9-188b01ee222f" providerId="AD" clId="Web-{EAA7270C-BD2D-F687-D4DE-29BE12E613CC}" dt="2023-06-03T22:08:36.213" v="306" actId="1076"/>
        <pc:sldMkLst>
          <pc:docMk/>
          <pc:sldMk cId="3637679384" sldId="292"/>
        </pc:sldMkLst>
        <pc:spChg chg="mod">
          <ac:chgData name="EZZINE, Hind" userId="S::ezzineh@who.int::edcab00f-6318-46e5-a4a9-188b01ee222f" providerId="AD" clId="Web-{EAA7270C-BD2D-F687-D4DE-29BE12E613CC}" dt="2023-06-03T22:08:36.213" v="306" actId="1076"/>
          <ac:spMkLst>
            <pc:docMk/>
            <pc:sldMk cId="3637679384" sldId="292"/>
            <ac:spMk id="2" creationId="{9D7AA438-4FE4-C7A1-A342-009D4DE687E5}"/>
          </ac:spMkLst>
        </pc:spChg>
        <pc:spChg chg="mod">
          <ac:chgData name="EZZINE, Hind" userId="S::ezzineh@who.int::edcab00f-6318-46e5-a4a9-188b01ee222f" providerId="AD" clId="Web-{EAA7270C-BD2D-F687-D4DE-29BE12E613CC}" dt="2023-06-03T22:06:33.272" v="263" actId="1076"/>
          <ac:spMkLst>
            <pc:docMk/>
            <pc:sldMk cId="3637679384" sldId="292"/>
            <ac:spMk id="615" creationId="{00000000-0000-0000-0000-000000000000}"/>
          </ac:spMkLst>
        </pc:spChg>
        <pc:spChg chg="mod">
          <ac:chgData name="EZZINE, Hind" userId="S::ezzineh@who.int::edcab00f-6318-46e5-a4a9-188b01ee222f" providerId="AD" clId="Web-{EAA7270C-BD2D-F687-D4DE-29BE12E613CC}" dt="2023-06-03T22:06:19.084" v="259" actId="1076"/>
          <ac:spMkLst>
            <pc:docMk/>
            <pc:sldMk cId="3637679384" sldId="292"/>
            <ac:spMk id="616" creationId="{00000000-0000-0000-0000-000000000000}"/>
          </ac:spMkLst>
        </pc:spChg>
        <pc:picChg chg="add mod">
          <ac:chgData name="EZZINE, Hind" userId="S::ezzineh@who.int::edcab00f-6318-46e5-a4a9-188b01ee222f" providerId="AD" clId="Web-{EAA7270C-BD2D-F687-D4DE-29BE12E613CC}" dt="2023-06-03T22:06:23.803" v="261" actId="1076"/>
          <ac:picMkLst>
            <pc:docMk/>
            <pc:sldMk cId="3637679384" sldId="292"/>
            <ac:picMk id="3" creationId="{4210BB60-1808-3C98-3EF5-992E732AB669}"/>
          </ac:picMkLst>
        </pc:picChg>
        <pc:picChg chg="del">
          <ac:chgData name="EZZINE, Hind" userId="S::ezzineh@who.int::edcab00f-6318-46e5-a4a9-188b01ee222f" providerId="AD" clId="Web-{EAA7270C-BD2D-F687-D4DE-29BE12E613CC}" dt="2023-06-03T22:04:54.222" v="232"/>
          <ac:picMkLst>
            <pc:docMk/>
            <pc:sldMk cId="3637679384" sldId="292"/>
            <ac:picMk id="614" creationId="{00000000-0000-0000-0000-000000000000}"/>
          </ac:picMkLst>
        </pc:picChg>
      </pc:sldChg>
      <pc:sldMasterChg chg="add addSldLayout">
        <pc:chgData name="EZZINE, Hind" userId="S::ezzineh@who.int::edcab00f-6318-46e5-a4a9-188b01ee222f" providerId="AD" clId="Web-{EAA7270C-BD2D-F687-D4DE-29BE12E613CC}" dt="2023-06-03T21:43:19.961" v="4"/>
        <pc:sldMasterMkLst>
          <pc:docMk/>
          <pc:sldMasterMk cId="0" sldId="2147483648"/>
        </pc:sldMasterMkLst>
        <pc:sldLayoutChg chg="add">
          <pc:chgData name="EZZINE, Hind" userId="S::ezzineh@who.int::edcab00f-6318-46e5-a4a9-188b01ee222f" providerId="AD" clId="Web-{EAA7270C-BD2D-F687-D4DE-29BE12E613CC}" dt="2023-06-03T21:43:19.961" v="4"/>
          <pc:sldLayoutMkLst>
            <pc:docMk/>
            <pc:sldMasterMk cId="0" sldId="2147483648"/>
            <pc:sldLayoutMk cId="0" sldId="2147483649"/>
          </pc:sldLayoutMkLst>
        </pc:sldLayoutChg>
        <pc:sldLayoutChg chg="add">
          <pc:chgData name="EZZINE, Hind" userId="S::ezzineh@who.int::edcab00f-6318-46e5-a4a9-188b01ee222f" providerId="AD" clId="Web-{EAA7270C-BD2D-F687-D4DE-29BE12E613CC}" dt="2023-06-03T21:43:19.961" v="4"/>
          <pc:sldLayoutMkLst>
            <pc:docMk/>
            <pc:sldMasterMk cId="0" sldId="2147483648"/>
            <pc:sldLayoutMk cId="0" sldId="2147483650"/>
          </pc:sldLayoutMkLst>
        </pc:sldLayoutChg>
        <pc:sldLayoutChg chg="add">
          <pc:chgData name="EZZINE, Hind" userId="S::ezzineh@who.int::edcab00f-6318-46e5-a4a9-188b01ee222f" providerId="AD" clId="Web-{EAA7270C-BD2D-F687-D4DE-29BE12E613CC}" dt="2023-06-03T21:43:19.961" v="4"/>
          <pc:sldLayoutMkLst>
            <pc:docMk/>
            <pc:sldMasterMk cId="0" sldId="2147483648"/>
            <pc:sldLayoutMk cId="0" sldId="2147483651"/>
          </pc:sldLayoutMkLst>
        </pc:sldLayoutChg>
        <pc:sldLayoutChg chg="add">
          <pc:chgData name="EZZINE, Hind" userId="S::ezzineh@who.int::edcab00f-6318-46e5-a4a9-188b01ee222f" providerId="AD" clId="Web-{EAA7270C-BD2D-F687-D4DE-29BE12E613CC}" dt="2023-06-03T21:43:19.961" v="4"/>
          <pc:sldLayoutMkLst>
            <pc:docMk/>
            <pc:sldMasterMk cId="0" sldId="2147483648"/>
            <pc:sldLayoutMk cId="0" sldId="2147483652"/>
          </pc:sldLayoutMkLst>
        </pc:sldLayoutChg>
        <pc:sldLayoutChg chg="add">
          <pc:chgData name="EZZINE, Hind" userId="S::ezzineh@who.int::edcab00f-6318-46e5-a4a9-188b01ee222f" providerId="AD" clId="Web-{EAA7270C-BD2D-F687-D4DE-29BE12E613CC}" dt="2023-06-03T21:43:19.961" v="4"/>
          <pc:sldLayoutMkLst>
            <pc:docMk/>
            <pc:sldMasterMk cId="0" sldId="2147483648"/>
            <pc:sldLayoutMk cId="0" sldId="2147483653"/>
          </pc:sldLayoutMkLst>
        </pc:sldLayoutChg>
        <pc:sldLayoutChg chg="add">
          <pc:chgData name="EZZINE, Hind" userId="S::ezzineh@who.int::edcab00f-6318-46e5-a4a9-188b01ee222f" providerId="AD" clId="Web-{EAA7270C-BD2D-F687-D4DE-29BE12E613CC}" dt="2023-06-03T21:43:19.961" v="4"/>
          <pc:sldLayoutMkLst>
            <pc:docMk/>
            <pc:sldMasterMk cId="0" sldId="2147483648"/>
            <pc:sldLayoutMk cId="0" sldId="2147483654"/>
          </pc:sldLayoutMkLst>
        </pc:sldLayoutChg>
        <pc:sldLayoutChg chg="add">
          <pc:chgData name="EZZINE, Hind" userId="S::ezzineh@who.int::edcab00f-6318-46e5-a4a9-188b01ee222f" providerId="AD" clId="Web-{EAA7270C-BD2D-F687-D4DE-29BE12E613CC}" dt="2023-06-03T21:43:19.961" v="4"/>
          <pc:sldLayoutMkLst>
            <pc:docMk/>
            <pc:sldMasterMk cId="0" sldId="2147483648"/>
            <pc:sldLayoutMk cId="0" sldId="2147483655"/>
          </pc:sldLayoutMkLst>
        </pc:sldLayoutChg>
        <pc:sldLayoutChg chg="add">
          <pc:chgData name="EZZINE, Hind" userId="S::ezzineh@who.int::edcab00f-6318-46e5-a4a9-188b01ee222f" providerId="AD" clId="Web-{EAA7270C-BD2D-F687-D4DE-29BE12E613CC}" dt="2023-06-03T21:43:19.961" v="4"/>
          <pc:sldLayoutMkLst>
            <pc:docMk/>
            <pc:sldMasterMk cId="0" sldId="2147483648"/>
            <pc:sldLayoutMk cId="0" sldId="2147483656"/>
          </pc:sldLayoutMkLst>
        </pc:sldLayoutChg>
        <pc:sldLayoutChg chg="add">
          <pc:chgData name="EZZINE, Hind" userId="S::ezzineh@who.int::edcab00f-6318-46e5-a4a9-188b01ee222f" providerId="AD" clId="Web-{EAA7270C-BD2D-F687-D4DE-29BE12E613CC}" dt="2023-06-03T21:43:19.961" v="4"/>
          <pc:sldLayoutMkLst>
            <pc:docMk/>
            <pc:sldMasterMk cId="0" sldId="2147483648"/>
            <pc:sldLayoutMk cId="0" sldId="2147483657"/>
          </pc:sldLayoutMkLst>
        </pc:sldLayoutChg>
        <pc:sldLayoutChg chg="add">
          <pc:chgData name="EZZINE, Hind" userId="S::ezzineh@who.int::edcab00f-6318-46e5-a4a9-188b01ee222f" providerId="AD" clId="Web-{EAA7270C-BD2D-F687-D4DE-29BE12E613CC}" dt="2023-06-03T21:43:19.961" v="4"/>
          <pc:sldLayoutMkLst>
            <pc:docMk/>
            <pc:sldMasterMk cId="0" sldId="2147483648"/>
            <pc:sldLayoutMk cId="0" sldId="2147483658"/>
          </pc:sldLayoutMkLst>
        </pc:sldLayoutChg>
        <pc:sldLayoutChg chg="add">
          <pc:chgData name="EZZINE, Hind" userId="S::ezzineh@who.int::edcab00f-6318-46e5-a4a9-188b01ee222f" providerId="AD" clId="Web-{EAA7270C-BD2D-F687-D4DE-29BE12E613CC}" dt="2023-06-03T21:43:19.961" v="4"/>
          <pc:sldLayoutMkLst>
            <pc:docMk/>
            <pc:sldMasterMk cId="0" sldId="2147483648"/>
            <pc:sldLayoutMk cId="0" sldId="2147483659"/>
          </pc:sldLayoutMkLst>
        </pc:sldLayoutChg>
        <pc:sldLayoutChg chg="add">
          <pc:chgData name="EZZINE, Hind" userId="S::ezzineh@who.int::edcab00f-6318-46e5-a4a9-188b01ee222f" providerId="AD" clId="Web-{EAA7270C-BD2D-F687-D4DE-29BE12E613CC}" dt="2023-06-03T21:43:19.961" v="4"/>
          <pc:sldLayoutMkLst>
            <pc:docMk/>
            <pc:sldMasterMk cId="0" sldId="2147483648"/>
            <pc:sldLayoutMk cId="0" sldId="2147483660"/>
          </pc:sldLayoutMkLst>
        </pc:sldLayoutChg>
        <pc:sldLayoutChg chg="add">
          <pc:chgData name="EZZINE, Hind" userId="S::ezzineh@who.int::edcab00f-6318-46e5-a4a9-188b01ee222f" providerId="AD" clId="Web-{EAA7270C-BD2D-F687-D4DE-29BE12E613CC}" dt="2023-06-03T21:43:19.961" v="4"/>
          <pc:sldLayoutMkLst>
            <pc:docMk/>
            <pc:sldMasterMk cId="0" sldId="2147483648"/>
            <pc:sldLayoutMk cId="0" sldId="2147483661"/>
          </pc:sldLayoutMkLst>
        </pc:sldLayoutChg>
        <pc:sldLayoutChg chg="add">
          <pc:chgData name="EZZINE, Hind" userId="S::ezzineh@who.int::edcab00f-6318-46e5-a4a9-188b01ee222f" providerId="AD" clId="Web-{EAA7270C-BD2D-F687-D4DE-29BE12E613CC}" dt="2023-06-03T21:43:19.961" v="4"/>
          <pc:sldLayoutMkLst>
            <pc:docMk/>
            <pc:sldMasterMk cId="0" sldId="2147483648"/>
            <pc:sldLayoutMk cId="0" sldId="2147483662"/>
          </pc:sldLayoutMkLst>
        </pc:sldLayoutChg>
        <pc:sldLayoutChg chg="add">
          <pc:chgData name="EZZINE, Hind" userId="S::ezzineh@who.int::edcab00f-6318-46e5-a4a9-188b01ee222f" providerId="AD" clId="Web-{EAA7270C-BD2D-F687-D4DE-29BE12E613CC}" dt="2023-06-03T21:43:19.961" v="4"/>
          <pc:sldLayoutMkLst>
            <pc:docMk/>
            <pc:sldMasterMk cId="0" sldId="2147483648"/>
            <pc:sldLayoutMk cId="0" sldId="2147483663"/>
          </pc:sldLayoutMkLst>
        </pc:sldLayoutChg>
        <pc:sldLayoutChg chg="add">
          <pc:chgData name="EZZINE, Hind" userId="S::ezzineh@who.int::edcab00f-6318-46e5-a4a9-188b01ee222f" providerId="AD" clId="Web-{EAA7270C-BD2D-F687-D4DE-29BE12E613CC}" dt="2023-06-03T21:43:19.961" v="4"/>
          <pc:sldLayoutMkLst>
            <pc:docMk/>
            <pc:sldMasterMk cId="0" sldId="2147483648"/>
            <pc:sldLayoutMk cId="0" sldId="2147483664"/>
          </pc:sldLayoutMkLst>
        </pc:sldLayoutChg>
        <pc:sldLayoutChg chg="add">
          <pc:chgData name="EZZINE, Hind" userId="S::ezzineh@who.int::edcab00f-6318-46e5-a4a9-188b01ee222f" providerId="AD" clId="Web-{EAA7270C-BD2D-F687-D4DE-29BE12E613CC}" dt="2023-06-03T21:43:19.961" v="4"/>
          <pc:sldLayoutMkLst>
            <pc:docMk/>
            <pc:sldMasterMk cId="0" sldId="2147483648"/>
            <pc:sldLayoutMk cId="0" sldId="2147483665"/>
          </pc:sldLayoutMkLst>
        </pc:sldLayoutChg>
      </pc:sldMasterChg>
      <pc:sldMasterChg chg="add addSldLayout">
        <pc:chgData name="EZZINE, Hind" userId="S::ezzineh@who.int::edcab00f-6318-46e5-a4a9-188b01ee222f" providerId="AD" clId="Web-{EAA7270C-BD2D-F687-D4DE-29BE12E613CC}" dt="2023-06-03T21:49:20.427" v="106"/>
        <pc:sldMasterMkLst>
          <pc:docMk/>
          <pc:sldMasterMk cId="0" sldId="2147483684"/>
        </pc:sldMasterMkLst>
        <pc:sldLayoutChg chg="add">
          <pc:chgData name="EZZINE, Hind" userId="S::ezzineh@who.int::edcab00f-6318-46e5-a4a9-188b01ee222f" providerId="AD" clId="Web-{EAA7270C-BD2D-F687-D4DE-29BE12E613CC}" dt="2023-06-03T21:49:20.427" v="106"/>
          <pc:sldLayoutMkLst>
            <pc:docMk/>
            <pc:sldMasterMk cId="0" sldId="2147483684"/>
            <pc:sldLayoutMk cId="0" sldId="2147483680"/>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0" sldId="2147483681"/>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0" sldId="2147483682"/>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2275276128" sldId="2147483683"/>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0" sldId="2147483685"/>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0" sldId="2147483686"/>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0" sldId="2147483687"/>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0" sldId="2147483688"/>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0" sldId="2147483689"/>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0" sldId="2147483690"/>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0" sldId="2147483691"/>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0" sldId="2147483692"/>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0" sldId="2147483693"/>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0" sldId="2147483694"/>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0" sldId="2147483695"/>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0" sldId="2147483696"/>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0" sldId="2147483697"/>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0" sldId="2147483698"/>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0" sldId="2147483699"/>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0" sldId="2147483700"/>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0" sldId="2147483701"/>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0" sldId="2147483702"/>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0" sldId="2147483703"/>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0" sldId="2147483704"/>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0" sldId="2147483705"/>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0" sldId="2147483706"/>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0" sldId="2147483707"/>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0" sldId="2147483708"/>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0" sldId="2147483709"/>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0" sldId="2147483710"/>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0" sldId="2147483711"/>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0" sldId="2147483712"/>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0" sldId="2147483713"/>
          </pc:sldLayoutMkLst>
        </pc:sldLayoutChg>
        <pc:sldLayoutChg chg="add">
          <pc:chgData name="EZZINE, Hind" userId="S::ezzineh@who.int::edcab00f-6318-46e5-a4a9-188b01ee222f" providerId="AD" clId="Web-{EAA7270C-BD2D-F687-D4DE-29BE12E613CC}" dt="2023-06-03T21:49:20.427" v="106"/>
          <pc:sldLayoutMkLst>
            <pc:docMk/>
            <pc:sldMasterMk cId="0" sldId="2147483684"/>
            <pc:sldLayoutMk cId="0" sldId="2147483714"/>
          </pc:sldLayoutMkLst>
        </pc:sldLayoutChg>
      </pc:sldMasterChg>
      <pc:sldMasterChg chg="add addSldLayout">
        <pc:chgData name="EZZINE, Hind" userId="S::ezzineh@who.int::edcab00f-6318-46e5-a4a9-188b01ee222f" providerId="AD" clId="Web-{EAA7270C-BD2D-F687-D4DE-29BE12E613CC}" dt="2023-06-03T21:42:48.226" v="2"/>
        <pc:sldMasterMkLst>
          <pc:docMk/>
          <pc:sldMasterMk cId="0" sldId="2147484847"/>
        </pc:sldMasterMkLst>
        <pc:sldLayoutChg chg="add">
          <pc:chgData name="EZZINE, Hind" userId="S::ezzineh@who.int::edcab00f-6318-46e5-a4a9-188b01ee222f" providerId="AD" clId="Web-{EAA7270C-BD2D-F687-D4DE-29BE12E613CC}" dt="2023-06-03T21:42:48.226" v="2"/>
          <pc:sldLayoutMkLst>
            <pc:docMk/>
            <pc:sldMasterMk cId="0" sldId="2147484847"/>
            <pc:sldLayoutMk cId="2048630263" sldId="2147484844"/>
          </pc:sldLayoutMkLst>
        </pc:sldLayoutChg>
        <pc:sldLayoutChg chg="add">
          <pc:chgData name="EZZINE, Hind" userId="S::ezzineh@who.int::edcab00f-6318-46e5-a4a9-188b01ee222f" providerId="AD" clId="Web-{EAA7270C-BD2D-F687-D4DE-29BE12E613CC}" dt="2023-06-03T21:42:48.226" v="2"/>
          <pc:sldLayoutMkLst>
            <pc:docMk/>
            <pc:sldMasterMk cId="0" sldId="2147484847"/>
            <pc:sldLayoutMk cId="1174931886" sldId="2147484845"/>
          </pc:sldLayoutMkLst>
        </pc:sldLayoutChg>
        <pc:sldLayoutChg chg="add">
          <pc:chgData name="EZZINE, Hind" userId="S::ezzineh@who.int::edcab00f-6318-46e5-a4a9-188b01ee222f" providerId="AD" clId="Web-{EAA7270C-BD2D-F687-D4DE-29BE12E613CC}" dt="2023-06-03T21:42:48.226" v="2"/>
          <pc:sldLayoutMkLst>
            <pc:docMk/>
            <pc:sldMasterMk cId="0" sldId="2147484847"/>
            <pc:sldLayoutMk cId="1774290247" sldId="2147484846"/>
          </pc:sldLayoutMkLst>
        </pc:sldLayoutChg>
        <pc:sldLayoutChg chg="add">
          <pc:chgData name="EZZINE, Hind" userId="S::ezzineh@who.int::edcab00f-6318-46e5-a4a9-188b01ee222f" providerId="AD" clId="Web-{EAA7270C-BD2D-F687-D4DE-29BE12E613CC}" dt="2023-06-03T21:42:48.226" v="2"/>
          <pc:sldLayoutMkLst>
            <pc:docMk/>
            <pc:sldMasterMk cId="0" sldId="2147484847"/>
            <pc:sldLayoutMk cId="0" sldId="2147484848"/>
          </pc:sldLayoutMkLst>
        </pc:sldLayoutChg>
        <pc:sldLayoutChg chg="add">
          <pc:chgData name="EZZINE, Hind" userId="S::ezzineh@who.int::edcab00f-6318-46e5-a4a9-188b01ee222f" providerId="AD" clId="Web-{EAA7270C-BD2D-F687-D4DE-29BE12E613CC}" dt="2023-06-03T21:42:48.226" v="2"/>
          <pc:sldLayoutMkLst>
            <pc:docMk/>
            <pc:sldMasterMk cId="0" sldId="2147484847"/>
            <pc:sldLayoutMk cId="0" sldId="2147484849"/>
          </pc:sldLayoutMkLst>
        </pc:sldLayoutChg>
        <pc:sldLayoutChg chg="add">
          <pc:chgData name="EZZINE, Hind" userId="S::ezzineh@who.int::edcab00f-6318-46e5-a4a9-188b01ee222f" providerId="AD" clId="Web-{EAA7270C-BD2D-F687-D4DE-29BE12E613CC}" dt="2023-06-03T21:42:48.226" v="2"/>
          <pc:sldLayoutMkLst>
            <pc:docMk/>
            <pc:sldMasterMk cId="0" sldId="2147484847"/>
            <pc:sldLayoutMk cId="0" sldId="2147484850"/>
          </pc:sldLayoutMkLst>
        </pc:sldLayoutChg>
        <pc:sldLayoutChg chg="add">
          <pc:chgData name="EZZINE, Hind" userId="S::ezzineh@who.int::edcab00f-6318-46e5-a4a9-188b01ee222f" providerId="AD" clId="Web-{EAA7270C-BD2D-F687-D4DE-29BE12E613CC}" dt="2023-06-03T21:42:48.226" v="2"/>
          <pc:sldLayoutMkLst>
            <pc:docMk/>
            <pc:sldMasterMk cId="0" sldId="2147484847"/>
            <pc:sldLayoutMk cId="0" sldId="2147484851"/>
          </pc:sldLayoutMkLst>
        </pc:sldLayoutChg>
        <pc:sldLayoutChg chg="add">
          <pc:chgData name="EZZINE, Hind" userId="S::ezzineh@who.int::edcab00f-6318-46e5-a4a9-188b01ee222f" providerId="AD" clId="Web-{EAA7270C-BD2D-F687-D4DE-29BE12E613CC}" dt="2023-06-03T21:42:48.226" v="2"/>
          <pc:sldLayoutMkLst>
            <pc:docMk/>
            <pc:sldMasterMk cId="0" sldId="2147484847"/>
            <pc:sldLayoutMk cId="0" sldId="2147484852"/>
          </pc:sldLayoutMkLst>
        </pc:sldLayoutChg>
        <pc:sldLayoutChg chg="add">
          <pc:chgData name="EZZINE, Hind" userId="S::ezzineh@who.int::edcab00f-6318-46e5-a4a9-188b01ee222f" providerId="AD" clId="Web-{EAA7270C-BD2D-F687-D4DE-29BE12E613CC}" dt="2023-06-03T21:42:48.226" v="2"/>
          <pc:sldLayoutMkLst>
            <pc:docMk/>
            <pc:sldMasterMk cId="0" sldId="2147484847"/>
            <pc:sldLayoutMk cId="0" sldId="2147484853"/>
          </pc:sldLayoutMkLst>
        </pc:sldLayoutChg>
        <pc:sldLayoutChg chg="add">
          <pc:chgData name="EZZINE, Hind" userId="S::ezzineh@who.int::edcab00f-6318-46e5-a4a9-188b01ee222f" providerId="AD" clId="Web-{EAA7270C-BD2D-F687-D4DE-29BE12E613CC}" dt="2023-06-03T21:42:48.226" v="2"/>
          <pc:sldLayoutMkLst>
            <pc:docMk/>
            <pc:sldMasterMk cId="0" sldId="2147484847"/>
            <pc:sldLayoutMk cId="0" sldId="2147484854"/>
          </pc:sldLayoutMkLst>
        </pc:sldLayoutChg>
        <pc:sldLayoutChg chg="add">
          <pc:chgData name="EZZINE, Hind" userId="S::ezzineh@who.int::edcab00f-6318-46e5-a4a9-188b01ee222f" providerId="AD" clId="Web-{EAA7270C-BD2D-F687-D4DE-29BE12E613CC}" dt="2023-06-03T21:42:48.226" v="2"/>
          <pc:sldLayoutMkLst>
            <pc:docMk/>
            <pc:sldMasterMk cId="0" sldId="2147484847"/>
            <pc:sldLayoutMk cId="0" sldId="2147484855"/>
          </pc:sldLayoutMkLst>
        </pc:sldLayoutChg>
        <pc:sldLayoutChg chg="add">
          <pc:chgData name="EZZINE, Hind" userId="S::ezzineh@who.int::edcab00f-6318-46e5-a4a9-188b01ee222f" providerId="AD" clId="Web-{EAA7270C-BD2D-F687-D4DE-29BE12E613CC}" dt="2023-06-03T21:42:48.226" v="2"/>
          <pc:sldLayoutMkLst>
            <pc:docMk/>
            <pc:sldMasterMk cId="0" sldId="2147484847"/>
            <pc:sldLayoutMk cId="0" sldId="2147484856"/>
          </pc:sldLayoutMkLst>
        </pc:sldLayoutChg>
        <pc:sldLayoutChg chg="add">
          <pc:chgData name="EZZINE, Hind" userId="S::ezzineh@who.int::edcab00f-6318-46e5-a4a9-188b01ee222f" providerId="AD" clId="Web-{EAA7270C-BD2D-F687-D4DE-29BE12E613CC}" dt="2023-06-03T21:42:48.226" v="2"/>
          <pc:sldLayoutMkLst>
            <pc:docMk/>
            <pc:sldMasterMk cId="0" sldId="2147484847"/>
            <pc:sldLayoutMk cId="0" sldId="2147484857"/>
          </pc:sldLayoutMkLst>
        </pc:sldLayoutChg>
        <pc:sldLayoutChg chg="add">
          <pc:chgData name="EZZINE, Hind" userId="S::ezzineh@who.int::edcab00f-6318-46e5-a4a9-188b01ee222f" providerId="AD" clId="Web-{EAA7270C-BD2D-F687-D4DE-29BE12E613CC}" dt="2023-06-03T21:42:48.226" v="2"/>
          <pc:sldLayoutMkLst>
            <pc:docMk/>
            <pc:sldMasterMk cId="0" sldId="2147484847"/>
            <pc:sldLayoutMk cId="0" sldId="2147484858"/>
          </pc:sldLayoutMkLst>
        </pc:sldLayoutChg>
        <pc:sldLayoutChg chg="add">
          <pc:chgData name="EZZINE, Hind" userId="S::ezzineh@who.int::edcab00f-6318-46e5-a4a9-188b01ee222f" providerId="AD" clId="Web-{EAA7270C-BD2D-F687-D4DE-29BE12E613CC}" dt="2023-06-03T21:42:48.226" v="2"/>
          <pc:sldLayoutMkLst>
            <pc:docMk/>
            <pc:sldMasterMk cId="0" sldId="2147484847"/>
            <pc:sldLayoutMk cId="0" sldId="2147484859"/>
          </pc:sldLayoutMkLst>
        </pc:sldLayoutChg>
        <pc:sldLayoutChg chg="add">
          <pc:chgData name="EZZINE, Hind" userId="S::ezzineh@who.int::edcab00f-6318-46e5-a4a9-188b01ee222f" providerId="AD" clId="Web-{EAA7270C-BD2D-F687-D4DE-29BE12E613CC}" dt="2023-06-03T21:42:48.226" v="2"/>
          <pc:sldLayoutMkLst>
            <pc:docMk/>
            <pc:sldMasterMk cId="0" sldId="2147484847"/>
            <pc:sldLayoutMk cId="0" sldId="2147484860"/>
          </pc:sldLayoutMkLst>
        </pc:sldLayoutChg>
        <pc:sldLayoutChg chg="add">
          <pc:chgData name="EZZINE, Hind" userId="S::ezzineh@who.int::edcab00f-6318-46e5-a4a9-188b01ee222f" providerId="AD" clId="Web-{EAA7270C-BD2D-F687-D4DE-29BE12E613CC}" dt="2023-06-03T21:42:48.226" v="2"/>
          <pc:sldLayoutMkLst>
            <pc:docMk/>
            <pc:sldMasterMk cId="0" sldId="2147484847"/>
            <pc:sldLayoutMk cId="0" sldId="2147484861"/>
          </pc:sldLayoutMkLst>
        </pc:sldLayoutChg>
        <pc:sldLayoutChg chg="add">
          <pc:chgData name="EZZINE, Hind" userId="S::ezzineh@who.int::edcab00f-6318-46e5-a4a9-188b01ee222f" providerId="AD" clId="Web-{EAA7270C-BD2D-F687-D4DE-29BE12E613CC}" dt="2023-06-03T21:42:48.226" v="2"/>
          <pc:sldLayoutMkLst>
            <pc:docMk/>
            <pc:sldMasterMk cId="0" sldId="2147484847"/>
            <pc:sldLayoutMk cId="3541486736" sldId="2147484862"/>
          </pc:sldLayoutMkLst>
        </pc:sldLayoutChg>
        <pc:sldLayoutChg chg="add">
          <pc:chgData name="EZZINE, Hind" userId="S::ezzineh@who.int::edcab00f-6318-46e5-a4a9-188b01ee222f" providerId="AD" clId="Web-{EAA7270C-BD2D-F687-D4DE-29BE12E613CC}" dt="2023-06-03T21:42:48.226" v="2"/>
          <pc:sldLayoutMkLst>
            <pc:docMk/>
            <pc:sldMasterMk cId="0" sldId="2147484847"/>
            <pc:sldLayoutMk cId="0" sldId="2147484879"/>
          </pc:sldLayoutMkLst>
        </pc:sldLayoutChg>
      </pc:sldMasterChg>
      <pc:sldMasterChg chg="add addSldLayout">
        <pc:chgData name="EZZINE, Hind" userId="S::ezzineh@who.int::edcab00f-6318-46e5-a4a9-188b01ee222f" providerId="AD" clId="Web-{EAA7270C-BD2D-F687-D4DE-29BE12E613CC}" dt="2023-06-03T21:42:48.382" v="3"/>
        <pc:sldMasterMkLst>
          <pc:docMk/>
          <pc:sldMasterMk cId="0" sldId="2147484864"/>
        </pc:sldMasterMkLst>
        <pc:sldLayoutChg chg="add">
          <pc:chgData name="EZZINE, Hind" userId="S::ezzineh@who.int::edcab00f-6318-46e5-a4a9-188b01ee222f" providerId="AD" clId="Web-{EAA7270C-BD2D-F687-D4DE-29BE12E613CC}" dt="2023-06-03T21:42:48.382" v="3"/>
          <pc:sldLayoutMkLst>
            <pc:docMk/>
            <pc:sldMasterMk cId="0" sldId="2147484864"/>
            <pc:sldLayoutMk cId="4260497216" sldId="2147484863"/>
          </pc:sldLayoutMkLst>
        </pc:sldLayoutChg>
        <pc:sldLayoutChg chg="add">
          <pc:chgData name="EZZINE, Hind" userId="S::ezzineh@who.int::edcab00f-6318-46e5-a4a9-188b01ee222f" providerId="AD" clId="Web-{EAA7270C-BD2D-F687-D4DE-29BE12E613CC}" dt="2023-06-03T21:42:48.382" v="3"/>
          <pc:sldLayoutMkLst>
            <pc:docMk/>
            <pc:sldMasterMk cId="0" sldId="2147484864"/>
            <pc:sldLayoutMk cId="0" sldId="2147484865"/>
          </pc:sldLayoutMkLst>
        </pc:sldLayoutChg>
        <pc:sldLayoutChg chg="add">
          <pc:chgData name="EZZINE, Hind" userId="S::ezzineh@who.int::edcab00f-6318-46e5-a4a9-188b01ee222f" providerId="AD" clId="Web-{EAA7270C-BD2D-F687-D4DE-29BE12E613CC}" dt="2023-06-03T21:42:48.382" v="3"/>
          <pc:sldLayoutMkLst>
            <pc:docMk/>
            <pc:sldMasterMk cId="0" sldId="2147484864"/>
            <pc:sldLayoutMk cId="0" sldId="2147484866"/>
          </pc:sldLayoutMkLst>
        </pc:sldLayoutChg>
        <pc:sldLayoutChg chg="add">
          <pc:chgData name="EZZINE, Hind" userId="S::ezzineh@who.int::edcab00f-6318-46e5-a4a9-188b01ee222f" providerId="AD" clId="Web-{EAA7270C-BD2D-F687-D4DE-29BE12E613CC}" dt="2023-06-03T21:42:48.382" v="3"/>
          <pc:sldLayoutMkLst>
            <pc:docMk/>
            <pc:sldMasterMk cId="0" sldId="2147484864"/>
            <pc:sldLayoutMk cId="0" sldId="2147484867"/>
          </pc:sldLayoutMkLst>
        </pc:sldLayoutChg>
        <pc:sldLayoutChg chg="add">
          <pc:chgData name="EZZINE, Hind" userId="S::ezzineh@who.int::edcab00f-6318-46e5-a4a9-188b01ee222f" providerId="AD" clId="Web-{EAA7270C-BD2D-F687-D4DE-29BE12E613CC}" dt="2023-06-03T21:42:48.382" v="3"/>
          <pc:sldLayoutMkLst>
            <pc:docMk/>
            <pc:sldMasterMk cId="0" sldId="2147484864"/>
            <pc:sldLayoutMk cId="0" sldId="2147484868"/>
          </pc:sldLayoutMkLst>
        </pc:sldLayoutChg>
        <pc:sldLayoutChg chg="add">
          <pc:chgData name="EZZINE, Hind" userId="S::ezzineh@who.int::edcab00f-6318-46e5-a4a9-188b01ee222f" providerId="AD" clId="Web-{EAA7270C-BD2D-F687-D4DE-29BE12E613CC}" dt="2023-06-03T21:42:48.382" v="3"/>
          <pc:sldLayoutMkLst>
            <pc:docMk/>
            <pc:sldMasterMk cId="0" sldId="2147484864"/>
            <pc:sldLayoutMk cId="0" sldId="2147484869"/>
          </pc:sldLayoutMkLst>
        </pc:sldLayoutChg>
        <pc:sldLayoutChg chg="add">
          <pc:chgData name="EZZINE, Hind" userId="S::ezzineh@who.int::edcab00f-6318-46e5-a4a9-188b01ee222f" providerId="AD" clId="Web-{EAA7270C-BD2D-F687-D4DE-29BE12E613CC}" dt="2023-06-03T21:42:48.382" v="3"/>
          <pc:sldLayoutMkLst>
            <pc:docMk/>
            <pc:sldMasterMk cId="0" sldId="2147484864"/>
            <pc:sldLayoutMk cId="0" sldId="2147484870"/>
          </pc:sldLayoutMkLst>
        </pc:sldLayoutChg>
        <pc:sldLayoutChg chg="add">
          <pc:chgData name="EZZINE, Hind" userId="S::ezzineh@who.int::edcab00f-6318-46e5-a4a9-188b01ee222f" providerId="AD" clId="Web-{EAA7270C-BD2D-F687-D4DE-29BE12E613CC}" dt="2023-06-03T21:42:48.382" v="3"/>
          <pc:sldLayoutMkLst>
            <pc:docMk/>
            <pc:sldMasterMk cId="0" sldId="2147484864"/>
            <pc:sldLayoutMk cId="0" sldId="2147484871"/>
          </pc:sldLayoutMkLst>
        </pc:sldLayoutChg>
        <pc:sldLayoutChg chg="add">
          <pc:chgData name="EZZINE, Hind" userId="S::ezzineh@who.int::edcab00f-6318-46e5-a4a9-188b01ee222f" providerId="AD" clId="Web-{EAA7270C-BD2D-F687-D4DE-29BE12E613CC}" dt="2023-06-03T21:42:48.382" v="3"/>
          <pc:sldLayoutMkLst>
            <pc:docMk/>
            <pc:sldMasterMk cId="0" sldId="2147484864"/>
            <pc:sldLayoutMk cId="0" sldId="2147484872"/>
          </pc:sldLayoutMkLst>
        </pc:sldLayoutChg>
        <pc:sldLayoutChg chg="add">
          <pc:chgData name="EZZINE, Hind" userId="S::ezzineh@who.int::edcab00f-6318-46e5-a4a9-188b01ee222f" providerId="AD" clId="Web-{EAA7270C-BD2D-F687-D4DE-29BE12E613CC}" dt="2023-06-03T21:42:48.382" v="3"/>
          <pc:sldLayoutMkLst>
            <pc:docMk/>
            <pc:sldMasterMk cId="0" sldId="2147484864"/>
            <pc:sldLayoutMk cId="0" sldId="2147484873"/>
          </pc:sldLayoutMkLst>
        </pc:sldLayoutChg>
        <pc:sldLayoutChg chg="add">
          <pc:chgData name="EZZINE, Hind" userId="S::ezzineh@who.int::edcab00f-6318-46e5-a4a9-188b01ee222f" providerId="AD" clId="Web-{EAA7270C-BD2D-F687-D4DE-29BE12E613CC}" dt="2023-06-03T21:42:48.382" v="3"/>
          <pc:sldLayoutMkLst>
            <pc:docMk/>
            <pc:sldMasterMk cId="0" sldId="2147484864"/>
            <pc:sldLayoutMk cId="0" sldId="2147484874"/>
          </pc:sldLayoutMkLst>
        </pc:sldLayoutChg>
        <pc:sldLayoutChg chg="add">
          <pc:chgData name="EZZINE, Hind" userId="S::ezzineh@who.int::edcab00f-6318-46e5-a4a9-188b01ee222f" providerId="AD" clId="Web-{EAA7270C-BD2D-F687-D4DE-29BE12E613CC}" dt="2023-06-03T21:42:48.382" v="3"/>
          <pc:sldLayoutMkLst>
            <pc:docMk/>
            <pc:sldMasterMk cId="0" sldId="2147484864"/>
            <pc:sldLayoutMk cId="0" sldId="2147484875"/>
          </pc:sldLayoutMkLst>
        </pc:sldLayoutChg>
        <pc:sldLayoutChg chg="add">
          <pc:chgData name="EZZINE, Hind" userId="S::ezzineh@who.int::edcab00f-6318-46e5-a4a9-188b01ee222f" providerId="AD" clId="Web-{EAA7270C-BD2D-F687-D4DE-29BE12E613CC}" dt="2023-06-03T21:42:48.382" v="3"/>
          <pc:sldLayoutMkLst>
            <pc:docMk/>
            <pc:sldMasterMk cId="0" sldId="2147484864"/>
            <pc:sldLayoutMk cId="0" sldId="2147484876"/>
          </pc:sldLayoutMkLst>
        </pc:sldLayoutChg>
        <pc:sldLayoutChg chg="add">
          <pc:chgData name="EZZINE, Hind" userId="S::ezzineh@who.int::edcab00f-6318-46e5-a4a9-188b01ee222f" providerId="AD" clId="Web-{EAA7270C-BD2D-F687-D4DE-29BE12E613CC}" dt="2023-06-03T21:42:48.382" v="3"/>
          <pc:sldLayoutMkLst>
            <pc:docMk/>
            <pc:sldMasterMk cId="0" sldId="2147484864"/>
            <pc:sldLayoutMk cId="0" sldId="2147484877"/>
          </pc:sldLayoutMkLst>
        </pc:sldLayoutChg>
        <pc:sldLayoutChg chg="add">
          <pc:chgData name="EZZINE, Hind" userId="S::ezzineh@who.int::edcab00f-6318-46e5-a4a9-188b01ee222f" providerId="AD" clId="Web-{EAA7270C-BD2D-F687-D4DE-29BE12E613CC}" dt="2023-06-03T21:42:48.382" v="3"/>
          <pc:sldLayoutMkLst>
            <pc:docMk/>
            <pc:sldMasterMk cId="0" sldId="2147484864"/>
            <pc:sldLayoutMk cId="0" sldId="2147484878"/>
          </pc:sldLayoutMkLst>
        </pc:sldLayoutChg>
      </pc:sldMasterChg>
      <pc:sldMasterChg chg="replId modSldLayout">
        <pc:chgData name="EZZINE, Hind" userId="S::ezzineh@who.int::edcab00f-6318-46e5-a4a9-188b01ee222f" providerId="AD" clId="Web-{EAA7270C-BD2D-F687-D4DE-29BE12E613CC}" dt="2023-06-03T21:43:19.961" v="4"/>
        <pc:sldMasterMkLst>
          <pc:docMk/>
          <pc:sldMasterMk cId="257181031" sldId="2147484880"/>
        </pc:sldMasterMkLst>
        <pc:sldLayoutChg chg="replId">
          <pc:chgData name="EZZINE, Hind" userId="S::ezzineh@who.int::edcab00f-6318-46e5-a4a9-188b01ee222f" providerId="AD" clId="Web-{EAA7270C-BD2D-F687-D4DE-29BE12E613CC}" dt="2023-06-03T21:43:19.961" v="4"/>
          <pc:sldLayoutMkLst>
            <pc:docMk/>
            <pc:sldMasterMk cId="257181031" sldId="2147484880"/>
            <pc:sldLayoutMk cId="1798968083" sldId="2147484881"/>
          </pc:sldLayoutMkLst>
        </pc:sldLayoutChg>
        <pc:sldLayoutChg chg="replId">
          <pc:chgData name="EZZINE, Hind" userId="S::ezzineh@who.int::edcab00f-6318-46e5-a4a9-188b01ee222f" providerId="AD" clId="Web-{EAA7270C-BD2D-F687-D4DE-29BE12E613CC}" dt="2023-06-03T21:43:19.961" v="4"/>
          <pc:sldLayoutMkLst>
            <pc:docMk/>
            <pc:sldMasterMk cId="257181031" sldId="2147484880"/>
            <pc:sldLayoutMk cId="299560221" sldId="2147484882"/>
          </pc:sldLayoutMkLst>
        </pc:sldLayoutChg>
        <pc:sldLayoutChg chg="replId">
          <pc:chgData name="EZZINE, Hind" userId="S::ezzineh@who.int::edcab00f-6318-46e5-a4a9-188b01ee222f" providerId="AD" clId="Web-{EAA7270C-BD2D-F687-D4DE-29BE12E613CC}" dt="2023-06-03T21:43:19.961" v="4"/>
          <pc:sldLayoutMkLst>
            <pc:docMk/>
            <pc:sldMasterMk cId="257181031" sldId="2147484880"/>
            <pc:sldLayoutMk cId="2313263601" sldId="2147484883"/>
          </pc:sldLayoutMkLst>
        </pc:sldLayoutChg>
        <pc:sldLayoutChg chg="replId">
          <pc:chgData name="EZZINE, Hind" userId="S::ezzineh@who.int::edcab00f-6318-46e5-a4a9-188b01ee222f" providerId="AD" clId="Web-{EAA7270C-BD2D-F687-D4DE-29BE12E613CC}" dt="2023-06-03T21:43:19.961" v="4"/>
          <pc:sldLayoutMkLst>
            <pc:docMk/>
            <pc:sldMasterMk cId="257181031" sldId="2147484880"/>
            <pc:sldLayoutMk cId="1748223392" sldId="2147484884"/>
          </pc:sldLayoutMkLst>
        </pc:sldLayoutChg>
        <pc:sldLayoutChg chg="replId">
          <pc:chgData name="EZZINE, Hind" userId="S::ezzineh@who.int::edcab00f-6318-46e5-a4a9-188b01ee222f" providerId="AD" clId="Web-{EAA7270C-BD2D-F687-D4DE-29BE12E613CC}" dt="2023-06-03T21:43:19.961" v="4"/>
          <pc:sldLayoutMkLst>
            <pc:docMk/>
            <pc:sldMasterMk cId="257181031" sldId="2147484880"/>
            <pc:sldLayoutMk cId="4054284210" sldId="2147484885"/>
          </pc:sldLayoutMkLst>
        </pc:sldLayoutChg>
        <pc:sldLayoutChg chg="replId">
          <pc:chgData name="EZZINE, Hind" userId="S::ezzineh@who.int::edcab00f-6318-46e5-a4a9-188b01ee222f" providerId="AD" clId="Web-{EAA7270C-BD2D-F687-D4DE-29BE12E613CC}" dt="2023-06-03T21:43:19.961" v="4"/>
          <pc:sldLayoutMkLst>
            <pc:docMk/>
            <pc:sldMasterMk cId="257181031" sldId="2147484880"/>
            <pc:sldLayoutMk cId="3106878441" sldId="2147484886"/>
          </pc:sldLayoutMkLst>
        </pc:sldLayoutChg>
        <pc:sldLayoutChg chg="replId">
          <pc:chgData name="EZZINE, Hind" userId="S::ezzineh@who.int::edcab00f-6318-46e5-a4a9-188b01ee222f" providerId="AD" clId="Web-{EAA7270C-BD2D-F687-D4DE-29BE12E613CC}" dt="2023-06-03T21:43:19.961" v="4"/>
          <pc:sldLayoutMkLst>
            <pc:docMk/>
            <pc:sldMasterMk cId="257181031" sldId="2147484880"/>
            <pc:sldLayoutMk cId="1286244802" sldId="2147484887"/>
          </pc:sldLayoutMkLst>
        </pc:sldLayoutChg>
        <pc:sldLayoutChg chg="replId">
          <pc:chgData name="EZZINE, Hind" userId="S::ezzineh@who.int::edcab00f-6318-46e5-a4a9-188b01ee222f" providerId="AD" clId="Web-{EAA7270C-BD2D-F687-D4DE-29BE12E613CC}" dt="2023-06-03T21:43:19.961" v="4"/>
          <pc:sldLayoutMkLst>
            <pc:docMk/>
            <pc:sldMasterMk cId="257181031" sldId="2147484880"/>
            <pc:sldLayoutMk cId="4230637210" sldId="2147484888"/>
          </pc:sldLayoutMkLst>
        </pc:sldLayoutChg>
        <pc:sldLayoutChg chg="replId">
          <pc:chgData name="EZZINE, Hind" userId="S::ezzineh@who.int::edcab00f-6318-46e5-a4a9-188b01ee222f" providerId="AD" clId="Web-{EAA7270C-BD2D-F687-D4DE-29BE12E613CC}" dt="2023-06-03T21:43:19.961" v="4"/>
          <pc:sldLayoutMkLst>
            <pc:docMk/>
            <pc:sldMasterMk cId="257181031" sldId="2147484880"/>
            <pc:sldLayoutMk cId="138331682" sldId="2147484889"/>
          </pc:sldLayoutMkLst>
        </pc:sldLayoutChg>
        <pc:sldLayoutChg chg="replId">
          <pc:chgData name="EZZINE, Hind" userId="S::ezzineh@who.int::edcab00f-6318-46e5-a4a9-188b01ee222f" providerId="AD" clId="Web-{EAA7270C-BD2D-F687-D4DE-29BE12E613CC}" dt="2023-06-03T21:43:19.961" v="4"/>
          <pc:sldLayoutMkLst>
            <pc:docMk/>
            <pc:sldMasterMk cId="257181031" sldId="2147484880"/>
            <pc:sldLayoutMk cId="1258340357" sldId="2147484890"/>
          </pc:sldLayoutMkLst>
        </pc:sldLayoutChg>
        <pc:sldLayoutChg chg="replId">
          <pc:chgData name="EZZINE, Hind" userId="S::ezzineh@who.int::edcab00f-6318-46e5-a4a9-188b01ee222f" providerId="AD" clId="Web-{EAA7270C-BD2D-F687-D4DE-29BE12E613CC}" dt="2023-06-03T21:43:19.961" v="4"/>
          <pc:sldLayoutMkLst>
            <pc:docMk/>
            <pc:sldMasterMk cId="257181031" sldId="2147484880"/>
            <pc:sldLayoutMk cId="3796689010" sldId="2147484891"/>
          </pc:sldLayoutMkLst>
        </pc:sldLayoutChg>
      </pc:sldMasterChg>
      <pc:sldMasterChg chg="replId modSldLayout">
        <pc:chgData name="EZZINE, Hind" userId="S::ezzineh@who.int::edcab00f-6318-46e5-a4a9-188b01ee222f" providerId="AD" clId="Web-{EAA7270C-BD2D-F687-D4DE-29BE12E613CC}" dt="2023-06-03T21:43:19.961" v="4"/>
        <pc:sldMasterMkLst>
          <pc:docMk/>
          <pc:sldMasterMk cId="1126027677" sldId="2147484892"/>
        </pc:sldMasterMkLst>
        <pc:sldLayoutChg chg="replId">
          <pc:chgData name="EZZINE, Hind" userId="S::ezzineh@who.int::edcab00f-6318-46e5-a4a9-188b01ee222f" providerId="AD" clId="Web-{EAA7270C-BD2D-F687-D4DE-29BE12E613CC}" dt="2023-06-03T21:43:19.961" v="4"/>
          <pc:sldLayoutMkLst>
            <pc:docMk/>
            <pc:sldMasterMk cId="1126027677" sldId="2147484892"/>
            <pc:sldLayoutMk cId="1387629376" sldId="2147484893"/>
          </pc:sldLayoutMkLst>
        </pc:sldLayoutChg>
        <pc:sldLayoutChg chg="replId">
          <pc:chgData name="EZZINE, Hind" userId="S::ezzineh@who.int::edcab00f-6318-46e5-a4a9-188b01ee222f" providerId="AD" clId="Web-{EAA7270C-BD2D-F687-D4DE-29BE12E613CC}" dt="2023-06-03T21:43:19.961" v="4"/>
          <pc:sldLayoutMkLst>
            <pc:docMk/>
            <pc:sldMasterMk cId="1126027677" sldId="2147484892"/>
            <pc:sldLayoutMk cId="2983619782" sldId="2147484894"/>
          </pc:sldLayoutMkLst>
        </pc:sldLayoutChg>
        <pc:sldLayoutChg chg="replId">
          <pc:chgData name="EZZINE, Hind" userId="S::ezzineh@who.int::edcab00f-6318-46e5-a4a9-188b01ee222f" providerId="AD" clId="Web-{EAA7270C-BD2D-F687-D4DE-29BE12E613CC}" dt="2023-06-03T21:43:19.961" v="4"/>
          <pc:sldLayoutMkLst>
            <pc:docMk/>
            <pc:sldMasterMk cId="1126027677" sldId="2147484892"/>
            <pc:sldLayoutMk cId="3013774265" sldId="2147484895"/>
          </pc:sldLayoutMkLst>
        </pc:sldLayoutChg>
        <pc:sldLayoutChg chg="replId">
          <pc:chgData name="EZZINE, Hind" userId="S::ezzineh@who.int::edcab00f-6318-46e5-a4a9-188b01ee222f" providerId="AD" clId="Web-{EAA7270C-BD2D-F687-D4DE-29BE12E613CC}" dt="2023-06-03T21:43:19.961" v="4"/>
          <pc:sldLayoutMkLst>
            <pc:docMk/>
            <pc:sldMasterMk cId="1126027677" sldId="2147484892"/>
            <pc:sldLayoutMk cId="631988786" sldId="2147484896"/>
          </pc:sldLayoutMkLst>
        </pc:sldLayoutChg>
        <pc:sldLayoutChg chg="replId">
          <pc:chgData name="EZZINE, Hind" userId="S::ezzineh@who.int::edcab00f-6318-46e5-a4a9-188b01ee222f" providerId="AD" clId="Web-{EAA7270C-BD2D-F687-D4DE-29BE12E613CC}" dt="2023-06-03T21:43:19.961" v="4"/>
          <pc:sldLayoutMkLst>
            <pc:docMk/>
            <pc:sldMasterMk cId="1126027677" sldId="2147484892"/>
            <pc:sldLayoutMk cId="3829558223" sldId="2147484897"/>
          </pc:sldLayoutMkLst>
        </pc:sldLayoutChg>
      </pc:sldMasterChg>
    </pc:docChg>
  </pc:docChgLst>
  <pc:docChgLst>
    <pc:chgData name="EZZINE, Hind" userId="S::ezzineh@who.int::edcab00f-6318-46e5-a4a9-188b01ee222f" providerId="AD" clId="Web-{422FC639-F9BF-9958-9401-C2DAEF4D053A}"/>
    <pc:docChg chg="">
      <pc:chgData name="EZZINE, Hind" userId="S::ezzineh@who.int::edcab00f-6318-46e5-a4a9-188b01ee222f" providerId="AD" clId="Web-{422FC639-F9BF-9958-9401-C2DAEF4D053A}" dt="2023-07-13T12:02:34.966" v="0"/>
      <pc:docMkLst>
        <pc:docMk/>
      </pc:docMkLst>
      <pc:sldChg chg="addCm">
        <pc:chgData name="EZZINE, Hind" userId="S::ezzineh@who.int::edcab00f-6318-46e5-a4a9-188b01ee222f" providerId="AD" clId="Web-{422FC639-F9BF-9958-9401-C2DAEF4D053A}" dt="2023-07-13T12:02:34.966" v="0"/>
        <pc:sldMkLst>
          <pc:docMk/>
          <pc:sldMk cId="2303087008" sldId="287"/>
        </pc:sldMkLst>
        <pc:extLst>
          <p:ext xmlns:p="http://schemas.openxmlformats.org/presentationml/2006/main" uri="{D6D511B9-2390-475A-947B-AFAB55BFBCF1}">
            <pc226:cmChg xmlns:pc226="http://schemas.microsoft.com/office/powerpoint/2022/06/main/command" chg="add">
              <pc226:chgData name="EZZINE, Hind" userId="S::ezzineh@who.int::edcab00f-6318-46e5-a4a9-188b01ee222f" providerId="AD" clId="Web-{422FC639-F9BF-9958-9401-C2DAEF4D053A}" dt="2023-07-13T12:02:34.966" v="0"/>
              <pc2:cmMkLst xmlns:pc2="http://schemas.microsoft.com/office/powerpoint/2019/9/main/command">
                <pc:docMk/>
                <pc:sldMk cId="2303087008" sldId="287"/>
                <pc2:cmMk id="{F5EC6A85-EF01-4C4F-823A-C394B244DE65}"/>
              </pc2:cmMkLst>
            </pc226:cmChg>
          </p:ext>
        </pc:extLst>
      </pc:sldChg>
    </pc:docChg>
  </pc:docChgLst>
  <pc:docChgLst>
    <pc:chgData name="EZZINE, Hind" userId="S::ezzineh@who.int::edcab00f-6318-46e5-a4a9-188b01ee222f" providerId="AD" clId="Web-{4EF99A4B-8B8E-D72D-ED80-D4681CE1CFB7}"/>
    <pc:docChg chg="modSld">
      <pc:chgData name="EZZINE, Hind" userId="S::ezzineh@who.int::edcab00f-6318-46e5-a4a9-188b01ee222f" providerId="AD" clId="Web-{4EF99A4B-8B8E-D72D-ED80-D4681CE1CFB7}" dt="2023-07-13T12:00:02.496" v="293"/>
      <pc:docMkLst>
        <pc:docMk/>
      </pc:docMkLst>
      <pc:sldChg chg="modSp">
        <pc:chgData name="EZZINE, Hind" userId="S::ezzineh@who.int::edcab00f-6318-46e5-a4a9-188b01ee222f" providerId="AD" clId="Web-{4EF99A4B-8B8E-D72D-ED80-D4681CE1CFB7}" dt="2023-07-13T12:00:02.496" v="293"/>
        <pc:sldMkLst>
          <pc:docMk/>
          <pc:sldMk cId="2303087008" sldId="287"/>
        </pc:sldMkLst>
        <pc:spChg chg="mod">
          <ac:chgData name="EZZINE, Hind" userId="S::ezzineh@who.int::edcab00f-6318-46e5-a4a9-188b01ee222f" providerId="AD" clId="Web-{4EF99A4B-8B8E-D72D-ED80-D4681CE1CFB7}" dt="2023-07-13T12:00:02.496" v="293"/>
          <ac:spMkLst>
            <pc:docMk/>
            <pc:sldMk cId="2303087008" sldId="287"/>
            <ac:spMk id="587" creationId="{00000000-0000-0000-0000-000000000000}"/>
          </ac:spMkLst>
        </pc:spChg>
      </pc:sldChg>
    </pc:docChg>
  </pc:docChgLst>
</pc:chgInfo>
</file>

<file path=ppt/comments/modernComment_11F_894651A0.xml><?xml version="1.0" encoding="utf-8"?>
<p188:cmLst xmlns:a="http://schemas.openxmlformats.org/drawingml/2006/main" xmlns:r="http://schemas.openxmlformats.org/officeDocument/2006/relationships" xmlns:p188="http://schemas.microsoft.com/office/powerpoint/2018/8/main">
  <p188:cm id="{F5EC6A85-EF01-4C4F-823A-C394B244DE65}" authorId="{9402596A-4C49-C5ED-2FF4-8F6433CDD6E8}" created="2023-07-13T12:02:34.966">
    <pc:sldMkLst xmlns:pc="http://schemas.microsoft.com/office/powerpoint/2013/main/command">
      <pc:docMk/>
      <pc:sldMk cId="2303087008" sldId="287"/>
    </pc:sldMkLst>
    <p188:txBody>
      <a:bodyPr/>
      <a:lstStyle/>
      <a:p>
        <a:r>
          <a:rPr lang="fr-FR"/>
          <a:t>[@GOMEZ, Paula] Liens Vidéos en francais insérés</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A73B56-4B6E-48C7-85E5-C37A6EE07A16}" type="datetimeFigureOut">
              <a:rPr lang="en-GB" smtClean="0"/>
              <a:t>13/07/2023</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736E4E-C300-492E-A3A3-49B8342F0D5C}" type="slidenum">
              <a:rPr lang="en-GB" smtClean="0"/>
              <a:t>‹N°›</a:t>
            </a:fld>
            <a:endParaRPr lang="en-GB"/>
          </a:p>
        </p:txBody>
      </p:sp>
    </p:spTree>
    <p:extLst>
      <p:ext uri="{BB962C8B-B14F-4D97-AF65-F5344CB8AC3E}">
        <p14:creationId xmlns:p14="http://schemas.microsoft.com/office/powerpoint/2010/main" val="31894617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who.int/infection-prevention/tools/hand-hygiene/en/"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youtube.com/watch?v=y7e8nM0JAz0"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www.youtube.com/watch?v=ZnSjFr6J9HI"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 name="Shape 304"/>
          <p:cNvSpPr>
            <a:spLocks noGrp="1" noRot="1" noChangeAspect="1"/>
          </p:cNvSpPr>
          <p:nvPr>
            <p:ph type="sldImg"/>
          </p:nvPr>
        </p:nvSpPr>
        <p:spPr>
          <a:xfrm>
            <a:off x="381000" y="685800"/>
            <a:ext cx="6096000" cy="3429000"/>
          </a:xfrm>
          <a:prstGeom prst="rect">
            <a:avLst/>
          </a:prstGeom>
        </p:spPr>
        <p:txBody>
          <a:bodyPr/>
          <a:lstStyle/>
          <a:p>
            <a:endParaRPr/>
          </a:p>
        </p:txBody>
      </p:sp>
      <p:sp>
        <p:nvSpPr>
          <p:cNvPr id="305" name="Shape 305"/>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Shape 315"/>
          <p:cNvSpPr>
            <a:spLocks noGrp="1" noRot="1" noChangeAspect="1"/>
          </p:cNvSpPr>
          <p:nvPr>
            <p:ph type="sldImg"/>
          </p:nvPr>
        </p:nvSpPr>
        <p:spPr>
          <a:xfrm>
            <a:off x="381000" y="685800"/>
            <a:ext cx="6096000" cy="3429000"/>
          </a:xfrm>
          <a:prstGeom prst="rect">
            <a:avLst/>
          </a:prstGeom>
        </p:spPr>
        <p:txBody>
          <a:bodyPr/>
          <a:lstStyle/>
          <a:p>
            <a:endParaRPr/>
          </a:p>
        </p:txBody>
      </p:sp>
      <p:sp>
        <p:nvSpPr>
          <p:cNvPr id="316" name="Shape 316"/>
          <p:cNvSpPr>
            <a:spLocks noGrp="1"/>
          </p:cNvSpPr>
          <p:nvPr>
            <p:ph type="body" sz="quarter" idx="1"/>
          </p:nvPr>
        </p:nvSpPr>
        <p:spPr>
          <a:prstGeom prst="rect">
            <a:avLst/>
          </a:prstGeom>
        </p:spPr>
        <p:txBody>
          <a:bodyPr/>
          <a:lstStyle>
            <a:lvl1pPr>
              <a:defRPr sz="2200"/>
            </a:lvl1pPr>
          </a:lstStyle>
          <a:p>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7" name="Shape 597"/>
          <p:cNvSpPr>
            <a:spLocks noGrp="1" noRot="1" noChangeAspect="1"/>
          </p:cNvSpPr>
          <p:nvPr>
            <p:ph type="sldImg"/>
          </p:nvPr>
        </p:nvSpPr>
        <p:spPr>
          <a:xfrm>
            <a:off x="381000" y="685800"/>
            <a:ext cx="6096000" cy="3429000"/>
          </a:xfrm>
          <a:prstGeom prst="rect">
            <a:avLst/>
          </a:prstGeom>
        </p:spPr>
        <p:txBody>
          <a:bodyPr/>
          <a:lstStyle/>
          <a:p>
            <a:endParaRPr/>
          </a:p>
        </p:txBody>
      </p:sp>
      <p:sp>
        <p:nvSpPr>
          <p:cNvPr id="598" name="Shape 598"/>
          <p:cNvSpPr>
            <a:spLocks noGrp="1"/>
          </p:cNvSpPr>
          <p:nvPr>
            <p:ph type="body" sz="quarter" idx="1"/>
          </p:nvPr>
        </p:nvSpPr>
        <p:spPr>
          <a:prstGeom prst="rect">
            <a:avLst/>
          </a:prstGeom>
        </p:spPr>
        <p:txBody>
          <a:bodyPr/>
          <a:lstStyle/>
          <a:p>
            <a:r>
              <a:rPr lang="fr-FR" dirty="0"/>
              <a:t>L'OMS promeut les 5 moments de l'hygiène des mains en milieu de soins:</a:t>
            </a:r>
          </a:p>
          <a:p>
            <a:r>
              <a:rPr lang="fr-FR" dirty="0"/>
              <a:t>Moment 1 - avant d'entrer dans l'environnement d'un patient et de toucher un patient</a:t>
            </a:r>
          </a:p>
          <a:p>
            <a:r>
              <a:rPr lang="fr-FR" dirty="0"/>
              <a:t>Moment 2 – avant une procédure propre ou aseptique</a:t>
            </a:r>
          </a:p>
          <a:p>
            <a:r>
              <a:rPr lang="fr-FR" dirty="0"/>
              <a:t>Moment 3- après exposition à des fluides corporels</a:t>
            </a:r>
          </a:p>
          <a:p>
            <a:r>
              <a:rPr lang="fr-FR" dirty="0"/>
              <a:t>Moment 4-après avoir touché un patient</a:t>
            </a:r>
          </a:p>
          <a:p>
            <a:r>
              <a:rPr lang="fr-FR" dirty="0"/>
              <a:t>Moment 5-après avoir touché l'environnement du patient</a:t>
            </a:r>
            <a:endParaRPr dirty="0"/>
          </a:p>
          <a:p>
            <a:endParaRPr dirty="0"/>
          </a:p>
          <a:p>
            <a:endParaRPr dirty="0"/>
          </a:p>
          <a:p>
            <a:r>
              <a:rPr dirty="0"/>
              <a:t>Source: Hand hygiene link: </a:t>
            </a:r>
            <a:r>
              <a:rPr u="sng" dirty="0">
                <a:solidFill>
                  <a:srgbClr val="0563C1"/>
                </a:solidFill>
                <a:uFill>
                  <a:solidFill>
                    <a:srgbClr val="0563C1"/>
                  </a:solidFill>
                </a:uFill>
                <a:hlinkClick r:id="rId3"/>
              </a:rPr>
              <a:t>https://www.who.int/infection-prevention/tools/hand-hygiene/en/</a:t>
            </a:r>
          </a:p>
          <a:p>
            <a:endParaRPr u="sng" dirty="0">
              <a:solidFill>
                <a:srgbClr val="0563C1"/>
              </a:solidFill>
              <a:uFill>
                <a:solidFill>
                  <a:srgbClr val="0563C1"/>
                </a:solidFill>
              </a:uFill>
              <a:hlinkClick r:id="rId3"/>
            </a:endParaRPr>
          </a:p>
          <a:p>
            <a:endParaRPr u="sng" dirty="0">
              <a:solidFill>
                <a:srgbClr val="0563C1"/>
              </a:solidFill>
              <a:uFill>
                <a:solidFill>
                  <a:srgbClr val="0563C1"/>
                </a:solidFill>
              </a:uFill>
              <a:hlinkClick r:id="rId3"/>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8" name="Shape 618"/>
          <p:cNvSpPr>
            <a:spLocks noGrp="1" noRot="1" noChangeAspect="1"/>
          </p:cNvSpPr>
          <p:nvPr>
            <p:ph type="sldImg"/>
          </p:nvPr>
        </p:nvSpPr>
        <p:spPr>
          <a:xfrm>
            <a:off x="381000" y="685800"/>
            <a:ext cx="6096000" cy="3429000"/>
          </a:xfrm>
          <a:prstGeom prst="rect">
            <a:avLst/>
          </a:prstGeom>
        </p:spPr>
        <p:txBody>
          <a:bodyPr/>
          <a:lstStyle/>
          <a:p>
            <a:endParaRPr/>
          </a:p>
        </p:txBody>
      </p:sp>
      <p:sp>
        <p:nvSpPr>
          <p:cNvPr id="619" name="Shape 619"/>
          <p:cNvSpPr>
            <a:spLocks noGrp="1"/>
          </p:cNvSpPr>
          <p:nvPr>
            <p:ph type="body" sz="quarter" idx="1"/>
          </p:nvPr>
        </p:nvSpPr>
        <p:spPr>
          <a:prstGeom prst="rect">
            <a:avLst/>
          </a:prstGeom>
        </p:spPr>
        <p:txBody>
          <a:bodyPr/>
          <a:lstStyle/>
          <a:p>
            <a:r>
              <a:rPr lang="fr-FR" dirty="0"/>
              <a:t>Les mains sont le vecteur le plus fréquent d'agents pathogènes pour d'autres parties du corps, pour d'autres individus et pour l'environnement. Les mains contaminées par du sang et/ou des fluides corporels (y compris lorsqu'ils ne sont pas visibles) jouent un rôle crucial dans la transmission de maladies par contact direct avec des muqueuses ou une peau </a:t>
            </a:r>
            <a:r>
              <a:rPr lang="fr-FR" dirty="0" err="1"/>
              <a:t>lésée.Par</a:t>
            </a:r>
            <a:r>
              <a:rPr lang="fr-FR" dirty="0"/>
              <a:t> conséquent, les meilleures pratiques d'hygiène des mains et l'utilisation appropriée de gants sont essentielles, à la fois pour protéger les agents de santé, mais aussi pour prévenir la transmission à d'autres. Cependant, aucune mesure de contrôle des infections n'est efficace en soi et doit être appliquée dans le cadre d'un ensemble complet de mesures de prévention et de contrôle des infections, y compris des contrôles administratifs, environnementaux et techniques efficaces.</a:t>
            </a: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7" name="Shape 627"/>
          <p:cNvSpPr>
            <a:spLocks noGrp="1" noRot="1" noChangeAspect="1"/>
          </p:cNvSpPr>
          <p:nvPr>
            <p:ph type="sldImg"/>
          </p:nvPr>
        </p:nvSpPr>
        <p:spPr>
          <a:xfrm>
            <a:off x="381000" y="685800"/>
            <a:ext cx="6096000" cy="3429000"/>
          </a:xfrm>
          <a:prstGeom prst="rect">
            <a:avLst/>
          </a:prstGeom>
        </p:spPr>
        <p:txBody>
          <a:bodyPr/>
          <a:lstStyle/>
          <a:p>
            <a:endParaRPr/>
          </a:p>
        </p:txBody>
      </p:sp>
      <p:sp>
        <p:nvSpPr>
          <p:cNvPr id="628" name="Shape 628"/>
          <p:cNvSpPr>
            <a:spLocks noGrp="1"/>
          </p:cNvSpPr>
          <p:nvPr>
            <p:ph type="body" sz="quarter" idx="1"/>
          </p:nvPr>
        </p:nvSpPr>
        <p:spPr>
          <a:prstGeom prst="rect">
            <a:avLst/>
          </a:prstGeom>
        </p:spPr>
        <p:txBody>
          <a:bodyPr/>
          <a:lstStyle/>
          <a:p>
            <a:r>
              <a:t>Facilitator can use these videos:</a:t>
            </a:r>
          </a:p>
          <a:p>
            <a:r>
              <a:t>WHO: How to handwash? With soap and water</a:t>
            </a:r>
          </a:p>
          <a:p>
            <a:r>
              <a:rPr u="sng">
                <a:solidFill>
                  <a:srgbClr val="0563C1"/>
                </a:solidFill>
                <a:uFill>
                  <a:solidFill>
                    <a:srgbClr val="0563C1"/>
                  </a:solidFill>
                </a:uFill>
                <a:hlinkClick r:id="rId3"/>
              </a:rPr>
              <a:t>https://www.youtube.com/watch?v=y7e8nM0JAz0</a:t>
            </a:r>
          </a:p>
          <a:p>
            <a:endParaRPr u="sng">
              <a:solidFill>
                <a:srgbClr val="0563C1"/>
              </a:solidFill>
              <a:uFill>
                <a:solidFill>
                  <a:srgbClr val="0563C1"/>
                </a:solidFill>
              </a:uFill>
              <a:hlinkClick r:id="rId3"/>
            </a:endParaRPr>
          </a:p>
          <a:p>
            <a:r>
              <a:t>WHO: How to handrub? With alcohol-based formulation</a:t>
            </a:r>
          </a:p>
          <a:p>
            <a:r>
              <a:rPr u="sng">
                <a:solidFill>
                  <a:srgbClr val="0563C1"/>
                </a:solidFill>
                <a:uFill>
                  <a:solidFill>
                    <a:srgbClr val="0563C1"/>
                  </a:solidFill>
                </a:uFill>
                <a:hlinkClick r:id="rId4"/>
              </a:rPr>
              <a:t>https://www.youtube.com/watch?v=ZnSjFr6J9HI</a:t>
            </a:r>
          </a:p>
          <a:p>
            <a:endParaRPr u="sng">
              <a:solidFill>
                <a:srgbClr val="0563C1"/>
              </a:solidFill>
              <a:uFill>
                <a:solidFill>
                  <a:srgbClr val="0563C1"/>
                </a:solidFill>
              </a:uFill>
              <a:hlinkClick r:id="rId4"/>
            </a:endParaRPr>
          </a:p>
          <a:p>
            <a:endParaRPr u="sng">
              <a:solidFill>
                <a:srgbClr val="0563C1"/>
              </a:solidFill>
              <a:uFill>
                <a:solidFill>
                  <a:srgbClr val="0563C1"/>
                </a:solidFill>
              </a:uFill>
              <a:hlinkClick r:id="rId4"/>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jpeg"/><Relationship Id="rId4"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8.jpeg"/><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3.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8.jpeg"/><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7.png"/><Relationship Id="rId4" Type="http://schemas.openxmlformats.org/officeDocument/2006/relationships/image" Target="../media/image8.jpe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Master" Target="../slideMasters/slideMaster2.xml"/><Relationship Id="rId4" Type="http://schemas.openxmlformats.org/officeDocument/2006/relationships/image" Target="../media/image1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2.xml"/><Relationship Id="rId4" Type="http://schemas.openxmlformats.org/officeDocument/2006/relationships/image" Target="../media/image13.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hyperlink" Target="mailto:ihrhrt@who.int" TargetMode="External"/><Relationship Id="rId2" Type="http://schemas.openxmlformats.org/officeDocument/2006/relationships/image" Target="../media/image16.png"/><Relationship Id="rId1" Type="http://schemas.openxmlformats.org/officeDocument/2006/relationships/slideMaster" Target="../slideMasters/slideMaster2.xml"/><Relationship Id="rId6" Type="http://schemas.openxmlformats.org/officeDocument/2006/relationships/hyperlink" Target="https://extranet.who.int/hslp" TargetMode="External"/><Relationship Id="rId5" Type="http://schemas.openxmlformats.org/officeDocument/2006/relationships/hyperlink" Target="https://extranet.who.int/hslp/?q=content/terms-use" TargetMode="External"/><Relationship Id="rId4" Type="http://schemas.openxmlformats.org/officeDocument/2006/relationships/image" Target="../media/image13.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1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13.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8.jpe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8.jpe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8.jpeg"/><Relationship Id="rId4" Type="http://schemas.openxmlformats.org/officeDocument/2006/relationships/image" Target="../media/image4.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png"/><Relationship Id="rId1" Type="http://schemas.openxmlformats.org/officeDocument/2006/relationships/slideMaster" Target="../slideMasters/slideMaster3.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3.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3.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15.png"/><Relationship Id="rId4" Type="http://schemas.openxmlformats.org/officeDocument/2006/relationships/image" Target="../media/image2.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15.png"/><Relationship Id="rId4" Type="http://schemas.openxmlformats.org/officeDocument/2006/relationships/image" Target="../media/image2.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10.pn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3.xml"/><Relationship Id="rId4" Type="http://schemas.openxmlformats.org/officeDocument/2006/relationships/image" Target="../media/image13.pn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3.xml"/><Relationship Id="rId4" Type="http://schemas.openxmlformats.org/officeDocument/2006/relationships/image" Target="../media/image13.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3.xml"/><Relationship Id="rId4" Type="http://schemas.openxmlformats.org/officeDocument/2006/relationships/image" Target="../media/image13.pn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3.xml"/><Relationship Id="rId4" Type="http://schemas.openxmlformats.org/officeDocument/2006/relationships/image" Target="../media/image1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17.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1" name="Rectangle 1"/>
          <p:cNvSpPr/>
          <p:nvPr/>
        </p:nvSpPr>
        <p:spPr>
          <a:xfrm>
            <a:off x="0" y="16"/>
            <a:ext cx="12192000" cy="4354825"/>
          </a:xfrm>
          <a:prstGeom prst="rect">
            <a:avLst/>
          </a:prstGeom>
          <a:solidFill>
            <a:srgbClr val="ECF2F8"/>
          </a:solidFill>
          <a:ln w="12700">
            <a:miter lim="400000"/>
          </a:ln>
        </p:spPr>
        <p:txBody>
          <a:bodyPr lIns="34289" rIns="34289" anchor="ctr"/>
          <a:lstStyle/>
          <a:p>
            <a:pPr algn="ctr">
              <a:defRPr sz="500">
                <a:latin typeface="+mn-lt"/>
                <a:ea typeface="+mn-ea"/>
                <a:cs typeface="+mn-cs"/>
                <a:sym typeface="Source Sans Pro Regular"/>
              </a:defRPr>
            </a:pPr>
            <a:endParaRPr sz="375"/>
          </a:p>
        </p:txBody>
      </p:sp>
      <p:pic>
        <p:nvPicPr>
          <p:cNvPr id="22"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7" name="Picture 18" descr="Picture 18"/>
          <p:cNvPicPr>
            <a:picLocks noChangeAspect="1"/>
          </p:cNvPicPr>
          <p:nvPr/>
        </p:nvPicPr>
        <p:blipFill>
          <a:blip r:embed="rId3"/>
          <a:stretch>
            <a:fillRect/>
          </a:stretch>
        </p:blipFill>
        <p:spPr>
          <a:xfrm>
            <a:off x="9002491" y="5116964"/>
            <a:ext cx="2823416" cy="908687"/>
          </a:xfrm>
          <a:prstGeom prst="rect">
            <a:avLst/>
          </a:prstGeom>
          <a:ln w="12700">
            <a:miter lim="400000"/>
          </a:ln>
        </p:spPr>
      </p:pic>
      <p:sp>
        <p:nvSpPr>
          <p:cNvPr id="29" name="Body Level One…"/>
          <p:cNvSpPr txBox="1">
            <a:spLocks noGrp="1"/>
          </p:cNvSpPr>
          <p:nvPr>
            <p:ph type="body" sz="quarter" idx="1"/>
          </p:nvPr>
        </p:nvSpPr>
        <p:spPr>
          <a:xfrm>
            <a:off x="5525729" y="3491869"/>
            <a:ext cx="5925539" cy="1561447"/>
          </a:xfrm>
          <a:prstGeom prst="rect">
            <a:avLst/>
          </a:prstGeom>
        </p:spPr>
        <p:txBody>
          <a:bodyPr/>
          <a:lstStyle>
            <a:lvl1pPr>
              <a:defRPr sz="2400">
                <a:latin typeface="Source Sans Pro Bold"/>
                <a:ea typeface="Source Sans Pro Bold"/>
                <a:cs typeface="Source Sans Pro Bold"/>
                <a:sym typeface="Source Sans Pro Bold"/>
              </a:defRPr>
            </a:lvl1pPr>
            <a:lvl2pPr>
              <a:defRPr sz="2400">
                <a:latin typeface="Source Sans Pro Bold"/>
                <a:ea typeface="Source Sans Pro Bold"/>
                <a:cs typeface="Source Sans Pro Bold"/>
                <a:sym typeface="Source Sans Pro Bold"/>
              </a:defRPr>
            </a:lvl2pPr>
            <a:lvl3pPr>
              <a:defRPr sz="2400">
                <a:latin typeface="Source Sans Pro Bold"/>
                <a:ea typeface="Source Sans Pro Bold"/>
                <a:cs typeface="Source Sans Pro Bold"/>
                <a:sym typeface="Source Sans Pro Bold"/>
              </a:defRPr>
            </a:lvl3pPr>
            <a:lvl4pPr>
              <a:defRPr sz="2400">
                <a:latin typeface="Source Sans Pro Bold"/>
                <a:ea typeface="Source Sans Pro Bold"/>
                <a:cs typeface="Source Sans Pro Bold"/>
                <a:sym typeface="Source Sans Pro Bold"/>
              </a:defRPr>
            </a:lvl4pPr>
            <a:lvl5pPr>
              <a:defRPr sz="24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31" name="Text"/>
          <p:cNvSpPr txBox="1"/>
          <p:nvPr/>
        </p:nvSpPr>
        <p:spPr>
          <a:xfrm>
            <a:off x="6260721" y="5688991"/>
            <a:ext cx="69312" cy="461665"/>
          </a:xfrm>
          <a:prstGeom prst="rect">
            <a:avLst/>
          </a:prstGeom>
          <a:ln w="12700">
            <a:miter lim="400000"/>
          </a:ln>
        </p:spPr>
        <p:txBody>
          <a:bodyPr wrap="none" lIns="34289" rIns="34289">
            <a:spAutoFit/>
          </a:bodyPr>
          <a:lstStyle/>
          <a:p>
            <a:endParaRPr sz="2400"/>
          </a:p>
        </p:txBody>
      </p:sp>
      <p:pic>
        <p:nvPicPr>
          <p:cNvPr id="15" name="Imag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52584" y="140181"/>
            <a:ext cx="689859" cy="652327"/>
          </a:xfrm>
          <a:prstGeom prst="rect">
            <a:avLst/>
          </a:prstGeom>
        </p:spPr>
      </p:pic>
      <p:sp>
        <p:nvSpPr>
          <p:cNvPr id="13"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pic>
        <p:nvPicPr>
          <p:cNvPr id="14" name="Image 1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4345" y="6333540"/>
            <a:ext cx="2257505" cy="428626"/>
          </a:xfrm>
          <a:prstGeom prst="rect">
            <a:avLst/>
          </a:prstGeom>
        </p:spPr>
      </p:pic>
      <p:sp>
        <p:nvSpPr>
          <p:cNvPr id="20"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8"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160"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sp>
        <p:nvSpPr>
          <p:cNvPr id="162" name="Google Shape;308;p8"/>
          <p:cNvSpPr/>
          <p:nvPr/>
        </p:nvSpPr>
        <p:spPr>
          <a:xfrm>
            <a:off x="0" y="4"/>
            <a:ext cx="12192000"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163" name="Picture 3" descr="Picture 3"/>
          <p:cNvPicPr>
            <a:picLocks noChangeAspect="1"/>
          </p:cNvPicPr>
          <p:nvPr/>
        </p:nvPicPr>
        <p:blipFill>
          <a:blip r:embed="rId3"/>
          <a:stretch>
            <a:fillRect/>
          </a:stretch>
        </p:blipFill>
        <p:spPr>
          <a:xfrm>
            <a:off x="-9624" y="-76485"/>
            <a:ext cx="12223381" cy="5582136"/>
          </a:xfrm>
          <a:prstGeom prst="rect">
            <a:avLst/>
          </a:prstGeom>
          <a:ln w="12700">
            <a:miter lim="400000"/>
          </a:ln>
        </p:spPr>
      </p:pic>
      <p:sp>
        <p:nvSpPr>
          <p:cNvPr id="164"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166"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spcBef>
                <a:spcPts val="0"/>
              </a:spcBef>
              <a:defRPr sz="2400">
                <a:solidFill>
                  <a:srgbClr val="FFFFFF"/>
                </a:solidFill>
                <a:latin typeface="Source Sans Pro Bold"/>
                <a:ea typeface="Source Sans Pro Bold"/>
                <a:cs typeface="Source Sans Pro Bold"/>
                <a:sym typeface="Source Sans Pro Bold"/>
              </a:defRPr>
            </a:lvl1pPr>
            <a:lvl2pPr marL="180825" indent="-72330" algn="ctr">
              <a:spcBef>
                <a:spcPts val="0"/>
              </a:spcBef>
              <a:defRPr sz="2400">
                <a:solidFill>
                  <a:srgbClr val="FFFFFF"/>
                </a:solidFill>
                <a:latin typeface="Source Sans Pro Bold"/>
                <a:ea typeface="Source Sans Pro Bold"/>
                <a:cs typeface="Source Sans Pro Bold"/>
                <a:sym typeface="Source Sans Pro Bold"/>
              </a:defRPr>
            </a:lvl2pPr>
            <a:lvl3pPr marL="289320" indent="-72330" algn="ctr">
              <a:spcBef>
                <a:spcPts val="0"/>
              </a:spcBef>
              <a:defRPr sz="2400">
                <a:solidFill>
                  <a:srgbClr val="FFFFFF"/>
                </a:solidFill>
                <a:latin typeface="Source Sans Pro Bold"/>
                <a:ea typeface="Source Sans Pro Bold"/>
                <a:cs typeface="Source Sans Pro Bold"/>
                <a:sym typeface="Source Sans Pro Bold"/>
              </a:defRPr>
            </a:lvl3pPr>
            <a:lvl4pPr marL="397814" indent="-72329" algn="ctr">
              <a:spcBef>
                <a:spcPts val="0"/>
              </a:spcBef>
              <a:defRPr sz="2400">
                <a:solidFill>
                  <a:srgbClr val="FFFFFF"/>
                </a:solidFill>
                <a:latin typeface="Source Sans Pro Bold"/>
                <a:ea typeface="Source Sans Pro Bold"/>
                <a:cs typeface="Source Sans Pro Bold"/>
                <a:sym typeface="Source Sans Pro Bold"/>
              </a:defRPr>
            </a:lvl4pPr>
            <a:lvl5pPr marL="506309" indent="-72329" algn="ctr">
              <a:spcBef>
                <a:spcPts val="0"/>
              </a:spcBef>
              <a:defRPr sz="2400">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pic>
        <p:nvPicPr>
          <p:cNvPr id="19" name="Image 1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976702" y="68012"/>
            <a:ext cx="1065741" cy="716619"/>
          </a:xfrm>
          <a:prstGeom prst="rect">
            <a:avLst/>
          </a:prstGeom>
        </p:spPr>
      </p:pic>
      <p:sp>
        <p:nvSpPr>
          <p:cNvPr id="18"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pic>
        <p:nvPicPr>
          <p:cNvPr id="20" name="Image 1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4345" y="6333540"/>
            <a:ext cx="2257505" cy="428626"/>
          </a:xfrm>
          <a:prstGeom prst="rect">
            <a:avLst/>
          </a:prstGeom>
        </p:spPr>
      </p:pic>
      <p:sp>
        <p:nvSpPr>
          <p:cNvPr id="21"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2"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75"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177"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sp>
        <p:nvSpPr>
          <p:cNvPr id="179" name="Google Shape;308;p8"/>
          <p:cNvSpPr/>
          <p:nvPr/>
        </p:nvSpPr>
        <p:spPr>
          <a:xfrm>
            <a:off x="0" y="4"/>
            <a:ext cx="12192000"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180" name="Picture 5" descr="Picture 5"/>
          <p:cNvPicPr>
            <a:picLocks noChangeAspect="1"/>
          </p:cNvPicPr>
          <p:nvPr/>
        </p:nvPicPr>
        <p:blipFill>
          <a:blip r:embed="rId3"/>
          <a:stretch>
            <a:fillRect/>
          </a:stretch>
        </p:blipFill>
        <p:spPr>
          <a:xfrm>
            <a:off x="-9624" y="-76485"/>
            <a:ext cx="12223381" cy="5582136"/>
          </a:xfrm>
          <a:prstGeom prst="rect">
            <a:avLst/>
          </a:prstGeom>
          <a:ln w="12700">
            <a:miter lim="400000"/>
          </a:ln>
        </p:spPr>
      </p:pic>
      <p:sp>
        <p:nvSpPr>
          <p:cNvPr id="12"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sp>
        <p:nvSpPr>
          <p:cNvPr id="13" name="TextBox 7">
            <a:extLst>
              <a:ext uri="{FF2B5EF4-FFF2-40B4-BE49-F238E27FC236}">
                <a16:creationId xmlns:a16="http://schemas.microsoft.com/office/drawing/2014/main" id="{8449D2CC-B1D2-1C83-12EE-49375C7F60C9}"/>
              </a:ext>
            </a:extLst>
          </p:cNvPr>
          <p:cNvSpPr txBox="1"/>
          <p:nvPr userDrawn="1"/>
        </p:nvSpPr>
        <p:spPr>
          <a:xfrm>
            <a:off x="8462139" y="6458630"/>
            <a:ext cx="342620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a:t>Kit de formation avancée des EIR</a:t>
            </a:r>
          </a:p>
        </p:txBody>
      </p:sp>
      <p:sp>
        <p:nvSpPr>
          <p:cNvPr id="14" name="Text Placeholder 6">
            <a:extLst>
              <a:ext uri="{FF2B5EF4-FFF2-40B4-BE49-F238E27FC236}">
                <a16:creationId xmlns:a16="http://schemas.microsoft.com/office/drawing/2014/main" id="{261981DD-222E-0A05-307A-4ED5074C8E13}"/>
              </a:ext>
            </a:extLst>
          </p:cNvPr>
          <p:cNvSpPr txBox="1"/>
          <p:nvPr userDrawn="1"/>
        </p:nvSpPr>
        <p:spPr>
          <a:xfrm>
            <a:off x="8157919" y="6565811"/>
            <a:ext cx="374058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a:t>Guid</a:t>
            </a:r>
            <a:r>
              <a:rPr lang="fr-FR" sz="675"/>
              <a:t>e du facilitateur</a:t>
            </a:r>
            <a:endParaRPr lang="hu-HU" sz="675"/>
          </a:p>
        </p:txBody>
      </p:sp>
      <p:pic>
        <p:nvPicPr>
          <p:cNvPr id="15" name="Imag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96673" y="6449247"/>
            <a:ext cx="1914228" cy="363449"/>
          </a:xfrm>
          <a:prstGeom prst="rect">
            <a:avLst/>
          </a:prstGeom>
        </p:spPr>
      </p:pic>
      <p:pic>
        <p:nvPicPr>
          <p:cNvPr id="5" name="Image 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280575" y="68012"/>
            <a:ext cx="761867" cy="716619"/>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34289" rIns="34289" anchor="ctr"/>
          <a:lstStyle/>
          <a:p>
            <a:pPr algn="ctr">
              <a:defRPr sz="2000">
                <a:latin typeface="+mn-lt"/>
                <a:ea typeface="+mn-ea"/>
                <a:cs typeface="+mn-cs"/>
                <a:sym typeface="Source Sans Pro Regular"/>
              </a:defRPr>
            </a:pPr>
            <a:endParaRPr sz="1500"/>
          </a:p>
        </p:txBody>
      </p:sp>
      <p:pic>
        <p:nvPicPr>
          <p:cNvPr id="195" name="Picture 3" descr="Picture 3"/>
          <p:cNvPicPr>
            <a:picLocks noChangeAspect="1"/>
          </p:cNvPicPr>
          <p:nvPr/>
        </p:nvPicPr>
        <p:blipFill>
          <a:blip r:embed="rId3"/>
          <a:stretch>
            <a:fillRect/>
          </a:stretch>
        </p:blipFill>
        <p:spPr>
          <a:xfrm>
            <a:off x="-9142" y="-18868"/>
            <a:ext cx="5130801" cy="660401"/>
          </a:xfrm>
          <a:prstGeom prst="rect">
            <a:avLst/>
          </a:prstGeom>
          <a:ln w="12700">
            <a:miter lim="400000"/>
          </a:ln>
        </p:spPr>
      </p:pic>
      <p:sp>
        <p:nvSpPr>
          <p:cNvPr id="196" name="TextBox 4"/>
          <p:cNvSpPr txBox="1"/>
          <p:nvPr/>
        </p:nvSpPr>
        <p:spPr>
          <a:xfrm>
            <a:off x="848702" y="-618316"/>
            <a:ext cx="2627841" cy="424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0">
              <a:lnSpc>
                <a:spcPct val="90000"/>
              </a:lnSpc>
            </a:lvl1pPr>
          </a:lstStyle>
          <a:p>
            <a:endParaRPr sz="2400"/>
          </a:p>
        </p:txBody>
      </p:sp>
      <p:sp>
        <p:nvSpPr>
          <p:cNvPr id="198" name="Body Level One…"/>
          <p:cNvSpPr txBox="1">
            <a:spLocks noGrp="1"/>
          </p:cNvSpPr>
          <p:nvPr>
            <p:ph type="body" idx="1"/>
          </p:nvPr>
        </p:nvSpPr>
        <p:spPr>
          <a:xfrm>
            <a:off x="797443" y="842965"/>
            <a:ext cx="10450423" cy="5206965"/>
          </a:xfrm>
          <a:prstGeom prst="rect">
            <a:avLst/>
          </a:prstGeom>
        </p:spPr>
        <p:txBody>
          <a:bodyPr/>
          <a:lstStyle>
            <a:lvl1pPr>
              <a:defRPr sz="1500"/>
            </a:lvl1pPr>
            <a:lvl2pPr>
              <a:defRPr sz="1500"/>
            </a:lvl2pPr>
            <a:lvl3pPr>
              <a:defRPr sz="1500"/>
            </a:lvl3pPr>
            <a:lvl4pPr>
              <a:defRPr sz="1500"/>
            </a:lvl4pPr>
            <a:lvl5pPr>
              <a:defRPr sz="1500"/>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49" y="85066"/>
            <a:ext cx="9212263" cy="6223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spcBef>
                <a:spcPts val="0"/>
              </a:spcBef>
              <a:defRPr sz="2400" b="1">
                <a:solidFill>
                  <a:srgbClr val="FFFFFF"/>
                </a:solidFill>
                <a:latin typeface="Source Sans Pro Bold"/>
                <a:ea typeface="Source Sans Pro Bold"/>
                <a:cs typeface="Source Sans Pro Bold"/>
                <a:sym typeface="Source Sans Pro Bold"/>
              </a:defRPr>
            </a:lvl1pPr>
          </a:lstStyle>
          <a:p>
            <a:r>
              <a:rPr lang="fr-FR"/>
              <a:t>Avertissement</a:t>
            </a:r>
            <a:endParaRPr lang="hu-HU"/>
          </a:p>
        </p:txBody>
      </p:sp>
      <p:sp>
        <p:nvSpPr>
          <p:cNvPr id="15"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sp>
        <p:nvSpPr>
          <p:cNvPr id="16" name="TextBox 7">
            <a:extLst>
              <a:ext uri="{FF2B5EF4-FFF2-40B4-BE49-F238E27FC236}">
                <a16:creationId xmlns:a16="http://schemas.microsoft.com/office/drawing/2014/main" id="{8449D2CC-B1D2-1C83-12EE-49375C7F60C9}"/>
              </a:ext>
            </a:extLst>
          </p:cNvPr>
          <p:cNvSpPr txBox="1"/>
          <p:nvPr userDrawn="1"/>
        </p:nvSpPr>
        <p:spPr>
          <a:xfrm>
            <a:off x="8462139" y="6467774"/>
            <a:ext cx="342620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a:t>Kit de formation avancée des EIR</a:t>
            </a:r>
          </a:p>
        </p:txBody>
      </p:sp>
      <p:sp>
        <p:nvSpPr>
          <p:cNvPr id="17" name="Text Placeholder 6">
            <a:extLst>
              <a:ext uri="{FF2B5EF4-FFF2-40B4-BE49-F238E27FC236}">
                <a16:creationId xmlns:a16="http://schemas.microsoft.com/office/drawing/2014/main" id="{261981DD-222E-0A05-307A-4ED5074C8E13}"/>
              </a:ext>
            </a:extLst>
          </p:cNvPr>
          <p:cNvSpPr txBox="1"/>
          <p:nvPr userDrawn="1"/>
        </p:nvSpPr>
        <p:spPr>
          <a:xfrm>
            <a:off x="8157919" y="6584099"/>
            <a:ext cx="374058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a:t>Guid</a:t>
            </a:r>
            <a:r>
              <a:rPr lang="fr-FR" sz="675"/>
              <a:t>es du facilitateur</a:t>
            </a:r>
            <a:endParaRPr lang="hu-HU" sz="675"/>
          </a:p>
        </p:txBody>
      </p:sp>
      <p:pic>
        <p:nvPicPr>
          <p:cNvPr id="18" name="Imag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96673" y="6449247"/>
            <a:ext cx="1914228" cy="363449"/>
          </a:xfrm>
          <a:prstGeom prst="rect">
            <a:avLst/>
          </a:prstGeom>
        </p:spPr>
      </p:pic>
      <p:pic>
        <p:nvPicPr>
          <p:cNvPr id="19" name="Image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352584" y="140181"/>
            <a:ext cx="689859" cy="652327"/>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34289" rIns="34289" anchor="ctr"/>
          <a:lstStyle/>
          <a:p>
            <a:pPr algn="ctr">
              <a:defRPr sz="2000">
                <a:latin typeface="+mn-lt"/>
                <a:ea typeface="+mn-ea"/>
                <a:cs typeface="+mn-cs"/>
                <a:sym typeface="Source Sans Pro Regular"/>
              </a:defRPr>
            </a:pPr>
            <a:endParaRPr sz="1500"/>
          </a:p>
        </p:txBody>
      </p:sp>
      <p:pic>
        <p:nvPicPr>
          <p:cNvPr id="195" name="Picture 3" descr="Picture 3"/>
          <p:cNvPicPr>
            <a:picLocks noChangeAspect="1"/>
          </p:cNvPicPr>
          <p:nvPr/>
        </p:nvPicPr>
        <p:blipFill>
          <a:blip r:embed="rId3"/>
          <a:stretch>
            <a:fillRect/>
          </a:stretch>
        </p:blipFill>
        <p:spPr>
          <a:xfrm>
            <a:off x="-9142" y="1"/>
            <a:ext cx="6312407" cy="641533"/>
          </a:xfrm>
          <a:prstGeom prst="rect">
            <a:avLst/>
          </a:prstGeom>
          <a:ln w="12700">
            <a:miter lim="400000"/>
          </a:ln>
        </p:spPr>
      </p:pic>
      <p:sp>
        <p:nvSpPr>
          <p:cNvPr id="196" name="TextBox 4"/>
          <p:cNvSpPr txBox="1"/>
          <p:nvPr/>
        </p:nvSpPr>
        <p:spPr>
          <a:xfrm>
            <a:off x="848702" y="-618316"/>
            <a:ext cx="2627841" cy="424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0">
              <a:lnSpc>
                <a:spcPct val="90000"/>
              </a:lnSpc>
            </a:lvl1pPr>
          </a:lstStyle>
          <a:p>
            <a:endParaRPr sz="2400"/>
          </a:p>
        </p:txBody>
      </p:sp>
      <p:sp>
        <p:nvSpPr>
          <p:cNvPr id="198" name="Body Level One…"/>
          <p:cNvSpPr txBox="1">
            <a:spLocks noGrp="1"/>
          </p:cNvSpPr>
          <p:nvPr>
            <p:ph type="body" idx="1"/>
          </p:nvPr>
        </p:nvSpPr>
        <p:spPr>
          <a:xfrm>
            <a:off x="797443" y="842965"/>
            <a:ext cx="10450423" cy="5206965"/>
          </a:xfrm>
          <a:prstGeom prst="rect">
            <a:avLst/>
          </a:prstGeom>
        </p:spPr>
        <p:txBody>
          <a:bodyPr/>
          <a:lstStyle>
            <a:lvl1pPr>
              <a:defRPr sz="1500"/>
            </a:lvl1pPr>
            <a:lvl2pPr>
              <a:defRPr sz="1500"/>
            </a:lvl2pPr>
            <a:lvl3pPr>
              <a:defRPr sz="1500"/>
            </a:lvl3pPr>
            <a:lvl4pPr>
              <a:defRPr sz="1500"/>
            </a:lvl4pPr>
            <a:lvl5pPr>
              <a:defRPr sz="1500"/>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49" y="85066"/>
            <a:ext cx="9212263" cy="6223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spcBef>
                <a:spcPts val="0"/>
              </a:spcBef>
              <a:defRPr sz="2400" b="1">
                <a:solidFill>
                  <a:srgbClr val="FFFFFF"/>
                </a:solidFill>
                <a:latin typeface="Source Sans Pro Bold"/>
                <a:ea typeface="Source Sans Pro Bold"/>
                <a:cs typeface="Source Sans Pro Bold"/>
                <a:sym typeface="Source Sans Pro Bold"/>
              </a:defRPr>
            </a:lvl1pPr>
          </a:lstStyle>
          <a:p>
            <a:r>
              <a:rPr lang="fr-FR"/>
              <a:t>Clause de non-responsabilité</a:t>
            </a:r>
            <a:endParaRPr lang="hu-HU"/>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52584" y="140181"/>
            <a:ext cx="689859" cy="652327"/>
          </a:xfrm>
          <a:prstGeom prst="rect">
            <a:avLst/>
          </a:prstGeom>
        </p:spPr>
      </p:pic>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pic>
        <p:nvPicPr>
          <p:cNvPr id="21" name="Image 2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4345" y="6333540"/>
            <a:ext cx="2257505" cy="428626"/>
          </a:xfrm>
          <a:prstGeom prst="rect">
            <a:avLst/>
          </a:prstGeom>
        </p:spPr>
      </p:pic>
      <p:sp>
        <p:nvSpPr>
          <p:cNvPr id="22"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spTree>
    <p:extLst>
      <p:ext uri="{BB962C8B-B14F-4D97-AF65-F5344CB8AC3E}">
        <p14:creationId xmlns:p14="http://schemas.microsoft.com/office/powerpoint/2010/main" val="2048630263"/>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07" name="Image" descr="Image"/>
          <p:cNvPicPr>
            <a:picLocks noChangeAspect="1"/>
          </p:cNvPicPr>
          <p:nvPr/>
        </p:nvPicPr>
        <p:blipFill>
          <a:blip r:embed="rId2"/>
          <a:stretch>
            <a:fillRect/>
          </a:stretch>
        </p:blipFill>
        <p:spPr>
          <a:xfrm>
            <a:off x="1" y="14711"/>
            <a:ext cx="11205535" cy="777796"/>
          </a:xfrm>
          <a:prstGeom prst="rect">
            <a:avLst/>
          </a:prstGeom>
          <a:ln w="12700">
            <a:miter lim="400000"/>
          </a:ln>
        </p:spPr>
      </p:pic>
      <p:sp>
        <p:nvSpPr>
          <p:cNvPr id="214" name="Body Level One…"/>
          <p:cNvSpPr txBox="1">
            <a:spLocks noGrp="1"/>
          </p:cNvSpPr>
          <p:nvPr>
            <p:ph type="body" sz="half" idx="1"/>
          </p:nvPr>
        </p:nvSpPr>
        <p:spPr>
          <a:xfrm>
            <a:off x="2279575" y="1700808"/>
            <a:ext cx="7416827" cy="4349120"/>
          </a:xfrm>
          <a:prstGeom prst="rect">
            <a:avLst/>
          </a:prstGeom>
        </p:spPr>
        <p:txBody>
          <a:bodyPr/>
          <a:lstStyle>
            <a:lvl1pPr>
              <a:defRPr sz="1500"/>
            </a:lvl1pPr>
            <a:lvl2pPr>
              <a:defRPr sz="1500"/>
            </a:lvl2pPr>
            <a:lvl3pPr>
              <a:defRPr sz="1500"/>
            </a:lvl3pPr>
            <a:lvl4pPr>
              <a:defRPr sz="1500"/>
            </a:lvl4pPr>
            <a:lvl5pPr>
              <a:defRPr sz="1500"/>
            </a:lvl5pPr>
          </a:lstStyle>
          <a:p>
            <a:r>
              <a:t>Body Level One</a:t>
            </a:r>
          </a:p>
          <a:p>
            <a:pPr lvl="1"/>
            <a:r>
              <a:t>Body Level Two</a:t>
            </a:r>
          </a:p>
          <a:p>
            <a:pPr lvl="2"/>
            <a:r>
              <a:t>Body Level Three</a:t>
            </a:r>
          </a:p>
          <a:p>
            <a:pPr lvl="3"/>
            <a:r>
              <a:t>Body Level Four</a:t>
            </a:r>
          </a:p>
          <a:p>
            <a:pPr lvl="4"/>
            <a:r>
              <a:t>Body Level Five</a:t>
            </a:r>
          </a:p>
        </p:txBody>
      </p:sp>
      <p:pic>
        <p:nvPicPr>
          <p:cNvPr id="17" name="Image 1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52584" y="140181"/>
            <a:ext cx="689859" cy="652327"/>
          </a:xfrm>
          <a:prstGeom prst="rect">
            <a:avLst/>
          </a:prstGeom>
        </p:spPr>
      </p:pic>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pic>
        <p:nvPicPr>
          <p:cNvPr id="21" name="Image 2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4345" y="6333540"/>
            <a:ext cx="2257505" cy="428626"/>
          </a:xfrm>
          <a:prstGeom prst="rect">
            <a:avLst/>
          </a:prstGeom>
        </p:spPr>
      </p:pic>
      <p:sp>
        <p:nvSpPr>
          <p:cNvPr id="22"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8" name="Image" descr="Image"/>
          <p:cNvPicPr>
            <a:picLocks noChangeAspect="1"/>
          </p:cNvPicPr>
          <p:nvPr/>
        </p:nvPicPr>
        <p:blipFill>
          <a:blip r:embed="rId2"/>
          <a:stretch>
            <a:fillRect/>
          </a:stretch>
        </p:blipFill>
        <p:spPr>
          <a:xfrm>
            <a:off x="1" y="-46247"/>
            <a:ext cx="7876988" cy="580589"/>
          </a:xfrm>
          <a:prstGeom prst="rect">
            <a:avLst/>
          </a:prstGeom>
          <a:ln w="12700">
            <a:miter lim="400000"/>
          </a:ln>
        </p:spPr>
      </p:pic>
      <p:sp>
        <p:nvSpPr>
          <p:cNvPr id="273"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4" name="Click to add text"/>
          <p:cNvSpPr txBox="1">
            <a:spLocks noGrp="1"/>
          </p:cNvSpPr>
          <p:nvPr>
            <p:ph type="title" hasCustomPrompt="1"/>
          </p:nvPr>
        </p:nvSpPr>
        <p:spPr>
          <a:xfrm>
            <a:off x="155834" y="-15592"/>
            <a:ext cx="6551999" cy="481936"/>
          </a:xfrm>
          <a:prstGeom prst="rect">
            <a:avLst/>
          </a:prstGeom>
        </p:spPr>
        <p:txBody>
          <a:bodyPr/>
          <a:lstStyle/>
          <a:p>
            <a:r>
              <a:t>Click to add text</a:t>
            </a:r>
          </a:p>
        </p:txBody>
      </p:sp>
      <p:sp>
        <p:nvSpPr>
          <p:cNvPr id="5" name="AutoShape 3" descr="Zone de texte"/>
          <p:cNvSpPr>
            <a:spLocks noChangeAspect="1" noChangeArrowheads="1"/>
          </p:cNvSpPr>
          <p:nvPr userDrawn="1"/>
        </p:nvSpPr>
        <p:spPr bwMode="auto">
          <a:xfrm>
            <a:off x="0" y="0"/>
            <a:ext cx="4064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800"/>
          </a:p>
        </p:txBody>
      </p:sp>
      <p:sp>
        <p:nvSpPr>
          <p:cNvPr id="6" name="AutoShape 4" descr="Zone de texte"/>
          <p:cNvSpPr>
            <a:spLocks noChangeAspect="1" noChangeArrowheads="1"/>
          </p:cNvSpPr>
          <p:nvPr userDrawn="1"/>
        </p:nvSpPr>
        <p:spPr bwMode="auto">
          <a:xfrm>
            <a:off x="0" y="0"/>
            <a:ext cx="4064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800"/>
          </a:p>
        </p:txBody>
      </p:sp>
      <p:sp>
        <p:nvSpPr>
          <p:cNvPr id="7" name="AutoShape 2" descr="C:\Users\DELL\Downloads\Frecnch ATP\WHO-FR-logo.jpg"/>
          <p:cNvSpPr>
            <a:spLocks noChangeAspect="1" noChangeArrowheads="1"/>
          </p:cNvSpPr>
          <p:nvPr userDrawn="1"/>
        </p:nvSpPr>
        <p:spPr bwMode="auto">
          <a:xfrm>
            <a:off x="150284" y="-144463"/>
            <a:ext cx="4064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800"/>
          </a:p>
        </p:txBody>
      </p:sp>
      <p:pic>
        <p:nvPicPr>
          <p:cNvPr id="17" name="Image 1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52584" y="140181"/>
            <a:ext cx="689859" cy="652327"/>
          </a:xfrm>
          <a:prstGeom prst="rect">
            <a:avLst/>
          </a:prstGeom>
        </p:spPr>
      </p:pic>
      <p:sp>
        <p:nvSpPr>
          <p:cNvPr id="14"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pic>
        <p:nvPicPr>
          <p:cNvPr id="15" name="Imag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4345" y="6333540"/>
            <a:ext cx="2257505" cy="428626"/>
          </a:xfrm>
          <a:prstGeom prst="rect">
            <a:avLst/>
          </a:prstGeom>
        </p:spPr>
      </p:pic>
      <p:sp>
        <p:nvSpPr>
          <p:cNvPr id="16"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18"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8" name="Image" descr="Image"/>
          <p:cNvPicPr>
            <a:picLocks noChangeAspect="1"/>
          </p:cNvPicPr>
          <p:nvPr/>
        </p:nvPicPr>
        <p:blipFill>
          <a:blip r:embed="rId2"/>
          <a:stretch>
            <a:fillRect/>
          </a:stretch>
        </p:blipFill>
        <p:spPr>
          <a:xfrm>
            <a:off x="-17854" y="-80173"/>
            <a:ext cx="5874796" cy="644147"/>
          </a:xfrm>
          <a:prstGeom prst="rect">
            <a:avLst/>
          </a:prstGeom>
          <a:ln w="12700">
            <a:miter lim="400000"/>
          </a:ln>
        </p:spPr>
      </p:pic>
      <p:sp>
        <p:nvSpPr>
          <p:cNvPr id="243"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4" name="Text Placeholder 5"/>
          <p:cNvSpPr>
            <a:spLocks noGrp="1"/>
          </p:cNvSpPr>
          <p:nvPr>
            <p:ph type="body" sz="quarter" idx="21"/>
          </p:nvPr>
        </p:nvSpPr>
        <p:spPr>
          <a:xfrm>
            <a:off x="138685" y="-25725"/>
            <a:ext cx="9212263" cy="589699"/>
          </a:xfrm>
          <a:prstGeom prst="rect">
            <a:avLst/>
          </a:prstGeom>
        </p:spPr>
        <p:txBody>
          <a:bodyPr/>
          <a:lstStyle>
            <a:lvl1pPr>
              <a:spcBef>
                <a:spcPts val="0"/>
              </a:spcBef>
              <a:defRPr sz="3200">
                <a:solidFill>
                  <a:srgbClr val="FFFFFF"/>
                </a:solidFill>
                <a:latin typeface="Source Sans Pro Bold"/>
                <a:sym typeface="Source Sans Pro Bold"/>
              </a:defRPr>
            </a:lvl1pPr>
          </a:lstStyle>
          <a:p>
            <a:pPr>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12"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pic>
        <p:nvPicPr>
          <p:cNvPr id="13" name="Imag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345" y="6333540"/>
            <a:ext cx="2257505" cy="428626"/>
          </a:xfrm>
          <a:prstGeom prst="rect">
            <a:avLst/>
          </a:prstGeom>
        </p:spPr>
      </p:pic>
      <p:sp>
        <p:nvSpPr>
          <p:cNvPr id="14"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15"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pic>
        <p:nvPicPr>
          <p:cNvPr id="16" name="Imag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52584" y="140181"/>
            <a:ext cx="689859" cy="652327"/>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53" name="Image" descr="Image"/>
          <p:cNvPicPr>
            <a:picLocks noChangeAspect="1"/>
          </p:cNvPicPr>
          <p:nvPr/>
        </p:nvPicPr>
        <p:blipFill>
          <a:blip r:embed="rId2"/>
          <a:srcRect t="43728"/>
          <a:stretch>
            <a:fillRect/>
          </a:stretch>
        </p:blipFill>
        <p:spPr>
          <a:xfrm>
            <a:off x="-70811" y="-35923"/>
            <a:ext cx="9413288" cy="676911"/>
          </a:xfrm>
          <a:prstGeom prst="rect">
            <a:avLst/>
          </a:prstGeom>
          <a:ln w="12700">
            <a:miter lim="400000"/>
          </a:ln>
        </p:spPr>
      </p:pic>
      <p:sp>
        <p:nvSpPr>
          <p:cNvPr id="258"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9" name="Click to add text"/>
          <p:cNvSpPr txBox="1">
            <a:spLocks noGrp="1"/>
          </p:cNvSpPr>
          <p:nvPr>
            <p:ph type="title" hasCustomPrompt="1"/>
          </p:nvPr>
        </p:nvSpPr>
        <p:spPr>
          <a:xfrm>
            <a:off x="207803" y="-20444"/>
            <a:ext cx="7099372" cy="646113"/>
          </a:xfrm>
          <a:prstGeom prst="rect">
            <a:avLst/>
          </a:prstGeom>
        </p:spPr>
        <p:txBody>
          <a:bodyPr/>
          <a:lstStyle/>
          <a:p>
            <a:r>
              <a:t>Click to add text</a:t>
            </a:r>
          </a:p>
        </p:txBody>
      </p:sp>
      <p:sp>
        <p:nvSpPr>
          <p:cNvPr id="12"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sp>
        <p:nvSpPr>
          <p:cNvPr id="13" name="TextBox 7">
            <a:extLst>
              <a:ext uri="{FF2B5EF4-FFF2-40B4-BE49-F238E27FC236}">
                <a16:creationId xmlns:a16="http://schemas.microsoft.com/office/drawing/2014/main" id="{8449D2CC-B1D2-1C83-12EE-49375C7F60C9}"/>
              </a:ext>
            </a:extLst>
          </p:cNvPr>
          <p:cNvSpPr txBox="1"/>
          <p:nvPr userDrawn="1"/>
        </p:nvSpPr>
        <p:spPr>
          <a:xfrm>
            <a:off x="8462139" y="6458630"/>
            <a:ext cx="342620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a:t>Kit de formation avancée des EIR</a:t>
            </a:r>
          </a:p>
        </p:txBody>
      </p:sp>
      <p:sp>
        <p:nvSpPr>
          <p:cNvPr id="14" name="Text Placeholder 6">
            <a:extLst>
              <a:ext uri="{FF2B5EF4-FFF2-40B4-BE49-F238E27FC236}">
                <a16:creationId xmlns:a16="http://schemas.microsoft.com/office/drawing/2014/main" id="{261981DD-222E-0A05-307A-4ED5074C8E13}"/>
              </a:ext>
            </a:extLst>
          </p:cNvPr>
          <p:cNvSpPr txBox="1"/>
          <p:nvPr userDrawn="1"/>
        </p:nvSpPr>
        <p:spPr>
          <a:xfrm>
            <a:off x="8157919" y="6584099"/>
            <a:ext cx="374058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a:t>Guid</a:t>
            </a:r>
            <a:r>
              <a:rPr lang="fr-FR" sz="675"/>
              <a:t>e du facilitateur</a:t>
            </a:r>
            <a:endParaRPr lang="hu-HU" sz="675"/>
          </a:p>
        </p:txBody>
      </p:sp>
      <p:pic>
        <p:nvPicPr>
          <p:cNvPr id="15" name="Imag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96673" y="6449247"/>
            <a:ext cx="1914228" cy="363449"/>
          </a:xfrm>
          <a:prstGeom prst="rect">
            <a:avLst/>
          </a:prstGeom>
        </p:spPr>
      </p:pic>
      <p:pic>
        <p:nvPicPr>
          <p:cNvPr id="16" name="Imag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52584" y="140181"/>
            <a:ext cx="689859" cy="652327"/>
          </a:xfrm>
          <a:prstGeom prst="rect">
            <a:avLst/>
          </a:prstGeom>
        </p:spPr>
      </p:pic>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reserve="1">
  <p:cSld name="5_Section Header">
    <p:spTree>
      <p:nvGrpSpPr>
        <p:cNvPr id="1" name=""/>
        <p:cNvGrpSpPr/>
        <p:nvPr/>
      </p:nvGrpSpPr>
      <p:grpSpPr>
        <a:xfrm>
          <a:off x="0" y="0"/>
          <a:ext cx="0" cy="0"/>
          <a:chOff x="0" y="0"/>
          <a:chExt cx="0" cy="0"/>
        </a:xfrm>
      </p:grpSpPr>
      <p:pic>
        <p:nvPicPr>
          <p:cNvPr id="253" name="Image" descr="Image"/>
          <p:cNvPicPr>
            <a:picLocks noChangeAspect="1"/>
          </p:cNvPicPr>
          <p:nvPr/>
        </p:nvPicPr>
        <p:blipFill>
          <a:blip r:embed="rId2"/>
          <a:srcRect t="43728"/>
          <a:stretch>
            <a:fillRect/>
          </a:stretch>
        </p:blipFill>
        <p:spPr>
          <a:xfrm>
            <a:off x="0" y="-35922"/>
            <a:ext cx="11436096" cy="661592"/>
          </a:xfrm>
          <a:prstGeom prst="rect">
            <a:avLst/>
          </a:prstGeom>
          <a:ln w="12700">
            <a:miter lim="400000"/>
          </a:ln>
        </p:spPr>
      </p:pic>
      <p:sp>
        <p:nvSpPr>
          <p:cNvPr id="258"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9" name="Click to add text"/>
          <p:cNvSpPr txBox="1">
            <a:spLocks noGrp="1"/>
          </p:cNvSpPr>
          <p:nvPr>
            <p:ph type="title" hasCustomPrompt="1"/>
          </p:nvPr>
        </p:nvSpPr>
        <p:spPr>
          <a:xfrm>
            <a:off x="207803" y="-20444"/>
            <a:ext cx="7099372" cy="646113"/>
          </a:xfrm>
          <a:prstGeom prst="rect">
            <a:avLst/>
          </a:prstGeom>
        </p:spPr>
        <p:txBody>
          <a:bodyPr/>
          <a:lstStyle/>
          <a:p>
            <a:r>
              <a:t>Click to add text</a:t>
            </a:r>
          </a:p>
        </p:txBody>
      </p:sp>
      <p:sp>
        <p:nvSpPr>
          <p:cNvPr id="12"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sp>
        <p:nvSpPr>
          <p:cNvPr id="13" name="TextBox 7">
            <a:extLst>
              <a:ext uri="{FF2B5EF4-FFF2-40B4-BE49-F238E27FC236}">
                <a16:creationId xmlns:a16="http://schemas.microsoft.com/office/drawing/2014/main" id="{8449D2CC-B1D2-1C83-12EE-49375C7F60C9}"/>
              </a:ext>
            </a:extLst>
          </p:cNvPr>
          <p:cNvSpPr txBox="1"/>
          <p:nvPr userDrawn="1"/>
        </p:nvSpPr>
        <p:spPr>
          <a:xfrm>
            <a:off x="8462139" y="6467774"/>
            <a:ext cx="342620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a:t>Kit de formation avancée des EIR</a:t>
            </a:r>
          </a:p>
        </p:txBody>
      </p:sp>
      <p:sp>
        <p:nvSpPr>
          <p:cNvPr id="14" name="Text Placeholder 6">
            <a:extLst>
              <a:ext uri="{FF2B5EF4-FFF2-40B4-BE49-F238E27FC236}">
                <a16:creationId xmlns:a16="http://schemas.microsoft.com/office/drawing/2014/main" id="{261981DD-222E-0A05-307A-4ED5074C8E13}"/>
              </a:ext>
            </a:extLst>
          </p:cNvPr>
          <p:cNvSpPr txBox="1"/>
          <p:nvPr userDrawn="1"/>
        </p:nvSpPr>
        <p:spPr>
          <a:xfrm>
            <a:off x="8157919" y="6584099"/>
            <a:ext cx="374058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a:t>Guid</a:t>
            </a:r>
            <a:r>
              <a:rPr lang="fr-FR" sz="675"/>
              <a:t>e du facilitateur</a:t>
            </a:r>
            <a:endParaRPr lang="hu-HU" sz="675"/>
          </a:p>
        </p:txBody>
      </p:sp>
      <p:pic>
        <p:nvPicPr>
          <p:cNvPr id="15" name="Imag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96673" y="6449247"/>
            <a:ext cx="1914228" cy="363449"/>
          </a:xfrm>
          <a:prstGeom prst="rect">
            <a:avLst/>
          </a:prstGeom>
        </p:spPr>
      </p:pic>
      <p:pic>
        <p:nvPicPr>
          <p:cNvPr id="16" name="Imag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52584" y="140181"/>
            <a:ext cx="689859" cy="652327"/>
          </a:xfrm>
          <a:prstGeom prst="rect">
            <a:avLst/>
          </a:prstGeom>
        </p:spPr>
      </p:pic>
    </p:spTree>
    <p:extLst>
      <p:ext uri="{BB962C8B-B14F-4D97-AF65-F5344CB8AC3E}">
        <p14:creationId xmlns:p14="http://schemas.microsoft.com/office/powerpoint/2010/main" val="177429024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sp>
        <p:nvSpPr>
          <p:cNvPr id="44" name="Google Shape;308;p8"/>
          <p:cNvSpPr/>
          <p:nvPr/>
        </p:nvSpPr>
        <p:spPr>
          <a:xfrm>
            <a:off x="0" y="0"/>
            <a:ext cx="4088616" cy="6189784"/>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45" name="Picture 10" descr="Picture 10"/>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46" name="Pentagon 4"/>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47" name="Title Text"/>
          <p:cNvSpPr txBox="1">
            <a:spLocks noGrp="1"/>
          </p:cNvSpPr>
          <p:nvPr>
            <p:ph type="title"/>
          </p:nvPr>
        </p:nvSpPr>
        <p:spPr>
          <a:xfrm>
            <a:off x="412211" y="677956"/>
            <a:ext cx="3264195" cy="959583"/>
          </a:xfrm>
          <a:prstGeom prst="rect">
            <a:avLst/>
          </a:prstGeom>
        </p:spPr>
        <p:txBody>
          <a:bodyPr/>
          <a:lstStyle/>
          <a:p>
            <a:r>
              <a:t>Title Text</a:t>
            </a:r>
          </a:p>
        </p:txBody>
      </p:sp>
      <p:sp>
        <p:nvSpPr>
          <p:cNvPr id="48" name="Body Level One…"/>
          <p:cNvSpPr txBox="1">
            <a:spLocks noGrp="1"/>
          </p:cNvSpPr>
          <p:nvPr>
            <p:ph type="body" idx="1"/>
          </p:nvPr>
        </p:nvSpPr>
        <p:spPr>
          <a:xfrm>
            <a:off x="4273552"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8" name="Rounded Rectangle 8">
            <a:extLst>
              <a:ext uri="{FF2B5EF4-FFF2-40B4-BE49-F238E27FC236}">
                <a16:creationId xmlns:a16="http://schemas.microsoft.com/office/drawing/2014/main" id="{FD80D9C7-D39E-29D2-687F-6EFB37867B32}"/>
              </a:ext>
            </a:extLst>
          </p:cNvPr>
          <p:cNvSpPr/>
          <p:nvPr userDrawn="1"/>
        </p:nvSpPr>
        <p:spPr>
          <a:xfrm flipV="1">
            <a:off x="389003" y="1484783"/>
            <a:ext cx="2655039" cy="86916"/>
          </a:xfrm>
          <a:prstGeom prst="roundRect">
            <a:avLst>
              <a:gd name="adj" fmla="val 50000"/>
            </a:avLst>
          </a:prstGeom>
          <a:solidFill>
            <a:schemeClr val="accent3"/>
          </a:solidFill>
          <a:ln w="12700">
            <a:miter lim="400000"/>
          </a:ln>
        </p:spPr>
        <p:txBody>
          <a:bodyPr lIns="34289" rIns="34289" anchor="ctr"/>
          <a:lstStyle/>
          <a:p>
            <a:pPr algn="ctr">
              <a:defRPr sz="500">
                <a:latin typeface="+mn-lt"/>
                <a:ea typeface="+mn-ea"/>
                <a:cs typeface="+mn-cs"/>
                <a:sym typeface="Source Sans Pro Regular"/>
              </a:defRPr>
            </a:pPr>
            <a:endParaRPr sz="375"/>
          </a:p>
        </p:txBody>
      </p:sp>
      <p:pic>
        <p:nvPicPr>
          <p:cNvPr id="15" name="Imag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52584" y="140181"/>
            <a:ext cx="689859" cy="652327"/>
          </a:xfrm>
          <a:prstGeom prst="rect">
            <a:avLst/>
          </a:prstGeom>
        </p:spPr>
      </p:pic>
      <p:sp>
        <p:nvSpPr>
          <p:cNvPr id="13"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4345" y="6333540"/>
            <a:ext cx="2257505" cy="428626"/>
          </a:xfrm>
          <a:prstGeom prst="rect">
            <a:avLst/>
          </a:prstGeom>
        </p:spPr>
      </p:pic>
      <p:sp>
        <p:nvSpPr>
          <p:cNvPr id="20"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1"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0" name="Rectangle 1"/>
          <p:cNvSpPr/>
          <p:nvPr/>
        </p:nvSpPr>
        <p:spPr>
          <a:xfrm>
            <a:off x="0" y="13"/>
            <a:ext cx="12192000" cy="4354825"/>
          </a:xfrm>
          <a:prstGeom prst="rect">
            <a:avLst/>
          </a:prstGeom>
          <a:solidFill>
            <a:srgbClr val="ECF2F8"/>
          </a:solidFill>
          <a:ln w="12700">
            <a:miter lim="400000"/>
          </a:ln>
        </p:spPr>
        <p:txBody>
          <a:bodyPr lIns="34289" rIns="34289" anchor="ctr"/>
          <a:lstStyle/>
          <a:p>
            <a:pPr algn="ctr">
              <a:defRPr sz="500">
                <a:solidFill>
                  <a:srgbClr val="FFFFFF"/>
                </a:solidFill>
                <a:latin typeface="+mn-lt"/>
                <a:ea typeface="+mn-ea"/>
                <a:cs typeface="+mn-cs"/>
                <a:sym typeface="Source Sans Pro Regular"/>
              </a:defRPr>
            </a:pPr>
            <a:endParaRPr sz="375"/>
          </a:p>
        </p:txBody>
      </p:sp>
      <p:pic>
        <p:nvPicPr>
          <p:cNvPr id="21" name="Image" descr="Image"/>
          <p:cNvPicPr>
            <a:picLocks noChangeAspect="1"/>
          </p:cNvPicPr>
          <p:nvPr/>
        </p:nvPicPr>
        <p:blipFill>
          <a:blip r:embed="rId2"/>
          <a:stretch>
            <a:fillRect/>
          </a:stretch>
        </p:blipFill>
        <p:spPr>
          <a:xfrm>
            <a:off x="-13084" y="-15553"/>
            <a:ext cx="8075043" cy="5403206"/>
          </a:xfrm>
          <a:prstGeom prst="rect">
            <a:avLst/>
          </a:prstGeom>
          <a:ln w="12700">
            <a:miter lim="400000"/>
          </a:ln>
        </p:spPr>
      </p:pic>
      <p:sp>
        <p:nvSpPr>
          <p:cNvPr id="24" name="Subtitle 2"/>
          <p:cNvSpPr txBox="1"/>
          <p:nvPr/>
        </p:nvSpPr>
        <p:spPr>
          <a:xfrm>
            <a:off x="2992120" y="6176962"/>
            <a:ext cx="5598160" cy="24237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pic>
        <p:nvPicPr>
          <p:cNvPr id="27" name="Picture 18" descr="Picture 18"/>
          <p:cNvPicPr>
            <a:picLocks noChangeAspect="1"/>
          </p:cNvPicPr>
          <p:nvPr/>
        </p:nvPicPr>
        <p:blipFill>
          <a:blip r:embed="rId3"/>
          <a:stretch>
            <a:fillRect/>
          </a:stretch>
        </p:blipFill>
        <p:spPr>
          <a:xfrm>
            <a:off x="9002489" y="5116962"/>
            <a:ext cx="2823416" cy="908686"/>
          </a:xfrm>
          <a:prstGeom prst="rect">
            <a:avLst/>
          </a:prstGeom>
          <a:ln w="12700">
            <a:miter lim="400000"/>
          </a:ln>
        </p:spPr>
      </p:pic>
      <p:sp>
        <p:nvSpPr>
          <p:cNvPr id="29" name="Body Level One…"/>
          <p:cNvSpPr txBox="1">
            <a:spLocks noGrp="1"/>
          </p:cNvSpPr>
          <p:nvPr>
            <p:ph type="body" sz="quarter" idx="1"/>
          </p:nvPr>
        </p:nvSpPr>
        <p:spPr>
          <a:xfrm>
            <a:off x="5525727" y="3491869"/>
            <a:ext cx="5925539" cy="914401"/>
          </a:xfrm>
          <a:prstGeom prst="rect">
            <a:avLst/>
          </a:prstGeom>
        </p:spPr>
        <p:txBody>
          <a:bodyPr/>
          <a:lstStyle>
            <a:lvl1pPr>
              <a:defRPr>
                <a:latin typeface="Source Sans Pro Bold"/>
                <a:ea typeface="Source Sans Pro Bold"/>
                <a:cs typeface="Source Sans Pro Bold"/>
                <a:sym typeface="Source Sans Pro Bold"/>
              </a:defRPr>
            </a:lvl1pPr>
            <a:lvl2pPr marL="162744" indent="-54248">
              <a:defRPr>
                <a:latin typeface="Source Sans Pro Bold"/>
                <a:ea typeface="Source Sans Pro Bold"/>
                <a:cs typeface="Source Sans Pro Bold"/>
                <a:sym typeface="Source Sans Pro Bold"/>
              </a:defRPr>
            </a:lvl2pPr>
            <a:lvl3pPr marL="271239" indent="-54248">
              <a:defRPr>
                <a:latin typeface="Source Sans Pro Bold"/>
                <a:ea typeface="Source Sans Pro Bold"/>
                <a:cs typeface="Source Sans Pro Bold"/>
                <a:sym typeface="Source Sans Pro Bold"/>
              </a:defRPr>
            </a:lvl3pPr>
            <a:lvl4pPr marL="379736" indent="-54248">
              <a:defRPr>
                <a:latin typeface="Source Sans Pro Bold"/>
                <a:ea typeface="Source Sans Pro Bold"/>
                <a:cs typeface="Source Sans Pro Bold"/>
                <a:sym typeface="Source Sans Pro Bold"/>
              </a:defRPr>
            </a:lvl4pPr>
            <a:lvl5pPr marL="488231" indent="-54248">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7" y="1587567"/>
            <a:ext cx="4490140" cy="2410277"/>
          </a:xfrm>
          <a:prstGeom prst="rect">
            <a:avLst/>
          </a:prstGeom>
        </p:spPr>
        <p:txBody>
          <a:bodyPr/>
          <a:lstStyle/>
          <a:p>
            <a:r>
              <a:t>Title Text</a:t>
            </a:r>
          </a:p>
        </p:txBody>
      </p:sp>
      <p:sp>
        <p:nvSpPr>
          <p:cNvPr id="2"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3"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pic>
        <p:nvPicPr>
          <p:cNvPr id="4" name="Imag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4345" y="6333540"/>
            <a:ext cx="2257505" cy="428626"/>
          </a:xfrm>
          <a:prstGeom prst="rect">
            <a:avLst/>
          </a:prstGeom>
        </p:spPr>
      </p:pic>
      <p:pic>
        <p:nvPicPr>
          <p:cNvPr id="5" name="Image 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008658" y="75531"/>
            <a:ext cx="1077124" cy="724273"/>
          </a:xfrm>
          <a:prstGeom prst="rect">
            <a:avLst/>
          </a:prstGeom>
        </p:spPr>
      </p:pic>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734648" cy="6210301"/>
          </a:xfrm>
          <a:prstGeom prst="rect">
            <a:avLst/>
          </a:prstGeom>
          <a:ln w="12700">
            <a:miter lim="400000"/>
          </a:ln>
        </p:spPr>
      </p:pic>
      <p:sp>
        <p:nvSpPr>
          <p:cNvPr id="41" name="Subtitle 2"/>
          <p:cNvSpPr txBox="1"/>
          <p:nvPr/>
        </p:nvSpPr>
        <p:spPr>
          <a:xfrm>
            <a:off x="2992120" y="6176962"/>
            <a:ext cx="5598160" cy="24237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44" name="Pentagon 4"/>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45" name="Title Text"/>
          <p:cNvSpPr txBox="1">
            <a:spLocks noGrp="1"/>
          </p:cNvSpPr>
          <p:nvPr>
            <p:ph type="title"/>
          </p:nvPr>
        </p:nvSpPr>
        <p:spPr>
          <a:xfrm>
            <a:off x="298375" y="134539"/>
            <a:ext cx="3264196" cy="1578777"/>
          </a:xfrm>
          <a:prstGeom prst="rect">
            <a:avLst/>
          </a:prstGeom>
        </p:spPr>
        <p:txBody>
          <a:bodyPr/>
          <a:lstStyle/>
          <a:p>
            <a:r>
              <a:t>Title Text</a:t>
            </a:r>
          </a:p>
        </p:txBody>
      </p:sp>
      <p:sp>
        <p:nvSpPr>
          <p:cNvPr id="4"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pic>
        <p:nvPicPr>
          <p:cNvPr id="11" name="Imag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345" y="6333540"/>
            <a:ext cx="2257505" cy="428626"/>
          </a:xfrm>
          <a:prstGeom prst="rect">
            <a:avLst/>
          </a:prstGeom>
        </p:spPr>
      </p:pic>
      <p:sp>
        <p:nvSpPr>
          <p:cNvPr id="12"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13"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pic>
        <p:nvPicPr>
          <p:cNvPr id="15" name="Image 15">
            <a:extLst>
              <a:ext uri="{FF2B5EF4-FFF2-40B4-BE49-F238E27FC236}">
                <a16:creationId xmlns:a16="http://schemas.microsoft.com/office/drawing/2014/main" id="{FBD39D29-02D0-42E7-B9DB-A1A798CE6E2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52584" y="140181"/>
            <a:ext cx="689859" cy="652327"/>
          </a:xfrm>
          <a:prstGeom prst="rect">
            <a:avLst/>
          </a:prstGeom>
        </p:spPr>
      </p:pic>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5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6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2" name="Picture 2" descr="Picture 2"/>
          <p:cNvPicPr>
            <a:picLocks noChangeAspect="1"/>
          </p:cNvPicPr>
          <p:nvPr/>
        </p:nvPicPr>
        <p:blipFill>
          <a:blip r:embed="rId3"/>
          <a:stretch>
            <a:fillRect/>
          </a:stretch>
        </p:blipFill>
        <p:spPr>
          <a:xfrm>
            <a:off x="74345" y="6310302"/>
            <a:ext cx="1548719" cy="474296"/>
          </a:xfrm>
          <a:prstGeom prst="rect">
            <a:avLst/>
          </a:prstGeom>
          <a:ln w="12700">
            <a:miter lim="400000"/>
          </a:ln>
        </p:spPr>
      </p:pic>
      <p:sp>
        <p:nvSpPr>
          <p:cNvPr id="63" name="Subtitle 2"/>
          <p:cNvSpPr txBox="1"/>
          <p:nvPr/>
        </p:nvSpPr>
        <p:spPr>
          <a:xfrm>
            <a:off x="2992120" y="6176962"/>
            <a:ext cx="5598160" cy="24237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66" name="Rounded Rectangle 4"/>
          <p:cNvSpPr/>
          <p:nvPr/>
        </p:nvSpPr>
        <p:spPr>
          <a:xfrm flipV="1">
            <a:off x="389000" y="1779937"/>
            <a:ext cx="2655040" cy="86916"/>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67" name="TextBox 5"/>
          <p:cNvSpPr txBox="1"/>
          <p:nvPr/>
        </p:nvSpPr>
        <p:spPr>
          <a:xfrm>
            <a:off x="403461" y="668220"/>
            <a:ext cx="2803027" cy="75713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2400"/>
              <a:t>References and guidelines</a:t>
            </a:r>
          </a:p>
        </p:txBody>
      </p:sp>
      <p:sp>
        <p:nvSpPr>
          <p:cNvPr id="68" name="Pentagon 6"/>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69" name="Title Text"/>
          <p:cNvSpPr txBox="1">
            <a:spLocks noGrp="1"/>
          </p:cNvSpPr>
          <p:nvPr>
            <p:ph type="title"/>
          </p:nvPr>
        </p:nvSpPr>
        <p:spPr>
          <a:xfrm>
            <a:off x="145940" y="4125633"/>
            <a:ext cx="3609077" cy="645664"/>
          </a:xfrm>
          <a:prstGeom prst="rect">
            <a:avLst/>
          </a:prstGeom>
        </p:spPr>
        <p:txBody>
          <a:bodyPr/>
          <a:lstStyle>
            <a:lvl1pPr>
              <a:defRPr sz="825">
                <a:solidFill>
                  <a:srgbClr val="A2010C"/>
                </a:solidFill>
                <a:latin typeface="+mn-lt"/>
                <a:ea typeface="+mn-ea"/>
                <a:cs typeface="+mn-cs"/>
                <a:sym typeface="Source Sans Pro Regular"/>
              </a:defRPr>
            </a:lvl1pPr>
          </a:lstStyle>
          <a:p>
            <a:r>
              <a:t>Title Text</a:t>
            </a:r>
          </a:p>
        </p:txBody>
      </p:sp>
      <p:sp>
        <p:nvSpPr>
          <p:cNvPr id="2" name="Subtitle 5">
            <a:extLst>
              <a:ext uri="{FF2B5EF4-FFF2-40B4-BE49-F238E27FC236}">
                <a16:creationId xmlns:a16="http://schemas.microsoft.com/office/drawing/2014/main" id="{E3780909-701B-FC7A-0858-1C207F399A40}"/>
              </a:ext>
            </a:extLst>
          </p:cNvPr>
          <p:cNvSpPr txBox="1"/>
          <p:nvPr userDrawn="1"/>
        </p:nvSpPr>
        <p:spPr>
          <a:xfrm>
            <a:off x="8061959" y="6616723"/>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3" name="Subtitle 5">
            <a:extLst>
              <a:ext uri="{FF2B5EF4-FFF2-40B4-BE49-F238E27FC236}">
                <a16:creationId xmlns:a16="http://schemas.microsoft.com/office/drawing/2014/main" id="{1B927CAB-DB7F-2681-E088-67506C8586A4}"/>
              </a:ext>
            </a:extLst>
          </p:cNvPr>
          <p:cNvSpPr txBox="1"/>
          <p:nvPr userDrawn="1"/>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RRT Training of Trainers Package</a:t>
            </a:r>
          </a:p>
        </p:txBody>
      </p:sp>
      <p:sp>
        <p:nvSpPr>
          <p:cNvPr id="4" name="Slide Number">
            <a:extLst>
              <a:ext uri="{FF2B5EF4-FFF2-40B4-BE49-F238E27FC236}">
                <a16:creationId xmlns:a16="http://schemas.microsoft.com/office/drawing/2014/main" id="{4D5D05D8-475C-6565-25D0-6530D4837085}"/>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pic>
        <p:nvPicPr>
          <p:cNvPr id="13" name="Image 15">
            <a:extLst>
              <a:ext uri="{FF2B5EF4-FFF2-40B4-BE49-F238E27FC236}">
                <a16:creationId xmlns:a16="http://schemas.microsoft.com/office/drawing/2014/main" id="{5A9AA979-7203-4060-888B-32A743AA8E4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52584" y="140181"/>
            <a:ext cx="689859" cy="652327"/>
          </a:xfrm>
          <a:prstGeom prst="rect">
            <a:avLst/>
          </a:prstGeom>
        </p:spPr>
      </p:pic>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7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74345" y="6310302"/>
            <a:ext cx="1548719" cy="474296"/>
          </a:xfrm>
          <a:prstGeom prst="rect">
            <a:avLst/>
          </a:prstGeom>
          <a:ln w="12700">
            <a:miter lim="400000"/>
          </a:ln>
        </p:spPr>
      </p:pic>
      <p:sp>
        <p:nvSpPr>
          <p:cNvPr id="80" name="Subtitle 2"/>
          <p:cNvSpPr txBox="1"/>
          <p:nvPr/>
        </p:nvSpPr>
        <p:spPr>
          <a:xfrm>
            <a:off x="2992120" y="6176962"/>
            <a:ext cx="5598160" cy="24237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83" name="Rounded Rectangle 4"/>
          <p:cNvSpPr/>
          <p:nvPr/>
        </p:nvSpPr>
        <p:spPr>
          <a:xfrm flipV="1">
            <a:off x="388997" y="2237880"/>
            <a:ext cx="2029084" cy="86226"/>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84" name="Title Text"/>
          <p:cNvSpPr txBox="1">
            <a:spLocks noGrp="1"/>
          </p:cNvSpPr>
          <p:nvPr>
            <p:ph type="title"/>
          </p:nvPr>
        </p:nvSpPr>
        <p:spPr>
          <a:xfrm>
            <a:off x="145940" y="4125633"/>
            <a:ext cx="3609077" cy="645664"/>
          </a:xfrm>
          <a:prstGeom prst="rect">
            <a:avLst/>
          </a:prstGeom>
        </p:spPr>
        <p:txBody>
          <a:bodyPr/>
          <a:lstStyle>
            <a:lvl1pPr>
              <a:defRPr sz="825">
                <a:solidFill>
                  <a:srgbClr val="A2010C"/>
                </a:solidFill>
                <a:latin typeface="+mn-lt"/>
                <a:ea typeface="+mn-ea"/>
                <a:cs typeface="+mn-cs"/>
                <a:sym typeface="Source Sans Pro Regular"/>
              </a:defRPr>
            </a:lvl1pPr>
          </a:lstStyle>
          <a:p>
            <a:r>
              <a:t>Title Text</a:t>
            </a:r>
          </a:p>
        </p:txBody>
      </p:sp>
      <p:sp>
        <p:nvSpPr>
          <p:cNvPr id="85" name="TextBox 6"/>
          <p:cNvSpPr txBox="1"/>
          <p:nvPr/>
        </p:nvSpPr>
        <p:spPr>
          <a:xfrm>
            <a:off x="403461" y="668221"/>
            <a:ext cx="2803027" cy="75713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2400" b="1"/>
              <a:t>Additional learning resources</a:t>
            </a:r>
          </a:p>
        </p:txBody>
      </p:sp>
      <p:sp>
        <p:nvSpPr>
          <p:cNvPr id="86" name="Pentagon 7"/>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2" name="Subtitle 5">
            <a:extLst>
              <a:ext uri="{FF2B5EF4-FFF2-40B4-BE49-F238E27FC236}">
                <a16:creationId xmlns:a16="http://schemas.microsoft.com/office/drawing/2014/main" id="{5569CA69-5B5C-1FF8-FAB5-A40AFE3166D3}"/>
              </a:ext>
            </a:extLst>
          </p:cNvPr>
          <p:cNvSpPr txBox="1"/>
          <p:nvPr userDrawn="1"/>
        </p:nvSpPr>
        <p:spPr>
          <a:xfrm>
            <a:off x="8061959" y="6616723"/>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3" name="Subtitle 5">
            <a:extLst>
              <a:ext uri="{FF2B5EF4-FFF2-40B4-BE49-F238E27FC236}">
                <a16:creationId xmlns:a16="http://schemas.microsoft.com/office/drawing/2014/main" id="{0984D123-B4CE-17D1-A2F6-EC9C0D4B4374}"/>
              </a:ext>
            </a:extLst>
          </p:cNvPr>
          <p:cNvSpPr txBox="1"/>
          <p:nvPr userDrawn="1"/>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RRT Training of Trainers Package</a:t>
            </a:r>
          </a:p>
        </p:txBody>
      </p:sp>
      <p:sp>
        <p:nvSpPr>
          <p:cNvPr id="4" name="Slide Number">
            <a:extLst>
              <a:ext uri="{FF2B5EF4-FFF2-40B4-BE49-F238E27FC236}">
                <a16:creationId xmlns:a16="http://schemas.microsoft.com/office/drawing/2014/main" id="{3070BC6E-D709-DC16-33D9-970FFF27AD85}"/>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pic>
        <p:nvPicPr>
          <p:cNvPr id="13" name="Image 15">
            <a:extLst>
              <a:ext uri="{FF2B5EF4-FFF2-40B4-BE49-F238E27FC236}">
                <a16:creationId xmlns:a16="http://schemas.microsoft.com/office/drawing/2014/main" id="{B076D900-9845-478E-BD36-2B348D2C120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52584" y="140181"/>
            <a:ext cx="689859" cy="652327"/>
          </a:xfrm>
          <a:prstGeom prst="rect">
            <a:avLst/>
          </a:prstGeom>
        </p:spPr>
      </p:pic>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9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74345" y="6310302"/>
            <a:ext cx="1548719" cy="474296"/>
          </a:xfrm>
          <a:prstGeom prst="rect">
            <a:avLst/>
          </a:prstGeom>
          <a:ln w="12700">
            <a:miter lim="400000"/>
          </a:ln>
        </p:spPr>
      </p:pic>
      <p:sp>
        <p:nvSpPr>
          <p:cNvPr id="97" name="Subtitle 2"/>
          <p:cNvSpPr txBox="1"/>
          <p:nvPr/>
        </p:nvSpPr>
        <p:spPr>
          <a:xfrm>
            <a:off x="2992120" y="6176962"/>
            <a:ext cx="5598160" cy="24237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100" name="Rounded Rectangle 4"/>
          <p:cNvSpPr/>
          <p:nvPr/>
        </p:nvSpPr>
        <p:spPr>
          <a:xfrm flipV="1">
            <a:off x="388997" y="1332432"/>
            <a:ext cx="2079884" cy="100134"/>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101" name="Title Text"/>
          <p:cNvSpPr txBox="1">
            <a:spLocks noGrp="1"/>
          </p:cNvSpPr>
          <p:nvPr>
            <p:ph type="title"/>
          </p:nvPr>
        </p:nvSpPr>
        <p:spPr>
          <a:xfrm>
            <a:off x="318328" y="4440620"/>
            <a:ext cx="3572957" cy="645664"/>
          </a:xfrm>
          <a:prstGeom prst="rect">
            <a:avLst/>
          </a:prstGeom>
        </p:spPr>
        <p:txBody>
          <a:bodyPr/>
          <a:lstStyle>
            <a:lvl1pPr>
              <a:defRPr sz="825">
                <a:solidFill>
                  <a:srgbClr val="A2010C"/>
                </a:solidFill>
                <a:latin typeface="+mn-lt"/>
                <a:ea typeface="+mn-ea"/>
                <a:cs typeface="+mn-cs"/>
                <a:sym typeface="Source Sans Pro Regular"/>
              </a:defRPr>
            </a:lvl1pPr>
          </a:lstStyle>
          <a:p>
            <a:r>
              <a:t>Title Text</a:t>
            </a:r>
          </a:p>
        </p:txBody>
      </p:sp>
      <p:sp>
        <p:nvSpPr>
          <p:cNvPr id="102" name="TextBox 6"/>
          <p:cNvSpPr txBox="1"/>
          <p:nvPr/>
        </p:nvSpPr>
        <p:spPr>
          <a:xfrm>
            <a:off x="403462" y="668216"/>
            <a:ext cx="2294023"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a:t>Questions?</a:t>
            </a:r>
          </a:p>
        </p:txBody>
      </p:sp>
      <p:sp>
        <p:nvSpPr>
          <p:cNvPr id="103" name="Pentagon 7"/>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2" name="Subtitle 5">
            <a:extLst>
              <a:ext uri="{FF2B5EF4-FFF2-40B4-BE49-F238E27FC236}">
                <a16:creationId xmlns:a16="http://schemas.microsoft.com/office/drawing/2014/main" id="{359051C8-F6F3-1726-09B1-5B1DDD4537B9}"/>
              </a:ext>
            </a:extLst>
          </p:cNvPr>
          <p:cNvSpPr txBox="1"/>
          <p:nvPr userDrawn="1"/>
        </p:nvSpPr>
        <p:spPr>
          <a:xfrm>
            <a:off x="8061959" y="6616723"/>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3" name="Subtitle 5">
            <a:extLst>
              <a:ext uri="{FF2B5EF4-FFF2-40B4-BE49-F238E27FC236}">
                <a16:creationId xmlns:a16="http://schemas.microsoft.com/office/drawing/2014/main" id="{34699903-0C45-021A-7397-2C341E59A02D}"/>
              </a:ext>
            </a:extLst>
          </p:cNvPr>
          <p:cNvSpPr txBox="1"/>
          <p:nvPr userDrawn="1"/>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RRT Training of Trainers Package</a:t>
            </a:r>
          </a:p>
        </p:txBody>
      </p:sp>
      <p:sp>
        <p:nvSpPr>
          <p:cNvPr id="4" name="Slide Number">
            <a:extLst>
              <a:ext uri="{FF2B5EF4-FFF2-40B4-BE49-F238E27FC236}">
                <a16:creationId xmlns:a16="http://schemas.microsoft.com/office/drawing/2014/main" id="{72B2EBFB-DFE7-E754-4A22-9EF322FACEAA}"/>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pic>
        <p:nvPicPr>
          <p:cNvPr id="13" name="Image 15">
            <a:extLst>
              <a:ext uri="{FF2B5EF4-FFF2-40B4-BE49-F238E27FC236}">
                <a16:creationId xmlns:a16="http://schemas.microsoft.com/office/drawing/2014/main" id="{1842785F-761B-4EF3-B42B-C8BA65A8E3FE}"/>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52584" y="140181"/>
            <a:ext cx="689859" cy="652327"/>
          </a:xfrm>
          <a:prstGeom prst="rect">
            <a:avLst/>
          </a:prstGeom>
        </p:spPr>
      </p:pic>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1_Custom Layout">
    <p:spTree>
      <p:nvGrpSpPr>
        <p:cNvPr id="1" name=""/>
        <p:cNvGrpSpPr/>
        <p:nvPr/>
      </p:nvGrpSpPr>
      <p:grpSpPr>
        <a:xfrm>
          <a:off x="0" y="0"/>
          <a:ext cx="0" cy="0"/>
          <a:chOff x="0" y="0"/>
          <a:chExt cx="0" cy="0"/>
        </a:xfrm>
      </p:grpSpPr>
      <p:pic>
        <p:nvPicPr>
          <p:cNvPr id="111"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12" name="Picture 2" descr="Picture 2"/>
          <p:cNvPicPr>
            <a:picLocks noChangeAspect="1"/>
          </p:cNvPicPr>
          <p:nvPr/>
        </p:nvPicPr>
        <p:blipFill>
          <a:blip r:embed="rId3"/>
          <a:stretch>
            <a:fillRect/>
          </a:stretch>
        </p:blipFill>
        <p:spPr>
          <a:xfrm>
            <a:off x="74345" y="6310302"/>
            <a:ext cx="1548719" cy="474296"/>
          </a:xfrm>
          <a:prstGeom prst="rect">
            <a:avLst/>
          </a:prstGeom>
          <a:ln w="12700">
            <a:miter lim="400000"/>
          </a:ln>
        </p:spPr>
      </p:pic>
      <p:sp>
        <p:nvSpPr>
          <p:cNvPr id="113" name="Subtitle 2"/>
          <p:cNvSpPr txBox="1"/>
          <p:nvPr/>
        </p:nvSpPr>
        <p:spPr>
          <a:xfrm>
            <a:off x="2992120" y="6176962"/>
            <a:ext cx="5598160" cy="24237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116"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117" name="TextBox 5"/>
          <p:cNvSpPr txBox="1"/>
          <p:nvPr/>
        </p:nvSpPr>
        <p:spPr>
          <a:xfrm>
            <a:off x="4400182" y="2325452"/>
            <a:ext cx="3721503" cy="60016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300" b="1"/>
              <a:t>Thank you</a:t>
            </a:r>
          </a:p>
        </p:txBody>
      </p:sp>
      <p:pic>
        <p:nvPicPr>
          <p:cNvPr id="119" name="Picture 6" descr="Picture 6"/>
          <p:cNvPicPr>
            <a:picLocks noChangeAspect="1"/>
          </p:cNvPicPr>
          <p:nvPr/>
        </p:nvPicPr>
        <p:blipFill>
          <a:blip r:embed="rId4"/>
          <a:stretch>
            <a:fillRect/>
          </a:stretch>
        </p:blipFill>
        <p:spPr>
          <a:xfrm>
            <a:off x="11358373" y="138178"/>
            <a:ext cx="685801" cy="711201"/>
          </a:xfrm>
          <a:prstGeom prst="rect">
            <a:avLst/>
          </a:prstGeom>
          <a:ln w="12700">
            <a:miter lim="400000"/>
          </a:ln>
        </p:spPr>
      </p:pic>
      <p:sp>
        <p:nvSpPr>
          <p:cNvPr id="2" name="Subtitle 5">
            <a:extLst>
              <a:ext uri="{FF2B5EF4-FFF2-40B4-BE49-F238E27FC236}">
                <a16:creationId xmlns:a16="http://schemas.microsoft.com/office/drawing/2014/main" id="{32FF4CAB-4AF7-F0BE-0388-F92135BC8E3B}"/>
              </a:ext>
            </a:extLst>
          </p:cNvPr>
          <p:cNvSpPr txBox="1"/>
          <p:nvPr userDrawn="1"/>
        </p:nvSpPr>
        <p:spPr>
          <a:xfrm>
            <a:off x="8061959" y="6616723"/>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3" name="Subtitle 5">
            <a:extLst>
              <a:ext uri="{FF2B5EF4-FFF2-40B4-BE49-F238E27FC236}">
                <a16:creationId xmlns:a16="http://schemas.microsoft.com/office/drawing/2014/main" id="{014C73E2-915E-FDB1-D609-8AFCA45C1875}"/>
              </a:ext>
            </a:extLst>
          </p:cNvPr>
          <p:cNvSpPr txBox="1"/>
          <p:nvPr userDrawn="1"/>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RRT Training of Trainers Package</a:t>
            </a:r>
          </a:p>
        </p:txBody>
      </p:sp>
      <p:sp>
        <p:nvSpPr>
          <p:cNvPr id="4" name="Slide Number">
            <a:extLst>
              <a:ext uri="{FF2B5EF4-FFF2-40B4-BE49-F238E27FC236}">
                <a16:creationId xmlns:a16="http://schemas.microsoft.com/office/drawing/2014/main" id="{DB0FFC63-F262-B877-D29C-603915174DF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41"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42" name="Picture 6" descr="Picture 6"/>
          <p:cNvPicPr>
            <a:picLocks noChangeAspect="1"/>
          </p:cNvPicPr>
          <p:nvPr/>
        </p:nvPicPr>
        <p:blipFill>
          <a:blip r:embed="rId3"/>
          <a:stretch>
            <a:fillRect/>
          </a:stretch>
        </p:blipFill>
        <p:spPr>
          <a:xfrm>
            <a:off x="11358373" y="138178"/>
            <a:ext cx="685801" cy="711201"/>
          </a:xfrm>
          <a:prstGeom prst="rect">
            <a:avLst/>
          </a:prstGeom>
          <a:ln w="12700">
            <a:miter lim="400000"/>
          </a:ln>
        </p:spPr>
      </p:pic>
      <p:pic>
        <p:nvPicPr>
          <p:cNvPr id="143" name="Picture 2" descr="Picture 2"/>
          <p:cNvPicPr>
            <a:picLocks noChangeAspect="1"/>
          </p:cNvPicPr>
          <p:nvPr/>
        </p:nvPicPr>
        <p:blipFill>
          <a:blip r:embed="rId4"/>
          <a:stretch>
            <a:fillRect/>
          </a:stretch>
        </p:blipFill>
        <p:spPr>
          <a:xfrm>
            <a:off x="74345" y="6310302"/>
            <a:ext cx="1548719" cy="474296"/>
          </a:xfrm>
          <a:prstGeom prst="rect">
            <a:avLst/>
          </a:prstGeom>
          <a:ln w="12700">
            <a:miter lim="400000"/>
          </a:ln>
        </p:spPr>
      </p:pic>
      <p:sp>
        <p:nvSpPr>
          <p:cNvPr id="144" name="Subtitle 2"/>
          <p:cNvSpPr txBox="1"/>
          <p:nvPr/>
        </p:nvSpPr>
        <p:spPr>
          <a:xfrm>
            <a:off x="2992120" y="6176962"/>
            <a:ext cx="5598160" cy="24237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2" name="Subtitle 5">
            <a:extLst>
              <a:ext uri="{FF2B5EF4-FFF2-40B4-BE49-F238E27FC236}">
                <a16:creationId xmlns:a16="http://schemas.microsoft.com/office/drawing/2014/main" id="{AC3524CA-867D-F4DA-2FF3-7E7B40CA39D3}"/>
              </a:ext>
            </a:extLst>
          </p:cNvPr>
          <p:cNvSpPr txBox="1"/>
          <p:nvPr userDrawn="1"/>
        </p:nvSpPr>
        <p:spPr>
          <a:xfrm>
            <a:off x="8061959" y="6616723"/>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3" name="Subtitle 5">
            <a:extLst>
              <a:ext uri="{FF2B5EF4-FFF2-40B4-BE49-F238E27FC236}">
                <a16:creationId xmlns:a16="http://schemas.microsoft.com/office/drawing/2014/main" id="{000BDCCE-2064-BBFF-61B1-DC42C635BC46}"/>
              </a:ext>
            </a:extLst>
          </p:cNvPr>
          <p:cNvSpPr txBox="1"/>
          <p:nvPr userDrawn="1"/>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RRT Training of Trainers Package</a:t>
            </a:r>
          </a:p>
        </p:txBody>
      </p:sp>
      <p:sp>
        <p:nvSpPr>
          <p:cNvPr id="4" name="Slide Number">
            <a:extLst>
              <a:ext uri="{FF2B5EF4-FFF2-40B4-BE49-F238E27FC236}">
                <a16:creationId xmlns:a16="http://schemas.microsoft.com/office/drawing/2014/main" id="{7206617D-A971-FA63-7965-1FFC22EBDC5E}"/>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154" name="Rectangle 5"/>
          <p:cNvSpPr/>
          <p:nvPr/>
        </p:nvSpPr>
        <p:spPr>
          <a:xfrm>
            <a:off x="0" y="-9332"/>
            <a:ext cx="12192000" cy="6199821"/>
          </a:xfrm>
          <a:prstGeom prst="rect">
            <a:avLst/>
          </a:prstGeom>
          <a:solidFill>
            <a:srgbClr val="ECF2F8"/>
          </a:solidFill>
          <a:ln w="12700">
            <a:miter lim="400000"/>
          </a:ln>
        </p:spPr>
        <p:txBody>
          <a:bodyPr lIns="34289" rIns="34289" anchor="ctr"/>
          <a:lstStyle/>
          <a:p>
            <a:pPr algn="ctr">
              <a:defRPr sz="1000">
                <a:solidFill>
                  <a:srgbClr val="FFFFFF"/>
                </a:solidFill>
                <a:latin typeface="+mn-lt"/>
                <a:ea typeface="+mn-ea"/>
                <a:cs typeface="+mn-cs"/>
                <a:sym typeface="Source Sans Pro Regular"/>
              </a:defRPr>
            </a:pPr>
            <a:endParaRPr sz="750"/>
          </a:p>
        </p:txBody>
      </p:sp>
      <p:pic>
        <p:nvPicPr>
          <p:cNvPr id="155" name="Image" descr="Image"/>
          <p:cNvPicPr>
            <a:picLocks noChangeAspect="1"/>
          </p:cNvPicPr>
          <p:nvPr/>
        </p:nvPicPr>
        <p:blipFill>
          <a:blip r:embed="rId2"/>
          <a:stretch>
            <a:fillRect/>
          </a:stretch>
        </p:blipFill>
        <p:spPr>
          <a:xfrm>
            <a:off x="-9564" y="-17065"/>
            <a:ext cx="5131640" cy="655776"/>
          </a:xfrm>
          <a:prstGeom prst="rect">
            <a:avLst/>
          </a:prstGeom>
          <a:ln w="12700">
            <a:miter lim="400000"/>
          </a:ln>
        </p:spPr>
      </p:pic>
      <p:pic>
        <p:nvPicPr>
          <p:cNvPr id="156" name="Picture 2" descr="Picture 2"/>
          <p:cNvPicPr>
            <a:picLocks noChangeAspect="1"/>
          </p:cNvPicPr>
          <p:nvPr/>
        </p:nvPicPr>
        <p:blipFill>
          <a:blip r:embed="rId3"/>
          <a:stretch>
            <a:fillRect/>
          </a:stretch>
        </p:blipFill>
        <p:spPr>
          <a:xfrm>
            <a:off x="11189973" y="118166"/>
            <a:ext cx="866716" cy="895042"/>
          </a:xfrm>
          <a:prstGeom prst="rect">
            <a:avLst/>
          </a:prstGeom>
          <a:ln w="12700">
            <a:miter lim="400000"/>
          </a:ln>
        </p:spPr>
      </p:pic>
      <p:pic>
        <p:nvPicPr>
          <p:cNvPr id="157" name="Picture 2" descr="Picture 2"/>
          <p:cNvPicPr>
            <a:picLocks noChangeAspect="1"/>
          </p:cNvPicPr>
          <p:nvPr/>
        </p:nvPicPr>
        <p:blipFill>
          <a:blip r:embed="rId4"/>
          <a:stretch>
            <a:fillRect/>
          </a:stretch>
        </p:blipFill>
        <p:spPr>
          <a:xfrm>
            <a:off x="74345" y="6310302"/>
            <a:ext cx="1548719" cy="474296"/>
          </a:xfrm>
          <a:prstGeom prst="rect">
            <a:avLst/>
          </a:prstGeom>
          <a:ln w="12700">
            <a:miter lim="400000"/>
          </a:ln>
        </p:spPr>
      </p:pic>
      <p:sp>
        <p:nvSpPr>
          <p:cNvPr id="158" name="Subtitle 2"/>
          <p:cNvSpPr txBox="1"/>
          <p:nvPr/>
        </p:nvSpPr>
        <p:spPr>
          <a:xfrm>
            <a:off x="2992120" y="6176962"/>
            <a:ext cx="5598160" cy="24237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161" name="TextBox 4"/>
          <p:cNvSpPr txBox="1"/>
          <p:nvPr/>
        </p:nvSpPr>
        <p:spPr>
          <a:xfrm>
            <a:off x="275897" y="11104"/>
            <a:ext cx="2627841"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a:t>Disclaimer</a:t>
            </a:r>
          </a:p>
        </p:txBody>
      </p:sp>
      <p:pic>
        <p:nvPicPr>
          <p:cNvPr id="162" name="Picture 6" descr="Picture 6"/>
          <p:cNvPicPr>
            <a:picLocks noChangeAspect="1"/>
          </p:cNvPicPr>
          <p:nvPr/>
        </p:nvPicPr>
        <p:blipFill>
          <a:blip r:embed="rId3"/>
          <a:stretch>
            <a:fillRect/>
          </a:stretch>
        </p:blipFill>
        <p:spPr>
          <a:xfrm>
            <a:off x="11189973" y="118166"/>
            <a:ext cx="866716" cy="895042"/>
          </a:xfrm>
          <a:prstGeom prst="rect">
            <a:avLst/>
          </a:prstGeom>
          <a:ln w="12700">
            <a:miter lim="400000"/>
          </a:ln>
        </p:spPr>
      </p:pic>
      <p:sp>
        <p:nvSpPr>
          <p:cNvPr id="164" name="Content Placeholder 2"/>
          <p:cNvSpPr txBox="1"/>
          <p:nvPr/>
        </p:nvSpPr>
        <p:spPr>
          <a:xfrm>
            <a:off x="859752" y="857658"/>
            <a:ext cx="10207803" cy="533201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a:normAutofit/>
          </a:bodyPr>
          <a:lstStyle/>
          <a:p>
            <a:pPr algn="just" defTabSz="214821">
              <a:lnSpc>
                <a:spcPct val="90000"/>
              </a:lnSpc>
              <a:spcBef>
                <a:spcPts val="150"/>
              </a:spcBef>
              <a:buClr>
                <a:schemeClr val="accent3"/>
              </a:buClr>
              <a:buFont typeface="Arial"/>
              <a:defRPr sz="1979">
                <a:latin typeface="+mn-lt"/>
                <a:ea typeface="+mn-ea"/>
                <a:cs typeface="+mn-cs"/>
                <a:sym typeface="Source Sans Pro Regular"/>
              </a:defRPr>
            </a:pPr>
            <a:r>
              <a:rPr sz="1484"/>
              <a:t>WHO Health Security Learning Platform - Training Materials</a:t>
            </a:r>
          </a:p>
          <a:p>
            <a:pPr algn="just" defTabSz="214821">
              <a:lnSpc>
                <a:spcPct val="90000"/>
              </a:lnSpc>
              <a:spcBef>
                <a:spcPts val="150"/>
              </a:spcBef>
              <a:buClr>
                <a:schemeClr val="accent3"/>
              </a:buClr>
              <a:buFont typeface="Arial"/>
              <a:defRPr sz="1979">
                <a:latin typeface="+mn-lt"/>
                <a:ea typeface="+mn-ea"/>
                <a:cs typeface="+mn-cs"/>
                <a:sym typeface="Source Sans Pro Regular"/>
              </a:defRPr>
            </a:pPr>
            <a:r>
              <a:rPr sz="1484"/>
              <a:t>These WHO Training Materials are © World Health Organization (WHO) 2022. All rights reserved.</a:t>
            </a:r>
          </a:p>
          <a:p>
            <a:pPr algn="just" defTabSz="214821">
              <a:lnSpc>
                <a:spcPct val="90000"/>
              </a:lnSpc>
              <a:spcBef>
                <a:spcPts val="150"/>
              </a:spcBef>
              <a:buClr>
                <a:schemeClr val="accent3"/>
              </a:buClr>
              <a:buFont typeface="Arial"/>
              <a:defRPr sz="1979">
                <a:latin typeface="+mn-lt"/>
                <a:ea typeface="+mn-ea"/>
                <a:cs typeface="+mn-cs"/>
                <a:sym typeface="Source Sans Pro Regular"/>
              </a:defRPr>
            </a:pPr>
            <a:r>
              <a:rPr sz="1484"/>
              <a:t>Your use of these materials is subject to the “</a:t>
            </a:r>
            <a:r>
              <a:rPr sz="1484" u="sng">
                <a:solidFill>
                  <a:srgbClr val="0563C1"/>
                </a:solidFill>
                <a:uFill>
                  <a:solidFill>
                    <a:srgbClr val="0563C1"/>
                  </a:solidFill>
                </a:uFill>
                <a:hlinkClick r:id="rId5"/>
              </a:rPr>
              <a:t>WHO Health Security Learning Platform, Training Materials – Terms of Use</a:t>
            </a:r>
            <a:r>
              <a:rPr sz="1484"/>
              <a:t>”, which you accepted when downloading them and which are available on the Health Security Learning Platform at: </a:t>
            </a:r>
            <a:r>
              <a:rPr sz="1484" u="sng">
                <a:solidFill>
                  <a:srgbClr val="0563C1"/>
                </a:solidFill>
                <a:uFill>
                  <a:solidFill>
                    <a:srgbClr val="0563C1"/>
                  </a:solidFill>
                </a:uFill>
                <a:hlinkClick r:id="rId6"/>
              </a:rPr>
              <a:t>https://extranet.who.int/hslp</a:t>
            </a:r>
            <a:r>
              <a:rPr sz="1484"/>
              <a:t>  </a:t>
            </a:r>
          </a:p>
          <a:p>
            <a:pPr algn="just" defTabSz="214821">
              <a:lnSpc>
                <a:spcPct val="90000"/>
              </a:lnSpc>
              <a:spcBef>
                <a:spcPts val="150"/>
              </a:spcBef>
              <a:buClr>
                <a:schemeClr val="accent3"/>
              </a:buClr>
              <a:buFont typeface="Arial"/>
              <a:defRPr sz="1979">
                <a:latin typeface="+mn-lt"/>
                <a:ea typeface="+mn-ea"/>
                <a:cs typeface="+mn-cs"/>
                <a:sym typeface="Source Sans Pro Regular"/>
              </a:defRPr>
            </a:pPr>
            <a:endParaRPr sz="1484"/>
          </a:p>
          <a:p>
            <a:pPr algn="just" defTabSz="214821">
              <a:lnSpc>
                <a:spcPct val="90000"/>
              </a:lnSpc>
              <a:spcBef>
                <a:spcPts val="150"/>
              </a:spcBef>
              <a:buClr>
                <a:schemeClr val="accent3"/>
              </a:buClr>
              <a:buFont typeface="Arial"/>
              <a:defRPr sz="1979">
                <a:latin typeface="+mn-lt"/>
                <a:ea typeface="+mn-ea"/>
                <a:cs typeface="+mn-cs"/>
                <a:sym typeface="Source Sans Pro Regular"/>
              </a:defRPr>
            </a:pPr>
            <a:r>
              <a:rPr sz="1484"/>
              <a:t>Should you adapt, modify, translate, or in any other way revise the contents of these materials, you shall not imply that WHO is any way affiliated with such modifications and shall not use the WHO name or emblem in such modified materials. </a:t>
            </a:r>
          </a:p>
          <a:p>
            <a:pPr algn="just" defTabSz="214821">
              <a:lnSpc>
                <a:spcPct val="90000"/>
              </a:lnSpc>
              <a:spcBef>
                <a:spcPts val="150"/>
              </a:spcBef>
              <a:buClr>
                <a:schemeClr val="accent3"/>
              </a:buClr>
              <a:buFont typeface="Arial"/>
              <a:defRPr sz="1979">
                <a:latin typeface="+mn-lt"/>
                <a:ea typeface="+mn-ea"/>
                <a:cs typeface="+mn-cs"/>
                <a:sym typeface="Source Sans Pro Regular"/>
              </a:defRPr>
            </a:pPr>
            <a:endParaRPr sz="1484"/>
          </a:p>
          <a:p>
            <a:pPr algn="just" defTabSz="214821">
              <a:lnSpc>
                <a:spcPct val="90000"/>
              </a:lnSpc>
              <a:spcBef>
                <a:spcPts val="150"/>
              </a:spcBef>
              <a:buClr>
                <a:schemeClr val="accent3"/>
              </a:buClr>
              <a:buFont typeface="Arial"/>
              <a:defRPr sz="1979">
                <a:latin typeface="+mn-lt"/>
                <a:ea typeface="+mn-ea"/>
                <a:cs typeface="+mn-cs"/>
                <a:sym typeface="Source Sans Pro Regular"/>
              </a:defRPr>
            </a:pPr>
            <a:r>
              <a:rPr sz="1484"/>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14821">
              <a:lnSpc>
                <a:spcPct val="90000"/>
              </a:lnSpc>
              <a:spcBef>
                <a:spcPts val="150"/>
              </a:spcBef>
              <a:buClr>
                <a:schemeClr val="accent3"/>
              </a:buClr>
              <a:buFont typeface="Arial"/>
              <a:defRPr sz="1979">
                <a:latin typeface="+mn-lt"/>
                <a:ea typeface="+mn-ea"/>
                <a:cs typeface="+mn-cs"/>
                <a:sym typeface="Source Sans Pro Regular"/>
              </a:defRPr>
            </a:pPr>
            <a:r>
              <a:rPr sz="1484"/>
              <a:t>Further, please inform WHO of any modifications of these materials that you use publicly, for record-keeping purposes and continued development, by emailing </a:t>
            </a:r>
            <a:r>
              <a:rPr sz="1484" u="sng">
                <a:solidFill>
                  <a:srgbClr val="0563C1"/>
                </a:solidFill>
                <a:uFill>
                  <a:solidFill>
                    <a:srgbClr val="0563C1"/>
                  </a:solidFill>
                </a:uFill>
                <a:hlinkClick r:id="rId7"/>
              </a:rPr>
              <a:t>ihrhrt@who.int</a:t>
            </a:r>
          </a:p>
        </p:txBody>
      </p:sp>
      <p:sp>
        <p:nvSpPr>
          <p:cNvPr id="2" name="Subtitle 5">
            <a:extLst>
              <a:ext uri="{FF2B5EF4-FFF2-40B4-BE49-F238E27FC236}">
                <a16:creationId xmlns:a16="http://schemas.microsoft.com/office/drawing/2014/main" id="{A3C5A06E-DDA7-936E-E1BD-825DF5B41ABE}"/>
              </a:ext>
            </a:extLst>
          </p:cNvPr>
          <p:cNvSpPr txBox="1"/>
          <p:nvPr userDrawn="1"/>
        </p:nvSpPr>
        <p:spPr>
          <a:xfrm>
            <a:off x="8061959" y="6616723"/>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3" name="Subtitle 5">
            <a:extLst>
              <a:ext uri="{FF2B5EF4-FFF2-40B4-BE49-F238E27FC236}">
                <a16:creationId xmlns:a16="http://schemas.microsoft.com/office/drawing/2014/main" id="{249C16FD-8AC3-A71A-97FE-47054248E160}"/>
              </a:ext>
            </a:extLst>
          </p:cNvPr>
          <p:cNvSpPr txBox="1"/>
          <p:nvPr userDrawn="1"/>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RRT Training of Trainers Package</a:t>
            </a:r>
          </a:p>
        </p:txBody>
      </p:sp>
      <p:sp>
        <p:nvSpPr>
          <p:cNvPr id="4" name="Slide Number">
            <a:extLst>
              <a:ext uri="{FF2B5EF4-FFF2-40B4-BE49-F238E27FC236}">
                <a16:creationId xmlns:a16="http://schemas.microsoft.com/office/drawing/2014/main" id="{D9BB20E7-5201-FC7C-97B1-448D47F531D9}"/>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171" name="Image" descr="Image"/>
          <p:cNvPicPr>
            <a:picLocks noChangeAspect="1"/>
          </p:cNvPicPr>
          <p:nvPr/>
        </p:nvPicPr>
        <p:blipFill>
          <a:blip r:embed="rId2"/>
          <a:stretch>
            <a:fillRect/>
          </a:stretch>
        </p:blipFill>
        <p:spPr>
          <a:xfrm>
            <a:off x="-18792" y="-35795"/>
            <a:ext cx="5131639" cy="655777"/>
          </a:xfrm>
          <a:prstGeom prst="rect">
            <a:avLst/>
          </a:prstGeom>
          <a:ln w="12700">
            <a:miter lim="400000"/>
          </a:ln>
        </p:spPr>
      </p:pic>
      <p:pic>
        <p:nvPicPr>
          <p:cNvPr id="172" name="Picture 2" descr="Picture 2"/>
          <p:cNvPicPr>
            <a:picLocks noChangeAspect="1"/>
          </p:cNvPicPr>
          <p:nvPr/>
        </p:nvPicPr>
        <p:blipFill>
          <a:blip r:embed="rId3"/>
          <a:stretch>
            <a:fillRect/>
          </a:stretch>
        </p:blipFill>
        <p:spPr>
          <a:xfrm>
            <a:off x="11189973" y="118166"/>
            <a:ext cx="866716" cy="895042"/>
          </a:xfrm>
          <a:prstGeom prst="rect">
            <a:avLst/>
          </a:prstGeom>
          <a:ln w="12700">
            <a:miter lim="400000"/>
          </a:ln>
        </p:spPr>
      </p:pic>
      <p:pic>
        <p:nvPicPr>
          <p:cNvPr id="173" name="Picture 2" descr="Picture 2"/>
          <p:cNvPicPr>
            <a:picLocks noChangeAspect="1"/>
          </p:cNvPicPr>
          <p:nvPr/>
        </p:nvPicPr>
        <p:blipFill>
          <a:blip r:embed="rId4"/>
          <a:stretch>
            <a:fillRect/>
          </a:stretch>
        </p:blipFill>
        <p:spPr>
          <a:xfrm>
            <a:off x="74345" y="6310302"/>
            <a:ext cx="1548719" cy="474296"/>
          </a:xfrm>
          <a:prstGeom prst="rect">
            <a:avLst/>
          </a:prstGeom>
          <a:ln w="12700">
            <a:miter lim="400000"/>
          </a:ln>
        </p:spPr>
      </p:pic>
      <p:sp>
        <p:nvSpPr>
          <p:cNvPr id="174" name="Subtitle 2"/>
          <p:cNvSpPr txBox="1"/>
          <p:nvPr/>
        </p:nvSpPr>
        <p:spPr>
          <a:xfrm>
            <a:off x="2992120" y="6176962"/>
            <a:ext cx="5598160" cy="24237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177" name="Rectangle 2"/>
          <p:cNvSpPr txBox="1"/>
          <p:nvPr/>
        </p:nvSpPr>
        <p:spPr>
          <a:xfrm>
            <a:off x="189525" y="-20327"/>
            <a:ext cx="8138161" cy="42473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2400"/>
              <a:t>Learning objectives</a:t>
            </a:r>
          </a:p>
        </p:txBody>
      </p:sp>
      <p:sp>
        <p:nvSpPr>
          <p:cNvPr id="2" name="Subtitle 5">
            <a:extLst>
              <a:ext uri="{FF2B5EF4-FFF2-40B4-BE49-F238E27FC236}">
                <a16:creationId xmlns:a16="http://schemas.microsoft.com/office/drawing/2014/main" id="{EC696BBF-A7CD-CC7A-FE7F-84E12CB22A82}"/>
              </a:ext>
            </a:extLst>
          </p:cNvPr>
          <p:cNvSpPr txBox="1"/>
          <p:nvPr userDrawn="1"/>
        </p:nvSpPr>
        <p:spPr>
          <a:xfrm>
            <a:off x="8061959" y="6616723"/>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3" name="Subtitle 5">
            <a:extLst>
              <a:ext uri="{FF2B5EF4-FFF2-40B4-BE49-F238E27FC236}">
                <a16:creationId xmlns:a16="http://schemas.microsoft.com/office/drawing/2014/main" id="{071E930D-CCEC-5C7D-F5A5-EE9F2FB64853}"/>
              </a:ext>
            </a:extLst>
          </p:cNvPr>
          <p:cNvSpPr txBox="1"/>
          <p:nvPr userDrawn="1"/>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RRT Training of Trainers Package</a:t>
            </a:r>
          </a:p>
        </p:txBody>
      </p:sp>
      <p:sp>
        <p:nvSpPr>
          <p:cNvPr id="4" name="Slide Number">
            <a:extLst>
              <a:ext uri="{FF2B5EF4-FFF2-40B4-BE49-F238E27FC236}">
                <a16:creationId xmlns:a16="http://schemas.microsoft.com/office/drawing/2014/main" id="{8355DF0E-9765-137E-BB2B-F15C598E1EF9}"/>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reserve="1">
  <p:cSld name="8_Custom Layout">
    <p:spTree>
      <p:nvGrpSpPr>
        <p:cNvPr id="1" name=""/>
        <p:cNvGrpSpPr/>
        <p:nvPr/>
      </p:nvGrpSpPr>
      <p:grpSpPr>
        <a:xfrm>
          <a:off x="0" y="0"/>
          <a:ext cx="0" cy="0"/>
          <a:chOff x="0" y="0"/>
          <a:chExt cx="0" cy="0"/>
        </a:xfrm>
      </p:grpSpPr>
      <p:sp>
        <p:nvSpPr>
          <p:cNvPr id="44" name="Google Shape;308;p8"/>
          <p:cNvSpPr/>
          <p:nvPr/>
        </p:nvSpPr>
        <p:spPr>
          <a:xfrm>
            <a:off x="0" y="0"/>
            <a:ext cx="4088616" cy="6189784"/>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45" name="Picture 10" descr="Picture 10"/>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46" name="Pentagon 4"/>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47" name="Title Text"/>
          <p:cNvSpPr txBox="1">
            <a:spLocks noGrp="1"/>
          </p:cNvSpPr>
          <p:nvPr>
            <p:ph type="title"/>
          </p:nvPr>
        </p:nvSpPr>
        <p:spPr>
          <a:xfrm>
            <a:off x="412211" y="677956"/>
            <a:ext cx="3264195" cy="959583"/>
          </a:xfrm>
          <a:prstGeom prst="rect">
            <a:avLst/>
          </a:prstGeom>
        </p:spPr>
        <p:txBody>
          <a:bodyPr/>
          <a:lstStyle/>
          <a:p>
            <a:r>
              <a:t>Title Text</a:t>
            </a:r>
          </a:p>
        </p:txBody>
      </p:sp>
      <p:sp>
        <p:nvSpPr>
          <p:cNvPr id="48" name="Body Level One…"/>
          <p:cNvSpPr txBox="1">
            <a:spLocks noGrp="1"/>
          </p:cNvSpPr>
          <p:nvPr>
            <p:ph type="body" idx="1"/>
          </p:nvPr>
        </p:nvSpPr>
        <p:spPr>
          <a:xfrm>
            <a:off x="4273552"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8" name="Rounded Rectangle 8">
            <a:extLst>
              <a:ext uri="{FF2B5EF4-FFF2-40B4-BE49-F238E27FC236}">
                <a16:creationId xmlns:a16="http://schemas.microsoft.com/office/drawing/2014/main" id="{FD80D9C7-D39E-29D2-687F-6EFB37867B32}"/>
              </a:ext>
            </a:extLst>
          </p:cNvPr>
          <p:cNvSpPr/>
          <p:nvPr userDrawn="1"/>
        </p:nvSpPr>
        <p:spPr>
          <a:xfrm flipV="1">
            <a:off x="389003" y="1484783"/>
            <a:ext cx="2655039" cy="86916"/>
          </a:xfrm>
          <a:prstGeom prst="roundRect">
            <a:avLst>
              <a:gd name="adj" fmla="val 50000"/>
            </a:avLst>
          </a:prstGeom>
          <a:solidFill>
            <a:schemeClr val="accent3"/>
          </a:solidFill>
          <a:ln w="12700">
            <a:miter lim="400000"/>
          </a:ln>
        </p:spPr>
        <p:txBody>
          <a:bodyPr lIns="34289" rIns="34289" anchor="ctr"/>
          <a:lstStyle/>
          <a:p>
            <a:pPr algn="ctr">
              <a:defRPr sz="500">
                <a:latin typeface="+mn-lt"/>
                <a:ea typeface="+mn-ea"/>
                <a:cs typeface="+mn-cs"/>
                <a:sym typeface="Source Sans Pro Regular"/>
              </a:defRPr>
            </a:pPr>
            <a:endParaRPr sz="375"/>
          </a:p>
        </p:txBody>
      </p:sp>
      <p:pic>
        <p:nvPicPr>
          <p:cNvPr id="15" name="Imag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52584" y="140181"/>
            <a:ext cx="689859" cy="652327"/>
          </a:xfrm>
          <a:prstGeom prst="rect">
            <a:avLst/>
          </a:prstGeom>
        </p:spPr>
      </p:pic>
      <p:pic>
        <p:nvPicPr>
          <p:cNvPr id="19" name="Image 1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6679" y="6389692"/>
            <a:ext cx="2227895" cy="423004"/>
          </a:xfrm>
          <a:prstGeom prst="rect">
            <a:avLst/>
          </a:prstGeom>
        </p:spPr>
      </p:pic>
      <p:sp>
        <p:nvSpPr>
          <p:cNvPr id="14"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sp>
        <p:nvSpPr>
          <p:cNvPr id="21"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3" name="Subtitle 2"/>
          <p:cNvSpPr txBox="1"/>
          <p:nvPr userDrawn="1"/>
        </p:nvSpPr>
        <p:spPr>
          <a:xfrm>
            <a:off x="2992120" y="6176962"/>
            <a:ext cx="5598160" cy="24237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24"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sp>
        <p:nvSpPr>
          <p:cNvPr id="26"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7"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spTree>
    <p:extLst>
      <p:ext uri="{BB962C8B-B14F-4D97-AF65-F5344CB8AC3E}">
        <p14:creationId xmlns:p14="http://schemas.microsoft.com/office/powerpoint/2010/main" val="3541486736"/>
      </p:ext>
    </p:extLst>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185" name="Image" descr="Image"/>
          <p:cNvPicPr>
            <a:picLocks noChangeAspect="1"/>
          </p:cNvPicPr>
          <p:nvPr/>
        </p:nvPicPr>
        <p:blipFill>
          <a:blip r:embed="rId2"/>
          <a:stretch>
            <a:fillRect/>
          </a:stretch>
        </p:blipFill>
        <p:spPr>
          <a:xfrm>
            <a:off x="-18792" y="-48495"/>
            <a:ext cx="5131639" cy="655777"/>
          </a:xfrm>
          <a:prstGeom prst="rect">
            <a:avLst/>
          </a:prstGeom>
          <a:ln w="12700">
            <a:miter lim="400000"/>
          </a:ln>
        </p:spPr>
      </p:pic>
      <p:pic>
        <p:nvPicPr>
          <p:cNvPr id="186" name="Picture 2" descr="Picture 2"/>
          <p:cNvPicPr>
            <a:picLocks noChangeAspect="1"/>
          </p:cNvPicPr>
          <p:nvPr/>
        </p:nvPicPr>
        <p:blipFill>
          <a:blip r:embed="rId3"/>
          <a:stretch>
            <a:fillRect/>
          </a:stretch>
        </p:blipFill>
        <p:spPr>
          <a:xfrm>
            <a:off x="11189973" y="118166"/>
            <a:ext cx="866716" cy="895042"/>
          </a:xfrm>
          <a:prstGeom prst="rect">
            <a:avLst/>
          </a:prstGeom>
          <a:ln w="12700">
            <a:miter lim="400000"/>
          </a:ln>
        </p:spPr>
      </p:pic>
      <p:pic>
        <p:nvPicPr>
          <p:cNvPr id="187" name="Picture 2" descr="Picture 2"/>
          <p:cNvPicPr>
            <a:picLocks noChangeAspect="1"/>
          </p:cNvPicPr>
          <p:nvPr/>
        </p:nvPicPr>
        <p:blipFill>
          <a:blip r:embed="rId4"/>
          <a:stretch>
            <a:fillRect/>
          </a:stretch>
        </p:blipFill>
        <p:spPr>
          <a:xfrm>
            <a:off x="74345" y="6310302"/>
            <a:ext cx="1548719" cy="474296"/>
          </a:xfrm>
          <a:prstGeom prst="rect">
            <a:avLst/>
          </a:prstGeom>
          <a:ln w="12700">
            <a:miter lim="400000"/>
          </a:ln>
        </p:spPr>
      </p:pic>
      <p:sp>
        <p:nvSpPr>
          <p:cNvPr id="188" name="Subtitle 2"/>
          <p:cNvSpPr txBox="1"/>
          <p:nvPr/>
        </p:nvSpPr>
        <p:spPr>
          <a:xfrm>
            <a:off x="2992120" y="6176962"/>
            <a:ext cx="5598160" cy="24237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191" name="Title Text"/>
          <p:cNvSpPr txBox="1">
            <a:spLocks noGrp="1"/>
          </p:cNvSpPr>
          <p:nvPr>
            <p:ph type="title"/>
          </p:nvPr>
        </p:nvSpPr>
        <p:spPr>
          <a:xfrm>
            <a:off x="218759" y="-43663"/>
            <a:ext cx="3571876" cy="646113"/>
          </a:xfrm>
          <a:prstGeom prst="rect">
            <a:avLst/>
          </a:prstGeom>
        </p:spPr>
        <p:txBody>
          <a:bodyPr/>
          <a:lstStyle/>
          <a:p>
            <a:r>
              <a:t>Title Text</a:t>
            </a:r>
          </a:p>
        </p:txBody>
      </p:sp>
      <p:sp>
        <p:nvSpPr>
          <p:cNvPr id="2" name="Subtitle 5">
            <a:extLst>
              <a:ext uri="{FF2B5EF4-FFF2-40B4-BE49-F238E27FC236}">
                <a16:creationId xmlns:a16="http://schemas.microsoft.com/office/drawing/2014/main" id="{4F7460AC-B81A-1EE1-E565-EFDF0B374DCE}"/>
              </a:ext>
            </a:extLst>
          </p:cNvPr>
          <p:cNvSpPr txBox="1"/>
          <p:nvPr userDrawn="1"/>
        </p:nvSpPr>
        <p:spPr>
          <a:xfrm>
            <a:off x="8061959" y="6616723"/>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3" name="Subtitle 5">
            <a:extLst>
              <a:ext uri="{FF2B5EF4-FFF2-40B4-BE49-F238E27FC236}">
                <a16:creationId xmlns:a16="http://schemas.microsoft.com/office/drawing/2014/main" id="{B18B695A-9FC1-71BE-6318-BC89791D75DF}"/>
              </a:ext>
            </a:extLst>
          </p:cNvPr>
          <p:cNvSpPr txBox="1"/>
          <p:nvPr userDrawn="1"/>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RRT Training of Trainers Package</a:t>
            </a:r>
          </a:p>
        </p:txBody>
      </p:sp>
      <p:sp>
        <p:nvSpPr>
          <p:cNvPr id="4" name="Slide Number">
            <a:extLst>
              <a:ext uri="{FF2B5EF4-FFF2-40B4-BE49-F238E27FC236}">
                <a16:creationId xmlns:a16="http://schemas.microsoft.com/office/drawing/2014/main" id="{FCD1C648-EF26-9C80-2006-65C5D880A04C}"/>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199" name="Image" descr="Image"/>
          <p:cNvPicPr>
            <a:picLocks noChangeAspect="1"/>
          </p:cNvPicPr>
          <p:nvPr/>
        </p:nvPicPr>
        <p:blipFill>
          <a:blip r:embed="rId2"/>
          <a:stretch>
            <a:fillRect/>
          </a:stretch>
        </p:blipFill>
        <p:spPr>
          <a:xfrm>
            <a:off x="-18792" y="-48495"/>
            <a:ext cx="5131639" cy="655777"/>
          </a:xfrm>
          <a:prstGeom prst="rect">
            <a:avLst/>
          </a:prstGeom>
          <a:ln w="12700">
            <a:miter lim="400000"/>
          </a:ln>
        </p:spPr>
      </p:pic>
      <p:sp>
        <p:nvSpPr>
          <p:cNvPr id="205" name="Outline"/>
          <p:cNvSpPr txBox="1">
            <a:spLocks noGrp="1"/>
          </p:cNvSpPr>
          <p:nvPr>
            <p:ph type="title"/>
          </p:nvPr>
        </p:nvSpPr>
        <p:spPr>
          <a:xfrm>
            <a:off x="262623" y="-43663"/>
            <a:ext cx="3571876" cy="646113"/>
          </a:xfrm>
          <a:prstGeom prst="rect">
            <a:avLst/>
          </a:prstGeom>
        </p:spPr>
        <p:txBody>
          <a:bodyPr/>
          <a:lstStyle/>
          <a:p>
            <a:endParaRPr/>
          </a:p>
        </p:txBody>
      </p:sp>
      <p:sp>
        <p:nvSpPr>
          <p:cNvPr id="206" name="Body Level One…"/>
          <p:cNvSpPr txBox="1">
            <a:spLocks noGrp="1"/>
          </p:cNvSpPr>
          <p:nvPr>
            <p:ph type="body" sz="half" idx="1"/>
          </p:nvPr>
        </p:nvSpPr>
        <p:spPr>
          <a:xfrm>
            <a:off x="2257536" y="1612534"/>
            <a:ext cx="8229601" cy="3559176"/>
          </a:xfrm>
          <a:prstGeom prst="rect">
            <a:avLst/>
          </a:prstGeom>
        </p:spPr>
        <p:txBody>
          <a:bodyPr lIns="0" tIns="0" rIns="0" bIns="0"/>
          <a:lstStyle>
            <a:lvl1pPr marL="0" indent="0">
              <a:buClrTx/>
              <a:buSzTx/>
              <a:buFontTx/>
              <a:buNone/>
              <a:defRPr sz="1800"/>
            </a:lvl1pPr>
            <a:lvl2pPr>
              <a:buClrTx/>
              <a:buFontTx/>
              <a:defRPr sz="1800"/>
            </a:lvl2pPr>
            <a:lvl3pPr>
              <a:buClrTx/>
              <a:buFontTx/>
              <a:defRPr sz="1800"/>
            </a:lvl3pPr>
            <a:lvl4pPr marL="397818" indent="-72331">
              <a:buClrTx/>
              <a:buFontTx/>
              <a:defRPr sz="1800"/>
            </a:lvl4pPr>
            <a:lvl5pPr>
              <a:buClrTx/>
              <a:buFontTx/>
              <a:defRPr sz="1800"/>
            </a:lvl5pPr>
          </a:lstStyle>
          <a:p>
            <a:r>
              <a:t>Body Level One</a:t>
            </a:r>
          </a:p>
          <a:p>
            <a:pPr lvl="1"/>
            <a:r>
              <a:t>Body Level Two</a:t>
            </a:r>
          </a:p>
          <a:p>
            <a:pPr lvl="2"/>
            <a:r>
              <a:t>Body Level Three</a:t>
            </a:r>
          </a:p>
          <a:p>
            <a:pPr lvl="3"/>
            <a:r>
              <a:t>Body Level Four</a:t>
            </a:r>
          </a:p>
          <a:p>
            <a:pPr lvl="4"/>
            <a:r>
              <a:t>Body Level Five</a:t>
            </a:r>
          </a:p>
        </p:txBody>
      </p:sp>
      <p:sp>
        <p:nvSpPr>
          <p:cNvPr id="11"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pic>
        <p:nvPicPr>
          <p:cNvPr id="12" name="Imag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345" y="6333540"/>
            <a:ext cx="2257505" cy="428626"/>
          </a:xfrm>
          <a:prstGeom prst="rect">
            <a:avLst/>
          </a:prstGeom>
        </p:spPr>
      </p:pic>
      <p:sp>
        <p:nvSpPr>
          <p:cNvPr id="13"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14"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pic>
        <p:nvPicPr>
          <p:cNvPr id="15" name="Imag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87680" y="140181"/>
            <a:ext cx="854763" cy="652327"/>
          </a:xfrm>
          <a:prstGeom prst="rect">
            <a:avLst/>
          </a:prstGeom>
        </p:spPr>
      </p:pic>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2_Section Header copy">
    <p:spTree>
      <p:nvGrpSpPr>
        <p:cNvPr id="1" name=""/>
        <p:cNvGrpSpPr/>
        <p:nvPr/>
      </p:nvGrpSpPr>
      <p:grpSpPr>
        <a:xfrm>
          <a:off x="0" y="0"/>
          <a:ext cx="0" cy="0"/>
          <a:chOff x="0" y="0"/>
          <a:chExt cx="0" cy="0"/>
        </a:xfrm>
      </p:grpSpPr>
      <p:sp>
        <p:nvSpPr>
          <p:cNvPr id="219" name="Body Level One…"/>
          <p:cNvSpPr txBox="1">
            <a:spLocks noGrp="1"/>
          </p:cNvSpPr>
          <p:nvPr>
            <p:ph type="body" sz="half" idx="1"/>
          </p:nvPr>
        </p:nvSpPr>
        <p:spPr>
          <a:xfrm>
            <a:off x="2257536" y="1612534"/>
            <a:ext cx="8229601" cy="3559176"/>
          </a:xfrm>
          <a:prstGeom prst="rect">
            <a:avLst/>
          </a:prstGeom>
        </p:spPr>
        <p:txBody>
          <a:bodyPr lIns="0" tIns="0" rIns="0" bIns="0"/>
          <a:lstStyle>
            <a:lvl1pPr marL="0" indent="0">
              <a:buClrTx/>
              <a:buSzTx/>
              <a:buFontTx/>
              <a:buNone/>
              <a:defRPr sz="1800"/>
            </a:lvl1pPr>
            <a:lvl2pPr>
              <a:buClrTx/>
              <a:buFontTx/>
              <a:defRPr sz="1800"/>
            </a:lvl2pPr>
            <a:lvl3pPr>
              <a:buClrTx/>
              <a:buFontTx/>
              <a:defRPr sz="1800"/>
            </a:lvl3pPr>
            <a:lvl4pPr marL="397818" indent="-72331">
              <a:buClrTx/>
              <a:buFontTx/>
              <a:defRPr sz="1800"/>
            </a:lvl4pPr>
            <a:lvl5pPr>
              <a:buClrTx/>
              <a:buFontTx/>
              <a:defRPr sz="1800"/>
            </a:lvl5pPr>
          </a:lstStyle>
          <a:p>
            <a:r>
              <a:t>Body Level One</a:t>
            </a:r>
          </a:p>
          <a:p>
            <a:pPr lvl="1"/>
            <a:r>
              <a:t>Body Level Two</a:t>
            </a:r>
          </a:p>
          <a:p>
            <a:pPr lvl="2"/>
            <a:r>
              <a:t>Body Level Three</a:t>
            </a:r>
          </a:p>
          <a:p>
            <a:pPr lvl="3"/>
            <a:r>
              <a:t>Body Level Four</a:t>
            </a:r>
          </a:p>
          <a:p>
            <a:pPr lvl="4"/>
            <a:r>
              <a:t>Body Level Five</a:t>
            </a:r>
          </a:p>
        </p:txBody>
      </p:sp>
      <p:pic>
        <p:nvPicPr>
          <p:cNvPr id="221" name="Image" descr="Image"/>
          <p:cNvPicPr>
            <a:picLocks noChangeAspect="1"/>
          </p:cNvPicPr>
          <p:nvPr/>
        </p:nvPicPr>
        <p:blipFill>
          <a:blip r:embed="rId2"/>
          <a:srcRect t="43728"/>
          <a:stretch>
            <a:fillRect/>
          </a:stretch>
        </p:blipFill>
        <p:spPr>
          <a:xfrm>
            <a:off x="-70811" y="-35923"/>
            <a:ext cx="11390245" cy="676911"/>
          </a:xfrm>
          <a:prstGeom prst="rect">
            <a:avLst/>
          </a:prstGeom>
          <a:ln w="12700">
            <a:miter lim="400000"/>
          </a:ln>
        </p:spPr>
      </p:pic>
      <p:sp>
        <p:nvSpPr>
          <p:cNvPr id="222" name="Outline"/>
          <p:cNvSpPr txBox="1">
            <a:spLocks noGrp="1"/>
          </p:cNvSpPr>
          <p:nvPr>
            <p:ph type="title"/>
          </p:nvPr>
        </p:nvSpPr>
        <p:spPr>
          <a:xfrm>
            <a:off x="262623" y="-43663"/>
            <a:ext cx="8125271" cy="646113"/>
          </a:xfrm>
          <a:prstGeom prst="rect">
            <a:avLst/>
          </a:prstGeom>
        </p:spPr>
        <p:txBody>
          <a:bodyPr/>
          <a:lstStyle/>
          <a:p>
            <a:endParaRPr/>
          </a:p>
        </p:txBody>
      </p:sp>
      <p:pic>
        <p:nvPicPr>
          <p:cNvPr id="11" name="Imag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87680" y="140181"/>
            <a:ext cx="854763" cy="652327"/>
          </a:xfrm>
          <a:prstGeom prst="rect">
            <a:avLst/>
          </a:prstGeom>
        </p:spPr>
      </p:pic>
      <p:sp>
        <p:nvSpPr>
          <p:cNvPr id="13"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4345" y="6333540"/>
            <a:ext cx="2257505" cy="428626"/>
          </a:xfrm>
          <a:prstGeom prst="rect">
            <a:avLst/>
          </a:prstGeom>
        </p:spPr>
      </p:pic>
      <p:sp>
        <p:nvSpPr>
          <p:cNvPr id="15"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16"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2_Section Header copy 1">
    <p:spTree>
      <p:nvGrpSpPr>
        <p:cNvPr id="1" name=""/>
        <p:cNvGrpSpPr/>
        <p:nvPr/>
      </p:nvGrpSpPr>
      <p:grpSpPr>
        <a:xfrm>
          <a:off x="0" y="0"/>
          <a:ext cx="0" cy="0"/>
          <a:chOff x="0" y="0"/>
          <a:chExt cx="0" cy="0"/>
        </a:xfrm>
      </p:grpSpPr>
      <p:pic>
        <p:nvPicPr>
          <p:cNvPr id="229" name="Picture 2" descr="Picture 2"/>
          <p:cNvPicPr>
            <a:picLocks noChangeAspect="1"/>
          </p:cNvPicPr>
          <p:nvPr/>
        </p:nvPicPr>
        <p:blipFill>
          <a:blip r:embed="rId2"/>
          <a:stretch>
            <a:fillRect/>
          </a:stretch>
        </p:blipFill>
        <p:spPr>
          <a:xfrm>
            <a:off x="11189973" y="118166"/>
            <a:ext cx="866716" cy="895042"/>
          </a:xfrm>
          <a:prstGeom prst="rect">
            <a:avLst/>
          </a:prstGeom>
          <a:ln w="12700">
            <a:miter lim="400000"/>
          </a:ln>
        </p:spPr>
      </p:pic>
      <p:sp>
        <p:nvSpPr>
          <p:cNvPr id="234" name="Body Level One…"/>
          <p:cNvSpPr txBox="1">
            <a:spLocks noGrp="1"/>
          </p:cNvSpPr>
          <p:nvPr>
            <p:ph type="body" sz="half" idx="1"/>
          </p:nvPr>
        </p:nvSpPr>
        <p:spPr>
          <a:xfrm>
            <a:off x="2257536" y="1612534"/>
            <a:ext cx="8229601" cy="3559176"/>
          </a:xfrm>
          <a:prstGeom prst="rect">
            <a:avLst/>
          </a:prstGeom>
        </p:spPr>
        <p:txBody>
          <a:bodyPr lIns="0" tIns="0" rIns="0" bIns="0"/>
          <a:lstStyle>
            <a:lvl1pPr marL="0" indent="0">
              <a:buClrTx/>
              <a:buSzTx/>
              <a:buFontTx/>
              <a:buNone/>
              <a:defRPr sz="1800"/>
            </a:lvl1pPr>
            <a:lvl2pPr>
              <a:buClrTx/>
              <a:buFontTx/>
              <a:defRPr sz="1800"/>
            </a:lvl2pPr>
            <a:lvl3pPr>
              <a:buClrTx/>
              <a:buFontTx/>
              <a:defRPr sz="1800"/>
            </a:lvl3pPr>
            <a:lvl4pPr marL="397818" indent="-72331">
              <a:buClrTx/>
              <a:buFontTx/>
              <a:defRPr sz="1800"/>
            </a:lvl4pPr>
            <a:lvl5pPr>
              <a:buClrTx/>
              <a:buFontTx/>
              <a:defRPr sz="1800"/>
            </a:lvl5pPr>
          </a:lstStyle>
          <a:p>
            <a:r>
              <a:t>Body Level One</a:t>
            </a:r>
          </a:p>
          <a:p>
            <a:pPr lvl="1"/>
            <a:r>
              <a:t>Body Level Two</a:t>
            </a:r>
          </a:p>
          <a:p>
            <a:pPr lvl="2"/>
            <a:r>
              <a:t>Body Level Three</a:t>
            </a:r>
          </a:p>
          <a:p>
            <a:pPr lvl="3"/>
            <a:r>
              <a:t>Body Level Four</a:t>
            </a:r>
          </a:p>
          <a:p>
            <a:pPr lvl="4"/>
            <a:r>
              <a:t>Body Level Five</a:t>
            </a:r>
          </a:p>
        </p:txBody>
      </p:sp>
      <p:pic>
        <p:nvPicPr>
          <p:cNvPr id="236" name="Image" descr="Image"/>
          <p:cNvPicPr>
            <a:picLocks noChangeAspect="1"/>
          </p:cNvPicPr>
          <p:nvPr/>
        </p:nvPicPr>
        <p:blipFill>
          <a:blip r:embed="rId3"/>
          <a:stretch>
            <a:fillRect/>
          </a:stretch>
        </p:blipFill>
        <p:spPr>
          <a:xfrm>
            <a:off x="-27005" y="-11679"/>
            <a:ext cx="6892228" cy="880764"/>
          </a:xfrm>
          <a:prstGeom prst="rect">
            <a:avLst/>
          </a:prstGeom>
          <a:ln w="12700">
            <a:miter lim="400000"/>
          </a:ln>
        </p:spPr>
      </p:pic>
      <p:sp>
        <p:nvSpPr>
          <p:cNvPr id="237" name="Outline"/>
          <p:cNvSpPr txBox="1">
            <a:spLocks noGrp="1"/>
          </p:cNvSpPr>
          <p:nvPr>
            <p:ph type="title" hasCustomPrompt="1"/>
          </p:nvPr>
        </p:nvSpPr>
        <p:spPr>
          <a:xfrm>
            <a:off x="262622" y="-43663"/>
            <a:ext cx="6537019" cy="944731"/>
          </a:xfrm>
          <a:prstGeom prst="rect">
            <a:avLst/>
          </a:prstGeom>
        </p:spPr>
        <p:txBody>
          <a:bodyPr/>
          <a:lstStyle/>
          <a:p>
            <a:r>
              <a:t>Outline</a:t>
            </a:r>
          </a:p>
        </p:txBody>
      </p:sp>
      <p:sp>
        <p:nvSpPr>
          <p:cNvPr id="11"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pic>
        <p:nvPicPr>
          <p:cNvPr id="12" name="Imag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4345" y="6333540"/>
            <a:ext cx="2257505" cy="428626"/>
          </a:xfrm>
          <a:prstGeom prst="rect">
            <a:avLst/>
          </a:prstGeom>
        </p:spPr>
      </p:pic>
      <p:sp>
        <p:nvSpPr>
          <p:cNvPr id="13"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14"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158"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160"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sp>
        <p:nvSpPr>
          <p:cNvPr id="162" name="Google Shape;308;p8"/>
          <p:cNvSpPr/>
          <p:nvPr/>
        </p:nvSpPr>
        <p:spPr>
          <a:xfrm>
            <a:off x="0" y="4"/>
            <a:ext cx="12192000"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163" name="Picture 3" descr="Picture 3"/>
          <p:cNvPicPr>
            <a:picLocks noChangeAspect="1"/>
          </p:cNvPicPr>
          <p:nvPr/>
        </p:nvPicPr>
        <p:blipFill>
          <a:blip r:embed="rId3"/>
          <a:stretch>
            <a:fillRect/>
          </a:stretch>
        </p:blipFill>
        <p:spPr>
          <a:xfrm>
            <a:off x="-9624" y="-76485"/>
            <a:ext cx="12223381" cy="5582136"/>
          </a:xfrm>
          <a:prstGeom prst="rect">
            <a:avLst/>
          </a:prstGeom>
          <a:ln w="12700">
            <a:miter lim="400000"/>
          </a:ln>
        </p:spPr>
      </p:pic>
      <p:sp>
        <p:nvSpPr>
          <p:cNvPr id="164"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166"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spcBef>
                <a:spcPts val="0"/>
              </a:spcBef>
              <a:defRPr sz="2400">
                <a:solidFill>
                  <a:srgbClr val="FFFFFF"/>
                </a:solidFill>
                <a:latin typeface="Source Sans Pro Bold"/>
                <a:ea typeface="Source Sans Pro Bold"/>
                <a:cs typeface="Source Sans Pro Bold"/>
                <a:sym typeface="Source Sans Pro Bold"/>
              </a:defRPr>
            </a:lvl1pPr>
            <a:lvl2pPr marL="180825" indent="-72330" algn="ctr">
              <a:spcBef>
                <a:spcPts val="0"/>
              </a:spcBef>
              <a:defRPr sz="2400">
                <a:solidFill>
                  <a:srgbClr val="FFFFFF"/>
                </a:solidFill>
                <a:latin typeface="Source Sans Pro Bold"/>
                <a:ea typeface="Source Sans Pro Bold"/>
                <a:cs typeface="Source Sans Pro Bold"/>
                <a:sym typeface="Source Sans Pro Bold"/>
              </a:defRPr>
            </a:lvl2pPr>
            <a:lvl3pPr marL="289320" indent="-72330" algn="ctr">
              <a:spcBef>
                <a:spcPts val="0"/>
              </a:spcBef>
              <a:defRPr sz="2400">
                <a:solidFill>
                  <a:srgbClr val="FFFFFF"/>
                </a:solidFill>
                <a:latin typeface="Source Sans Pro Bold"/>
                <a:ea typeface="Source Sans Pro Bold"/>
                <a:cs typeface="Source Sans Pro Bold"/>
                <a:sym typeface="Source Sans Pro Bold"/>
              </a:defRPr>
            </a:lvl3pPr>
            <a:lvl4pPr marL="397814" indent="-72329" algn="ctr">
              <a:spcBef>
                <a:spcPts val="0"/>
              </a:spcBef>
              <a:defRPr sz="2400">
                <a:solidFill>
                  <a:srgbClr val="FFFFFF"/>
                </a:solidFill>
                <a:latin typeface="Source Sans Pro Bold"/>
                <a:ea typeface="Source Sans Pro Bold"/>
                <a:cs typeface="Source Sans Pro Bold"/>
                <a:sym typeface="Source Sans Pro Bold"/>
              </a:defRPr>
            </a:lvl4pPr>
            <a:lvl5pPr marL="506309" indent="-72329" algn="ctr">
              <a:spcBef>
                <a:spcPts val="0"/>
              </a:spcBef>
              <a:defRPr sz="2400">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pic>
        <p:nvPicPr>
          <p:cNvPr id="19" name="Image 1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89969" y="68012"/>
            <a:ext cx="852474" cy="716619"/>
          </a:xfrm>
          <a:prstGeom prst="rect">
            <a:avLst/>
          </a:prstGeom>
        </p:spPr>
      </p:pic>
      <p:sp>
        <p:nvSpPr>
          <p:cNvPr id="18"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pic>
        <p:nvPicPr>
          <p:cNvPr id="20" name="Image 1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4345" y="6333540"/>
            <a:ext cx="2257505" cy="428626"/>
          </a:xfrm>
          <a:prstGeom prst="rect">
            <a:avLst/>
          </a:prstGeom>
        </p:spPr>
      </p:pic>
      <p:sp>
        <p:nvSpPr>
          <p:cNvPr id="21"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2"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spTree>
    <p:extLst>
      <p:ext uri="{BB962C8B-B14F-4D97-AF65-F5344CB8AC3E}">
        <p14:creationId xmlns:p14="http://schemas.microsoft.com/office/powerpoint/2010/main" val="4260497216"/>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6"/>
            <a:ext cx="12192000" cy="4354825"/>
          </a:xfrm>
          <a:prstGeom prst="rect">
            <a:avLst/>
          </a:prstGeom>
          <a:solidFill>
            <a:srgbClr val="ECF2F8"/>
          </a:solidFill>
          <a:ln w="12700">
            <a:miter lim="400000"/>
          </a:ln>
        </p:spPr>
        <p:txBody>
          <a:bodyPr lIns="34289" rIns="34289" anchor="ctr"/>
          <a:lstStyle/>
          <a:p>
            <a:pPr algn="ctr">
              <a:defRPr sz="500">
                <a:solidFill>
                  <a:srgbClr val="FFFFFF"/>
                </a:solidFill>
                <a:latin typeface="Source Sans Pro Regular"/>
                <a:ea typeface="Source Sans Pro Regular"/>
                <a:cs typeface="Source Sans Pro Regular"/>
                <a:sym typeface="Source Sans Pro Regular"/>
              </a:defRPr>
            </a:pPr>
            <a:endParaRPr sz="375"/>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5" name="Picture 2" descr="Picture 2"/>
          <p:cNvPicPr>
            <a:picLocks noChangeAspect="1"/>
          </p:cNvPicPr>
          <p:nvPr/>
        </p:nvPicPr>
        <p:blipFill>
          <a:blip r:embed="rId3"/>
          <a:stretch>
            <a:fillRect/>
          </a:stretch>
        </p:blipFill>
        <p:spPr>
          <a:xfrm>
            <a:off x="74343" y="6310302"/>
            <a:ext cx="1548719" cy="474296"/>
          </a:xfrm>
          <a:prstGeom prst="rect">
            <a:avLst/>
          </a:prstGeom>
          <a:ln w="12700">
            <a:miter lim="400000"/>
          </a:ln>
        </p:spPr>
      </p:pic>
      <p:pic>
        <p:nvPicPr>
          <p:cNvPr id="28" name="Picture 2" descr="Picture 2"/>
          <p:cNvPicPr>
            <a:picLocks noChangeAspect="1"/>
          </p:cNvPicPr>
          <p:nvPr/>
        </p:nvPicPr>
        <p:blipFill>
          <a:blip r:embed="rId3"/>
          <a:stretch>
            <a:fillRect/>
          </a:stretch>
        </p:blipFill>
        <p:spPr>
          <a:xfrm>
            <a:off x="74343" y="6310295"/>
            <a:ext cx="1548719" cy="474296"/>
          </a:xfrm>
          <a:prstGeom prst="rect">
            <a:avLst/>
          </a:prstGeom>
          <a:ln w="12700">
            <a:miter lim="400000"/>
          </a:ln>
        </p:spPr>
      </p:pic>
      <p:pic>
        <p:nvPicPr>
          <p:cNvPr id="31" name="Picture 18" descr="Picture 18"/>
          <p:cNvPicPr>
            <a:picLocks noChangeAspect="1"/>
          </p:cNvPicPr>
          <p:nvPr/>
        </p:nvPicPr>
        <p:blipFill>
          <a:blip r:embed="rId4"/>
          <a:stretch>
            <a:fillRect/>
          </a:stretch>
        </p:blipFill>
        <p:spPr>
          <a:xfrm>
            <a:off x="9002491" y="5116964"/>
            <a:ext cx="2823416" cy="908687"/>
          </a:xfrm>
          <a:prstGeom prst="rect">
            <a:avLst/>
          </a:prstGeom>
          <a:ln w="12700">
            <a:miter lim="400000"/>
          </a:ln>
        </p:spPr>
      </p:pic>
      <p:sp>
        <p:nvSpPr>
          <p:cNvPr id="33" name="Body Level One…"/>
          <p:cNvSpPr txBox="1">
            <a:spLocks noGrp="1"/>
          </p:cNvSpPr>
          <p:nvPr>
            <p:ph type="body" sz="quarter" idx="1"/>
          </p:nvPr>
        </p:nvSpPr>
        <p:spPr>
          <a:xfrm>
            <a:off x="5525729" y="3491869"/>
            <a:ext cx="5925539" cy="914401"/>
          </a:xfrm>
          <a:prstGeom prst="rect">
            <a:avLst/>
          </a:prstGeom>
        </p:spPr>
        <p:txBody>
          <a:bodyPr/>
          <a:lstStyle>
            <a:lvl1pPr>
              <a:defRPr sz="2400">
                <a:latin typeface="Source Sans Pro Bold"/>
                <a:ea typeface="Source Sans Pro Bold"/>
                <a:cs typeface="Source Sans Pro Bold"/>
                <a:sym typeface="Source Sans Pro Bold"/>
              </a:defRPr>
            </a:lvl1pPr>
            <a:lvl2pPr>
              <a:defRPr sz="2400">
                <a:latin typeface="Source Sans Pro Bold"/>
                <a:ea typeface="Source Sans Pro Bold"/>
                <a:cs typeface="Source Sans Pro Bold"/>
                <a:sym typeface="Source Sans Pro Bold"/>
              </a:defRPr>
            </a:lvl2pPr>
            <a:lvl3pPr>
              <a:defRPr sz="2400">
                <a:latin typeface="Source Sans Pro Bold"/>
                <a:ea typeface="Source Sans Pro Bold"/>
                <a:cs typeface="Source Sans Pro Bold"/>
                <a:sym typeface="Source Sans Pro Bold"/>
              </a:defRPr>
            </a:lvl3pPr>
            <a:lvl4pPr>
              <a:defRPr sz="2400">
                <a:latin typeface="Source Sans Pro Bold"/>
                <a:ea typeface="Source Sans Pro Bold"/>
                <a:cs typeface="Source Sans Pro Bold"/>
                <a:sym typeface="Source Sans Pro Bold"/>
              </a:defRPr>
            </a:lvl4pPr>
            <a:lvl5pPr>
              <a:defRPr sz="24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4"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2" name="TextBox 7">
            <a:extLst>
              <a:ext uri="{FF2B5EF4-FFF2-40B4-BE49-F238E27FC236}">
                <a16:creationId xmlns:a16="http://schemas.microsoft.com/office/drawing/2014/main" id="{834DAAAE-AF1E-54E7-3512-919A11CFDFC8}"/>
              </a:ext>
            </a:extLst>
          </p:cNvPr>
          <p:cNvSpPr txBox="1"/>
          <p:nvPr userDrawn="1"/>
        </p:nvSpPr>
        <p:spPr>
          <a:xfrm>
            <a:off x="8472299" y="6457027"/>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sz="675" dirty="0"/>
              <a:t>RRT </a:t>
            </a:r>
            <a:r>
              <a:rPr sz="675" dirty="0"/>
              <a:t>Training </a:t>
            </a:r>
            <a:r>
              <a:rPr lang="hu-HU" sz="675" dirty="0"/>
              <a:t>of </a:t>
            </a:r>
            <a:r>
              <a:rPr lang="hu-HU" sz="675" dirty="0" err="1"/>
              <a:t>Trainers</a:t>
            </a:r>
            <a:r>
              <a:rPr lang="hu-HU" sz="675" dirty="0"/>
              <a:t> </a:t>
            </a:r>
            <a:r>
              <a:rPr sz="675" dirty="0"/>
              <a:t>Package</a:t>
            </a:r>
          </a:p>
        </p:txBody>
      </p:sp>
      <p:sp>
        <p:nvSpPr>
          <p:cNvPr id="3" name="Text Placeholder 6">
            <a:extLst>
              <a:ext uri="{FF2B5EF4-FFF2-40B4-BE49-F238E27FC236}">
                <a16:creationId xmlns:a16="http://schemas.microsoft.com/office/drawing/2014/main" id="{5B2D353C-32BA-F9F8-1BA2-5ACED804AFD9}"/>
              </a:ext>
            </a:extLst>
          </p:cNvPr>
          <p:cNvSpPr txBox="1"/>
          <p:nvPr userDrawn="1"/>
        </p:nvSpPr>
        <p:spPr>
          <a:xfrm>
            <a:off x="8157919" y="6611807"/>
            <a:ext cx="3740583"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lvl="1" indent="257175" algn="r" defTabSz="216990">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hu-HU" sz="675" dirty="0"/>
              <a:t>2 RRT TOT </a:t>
            </a:r>
            <a:r>
              <a:rPr lang="hu-HU" sz="675" dirty="0" err="1"/>
              <a:t>content</a:t>
            </a:r>
            <a:endParaRPr sz="675" dirty="0"/>
          </a:p>
        </p:txBody>
      </p:sp>
      <p:pic>
        <p:nvPicPr>
          <p:cNvPr id="15" name="Image 15">
            <a:extLst>
              <a:ext uri="{FF2B5EF4-FFF2-40B4-BE49-F238E27FC236}">
                <a16:creationId xmlns:a16="http://schemas.microsoft.com/office/drawing/2014/main" id="{6AD6E57F-4F6B-463B-9CDE-A036167350E1}"/>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352584" y="140181"/>
            <a:ext cx="689859" cy="652327"/>
          </a:xfrm>
          <a:prstGeom prst="rect">
            <a:avLst/>
          </a:prstGeom>
        </p:spPr>
      </p:pic>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6" name="Picture 2" descr="Picture 2"/>
          <p:cNvPicPr>
            <a:picLocks noChangeAspect="1"/>
          </p:cNvPicPr>
          <p:nvPr/>
        </p:nvPicPr>
        <p:blipFill>
          <a:blip r:embed="rId2"/>
          <a:stretch>
            <a:fillRect/>
          </a:stretch>
        </p:blipFill>
        <p:spPr>
          <a:xfrm>
            <a:off x="74343" y="6310302"/>
            <a:ext cx="1548719" cy="474296"/>
          </a:xfrm>
          <a:prstGeom prst="rect">
            <a:avLst/>
          </a:prstGeom>
          <a:ln w="12700">
            <a:miter lim="400000"/>
          </a:ln>
        </p:spPr>
      </p:pic>
      <p:pic>
        <p:nvPicPr>
          <p:cNvPr id="98" name="Picture 2" descr="Picture 2"/>
          <p:cNvPicPr>
            <a:picLocks noChangeAspect="1"/>
          </p:cNvPicPr>
          <p:nvPr/>
        </p:nvPicPr>
        <p:blipFill>
          <a:blip r:embed="rId2"/>
          <a:stretch>
            <a:fillRect/>
          </a:stretch>
        </p:blipFill>
        <p:spPr>
          <a:xfrm>
            <a:off x="74343" y="6310295"/>
            <a:ext cx="1548719" cy="474296"/>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latin typeface="Source Sans Pro Regular"/>
                <a:ea typeface="Source Sans Pro Regular"/>
                <a:cs typeface="Source Sans Pro Regular"/>
                <a:sym typeface="Source Sans Pro Regular"/>
              </a:defRPr>
            </a:pPr>
            <a:endParaRPr sz="675"/>
          </a:p>
        </p:txBody>
      </p:sp>
      <p:pic>
        <p:nvPicPr>
          <p:cNvPr id="100" name="Picture 10" descr="Picture 10"/>
          <p:cNvPicPr>
            <a:picLocks noChangeAspect="1"/>
          </p:cNvPicPr>
          <p:nvPr/>
        </p:nvPicPr>
        <p:blipFill>
          <a:blip r:embed="rId3"/>
          <a:stretch>
            <a:fillRect/>
          </a:stretch>
        </p:blipFill>
        <p:spPr>
          <a:xfrm>
            <a:off x="-3991" y="0"/>
            <a:ext cx="4088616" cy="3276600"/>
          </a:xfrm>
          <a:prstGeom prst="rect">
            <a:avLst/>
          </a:prstGeom>
          <a:ln w="12700">
            <a:miter lim="400000"/>
          </a:ln>
        </p:spPr>
      </p:pic>
      <p:sp>
        <p:nvSpPr>
          <p:cNvPr id="101" name="Pentagon 4"/>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Source Sans Pro Regular"/>
                <a:ea typeface="Source Sans Pro Regular"/>
                <a:cs typeface="Source Sans Pro Regular"/>
                <a:sym typeface="Source Sans Pro Regular"/>
              </a:defRPr>
            </a:pPr>
            <a:endParaRPr sz="975"/>
          </a:p>
        </p:txBody>
      </p:sp>
      <p:sp>
        <p:nvSpPr>
          <p:cNvPr id="102" name="Title Text"/>
          <p:cNvSpPr txBox="1">
            <a:spLocks noGrp="1"/>
          </p:cNvSpPr>
          <p:nvPr>
            <p:ph type="title"/>
          </p:nvPr>
        </p:nvSpPr>
        <p:spPr>
          <a:xfrm>
            <a:off x="282044" y="2"/>
            <a:ext cx="3264195" cy="1932377"/>
          </a:xfrm>
          <a:prstGeom prst="rect">
            <a:avLst/>
          </a:prstGeom>
        </p:spPr>
        <p:txBody>
          <a:bodyPr/>
          <a:lstStyle/>
          <a:p>
            <a:r>
              <a:t>Title Text</a:t>
            </a:r>
          </a:p>
        </p:txBody>
      </p:sp>
      <p:sp>
        <p:nvSpPr>
          <p:cNvPr id="103" name="Body Level One…"/>
          <p:cNvSpPr txBox="1">
            <a:spLocks noGrp="1"/>
          </p:cNvSpPr>
          <p:nvPr>
            <p:ph type="body" idx="1"/>
          </p:nvPr>
        </p:nvSpPr>
        <p:spPr>
          <a:xfrm>
            <a:off x="4273552"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C20C2B66-97F8-6D0E-C385-F587F4D13696}"/>
              </a:ext>
            </a:extLst>
          </p:cNvPr>
          <p:cNvSpPr txBox="1"/>
          <p:nvPr userDrawn="1"/>
        </p:nvSpPr>
        <p:spPr>
          <a:xfrm>
            <a:off x="8472299" y="6457027"/>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sz="675" dirty="0"/>
              <a:t>RRT </a:t>
            </a:r>
            <a:r>
              <a:rPr sz="675" dirty="0"/>
              <a:t>Training </a:t>
            </a:r>
            <a:r>
              <a:rPr lang="hu-HU" sz="675" dirty="0"/>
              <a:t>of </a:t>
            </a:r>
            <a:r>
              <a:rPr lang="hu-HU" sz="675" dirty="0" err="1"/>
              <a:t>Trainers</a:t>
            </a:r>
            <a:r>
              <a:rPr lang="hu-HU" sz="675" dirty="0"/>
              <a:t> </a:t>
            </a:r>
            <a:r>
              <a:rPr sz="675" dirty="0"/>
              <a:t>Package</a:t>
            </a:r>
          </a:p>
        </p:txBody>
      </p:sp>
      <p:sp>
        <p:nvSpPr>
          <p:cNvPr id="3" name="Text Placeholder 6">
            <a:extLst>
              <a:ext uri="{FF2B5EF4-FFF2-40B4-BE49-F238E27FC236}">
                <a16:creationId xmlns:a16="http://schemas.microsoft.com/office/drawing/2014/main" id="{CCFAF2FB-E8E3-7993-3A2E-8024D58ED192}"/>
              </a:ext>
            </a:extLst>
          </p:cNvPr>
          <p:cNvSpPr txBox="1"/>
          <p:nvPr userDrawn="1"/>
        </p:nvSpPr>
        <p:spPr>
          <a:xfrm>
            <a:off x="8157919" y="6611807"/>
            <a:ext cx="3740583"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lvl="1" indent="257175" algn="r" defTabSz="216990">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hu-HU" sz="675" dirty="0"/>
              <a:t>2 RRT TOT </a:t>
            </a:r>
            <a:r>
              <a:rPr lang="hu-HU" sz="675" dirty="0" err="1"/>
              <a:t>content</a:t>
            </a:r>
            <a:endParaRPr sz="675" dirty="0"/>
          </a:p>
        </p:txBody>
      </p:sp>
      <p:sp>
        <p:nvSpPr>
          <p:cNvPr id="4" name="Slide Number">
            <a:extLst>
              <a:ext uri="{FF2B5EF4-FFF2-40B4-BE49-F238E27FC236}">
                <a16:creationId xmlns:a16="http://schemas.microsoft.com/office/drawing/2014/main" id="{DDFA3045-3819-A674-DA36-A2229ACEAC20}"/>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dirty="0">
              <a:solidFill>
                <a:schemeClr val="tx2">
                  <a:lumMod val="75000"/>
                </a:schemeClr>
              </a:solidFill>
            </a:endParaRPr>
          </a:p>
        </p:txBody>
      </p:sp>
      <p:pic>
        <p:nvPicPr>
          <p:cNvPr id="15" name="Image 15">
            <a:extLst>
              <a:ext uri="{FF2B5EF4-FFF2-40B4-BE49-F238E27FC236}">
                <a16:creationId xmlns:a16="http://schemas.microsoft.com/office/drawing/2014/main" id="{3F8434D9-EEB7-4FAF-A244-A2AD83B4C9E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52584" y="140181"/>
            <a:ext cx="689859" cy="652327"/>
          </a:xfrm>
          <a:prstGeom prst="rect">
            <a:avLst/>
          </a:prstGeom>
        </p:spPr>
      </p:pic>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cSld name="Custom Layout copy">
    <p:spTree>
      <p:nvGrpSpPr>
        <p:cNvPr id="1" name=""/>
        <p:cNvGrpSpPr/>
        <p:nvPr/>
      </p:nvGrpSpPr>
      <p:grpSpPr>
        <a:xfrm>
          <a:off x="0" y="0"/>
          <a:ext cx="0" cy="0"/>
          <a:chOff x="0" y="0"/>
          <a:chExt cx="0" cy="0"/>
        </a:xfrm>
      </p:grpSpPr>
      <p:pic>
        <p:nvPicPr>
          <p:cNvPr id="114" name="Picture 2" descr="Picture 2"/>
          <p:cNvPicPr>
            <a:picLocks noChangeAspect="1"/>
          </p:cNvPicPr>
          <p:nvPr/>
        </p:nvPicPr>
        <p:blipFill>
          <a:blip r:embed="rId2"/>
          <a:stretch>
            <a:fillRect/>
          </a:stretch>
        </p:blipFill>
        <p:spPr>
          <a:xfrm>
            <a:off x="74343" y="6310302"/>
            <a:ext cx="1548719" cy="474296"/>
          </a:xfrm>
          <a:prstGeom prst="rect">
            <a:avLst/>
          </a:prstGeom>
          <a:ln w="12700">
            <a:miter lim="400000"/>
          </a:ln>
        </p:spPr>
      </p:pic>
      <p:pic>
        <p:nvPicPr>
          <p:cNvPr id="116" name="Picture 2" descr="Picture 2"/>
          <p:cNvPicPr>
            <a:picLocks noChangeAspect="1"/>
          </p:cNvPicPr>
          <p:nvPr/>
        </p:nvPicPr>
        <p:blipFill>
          <a:blip r:embed="rId2"/>
          <a:stretch>
            <a:fillRect/>
          </a:stretch>
        </p:blipFill>
        <p:spPr>
          <a:xfrm>
            <a:off x="74343" y="6310295"/>
            <a:ext cx="1548719" cy="474296"/>
          </a:xfrm>
          <a:prstGeom prst="rect">
            <a:avLst/>
          </a:prstGeom>
          <a:ln w="12700">
            <a:miter lim="400000"/>
          </a:ln>
        </p:spPr>
      </p:pic>
      <p:sp>
        <p:nvSpPr>
          <p:cNvPr id="117" name="Google Shape;308;p8"/>
          <p:cNvSpPr/>
          <p:nvPr/>
        </p:nvSpPr>
        <p:spPr>
          <a:xfrm>
            <a:off x="0" y="0"/>
            <a:ext cx="4088616" cy="6189784"/>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latin typeface="Source Sans Pro Regular"/>
                <a:ea typeface="Source Sans Pro Regular"/>
                <a:cs typeface="Source Sans Pro Regular"/>
                <a:sym typeface="Source Sans Pro Regular"/>
              </a:defRPr>
            </a:pPr>
            <a:endParaRPr sz="675"/>
          </a:p>
        </p:txBody>
      </p:sp>
      <p:pic>
        <p:nvPicPr>
          <p:cNvPr id="118" name="Picture 10" descr="Picture 10"/>
          <p:cNvPicPr>
            <a:picLocks noChangeAspect="1"/>
          </p:cNvPicPr>
          <p:nvPr/>
        </p:nvPicPr>
        <p:blipFill>
          <a:blip r:embed="rId3"/>
          <a:stretch>
            <a:fillRect/>
          </a:stretch>
        </p:blipFill>
        <p:spPr>
          <a:xfrm>
            <a:off x="-3991" y="0"/>
            <a:ext cx="4088616" cy="3276600"/>
          </a:xfrm>
          <a:prstGeom prst="rect">
            <a:avLst/>
          </a:prstGeom>
          <a:ln w="12700">
            <a:miter lim="400000"/>
          </a:ln>
        </p:spPr>
      </p:pic>
      <p:sp>
        <p:nvSpPr>
          <p:cNvPr id="119" name="Pentagon 4"/>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Source Sans Pro Regular"/>
                <a:ea typeface="Source Sans Pro Regular"/>
                <a:cs typeface="Source Sans Pro Regular"/>
                <a:sym typeface="Source Sans Pro Regular"/>
              </a:defRPr>
            </a:pPr>
            <a:endParaRPr sz="975"/>
          </a:p>
        </p:txBody>
      </p:sp>
      <p:sp>
        <p:nvSpPr>
          <p:cNvPr id="120" name="Title Text"/>
          <p:cNvSpPr txBox="1">
            <a:spLocks noGrp="1"/>
          </p:cNvSpPr>
          <p:nvPr>
            <p:ph type="title"/>
          </p:nvPr>
        </p:nvSpPr>
        <p:spPr>
          <a:xfrm>
            <a:off x="282044" y="2"/>
            <a:ext cx="3264195" cy="1932377"/>
          </a:xfrm>
          <a:prstGeom prst="rect">
            <a:avLst/>
          </a:prstGeom>
        </p:spPr>
        <p:txBody>
          <a:bodyPr/>
          <a:lstStyle/>
          <a:p>
            <a:r>
              <a:t>Title Text</a:t>
            </a:r>
          </a:p>
        </p:txBody>
      </p:sp>
      <p:sp>
        <p:nvSpPr>
          <p:cNvPr id="121" name="Body Level One…"/>
          <p:cNvSpPr txBox="1">
            <a:spLocks noGrp="1"/>
          </p:cNvSpPr>
          <p:nvPr>
            <p:ph type="body" idx="1"/>
          </p:nvPr>
        </p:nvSpPr>
        <p:spPr>
          <a:xfrm>
            <a:off x="4273552"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22" name="Rounded Rectangle 8"/>
          <p:cNvSpPr/>
          <p:nvPr/>
        </p:nvSpPr>
        <p:spPr>
          <a:xfrm flipV="1">
            <a:off x="389003" y="1484783"/>
            <a:ext cx="2655039" cy="86916"/>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Source Sans Pro Regular"/>
                <a:ea typeface="Source Sans Pro Regular"/>
                <a:cs typeface="Source Sans Pro Regular"/>
                <a:sym typeface="Source Sans Pro Regular"/>
              </a:defRPr>
            </a:pPr>
            <a:endParaRPr sz="375"/>
          </a:p>
        </p:txBody>
      </p:sp>
      <p:sp>
        <p:nvSpPr>
          <p:cNvPr id="2" name="TextBox 7">
            <a:extLst>
              <a:ext uri="{FF2B5EF4-FFF2-40B4-BE49-F238E27FC236}">
                <a16:creationId xmlns:a16="http://schemas.microsoft.com/office/drawing/2014/main" id="{C663F8F0-849B-12F0-3764-50315D27DE8D}"/>
              </a:ext>
            </a:extLst>
          </p:cNvPr>
          <p:cNvSpPr txBox="1"/>
          <p:nvPr userDrawn="1"/>
        </p:nvSpPr>
        <p:spPr>
          <a:xfrm>
            <a:off x="8472299" y="6457027"/>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sz="675" dirty="0"/>
              <a:t>RRT </a:t>
            </a:r>
            <a:r>
              <a:rPr sz="675" dirty="0"/>
              <a:t>Training </a:t>
            </a:r>
            <a:r>
              <a:rPr lang="hu-HU" sz="675" dirty="0"/>
              <a:t>of </a:t>
            </a:r>
            <a:r>
              <a:rPr lang="hu-HU" sz="675" dirty="0" err="1"/>
              <a:t>Trainers</a:t>
            </a:r>
            <a:r>
              <a:rPr lang="hu-HU" sz="675" dirty="0"/>
              <a:t> </a:t>
            </a:r>
            <a:r>
              <a:rPr sz="675" dirty="0"/>
              <a:t>Package</a:t>
            </a:r>
          </a:p>
        </p:txBody>
      </p:sp>
      <p:sp>
        <p:nvSpPr>
          <p:cNvPr id="3" name="Text Placeholder 6">
            <a:extLst>
              <a:ext uri="{FF2B5EF4-FFF2-40B4-BE49-F238E27FC236}">
                <a16:creationId xmlns:a16="http://schemas.microsoft.com/office/drawing/2014/main" id="{6D0F9CE6-6C0A-45AF-DEC1-5EBA4BCF134C}"/>
              </a:ext>
            </a:extLst>
          </p:cNvPr>
          <p:cNvSpPr txBox="1"/>
          <p:nvPr userDrawn="1"/>
        </p:nvSpPr>
        <p:spPr>
          <a:xfrm>
            <a:off x="8157919" y="6611807"/>
            <a:ext cx="3740583"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lvl="1" indent="257175" algn="r" defTabSz="216990">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hu-HU" sz="675" dirty="0"/>
              <a:t>2 RRT TOT </a:t>
            </a:r>
            <a:r>
              <a:rPr lang="hu-HU" sz="675" dirty="0" err="1"/>
              <a:t>content</a:t>
            </a:r>
            <a:endParaRPr sz="675" dirty="0"/>
          </a:p>
        </p:txBody>
      </p:sp>
      <p:sp>
        <p:nvSpPr>
          <p:cNvPr id="4" name="Slide Number">
            <a:extLst>
              <a:ext uri="{FF2B5EF4-FFF2-40B4-BE49-F238E27FC236}">
                <a16:creationId xmlns:a16="http://schemas.microsoft.com/office/drawing/2014/main" id="{91018DB4-A512-32BD-BAAE-947EA9A50EDF}"/>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dirty="0">
              <a:solidFill>
                <a:schemeClr val="tx2">
                  <a:lumMod val="75000"/>
                </a:schemeClr>
              </a:solidFill>
            </a:endParaRPr>
          </a:p>
        </p:txBody>
      </p:sp>
      <p:pic>
        <p:nvPicPr>
          <p:cNvPr id="15" name="Image 15">
            <a:extLst>
              <a:ext uri="{FF2B5EF4-FFF2-40B4-BE49-F238E27FC236}">
                <a16:creationId xmlns:a16="http://schemas.microsoft.com/office/drawing/2014/main" id="{ECD0E1A4-BE01-402B-834B-95BC786FF69E}"/>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52584" y="140181"/>
            <a:ext cx="689859" cy="652327"/>
          </a:xfrm>
          <a:prstGeom prst="rect">
            <a:avLst/>
          </a:prstGeom>
        </p:spPr>
      </p:pic>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32"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133" name="Picture 2" descr="Picture 2"/>
          <p:cNvPicPr>
            <a:picLocks noChangeAspect="1"/>
          </p:cNvPicPr>
          <p:nvPr/>
        </p:nvPicPr>
        <p:blipFill>
          <a:blip r:embed="rId3"/>
          <a:stretch>
            <a:fillRect/>
          </a:stretch>
        </p:blipFill>
        <p:spPr>
          <a:xfrm>
            <a:off x="74343" y="6310302"/>
            <a:ext cx="1548719" cy="474296"/>
          </a:xfrm>
          <a:prstGeom prst="rect">
            <a:avLst/>
          </a:prstGeom>
          <a:ln w="12700">
            <a:miter lim="400000"/>
          </a:ln>
        </p:spPr>
      </p:pic>
      <p:pic>
        <p:nvPicPr>
          <p:cNvPr id="134"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3" y="6310295"/>
            <a:ext cx="1548719" cy="474296"/>
          </a:xfrm>
          <a:prstGeom prst="rect">
            <a:avLst/>
          </a:prstGeom>
          <a:ln w="12700">
            <a:miter lim="400000"/>
          </a:ln>
        </p:spPr>
      </p:pic>
      <p:sp>
        <p:nvSpPr>
          <p:cNvPr id="136" name="Google Shape;308;p8"/>
          <p:cNvSpPr/>
          <p:nvPr/>
        </p:nvSpPr>
        <p:spPr>
          <a:xfrm>
            <a:off x="8" y="4"/>
            <a:ext cx="4088617"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latin typeface="Source Sans Pro Regular"/>
                <a:ea typeface="Source Sans Pro Regular"/>
                <a:cs typeface="Source Sans Pro Regular"/>
                <a:sym typeface="Source Sans Pro Regular"/>
              </a:defRPr>
            </a:pPr>
            <a:endParaRPr sz="675"/>
          </a:p>
        </p:txBody>
      </p:sp>
      <p:pic>
        <p:nvPicPr>
          <p:cNvPr id="137"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38" name="Rounded Rectangle 4"/>
          <p:cNvSpPr/>
          <p:nvPr/>
        </p:nvSpPr>
        <p:spPr>
          <a:xfrm flipV="1">
            <a:off x="389002" y="1340767"/>
            <a:ext cx="2655039" cy="86916"/>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Source Sans Pro Regular"/>
                <a:ea typeface="Source Sans Pro Regular"/>
                <a:cs typeface="Source Sans Pro Regular"/>
                <a:sym typeface="Source Sans Pro Regular"/>
              </a:defRPr>
            </a:pPr>
            <a:endParaRPr sz="525"/>
          </a:p>
        </p:txBody>
      </p:sp>
      <p:sp>
        <p:nvSpPr>
          <p:cNvPr id="139" name="TextBox 5"/>
          <p:cNvSpPr txBox="1"/>
          <p:nvPr/>
        </p:nvSpPr>
        <p:spPr>
          <a:xfrm>
            <a:off x="403463" y="668221"/>
            <a:ext cx="2803027"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a:t>Key messages</a:t>
            </a:r>
          </a:p>
        </p:txBody>
      </p:sp>
      <p:sp>
        <p:nvSpPr>
          <p:cNvPr id="140" name="Pentagon 6"/>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Source Sans Pro Regular"/>
                <a:ea typeface="Source Sans Pro Regular"/>
                <a:cs typeface="Source Sans Pro Regular"/>
                <a:sym typeface="Source Sans Pro Regular"/>
              </a:defRPr>
            </a:pPr>
            <a:endParaRPr sz="975"/>
          </a:p>
        </p:txBody>
      </p:sp>
      <p:sp>
        <p:nvSpPr>
          <p:cNvPr id="141" name="Title Text"/>
          <p:cNvSpPr txBox="1">
            <a:spLocks noGrp="1"/>
          </p:cNvSpPr>
          <p:nvPr>
            <p:ph type="title"/>
          </p:nvPr>
        </p:nvSpPr>
        <p:spPr>
          <a:xfrm>
            <a:off x="145941" y="4125638"/>
            <a:ext cx="3609075" cy="645665"/>
          </a:xfrm>
          <a:prstGeom prst="rect">
            <a:avLst/>
          </a:prstGeom>
        </p:spPr>
        <p:txBody>
          <a:bodyPr/>
          <a:lstStyle>
            <a:lvl1pPr>
              <a:defRPr sz="825">
                <a:solidFill>
                  <a:srgbClr val="A2010C"/>
                </a:solidFill>
                <a:latin typeface="Source Sans Pro Regular"/>
                <a:ea typeface="Source Sans Pro Regular"/>
                <a:cs typeface="Source Sans Pro Regular"/>
                <a:sym typeface="Source Sans Pro Regular"/>
              </a:defRPr>
            </a:lvl1pPr>
          </a:lstStyle>
          <a:p>
            <a:r>
              <a:t>Title Text</a:t>
            </a:r>
          </a:p>
        </p:txBody>
      </p:sp>
      <p:sp>
        <p:nvSpPr>
          <p:cNvPr id="142" name="Body Level One…"/>
          <p:cNvSpPr txBox="1">
            <a:spLocks noGrp="1"/>
          </p:cNvSpPr>
          <p:nvPr>
            <p:ph type="body" idx="1"/>
          </p:nvPr>
        </p:nvSpPr>
        <p:spPr>
          <a:xfrm>
            <a:off x="4273552"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51370939-C469-FF43-C53E-B366AE845DAE}"/>
              </a:ext>
            </a:extLst>
          </p:cNvPr>
          <p:cNvSpPr txBox="1"/>
          <p:nvPr userDrawn="1"/>
        </p:nvSpPr>
        <p:spPr>
          <a:xfrm>
            <a:off x="8472299" y="6457027"/>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sz="675" dirty="0"/>
              <a:t>RRT </a:t>
            </a:r>
            <a:r>
              <a:rPr sz="675" dirty="0"/>
              <a:t>Training </a:t>
            </a:r>
            <a:r>
              <a:rPr lang="hu-HU" sz="675" dirty="0"/>
              <a:t>of </a:t>
            </a:r>
            <a:r>
              <a:rPr lang="hu-HU" sz="675" dirty="0" err="1"/>
              <a:t>Trainers</a:t>
            </a:r>
            <a:r>
              <a:rPr lang="hu-HU" sz="675" dirty="0"/>
              <a:t> </a:t>
            </a:r>
            <a:r>
              <a:rPr sz="675" dirty="0"/>
              <a:t>Package</a:t>
            </a:r>
          </a:p>
        </p:txBody>
      </p:sp>
      <p:sp>
        <p:nvSpPr>
          <p:cNvPr id="3" name="Text Placeholder 6">
            <a:extLst>
              <a:ext uri="{FF2B5EF4-FFF2-40B4-BE49-F238E27FC236}">
                <a16:creationId xmlns:a16="http://schemas.microsoft.com/office/drawing/2014/main" id="{8761AB0B-33ED-CB21-03F6-4D54DA742BB5}"/>
              </a:ext>
            </a:extLst>
          </p:cNvPr>
          <p:cNvSpPr txBox="1"/>
          <p:nvPr userDrawn="1"/>
        </p:nvSpPr>
        <p:spPr>
          <a:xfrm>
            <a:off x="8157919" y="6611807"/>
            <a:ext cx="3740583"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lvl="1" indent="257175" algn="r" defTabSz="216990">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hu-HU" sz="675" dirty="0"/>
              <a:t>2 RRT TOT </a:t>
            </a:r>
            <a:r>
              <a:rPr lang="hu-HU" sz="675" dirty="0" err="1"/>
              <a:t>content</a:t>
            </a:r>
            <a:endParaRPr sz="675" dirty="0"/>
          </a:p>
        </p:txBody>
      </p:sp>
      <p:sp>
        <p:nvSpPr>
          <p:cNvPr id="4" name="Slide Number">
            <a:extLst>
              <a:ext uri="{FF2B5EF4-FFF2-40B4-BE49-F238E27FC236}">
                <a16:creationId xmlns:a16="http://schemas.microsoft.com/office/drawing/2014/main" id="{F5734E38-1440-7E40-BC12-949030CB79D0}"/>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dirty="0">
              <a:solidFill>
                <a:schemeClr val="tx2">
                  <a:lumMod val="75000"/>
                </a:schemeClr>
              </a:solidFill>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52"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153" name="Picture 2" descr="Picture 2"/>
          <p:cNvPicPr>
            <a:picLocks noChangeAspect="1"/>
          </p:cNvPicPr>
          <p:nvPr/>
        </p:nvPicPr>
        <p:blipFill>
          <a:blip r:embed="rId3"/>
          <a:stretch>
            <a:fillRect/>
          </a:stretch>
        </p:blipFill>
        <p:spPr>
          <a:xfrm>
            <a:off x="74343" y="6310302"/>
            <a:ext cx="1548719" cy="474296"/>
          </a:xfrm>
          <a:prstGeom prst="rect">
            <a:avLst/>
          </a:prstGeom>
          <a:ln w="12700">
            <a:miter lim="400000"/>
          </a:ln>
        </p:spPr>
      </p:pic>
      <p:pic>
        <p:nvPicPr>
          <p:cNvPr id="154"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pic>
        <p:nvPicPr>
          <p:cNvPr id="155" name="Picture 2" descr="Picture 2"/>
          <p:cNvPicPr>
            <a:picLocks noChangeAspect="1"/>
          </p:cNvPicPr>
          <p:nvPr/>
        </p:nvPicPr>
        <p:blipFill>
          <a:blip r:embed="rId3"/>
          <a:stretch>
            <a:fillRect/>
          </a:stretch>
        </p:blipFill>
        <p:spPr>
          <a:xfrm>
            <a:off x="74343" y="6310295"/>
            <a:ext cx="1548719" cy="474296"/>
          </a:xfrm>
          <a:prstGeom prst="rect">
            <a:avLst/>
          </a:prstGeom>
          <a:ln w="12700">
            <a:miter lim="400000"/>
          </a:ln>
        </p:spPr>
      </p:pic>
      <p:sp>
        <p:nvSpPr>
          <p:cNvPr id="156" name="Google Shape;308;p8"/>
          <p:cNvSpPr/>
          <p:nvPr/>
        </p:nvSpPr>
        <p:spPr>
          <a:xfrm>
            <a:off x="8" y="4"/>
            <a:ext cx="4088617"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latin typeface="Source Sans Pro Regular"/>
                <a:ea typeface="Source Sans Pro Regular"/>
                <a:cs typeface="Source Sans Pro Regular"/>
                <a:sym typeface="Source Sans Pro Regular"/>
              </a:defRPr>
            </a:pPr>
            <a:endParaRPr sz="675"/>
          </a:p>
        </p:txBody>
      </p:sp>
      <p:pic>
        <p:nvPicPr>
          <p:cNvPr id="157"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58" name="Rounded Rectangle 4"/>
          <p:cNvSpPr/>
          <p:nvPr/>
        </p:nvSpPr>
        <p:spPr>
          <a:xfrm flipV="1">
            <a:off x="389002" y="1779939"/>
            <a:ext cx="2655039" cy="86916"/>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Source Sans Pro Regular"/>
                <a:ea typeface="Source Sans Pro Regular"/>
                <a:cs typeface="Source Sans Pro Regular"/>
                <a:sym typeface="Source Sans Pro Regular"/>
              </a:defRPr>
            </a:pPr>
            <a:endParaRPr sz="525"/>
          </a:p>
        </p:txBody>
      </p:sp>
      <p:sp>
        <p:nvSpPr>
          <p:cNvPr id="159" name="TextBox 5"/>
          <p:cNvSpPr txBox="1"/>
          <p:nvPr/>
        </p:nvSpPr>
        <p:spPr>
          <a:xfrm>
            <a:off x="403463" y="668222"/>
            <a:ext cx="2803027"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a:t>References and guidelines</a:t>
            </a:r>
          </a:p>
        </p:txBody>
      </p:sp>
      <p:sp>
        <p:nvSpPr>
          <p:cNvPr id="160" name="Pentagon 6"/>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Source Sans Pro Regular"/>
                <a:ea typeface="Source Sans Pro Regular"/>
                <a:cs typeface="Source Sans Pro Regular"/>
                <a:sym typeface="Source Sans Pro Regular"/>
              </a:defRPr>
            </a:pPr>
            <a:endParaRPr sz="975"/>
          </a:p>
        </p:txBody>
      </p:sp>
      <p:sp>
        <p:nvSpPr>
          <p:cNvPr id="161" name="Title Text"/>
          <p:cNvSpPr txBox="1">
            <a:spLocks noGrp="1"/>
          </p:cNvSpPr>
          <p:nvPr>
            <p:ph type="title"/>
          </p:nvPr>
        </p:nvSpPr>
        <p:spPr>
          <a:xfrm>
            <a:off x="145941" y="4125638"/>
            <a:ext cx="3609075" cy="645665"/>
          </a:xfrm>
          <a:prstGeom prst="rect">
            <a:avLst/>
          </a:prstGeom>
        </p:spPr>
        <p:txBody>
          <a:bodyPr/>
          <a:lstStyle>
            <a:lvl1pPr>
              <a:defRPr sz="825">
                <a:solidFill>
                  <a:srgbClr val="A2010C"/>
                </a:solidFill>
                <a:latin typeface="Source Sans Pro Regular"/>
                <a:ea typeface="Source Sans Pro Regular"/>
                <a:cs typeface="Source Sans Pro Regular"/>
                <a:sym typeface="Source Sans Pro Regular"/>
              </a:defRPr>
            </a:lvl1pPr>
          </a:lstStyle>
          <a:p>
            <a:r>
              <a:t>Title Text</a:t>
            </a:r>
          </a:p>
        </p:txBody>
      </p:sp>
      <p:sp>
        <p:nvSpPr>
          <p:cNvPr id="162" name="Body Level One…"/>
          <p:cNvSpPr txBox="1">
            <a:spLocks noGrp="1"/>
          </p:cNvSpPr>
          <p:nvPr>
            <p:ph type="body" idx="1"/>
          </p:nvPr>
        </p:nvSpPr>
        <p:spPr>
          <a:xfrm>
            <a:off x="4273552"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727FB8DD-1524-EFE6-EB26-354E9417A138}"/>
              </a:ext>
            </a:extLst>
          </p:cNvPr>
          <p:cNvSpPr txBox="1"/>
          <p:nvPr userDrawn="1"/>
        </p:nvSpPr>
        <p:spPr>
          <a:xfrm>
            <a:off x="8472299" y="6457027"/>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sz="675" dirty="0"/>
              <a:t>RRT </a:t>
            </a:r>
            <a:r>
              <a:rPr sz="675" dirty="0"/>
              <a:t>Training </a:t>
            </a:r>
            <a:r>
              <a:rPr lang="hu-HU" sz="675" dirty="0"/>
              <a:t>of </a:t>
            </a:r>
            <a:r>
              <a:rPr lang="hu-HU" sz="675" dirty="0" err="1"/>
              <a:t>Trainers</a:t>
            </a:r>
            <a:r>
              <a:rPr lang="hu-HU" sz="675" dirty="0"/>
              <a:t> </a:t>
            </a:r>
            <a:r>
              <a:rPr sz="675" dirty="0"/>
              <a:t>Package</a:t>
            </a:r>
          </a:p>
        </p:txBody>
      </p:sp>
      <p:sp>
        <p:nvSpPr>
          <p:cNvPr id="3" name="Text Placeholder 6">
            <a:extLst>
              <a:ext uri="{FF2B5EF4-FFF2-40B4-BE49-F238E27FC236}">
                <a16:creationId xmlns:a16="http://schemas.microsoft.com/office/drawing/2014/main" id="{1FA00743-F051-C670-0FD7-4FB035BB3F87}"/>
              </a:ext>
            </a:extLst>
          </p:cNvPr>
          <p:cNvSpPr txBox="1"/>
          <p:nvPr userDrawn="1"/>
        </p:nvSpPr>
        <p:spPr>
          <a:xfrm>
            <a:off x="8157919" y="6611807"/>
            <a:ext cx="3740583"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lvl="1" indent="257175" algn="r" defTabSz="216990">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hu-HU" sz="675" dirty="0"/>
              <a:t>2 RRT TOT </a:t>
            </a:r>
            <a:r>
              <a:rPr lang="hu-HU" sz="675" dirty="0" err="1"/>
              <a:t>content</a:t>
            </a:r>
            <a:endParaRPr sz="675" dirty="0"/>
          </a:p>
        </p:txBody>
      </p:sp>
      <p:sp>
        <p:nvSpPr>
          <p:cNvPr id="4" name="Slide Number">
            <a:extLst>
              <a:ext uri="{FF2B5EF4-FFF2-40B4-BE49-F238E27FC236}">
                <a16:creationId xmlns:a16="http://schemas.microsoft.com/office/drawing/2014/main" id="{F45D708A-BB6E-D975-ED29-7A257A8E230B}"/>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dirty="0">
              <a:solidFill>
                <a:schemeClr val="tx2">
                  <a:lumMod val="75000"/>
                </a:schemeClr>
              </a:solidFill>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reserve="1">
  <p:cSld name="5_Custom Layout">
    <p:spTree>
      <p:nvGrpSpPr>
        <p:cNvPr id="1" name=""/>
        <p:cNvGrpSpPr/>
        <p:nvPr/>
      </p:nvGrpSpPr>
      <p:grpSpPr>
        <a:xfrm>
          <a:off x="0" y="0"/>
          <a:ext cx="0" cy="0"/>
          <a:chOff x="0" y="0"/>
          <a:chExt cx="0" cy="0"/>
        </a:xfrm>
      </p:grpSpPr>
      <p:sp>
        <p:nvSpPr>
          <p:cNvPr id="44" name="Google Shape;308;p8"/>
          <p:cNvSpPr/>
          <p:nvPr/>
        </p:nvSpPr>
        <p:spPr>
          <a:xfrm>
            <a:off x="0" y="0"/>
            <a:ext cx="4088616" cy="6189784"/>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45" name="Picture 10" descr="Picture 10"/>
          <p:cNvPicPr>
            <a:picLocks noChangeAspect="1"/>
          </p:cNvPicPr>
          <p:nvPr/>
        </p:nvPicPr>
        <p:blipFill>
          <a:blip r:embed="rId2"/>
          <a:stretch>
            <a:fillRect/>
          </a:stretch>
        </p:blipFill>
        <p:spPr>
          <a:xfrm>
            <a:off x="-3991" y="-1"/>
            <a:ext cx="4725403" cy="3514165"/>
          </a:xfrm>
          <a:prstGeom prst="rect">
            <a:avLst/>
          </a:prstGeom>
          <a:ln w="12700">
            <a:miter lim="400000"/>
          </a:ln>
        </p:spPr>
      </p:pic>
      <p:sp>
        <p:nvSpPr>
          <p:cNvPr id="46" name="Pentagon 4"/>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47" name="Title Text"/>
          <p:cNvSpPr txBox="1">
            <a:spLocks noGrp="1"/>
          </p:cNvSpPr>
          <p:nvPr>
            <p:ph type="title"/>
          </p:nvPr>
        </p:nvSpPr>
        <p:spPr>
          <a:xfrm>
            <a:off x="412211" y="677956"/>
            <a:ext cx="3264195" cy="959583"/>
          </a:xfrm>
          <a:prstGeom prst="rect">
            <a:avLst/>
          </a:prstGeom>
        </p:spPr>
        <p:txBody>
          <a:bodyPr/>
          <a:lstStyle/>
          <a:p>
            <a:r>
              <a:t>Title Text</a:t>
            </a:r>
          </a:p>
        </p:txBody>
      </p:sp>
      <p:sp>
        <p:nvSpPr>
          <p:cNvPr id="48" name="Body Level One…"/>
          <p:cNvSpPr txBox="1">
            <a:spLocks noGrp="1"/>
          </p:cNvSpPr>
          <p:nvPr>
            <p:ph type="body" idx="1"/>
          </p:nvPr>
        </p:nvSpPr>
        <p:spPr>
          <a:xfrm>
            <a:off x="4273552"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pic>
        <p:nvPicPr>
          <p:cNvPr id="15" name="Imag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52584" y="140181"/>
            <a:ext cx="689859" cy="652327"/>
          </a:xfrm>
          <a:prstGeom prst="rect">
            <a:avLst/>
          </a:prstGeom>
        </p:spPr>
      </p:pic>
      <p:sp>
        <p:nvSpPr>
          <p:cNvPr id="13"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4345" y="6333540"/>
            <a:ext cx="2257505" cy="428626"/>
          </a:xfrm>
          <a:prstGeom prst="rect">
            <a:avLst/>
          </a:prstGeom>
        </p:spPr>
      </p:pic>
      <p:sp>
        <p:nvSpPr>
          <p:cNvPr id="20"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1"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spTree>
    <p:extLst>
      <p:ext uri="{BB962C8B-B14F-4D97-AF65-F5344CB8AC3E}">
        <p14:creationId xmlns:p14="http://schemas.microsoft.com/office/powerpoint/2010/main" val="1174931886"/>
      </p:ext>
    </p:extLst>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72"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173" name="Picture 2" descr="Picture 2"/>
          <p:cNvPicPr>
            <a:picLocks noChangeAspect="1"/>
          </p:cNvPicPr>
          <p:nvPr/>
        </p:nvPicPr>
        <p:blipFill>
          <a:blip r:embed="rId3"/>
          <a:stretch>
            <a:fillRect/>
          </a:stretch>
        </p:blipFill>
        <p:spPr>
          <a:xfrm>
            <a:off x="74343" y="6310302"/>
            <a:ext cx="1548719" cy="474296"/>
          </a:xfrm>
          <a:prstGeom prst="rect">
            <a:avLst/>
          </a:prstGeom>
          <a:ln w="12700">
            <a:miter lim="400000"/>
          </a:ln>
        </p:spPr>
      </p:pic>
      <p:pic>
        <p:nvPicPr>
          <p:cNvPr id="174"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74343" y="6310295"/>
            <a:ext cx="1548719" cy="474296"/>
          </a:xfrm>
          <a:prstGeom prst="rect">
            <a:avLst/>
          </a:prstGeom>
          <a:ln w="12700">
            <a:miter lim="400000"/>
          </a:ln>
        </p:spPr>
      </p:pic>
      <p:sp>
        <p:nvSpPr>
          <p:cNvPr id="176" name="Google Shape;308;p8"/>
          <p:cNvSpPr/>
          <p:nvPr/>
        </p:nvSpPr>
        <p:spPr>
          <a:xfrm>
            <a:off x="8" y="4"/>
            <a:ext cx="4088617"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latin typeface="Source Sans Pro Regular"/>
                <a:ea typeface="Source Sans Pro Regular"/>
                <a:cs typeface="Source Sans Pro Regular"/>
                <a:sym typeface="Source Sans Pro Regular"/>
              </a:defRPr>
            </a:pPr>
            <a:endParaRPr sz="675"/>
          </a:p>
        </p:txBody>
      </p:sp>
      <p:pic>
        <p:nvPicPr>
          <p:cNvPr id="177"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78" name="Rounded Rectangle 4"/>
          <p:cNvSpPr/>
          <p:nvPr/>
        </p:nvSpPr>
        <p:spPr>
          <a:xfrm flipV="1">
            <a:off x="388997" y="2237881"/>
            <a:ext cx="2029083" cy="86226"/>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Source Sans Pro Regular"/>
                <a:ea typeface="Source Sans Pro Regular"/>
                <a:cs typeface="Source Sans Pro Regular"/>
                <a:sym typeface="Source Sans Pro Regular"/>
              </a:defRPr>
            </a:pPr>
            <a:endParaRPr sz="525"/>
          </a:p>
        </p:txBody>
      </p:sp>
      <p:sp>
        <p:nvSpPr>
          <p:cNvPr id="179" name="Title Text"/>
          <p:cNvSpPr txBox="1">
            <a:spLocks noGrp="1"/>
          </p:cNvSpPr>
          <p:nvPr>
            <p:ph type="title"/>
          </p:nvPr>
        </p:nvSpPr>
        <p:spPr>
          <a:xfrm>
            <a:off x="145941" y="4125638"/>
            <a:ext cx="3609075" cy="645665"/>
          </a:xfrm>
          <a:prstGeom prst="rect">
            <a:avLst/>
          </a:prstGeom>
        </p:spPr>
        <p:txBody>
          <a:bodyPr/>
          <a:lstStyle>
            <a:lvl1pPr>
              <a:defRPr sz="825">
                <a:solidFill>
                  <a:srgbClr val="A2010C"/>
                </a:solidFill>
                <a:latin typeface="Source Sans Pro Regular"/>
                <a:ea typeface="Source Sans Pro Regular"/>
                <a:cs typeface="Source Sans Pro Regular"/>
                <a:sym typeface="Source Sans Pro Regular"/>
              </a:defRPr>
            </a:lvl1pPr>
          </a:lstStyle>
          <a:p>
            <a:r>
              <a:t>Title Text</a:t>
            </a:r>
          </a:p>
        </p:txBody>
      </p:sp>
      <p:sp>
        <p:nvSpPr>
          <p:cNvPr id="180" name="TextBox 6"/>
          <p:cNvSpPr txBox="1"/>
          <p:nvPr/>
        </p:nvSpPr>
        <p:spPr>
          <a:xfrm>
            <a:off x="403463" y="668222"/>
            <a:ext cx="2803027"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a:t>Additional learning resources</a:t>
            </a:r>
          </a:p>
        </p:txBody>
      </p:sp>
      <p:sp>
        <p:nvSpPr>
          <p:cNvPr id="181" name="Pentagon 7"/>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Source Sans Pro Regular"/>
                <a:ea typeface="Source Sans Pro Regular"/>
                <a:cs typeface="Source Sans Pro Regular"/>
                <a:sym typeface="Source Sans Pro Regular"/>
              </a:defRPr>
            </a:pPr>
            <a:endParaRPr sz="975"/>
          </a:p>
        </p:txBody>
      </p:sp>
      <p:sp>
        <p:nvSpPr>
          <p:cNvPr id="182" name="Body Level One…"/>
          <p:cNvSpPr txBox="1">
            <a:spLocks noGrp="1"/>
          </p:cNvSpPr>
          <p:nvPr>
            <p:ph type="body" idx="1"/>
          </p:nvPr>
        </p:nvSpPr>
        <p:spPr>
          <a:xfrm>
            <a:off x="4273552"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F9D0428B-1F43-6B4A-6E0F-18691B96FC0A}"/>
              </a:ext>
            </a:extLst>
          </p:cNvPr>
          <p:cNvSpPr txBox="1"/>
          <p:nvPr userDrawn="1"/>
        </p:nvSpPr>
        <p:spPr>
          <a:xfrm>
            <a:off x="8472299" y="6457027"/>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sz="675" dirty="0"/>
              <a:t>RRT </a:t>
            </a:r>
            <a:r>
              <a:rPr sz="675" dirty="0"/>
              <a:t>Training </a:t>
            </a:r>
            <a:r>
              <a:rPr lang="hu-HU" sz="675" dirty="0"/>
              <a:t>of </a:t>
            </a:r>
            <a:r>
              <a:rPr lang="hu-HU" sz="675" dirty="0" err="1"/>
              <a:t>Trainers</a:t>
            </a:r>
            <a:r>
              <a:rPr lang="hu-HU" sz="675" dirty="0"/>
              <a:t> </a:t>
            </a:r>
            <a:r>
              <a:rPr sz="675" dirty="0"/>
              <a:t>Package</a:t>
            </a:r>
          </a:p>
        </p:txBody>
      </p:sp>
      <p:sp>
        <p:nvSpPr>
          <p:cNvPr id="3" name="Text Placeholder 6">
            <a:extLst>
              <a:ext uri="{FF2B5EF4-FFF2-40B4-BE49-F238E27FC236}">
                <a16:creationId xmlns:a16="http://schemas.microsoft.com/office/drawing/2014/main" id="{BAECC429-4203-963A-4A7C-2DB61138EF23}"/>
              </a:ext>
            </a:extLst>
          </p:cNvPr>
          <p:cNvSpPr txBox="1"/>
          <p:nvPr userDrawn="1"/>
        </p:nvSpPr>
        <p:spPr>
          <a:xfrm>
            <a:off x="8157919" y="6611807"/>
            <a:ext cx="3740583"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lvl="1" indent="257175" algn="r" defTabSz="216990">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hu-HU" sz="675" dirty="0"/>
              <a:t>2 RRT TOT </a:t>
            </a:r>
            <a:r>
              <a:rPr lang="hu-HU" sz="675" dirty="0" err="1"/>
              <a:t>content</a:t>
            </a:r>
            <a:endParaRPr sz="675" dirty="0"/>
          </a:p>
        </p:txBody>
      </p:sp>
      <p:sp>
        <p:nvSpPr>
          <p:cNvPr id="4" name="Slide Number">
            <a:extLst>
              <a:ext uri="{FF2B5EF4-FFF2-40B4-BE49-F238E27FC236}">
                <a16:creationId xmlns:a16="http://schemas.microsoft.com/office/drawing/2014/main" id="{41E76E04-ADC1-C57E-4CD0-D1CF7481E180}"/>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dirty="0">
              <a:solidFill>
                <a:schemeClr val="tx2">
                  <a:lumMod val="75000"/>
                </a:schemeClr>
              </a:solidFill>
            </a:endParaRP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92"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193" name="Picture 2" descr="Picture 2"/>
          <p:cNvPicPr>
            <a:picLocks noChangeAspect="1"/>
          </p:cNvPicPr>
          <p:nvPr/>
        </p:nvPicPr>
        <p:blipFill>
          <a:blip r:embed="rId3"/>
          <a:stretch>
            <a:fillRect/>
          </a:stretch>
        </p:blipFill>
        <p:spPr>
          <a:xfrm>
            <a:off x="74343" y="6310302"/>
            <a:ext cx="1548719" cy="474296"/>
          </a:xfrm>
          <a:prstGeom prst="rect">
            <a:avLst/>
          </a:prstGeom>
          <a:ln w="12700">
            <a:miter lim="400000"/>
          </a:ln>
        </p:spPr>
      </p:pic>
      <p:pic>
        <p:nvPicPr>
          <p:cNvPr id="194"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pic>
        <p:nvPicPr>
          <p:cNvPr id="195" name="Picture 2" descr="Picture 2"/>
          <p:cNvPicPr>
            <a:picLocks noChangeAspect="1"/>
          </p:cNvPicPr>
          <p:nvPr/>
        </p:nvPicPr>
        <p:blipFill>
          <a:blip r:embed="rId3"/>
          <a:stretch>
            <a:fillRect/>
          </a:stretch>
        </p:blipFill>
        <p:spPr>
          <a:xfrm>
            <a:off x="74343" y="6310295"/>
            <a:ext cx="1548719" cy="474296"/>
          </a:xfrm>
          <a:prstGeom prst="rect">
            <a:avLst/>
          </a:prstGeom>
          <a:ln w="12700">
            <a:miter lim="400000"/>
          </a:ln>
        </p:spPr>
      </p:pic>
      <p:sp>
        <p:nvSpPr>
          <p:cNvPr id="196" name="Google Shape;308;p8"/>
          <p:cNvSpPr/>
          <p:nvPr/>
        </p:nvSpPr>
        <p:spPr>
          <a:xfrm>
            <a:off x="8" y="4"/>
            <a:ext cx="4088617"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latin typeface="Source Sans Pro Regular"/>
                <a:ea typeface="Source Sans Pro Regular"/>
                <a:cs typeface="Source Sans Pro Regular"/>
                <a:sym typeface="Source Sans Pro Regular"/>
              </a:defRPr>
            </a:pPr>
            <a:endParaRPr sz="675"/>
          </a:p>
        </p:txBody>
      </p:sp>
      <p:pic>
        <p:nvPicPr>
          <p:cNvPr id="197"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98" name="Rounded Rectangle 4"/>
          <p:cNvSpPr/>
          <p:nvPr/>
        </p:nvSpPr>
        <p:spPr>
          <a:xfrm flipV="1">
            <a:off x="388997" y="1332433"/>
            <a:ext cx="2079884" cy="100134"/>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Source Sans Pro Regular"/>
                <a:ea typeface="Source Sans Pro Regular"/>
                <a:cs typeface="Source Sans Pro Regular"/>
                <a:sym typeface="Source Sans Pro Regular"/>
              </a:defRPr>
            </a:pPr>
            <a:endParaRPr sz="525"/>
          </a:p>
        </p:txBody>
      </p:sp>
      <p:sp>
        <p:nvSpPr>
          <p:cNvPr id="199" name="Title Text"/>
          <p:cNvSpPr txBox="1">
            <a:spLocks noGrp="1"/>
          </p:cNvSpPr>
          <p:nvPr>
            <p:ph type="title"/>
          </p:nvPr>
        </p:nvSpPr>
        <p:spPr>
          <a:xfrm>
            <a:off x="318329" y="4440625"/>
            <a:ext cx="3572955" cy="645665"/>
          </a:xfrm>
          <a:prstGeom prst="rect">
            <a:avLst/>
          </a:prstGeom>
        </p:spPr>
        <p:txBody>
          <a:bodyPr/>
          <a:lstStyle>
            <a:lvl1pPr>
              <a:defRPr sz="825">
                <a:solidFill>
                  <a:srgbClr val="A2010C"/>
                </a:solidFill>
                <a:latin typeface="Source Sans Pro Regular"/>
                <a:ea typeface="Source Sans Pro Regular"/>
                <a:cs typeface="Source Sans Pro Regular"/>
                <a:sym typeface="Source Sans Pro Regular"/>
              </a:defRPr>
            </a:lvl1pPr>
          </a:lstStyle>
          <a:p>
            <a:r>
              <a:t>Title Text</a:t>
            </a:r>
          </a:p>
        </p:txBody>
      </p:sp>
      <p:sp>
        <p:nvSpPr>
          <p:cNvPr id="200" name="TextBox 6"/>
          <p:cNvSpPr txBox="1"/>
          <p:nvPr/>
        </p:nvSpPr>
        <p:spPr>
          <a:xfrm>
            <a:off x="403463" y="668219"/>
            <a:ext cx="2294023"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a:t>Questions?</a:t>
            </a:r>
          </a:p>
        </p:txBody>
      </p:sp>
      <p:sp>
        <p:nvSpPr>
          <p:cNvPr id="201" name="Pentagon 7"/>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Source Sans Pro Regular"/>
                <a:ea typeface="Source Sans Pro Regular"/>
                <a:cs typeface="Source Sans Pro Regular"/>
                <a:sym typeface="Source Sans Pro Regular"/>
              </a:defRPr>
            </a:pPr>
            <a:endParaRPr sz="975"/>
          </a:p>
        </p:txBody>
      </p:sp>
      <p:sp>
        <p:nvSpPr>
          <p:cNvPr id="202" name="Body Level One…"/>
          <p:cNvSpPr txBox="1">
            <a:spLocks noGrp="1"/>
          </p:cNvSpPr>
          <p:nvPr>
            <p:ph type="body" idx="1"/>
          </p:nvPr>
        </p:nvSpPr>
        <p:spPr>
          <a:xfrm>
            <a:off x="4273552"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1F6996E6-ADDF-363A-8E5A-718968F17F74}"/>
              </a:ext>
            </a:extLst>
          </p:cNvPr>
          <p:cNvSpPr txBox="1"/>
          <p:nvPr userDrawn="1"/>
        </p:nvSpPr>
        <p:spPr>
          <a:xfrm>
            <a:off x="8472299" y="6457027"/>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sz="675" dirty="0"/>
              <a:t>RRT </a:t>
            </a:r>
            <a:r>
              <a:rPr sz="675" dirty="0"/>
              <a:t>Training </a:t>
            </a:r>
            <a:r>
              <a:rPr lang="hu-HU" sz="675" dirty="0"/>
              <a:t>of </a:t>
            </a:r>
            <a:r>
              <a:rPr lang="hu-HU" sz="675" dirty="0" err="1"/>
              <a:t>Trainers</a:t>
            </a:r>
            <a:r>
              <a:rPr lang="hu-HU" sz="675" dirty="0"/>
              <a:t> </a:t>
            </a:r>
            <a:r>
              <a:rPr sz="675" dirty="0"/>
              <a:t>Package</a:t>
            </a:r>
          </a:p>
        </p:txBody>
      </p:sp>
      <p:sp>
        <p:nvSpPr>
          <p:cNvPr id="3" name="Text Placeholder 6">
            <a:extLst>
              <a:ext uri="{FF2B5EF4-FFF2-40B4-BE49-F238E27FC236}">
                <a16:creationId xmlns:a16="http://schemas.microsoft.com/office/drawing/2014/main" id="{4D1C9D7F-794C-1E87-8B5A-3B084F4E04DD}"/>
              </a:ext>
            </a:extLst>
          </p:cNvPr>
          <p:cNvSpPr txBox="1"/>
          <p:nvPr userDrawn="1"/>
        </p:nvSpPr>
        <p:spPr>
          <a:xfrm>
            <a:off x="8157919" y="6611807"/>
            <a:ext cx="3740583"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lvl="1" indent="257175" algn="r" defTabSz="216990">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hu-HU" sz="675" dirty="0"/>
              <a:t>2 RRT TOT </a:t>
            </a:r>
            <a:r>
              <a:rPr lang="hu-HU" sz="675" dirty="0" err="1"/>
              <a:t>content</a:t>
            </a:r>
            <a:endParaRPr sz="675" dirty="0"/>
          </a:p>
        </p:txBody>
      </p:sp>
      <p:sp>
        <p:nvSpPr>
          <p:cNvPr id="4" name="Slide Number">
            <a:extLst>
              <a:ext uri="{FF2B5EF4-FFF2-40B4-BE49-F238E27FC236}">
                <a16:creationId xmlns:a16="http://schemas.microsoft.com/office/drawing/2014/main" id="{1A8AFD3C-2F0C-6850-20AC-C0E454828675}"/>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dirty="0">
              <a:solidFill>
                <a:schemeClr val="tx2">
                  <a:lumMod val="75000"/>
                </a:schemeClr>
              </a:solidFill>
            </a:endParaRP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74343" y="6310302"/>
            <a:ext cx="1548719" cy="474296"/>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74343" y="6310295"/>
            <a:ext cx="1548719" cy="474296"/>
          </a:xfrm>
          <a:prstGeom prst="rect">
            <a:avLst/>
          </a:prstGeom>
          <a:ln w="12700">
            <a:miter lim="400000"/>
          </a:ln>
        </p:spPr>
      </p:pic>
      <p:sp>
        <p:nvSpPr>
          <p:cNvPr id="223" name="Google Shape;308;p8"/>
          <p:cNvSpPr/>
          <p:nvPr/>
        </p:nvSpPr>
        <p:spPr>
          <a:xfrm>
            <a:off x="0" y="4"/>
            <a:ext cx="12192000"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latin typeface="Source Sans Pro Regular"/>
                <a:ea typeface="Source Sans Pro Regular"/>
                <a:cs typeface="Source Sans Pro Regular"/>
                <a:sym typeface="Source Sans Pro Regular"/>
              </a:defRPr>
            </a:pPr>
            <a:endParaRPr sz="675"/>
          </a:p>
        </p:txBody>
      </p:sp>
      <p:pic>
        <p:nvPicPr>
          <p:cNvPr id="224" name="Picture 3" descr="Picture 3"/>
          <p:cNvPicPr>
            <a:picLocks noChangeAspect="1"/>
          </p:cNvPicPr>
          <p:nvPr/>
        </p:nvPicPr>
        <p:blipFill>
          <a:blip r:embed="rId4"/>
          <a:stretch>
            <a:fillRect/>
          </a:stretch>
        </p:blipFill>
        <p:spPr>
          <a:xfrm>
            <a:off x="-9624" y="-76485"/>
            <a:ext cx="12223381" cy="5582136"/>
          </a:xfrm>
          <a:prstGeom prst="rect">
            <a:avLst/>
          </a:prstGeom>
          <a:ln w="12700">
            <a:miter lim="400000"/>
          </a:ln>
        </p:spPr>
      </p:pic>
      <p:sp>
        <p:nvSpPr>
          <p:cNvPr id="225"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Source Sans Pro Regular"/>
                <a:ea typeface="Source Sans Pro Regular"/>
                <a:cs typeface="Source Sans Pro Regular"/>
                <a:sym typeface="Source Sans Pro Regular"/>
              </a:defRPr>
            </a:pPr>
            <a:endParaRPr sz="525"/>
          </a:p>
        </p:txBody>
      </p:sp>
      <p:pic>
        <p:nvPicPr>
          <p:cNvPr id="226" name="Picture 6" descr="Picture 6"/>
          <p:cNvPicPr>
            <a:picLocks noChangeAspect="1"/>
          </p:cNvPicPr>
          <p:nvPr/>
        </p:nvPicPr>
        <p:blipFill>
          <a:blip r:embed="rId5"/>
          <a:stretch>
            <a:fillRect/>
          </a:stretch>
        </p:blipFill>
        <p:spPr>
          <a:xfrm>
            <a:off x="11358373" y="138178"/>
            <a:ext cx="685801" cy="711201"/>
          </a:xfrm>
          <a:prstGeom prst="rect">
            <a:avLst/>
          </a:prstGeom>
          <a:ln w="12700">
            <a:miter lim="400000"/>
          </a:ln>
        </p:spPr>
      </p:pic>
      <p:sp>
        <p:nvSpPr>
          <p:cNvPr id="227" name="Body Level One…"/>
          <p:cNvSpPr txBox="1">
            <a:spLocks noGrp="1"/>
          </p:cNvSpPr>
          <p:nvPr>
            <p:ph type="body" sz="quarter" idx="1" hasCustomPrompt="1"/>
          </p:nvPr>
        </p:nvSpPr>
        <p:spPr>
          <a:xfrm>
            <a:off x="4130074" y="1923655"/>
            <a:ext cx="3740583"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TextBox 7">
            <a:extLst>
              <a:ext uri="{FF2B5EF4-FFF2-40B4-BE49-F238E27FC236}">
                <a16:creationId xmlns:a16="http://schemas.microsoft.com/office/drawing/2014/main" id="{E9A955F0-9201-A688-E7B6-9926FB245BDD}"/>
              </a:ext>
            </a:extLst>
          </p:cNvPr>
          <p:cNvSpPr txBox="1"/>
          <p:nvPr userDrawn="1"/>
        </p:nvSpPr>
        <p:spPr>
          <a:xfrm>
            <a:off x="8472299" y="6457027"/>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sz="675" dirty="0"/>
              <a:t>RRT </a:t>
            </a:r>
            <a:r>
              <a:rPr sz="675" dirty="0"/>
              <a:t>Training </a:t>
            </a:r>
            <a:r>
              <a:rPr lang="hu-HU" sz="675" dirty="0"/>
              <a:t>of </a:t>
            </a:r>
            <a:r>
              <a:rPr lang="hu-HU" sz="675" dirty="0" err="1"/>
              <a:t>Trainers</a:t>
            </a:r>
            <a:r>
              <a:rPr lang="hu-HU" sz="675" dirty="0"/>
              <a:t> </a:t>
            </a:r>
            <a:r>
              <a:rPr sz="675" dirty="0"/>
              <a:t>Package</a:t>
            </a:r>
          </a:p>
        </p:txBody>
      </p:sp>
      <p:sp>
        <p:nvSpPr>
          <p:cNvPr id="3" name="Text Placeholder 6">
            <a:extLst>
              <a:ext uri="{FF2B5EF4-FFF2-40B4-BE49-F238E27FC236}">
                <a16:creationId xmlns:a16="http://schemas.microsoft.com/office/drawing/2014/main" id="{A8B680F3-5A2C-709E-88C3-4917FE719C60}"/>
              </a:ext>
            </a:extLst>
          </p:cNvPr>
          <p:cNvSpPr txBox="1"/>
          <p:nvPr userDrawn="1"/>
        </p:nvSpPr>
        <p:spPr>
          <a:xfrm>
            <a:off x="8157919" y="6611807"/>
            <a:ext cx="3740583"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lvl="1" indent="257175" algn="r" defTabSz="216990">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hu-HU" sz="675" dirty="0"/>
              <a:t>2 RRT TOT </a:t>
            </a:r>
            <a:r>
              <a:rPr lang="hu-HU" sz="675" dirty="0" err="1"/>
              <a:t>content</a:t>
            </a:r>
            <a:endParaRPr sz="675" dirty="0"/>
          </a:p>
        </p:txBody>
      </p:sp>
      <p:sp>
        <p:nvSpPr>
          <p:cNvPr id="4" name="Slide Number">
            <a:extLst>
              <a:ext uri="{FF2B5EF4-FFF2-40B4-BE49-F238E27FC236}">
                <a16:creationId xmlns:a16="http://schemas.microsoft.com/office/drawing/2014/main" id="{88111DBB-C5F1-CFFE-E5FB-65A4BAA0D74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dirty="0">
              <a:solidFill>
                <a:schemeClr val="tx2">
                  <a:lumMod val="75000"/>
                </a:schemeClr>
              </a:solidFill>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37"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238" name="Picture 2" descr="Picture 2"/>
          <p:cNvPicPr>
            <a:picLocks noChangeAspect="1"/>
          </p:cNvPicPr>
          <p:nvPr/>
        </p:nvPicPr>
        <p:blipFill>
          <a:blip r:embed="rId3"/>
          <a:stretch>
            <a:fillRect/>
          </a:stretch>
        </p:blipFill>
        <p:spPr>
          <a:xfrm>
            <a:off x="74343" y="6310302"/>
            <a:ext cx="1548719" cy="474296"/>
          </a:xfrm>
          <a:prstGeom prst="rect">
            <a:avLst/>
          </a:prstGeom>
          <a:ln w="12700">
            <a:miter lim="400000"/>
          </a:ln>
        </p:spPr>
      </p:pic>
      <p:pic>
        <p:nvPicPr>
          <p:cNvPr id="239"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pic>
        <p:nvPicPr>
          <p:cNvPr id="240" name="Picture 2" descr="Picture 2"/>
          <p:cNvPicPr>
            <a:picLocks noChangeAspect="1"/>
          </p:cNvPicPr>
          <p:nvPr/>
        </p:nvPicPr>
        <p:blipFill>
          <a:blip r:embed="rId3"/>
          <a:stretch>
            <a:fillRect/>
          </a:stretch>
        </p:blipFill>
        <p:spPr>
          <a:xfrm>
            <a:off x="74343" y="6310295"/>
            <a:ext cx="1548719" cy="474296"/>
          </a:xfrm>
          <a:prstGeom prst="rect">
            <a:avLst/>
          </a:prstGeom>
          <a:ln w="12700">
            <a:miter lim="400000"/>
          </a:ln>
        </p:spPr>
      </p:pic>
      <p:sp>
        <p:nvSpPr>
          <p:cNvPr id="241" name="Google Shape;308;p8"/>
          <p:cNvSpPr/>
          <p:nvPr/>
        </p:nvSpPr>
        <p:spPr>
          <a:xfrm>
            <a:off x="0" y="4"/>
            <a:ext cx="12192000"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latin typeface="Source Sans Pro Regular"/>
                <a:ea typeface="Source Sans Pro Regular"/>
                <a:cs typeface="Source Sans Pro Regular"/>
                <a:sym typeface="Source Sans Pro Regular"/>
              </a:defRPr>
            </a:pPr>
            <a:endParaRPr sz="675"/>
          </a:p>
        </p:txBody>
      </p:sp>
      <p:pic>
        <p:nvPicPr>
          <p:cNvPr id="242" name="Picture 5" descr="Picture 5"/>
          <p:cNvPicPr>
            <a:picLocks noChangeAspect="1"/>
          </p:cNvPicPr>
          <p:nvPr/>
        </p:nvPicPr>
        <p:blipFill>
          <a:blip r:embed="rId4"/>
          <a:stretch>
            <a:fillRect/>
          </a:stretch>
        </p:blipFill>
        <p:spPr>
          <a:xfrm>
            <a:off x="-9624" y="-76485"/>
            <a:ext cx="12223381" cy="5582136"/>
          </a:xfrm>
          <a:prstGeom prst="rect">
            <a:avLst/>
          </a:prstGeom>
          <a:ln w="12700">
            <a:miter lim="400000"/>
          </a:ln>
        </p:spPr>
      </p:pic>
      <p:pic>
        <p:nvPicPr>
          <p:cNvPr id="243" name="Picture 6" descr="Picture 6"/>
          <p:cNvPicPr>
            <a:picLocks noChangeAspect="1"/>
          </p:cNvPicPr>
          <p:nvPr/>
        </p:nvPicPr>
        <p:blipFill>
          <a:blip r:embed="rId5"/>
          <a:stretch>
            <a:fillRect/>
          </a:stretch>
        </p:blipFill>
        <p:spPr>
          <a:xfrm>
            <a:off x="11358373" y="138178"/>
            <a:ext cx="685801" cy="711201"/>
          </a:xfrm>
          <a:prstGeom prst="rect">
            <a:avLst/>
          </a:prstGeom>
          <a:ln w="12700">
            <a:miter lim="400000"/>
          </a:ln>
        </p:spPr>
      </p:pic>
      <p:sp>
        <p:nvSpPr>
          <p:cNvPr id="2" name="TextBox 7">
            <a:extLst>
              <a:ext uri="{FF2B5EF4-FFF2-40B4-BE49-F238E27FC236}">
                <a16:creationId xmlns:a16="http://schemas.microsoft.com/office/drawing/2014/main" id="{3483D84E-A0F9-CD50-45CA-A275475D19A9}"/>
              </a:ext>
            </a:extLst>
          </p:cNvPr>
          <p:cNvSpPr txBox="1"/>
          <p:nvPr userDrawn="1"/>
        </p:nvSpPr>
        <p:spPr>
          <a:xfrm>
            <a:off x="8472299" y="6457027"/>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sz="675" dirty="0"/>
              <a:t>RRT </a:t>
            </a:r>
            <a:r>
              <a:rPr sz="675" dirty="0"/>
              <a:t>Training </a:t>
            </a:r>
            <a:r>
              <a:rPr lang="hu-HU" sz="675" dirty="0"/>
              <a:t>of </a:t>
            </a:r>
            <a:r>
              <a:rPr lang="hu-HU" sz="675" dirty="0" err="1"/>
              <a:t>Trainers</a:t>
            </a:r>
            <a:r>
              <a:rPr lang="hu-HU" sz="675" dirty="0"/>
              <a:t> </a:t>
            </a:r>
            <a:r>
              <a:rPr sz="675" dirty="0"/>
              <a:t>Package</a:t>
            </a:r>
          </a:p>
        </p:txBody>
      </p:sp>
      <p:sp>
        <p:nvSpPr>
          <p:cNvPr id="3" name="Text Placeholder 6">
            <a:extLst>
              <a:ext uri="{FF2B5EF4-FFF2-40B4-BE49-F238E27FC236}">
                <a16:creationId xmlns:a16="http://schemas.microsoft.com/office/drawing/2014/main" id="{F38B569F-0B66-91F8-DE10-AFC253AAA8C2}"/>
              </a:ext>
            </a:extLst>
          </p:cNvPr>
          <p:cNvSpPr txBox="1"/>
          <p:nvPr userDrawn="1"/>
        </p:nvSpPr>
        <p:spPr>
          <a:xfrm>
            <a:off x="8157919" y="6611807"/>
            <a:ext cx="3740583"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lvl="1" indent="257175" algn="r" defTabSz="216990">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hu-HU" sz="675" dirty="0"/>
              <a:t>2 RRT TOT </a:t>
            </a:r>
            <a:r>
              <a:rPr lang="hu-HU" sz="675" dirty="0" err="1"/>
              <a:t>content</a:t>
            </a:r>
            <a:endParaRPr sz="675" dirty="0"/>
          </a:p>
        </p:txBody>
      </p:sp>
      <p:sp>
        <p:nvSpPr>
          <p:cNvPr id="4" name="Slide Number">
            <a:extLst>
              <a:ext uri="{FF2B5EF4-FFF2-40B4-BE49-F238E27FC236}">
                <a16:creationId xmlns:a16="http://schemas.microsoft.com/office/drawing/2014/main" id="{58DC98FF-B570-A510-179A-2B593BA07F85}"/>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dirty="0">
              <a:solidFill>
                <a:schemeClr val="tx2">
                  <a:lumMod val="75000"/>
                </a:schemeClr>
              </a:solidFill>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74343" y="6310302"/>
            <a:ext cx="1548719" cy="474296"/>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pic>
        <p:nvPicPr>
          <p:cNvPr id="256" name="Picture 2" descr="Picture 2"/>
          <p:cNvPicPr>
            <a:picLocks noChangeAspect="1"/>
          </p:cNvPicPr>
          <p:nvPr/>
        </p:nvPicPr>
        <p:blipFill>
          <a:blip r:embed="rId3"/>
          <a:stretch>
            <a:fillRect/>
          </a:stretch>
        </p:blipFill>
        <p:spPr>
          <a:xfrm>
            <a:off x="74343" y="6310295"/>
            <a:ext cx="1548719" cy="474296"/>
          </a:xfrm>
          <a:prstGeom prst="rect">
            <a:avLst/>
          </a:prstGeom>
          <a:ln w="12700">
            <a:miter lim="400000"/>
          </a:ln>
        </p:spPr>
      </p:pic>
      <p:sp>
        <p:nvSpPr>
          <p:cNvPr id="257" name="Rectangle 5"/>
          <p:cNvSpPr/>
          <p:nvPr/>
        </p:nvSpPr>
        <p:spPr>
          <a:xfrm>
            <a:off x="0" y="-9332"/>
            <a:ext cx="12192000" cy="6199821"/>
          </a:xfrm>
          <a:prstGeom prst="rect">
            <a:avLst/>
          </a:prstGeom>
          <a:solidFill>
            <a:srgbClr val="ECF2F8"/>
          </a:solidFill>
          <a:ln w="12700">
            <a:miter lim="400000"/>
          </a:ln>
        </p:spPr>
        <p:txBody>
          <a:bodyPr lIns="34289" rIns="34289" anchor="ctr"/>
          <a:lstStyle/>
          <a:p>
            <a:pPr algn="ctr">
              <a:defRPr sz="2000">
                <a:solidFill>
                  <a:srgbClr val="FFFFFF"/>
                </a:solidFill>
                <a:latin typeface="Source Sans Pro Regular"/>
                <a:ea typeface="Source Sans Pro Regular"/>
                <a:cs typeface="Source Sans Pro Regular"/>
                <a:sym typeface="Source Sans Pro Regular"/>
              </a:defRPr>
            </a:pPr>
            <a:endParaRPr sz="1500"/>
          </a:p>
        </p:txBody>
      </p:sp>
      <p:pic>
        <p:nvPicPr>
          <p:cNvPr id="258" name="Picture 3" descr="Picture 3"/>
          <p:cNvPicPr>
            <a:picLocks noChangeAspect="1"/>
          </p:cNvPicPr>
          <p:nvPr/>
        </p:nvPicPr>
        <p:blipFill>
          <a:blip r:embed="rId4"/>
          <a:stretch>
            <a:fillRect/>
          </a:stretch>
        </p:blipFill>
        <p:spPr>
          <a:xfrm>
            <a:off x="-9142" y="-18868"/>
            <a:ext cx="5130801" cy="660401"/>
          </a:xfrm>
          <a:prstGeom prst="rect">
            <a:avLst/>
          </a:prstGeom>
          <a:ln w="12700">
            <a:miter lim="400000"/>
          </a:ln>
        </p:spPr>
      </p:pic>
      <p:sp>
        <p:nvSpPr>
          <p:cNvPr id="259" name="TextBox 4"/>
          <p:cNvSpPr txBox="1"/>
          <p:nvPr/>
        </p:nvSpPr>
        <p:spPr>
          <a:xfrm>
            <a:off x="275897" y="11105"/>
            <a:ext cx="2627841"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a:t>Disclaimer</a:t>
            </a:r>
          </a:p>
        </p:txBody>
      </p:sp>
      <p:pic>
        <p:nvPicPr>
          <p:cNvPr id="260" name="Picture 6" descr="Picture 6"/>
          <p:cNvPicPr>
            <a:picLocks noChangeAspect="1"/>
          </p:cNvPicPr>
          <p:nvPr/>
        </p:nvPicPr>
        <p:blipFill>
          <a:blip r:embed="rId2"/>
          <a:stretch>
            <a:fillRect/>
          </a:stretch>
        </p:blipFill>
        <p:spPr>
          <a:xfrm>
            <a:off x="11189975" y="118170"/>
            <a:ext cx="866715" cy="895041"/>
          </a:xfrm>
          <a:prstGeom prst="rect">
            <a:avLst/>
          </a:prstGeom>
          <a:ln w="12700">
            <a:miter lim="400000"/>
          </a:ln>
        </p:spPr>
      </p:pic>
      <p:sp>
        <p:nvSpPr>
          <p:cNvPr id="261" name="Body Level One…"/>
          <p:cNvSpPr txBox="1">
            <a:spLocks noGrp="1"/>
          </p:cNvSpPr>
          <p:nvPr>
            <p:ph type="body" idx="1"/>
          </p:nvPr>
        </p:nvSpPr>
        <p:spPr>
          <a:xfrm>
            <a:off x="797443" y="842965"/>
            <a:ext cx="10450423" cy="5206965"/>
          </a:xfrm>
          <a:prstGeom prst="rect">
            <a:avLst/>
          </a:prstGeom>
        </p:spPr>
        <p:txBody>
          <a:bodyPr/>
          <a:lstStyle>
            <a:lvl1pPr>
              <a:defRPr sz="1500"/>
            </a:lvl1pPr>
            <a:lvl2pPr>
              <a:defRPr sz="1500"/>
            </a:lvl2pPr>
            <a:lvl3pPr>
              <a:defRPr sz="1500"/>
            </a:lvl3pPr>
            <a:lvl4pPr>
              <a:defRPr sz="1500"/>
            </a:lvl4pPr>
            <a:lvl5pPr>
              <a:defRPr sz="1500"/>
            </a:lvl5p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70178CF0-9D03-19BE-6B05-C6AC61CF986C}"/>
              </a:ext>
            </a:extLst>
          </p:cNvPr>
          <p:cNvSpPr txBox="1"/>
          <p:nvPr userDrawn="1"/>
        </p:nvSpPr>
        <p:spPr>
          <a:xfrm>
            <a:off x="8472299" y="6457027"/>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sz="675" dirty="0"/>
              <a:t>RRT </a:t>
            </a:r>
            <a:r>
              <a:rPr sz="675" dirty="0"/>
              <a:t>Training </a:t>
            </a:r>
            <a:r>
              <a:rPr lang="hu-HU" sz="675" dirty="0"/>
              <a:t>of </a:t>
            </a:r>
            <a:r>
              <a:rPr lang="hu-HU" sz="675" dirty="0" err="1"/>
              <a:t>Trainers</a:t>
            </a:r>
            <a:r>
              <a:rPr lang="hu-HU" sz="675" dirty="0"/>
              <a:t> </a:t>
            </a:r>
            <a:r>
              <a:rPr sz="675" dirty="0"/>
              <a:t>Package</a:t>
            </a:r>
          </a:p>
        </p:txBody>
      </p:sp>
      <p:sp>
        <p:nvSpPr>
          <p:cNvPr id="3" name="Text Placeholder 6">
            <a:extLst>
              <a:ext uri="{FF2B5EF4-FFF2-40B4-BE49-F238E27FC236}">
                <a16:creationId xmlns:a16="http://schemas.microsoft.com/office/drawing/2014/main" id="{E5446D74-3F3F-808B-1F21-85D3E9FBB8E7}"/>
              </a:ext>
            </a:extLst>
          </p:cNvPr>
          <p:cNvSpPr txBox="1"/>
          <p:nvPr userDrawn="1"/>
        </p:nvSpPr>
        <p:spPr>
          <a:xfrm>
            <a:off x="8157919" y="6611807"/>
            <a:ext cx="3740583"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lvl="1" indent="257175" algn="r" defTabSz="216990">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hu-HU" sz="675" dirty="0"/>
              <a:t>2 RRT TOT </a:t>
            </a:r>
            <a:r>
              <a:rPr lang="hu-HU" sz="675" dirty="0" err="1"/>
              <a:t>content</a:t>
            </a:r>
            <a:endParaRPr sz="675" dirty="0"/>
          </a:p>
        </p:txBody>
      </p:sp>
      <p:sp>
        <p:nvSpPr>
          <p:cNvPr id="4" name="Slide Number">
            <a:extLst>
              <a:ext uri="{FF2B5EF4-FFF2-40B4-BE49-F238E27FC236}">
                <a16:creationId xmlns:a16="http://schemas.microsoft.com/office/drawing/2014/main" id="{46BEB772-724C-5AA2-8499-6B34F28B1C5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dirty="0">
              <a:solidFill>
                <a:schemeClr val="tx2">
                  <a:lumMod val="75000"/>
                </a:schemeClr>
              </a:solidFill>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71"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pic>
        <p:nvPicPr>
          <p:cNvPr id="272" name="Picture 2" descr="Picture 2"/>
          <p:cNvPicPr>
            <a:picLocks noChangeAspect="1"/>
          </p:cNvPicPr>
          <p:nvPr/>
        </p:nvPicPr>
        <p:blipFill>
          <a:blip r:embed="rId3"/>
          <a:stretch>
            <a:fillRect/>
          </a:stretch>
        </p:blipFill>
        <p:spPr>
          <a:xfrm>
            <a:off x="11189975" y="118170"/>
            <a:ext cx="866715" cy="895041"/>
          </a:xfrm>
          <a:prstGeom prst="rect">
            <a:avLst/>
          </a:prstGeom>
          <a:ln w="12700">
            <a:miter lim="400000"/>
          </a:ln>
        </p:spPr>
      </p:pic>
      <p:pic>
        <p:nvPicPr>
          <p:cNvPr id="273" name="Picture 2" descr="Picture 2"/>
          <p:cNvPicPr>
            <a:picLocks noChangeAspect="1"/>
          </p:cNvPicPr>
          <p:nvPr/>
        </p:nvPicPr>
        <p:blipFill>
          <a:blip r:embed="rId4"/>
          <a:stretch>
            <a:fillRect/>
          </a:stretch>
        </p:blipFill>
        <p:spPr>
          <a:xfrm>
            <a:off x="74343" y="6310302"/>
            <a:ext cx="1548719" cy="474296"/>
          </a:xfrm>
          <a:prstGeom prst="rect">
            <a:avLst/>
          </a:prstGeom>
          <a:ln w="12700">
            <a:miter lim="400000"/>
          </a:ln>
        </p:spPr>
      </p:pic>
      <p:pic>
        <p:nvPicPr>
          <p:cNvPr id="274" name="Picture 4" descr="Picture 4"/>
          <p:cNvPicPr>
            <a:picLocks noChangeAspect="1"/>
          </p:cNvPicPr>
          <p:nvPr/>
        </p:nvPicPr>
        <p:blipFill>
          <a:blip r:embed="rId3"/>
          <a:stretch>
            <a:fillRect/>
          </a:stretch>
        </p:blipFill>
        <p:spPr>
          <a:xfrm>
            <a:off x="11189972" y="118170"/>
            <a:ext cx="866715" cy="895041"/>
          </a:xfrm>
          <a:prstGeom prst="rect">
            <a:avLst/>
          </a:prstGeom>
          <a:ln w="12700">
            <a:miter lim="400000"/>
          </a:ln>
        </p:spPr>
      </p:pic>
      <p:pic>
        <p:nvPicPr>
          <p:cNvPr id="275" name="Picture 2" descr="Picture 2"/>
          <p:cNvPicPr>
            <a:picLocks noChangeAspect="1"/>
          </p:cNvPicPr>
          <p:nvPr/>
        </p:nvPicPr>
        <p:blipFill>
          <a:blip r:embed="rId4"/>
          <a:stretch>
            <a:fillRect/>
          </a:stretch>
        </p:blipFill>
        <p:spPr>
          <a:xfrm>
            <a:off x="74343" y="6310295"/>
            <a:ext cx="1548719" cy="474296"/>
          </a:xfrm>
          <a:prstGeom prst="rect">
            <a:avLst/>
          </a:prstGeom>
          <a:ln w="12700">
            <a:miter lim="400000"/>
          </a:ln>
        </p:spPr>
      </p:pic>
      <p:sp>
        <p:nvSpPr>
          <p:cNvPr id="276" name="TextBox 4"/>
          <p:cNvSpPr txBox="1"/>
          <p:nvPr/>
        </p:nvSpPr>
        <p:spPr>
          <a:xfrm>
            <a:off x="225097" y="-14296"/>
            <a:ext cx="4406233"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a:t>Learning objectives</a:t>
            </a:r>
          </a:p>
        </p:txBody>
      </p:sp>
      <p:pic>
        <p:nvPicPr>
          <p:cNvPr id="277" name="Picture 6" descr="Picture 6"/>
          <p:cNvPicPr>
            <a:picLocks noChangeAspect="1"/>
          </p:cNvPicPr>
          <p:nvPr/>
        </p:nvPicPr>
        <p:blipFill>
          <a:blip r:embed="rId3"/>
          <a:stretch>
            <a:fillRect/>
          </a:stretch>
        </p:blipFill>
        <p:spPr>
          <a:xfrm>
            <a:off x="11189975" y="118170"/>
            <a:ext cx="866715" cy="895041"/>
          </a:xfrm>
          <a:prstGeom prst="rect">
            <a:avLst/>
          </a:prstGeom>
          <a:ln w="12700">
            <a:miter lim="400000"/>
          </a:ln>
        </p:spPr>
      </p:pic>
      <p:sp>
        <p:nvSpPr>
          <p:cNvPr id="278" name="Body Level One…"/>
          <p:cNvSpPr txBox="1">
            <a:spLocks noGrp="1"/>
          </p:cNvSpPr>
          <p:nvPr>
            <p:ph type="body" sz="half" idx="1"/>
          </p:nvPr>
        </p:nvSpPr>
        <p:spPr>
          <a:xfrm>
            <a:off x="2279575" y="1700808"/>
            <a:ext cx="7416827" cy="4349120"/>
          </a:xfrm>
          <a:prstGeom prst="rect">
            <a:avLst/>
          </a:prstGeom>
        </p:spPr>
        <p:txBody>
          <a:bodyPr/>
          <a:lstStyle>
            <a:lvl1pPr>
              <a:defRPr sz="1500"/>
            </a:lvl1pPr>
            <a:lvl2pPr>
              <a:defRPr sz="1500"/>
            </a:lvl2pPr>
            <a:lvl3pPr>
              <a:defRPr sz="1500"/>
            </a:lvl3pPr>
            <a:lvl4pPr>
              <a:defRPr sz="1500"/>
            </a:lvl4pPr>
            <a:lvl5pPr>
              <a:defRPr sz="1500"/>
            </a:lvl5p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6F9085DC-E979-74C6-486C-E38B27B362BA}"/>
              </a:ext>
            </a:extLst>
          </p:cNvPr>
          <p:cNvSpPr txBox="1"/>
          <p:nvPr userDrawn="1"/>
        </p:nvSpPr>
        <p:spPr>
          <a:xfrm>
            <a:off x="8472299" y="6457027"/>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sz="675" dirty="0"/>
              <a:t>RRT </a:t>
            </a:r>
            <a:r>
              <a:rPr sz="675" dirty="0"/>
              <a:t>Training </a:t>
            </a:r>
            <a:r>
              <a:rPr lang="hu-HU" sz="675" dirty="0"/>
              <a:t>of </a:t>
            </a:r>
            <a:r>
              <a:rPr lang="hu-HU" sz="675" dirty="0" err="1"/>
              <a:t>Trainers</a:t>
            </a:r>
            <a:r>
              <a:rPr lang="hu-HU" sz="675" dirty="0"/>
              <a:t> </a:t>
            </a:r>
            <a:r>
              <a:rPr sz="675" dirty="0"/>
              <a:t>Package</a:t>
            </a:r>
          </a:p>
        </p:txBody>
      </p:sp>
      <p:sp>
        <p:nvSpPr>
          <p:cNvPr id="3" name="Text Placeholder 6">
            <a:extLst>
              <a:ext uri="{FF2B5EF4-FFF2-40B4-BE49-F238E27FC236}">
                <a16:creationId xmlns:a16="http://schemas.microsoft.com/office/drawing/2014/main" id="{FC6BB047-245D-7658-76D3-BDD8BE324B71}"/>
              </a:ext>
            </a:extLst>
          </p:cNvPr>
          <p:cNvSpPr txBox="1"/>
          <p:nvPr userDrawn="1"/>
        </p:nvSpPr>
        <p:spPr>
          <a:xfrm>
            <a:off x="8157919" y="6611807"/>
            <a:ext cx="3740583"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lvl="1" indent="257175" algn="r" defTabSz="216990">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hu-HU" sz="675" dirty="0"/>
              <a:t>2 RRT TOT </a:t>
            </a:r>
            <a:r>
              <a:rPr lang="hu-HU" sz="675" dirty="0" err="1"/>
              <a:t>content</a:t>
            </a:r>
            <a:endParaRPr sz="675" dirty="0"/>
          </a:p>
        </p:txBody>
      </p:sp>
      <p:sp>
        <p:nvSpPr>
          <p:cNvPr id="4" name="Slide Number">
            <a:extLst>
              <a:ext uri="{FF2B5EF4-FFF2-40B4-BE49-F238E27FC236}">
                <a16:creationId xmlns:a16="http://schemas.microsoft.com/office/drawing/2014/main" id="{FCDD0ABA-2704-FF44-5C11-FC0E80D2F97F}"/>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dirty="0">
              <a:solidFill>
                <a:schemeClr val="tx2">
                  <a:lumMod val="75000"/>
                </a:schemeClr>
              </a:solidFill>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88"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pic>
        <p:nvPicPr>
          <p:cNvPr id="289" name="Picture 2" descr="Picture 2"/>
          <p:cNvPicPr>
            <a:picLocks noChangeAspect="1"/>
          </p:cNvPicPr>
          <p:nvPr/>
        </p:nvPicPr>
        <p:blipFill>
          <a:blip r:embed="rId3"/>
          <a:stretch>
            <a:fillRect/>
          </a:stretch>
        </p:blipFill>
        <p:spPr>
          <a:xfrm>
            <a:off x="11189975" y="118170"/>
            <a:ext cx="866715" cy="895041"/>
          </a:xfrm>
          <a:prstGeom prst="rect">
            <a:avLst/>
          </a:prstGeom>
          <a:ln w="12700">
            <a:miter lim="400000"/>
          </a:ln>
        </p:spPr>
      </p:pic>
      <p:pic>
        <p:nvPicPr>
          <p:cNvPr id="290" name="Picture 2" descr="Picture 2"/>
          <p:cNvPicPr>
            <a:picLocks noChangeAspect="1"/>
          </p:cNvPicPr>
          <p:nvPr/>
        </p:nvPicPr>
        <p:blipFill>
          <a:blip r:embed="rId4"/>
          <a:stretch>
            <a:fillRect/>
          </a:stretch>
        </p:blipFill>
        <p:spPr>
          <a:xfrm>
            <a:off x="74343" y="6310302"/>
            <a:ext cx="1548719" cy="474296"/>
          </a:xfrm>
          <a:prstGeom prst="rect">
            <a:avLst/>
          </a:prstGeom>
          <a:ln w="12700">
            <a:miter lim="400000"/>
          </a:ln>
        </p:spPr>
      </p:pic>
      <p:pic>
        <p:nvPicPr>
          <p:cNvPr id="291" name="Picture 4" descr="Picture 4"/>
          <p:cNvPicPr>
            <a:picLocks noChangeAspect="1"/>
          </p:cNvPicPr>
          <p:nvPr/>
        </p:nvPicPr>
        <p:blipFill>
          <a:blip r:embed="rId3"/>
          <a:stretch>
            <a:fillRect/>
          </a:stretch>
        </p:blipFill>
        <p:spPr>
          <a:xfrm>
            <a:off x="11189972" y="118170"/>
            <a:ext cx="866715" cy="895041"/>
          </a:xfrm>
          <a:prstGeom prst="rect">
            <a:avLst/>
          </a:prstGeom>
          <a:ln w="12700">
            <a:miter lim="400000"/>
          </a:ln>
        </p:spPr>
      </p:pic>
      <p:pic>
        <p:nvPicPr>
          <p:cNvPr id="292" name="Picture 2" descr="Picture 2"/>
          <p:cNvPicPr>
            <a:picLocks noChangeAspect="1"/>
          </p:cNvPicPr>
          <p:nvPr/>
        </p:nvPicPr>
        <p:blipFill>
          <a:blip r:embed="rId4"/>
          <a:stretch>
            <a:fillRect/>
          </a:stretch>
        </p:blipFill>
        <p:spPr>
          <a:xfrm>
            <a:off x="74343" y="6310295"/>
            <a:ext cx="1548719" cy="474296"/>
          </a:xfrm>
          <a:prstGeom prst="rect">
            <a:avLst/>
          </a:prstGeom>
          <a:ln w="12700">
            <a:miter lim="400000"/>
          </a:ln>
        </p:spPr>
      </p:pic>
      <p:sp>
        <p:nvSpPr>
          <p:cNvPr id="293" name="Title Text"/>
          <p:cNvSpPr txBox="1">
            <a:spLocks noGrp="1"/>
          </p:cNvSpPr>
          <p:nvPr>
            <p:ph type="title"/>
          </p:nvPr>
        </p:nvSpPr>
        <p:spPr>
          <a:xfrm>
            <a:off x="198812" y="-37631"/>
            <a:ext cx="3571875" cy="646113"/>
          </a:xfrm>
          <a:prstGeom prst="rect">
            <a:avLst/>
          </a:prstGeom>
        </p:spPr>
        <p:txBody>
          <a:bodyPr/>
          <a:lstStyle/>
          <a:p>
            <a:r>
              <a:t>Title Text</a:t>
            </a:r>
          </a:p>
        </p:txBody>
      </p:sp>
      <p:sp>
        <p:nvSpPr>
          <p:cNvPr id="294" name="Body Level One…"/>
          <p:cNvSpPr txBox="1">
            <a:spLocks noGrp="1"/>
          </p:cNvSpPr>
          <p:nvPr>
            <p:ph type="body" idx="1"/>
          </p:nvPr>
        </p:nvSpPr>
        <p:spPr>
          <a:xfrm>
            <a:off x="2438403"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 name="TextBox 7">
            <a:extLst>
              <a:ext uri="{FF2B5EF4-FFF2-40B4-BE49-F238E27FC236}">
                <a16:creationId xmlns:a16="http://schemas.microsoft.com/office/drawing/2014/main" id="{495CB37D-449A-152E-9219-941B2D5B5D4D}"/>
              </a:ext>
            </a:extLst>
          </p:cNvPr>
          <p:cNvSpPr txBox="1"/>
          <p:nvPr userDrawn="1"/>
        </p:nvSpPr>
        <p:spPr>
          <a:xfrm>
            <a:off x="8472299" y="6457027"/>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sz="675" dirty="0"/>
              <a:t>RRT </a:t>
            </a:r>
            <a:r>
              <a:rPr sz="675" dirty="0"/>
              <a:t>Training </a:t>
            </a:r>
            <a:r>
              <a:rPr lang="hu-HU" sz="675" dirty="0"/>
              <a:t>of </a:t>
            </a:r>
            <a:r>
              <a:rPr lang="hu-HU" sz="675" dirty="0" err="1"/>
              <a:t>Trainers</a:t>
            </a:r>
            <a:r>
              <a:rPr lang="hu-HU" sz="675" dirty="0"/>
              <a:t> </a:t>
            </a:r>
            <a:r>
              <a:rPr sz="675" dirty="0"/>
              <a:t>Package</a:t>
            </a:r>
          </a:p>
        </p:txBody>
      </p:sp>
      <p:sp>
        <p:nvSpPr>
          <p:cNvPr id="6" name="Text Placeholder 6">
            <a:extLst>
              <a:ext uri="{FF2B5EF4-FFF2-40B4-BE49-F238E27FC236}">
                <a16:creationId xmlns:a16="http://schemas.microsoft.com/office/drawing/2014/main" id="{A0F1E6B8-C121-98BA-4EDE-E2D959F6758D}"/>
              </a:ext>
            </a:extLst>
          </p:cNvPr>
          <p:cNvSpPr txBox="1"/>
          <p:nvPr userDrawn="1"/>
        </p:nvSpPr>
        <p:spPr>
          <a:xfrm>
            <a:off x="8157919" y="6611807"/>
            <a:ext cx="3740583"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lvl="1" indent="257175" algn="r" defTabSz="216990">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hu-HU" sz="675" dirty="0"/>
              <a:t>2 RRT TOT </a:t>
            </a:r>
            <a:r>
              <a:rPr lang="hu-HU" sz="675" dirty="0" err="1"/>
              <a:t>content</a:t>
            </a:r>
            <a:endParaRPr sz="675" dirty="0"/>
          </a:p>
        </p:txBody>
      </p:sp>
      <p:sp>
        <p:nvSpPr>
          <p:cNvPr id="7" name="Slide Number">
            <a:extLst>
              <a:ext uri="{FF2B5EF4-FFF2-40B4-BE49-F238E27FC236}">
                <a16:creationId xmlns:a16="http://schemas.microsoft.com/office/drawing/2014/main" id="{0C925E2F-8409-6A9D-4D5A-FAC09BBBFE06}"/>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dirty="0">
              <a:solidFill>
                <a:schemeClr val="tx2">
                  <a:lumMod val="75000"/>
                </a:schemeClr>
              </a:solidFill>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320" name="Image" descr="Image"/>
          <p:cNvPicPr>
            <a:picLocks noChangeAspect="1"/>
          </p:cNvPicPr>
          <p:nvPr/>
        </p:nvPicPr>
        <p:blipFill>
          <a:blip r:embed="rId2"/>
          <a:srcRect t="43728"/>
          <a:stretch>
            <a:fillRect/>
          </a:stretch>
        </p:blipFill>
        <p:spPr>
          <a:xfrm>
            <a:off x="-70811" y="-35923"/>
            <a:ext cx="9413288" cy="676911"/>
          </a:xfrm>
          <a:prstGeom prst="rect">
            <a:avLst/>
          </a:prstGeom>
          <a:ln w="12700">
            <a:miter lim="400000"/>
          </a:ln>
        </p:spPr>
      </p:pic>
      <p:pic>
        <p:nvPicPr>
          <p:cNvPr id="321" name="Picture 2" descr="Picture 2"/>
          <p:cNvPicPr>
            <a:picLocks noChangeAspect="1"/>
          </p:cNvPicPr>
          <p:nvPr/>
        </p:nvPicPr>
        <p:blipFill>
          <a:blip r:embed="rId3"/>
          <a:stretch>
            <a:fillRect/>
          </a:stretch>
        </p:blipFill>
        <p:spPr>
          <a:xfrm>
            <a:off x="11189975" y="118170"/>
            <a:ext cx="866715" cy="895041"/>
          </a:xfrm>
          <a:prstGeom prst="rect">
            <a:avLst/>
          </a:prstGeom>
          <a:ln w="12700">
            <a:miter lim="400000"/>
          </a:ln>
        </p:spPr>
      </p:pic>
      <p:pic>
        <p:nvPicPr>
          <p:cNvPr id="322" name="Picture 2" descr="Picture 2"/>
          <p:cNvPicPr>
            <a:picLocks noChangeAspect="1"/>
          </p:cNvPicPr>
          <p:nvPr/>
        </p:nvPicPr>
        <p:blipFill>
          <a:blip r:embed="rId4"/>
          <a:stretch>
            <a:fillRect/>
          </a:stretch>
        </p:blipFill>
        <p:spPr>
          <a:xfrm>
            <a:off x="74343" y="6310302"/>
            <a:ext cx="1548719" cy="474296"/>
          </a:xfrm>
          <a:prstGeom prst="rect">
            <a:avLst/>
          </a:prstGeom>
          <a:ln w="12700">
            <a:miter lim="400000"/>
          </a:ln>
        </p:spPr>
      </p:pic>
      <p:pic>
        <p:nvPicPr>
          <p:cNvPr id="323" name="Picture 4" descr="Picture 4"/>
          <p:cNvPicPr>
            <a:picLocks noChangeAspect="1"/>
          </p:cNvPicPr>
          <p:nvPr/>
        </p:nvPicPr>
        <p:blipFill>
          <a:blip r:embed="rId3"/>
          <a:stretch>
            <a:fillRect/>
          </a:stretch>
        </p:blipFill>
        <p:spPr>
          <a:xfrm>
            <a:off x="11189972" y="118170"/>
            <a:ext cx="866715" cy="895041"/>
          </a:xfrm>
          <a:prstGeom prst="rect">
            <a:avLst/>
          </a:prstGeom>
          <a:ln w="12700">
            <a:miter lim="400000"/>
          </a:ln>
        </p:spPr>
      </p:pic>
      <p:pic>
        <p:nvPicPr>
          <p:cNvPr id="324" name="Picture 2" descr="Picture 2"/>
          <p:cNvPicPr>
            <a:picLocks noChangeAspect="1"/>
          </p:cNvPicPr>
          <p:nvPr/>
        </p:nvPicPr>
        <p:blipFill>
          <a:blip r:embed="rId4"/>
          <a:stretch>
            <a:fillRect/>
          </a:stretch>
        </p:blipFill>
        <p:spPr>
          <a:xfrm>
            <a:off x="74343" y="6310295"/>
            <a:ext cx="1548719" cy="474296"/>
          </a:xfrm>
          <a:prstGeom prst="rect">
            <a:avLst/>
          </a:prstGeom>
          <a:ln w="12700">
            <a:miter lim="400000"/>
          </a:ln>
        </p:spPr>
      </p:pic>
      <p:sp>
        <p:nvSpPr>
          <p:cNvPr id="325"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26" name="Click to add text"/>
          <p:cNvSpPr txBox="1">
            <a:spLocks noGrp="1"/>
          </p:cNvSpPr>
          <p:nvPr>
            <p:ph type="title" hasCustomPrompt="1"/>
          </p:nvPr>
        </p:nvSpPr>
        <p:spPr>
          <a:xfrm>
            <a:off x="207803" y="-20444"/>
            <a:ext cx="7099372" cy="646113"/>
          </a:xfrm>
          <a:prstGeom prst="rect">
            <a:avLst/>
          </a:prstGeom>
        </p:spPr>
        <p:txBody>
          <a:bodyPr/>
          <a:lstStyle/>
          <a:p>
            <a:r>
              <a:t>Click to add text</a:t>
            </a:r>
          </a:p>
        </p:txBody>
      </p:sp>
      <p:sp>
        <p:nvSpPr>
          <p:cNvPr id="2" name="TextBox 7">
            <a:extLst>
              <a:ext uri="{FF2B5EF4-FFF2-40B4-BE49-F238E27FC236}">
                <a16:creationId xmlns:a16="http://schemas.microsoft.com/office/drawing/2014/main" id="{2BD97919-B019-9479-C013-3C22A08429D9}"/>
              </a:ext>
            </a:extLst>
          </p:cNvPr>
          <p:cNvSpPr txBox="1"/>
          <p:nvPr userDrawn="1"/>
        </p:nvSpPr>
        <p:spPr>
          <a:xfrm>
            <a:off x="8472299" y="6457027"/>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sz="675" dirty="0"/>
              <a:t>RRT </a:t>
            </a:r>
            <a:r>
              <a:rPr sz="675" dirty="0"/>
              <a:t>Training </a:t>
            </a:r>
            <a:r>
              <a:rPr lang="hu-HU" sz="675" dirty="0"/>
              <a:t>of </a:t>
            </a:r>
            <a:r>
              <a:rPr lang="hu-HU" sz="675" dirty="0" err="1"/>
              <a:t>Trainers</a:t>
            </a:r>
            <a:r>
              <a:rPr lang="hu-HU" sz="675" dirty="0"/>
              <a:t> </a:t>
            </a:r>
            <a:r>
              <a:rPr sz="675" dirty="0"/>
              <a:t>Package</a:t>
            </a:r>
          </a:p>
        </p:txBody>
      </p:sp>
      <p:sp>
        <p:nvSpPr>
          <p:cNvPr id="3" name="Text Placeholder 6">
            <a:extLst>
              <a:ext uri="{FF2B5EF4-FFF2-40B4-BE49-F238E27FC236}">
                <a16:creationId xmlns:a16="http://schemas.microsoft.com/office/drawing/2014/main" id="{0DC944A4-AF41-0B34-78D6-144236766EB0}"/>
              </a:ext>
            </a:extLst>
          </p:cNvPr>
          <p:cNvSpPr txBox="1"/>
          <p:nvPr userDrawn="1"/>
        </p:nvSpPr>
        <p:spPr>
          <a:xfrm>
            <a:off x="8157919" y="6611807"/>
            <a:ext cx="3740583"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lvl="1" indent="257175" algn="r" defTabSz="216990">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hu-HU" sz="675" dirty="0"/>
              <a:t>2 RRT TOT </a:t>
            </a:r>
            <a:r>
              <a:rPr lang="hu-HU" sz="675" dirty="0" err="1"/>
              <a:t>content</a:t>
            </a:r>
            <a:endParaRPr sz="675" dirty="0"/>
          </a:p>
        </p:txBody>
      </p:sp>
      <p:sp>
        <p:nvSpPr>
          <p:cNvPr id="4" name="Slide Number">
            <a:extLst>
              <a:ext uri="{FF2B5EF4-FFF2-40B4-BE49-F238E27FC236}">
                <a16:creationId xmlns:a16="http://schemas.microsoft.com/office/drawing/2014/main" id="{BF0E96D1-94B2-DD9C-041D-782D60D8754B}"/>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dirty="0">
              <a:solidFill>
                <a:schemeClr val="tx2">
                  <a:lumMod val="75000"/>
                </a:schemeClr>
              </a:solidFill>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336" name="Image" descr="Image"/>
          <p:cNvPicPr>
            <a:picLocks noChangeAspect="1"/>
          </p:cNvPicPr>
          <p:nvPr/>
        </p:nvPicPr>
        <p:blipFill>
          <a:blip r:embed="rId2"/>
          <a:stretch>
            <a:fillRect/>
          </a:stretch>
        </p:blipFill>
        <p:spPr>
          <a:xfrm>
            <a:off x="-138728" y="-18818"/>
            <a:ext cx="7003951" cy="895041"/>
          </a:xfrm>
          <a:prstGeom prst="rect">
            <a:avLst/>
          </a:prstGeom>
          <a:ln w="12700">
            <a:miter lim="400000"/>
          </a:ln>
        </p:spPr>
      </p:pic>
      <p:pic>
        <p:nvPicPr>
          <p:cNvPr id="337" name="Picture 2" descr="Picture 2"/>
          <p:cNvPicPr>
            <a:picLocks noChangeAspect="1"/>
          </p:cNvPicPr>
          <p:nvPr/>
        </p:nvPicPr>
        <p:blipFill>
          <a:blip r:embed="rId3"/>
          <a:stretch>
            <a:fillRect/>
          </a:stretch>
        </p:blipFill>
        <p:spPr>
          <a:xfrm>
            <a:off x="11189975" y="118170"/>
            <a:ext cx="866715" cy="895041"/>
          </a:xfrm>
          <a:prstGeom prst="rect">
            <a:avLst/>
          </a:prstGeom>
          <a:ln w="12700">
            <a:miter lim="400000"/>
          </a:ln>
        </p:spPr>
      </p:pic>
      <p:pic>
        <p:nvPicPr>
          <p:cNvPr id="338" name="Picture 2" descr="Picture 2"/>
          <p:cNvPicPr>
            <a:picLocks noChangeAspect="1"/>
          </p:cNvPicPr>
          <p:nvPr/>
        </p:nvPicPr>
        <p:blipFill>
          <a:blip r:embed="rId4"/>
          <a:stretch>
            <a:fillRect/>
          </a:stretch>
        </p:blipFill>
        <p:spPr>
          <a:xfrm>
            <a:off x="74343" y="6310302"/>
            <a:ext cx="1548719" cy="474296"/>
          </a:xfrm>
          <a:prstGeom prst="rect">
            <a:avLst/>
          </a:prstGeom>
          <a:ln w="12700">
            <a:miter lim="400000"/>
          </a:ln>
        </p:spPr>
      </p:pic>
      <p:pic>
        <p:nvPicPr>
          <p:cNvPr id="339" name="Picture 4" descr="Picture 4"/>
          <p:cNvPicPr>
            <a:picLocks noChangeAspect="1"/>
          </p:cNvPicPr>
          <p:nvPr/>
        </p:nvPicPr>
        <p:blipFill>
          <a:blip r:embed="rId3"/>
          <a:stretch>
            <a:fillRect/>
          </a:stretch>
        </p:blipFill>
        <p:spPr>
          <a:xfrm>
            <a:off x="11189972" y="118170"/>
            <a:ext cx="866715" cy="895041"/>
          </a:xfrm>
          <a:prstGeom prst="rect">
            <a:avLst/>
          </a:prstGeom>
          <a:ln w="12700">
            <a:miter lim="400000"/>
          </a:ln>
        </p:spPr>
      </p:pic>
      <p:pic>
        <p:nvPicPr>
          <p:cNvPr id="340" name="Picture 2" descr="Picture 2"/>
          <p:cNvPicPr>
            <a:picLocks noChangeAspect="1"/>
          </p:cNvPicPr>
          <p:nvPr/>
        </p:nvPicPr>
        <p:blipFill>
          <a:blip r:embed="rId4"/>
          <a:stretch>
            <a:fillRect/>
          </a:stretch>
        </p:blipFill>
        <p:spPr>
          <a:xfrm>
            <a:off x="74343" y="6310295"/>
            <a:ext cx="1548719" cy="474296"/>
          </a:xfrm>
          <a:prstGeom prst="rect">
            <a:avLst/>
          </a:prstGeom>
          <a:ln w="12700">
            <a:miter lim="400000"/>
          </a:ln>
        </p:spPr>
      </p:pic>
      <p:sp>
        <p:nvSpPr>
          <p:cNvPr id="341"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42" name="Click to add text"/>
          <p:cNvSpPr txBox="1">
            <a:spLocks noGrp="1"/>
          </p:cNvSpPr>
          <p:nvPr>
            <p:ph type="title" hasCustomPrompt="1"/>
          </p:nvPr>
        </p:nvSpPr>
        <p:spPr>
          <a:xfrm>
            <a:off x="216794" y="-15592"/>
            <a:ext cx="6551999" cy="888590"/>
          </a:xfrm>
          <a:prstGeom prst="rect">
            <a:avLst/>
          </a:prstGeom>
        </p:spPr>
        <p:txBody>
          <a:bodyPr/>
          <a:lstStyle/>
          <a:p>
            <a:r>
              <a:t>Click to add text</a:t>
            </a:r>
          </a:p>
        </p:txBody>
      </p:sp>
      <p:sp>
        <p:nvSpPr>
          <p:cNvPr id="2" name="TextBox 7">
            <a:extLst>
              <a:ext uri="{FF2B5EF4-FFF2-40B4-BE49-F238E27FC236}">
                <a16:creationId xmlns:a16="http://schemas.microsoft.com/office/drawing/2014/main" id="{361CD8A0-7E80-48D1-0561-E689FD39626F}"/>
              </a:ext>
            </a:extLst>
          </p:cNvPr>
          <p:cNvSpPr txBox="1"/>
          <p:nvPr userDrawn="1"/>
        </p:nvSpPr>
        <p:spPr>
          <a:xfrm>
            <a:off x="8472299" y="6457027"/>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sz="675" dirty="0"/>
              <a:t>RRT </a:t>
            </a:r>
            <a:r>
              <a:rPr sz="675" dirty="0"/>
              <a:t>Training </a:t>
            </a:r>
            <a:r>
              <a:rPr lang="hu-HU" sz="675" dirty="0"/>
              <a:t>of </a:t>
            </a:r>
            <a:r>
              <a:rPr lang="hu-HU" sz="675" dirty="0" err="1"/>
              <a:t>Trainers</a:t>
            </a:r>
            <a:r>
              <a:rPr lang="hu-HU" sz="675" dirty="0"/>
              <a:t> </a:t>
            </a:r>
            <a:r>
              <a:rPr sz="675" dirty="0"/>
              <a:t>Package</a:t>
            </a:r>
          </a:p>
        </p:txBody>
      </p:sp>
      <p:sp>
        <p:nvSpPr>
          <p:cNvPr id="3" name="Text Placeholder 6">
            <a:extLst>
              <a:ext uri="{FF2B5EF4-FFF2-40B4-BE49-F238E27FC236}">
                <a16:creationId xmlns:a16="http://schemas.microsoft.com/office/drawing/2014/main" id="{3E8D6537-E747-91DB-C801-771A193B80B7}"/>
              </a:ext>
            </a:extLst>
          </p:cNvPr>
          <p:cNvSpPr txBox="1"/>
          <p:nvPr userDrawn="1"/>
        </p:nvSpPr>
        <p:spPr>
          <a:xfrm>
            <a:off x="8157919" y="6611807"/>
            <a:ext cx="3740583"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lvl="1" indent="257175" algn="r" defTabSz="216990">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hu-HU" sz="675" dirty="0"/>
              <a:t>2 RRT TOT </a:t>
            </a:r>
            <a:r>
              <a:rPr lang="hu-HU" sz="675" dirty="0" err="1"/>
              <a:t>content</a:t>
            </a:r>
            <a:endParaRPr sz="675" dirty="0"/>
          </a:p>
        </p:txBody>
      </p:sp>
      <p:sp>
        <p:nvSpPr>
          <p:cNvPr id="4" name="Slide Number">
            <a:extLst>
              <a:ext uri="{FF2B5EF4-FFF2-40B4-BE49-F238E27FC236}">
                <a16:creationId xmlns:a16="http://schemas.microsoft.com/office/drawing/2014/main" id="{0DD1ED67-E4A0-DAB4-5868-333818E802CB}"/>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dirty="0">
              <a:solidFill>
                <a:schemeClr val="tx2">
                  <a:lumMod val="75000"/>
                </a:schemeClr>
              </a:solidFill>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Custom Layout copy">
    <p:spTree>
      <p:nvGrpSpPr>
        <p:cNvPr id="1" name=""/>
        <p:cNvGrpSpPr/>
        <p:nvPr/>
      </p:nvGrpSpPr>
      <p:grpSpPr>
        <a:xfrm>
          <a:off x="0" y="0"/>
          <a:ext cx="0" cy="0"/>
          <a:chOff x="0" y="0"/>
          <a:chExt cx="0" cy="0"/>
        </a:xfrm>
      </p:grpSpPr>
      <p:sp>
        <p:nvSpPr>
          <p:cNvPr id="61" name="Google Shape;308;p8"/>
          <p:cNvSpPr/>
          <p:nvPr/>
        </p:nvSpPr>
        <p:spPr>
          <a:xfrm>
            <a:off x="0" y="0"/>
            <a:ext cx="4088616" cy="6189784"/>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62" name="Picture 10" descr="Picture 10"/>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63" name="Pentagon 4"/>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64" name="Title Text"/>
          <p:cNvSpPr txBox="1">
            <a:spLocks noGrp="1"/>
          </p:cNvSpPr>
          <p:nvPr>
            <p:ph type="title"/>
          </p:nvPr>
        </p:nvSpPr>
        <p:spPr>
          <a:xfrm>
            <a:off x="412211" y="677956"/>
            <a:ext cx="3264195" cy="959583"/>
          </a:xfrm>
          <a:prstGeom prst="rect">
            <a:avLst/>
          </a:prstGeom>
        </p:spPr>
        <p:txBody>
          <a:bodyPr/>
          <a:lstStyle/>
          <a:p>
            <a:r>
              <a:t>Title Text</a:t>
            </a:r>
          </a:p>
        </p:txBody>
      </p:sp>
      <p:sp>
        <p:nvSpPr>
          <p:cNvPr id="65" name="Body Level One…"/>
          <p:cNvSpPr txBox="1">
            <a:spLocks noGrp="1"/>
          </p:cNvSpPr>
          <p:nvPr>
            <p:ph type="body" idx="1"/>
          </p:nvPr>
        </p:nvSpPr>
        <p:spPr>
          <a:xfrm>
            <a:off x="4273552"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66" name="Rounded Rectangle 8"/>
          <p:cNvSpPr/>
          <p:nvPr/>
        </p:nvSpPr>
        <p:spPr>
          <a:xfrm flipV="1">
            <a:off x="389003" y="1484783"/>
            <a:ext cx="2655039" cy="86916"/>
          </a:xfrm>
          <a:prstGeom prst="roundRect">
            <a:avLst>
              <a:gd name="adj" fmla="val 50000"/>
            </a:avLst>
          </a:prstGeom>
          <a:solidFill>
            <a:schemeClr val="accent3"/>
          </a:solidFill>
          <a:ln w="12700">
            <a:miter lim="400000"/>
          </a:ln>
        </p:spPr>
        <p:txBody>
          <a:bodyPr lIns="34289" rIns="34289" anchor="ctr"/>
          <a:lstStyle/>
          <a:p>
            <a:pPr algn="ctr">
              <a:defRPr sz="500">
                <a:latin typeface="+mn-lt"/>
                <a:ea typeface="+mn-ea"/>
                <a:cs typeface="+mn-cs"/>
                <a:sym typeface="Source Sans Pro Regular"/>
              </a:defRPr>
            </a:pPr>
            <a:endParaRPr sz="375"/>
          </a:p>
        </p:txBody>
      </p:sp>
      <p:pic>
        <p:nvPicPr>
          <p:cNvPr id="15" name="Imag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52584" y="140181"/>
            <a:ext cx="689859" cy="652327"/>
          </a:xfrm>
          <a:prstGeom prst="rect">
            <a:avLst/>
          </a:prstGeom>
        </p:spPr>
      </p:pic>
      <p:sp>
        <p:nvSpPr>
          <p:cNvPr id="13"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4345" y="6333540"/>
            <a:ext cx="2257505" cy="428626"/>
          </a:xfrm>
          <a:prstGeom prst="rect">
            <a:avLst/>
          </a:prstGeom>
        </p:spPr>
      </p:pic>
      <p:sp>
        <p:nvSpPr>
          <p:cNvPr id="20"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1"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52"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353" name="Picture 2" descr="Picture 2"/>
          <p:cNvPicPr>
            <a:picLocks noChangeAspect="1"/>
          </p:cNvPicPr>
          <p:nvPr/>
        </p:nvPicPr>
        <p:blipFill>
          <a:blip r:embed="rId3"/>
          <a:stretch>
            <a:fillRect/>
          </a:stretch>
        </p:blipFill>
        <p:spPr>
          <a:xfrm>
            <a:off x="74343" y="6310302"/>
            <a:ext cx="1548719" cy="474296"/>
          </a:xfrm>
          <a:prstGeom prst="rect">
            <a:avLst/>
          </a:prstGeom>
          <a:ln w="12700">
            <a:miter lim="400000"/>
          </a:ln>
        </p:spPr>
      </p:pic>
      <p:pic>
        <p:nvPicPr>
          <p:cNvPr id="355"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pic>
        <p:nvPicPr>
          <p:cNvPr id="356" name="Picture 2" descr="Picture 2"/>
          <p:cNvPicPr>
            <a:picLocks noChangeAspect="1"/>
          </p:cNvPicPr>
          <p:nvPr/>
        </p:nvPicPr>
        <p:blipFill>
          <a:blip r:embed="rId3"/>
          <a:stretch>
            <a:fillRect/>
          </a:stretch>
        </p:blipFill>
        <p:spPr>
          <a:xfrm>
            <a:off x="74343" y="6310295"/>
            <a:ext cx="1548719" cy="474296"/>
          </a:xfrm>
          <a:prstGeom prst="rect">
            <a:avLst/>
          </a:prstGeom>
          <a:ln w="12700">
            <a:miter lim="400000"/>
          </a:ln>
        </p:spPr>
      </p:pic>
      <p:sp>
        <p:nvSpPr>
          <p:cNvPr id="359"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60" name="Body Level One…"/>
          <p:cNvSpPr txBox="1">
            <a:spLocks noGrp="1"/>
          </p:cNvSpPr>
          <p:nvPr>
            <p:ph type="body" sz="half" idx="1"/>
          </p:nvPr>
        </p:nvSpPr>
        <p:spPr>
          <a:xfrm>
            <a:off x="838200" y="1825628"/>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7342555C-CDE0-CF96-742F-0DD9BB24ACFD}"/>
              </a:ext>
            </a:extLst>
          </p:cNvPr>
          <p:cNvSpPr txBox="1"/>
          <p:nvPr userDrawn="1"/>
        </p:nvSpPr>
        <p:spPr>
          <a:xfrm>
            <a:off x="8472299" y="6457027"/>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sz="675" dirty="0"/>
              <a:t>RRT </a:t>
            </a:r>
            <a:r>
              <a:rPr sz="675" dirty="0"/>
              <a:t>Training </a:t>
            </a:r>
            <a:r>
              <a:rPr lang="hu-HU" sz="675" dirty="0"/>
              <a:t>of </a:t>
            </a:r>
            <a:r>
              <a:rPr lang="hu-HU" sz="675" dirty="0" err="1"/>
              <a:t>Trainers</a:t>
            </a:r>
            <a:r>
              <a:rPr lang="hu-HU" sz="675" dirty="0"/>
              <a:t> </a:t>
            </a:r>
            <a:r>
              <a:rPr sz="675" dirty="0"/>
              <a:t>Package</a:t>
            </a:r>
          </a:p>
        </p:txBody>
      </p:sp>
      <p:sp>
        <p:nvSpPr>
          <p:cNvPr id="3" name="Text Placeholder 6">
            <a:extLst>
              <a:ext uri="{FF2B5EF4-FFF2-40B4-BE49-F238E27FC236}">
                <a16:creationId xmlns:a16="http://schemas.microsoft.com/office/drawing/2014/main" id="{E39F7016-6ED7-563D-7BE1-A7BFC7A27C45}"/>
              </a:ext>
            </a:extLst>
          </p:cNvPr>
          <p:cNvSpPr txBox="1"/>
          <p:nvPr userDrawn="1"/>
        </p:nvSpPr>
        <p:spPr>
          <a:xfrm>
            <a:off x="8157919" y="6611807"/>
            <a:ext cx="3740583"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lvl="1" indent="257175" algn="r" defTabSz="216990">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hu-HU" sz="675" dirty="0"/>
              <a:t>2 RRT TOT </a:t>
            </a:r>
            <a:r>
              <a:rPr lang="hu-HU" sz="675" dirty="0" err="1"/>
              <a:t>content</a:t>
            </a:r>
            <a:endParaRPr sz="675" dirty="0"/>
          </a:p>
        </p:txBody>
      </p:sp>
      <p:sp>
        <p:nvSpPr>
          <p:cNvPr id="4" name="Slide Number">
            <a:extLst>
              <a:ext uri="{FF2B5EF4-FFF2-40B4-BE49-F238E27FC236}">
                <a16:creationId xmlns:a16="http://schemas.microsoft.com/office/drawing/2014/main" id="{C76AA82A-F09A-1A02-C5FB-7883B1B5AD8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dirty="0">
              <a:solidFill>
                <a:schemeClr val="tx2">
                  <a:lumMod val="75000"/>
                </a:schemeClr>
              </a:solidFill>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67"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368" name="Picture 2" descr="Picture 2"/>
          <p:cNvPicPr>
            <a:picLocks noChangeAspect="1"/>
          </p:cNvPicPr>
          <p:nvPr/>
        </p:nvPicPr>
        <p:blipFill>
          <a:blip r:embed="rId3"/>
          <a:stretch>
            <a:fillRect/>
          </a:stretch>
        </p:blipFill>
        <p:spPr>
          <a:xfrm>
            <a:off x="74343" y="6310302"/>
            <a:ext cx="1548719" cy="474296"/>
          </a:xfrm>
          <a:prstGeom prst="rect">
            <a:avLst/>
          </a:prstGeom>
          <a:ln w="12700">
            <a:miter lim="400000"/>
          </a:ln>
        </p:spPr>
      </p:pic>
      <p:pic>
        <p:nvPicPr>
          <p:cNvPr id="370"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pic>
        <p:nvPicPr>
          <p:cNvPr id="371" name="Picture 2" descr="Picture 2"/>
          <p:cNvPicPr>
            <a:picLocks noChangeAspect="1"/>
          </p:cNvPicPr>
          <p:nvPr/>
        </p:nvPicPr>
        <p:blipFill>
          <a:blip r:embed="rId3"/>
          <a:stretch>
            <a:fillRect/>
          </a:stretch>
        </p:blipFill>
        <p:spPr>
          <a:xfrm>
            <a:off x="74343" y="6310295"/>
            <a:ext cx="1548719" cy="474296"/>
          </a:xfrm>
          <a:prstGeom prst="rect">
            <a:avLst/>
          </a:prstGeom>
          <a:ln w="12700">
            <a:miter lim="400000"/>
          </a:ln>
        </p:spPr>
      </p:pic>
      <p:sp>
        <p:nvSpPr>
          <p:cNvPr id="374" name="Title Text"/>
          <p:cNvSpPr txBox="1">
            <a:spLocks noGrp="1"/>
          </p:cNvSpPr>
          <p:nvPr>
            <p:ph type="title"/>
          </p:nvPr>
        </p:nvSpPr>
        <p:spPr>
          <a:xfrm>
            <a:off x="840318" y="365128"/>
            <a:ext cx="10515601" cy="1325564"/>
          </a:xfrm>
          <a:prstGeom prst="rect">
            <a:avLst/>
          </a:prstGeom>
        </p:spPr>
        <p:txBody>
          <a:bodyPr/>
          <a:lstStyle/>
          <a:p>
            <a:r>
              <a:t>Title Text</a:t>
            </a:r>
          </a:p>
        </p:txBody>
      </p:sp>
      <p:sp>
        <p:nvSpPr>
          <p:cNvPr id="375" name="Body Level One…"/>
          <p:cNvSpPr txBox="1">
            <a:spLocks noGrp="1"/>
          </p:cNvSpPr>
          <p:nvPr>
            <p:ph type="body" sz="quarter" idx="1"/>
          </p:nvPr>
        </p:nvSpPr>
        <p:spPr>
          <a:xfrm>
            <a:off x="840320" y="1681166"/>
            <a:ext cx="5158317" cy="823913"/>
          </a:xfrm>
          <a:prstGeom prst="rect">
            <a:avLst/>
          </a:prstGeom>
        </p:spPr>
        <p:txBody>
          <a:bodyPr anchor="b"/>
          <a:lstStyle>
            <a:lvl1pPr>
              <a:defRPr sz="525"/>
            </a:lvl1pPr>
            <a:lvl2pPr marL="0" indent="108495">
              <a:buSzTx/>
              <a:buNone/>
              <a:defRPr sz="525"/>
            </a:lvl2pPr>
            <a:lvl3pPr marL="0" indent="216990">
              <a:buSzTx/>
              <a:buNone/>
              <a:defRPr sz="525"/>
            </a:lvl3pPr>
            <a:lvl4pPr marL="0" indent="325484">
              <a:buSzTx/>
              <a:buNone/>
              <a:defRPr sz="525"/>
            </a:lvl4pPr>
            <a:lvl5pPr marL="0" indent="433979">
              <a:buSzTx/>
              <a:buNone/>
              <a:defRPr sz="525"/>
            </a:lvl5pPr>
          </a:lstStyle>
          <a:p>
            <a:r>
              <a:t>Body Level One</a:t>
            </a:r>
          </a:p>
          <a:p>
            <a:pPr lvl="1"/>
            <a:r>
              <a:t>Body Level Two</a:t>
            </a:r>
          </a:p>
          <a:p>
            <a:pPr lvl="2"/>
            <a:r>
              <a:t>Body Level Three</a:t>
            </a:r>
          </a:p>
          <a:p>
            <a:pPr lvl="3"/>
            <a:r>
              <a:t>Body Level Four</a:t>
            </a:r>
          </a:p>
          <a:p>
            <a:pPr lvl="4"/>
            <a:r>
              <a:t>Body Level Five</a:t>
            </a:r>
          </a:p>
        </p:txBody>
      </p:sp>
      <p:sp>
        <p:nvSpPr>
          <p:cNvPr id="376" name="Text Placeholder 4"/>
          <p:cNvSpPr>
            <a:spLocks noGrp="1"/>
          </p:cNvSpPr>
          <p:nvPr>
            <p:ph type="body" sz="quarter" idx="21"/>
          </p:nvPr>
        </p:nvSpPr>
        <p:spPr>
          <a:xfrm>
            <a:off x="6172200" y="1681166"/>
            <a:ext cx="5183717" cy="823913"/>
          </a:xfrm>
          <a:prstGeom prst="rect">
            <a:avLst/>
          </a:prstGeom>
        </p:spPr>
        <p:txBody>
          <a:bodyPr anchor="b"/>
          <a:lstStyle/>
          <a:p>
            <a:pPr>
              <a:defRPr sz="700"/>
            </a:pPr>
            <a:endParaRPr/>
          </a:p>
        </p:txBody>
      </p:sp>
      <p:sp>
        <p:nvSpPr>
          <p:cNvPr id="2" name="TextBox 7">
            <a:extLst>
              <a:ext uri="{FF2B5EF4-FFF2-40B4-BE49-F238E27FC236}">
                <a16:creationId xmlns:a16="http://schemas.microsoft.com/office/drawing/2014/main" id="{95172116-9723-4EAA-8D09-06D387F4020A}"/>
              </a:ext>
            </a:extLst>
          </p:cNvPr>
          <p:cNvSpPr txBox="1"/>
          <p:nvPr userDrawn="1"/>
        </p:nvSpPr>
        <p:spPr>
          <a:xfrm>
            <a:off x="8472299" y="6457027"/>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sz="675" dirty="0"/>
              <a:t>RRT </a:t>
            </a:r>
            <a:r>
              <a:rPr sz="675" dirty="0"/>
              <a:t>Training </a:t>
            </a:r>
            <a:r>
              <a:rPr lang="hu-HU" sz="675" dirty="0"/>
              <a:t>of </a:t>
            </a:r>
            <a:r>
              <a:rPr lang="hu-HU" sz="675" dirty="0" err="1"/>
              <a:t>Trainers</a:t>
            </a:r>
            <a:r>
              <a:rPr lang="hu-HU" sz="675" dirty="0"/>
              <a:t> </a:t>
            </a:r>
            <a:r>
              <a:rPr sz="675" dirty="0"/>
              <a:t>Package</a:t>
            </a:r>
          </a:p>
        </p:txBody>
      </p:sp>
      <p:sp>
        <p:nvSpPr>
          <p:cNvPr id="3" name="Text Placeholder 6">
            <a:extLst>
              <a:ext uri="{FF2B5EF4-FFF2-40B4-BE49-F238E27FC236}">
                <a16:creationId xmlns:a16="http://schemas.microsoft.com/office/drawing/2014/main" id="{41799DFA-91E3-CC51-C0B8-258366ED1F44}"/>
              </a:ext>
            </a:extLst>
          </p:cNvPr>
          <p:cNvSpPr txBox="1"/>
          <p:nvPr userDrawn="1"/>
        </p:nvSpPr>
        <p:spPr>
          <a:xfrm>
            <a:off x="8157919" y="6611807"/>
            <a:ext cx="3740583"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lvl="1" indent="257175" algn="r" defTabSz="216990">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hu-HU" sz="675" dirty="0"/>
              <a:t>2 RRT TOT </a:t>
            </a:r>
            <a:r>
              <a:rPr lang="hu-HU" sz="675" dirty="0" err="1"/>
              <a:t>content</a:t>
            </a:r>
            <a:endParaRPr sz="675" dirty="0"/>
          </a:p>
        </p:txBody>
      </p:sp>
      <p:sp>
        <p:nvSpPr>
          <p:cNvPr id="4" name="Slide Number">
            <a:extLst>
              <a:ext uri="{FF2B5EF4-FFF2-40B4-BE49-F238E27FC236}">
                <a16:creationId xmlns:a16="http://schemas.microsoft.com/office/drawing/2014/main" id="{89BD3C6E-E01D-2ADA-720E-4170C352A917}"/>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dirty="0">
              <a:solidFill>
                <a:schemeClr val="tx2">
                  <a:lumMod val="75000"/>
                </a:schemeClr>
              </a:solidFill>
            </a:endParaRP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83"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384" name="Picture 2" descr="Picture 2"/>
          <p:cNvPicPr>
            <a:picLocks noChangeAspect="1"/>
          </p:cNvPicPr>
          <p:nvPr/>
        </p:nvPicPr>
        <p:blipFill>
          <a:blip r:embed="rId3"/>
          <a:stretch>
            <a:fillRect/>
          </a:stretch>
        </p:blipFill>
        <p:spPr>
          <a:xfrm>
            <a:off x="74343" y="6310302"/>
            <a:ext cx="1548719" cy="474296"/>
          </a:xfrm>
          <a:prstGeom prst="rect">
            <a:avLst/>
          </a:prstGeom>
          <a:ln w="12700">
            <a:miter lim="400000"/>
          </a:ln>
        </p:spPr>
      </p:pic>
      <p:pic>
        <p:nvPicPr>
          <p:cNvPr id="386"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pic>
        <p:nvPicPr>
          <p:cNvPr id="387" name="Picture 2" descr="Picture 2"/>
          <p:cNvPicPr>
            <a:picLocks noChangeAspect="1"/>
          </p:cNvPicPr>
          <p:nvPr/>
        </p:nvPicPr>
        <p:blipFill>
          <a:blip r:embed="rId3"/>
          <a:stretch>
            <a:fillRect/>
          </a:stretch>
        </p:blipFill>
        <p:spPr>
          <a:xfrm>
            <a:off x="74343" y="6310295"/>
            <a:ext cx="1548719" cy="474296"/>
          </a:xfrm>
          <a:prstGeom prst="rect">
            <a:avLst/>
          </a:prstGeom>
          <a:ln w="12700">
            <a:miter lim="400000"/>
          </a:ln>
        </p:spPr>
      </p:pic>
      <p:sp>
        <p:nvSpPr>
          <p:cNvPr id="390" name="Title Text"/>
          <p:cNvSpPr txBox="1">
            <a:spLocks noGrp="1"/>
          </p:cNvSpPr>
          <p:nvPr>
            <p:ph type="title"/>
          </p:nvPr>
        </p:nvSpPr>
        <p:spPr>
          <a:xfrm>
            <a:off x="840324" y="457200"/>
            <a:ext cx="3932768" cy="1600200"/>
          </a:xfrm>
          <a:prstGeom prst="rect">
            <a:avLst/>
          </a:prstGeom>
        </p:spPr>
        <p:txBody>
          <a:bodyPr anchor="b"/>
          <a:lstStyle>
            <a:lvl1pPr>
              <a:defRPr sz="750"/>
            </a:lvl1pPr>
          </a:lstStyle>
          <a:p>
            <a:r>
              <a:t>Title Text</a:t>
            </a:r>
          </a:p>
        </p:txBody>
      </p:sp>
      <p:sp>
        <p:nvSpPr>
          <p:cNvPr id="391" name="Body Level One…"/>
          <p:cNvSpPr txBox="1">
            <a:spLocks noGrp="1"/>
          </p:cNvSpPr>
          <p:nvPr>
            <p:ph type="body" sz="half" idx="1"/>
          </p:nvPr>
        </p:nvSpPr>
        <p:spPr>
          <a:xfrm>
            <a:off x="5183717" y="987437"/>
            <a:ext cx="6172201" cy="4873626"/>
          </a:xfrm>
          <a:prstGeom prst="rect">
            <a:avLst/>
          </a:prstGeom>
        </p:spPr>
        <p:txBody>
          <a:bodyPr/>
          <a:lstStyle>
            <a:lvl1pPr>
              <a:defRPr sz="750"/>
            </a:lvl1pPr>
            <a:lvl2pPr marL="176304" indent="-67809">
              <a:defRPr sz="750"/>
            </a:lvl2pPr>
            <a:lvl3pPr marL="294486" indent="-77496">
              <a:defRPr sz="750"/>
            </a:lvl3pPr>
            <a:lvl4pPr marL="415897" indent="-90412">
              <a:defRPr sz="750"/>
            </a:lvl4pPr>
            <a:lvl5pPr marL="524390" indent="-90412">
              <a:defRPr sz="750"/>
            </a:lvl5pPr>
          </a:lstStyle>
          <a:p>
            <a:r>
              <a:t>Body Level One</a:t>
            </a:r>
          </a:p>
          <a:p>
            <a:pPr lvl="1"/>
            <a:r>
              <a:t>Body Level Two</a:t>
            </a:r>
          </a:p>
          <a:p>
            <a:pPr lvl="2"/>
            <a:r>
              <a:t>Body Level Three</a:t>
            </a:r>
          </a:p>
          <a:p>
            <a:pPr lvl="3"/>
            <a:r>
              <a:t>Body Level Four</a:t>
            </a:r>
          </a:p>
          <a:p>
            <a:pPr lvl="4"/>
            <a:r>
              <a:t>Body Level Five</a:t>
            </a:r>
          </a:p>
        </p:txBody>
      </p:sp>
      <p:sp>
        <p:nvSpPr>
          <p:cNvPr id="392" name="Text Placeholder 3"/>
          <p:cNvSpPr>
            <a:spLocks noGrp="1"/>
          </p:cNvSpPr>
          <p:nvPr>
            <p:ph type="body" sz="quarter" idx="21"/>
          </p:nvPr>
        </p:nvSpPr>
        <p:spPr>
          <a:xfrm>
            <a:off x="840324" y="2057400"/>
            <a:ext cx="3932768" cy="3811588"/>
          </a:xfrm>
          <a:prstGeom prst="rect">
            <a:avLst/>
          </a:prstGeom>
        </p:spPr>
        <p:txBody>
          <a:bodyPr/>
          <a:lstStyle/>
          <a:p>
            <a:pPr>
              <a:defRPr sz="500"/>
            </a:pPr>
            <a:endParaRPr/>
          </a:p>
        </p:txBody>
      </p:sp>
      <p:sp>
        <p:nvSpPr>
          <p:cNvPr id="2" name="TextBox 7">
            <a:extLst>
              <a:ext uri="{FF2B5EF4-FFF2-40B4-BE49-F238E27FC236}">
                <a16:creationId xmlns:a16="http://schemas.microsoft.com/office/drawing/2014/main" id="{480D7B64-2DDE-13A6-15E3-40B349B3E619}"/>
              </a:ext>
            </a:extLst>
          </p:cNvPr>
          <p:cNvSpPr txBox="1"/>
          <p:nvPr userDrawn="1"/>
        </p:nvSpPr>
        <p:spPr>
          <a:xfrm>
            <a:off x="8472299" y="6457027"/>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sz="675" dirty="0"/>
              <a:t>RRT </a:t>
            </a:r>
            <a:r>
              <a:rPr sz="675" dirty="0"/>
              <a:t>Training </a:t>
            </a:r>
            <a:r>
              <a:rPr lang="hu-HU" sz="675" dirty="0"/>
              <a:t>of </a:t>
            </a:r>
            <a:r>
              <a:rPr lang="hu-HU" sz="675" dirty="0" err="1"/>
              <a:t>Trainers</a:t>
            </a:r>
            <a:r>
              <a:rPr lang="hu-HU" sz="675" dirty="0"/>
              <a:t> </a:t>
            </a:r>
            <a:r>
              <a:rPr sz="675" dirty="0"/>
              <a:t>Package</a:t>
            </a:r>
          </a:p>
        </p:txBody>
      </p:sp>
      <p:sp>
        <p:nvSpPr>
          <p:cNvPr id="3" name="Text Placeholder 6">
            <a:extLst>
              <a:ext uri="{FF2B5EF4-FFF2-40B4-BE49-F238E27FC236}">
                <a16:creationId xmlns:a16="http://schemas.microsoft.com/office/drawing/2014/main" id="{30460BE3-2716-1F24-604B-1DFDBA1A6E01}"/>
              </a:ext>
            </a:extLst>
          </p:cNvPr>
          <p:cNvSpPr txBox="1"/>
          <p:nvPr userDrawn="1"/>
        </p:nvSpPr>
        <p:spPr>
          <a:xfrm>
            <a:off x="8157919" y="6611807"/>
            <a:ext cx="3740583"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lvl="1" indent="257175" algn="r" defTabSz="216990">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hu-HU" sz="675" dirty="0"/>
              <a:t>2 RRT TOT </a:t>
            </a:r>
            <a:r>
              <a:rPr lang="hu-HU" sz="675" dirty="0" err="1"/>
              <a:t>content</a:t>
            </a:r>
            <a:endParaRPr sz="675" dirty="0"/>
          </a:p>
        </p:txBody>
      </p:sp>
      <p:sp>
        <p:nvSpPr>
          <p:cNvPr id="4" name="Slide Number">
            <a:extLst>
              <a:ext uri="{FF2B5EF4-FFF2-40B4-BE49-F238E27FC236}">
                <a16:creationId xmlns:a16="http://schemas.microsoft.com/office/drawing/2014/main" id="{0E2648CD-CA9E-6FE8-6C10-76B13FE4F394}"/>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dirty="0">
              <a:solidFill>
                <a:schemeClr val="tx2">
                  <a:lumMod val="75000"/>
                </a:schemeClr>
              </a:solidFill>
            </a:endParaRP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99"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400" name="Picture 2" descr="Picture 2"/>
          <p:cNvPicPr>
            <a:picLocks noChangeAspect="1"/>
          </p:cNvPicPr>
          <p:nvPr/>
        </p:nvPicPr>
        <p:blipFill>
          <a:blip r:embed="rId3"/>
          <a:stretch>
            <a:fillRect/>
          </a:stretch>
        </p:blipFill>
        <p:spPr>
          <a:xfrm>
            <a:off x="74343" y="6310302"/>
            <a:ext cx="1548719" cy="474296"/>
          </a:xfrm>
          <a:prstGeom prst="rect">
            <a:avLst/>
          </a:prstGeom>
          <a:ln w="12700">
            <a:miter lim="400000"/>
          </a:ln>
        </p:spPr>
      </p:pic>
      <p:pic>
        <p:nvPicPr>
          <p:cNvPr id="402"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pic>
        <p:nvPicPr>
          <p:cNvPr id="403" name="Picture 2" descr="Picture 2"/>
          <p:cNvPicPr>
            <a:picLocks noChangeAspect="1"/>
          </p:cNvPicPr>
          <p:nvPr/>
        </p:nvPicPr>
        <p:blipFill>
          <a:blip r:embed="rId3"/>
          <a:stretch>
            <a:fillRect/>
          </a:stretch>
        </p:blipFill>
        <p:spPr>
          <a:xfrm>
            <a:off x="74343" y="6310295"/>
            <a:ext cx="1548719" cy="474296"/>
          </a:xfrm>
          <a:prstGeom prst="rect">
            <a:avLst/>
          </a:prstGeom>
          <a:ln w="12700">
            <a:miter lim="400000"/>
          </a:ln>
        </p:spPr>
      </p:pic>
      <p:sp>
        <p:nvSpPr>
          <p:cNvPr id="406" name="Title Text"/>
          <p:cNvSpPr txBox="1">
            <a:spLocks noGrp="1"/>
          </p:cNvSpPr>
          <p:nvPr>
            <p:ph type="title"/>
          </p:nvPr>
        </p:nvSpPr>
        <p:spPr>
          <a:xfrm>
            <a:off x="840324" y="457200"/>
            <a:ext cx="3932768" cy="1600200"/>
          </a:xfrm>
          <a:prstGeom prst="rect">
            <a:avLst/>
          </a:prstGeom>
        </p:spPr>
        <p:txBody>
          <a:bodyPr anchor="b"/>
          <a:lstStyle>
            <a:lvl1pPr>
              <a:defRPr sz="750"/>
            </a:lvl1pPr>
          </a:lstStyle>
          <a:p>
            <a:r>
              <a:t>Title Text</a:t>
            </a:r>
          </a:p>
        </p:txBody>
      </p:sp>
      <p:sp>
        <p:nvSpPr>
          <p:cNvPr id="407" name="Picture Placeholder 2"/>
          <p:cNvSpPr>
            <a:spLocks noGrp="1"/>
          </p:cNvSpPr>
          <p:nvPr>
            <p:ph type="pic" sz="half" idx="21"/>
          </p:nvPr>
        </p:nvSpPr>
        <p:spPr>
          <a:xfrm>
            <a:off x="5183717" y="987437"/>
            <a:ext cx="6172201" cy="4873626"/>
          </a:xfrm>
          <a:prstGeom prst="rect">
            <a:avLst/>
          </a:prstGeom>
        </p:spPr>
        <p:txBody>
          <a:bodyPr lIns="91439" rIns="91439">
            <a:noAutofit/>
          </a:bodyPr>
          <a:lstStyle/>
          <a:p>
            <a:endParaRPr/>
          </a:p>
        </p:txBody>
      </p:sp>
      <p:sp>
        <p:nvSpPr>
          <p:cNvPr id="408" name="Body Level One…"/>
          <p:cNvSpPr txBox="1">
            <a:spLocks noGrp="1"/>
          </p:cNvSpPr>
          <p:nvPr>
            <p:ph type="body" sz="quarter" idx="1"/>
          </p:nvPr>
        </p:nvSpPr>
        <p:spPr>
          <a:xfrm>
            <a:off x="840324" y="2057400"/>
            <a:ext cx="3932768" cy="3811588"/>
          </a:xfrm>
          <a:prstGeom prst="rect">
            <a:avLst/>
          </a:prstGeom>
        </p:spPr>
        <p:txBody>
          <a:bodyPr/>
          <a:lstStyle>
            <a:lvl1pPr>
              <a:defRPr sz="375"/>
            </a:lvl1pPr>
            <a:lvl2pPr marL="0" indent="108495">
              <a:buSzTx/>
              <a:buNone/>
              <a:defRPr sz="375"/>
            </a:lvl2pPr>
            <a:lvl3pPr marL="0" indent="216990">
              <a:buSzTx/>
              <a:buNone/>
              <a:defRPr sz="375"/>
            </a:lvl3pPr>
            <a:lvl4pPr marL="0" indent="325484">
              <a:buSzTx/>
              <a:buNone/>
              <a:defRPr sz="375"/>
            </a:lvl4pPr>
            <a:lvl5pPr marL="0" indent="433979">
              <a:buSzTx/>
              <a:buNone/>
              <a:defRPr sz="375"/>
            </a:lvl5p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0465F591-3C1A-EE1A-B7EA-541874E6EE5A}"/>
              </a:ext>
            </a:extLst>
          </p:cNvPr>
          <p:cNvSpPr txBox="1"/>
          <p:nvPr userDrawn="1"/>
        </p:nvSpPr>
        <p:spPr>
          <a:xfrm>
            <a:off x="8472299" y="6457027"/>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sz="675" dirty="0"/>
              <a:t>RRT </a:t>
            </a:r>
            <a:r>
              <a:rPr sz="675" dirty="0"/>
              <a:t>Training </a:t>
            </a:r>
            <a:r>
              <a:rPr lang="hu-HU" sz="675" dirty="0"/>
              <a:t>of </a:t>
            </a:r>
            <a:r>
              <a:rPr lang="hu-HU" sz="675" dirty="0" err="1"/>
              <a:t>Trainers</a:t>
            </a:r>
            <a:r>
              <a:rPr lang="hu-HU" sz="675" dirty="0"/>
              <a:t> </a:t>
            </a:r>
            <a:r>
              <a:rPr sz="675" dirty="0"/>
              <a:t>Package</a:t>
            </a:r>
          </a:p>
        </p:txBody>
      </p:sp>
      <p:sp>
        <p:nvSpPr>
          <p:cNvPr id="3" name="Text Placeholder 6">
            <a:extLst>
              <a:ext uri="{FF2B5EF4-FFF2-40B4-BE49-F238E27FC236}">
                <a16:creationId xmlns:a16="http://schemas.microsoft.com/office/drawing/2014/main" id="{481F5E39-1480-699F-7D93-44A7D109128D}"/>
              </a:ext>
            </a:extLst>
          </p:cNvPr>
          <p:cNvSpPr txBox="1"/>
          <p:nvPr userDrawn="1"/>
        </p:nvSpPr>
        <p:spPr>
          <a:xfrm>
            <a:off x="8157919" y="6611807"/>
            <a:ext cx="3740583"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lvl="1" indent="257175" algn="r" defTabSz="216990">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hu-HU" sz="675" dirty="0"/>
              <a:t>2 RRT TOT </a:t>
            </a:r>
            <a:r>
              <a:rPr lang="hu-HU" sz="675" dirty="0" err="1"/>
              <a:t>content</a:t>
            </a:r>
            <a:endParaRPr sz="675" dirty="0"/>
          </a:p>
        </p:txBody>
      </p:sp>
      <p:sp>
        <p:nvSpPr>
          <p:cNvPr id="4" name="Slide Number">
            <a:extLst>
              <a:ext uri="{FF2B5EF4-FFF2-40B4-BE49-F238E27FC236}">
                <a16:creationId xmlns:a16="http://schemas.microsoft.com/office/drawing/2014/main" id="{EFD2A013-B08F-D62D-9C36-0D72A10F5070}"/>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dirty="0">
              <a:solidFill>
                <a:schemeClr val="tx2">
                  <a:lumMod val="75000"/>
                </a:schemeClr>
              </a:solidFill>
            </a:endParaRP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415"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416" name="Picture 2" descr="Picture 2"/>
          <p:cNvPicPr>
            <a:picLocks noChangeAspect="1"/>
          </p:cNvPicPr>
          <p:nvPr/>
        </p:nvPicPr>
        <p:blipFill>
          <a:blip r:embed="rId3"/>
          <a:stretch>
            <a:fillRect/>
          </a:stretch>
        </p:blipFill>
        <p:spPr>
          <a:xfrm>
            <a:off x="74343" y="6310302"/>
            <a:ext cx="1548719" cy="474296"/>
          </a:xfrm>
          <a:prstGeom prst="rect">
            <a:avLst/>
          </a:prstGeom>
          <a:ln w="12700">
            <a:miter lim="400000"/>
          </a:ln>
        </p:spPr>
      </p:pic>
      <p:pic>
        <p:nvPicPr>
          <p:cNvPr id="418"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pic>
        <p:nvPicPr>
          <p:cNvPr id="419" name="Picture 2" descr="Picture 2"/>
          <p:cNvPicPr>
            <a:picLocks noChangeAspect="1"/>
          </p:cNvPicPr>
          <p:nvPr/>
        </p:nvPicPr>
        <p:blipFill>
          <a:blip r:embed="rId3"/>
          <a:stretch>
            <a:fillRect/>
          </a:stretch>
        </p:blipFill>
        <p:spPr>
          <a:xfrm>
            <a:off x="74343" y="6310295"/>
            <a:ext cx="1548719" cy="474296"/>
          </a:xfrm>
          <a:prstGeom prst="rect">
            <a:avLst/>
          </a:prstGeom>
          <a:ln w="12700">
            <a:miter lim="400000"/>
          </a:ln>
        </p:spPr>
      </p:pic>
      <p:sp>
        <p:nvSpPr>
          <p:cNvPr id="422" name="Rectangle 1"/>
          <p:cNvSpPr/>
          <p:nvPr/>
        </p:nvSpPr>
        <p:spPr>
          <a:xfrm>
            <a:off x="0" y="5"/>
            <a:ext cx="12192000" cy="4286658"/>
          </a:xfrm>
          <a:prstGeom prst="rect">
            <a:avLst/>
          </a:prstGeom>
          <a:solidFill>
            <a:srgbClr val="ECF2F8"/>
          </a:solidFill>
          <a:ln w="12700">
            <a:miter lim="400000"/>
          </a:ln>
        </p:spPr>
        <p:txBody>
          <a:bodyPr lIns="34289" rIns="34289" anchor="ctr"/>
          <a:lstStyle/>
          <a:p>
            <a:pPr algn="ctr">
              <a:defRPr sz="1300">
                <a:solidFill>
                  <a:srgbClr val="FFFFFF"/>
                </a:solidFill>
                <a:latin typeface="Source Sans Pro Regular"/>
                <a:ea typeface="Source Sans Pro Regular"/>
                <a:cs typeface="Source Sans Pro Regular"/>
                <a:sym typeface="Source Sans Pro Regular"/>
              </a:defRPr>
            </a:pPr>
            <a:endParaRPr sz="975"/>
          </a:p>
        </p:txBody>
      </p:sp>
      <p:pic>
        <p:nvPicPr>
          <p:cNvPr id="424" name="Picture 3" descr="Picture 3"/>
          <p:cNvPicPr>
            <a:picLocks noChangeAspect="1"/>
          </p:cNvPicPr>
          <p:nvPr/>
        </p:nvPicPr>
        <p:blipFill>
          <a:blip r:embed="rId4"/>
          <a:stretch>
            <a:fillRect/>
          </a:stretch>
        </p:blipFill>
        <p:spPr>
          <a:xfrm>
            <a:off x="0" y="4"/>
            <a:ext cx="8207344" cy="5038929"/>
          </a:xfrm>
          <a:prstGeom prst="rect">
            <a:avLst/>
          </a:prstGeom>
          <a:ln w="12700">
            <a:miter lim="400000"/>
          </a:ln>
        </p:spPr>
      </p:pic>
      <p:sp>
        <p:nvSpPr>
          <p:cNvPr id="425" name="Rectangle 4"/>
          <p:cNvSpPr/>
          <p:nvPr/>
        </p:nvSpPr>
        <p:spPr>
          <a:xfrm>
            <a:off x="0" y="5"/>
            <a:ext cx="12192000" cy="4286658"/>
          </a:xfrm>
          <a:prstGeom prst="rect">
            <a:avLst/>
          </a:prstGeom>
          <a:solidFill>
            <a:srgbClr val="ECF2F8"/>
          </a:solidFill>
          <a:ln w="12700">
            <a:miter lim="400000"/>
          </a:ln>
        </p:spPr>
        <p:txBody>
          <a:bodyPr lIns="34289" rIns="34289" anchor="ctr"/>
          <a:lstStyle/>
          <a:p>
            <a:pPr algn="ctr">
              <a:defRPr sz="1300">
                <a:solidFill>
                  <a:srgbClr val="FFFFFF"/>
                </a:solidFill>
                <a:latin typeface="Source Sans Pro Regular"/>
                <a:ea typeface="Source Sans Pro Regular"/>
                <a:cs typeface="Source Sans Pro Regular"/>
                <a:sym typeface="Source Sans Pro Regular"/>
              </a:defRPr>
            </a:pPr>
            <a:endParaRPr sz="975"/>
          </a:p>
        </p:txBody>
      </p:sp>
      <p:pic>
        <p:nvPicPr>
          <p:cNvPr id="427" name="Picture 6" descr="Picture 6"/>
          <p:cNvPicPr>
            <a:picLocks noChangeAspect="1"/>
          </p:cNvPicPr>
          <p:nvPr/>
        </p:nvPicPr>
        <p:blipFill>
          <a:blip r:embed="rId4"/>
          <a:stretch>
            <a:fillRect/>
          </a:stretch>
        </p:blipFill>
        <p:spPr>
          <a:xfrm>
            <a:off x="0" y="4"/>
            <a:ext cx="8207344" cy="5038929"/>
          </a:xfrm>
          <a:prstGeom prst="rect">
            <a:avLst/>
          </a:prstGeom>
          <a:ln w="12700">
            <a:miter lim="400000"/>
          </a:ln>
        </p:spPr>
      </p:pic>
      <p:sp>
        <p:nvSpPr>
          <p:cNvPr id="2" name="TextBox 7">
            <a:extLst>
              <a:ext uri="{FF2B5EF4-FFF2-40B4-BE49-F238E27FC236}">
                <a16:creationId xmlns:a16="http://schemas.microsoft.com/office/drawing/2014/main" id="{27C39693-1CC9-EC08-11A3-A5C2109D20A1}"/>
              </a:ext>
            </a:extLst>
          </p:cNvPr>
          <p:cNvSpPr txBox="1"/>
          <p:nvPr userDrawn="1"/>
        </p:nvSpPr>
        <p:spPr>
          <a:xfrm>
            <a:off x="8472299" y="6457027"/>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sz="675" dirty="0"/>
              <a:t>RRT </a:t>
            </a:r>
            <a:r>
              <a:rPr sz="675" dirty="0"/>
              <a:t>Training </a:t>
            </a:r>
            <a:r>
              <a:rPr lang="hu-HU" sz="675" dirty="0"/>
              <a:t>of </a:t>
            </a:r>
            <a:r>
              <a:rPr lang="hu-HU" sz="675" dirty="0" err="1"/>
              <a:t>Trainers</a:t>
            </a:r>
            <a:r>
              <a:rPr lang="hu-HU" sz="675" dirty="0"/>
              <a:t> </a:t>
            </a:r>
            <a:r>
              <a:rPr sz="675" dirty="0"/>
              <a:t>Package</a:t>
            </a:r>
          </a:p>
        </p:txBody>
      </p:sp>
      <p:sp>
        <p:nvSpPr>
          <p:cNvPr id="3" name="Text Placeholder 6">
            <a:extLst>
              <a:ext uri="{FF2B5EF4-FFF2-40B4-BE49-F238E27FC236}">
                <a16:creationId xmlns:a16="http://schemas.microsoft.com/office/drawing/2014/main" id="{4162529B-143F-68B3-E987-27360B4BE2BF}"/>
              </a:ext>
            </a:extLst>
          </p:cNvPr>
          <p:cNvSpPr txBox="1"/>
          <p:nvPr userDrawn="1"/>
        </p:nvSpPr>
        <p:spPr>
          <a:xfrm>
            <a:off x="8157919" y="6611807"/>
            <a:ext cx="3740583"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lvl="1" indent="257175" algn="r" defTabSz="216990">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hu-HU" sz="675" dirty="0"/>
              <a:t>2 RRT TOT </a:t>
            </a:r>
            <a:r>
              <a:rPr lang="hu-HU" sz="675" dirty="0" err="1"/>
              <a:t>content</a:t>
            </a:r>
            <a:endParaRPr sz="675" dirty="0"/>
          </a:p>
        </p:txBody>
      </p:sp>
      <p:sp>
        <p:nvSpPr>
          <p:cNvPr id="4" name="Slide Number">
            <a:extLst>
              <a:ext uri="{FF2B5EF4-FFF2-40B4-BE49-F238E27FC236}">
                <a16:creationId xmlns:a16="http://schemas.microsoft.com/office/drawing/2014/main" id="{AD47C7A7-B694-B71A-036A-D51C53785342}"/>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dirty="0">
              <a:solidFill>
                <a:schemeClr val="tx2">
                  <a:lumMod val="75000"/>
                </a:schemeClr>
              </a:solidFill>
            </a:endParaRPr>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34"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435" name="Picture 2" descr="Picture 2"/>
          <p:cNvPicPr>
            <a:picLocks noChangeAspect="1"/>
          </p:cNvPicPr>
          <p:nvPr/>
        </p:nvPicPr>
        <p:blipFill>
          <a:blip r:embed="rId3"/>
          <a:stretch>
            <a:fillRect/>
          </a:stretch>
        </p:blipFill>
        <p:spPr>
          <a:xfrm>
            <a:off x="74343" y="6310302"/>
            <a:ext cx="1548719" cy="474296"/>
          </a:xfrm>
          <a:prstGeom prst="rect">
            <a:avLst/>
          </a:prstGeom>
          <a:ln w="12700">
            <a:miter lim="400000"/>
          </a:ln>
        </p:spPr>
      </p:pic>
      <p:pic>
        <p:nvPicPr>
          <p:cNvPr id="437"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pic>
        <p:nvPicPr>
          <p:cNvPr id="438" name="Picture 2" descr="Picture 2"/>
          <p:cNvPicPr>
            <a:picLocks noChangeAspect="1"/>
          </p:cNvPicPr>
          <p:nvPr/>
        </p:nvPicPr>
        <p:blipFill>
          <a:blip r:embed="rId3"/>
          <a:stretch>
            <a:fillRect/>
          </a:stretch>
        </p:blipFill>
        <p:spPr>
          <a:xfrm>
            <a:off x="74343" y="6310295"/>
            <a:ext cx="1548719" cy="474296"/>
          </a:xfrm>
          <a:prstGeom prst="rect">
            <a:avLst/>
          </a:prstGeom>
          <a:ln w="12700">
            <a:miter lim="400000"/>
          </a:ln>
        </p:spPr>
      </p:pic>
      <p:sp>
        <p:nvSpPr>
          <p:cNvPr id="441" name="Title Text"/>
          <p:cNvSpPr txBox="1">
            <a:spLocks noGrp="1"/>
          </p:cNvSpPr>
          <p:nvPr>
            <p:ph type="title"/>
          </p:nvPr>
        </p:nvSpPr>
        <p:spPr>
          <a:xfrm>
            <a:off x="1524000" y="1122365"/>
            <a:ext cx="9144000" cy="2387601"/>
          </a:xfrm>
          <a:prstGeom prst="rect">
            <a:avLst/>
          </a:prstGeom>
        </p:spPr>
        <p:txBody>
          <a:bodyPr anchor="b"/>
          <a:lstStyle>
            <a:lvl1pPr algn="ctr">
              <a:defRPr sz="1350"/>
            </a:lvl1pPr>
          </a:lstStyle>
          <a:p>
            <a:r>
              <a:t>Title Text</a:t>
            </a:r>
          </a:p>
        </p:txBody>
      </p:sp>
      <p:sp>
        <p:nvSpPr>
          <p:cNvPr id="442" name="Body Level One…"/>
          <p:cNvSpPr txBox="1">
            <a:spLocks noGrp="1"/>
          </p:cNvSpPr>
          <p:nvPr>
            <p:ph type="body" sz="quarter" idx="1"/>
          </p:nvPr>
        </p:nvSpPr>
        <p:spPr>
          <a:xfrm>
            <a:off x="1524000" y="3602039"/>
            <a:ext cx="9144000" cy="1655763"/>
          </a:xfrm>
          <a:prstGeom prst="rect">
            <a:avLst/>
          </a:prstGeom>
        </p:spPr>
        <p:txBody>
          <a:bodyPr/>
          <a:lstStyle>
            <a:lvl1pPr algn="ctr">
              <a:defRPr sz="525"/>
            </a:lvl1pPr>
            <a:lvl2pPr marL="0" indent="108495" algn="ctr">
              <a:buSzTx/>
              <a:buNone/>
              <a:defRPr sz="525"/>
            </a:lvl2pPr>
            <a:lvl3pPr marL="0" indent="216990" algn="ctr">
              <a:buSzTx/>
              <a:buNone/>
              <a:defRPr sz="525"/>
            </a:lvl3pPr>
            <a:lvl4pPr marL="0" indent="325484" algn="ctr">
              <a:buSzTx/>
              <a:buNone/>
              <a:defRPr sz="525"/>
            </a:lvl4pPr>
            <a:lvl5pPr marL="0" indent="433979" algn="ctr">
              <a:buSzTx/>
              <a:buNone/>
              <a:defRPr sz="525"/>
            </a:lvl5p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725F175C-0DBC-F695-E704-0D89B9BF7509}"/>
              </a:ext>
            </a:extLst>
          </p:cNvPr>
          <p:cNvSpPr txBox="1"/>
          <p:nvPr userDrawn="1"/>
        </p:nvSpPr>
        <p:spPr>
          <a:xfrm>
            <a:off x="8472299" y="6457027"/>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sz="675" dirty="0"/>
              <a:t>RRT </a:t>
            </a:r>
            <a:r>
              <a:rPr sz="675" dirty="0"/>
              <a:t>Training </a:t>
            </a:r>
            <a:r>
              <a:rPr lang="hu-HU" sz="675" dirty="0"/>
              <a:t>of </a:t>
            </a:r>
            <a:r>
              <a:rPr lang="hu-HU" sz="675" dirty="0" err="1"/>
              <a:t>Trainers</a:t>
            </a:r>
            <a:r>
              <a:rPr lang="hu-HU" sz="675" dirty="0"/>
              <a:t> </a:t>
            </a:r>
            <a:r>
              <a:rPr sz="675" dirty="0"/>
              <a:t>Package</a:t>
            </a:r>
          </a:p>
        </p:txBody>
      </p:sp>
      <p:sp>
        <p:nvSpPr>
          <p:cNvPr id="3" name="Text Placeholder 6">
            <a:extLst>
              <a:ext uri="{FF2B5EF4-FFF2-40B4-BE49-F238E27FC236}">
                <a16:creationId xmlns:a16="http://schemas.microsoft.com/office/drawing/2014/main" id="{34B3A20C-77CB-58D0-7030-8071836158AD}"/>
              </a:ext>
            </a:extLst>
          </p:cNvPr>
          <p:cNvSpPr txBox="1"/>
          <p:nvPr userDrawn="1"/>
        </p:nvSpPr>
        <p:spPr>
          <a:xfrm>
            <a:off x="8157919" y="6611807"/>
            <a:ext cx="3740583"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lvl="1" indent="257175" algn="r" defTabSz="216990">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hu-HU" sz="675" dirty="0"/>
              <a:t>2 RRT TOT </a:t>
            </a:r>
            <a:r>
              <a:rPr lang="hu-HU" sz="675" dirty="0" err="1"/>
              <a:t>content</a:t>
            </a:r>
            <a:endParaRPr sz="675" dirty="0"/>
          </a:p>
        </p:txBody>
      </p:sp>
      <p:sp>
        <p:nvSpPr>
          <p:cNvPr id="4" name="Slide Number">
            <a:extLst>
              <a:ext uri="{FF2B5EF4-FFF2-40B4-BE49-F238E27FC236}">
                <a16:creationId xmlns:a16="http://schemas.microsoft.com/office/drawing/2014/main" id="{3E2AA856-6FAE-6749-A116-D9CE80FC383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dirty="0">
              <a:solidFill>
                <a:schemeClr val="tx2">
                  <a:lumMod val="75000"/>
                </a:schemeClr>
              </a:solidFill>
            </a:endParaRPr>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x">
  <p:cSld name="1_Title Only">
    <p:spTree>
      <p:nvGrpSpPr>
        <p:cNvPr id="1" name=""/>
        <p:cNvGrpSpPr/>
        <p:nvPr/>
      </p:nvGrpSpPr>
      <p:grpSpPr>
        <a:xfrm>
          <a:off x="0" y="0"/>
          <a:ext cx="0" cy="0"/>
          <a:chOff x="0" y="0"/>
          <a:chExt cx="0" cy="0"/>
        </a:xfrm>
      </p:grpSpPr>
      <p:pic>
        <p:nvPicPr>
          <p:cNvPr id="449"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450" name="Picture 2" descr="Picture 2"/>
          <p:cNvPicPr>
            <a:picLocks noChangeAspect="1"/>
          </p:cNvPicPr>
          <p:nvPr/>
        </p:nvPicPr>
        <p:blipFill>
          <a:blip r:embed="rId3"/>
          <a:stretch>
            <a:fillRect/>
          </a:stretch>
        </p:blipFill>
        <p:spPr>
          <a:xfrm>
            <a:off x="74343" y="6310302"/>
            <a:ext cx="1548719" cy="474296"/>
          </a:xfrm>
          <a:prstGeom prst="rect">
            <a:avLst/>
          </a:prstGeom>
          <a:ln w="12700">
            <a:miter lim="400000"/>
          </a:ln>
        </p:spPr>
      </p:pic>
      <p:pic>
        <p:nvPicPr>
          <p:cNvPr id="452"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pic>
        <p:nvPicPr>
          <p:cNvPr id="453" name="Picture 2" descr="Picture 2"/>
          <p:cNvPicPr>
            <a:picLocks noChangeAspect="1"/>
          </p:cNvPicPr>
          <p:nvPr/>
        </p:nvPicPr>
        <p:blipFill>
          <a:blip r:embed="rId3"/>
          <a:stretch>
            <a:fillRect/>
          </a:stretch>
        </p:blipFill>
        <p:spPr>
          <a:xfrm>
            <a:off x="74343" y="6310295"/>
            <a:ext cx="1548719" cy="474296"/>
          </a:xfrm>
          <a:prstGeom prst="rect">
            <a:avLst/>
          </a:prstGeom>
          <a:ln w="12700">
            <a:miter lim="400000"/>
          </a:ln>
        </p:spPr>
      </p:pic>
      <p:sp>
        <p:nvSpPr>
          <p:cNvPr id="454" name="TextBox 7"/>
          <p:cNvSpPr txBox="1"/>
          <p:nvPr/>
        </p:nvSpPr>
        <p:spPr>
          <a:xfrm>
            <a:off x="8472299" y="6406227"/>
            <a:ext cx="3426203" cy="2308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defRPr sz="1200">
                <a:solidFill>
                  <a:srgbClr val="002060"/>
                </a:solidFill>
                <a:latin typeface="Source Sans Pro Regular"/>
                <a:ea typeface="Source Sans Pro Regular"/>
                <a:cs typeface="Source Sans Pro Regular"/>
                <a:sym typeface="Source Sans Pro Regular"/>
              </a:defRPr>
            </a:lvl1pPr>
          </a:lstStyle>
          <a:p>
            <a:r>
              <a:rPr sz="900"/>
              <a:t>Rapid Response Teams Advanced Training Package</a:t>
            </a:r>
          </a:p>
        </p:txBody>
      </p:sp>
      <p:sp>
        <p:nvSpPr>
          <p:cNvPr id="455" name="Text Placeholder 6"/>
          <p:cNvSpPr txBox="1"/>
          <p:nvPr/>
        </p:nvSpPr>
        <p:spPr>
          <a:xfrm>
            <a:off x="8157919"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p>
            <a:pPr lvl="1" indent="257175" algn="r" defTabSz="216990">
              <a:lnSpc>
                <a:spcPct val="90000"/>
              </a:lnSpc>
              <a:spcBef>
                <a:spcPts val="75"/>
              </a:spcBef>
              <a:defRPr sz="1200">
                <a:solidFill>
                  <a:srgbClr val="002060"/>
                </a:solidFill>
                <a:latin typeface="Source Sans Pro Regular"/>
                <a:ea typeface="Source Sans Pro Regular"/>
                <a:cs typeface="Source Sans Pro Regular"/>
                <a:sym typeface="Source Sans Pro Regular"/>
              </a:defRPr>
            </a:pPr>
            <a:r>
              <a:rPr sz="900"/>
              <a:t>1_RRT_TOT_generic_day_1_220824_en</a:t>
            </a:r>
          </a:p>
        </p:txBody>
      </p:sp>
      <p:sp>
        <p:nvSpPr>
          <p:cNvPr id="456"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457" name="TextBox 5"/>
          <p:cNvSpPr/>
          <p:nvPr/>
        </p:nvSpPr>
        <p:spPr>
          <a:xfrm>
            <a:off x="0" y="5943600"/>
            <a:ext cx="12192000" cy="923330"/>
          </a:xfrm>
          <a:prstGeom prst="rect">
            <a:avLst/>
          </a:prstGeom>
          <a:solidFill>
            <a:srgbClr val="FFFFFF"/>
          </a:solidFill>
          <a:ln w="12700">
            <a:miter lim="400000"/>
          </a:ln>
        </p:spPr>
        <p:txBody>
          <a:bodyPr lIns="34289" rIns="34289"/>
          <a:lstStyle/>
          <a:p>
            <a:pPr>
              <a:defRPr>
                <a:ln w="9525" cap="flat">
                  <a:solidFill>
                    <a:srgbClr val="FFFFFF"/>
                  </a:solidFill>
                  <a:prstDash val="solid"/>
                  <a:round/>
                </a:ln>
                <a:solidFill>
                  <a:srgbClr val="FFFFFF"/>
                </a:solidFill>
                <a:latin typeface="Source Sans Pro Regular"/>
                <a:ea typeface="Source Sans Pro Regular"/>
                <a:cs typeface="Source Sans Pro Regular"/>
                <a:sym typeface="Source Sans Pro Regular"/>
              </a:defRPr>
            </a:pPr>
            <a:endParaRPr sz="1350"/>
          </a:p>
        </p:txBody>
      </p:sp>
      <p:sp>
        <p:nvSpPr>
          <p:cNvPr id="458" name="TextBox 6"/>
          <p:cNvSpPr/>
          <p:nvPr/>
        </p:nvSpPr>
        <p:spPr>
          <a:xfrm>
            <a:off x="0" y="5966609"/>
            <a:ext cx="12192000" cy="923330"/>
          </a:xfrm>
          <a:prstGeom prst="rect">
            <a:avLst/>
          </a:prstGeom>
          <a:solidFill>
            <a:srgbClr val="FFFFFF"/>
          </a:solidFill>
          <a:ln w="12700">
            <a:miter lim="400000"/>
          </a:ln>
        </p:spPr>
        <p:txBody>
          <a:bodyPr lIns="34289" rIns="34289"/>
          <a:lstStyle/>
          <a:p>
            <a:pPr>
              <a:defRPr>
                <a:ln w="9525" cap="flat">
                  <a:solidFill>
                    <a:srgbClr val="FFFFFF"/>
                  </a:solidFill>
                  <a:prstDash val="solid"/>
                  <a:round/>
                </a:ln>
                <a:solidFill>
                  <a:srgbClr val="FFFFFF"/>
                </a:solidFill>
                <a:latin typeface="Source Sans Pro Regular"/>
                <a:ea typeface="Source Sans Pro Regular"/>
                <a:cs typeface="Source Sans Pro Regular"/>
                <a:sym typeface="Source Sans Pro Regular"/>
              </a:defRPr>
            </a:pPr>
            <a:endParaRPr sz="1350" dirty="0"/>
          </a:p>
        </p:txBody>
      </p:sp>
      <p:sp>
        <p:nvSpPr>
          <p:cNvPr id="8" name="TextBox 7">
            <a:extLst>
              <a:ext uri="{FF2B5EF4-FFF2-40B4-BE49-F238E27FC236}">
                <a16:creationId xmlns:a16="http://schemas.microsoft.com/office/drawing/2014/main" id="{4BC2F9A3-EE79-39EA-24B0-81D632D3EB65}"/>
              </a:ext>
            </a:extLst>
          </p:cNvPr>
          <p:cNvSpPr txBox="1"/>
          <p:nvPr userDrawn="1"/>
        </p:nvSpPr>
        <p:spPr>
          <a:xfrm>
            <a:off x="8472299" y="6457027"/>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sz="675" dirty="0"/>
              <a:t>RRT </a:t>
            </a:r>
            <a:r>
              <a:rPr sz="675" dirty="0"/>
              <a:t>Training </a:t>
            </a:r>
            <a:r>
              <a:rPr lang="hu-HU" sz="675" dirty="0"/>
              <a:t>of </a:t>
            </a:r>
            <a:r>
              <a:rPr lang="hu-HU" sz="675" dirty="0" err="1"/>
              <a:t>Trainers</a:t>
            </a:r>
            <a:r>
              <a:rPr lang="hu-HU" sz="675" dirty="0"/>
              <a:t> </a:t>
            </a:r>
            <a:r>
              <a:rPr sz="675" dirty="0"/>
              <a:t>Package</a:t>
            </a:r>
          </a:p>
        </p:txBody>
      </p:sp>
      <p:sp>
        <p:nvSpPr>
          <p:cNvPr id="9" name="Text Placeholder 6">
            <a:extLst>
              <a:ext uri="{FF2B5EF4-FFF2-40B4-BE49-F238E27FC236}">
                <a16:creationId xmlns:a16="http://schemas.microsoft.com/office/drawing/2014/main" id="{4F26FA57-1568-37CC-C69C-3E5C17B29D36}"/>
              </a:ext>
            </a:extLst>
          </p:cNvPr>
          <p:cNvSpPr txBox="1"/>
          <p:nvPr userDrawn="1"/>
        </p:nvSpPr>
        <p:spPr>
          <a:xfrm>
            <a:off x="8157919" y="6611807"/>
            <a:ext cx="3740583"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lvl="1" indent="257175" algn="r" defTabSz="216990">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hu-HU" sz="675" dirty="0"/>
              <a:t>2 RRT TOT </a:t>
            </a:r>
            <a:r>
              <a:rPr lang="hu-HU" sz="675" dirty="0" err="1"/>
              <a:t>content</a:t>
            </a:r>
            <a:endParaRPr sz="675" dirty="0"/>
          </a:p>
        </p:txBody>
      </p:sp>
      <p:sp>
        <p:nvSpPr>
          <p:cNvPr id="10" name="Slide Number">
            <a:extLst>
              <a:ext uri="{FF2B5EF4-FFF2-40B4-BE49-F238E27FC236}">
                <a16:creationId xmlns:a16="http://schemas.microsoft.com/office/drawing/2014/main" id="{D0CCB1CC-209E-A66C-52E5-1A383422F167}"/>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dirty="0">
              <a:solidFill>
                <a:schemeClr val="tx2">
                  <a:lumMod val="75000"/>
                </a:schemeClr>
              </a:solidFill>
            </a:endParaRPr>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465"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466" name="Picture 2" descr="Picture 2"/>
          <p:cNvPicPr>
            <a:picLocks noChangeAspect="1"/>
          </p:cNvPicPr>
          <p:nvPr/>
        </p:nvPicPr>
        <p:blipFill>
          <a:blip r:embed="rId3"/>
          <a:stretch>
            <a:fillRect/>
          </a:stretch>
        </p:blipFill>
        <p:spPr>
          <a:xfrm>
            <a:off x="74343" y="6310302"/>
            <a:ext cx="1548719" cy="474296"/>
          </a:xfrm>
          <a:prstGeom prst="rect">
            <a:avLst/>
          </a:prstGeom>
          <a:ln w="12700">
            <a:miter lim="400000"/>
          </a:ln>
        </p:spPr>
      </p:pic>
      <p:pic>
        <p:nvPicPr>
          <p:cNvPr id="467"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pic>
        <p:nvPicPr>
          <p:cNvPr id="468" name="Picture 2" descr="Picture 2"/>
          <p:cNvPicPr>
            <a:picLocks noChangeAspect="1"/>
          </p:cNvPicPr>
          <p:nvPr/>
        </p:nvPicPr>
        <p:blipFill>
          <a:blip r:embed="rId3"/>
          <a:stretch>
            <a:fillRect/>
          </a:stretch>
        </p:blipFill>
        <p:spPr>
          <a:xfrm>
            <a:off x="74343" y="6310295"/>
            <a:ext cx="1548719" cy="474296"/>
          </a:xfrm>
          <a:prstGeom prst="rect">
            <a:avLst/>
          </a:prstGeom>
          <a:ln w="12700">
            <a:miter lim="400000"/>
          </a:ln>
        </p:spPr>
      </p:pic>
      <p:sp>
        <p:nvSpPr>
          <p:cNvPr id="2" name="TextBox 7">
            <a:extLst>
              <a:ext uri="{FF2B5EF4-FFF2-40B4-BE49-F238E27FC236}">
                <a16:creationId xmlns:a16="http://schemas.microsoft.com/office/drawing/2014/main" id="{C93A7660-627A-65F0-E972-901AE0F48E6A}"/>
              </a:ext>
            </a:extLst>
          </p:cNvPr>
          <p:cNvSpPr txBox="1"/>
          <p:nvPr userDrawn="1"/>
        </p:nvSpPr>
        <p:spPr>
          <a:xfrm>
            <a:off x="8472299" y="6457027"/>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sz="675" dirty="0"/>
              <a:t>RRT </a:t>
            </a:r>
            <a:r>
              <a:rPr sz="675" dirty="0"/>
              <a:t>Training </a:t>
            </a:r>
            <a:r>
              <a:rPr lang="hu-HU" sz="675" dirty="0"/>
              <a:t>of </a:t>
            </a:r>
            <a:r>
              <a:rPr lang="hu-HU" sz="675" dirty="0" err="1"/>
              <a:t>Trainers</a:t>
            </a:r>
            <a:r>
              <a:rPr lang="hu-HU" sz="675" dirty="0"/>
              <a:t> </a:t>
            </a:r>
            <a:r>
              <a:rPr sz="675" dirty="0"/>
              <a:t>Package</a:t>
            </a:r>
          </a:p>
        </p:txBody>
      </p:sp>
      <p:sp>
        <p:nvSpPr>
          <p:cNvPr id="3" name="Text Placeholder 6">
            <a:extLst>
              <a:ext uri="{FF2B5EF4-FFF2-40B4-BE49-F238E27FC236}">
                <a16:creationId xmlns:a16="http://schemas.microsoft.com/office/drawing/2014/main" id="{67D2115F-5C94-32BF-8080-DCA4CB968418}"/>
              </a:ext>
            </a:extLst>
          </p:cNvPr>
          <p:cNvSpPr txBox="1"/>
          <p:nvPr userDrawn="1"/>
        </p:nvSpPr>
        <p:spPr>
          <a:xfrm>
            <a:off x="8157919" y="6611807"/>
            <a:ext cx="3740583"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lvl="1" indent="257175" algn="r" defTabSz="216990">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hu-HU" sz="675" dirty="0"/>
              <a:t>2 RRT TOT </a:t>
            </a:r>
            <a:r>
              <a:rPr lang="hu-HU" sz="675" dirty="0" err="1"/>
              <a:t>content</a:t>
            </a:r>
            <a:endParaRPr sz="675" dirty="0"/>
          </a:p>
        </p:txBody>
      </p:sp>
      <p:sp>
        <p:nvSpPr>
          <p:cNvPr id="4" name="Slide Number">
            <a:extLst>
              <a:ext uri="{FF2B5EF4-FFF2-40B4-BE49-F238E27FC236}">
                <a16:creationId xmlns:a16="http://schemas.microsoft.com/office/drawing/2014/main" id="{E749479C-470B-28DA-D225-E1175041C84F}"/>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dirty="0">
              <a:solidFill>
                <a:schemeClr val="tx2">
                  <a:lumMod val="75000"/>
                </a:schemeClr>
              </a:solidFill>
            </a:endParaRPr>
          </a:p>
        </p:txBody>
      </p:sp>
    </p:spTree>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x">
  <p:cSld name="3_Data Slide (for content heavy tables and charts)">
    <p:spTree>
      <p:nvGrpSpPr>
        <p:cNvPr id="1" name=""/>
        <p:cNvGrpSpPr/>
        <p:nvPr/>
      </p:nvGrpSpPr>
      <p:grpSpPr>
        <a:xfrm>
          <a:off x="0" y="0"/>
          <a:ext cx="0" cy="0"/>
          <a:chOff x="0" y="0"/>
          <a:chExt cx="0" cy="0"/>
        </a:xfrm>
      </p:grpSpPr>
      <p:pic>
        <p:nvPicPr>
          <p:cNvPr id="478"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479" name="Picture 2" descr="Picture 2"/>
          <p:cNvPicPr>
            <a:picLocks noChangeAspect="1"/>
          </p:cNvPicPr>
          <p:nvPr/>
        </p:nvPicPr>
        <p:blipFill>
          <a:blip r:embed="rId3"/>
          <a:stretch>
            <a:fillRect/>
          </a:stretch>
        </p:blipFill>
        <p:spPr>
          <a:xfrm>
            <a:off x="74343" y="6310302"/>
            <a:ext cx="1548719" cy="474296"/>
          </a:xfrm>
          <a:prstGeom prst="rect">
            <a:avLst/>
          </a:prstGeom>
          <a:ln w="12700">
            <a:miter lim="400000"/>
          </a:ln>
        </p:spPr>
      </p:pic>
      <p:pic>
        <p:nvPicPr>
          <p:cNvPr id="481"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pic>
        <p:nvPicPr>
          <p:cNvPr id="482" name="Picture 2" descr="Picture 2"/>
          <p:cNvPicPr>
            <a:picLocks noChangeAspect="1"/>
          </p:cNvPicPr>
          <p:nvPr/>
        </p:nvPicPr>
        <p:blipFill>
          <a:blip r:embed="rId3"/>
          <a:stretch>
            <a:fillRect/>
          </a:stretch>
        </p:blipFill>
        <p:spPr>
          <a:xfrm>
            <a:off x="74343" y="6310295"/>
            <a:ext cx="1548719" cy="474296"/>
          </a:xfrm>
          <a:prstGeom prst="rect">
            <a:avLst/>
          </a:prstGeom>
          <a:ln w="12700">
            <a:miter lim="400000"/>
          </a:ln>
        </p:spPr>
      </p:pic>
      <p:sp>
        <p:nvSpPr>
          <p:cNvPr id="485" name="Bottom band: CGH"/>
          <p:cNvSpPr txBox="1">
            <a:spLocks noGrp="1"/>
          </p:cNvSpPr>
          <p:nvPr>
            <p:ph type="title" hasCustomPrompt="1"/>
          </p:nvPr>
        </p:nvSpPr>
        <p:spPr>
          <a:xfrm>
            <a:off x="609600" y="274641"/>
            <a:ext cx="10972800" cy="1143001"/>
          </a:xfrm>
          <a:prstGeom prst="rect">
            <a:avLst/>
          </a:prstGeom>
        </p:spPr>
        <p:txBody>
          <a:bodyPr anchor="b"/>
          <a:lstStyle>
            <a:lvl1pPr>
              <a:lnSpc>
                <a:spcPts val="900"/>
              </a:lnSpc>
              <a:defRPr sz="825">
                <a:solidFill>
                  <a:srgbClr val="9F8C71"/>
                </a:solidFill>
                <a:latin typeface="Source Sans Pro Regular"/>
                <a:ea typeface="Source Sans Pro Regular"/>
                <a:cs typeface="Source Sans Pro Regular"/>
                <a:sym typeface="Source Sans Pro Regular"/>
              </a:defRPr>
            </a:lvl1pPr>
          </a:lstStyle>
          <a:p>
            <a:r>
              <a:t>Bottom band: CGH</a:t>
            </a:r>
          </a:p>
        </p:txBody>
      </p:sp>
      <p:sp>
        <p:nvSpPr>
          <p:cNvPr id="486" name="Body Level One…"/>
          <p:cNvSpPr txBox="1">
            <a:spLocks noGrp="1"/>
          </p:cNvSpPr>
          <p:nvPr>
            <p:ph type="body" idx="1"/>
          </p:nvPr>
        </p:nvSpPr>
        <p:spPr>
          <a:xfrm>
            <a:off x="609600" y="1545168"/>
            <a:ext cx="10972800" cy="4455585"/>
          </a:xfrm>
          <a:prstGeom prst="rect">
            <a:avLst/>
          </a:prstGeom>
        </p:spPr>
        <p:txBody>
          <a:bodyPr/>
          <a:lstStyle>
            <a:lvl1pPr marL="108490" indent="-108490">
              <a:buClr>
                <a:srgbClr val="A59988"/>
              </a:buClr>
              <a:buSzPct val="100000"/>
              <a:buChar char="▪"/>
              <a:defRPr sz="600">
                <a:solidFill>
                  <a:srgbClr val="0078A7"/>
                </a:solidFill>
              </a:defRPr>
            </a:lvl1pPr>
            <a:lvl2pPr>
              <a:buClr>
                <a:srgbClr val="A59988"/>
              </a:buClr>
              <a:defRPr sz="600">
                <a:solidFill>
                  <a:srgbClr val="0078A7"/>
                </a:solidFill>
              </a:defRPr>
            </a:lvl2pPr>
            <a:lvl3pPr>
              <a:buClr>
                <a:srgbClr val="A59988"/>
              </a:buClr>
              <a:defRPr sz="600">
                <a:solidFill>
                  <a:srgbClr val="0078A7"/>
                </a:solidFill>
              </a:defRPr>
            </a:lvl3pPr>
            <a:lvl4pPr>
              <a:buClr>
                <a:srgbClr val="A59988"/>
              </a:buClr>
              <a:defRPr sz="600">
                <a:solidFill>
                  <a:srgbClr val="0078A7"/>
                </a:solidFill>
              </a:defRPr>
            </a:lvl4pPr>
            <a:lvl5pPr>
              <a:buClr>
                <a:srgbClr val="A59988"/>
              </a:buClr>
              <a:defRPr sz="600">
                <a:solidFill>
                  <a:srgbClr val="0078A7"/>
                </a:solidFill>
              </a:defRPr>
            </a:lvl5p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5E810E42-2CA0-7ABC-1231-2C74F41FD526}"/>
              </a:ext>
            </a:extLst>
          </p:cNvPr>
          <p:cNvSpPr txBox="1"/>
          <p:nvPr userDrawn="1"/>
        </p:nvSpPr>
        <p:spPr>
          <a:xfrm>
            <a:off x="8472299" y="6457027"/>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sz="675" dirty="0"/>
              <a:t>RRT </a:t>
            </a:r>
            <a:r>
              <a:rPr sz="675" dirty="0"/>
              <a:t>Training </a:t>
            </a:r>
            <a:r>
              <a:rPr lang="hu-HU" sz="675" dirty="0"/>
              <a:t>of </a:t>
            </a:r>
            <a:r>
              <a:rPr lang="hu-HU" sz="675" dirty="0" err="1"/>
              <a:t>Trainers</a:t>
            </a:r>
            <a:r>
              <a:rPr lang="hu-HU" sz="675" dirty="0"/>
              <a:t> </a:t>
            </a:r>
            <a:r>
              <a:rPr sz="675" dirty="0"/>
              <a:t>Package</a:t>
            </a:r>
          </a:p>
        </p:txBody>
      </p:sp>
      <p:sp>
        <p:nvSpPr>
          <p:cNvPr id="3" name="Text Placeholder 6">
            <a:extLst>
              <a:ext uri="{FF2B5EF4-FFF2-40B4-BE49-F238E27FC236}">
                <a16:creationId xmlns:a16="http://schemas.microsoft.com/office/drawing/2014/main" id="{97E81DAB-CB67-DA39-BDD7-3B39899A1B46}"/>
              </a:ext>
            </a:extLst>
          </p:cNvPr>
          <p:cNvSpPr txBox="1"/>
          <p:nvPr userDrawn="1"/>
        </p:nvSpPr>
        <p:spPr>
          <a:xfrm>
            <a:off x="8157919" y="6611807"/>
            <a:ext cx="3740583"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lvl="1" indent="257175" algn="r" defTabSz="216990">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hu-HU" sz="675" dirty="0"/>
              <a:t>2 RRT TOT </a:t>
            </a:r>
            <a:r>
              <a:rPr lang="hu-HU" sz="675" dirty="0" err="1"/>
              <a:t>content</a:t>
            </a:r>
            <a:endParaRPr sz="675" dirty="0"/>
          </a:p>
        </p:txBody>
      </p:sp>
      <p:sp>
        <p:nvSpPr>
          <p:cNvPr id="4" name="Slide Number">
            <a:extLst>
              <a:ext uri="{FF2B5EF4-FFF2-40B4-BE49-F238E27FC236}">
                <a16:creationId xmlns:a16="http://schemas.microsoft.com/office/drawing/2014/main" id="{7B25CCB6-657F-D256-6033-7E53C45F8678}"/>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dirty="0">
              <a:solidFill>
                <a:schemeClr val="tx2">
                  <a:lumMod val="75000"/>
                </a:schemeClr>
              </a:solidFill>
            </a:endParaRPr>
          </a:p>
        </p:txBody>
      </p:sp>
    </p:spTree>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pic>
        <p:nvPicPr>
          <p:cNvPr id="493"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494" name="Picture 2" descr="Picture 2"/>
          <p:cNvPicPr>
            <a:picLocks noChangeAspect="1"/>
          </p:cNvPicPr>
          <p:nvPr/>
        </p:nvPicPr>
        <p:blipFill>
          <a:blip r:embed="rId3"/>
          <a:stretch>
            <a:fillRect/>
          </a:stretch>
        </p:blipFill>
        <p:spPr>
          <a:xfrm>
            <a:off x="74343" y="6310302"/>
            <a:ext cx="1548719" cy="474296"/>
          </a:xfrm>
          <a:prstGeom prst="rect">
            <a:avLst/>
          </a:prstGeom>
          <a:ln w="12700">
            <a:miter lim="400000"/>
          </a:ln>
        </p:spPr>
      </p:pic>
      <p:pic>
        <p:nvPicPr>
          <p:cNvPr id="496"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pic>
        <p:nvPicPr>
          <p:cNvPr id="497" name="Picture 2" descr="Picture 2"/>
          <p:cNvPicPr>
            <a:picLocks noChangeAspect="1"/>
          </p:cNvPicPr>
          <p:nvPr/>
        </p:nvPicPr>
        <p:blipFill>
          <a:blip r:embed="rId3"/>
          <a:stretch>
            <a:fillRect/>
          </a:stretch>
        </p:blipFill>
        <p:spPr>
          <a:xfrm>
            <a:off x="74343" y="6310295"/>
            <a:ext cx="1548719" cy="474296"/>
          </a:xfrm>
          <a:prstGeom prst="rect">
            <a:avLst/>
          </a:prstGeom>
          <a:ln w="12700">
            <a:miter lim="400000"/>
          </a:ln>
        </p:spPr>
      </p:pic>
      <p:sp>
        <p:nvSpPr>
          <p:cNvPr id="500" name="Title Text"/>
          <p:cNvSpPr txBox="1">
            <a:spLocks noGrp="1"/>
          </p:cNvSpPr>
          <p:nvPr>
            <p:ph type="title"/>
          </p:nvPr>
        </p:nvSpPr>
        <p:spPr>
          <a:xfrm>
            <a:off x="220373" y="559153"/>
            <a:ext cx="4766299" cy="2339614"/>
          </a:xfrm>
          <a:prstGeom prst="rect">
            <a:avLst/>
          </a:prstGeom>
        </p:spPr>
        <p:txBody>
          <a:bodyPr/>
          <a:lstStyle/>
          <a:p>
            <a:r>
              <a:t>Title Text</a:t>
            </a:r>
          </a:p>
        </p:txBody>
      </p:sp>
      <p:sp>
        <p:nvSpPr>
          <p:cNvPr id="501" name="Body Level One…"/>
          <p:cNvSpPr txBox="1">
            <a:spLocks noGrp="1"/>
          </p:cNvSpPr>
          <p:nvPr>
            <p:ph type="body" idx="1"/>
          </p:nvPr>
        </p:nvSpPr>
        <p:spPr>
          <a:xfrm>
            <a:off x="0" y="2"/>
            <a:ext cx="10515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90DF7C6F-2EC8-04EE-E02C-3F17C1622C4E}"/>
              </a:ext>
            </a:extLst>
          </p:cNvPr>
          <p:cNvSpPr txBox="1"/>
          <p:nvPr userDrawn="1"/>
        </p:nvSpPr>
        <p:spPr>
          <a:xfrm>
            <a:off x="8472299" y="6457027"/>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sz="675" dirty="0"/>
              <a:t>RRT </a:t>
            </a:r>
            <a:r>
              <a:rPr sz="675" dirty="0"/>
              <a:t>Training </a:t>
            </a:r>
            <a:r>
              <a:rPr lang="hu-HU" sz="675" dirty="0"/>
              <a:t>of </a:t>
            </a:r>
            <a:r>
              <a:rPr lang="hu-HU" sz="675" dirty="0" err="1"/>
              <a:t>Trainers</a:t>
            </a:r>
            <a:r>
              <a:rPr lang="hu-HU" sz="675" dirty="0"/>
              <a:t> </a:t>
            </a:r>
            <a:r>
              <a:rPr sz="675" dirty="0"/>
              <a:t>Package</a:t>
            </a:r>
          </a:p>
        </p:txBody>
      </p:sp>
      <p:sp>
        <p:nvSpPr>
          <p:cNvPr id="3" name="Text Placeholder 6">
            <a:extLst>
              <a:ext uri="{FF2B5EF4-FFF2-40B4-BE49-F238E27FC236}">
                <a16:creationId xmlns:a16="http://schemas.microsoft.com/office/drawing/2014/main" id="{813B6371-DAD1-B08C-2EE6-150BB4F2BBBF}"/>
              </a:ext>
            </a:extLst>
          </p:cNvPr>
          <p:cNvSpPr txBox="1"/>
          <p:nvPr userDrawn="1"/>
        </p:nvSpPr>
        <p:spPr>
          <a:xfrm>
            <a:off x="8157919" y="6611807"/>
            <a:ext cx="3740583"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lvl="1" indent="257175" algn="r" defTabSz="216990">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hu-HU" sz="675" dirty="0"/>
              <a:t>2 RRT TOT </a:t>
            </a:r>
            <a:r>
              <a:rPr lang="hu-HU" sz="675" dirty="0" err="1"/>
              <a:t>content</a:t>
            </a:r>
            <a:endParaRPr sz="675" dirty="0"/>
          </a:p>
        </p:txBody>
      </p:sp>
      <p:sp>
        <p:nvSpPr>
          <p:cNvPr id="4" name="Slide Number">
            <a:extLst>
              <a:ext uri="{FF2B5EF4-FFF2-40B4-BE49-F238E27FC236}">
                <a16:creationId xmlns:a16="http://schemas.microsoft.com/office/drawing/2014/main" id="{E16D8CAE-3DDB-31F7-E981-05A75D06CEBC}"/>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dirty="0">
              <a:solidFill>
                <a:schemeClr val="tx2">
                  <a:lumMod val="75000"/>
                </a:schemeClr>
              </a:solidFill>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sp>
        <p:nvSpPr>
          <p:cNvPr id="79" name="Google Shape;308;p8"/>
          <p:cNvSpPr/>
          <p:nvPr/>
        </p:nvSpPr>
        <p:spPr>
          <a:xfrm>
            <a:off x="8" y="-8962"/>
            <a:ext cx="4088617"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80" name="Picture 8" descr="Picture 8"/>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81" name="Rounded Rectangle 4"/>
          <p:cNvSpPr/>
          <p:nvPr/>
        </p:nvSpPr>
        <p:spPr>
          <a:xfrm flipV="1">
            <a:off x="389002" y="1340767"/>
            <a:ext cx="2655039" cy="86916"/>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82" name="TextBox 5"/>
          <p:cNvSpPr txBox="1"/>
          <p:nvPr/>
        </p:nvSpPr>
        <p:spPr>
          <a:xfrm>
            <a:off x="403463" y="668220"/>
            <a:ext cx="2803027" cy="424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0">
              <a:lnSpc>
                <a:spcPct val="90000"/>
              </a:lnSpc>
            </a:lvl1pPr>
          </a:lstStyle>
          <a:p>
            <a:r>
              <a:rPr lang="fr-FR" sz="2400" b="1"/>
              <a:t>M</a:t>
            </a:r>
            <a:r>
              <a:rPr sz="2400" b="1"/>
              <a:t>essages</a:t>
            </a:r>
            <a:r>
              <a:rPr lang="fr-FR" sz="2400" b="1"/>
              <a:t> clés</a:t>
            </a:r>
            <a:endParaRPr sz="2400" b="1"/>
          </a:p>
        </p:txBody>
      </p:sp>
      <p:sp>
        <p:nvSpPr>
          <p:cNvPr id="83" name="Pentagon 6"/>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84" name="Title Text"/>
          <p:cNvSpPr txBox="1">
            <a:spLocks noGrp="1"/>
          </p:cNvSpPr>
          <p:nvPr>
            <p:ph type="title"/>
          </p:nvPr>
        </p:nvSpPr>
        <p:spPr>
          <a:xfrm>
            <a:off x="145941" y="4125638"/>
            <a:ext cx="3609075" cy="645665"/>
          </a:xfrm>
          <a:prstGeom prst="rect">
            <a:avLst/>
          </a:prstGeom>
        </p:spPr>
        <p:txBody>
          <a:bodyPr/>
          <a:lstStyle>
            <a:lvl1pPr>
              <a:defRPr sz="825">
                <a:solidFill>
                  <a:srgbClr val="A2010C"/>
                </a:solidFill>
                <a:latin typeface="+mn-lt"/>
                <a:ea typeface="+mn-ea"/>
                <a:cs typeface="+mn-cs"/>
                <a:sym typeface="Source Sans Pro Regular"/>
              </a:defRPr>
            </a:lvl1pPr>
          </a:lstStyle>
          <a:p>
            <a:r>
              <a:t>Title Text</a:t>
            </a:r>
          </a:p>
        </p:txBody>
      </p:sp>
      <p:sp>
        <p:nvSpPr>
          <p:cNvPr id="85" name="Body Level One…"/>
          <p:cNvSpPr txBox="1">
            <a:spLocks noGrp="1"/>
          </p:cNvSpPr>
          <p:nvPr>
            <p:ph type="body" idx="1"/>
          </p:nvPr>
        </p:nvSpPr>
        <p:spPr>
          <a:xfrm>
            <a:off x="4273552"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pic>
        <p:nvPicPr>
          <p:cNvPr id="16" name="Imag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52584" y="140181"/>
            <a:ext cx="689859" cy="652327"/>
          </a:xfrm>
          <a:prstGeom prst="rect">
            <a:avLst/>
          </a:prstGeom>
        </p:spPr>
      </p:pic>
      <p:sp>
        <p:nvSpPr>
          <p:cNvPr id="15"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pic>
        <p:nvPicPr>
          <p:cNvPr id="21" name="Image 2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4345" y="6333540"/>
            <a:ext cx="2257505" cy="428626"/>
          </a:xfrm>
          <a:prstGeom prst="rect">
            <a:avLst/>
          </a:prstGeom>
        </p:spPr>
      </p:pic>
      <p:sp>
        <p:nvSpPr>
          <p:cNvPr id="22"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508"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509" name="Picture 2" descr="Picture 2"/>
          <p:cNvPicPr>
            <a:picLocks noChangeAspect="1"/>
          </p:cNvPicPr>
          <p:nvPr/>
        </p:nvPicPr>
        <p:blipFill>
          <a:blip r:embed="rId3"/>
          <a:stretch>
            <a:fillRect/>
          </a:stretch>
        </p:blipFill>
        <p:spPr>
          <a:xfrm>
            <a:off x="74343" y="6310302"/>
            <a:ext cx="1548719" cy="474296"/>
          </a:xfrm>
          <a:prstGeom prst="rect">
            <a:avLst/>
          </a:prstGeom>
          <a:ln w="12700">
            <a:miter lim="400000"/>
          </a:ln>
        </p:spPr>
      </p:pic>
      <p:pic>
        <p:nvPicPr>
          <p:cNvPr id="511"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pic>
        <p:nvPicPr>
          <p:cNvPr id="512" name="Picture 2" descr="Picture 2"/>
          <p:cNvPicPr>
            <a:picLocks noChangeAspect="1"/>
          </p:cNvPicPr>
          <p:nvPr/>
        </p:nvPicPr>
        <p:blipFill>
          <a:blip r:embed="rId3"/>
          <a:stretch>
            <a:fillRect/>
          </a:stretch>
        </p:blipFill>
        <p:spPr>
          <a:xfrm>
            <a:off x="74343" y="6310295"/>
            <a:ext cx="1548719" cy="474296"/>
          </a:xfrm>
          <a:prstGeom prst="rect">
            <a:avLst/>
          </a:prstGeom>
          <a:ln w="12700">
            <a:miter lim="400000"/>
          </a:ln>
        </p:spPr>
      </p:pic>
      <p:sp>
        <p:nvSpPr>
          <p:cNvPr id="515" name="Title Text"/>
          <p:cNvSpPr txBox="1">
            <a:spLocks noGrp="1"/>
          </p:cNvSpPr>
          <p:nvPr>
            <p:ph type="title"/>
          </p:nvPr>
        </p:nvSpPr>
        <p:spPr>
          <a:xfrm>
            <a:off x="220373" y="559153"/>
            <a:ext cx="4766299" cy="2339614"/>
          </a:xfrm>
          <a:prstGeom prst="rect">
            <a:avLst/>
          </a:prstGeom>
        </p:spPr>
        <p:txBody>
          <a:bodyPr/>
          <a:lstStyle/>
          <a:p>
            <a:r>
              <a:t>Title Text</a:t>
            </a:r>
          </a:p>
        </p:txBody>
      </p:sp>
      <p:sp>
        <p:nvSpPr>
          <p:cNvPr id="2" name="TextBox 7">
            <a:extLst>
              <a:ext uri="{FF2B5EF4-FFF2-40B4-BE49-F238E27FC236}">
                <a16:creationId xmlns:a16="http://schemas.microsoft.com/office/drawing/2014/main" id="{A5F7D227-FCA7-F40F-E561-9581E3616960}"/>
              </a:ext>
            </a:extLst>
          </p:cNvPr>
          <p:cNvSpPr txBox="1"/>
          <p:nvPr userDrawn="1"/>
        </p:nvSpPr>
        <p:spPr>
          <a:xfrm>
            <a:off x="8472299" y="6457027"/>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sz="675" dirty="0"/>
              <a:t>RRT </a:t>
            </a:r>
            <a:r>
              <a:rPr sz="675" dirty="0"/>
              <a:t>Training </a:t>
            </a:r>
            <a:r>
              <a:rPr lang="hu-HU" sz="675" dirty="0"/>
              <a:t>of </a:t>
            </a:r>
            <a:r>
              <a:rPr lang="hu-HU" sz="675" dirty="0" err="1"/>
              <a:t>Trainers</a:t>
            </a:r>
            <a:r>
              <a:rPr lang="hu-HU" sz="675" dirty="0"/>
              <a:t> </a:t>
            </a:r>
            <a:r>
              <a:rPr sz="675" dirty="0"/>
              <a:t>Package</a:t>
            </a:r>
          </a:p>
        </p:txBody>
      </p:sp>
      <p:sp>
        <p:nvSpPr>
          <p:cNvPr id="3" name="Text Placeholder 6">
            <a:extLst>
              <a:ext uri="{FF2B5EF4-FFF2-40B4-BE49-F238E27FC236}">
                <a16:creationId xmlns:a16="http://schemas.microsoft.com/office/drawing/2014/main" id="{9D89B8C8-D6A3-F3F9-0CF1-2CFA338EB2F6}"/>
              </a:ext>
            </a:extLst>
          </p:cNvPr>
          <p:cNvSpPr txBox="1"/>
          <p:nvPr userDrawn="1"/>
        </p:nvSpPr>
        <p:spPr>
          <a:xfrm>
            <a:off x="8157919" y="6611807"/>
            <a:ext cx="3740583"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lvl="1" indent="257175" algn="r" defTabSz="216990">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hu-HU" sz="675" dirty="0"/>
              <a:t>2 RRT TOT </a:t>
            </a:r>
            <a:r>
              <a:rPr lang="hu-HU" sz="675" dirty="0" err="1"/>
              <a:t>content</a:t>
            </a:r>
            <a:endParaRPr sz="675" dirty="0"/>
          </a:p>
        </p:txBody>
      </p:sp>
      <p:sp>
        <p:nvSpPr>
          <p:cNvPr id="4" name="Slide Number">
            <a:extLst>
              <a:ext uri="{FF2B5EF4-FFF2-40B4-BE49-F238E27FC236}">
                <a16:creationId xmlns:a16="http://schemas.microsoft.com/office/drawing/2014/main" id="{7C5C72D2-DC84-AE13-2D30-6DC3E66F7E69}"/>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dirty="0">
              <a:solidFill>
                <a:schemeClr val="tx2">
                  <a:lumMod val="75000"/>
                </a:schemeClr>
              </a:solidFill>
            </a:endParaRPr>
          </a:p>
        </p:txBody>
      </p:sp>
    </p:spTree>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x">
  <p:cSld name="2_Subtitle slide">
    <p:spTree>
      <p:nvGrpSpPr>
        <p:cNvPr id="1" name=""/>
        <p:cNvGrpSpPr/>
        <p:nvPr/>
      </p:nvGrpSpPr>
      <p:grpSpPr>
        <a:xfrm>
          <a:off x="0" y="0"/>
          <a:ext cx="0" cy="0"/>
          <a:chOff x="0" y="0"/>
          <a:chExt cx="0" cy="0"/>
        </a:xfrm>
      </p:grpSpPr>
      <p:pic>
        <p:nvPicPr>
          <p:cNvPr id="522"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523" name="Picture 2" descr="Picture 2"/>
          <p:cNvPicPr>
            <a:picLocks noChangeAspect="1"/>
          </p:cNvPicPr>
          <p:nvPr/>
        </p:nvPicPr>
        <p:blipFill>
          <a:blip r:embed="rId3"/>
          <a:stretch>
            <a:fillRect/>
          </a:stretch>
        </p:blipFill>
        <p:spPr>
          <a:xfrm>
            <a:off x="74343" y="6310302"/>
            <a:ext cx="1548719" cy="474296"/>
          </a:xfrm>
          <a:prstGeom prst="rect">
            <a:avLst/>
          </a:prstGeom>
          <a:ln w="12700">
            <a:miter lim="400000"/>
          </a:ln>
        </p:spPr>
      </p:pic>
      <p:pic>
        <p:nvPicPr>
          <p:cNvPr id="524"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pic>
        <p:nvPicPr>
          <p:cNvPr id="525" name="Picture 2" descr="Picture 2"/>
          <p:cNvPicPr>
            <a:picLocks noChangeAspect="1"/>
          </p:cNvPicPr>
          <p:nvPr/>
        </p:nvPicPr>
        <p:blipFill>
          <a:blip r:embed="rId3"/>
          <a:stretch>
            <a:fillRect/>
          </a:stretch>
        </p:blipFill>
        <p:spPr>
          <a:xfrm>
            <a:off x="74343" y="6310295"/>
            <a:ext cx="1548719" cy="474296"/>
          </a:xfrm>
          <a:prstGeom prst="rect">
            <a:avLst/>
          </a:prstGeom>
          <a:ln w="12700">
            <a:miter lim="400000"/>
          </a:ln>
        </p:spPr>
      </p:pic>
      <p:sp>
        <p:nvSpPr>
          <p:cNvPr id="526" name="Click to edit Subtitle"/>
          <p:cNvSpPr txBox="1">
            <a:spLocks noGrp="1"/>
          </p:cNvSpPr>
          <p:nvPr>
            <p:ph type="title" hasCustomPrompt="1"/>
          </p:nvPr>
        </p:nvSpPr>
        <p:spPr>
          <a:xfrm>
            <a:off x="190766" y="801821"/>
            <a:ext cx="5543941" cy="645664"/>
          </a:xfrm>
          <a:prstGeom prst="rect">
            <a:avLst/>
          </a:prstGeom>
        </p:spPr>
        <p:txBody>
          <a:bodyPr/>
          <a:lstStyle>
            <a:lvl1pPr>
              <a:defRPr sz="1800">
                <a:solidFill>
                  <a:srgbClr val="A2010C"/>
                </a:solidFill>
              </a:defRPr>
            </a:lvl1pPr>
          </a:lstStyle>
          <a:p>
            <a:r>
              <a:t>Click to edit Subtitle</a:t>
            </a:r>
          </a:p>
        </p:txBody>
      </p:sp>
      <p:sp>
        <p:nvSpPr>
          <p:cNvPr id="2" name="TextBox 7">
            <a:extLst>
              <a:ext uri="{FF2B5EF4-FFF2-40B4-BE49-F238E27FC236}">
                <a16:creationId xmlns:a16="http://schemas.microsoft.com/office/drawing/2014/main" id="{885A3966-72DF-F7E2-78E4-EE1788E6D445}"/>
              </a:ext>
            </a:extLst>
          </p:cNvPr>
          <p:cNvSpPr txBox="1"/>
          <p:nvPr userDrawn="1"/>
        </p:nvSpPr>
        <p:spPr>
          <a:xfrm>
            <a:off x="8472299" y="6457027"/>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sz="675" dirty="0"/>
              <a:t>RRT </a:t>
            </a:r>
            <a:r>
              <a:rPr sz="675" dirty="0"/>
              <a:t>Training </a:t>
            </a:r>
            <a:r>
              <a:rPr lang="hu-HU" sz="675" dirty="0"/>
              <a:t>of </a:t>
            </a:r>
            <a:r>
              <a:rPr lang="hu-HU" sz="675" dirty="0" err="1"/>
              <a:t>Trainers</a:t>
            </a:r>
            <a:r>
              <a:rPr lang="hu-HU" sz="675" dirty="0"/>
              <a:t> </a:t>
            </a:r>
            <a:r>
              <a:rPr sz="675" dirty="0"/>
              <a:t>Package</a:t>
            </a:r>
          </a:p>
        </p:txBody>
      </p:sp>
      <p:sp>
        <p:nvSpPr>
          <p:cNvPr id="3" name="Text Placeholder 6">
            <a:extLst>
              <a:ext uri="{FF2B5EF4-FFF2-40B4-BE49-F238E27FC236}">
                <a16:creationId xmlns:a16="http://schemas.microsoft.com/office/drawing/2014/main" id="{C7E27C54-C4E8-C209-6B9F-3510C30D1308}"/>
              </a:ext>
            </a:extLst>
          </p:cNvPr>
          <p:cNvSpPr txBox="1"/>
          <p:nvPr userDrawn="1"/>
        </p:nvSpPr>
        <p:spPr>
          <a:xfrm>
            <a:off x="8157919" y="6611807"/>
            <a:ext cx="3740583"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lvl="1" indent="257175" algn="r" defTabSz="216990">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hu-HU" sz="675" dirty="0"/>
              <a:t>2 RRT TOT </a:t>
            </a:r>
            <a:r>
              <a:rPr lang="hu-HU" sz="675" dirty="0" err="1"/>
              <a:t>content</a:t>
            </a:r>
            <a:endParaRPr sz="675" dirty="0"/>
          </a:p>
        </p:txBody>
      </p:sp>
      <p:sp>
        <p:nvSpPr>
          <p:cNvPr id="4" name="Slide Number">
            <a:extLst>
              <a:ext uri="{FF2B5EF4-FFF2-40B4-BE49-F238E27FC236}">
                <a16:creationId xmlns:a16="http://schemas.microsoft.com/office/drawing/2014/main" id="{E1D54205-FD86-E20C-C050-447D2C62C84E}"/>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dirty="0">
              <a:solidFill>
                <a:schemeClr val="tx2">
                  <a:lumMod val="75000"/>
                </a:schemeClr>
              </a:solidFill>
            </a:endParaRPr>
          </a:p>
        </p:txBody>
      </p:sp>
    </p:spTree>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userDrawn="1">
  <p:cSld name="3_Title Slide">
    <p:spTree>
      <p:nvGrpSpPr>
        <p:cNvPr id="1" name=""/>
        <p:cNvGrpSpPr/>
        <p:nvPr/>
      </p:nvGrpSpPr>
      <p:grpSpPr>
        <a:xfrm>
          <a:off x="0" y="0"/>
          <a:ext cx="0" cy="0"/>
          <a:chOff x="0" y="0"/>
          <a:chExt cx="0" cy="0"/>
        </a:xfrm>
      </p:grpSpPr>
      <p:pic>
        <p:nvPicPr>
          <p:cNvPr id="536"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537" name="Picture 2" descr="Picture 2"/>
          <p:cNvPicPr>
            <a:picLocks noChangeAspect="1"/>
          </p:cNvPicPr>
          <p:nvPr/>
        </p:nvPicPr>
        <p:blipFill>
          <a:blip r:embed="rId3"/>
          <a:stretch>
            <a:fillRect/>
          </a:stretch>
        </p:blipFill>
        <p:spPr>
          <a:xfrm>
            <a:off x="74343" y="6310302"/>
            <a:ext cx="1548719" cy="474296"/>
          </a:xfrm>
          <a:prstGeom prst="rect">
            <a:avLst/>
          </a:prstGeom>
          <a:ln w="12700">
            <a:miter lim="400000"/>
          </a:ln>
        </p:spPr>
      </p:pic>
      <p:pic>
        <p:nvPicPr>
          <p:cNvPr id="539"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pic>
        <p:nvPicPr>
          <p:cNvPr id="540" name="Picture 2" descr="Picture 2"/>
          <p:cNvPicPr>
            <a:picLocks noChangeAspect="1"/>
          </p:cNvPicPr>
          <p:nvPr/>
        </p:nvPicPr>
        <p:blipFill>
          <a:blip r:embed="rId3"/>
          <a:stretch>
            <a:fillRect/>
          </a:stretch>
        </p:blipFill>
        <p:spPr>
          <a:xfrm>
            <a:off x="74343" y="6310295"/>
            <a:ext cx="1548719" cy="474296"/>
          </a:xfrm>
          <a:prstGeom prst="rect">
            <a:avLst/>
          </a:prstGeom>
          <a:ln w="12700">
            <a:miter lim="400000"/>
          </a:ln>
        </p:spPr>
      </p:pic>
      <p:sp>
        <p:nvSpPr>
          <p:cNvPr id="2" name="TextBox 7">
            <a:extLst>
              <a:ext uri="{FF2B5EF4-FFF2-40B4-BE49-F238E27FC236}">
                <a16:creationId xmlns:a16="http://schemas.microsoft.com/office/drawing/2014/main" id="{C22B84BC-6F63-A44F-126A-8C05F2409A6E}"/>
              </a:ext>
            </a:extLst>
          </p:cNvPr>
          <p:cNvSpPr txBox="1"/>
          <p:nvPr userDrawn="1"/>
        </p:nvSpPr>
        <p:spPr>
          <a:xfrm>
            <a:off x="8472299" y="6457027"/>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sz="675" dirty="0"/>
              <a:t>RRT </a:t>
            </a:r>
            <a:r>
              <a:rPr sz="675" dirty="0"/>
              <a:t>Training </a:t>
            </a:r>
            <a:r>
              <a:rPr lang="hu-HU" sz="675" dirty="0"/>
              <a:t>of </a:t>
            </a:r>
            <a:r>
              <a:rPr lang="hu-HU" sz="675" dirty="0" err="1"/>
              <a:t>Trainers</a:t>
            </a:r>
            <a:r>
              <a:rPr lang="hu-HU" sz="675" dirty="0"/>
              <a:t> </a:t>
            </a:r>
            <a:r>
              <a:rPr sz="675" dirty="0"/>
              <a:t>Package</a:t>
            </a:r>
          </a:p>
        </p:txBody>
      </p:sp>
      <p:sp>
        <p:nvSpPr>
          <p:cNvPr id="3" name="Text Placeholder 6">
            <a:extLst>
              <a:ext uri="{FF2B5EF4-FFF2-40B4-BE49-F238E27FC236}">
                <a16:creationId xmlns:a16="http://schemas.microsoft.com/office/drawing/2014/main" id="{EDB27B86-50FA-969B-884D-C80F7D5371FA}"/>
              </a:ext>
            </a:extLst>
          </p:cNvPr>
          <p:cNvSpPr txBox="1"/>
          <p:nvPr userDrawn="1"/>
        </p:nvSpPr>
        <p:spPr>
          <a:xfrm>
            <a:off x="8157919" y="6611807"/>
            <a:ext cx="3740583"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lvl="1" indent="257175" algn="r" defTabSz="216990">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hu-HU" sz="675" dirty="0"/>
              <a:t>2 RRT TOT </a:t>
            </a:r>
            <a:r>
              <a:rPr lang="hu-HU" sz="675" dirty="0" err="1"/>
              <a:t>content</a:t>
            </a:r>
            <a:endParaRPr sz="675" dirty="0"/>
          </a:p>
        </p:txBody>
      </p:sp>
      <p:sp>
        <p:nvSpPr>
          <p:cNvPr id="4" name="Slide Number">
            <a:extLst>
              <a:ext uri="{FF2B5EF4-FFF2-40B4-BE49-F238E27FC236}">
                <a16:creationId xmlns:a16="http://schemas.microsoft.com/office/drawing/2014/main" id="{F086075D-3724-2588-ECAA-AB8A655E18C5}"/>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dirty="0">
              <a:solidFill>
                <a:schemeClr val="tx2">
                  <a:lumMod val="75000"/>
                </a:schemeClr>
              </a:solidFill>
            </a:endParaRPr>
          </a:p>
        </p:txBody>
      </p:sp>
    </p:spTree>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550"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551" name="Picture 2" descr="Picture 2"/>
          <p:cNvPicPr>
            <a:picLocks noChangeAspect="1"/>
          </p:cNvPicPr>
          <p:nvPr/>
        </p:nvPicPr>
        <p:blipFill>
          <a:blip r:embed="rId3"/>
          <a:stretch>
            <a:fillRect/>
          </a:stretch>
        </p:blipFill>
        <p:spPr>
          <a:xfrm>
            <a:off x="74343" y="6310302"/>
            <a:ext cx="1548719" cy="474296"/>
          </a:xfrm>
          <a:prstGeom prst="rect">
            <a:avLst/>
          </a:prstGeom>
          <a:ln w="12700">
            <a:miter lim="400000"/>
          </a:ln>
        </p:spPr>
      </p:pic>
      <p:pic>
        <p:nvPicPr>
          <p:cNvPr id="553"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pic>
        <p:nvPicPr>
          <p:cNvPr id="554" name="Picture 2" descr="Picture 2"/>
          <p:cNvPicPr>
            <a:picLocks noChangeAspect="1"/>
          </p:cNvPicPr>
          <p:nvPr/>
        </p:nvPicPr>
        <p:blipFill>
          <a:blip r:embed="rId3"/>
          <a:stretch>
            <a:fillRect/>
          </a:stretch>
        </p:blipFill>
        <p:spPr>
          <a:xfrm>
            <a:off x="74343" y="6310295"/>
            <a:ext cx="1548719" cy="474296"/>
          </a:xfrm>
          <a:prstGeom prst="rect">
            <a:avLst/>
          </a:prstGeom>
          <a:ln w="12700">
            <a:miter lim="400000"/>
          </a:ln>
        </p:spPr>
      </p:pic>
      <p:sp>
        <p:nvSpPr>
          <p:cNvPr id="2" name="TextBox 7">
            <a:extLst>
              <a:ext uri="{FF2B5EF4-FFF2-40B4-BE49-F238E27FC236}">
                <a16:creationId xmlns:a16="http://schemas.microsoft.com/office/drawing/2014/main" id="{D7BD1407-8BD3-25C1-982C-57208CA64016}"/>
              </a:ext>
            </a:extLst>
          </p:cNvPr>
          <p:cNvSpPr txBox="1"/>
          <p:nvPr userDrawn="1"/>
        </p:nvSpPr>
        <p:spPr>
          <a:xfrm>
            <a:off x="8472299" y="6457027"/>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sz="675" dirty="0"/>
              <a:t>RRT </a:t>
            </a:r>
            <a:r>
              <a:rPr sz="675" dirty="0"/>
              <a:t>Training </a:t>
            </a:r>
            <a:r>
              <a:rPr lang="hu-HU" sz="675" dirty="0"/>
              <a:t>of </a:t>
            </a:r>
            <a:r>
              <a:rPr lang="hu-HU" sz="675" dirty="0" err="1"/>
              <a:t>Trainers</a:t>
            </a:r>
            <a:r>
              <a:rPr lang="hu-HU" sz="675" dirty="0"/>
              <a:t> </a:t>
            </a:r>
            <a:r>
              <a:rPr sz="675" dirty="0"/>
              <a:t>Package</a:t>
            </a:r>
          </a:p>
        </p:txBody>
      </p:sp>
      <p:sp>
        <p:nvSpPr>
          <p:cNvPr id="3" name="Text Placeholder 6">
            <a:extLst>
              <a:ext uri="{FF2B5EF4-FFF2-40B4-BE49-F238E27FC236}">
                <a16:creationId xmlns:a16="http://schemas.microsoft.com/office/drawing/2014/main" id="{60EB1DF3-1AD8-82CA-1262-1B379D618D97}"/>
              </a:ext>
            </a:extLst>
          </p:cNvPr>
          <p:cNvSpPr txBox="1"/>
          <p:nvPr userDrawn="1"/>
        </p:nvSpPr>
        <p:spPr>
          <a:xfrm>
            <a:off x="8157919" y="6611807"/>
            <a:ext cx="3740583"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lvl="1" indent="257175" algn="r" defTabSz="216990">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hu-HU" sz="675" dirty="0"/>
              <a:t>2 RRT TOT </a:t>
            </a:r>
            <a:r>
              <a:rPr lang="hu-HU" sz="675" dirty="0" err="1"/>
              <a:t>content</a:t>
            </a:r>
            <a:endParaRPr sz="675" dirty="0"/>
          </a:p>
        </p:txBody>
      </p:sp>
      <p:sp>
        <p:nvSpPr>
          <p:cNvPr id="4" name="Slide Number">
            <a:extLst>
              <a:ext uri="{FF2B5EF4-FFF2-40B4-BE49-F238E27FC236}">
                <a16:creationId xmlns:a16="http://schemas.microsoft.com/office/drawing/2014/main" id="{A26B4829-D607-2093-7A24-C028780F884B}"/>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dirty="0">
              <a:solidFill>
                <a:schemeClr val="tx2">
                  <a:lumMod val="75000"/>
                </a:schemeClr>
              </a:solidFill>
            </a:endParaRPr>
          </a:p>
        </p:txBody>
      </p:sp>
    </p:spTree>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tx">
  <p:cSld name="3_Title and Content">
    <p:spTree>
      <p:nvGrpSpPr>
        <p:cNvPr id="1" name=""/>
        <p:cNvGrpSpPr/>
        <p:nvPr/>
      </p:nvGrpSpPr>
      <p:grpSpPr>
        <a:xfrm>
          <a:off x="0" y="0"/>
          <a:ext cx="0" cy="0"/>
          <a:chOff x="0" y="0"/>
          <a:chExt cx="0" cy="0"/>
        </a:xfrm>
      </p:grpSpPr>
      <p:pic>
        <p:nvPicPr>
          <p:cNvPr id="563"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564" name="Picture 2" descr="Picture 2"/>
          <p:cNvPicPr>
            <a:picLocks noChangeAspect="1"/>
          </p:cNvPicPr>
          <p:nvPr/>
        </p:nvPicPr>
        <p:blipFill>
          <a:blip r:embed="rId3"/>
          <a:stretch>
            <a:fillRect/>
          </a:stretch>
        </p:blipFill>
        <p:spPr>
          <a:xfrm>
            <a:off x="74343" y="6310302"/>
            <a:ext cx="1548719" cy="474296"/>
          </a:xfrm>
          <a:prstGeom prst="rect">
            <a:avLst/>
          </a:prstGeom>
          <a:ln w="12700">
            <a:miter lim="400000"/>
          </a:ln>
        </p:spPr>
      </p:pic>
      <p:pic>
        <p:nvPicPr>
          <p:cNvPr id="565"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pic>
        <p:nvPicPr>
          <p:cNvPr id="566" name="Picture 2" descr="Picture 2"/>
          <p:cNvPicPr>
            <a:picLocks noChangeAspect="1"/>
          </p:cNvPicPr>
          <p:nvPr/>
        </p:nvPicPr>
        <p:blipFill>
          <a:blip r:embed="rId3"/>
          <a:stretch>
            <a:fillRect/>
          </a:stretch>
        </p:blipFill>
        <p:spPr>
          <a:xfrm>
            <a:off x="74343" y="6310295"/>
            <a:ext cx="1548719" cy="474296"/>
          </a:xfrm>
          <a:prstGeom prst="rect">
            <a:avLst/>
          </a:prstGeom>
          <a:ln w="12700">
            <a:miter lim="400000"/>
          </a:ln>
        </p:spPr>
      </p:pic>
      <p:sp>
        <p:nvSpPr>
          <p:cNvPr id="567" name="Subtitle"/>
          <p:cNvSpPr txBox="1">
            <a:spLocks noGrp="1"/>
          </p:cNvSpPr>
          <p:nvPr>
            <p:ph type="title" hasCustomPrompt="1"/>
          </p:nvPr>
        </p:nvSpPr>
        <p:spPr>
          <a:xfrm>
            <a:off x="275493" y="18262"/>
            <a:ext cx="10515601" cy="1325563"/>
          </a:xfrm>
          <a:prstGeom prst="rect">
            <a:avLst/>
          </a:prstGeom>
        </p:spPr>
        <p:txBody>
          <a:bodyPr/>
          <a:lstStyle>
            <a:lvl1pPr>
              <a:defRPr sz="1800"/>
            </a:lvl1pPr>
          </a:lstStyle>
          <a:p>
            <a:r>
              <a:t>Subtitle</a:t>
            </a:r>
          </a:p>
        </p:txBody>
      </p:sp>
      <p:sp>
        <p:nvSpPr>
          <p:cNvPr id="568" name="Body Level One…"/>
          <p:cNvSpPr txBox="1">
            <a:spLocks noGrp="1"/>
          </p:cNvSpPr>
          <p:nvPr>
            <p:ph type="body" idx="1"/>
          </p:nvPr>
        </p:nvSpPr>
        <p:spPr>
          <a:xfrm>
            <a:off x="838200" y="1825625"/>
            <a:ext cx="10515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TextBox 7">
            <a:extLst>
              <a:ext uri="{FF2B5EF4-FFF2-40B4-BE49-F238E27FC236}">
                <a16:creationId xmlns:a16="http://schemas.microsoft.com/office/drawing/2014/main" id="{2B83EE1A-CE07-5689-AA3C-5517B45B5FEB}"/>
              </a:ext>
            </a:extLst>
          </p:cNvPr>
          <p:cNvSpPr txBox="1"/>
          <p:nvPr userDrawn="1"/>
        </p:nvSpPr>
        <p:spPr>
          <a:xfrm>
            <a:off x="8472299" y="6457027"/>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sz="675" dirty="0"/>
              <a:t>RRT </a:t>
            </a:r>
            <a:r>
              <a:rPr sz="675" dirty="0"/>
              <a:t>Training </a:t>
            </a:r>
            <a:r>
              <a:rPr lang="hu-HU" sz="675" dirty="0"/>
              <a:t>of </a:t>
            </a:r>
            <a:r>
              <a:rPr lang="hu-HU" sz="675" dirty="0" err="1"/>
              <a:t>Trainers</a:t>
            </a:r>
            <a:r>
              <a:rPr lang="hu-HU" sz="675" dirty="0"/>
              <a:t> </a:t>
            </a:r>
            <a:r>
              <a:rPr sz="675" dirty="0"/>
              <a:t>Package</a:t>
            </a:r>
          </a:p>
        </p:txBody>
      </p:sp>
      <p:sp>
        <p:nvSpPr>
          <p:cNvPr id="3" name="Text Placeholder 6">
            <a:extLst>
              <a:ext uri="{FF2B5EF4-FFF2-40B4-BE49-F238E27FC236}">
                <a16:creationId xmlns:a16="http://schemas.microsoft.com/office/drawing/2014/main" id="{BA4A4D0A-AB15-BA7B-5E93-ACCE178D85C8}"/>
              </a:ext>
            </a:extLst>
          </p:cNvPr>
          <p:cNvSpPr txBox="1"/>
          <p:nvPr userDrawn="1"/>
        </p:nvSpPr>
        <p:spPr>
          <a:xfrm>
            <a:off x="8157919" y="6611807"/>
            <a:ext cx="3740583"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lvl="1" indent="257175" algn="r" defTabSz="216990">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hu-HU" sz="675" dirty="0"/>
              <a:t>2 RRT TOT </a:t>
            </a:r>
            <a:r>
              <a:rPr lang="hu-HU" sz="675" dirty="0" err="1"/>
              <a:t>content</a:t>
            </a:r>
            <a:endParaRPr sz="675" dirty="0"/>
          </a:p>
        </p:txBody>
      </p:sp>
      <p:sp>
        <p:nvSpPr>
          <p:cNvPr id="4" name="Slide Number">
            <a:extLst>
              <a:ext uri="{FF2B5EF4-FFF2-40B4-BE49-F238E27FC236}">
                <a16:creationId xmlns:a16="http://schemas.microsoft.com/office/drawing/2014/main" id="{9FA0AA44-E694-3518-63E8-3619F9BFEB0D}"/>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dirty="0">
              <a:solidFill>
                <a:schemeClr val="tx2">
                  <a:lumMod val="75000"/>
                </a:schemeClr>
              </a:solidFill>
            </a:endParaRPr>
          </a:p>
        </p:txBody>
      </p:sp>
    </p:spTree>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498C65F-DB87-EE84-7683-007A381A05AF}"/>
              </a:ext>
            </a:extLst>
          </p:cNvPr>
          <p:cNvSpPr/>
          <p:nvPr/>
        </p:nvSpPr>
        <p:spPr>
          <a:xfrm>
            <a:off x="0" y="-9331"/>
            <a:ext cx="12192000" cy="6199819"/>
          </a:xfrm>
          <a:prstGeom prst="rect">
            <a:avLst/>
          </a:prstGeom>
          <a:solidFill>
            <a:srgbClr val="ECF2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U" sz="1500" b="0" i="0" dirty="0">
              <a:latin typeface="Source Sans Pro" panose="020B0503030403020204" pitchFamily="34" charset="0"/>
            </a:endParaRPr>
          </a:p>
        </p:txBody>
      </p:sp>
      <p:pic>
        <p:nvPicPr>
          <p:cNvPr id="4" name="Picture 3">
            <a:extLst>
              <a:ext uri="{FF2B5EF4-FFF2-40B4-BE49-F238E27FC236}">
                <a16:creationId xmlns:a16="http://schemas.microsoft.com/office/drawing/2014/main" id="{AB4E21C5-1F9B-06D3-89A1-51CE7F45E91F}"/>
              </a:ext>
            </a:extLst>
          </p:cNvPr>
          <p:cNvPicPr>
            <a:picLocks noChangeAspect="1"/>
          </p:cNvPicPr>
          <p:nvPr/>
        </p:nvPicPr>
        <p:blipFill>
          <a:blip r:embed="rId2"/>
          <a:stretch>
            <a:fillRect/>
          </a:stretch>
        </p:blipFill>
        <p:spPr>
          <a:xfrm>
            <a:off x="-9143" y="-18868"/>
            <a:ext cx="5130800" cy="660400"/>
          </a:xfrm>
          <a:prstGeom prst="rect">
            <a:avLst/>
          </a:prstGeom>
        </p:spPr>
      </p:pic>
      <p:sp>
        <p:nvSpPr>
          <p:cNvPr id="5" name="TextBox 4">
            <a:extLst>
              <a:ext uri="{FF2B5EF4-FFF2-40B4-BE49-F238E27FC236}">
                <a16:creationId xmlns:a16="http://schemas.microsoft.com/office/drawing/2014/main" id="{BCB9F621-A02F-71D7-5D36-03CF03D57951}"/>
              </a:ext>
            </a:extLst>
          </p:cNvPr>
          <p:cNvSpPr txBox="1"/>
          <p:nvPr/>
        </p:nvSpPr>
        <p:spPr>
          <a:xfrm>
            <a:off x="230176" y="11106"/>
            <a:ext cx="2719280" cy="461665"/>
          </a:xfrm>
          <a:prstGeom prst="rect">
            <a:avLst/>
          </a:prstGeom>
          <a:noFill/>
        </p:spPr>
        <p:txBody>
          <a:bodyPr wrap="square">
            <a:spAutoFit/>
          </a:bodyPr>
          <a:lstStyle/>
          <a:p>
            <a:pPr algn="l"/>
            <a:r>
              <a:rPr lang="en-GB" sz="2400" b="1" dirty="0">
                <a:solidFill>
                  <a:schemeClr val="bg1"/>
                </a:solidFill>
                <a:effectLst/>
                <a:latin typeface="Source Sans Pro" panose="020B0503030403020204" pitchFamily="34" charset="0"/>
                <a:ea typeface="Source Sans Pro" panose="020B0503030403020204" pitchFamily="34" charset="0"/>
              </a:rPr>
              <a:t>Disclaimer</a:t>
            </a:r>
          </a:p>
        </p:txBody>
      </p:sp>
      <p:pic>
        <p:nvPicPr>
          <p:cNvPr id="7" name="Picture 6">
            <a:extLst>
              <a:ext uri="{FF2B5EF4-FFF2-40B4-BE49-F238E27FC236}">
                <a16:creationId xmlns:a16="http://schemas.microsoft.com/office/drawing/2014/main" id="{EB11A7B1-EF20-714F-5061-F66E4FD8F507}"/>
              </a:ext>
            </a:extLst>
          </p:cNvPr>
          <p:cNvPicPr>
            <a:picLocks noChangeAspect="1"/>
          </p:cNvPicPr>
          <p:nvPr/>
        </p:nvPicPr>
        <p:blipFill>
          <a:blip r:embed="rId3"/>
          <a:stretch>
            <a:fillRect/>
          </a:stretch>
        </p:blipFill>
        <p:spPr>
          <a:xfrm>
            <a:off x="11189973" y="118168"/>
            <a:ext cx="866715" cy="895040"/>
          </a:xfrm>
          <a:prstGeom prst="rect">
            <a:avLst/>
          </a:prstGeom>
        </p:spPr>
      </p:pic>
      <p:sp>
        <p:nvSpPr>
          <p:cNvPr id="2" name="Text Placeholder 6">
            <a:extLst>
              <a:ext uri="{FF2B5EF4-FFF2-40B4-BE49-F238E27FC236}">
                <a16:creationId xmlns:a16="http://schemas.microsoft.com/office/drawing/2014/main" id="{CA048A18-286E-8178-7613-E0BEB32229EC}"/>
              </a:ext>
            </a:extLst>
          </p:cNvPr>
          <p:cNvSpPr>
            <a:spLocks noGrp="1"/>
          </p:cNvSpPr>
          <p:nvPr>
            <p:ph type="body" sz="quarter" idx="10"/>
          </p:nvPr>
        </p:nvSpPr>
        <p:spPr>
          <a:xfrm>
            <a:off x="797444" y="842966"/>
            <a:ext cx="10450421" cy="5206963"/>
          </a:xfrm>
        </p:spPr>
        <p:txBody>
          <a:bodyPr>
            <a:normAutofit/>
          </a:bodyPr>
          <a:lstStyle>
            <a:lvl1pPr>
              <a:defRPr sz="1500"/>
            </a:lvl1pPr>
            <a:lvl2pPr>
              <a:defRPr sz="1500"/>
            </a:lvl2pPr>
            <a:lvl3pPr>
              <a:defRPr sz="1500"/>
            </a:lvl3pPr>
            <a:lvl4pPr>
              <a:defRPr sz="1500"/>
            </a:lvl4pPr>
            <a:lvl5pPr>
              <a:defRPr sz="15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dirty="0"/>
          </a:p>
        </p:txBody>
      </p:sp>
    </p:spTree>
    <p:extLst>
      <p:ext uri="{BB962C8B-B14F-4D97-AF65-F5344CB8AC3E}">
        <p14:creationId xmlns:p14="http://schemas.microsoft.com/office/powerpoint/2010/main" val="22752761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sp>
        <p:nvSpPr>
          <p:cNvPr id="98" name="Google Shape;308;p8"/>
          <p:cNvSpPr/>
          <p:nvPr/>
        </p:nvSpPr>
        <p:spPr>
          <a:xfrm>
            <a:off x="8" y="4"/>
            <a:ext cx="4088617"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99" name="Picture 8" descr="Picture 8"/>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100" name="Rounded Rectangle 4"/>
          <p:cNvSpPr/>
          <p:nvPr/>
        </p:nvSpPr>
        <p:spPr>
          <a:xfrm flipV="1">
            <a:off x="389002" y="1779939"/>
            <a:ext cx="2655039" cy="86916"/>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101" name="TextBox 5"/>
          <p:cNvSpPr txBox="1"/>
          <p:nvPr/>
        </p:nvSpPr>
        <p:spPr>
          <a:xfrm>
            <a:off x="403463" y="668220"/>
            <a:ext cx="2803027" cy="7571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0">
              <a:lnSpc>
                <a:spcPct val="90000"/>
              </a:lnSpc>
            </a:lvl1pPr>
          </a:lstStyle>
          <a:p>
            <a:r>
              <a:rPr sz="2400" b="1"/>
              <a:t>R</a:t>
            </a:r>
            <a:r>
              <a:rPr lang="fr-FR" sz="2400" b="1"/>
              <a:t>é</a:t>
            </a:r>
            <a:r>
              <a:rPr sz="2400" b="1"/>
              <a:t>f</a:t>
            </a:r>
            <a:r>
              <a:rPr lang="fr-FR" sz="2400" b="1"/>
              <a:t>é</a:t>
            </a:r>
            <a:r>
              <a:rPr sz="2400" b="1"/>
              <a:t>rences </a:t>
            </a:r>
            <a:r>
              <a:rPr lang="fr-FR" sz="2400" b="1"/>
              <a:t>et</a:t>
            </a:r>
            <a:r>
              <a:rPr sz="2400" b="1"/>
              <a:t> guide</a:t>
            </a:r>
            <a:r>
              <a:rPr lang="fr-FR" sz="2400" b="1"/>
              <a:t>s</a:t>
            </a:r>
            <a:endParaRPr sz="2400" b="1"/>
          </a:p>
        </p:txBody>
      </p:sp>
      <p:sp>
        <p:nvSpPr>
          <p:cNvPr id="102" name="Pentagon 6"/>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103" name="Title Text"/>
          <p:cNvSpPr txBox="1">
            <a:spLocks noGrp="1"/>
          </p:cNvSpPr>
          <p:nvPr>
            <p:ph type="title"/>
          </p:nvPr>
        </p:nvSpPr>
        <p:spPr>
          <a:xfrm>
            <a:off x="145941" y="4125638"/>
            <a:ext cx="3609075" cy="645665"/>
          </a:xfrm>
          <a:prstGeom prst="rect">
            <a:avLst/>
          </a:prstGeom>
        </p:spPr>
        <p:txBody>
          <a:bodyPr/>
          <a:lstStyle>
            <a:lvl1pPr>
              <a:defRPr sz="825">
                <a:solidFill>
                  <a:srgbClr val="A2010C"/>
                </a:solidFill>
                <a:latin typeface="+mn-lt"/>
                <a:ea typeface="+mn-ea"/>
                <a:cs typeface="+mn-cs"/>
                <a:sym typeface="Source Sans Pro Regular"/>
              </a:defRPr>
            </a:lvl1pPr>
          </a:lstStyle>
          <a:p>
            <a:r>
              <a:t>Title Text</a:t>
            </a:r>
          </a:p>
        </p:txBody>
      </p:sp>
      <p:sp>
        <p:nvSpPr>
          <p:cNvPr id="104" name="Body Level One…"/>
          <p:cNvSpPr txBox="1">
            <a:spLocks noGrp="1"/>
          </p:cNvSpPr>
          <p:nvPr>
            <p:ph type="body" idx="1"/>
          </p:nvPr>
        </p:nvSpPr>
        <p:spPr>
          <a:xfrm>
            <a:off x="4273552"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pic>
        <p:nvPicPr>
          <p:cNvPr id="16" name="Imag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280576" y="140181"/>
            <a:ext cx="761867" cy="652327"/>
          </a:xfrm>
          <a:prstGeom prst="rect">
            <a:avLst/>
          </a:prstGeom>
        </p:spPr>
      </p:pic>
      <p:sp>
        <p:nvSpPr>
          <p:cNvPr id="14"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pic>
        <p:nvPicPr>
          <p:cNvPr id="15" name="Imag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4345" y="6333540"/>
            <a:ext cx="2257505" cy="428626"/>
          </a:xfrm>
          <a:prstGeom prst="rect">
            <a:avLst/>
          </a:prstGeom>
        </p:spPr>
      </p:pic>
      <p:sp>
        <p:nvSpPr>
          <p:cNvPr id="21"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2"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sp>
        <p:nvSpPr>
          <p:cNvPr id="117" name="Google Shape;308;p8"/>
          <p:cNvSpPr/>
          <p:nvPr/>
        </p:nvSpPr>
        <p:spPr>
          <a:xfrm>
            <a:off x="8" y="4"/>
            <a:ext cx="4088617"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118" name="Picture 8" descr="Picture 8"/>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119" name="Rounded Rectangle 4"/>
          <p:cNvSpPr/>
          <p:nvPr/>
        </p:nvSpPr>
        <p:spPr>
          <a:xfrm flipV="1">
            <a:off x="388997" y="2237881"/>
            <a:ext cx="2029083" cy="86226"/>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120" name="Title Text"/>
          <p:cNvSpPr txBox="1">
            <a:spLocks noGrp="1"/>
          </p:cNvSpPr>
          <p:nvPr>
            <p:ph type="title"/>
          </p:nvPr>
        </p:nvSpPr>
        <p:spPr>
          <a:xfrm>
            <a:off x="145941" y="4125638"/>
            <a:ext cx="3609075" cy="645665"/>
          </a:xfrm>
          <a:prstGeom prst="rect">
            <a:avLst/>
          </a:prstGeom>
        </p:spPr>
        <p:txBody>
          <a:bodyPr/>
          <a:lstStyle>
            <a:lvl1pPr>
              <a:defRPr sz="825">
                <a:solidFill>
                  <a:srgbClr val="A2010C"/>
                </a:solidFill>
                <a:latin typeface="+mn-lt"/>
                <a:ea typeface="+mn-ea"/>
                <a:cs typeface="+mn-cs"/>
                <a:sym typeface="Source Sans Pro Regular"/>
              </a:defRPr>
            </a:lvl1pPr>
          </a:lstStyle>
          <a:p>
            <a:r>
              <a:t>Title Text</a:t>
            </a:r>
          </a:p>
        </p:txBody>
      </p:sp>
      <p:sp>
        <p:nvSpPr>
          <p:cNvPr id="121" name="TextBox 6"/>
          <p:cNvSpPr txBox="1"/>
          <p:nvPr/>
        </p:nvSpPr>
        <p:spPr>
          <a:xfrm>
            <a:off x="231649" y="668220"/>
            <a:ext cx="2974841" cy="10895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rIns="34289">
            <a:spAutoFit/>
          </a:bodyPr>
          <a:lstStyle>
            <a:lvl1pPr defTabSz="289320">
              <a:lnSpc>
                <a:spcPct val="90000"/>
              </a:lnSpc>
            </a:lvl1pPr>
          </a:lstStyle>
          <a:p>
            <a:r>
              <a:rPr lang="fr-FR" sz="2400" b="1"/>
              <a:t>Ressources d’apprentissage supplémentaires</a:t>
            </a:r>
            <a:endParaRPr sz="2400" b="1"/>
          </a:p>
        </p:txBody>
      </p:sp>
      <p:sp>
        <p:nvSpPr>
          <p:cNvPr id="122" name="Pentagon 7"/>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123" name="Body Level One…"/>
          <p:cNvSpPr txBox="1">
            <a:spLocks noGrp="1"/>
          </p:cNvSpPr>
          <p:nvPr>
            <p:ph type="body" idx="1"/>
          </p:nvPr>
        </p:nvSpPr>
        <p:spPr>
          <a:xfrm>
            <a:off x="4273552"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pic>
        <p:nvPicPr>
          <p:cNvPr id="20" name="Imag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280576" y="140181"/>
            <a:ext cx="761867" cy="652327"/>
          </a:xfrm>
          <a:prstGeom prst="rect">
            <a:avLst/>
          </a:prstGeom>
        </p:spPr>
      </p:pic>
      <p:sp>
        <p:nvSpPr>
          <p:cNvPr id="14"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pic>
        <p:nvPicPr>
          <p:cNvPr id="15" name="Imag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4345" y="6333540"/>
            <a:ext cx="2257505" cy="428626"/>
          </a:xfrm>
          <a:prstGeom prst="rect">
            <a:avLst/>
          </a:prstGeom>
        </p:spPr>
      </p:pic>
      <p:sp>
        <p:nvSpPr>
          <p:cNvPr id="21"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2"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sp>
        <p:nvSpPr>
          <p:cNvPr id="136" name="Google Shape;308;p8"/>
          <p:cNvSpPr/>
          <p:nvPr/>
        </p:nvSpPr>
        <p:spPr>
          <a:xfrm>
            <a:off x="8" y="4"/>
            <a:ext cx="4088617"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137" name="Picture 8" descr="Picture 8"/>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138" name="Rounded Rectangle 4"/>
          <p:cNvSpPr/>
          <p:nvPr/>
        </p:nvSpPr>
        <p:spPr>
          <a:xfrm flipV="1">
            <a:off x="388997" y="1332433"/>
            <a:ext cx="2079884" cy="100134"/>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139" name="Title Text"/>
          <p:cNvSpPr txBox="1">
            <a:spLocks noGrp="1"/>
          </p:cNvSpPr>
          <p:nvPr>
            <p:ph type="title"/>
          </p:nvPr>
        </p:nvSpPr>
        <p:spPr>
          <a:xfrm>
            <a:off x="318329" y="4440625"/>
            <a:ext cx="3572955" cy="645665"/>
          </a:xfrm>
          <a:prstGeom prst="rect">
            <a:avLst/>
          </a:prstGeom>
        </p:spPr>
        <p:txBody>
          <a:bodyPr/>
          <a:lstStyle>
            <a:lvl1pPr>
              <a:defRPr sz="825">
                <a:solidFill>
                  <a:srgbClr val="A2010C"/>
                </a:solidFill>
                <a:latin typeface="+mn-lt"/>
                <a:ea typeface="+mn-ea"/>
                <a:cs typeface="+mn-cs"/>
                <a:sym typeface="Source Sans Pro Regular"/>
              </a:defRPr>
            </a:lvl1pPr>
          </a:lstStyle>
          <a:p>
            <a:r>
              <a:t>Title Text</a:t>
            </a:r>
          </a:p>
        </p:txBody>
      </p:sp>
      <p:sp>
        <p:nvSpPr>
          <p:cNvPr id="140" name="TextBox 6"/>
          <p:cNvSpPr txBox="1"/>
          <p:nvPr/>
        </p:nvSpPr>
        <p:spPr>
          <a:xfrm>
            <a:off x="403463" y="668217"/>
            <a:ext cx="2294023" cy="424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0">
              <a:lnSpc>
                <a:spcPct val="90000"/>
              </a:lnSpc>
            </a:lvl1pPr>
          </a:lstStyle>
          <a:p>
            <a:r>
              <a:rPr sz="2400" b="1"/>
              <a:t>Questions?</a:t>
            </a:r>
          </a:p>
        </p:txBody>
      </p:sp>
      <p:sp>
        <p:nvSpPr>
          <p:cNvPr id="141" name="Pentagon 7"/>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142" name="Body Level One…"/>
          <p:cNvSpPr txBox="1">
            <a:spLocks noGrp="1"/>
          </p:cNvSpPr>
          <p:nvPr>
            <p:ph type="body" idx="1"/>
          </p:nvPr>
        </p:nvSpPr>
        <p:spPr>
          <a:xfrm>
            <a:off x="4273552"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pic>
        <p:nvPicPr>
          <p:cNvPr id="20" name="Imag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87680" y="140181"/>
            <a:ext cx="854763" cy="652327"/>
          </a:xfrm>
          <a:prstGeom prst="rect">
            <a:avLst/>
          </a:prstGeom>
        </p:spPr>
      </p:pic>
      <p:sp>
        <p:nvSpPr>
          <p:cNvPr id="14"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pic>
        <p:nvPicPr>
          <p:cNvPr id="15" name="Imag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4345" y="6333540"/>
            <a:ext cx="2257505" cy="428626"/>
          </a:xfrm>
          <a:prstGeom prst="rect">
            <a:avLst/>
          </a:prstGeom>
        </p:spPr>
      </p:pic>
      <p:sp>
        <p:nvSpPr>
          <p:cNvPr id="21"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2"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4.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3.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18" Type="http://schemas.openxmlformats.org/officeDocument/2006/relationships/image" Target="../media/image13.png"/><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image" Target="../media/image12.png"/><Relationship Id="rId2" Type="http://schemas.openxmlformats.org/officeDocument/2006/relationships/slideLayout" Target="../slideLayouts/slideLayout21.xml"/><Relationship Id="rId16" Type="http://schemas.openxmlformats.org/officeDocument/2006/relationships/theme" Target="../theme/theme2.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10" Type="http://schemas.openxmlformats.org/officeDocument/2006/relationships/slideLayout" Target="../slideLayouts/slideLayout29.xml"/><Relationship Id="rId19" Type="http://schemas.openxmlformats.org/officeDocument/2006/relationships/image" Target="../media/image7.png"/><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47.xml"/><Relationship Id="rId18" Type="http://schemas.openxmlformats.org/officeDocument/2006/relationships/slideLayout" Target="../slideLayouts/slideLayout52.xml"/><Relationship Id="rId26" Type="http://schemas.openxmlformats.org/officeDocument/2006/relationships/slideLayout" Target="../slideLayouts/slideLayout60.xml"/><Relationship Id="rId3" Type="http://schemas.openxmlformats.org/officeDocument/2006/relationships/slideLayout" Target="../slideLayouts/slideLayout37.xml"/><Relationship Id="rId21" Type="http://schemas.openxmlformats.org/officeDocument/2006/relationships/slideLayout" Target="../slideLayouts/slideLayout55.xml"/><Relationship Id="rId34" Type="http://schemas.openxmlformats.org/officeDocument/2006/relationships/image" Target="../media/image13.png"/><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5" Type="http://schemas.openxmlformats.org/officeDocument/2006/relationships/slideLayout" Target="../slideLayouts/slideLayout59.xml"/><Relationship Id="rId33" Type="http://schemas.openxmlformats.org/officeDocument/2006/relationships/image" Target="../media/image1.png"/><Relationship Id="rId2" Type="http://schemas.openxmlformats.org/officeDocument/2006/relationships/slideLayout" Target="../slideLayouts/slideLayout36.xml"/><Relationship Id="rId16" Type="http://schemas.openxmlformats.org/officeDocument/2006/relationships/slideLayout" Target="../slideLayouts/slideLayout50.xml"/><Relationship Id="rId20" Type="http://schemas.openxmlformats.org/officeDocument/2006/relationships/slideLayout" Target="../slideLayouts/slideLayout54.xml"/><Relationship Id="rId29" Type="http://schemas.openxmlformats.org/officeDocument/2006/relationships/slideLayout" Target="../slideLayouts/slideLayout63.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24" Type="http://schemas.openxmlformats.org/officeDocument/2006/relationships/slideLayout" Target="../slideLayouts/slideLayout58.xml"/><Relationship Id="rId32" Type="http://schemas.openxmlformats.org/officeDocument/2006/relationships/theme" Target="../theme/theme3.xml"/><Relationship Id="rId5" Type="http://schemas.openxmlformats.org/officeDocument/2006/relationships/slideLayout" Target="../slideLayouts/slideLayout39.xml"/><Relationship Id="rId15" Type="http://schemas.openxmlformats.org/officeDocument/2006/relationships/slideLayout" Target="../slideLayouts/slideLayout49.xml"/><Relationship Id="rId23" Type="http://schemas.openxmlformats.org/officeDocument/2006/relationships/slideLayout" Target="../slideLayouts/slideLayout57.xml"/><Relationship Id="rId28" Type="http://schemas.openxmlformats.org/officeDocument/2006/relationships/slideLayout" Target="../slideLayouts/slideLayout62.xml"/><Relationship Id="rId36" Type="http://schemas.openxmlformats.org/officeDocument/2006/relationships/image" Target="../media/image15.png"/><Relationship Id="rId10" Type="http://schemas.openxmlformats.org/officeDocument/2006/relationships/slideLayout" Target="../slideLayouts/slideLayout44.xml"/><Relationship Id="rId19" Type="http://schemas.openxmlformats.org/officeDocument/2006/relationships/slideLayout" Target="../slideLayouts/slideLayout53.xml"/><Relationship Id="rId31" Type="http://schemas.openxmlformats.org/officeDocument/2006/relationships/slideLayout" Target="../slideLayouts/slideLayout65.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 Id="rId22" Type="http://schemas.openxmlformats.org/officeDocument/2006/relationships/slideLayout" Target="../slideLayouts/slideLayout56.xml"/><Relationship Id="rId27" Type="http://schemas.openxmlformats.org/officeDocument/2006/relationships/slideLayout" Target="../slideLayouts/slideLayout61.xml"/><Relationship Id="rId30" Type="http://schemas.openxmlformats.org/officeDocument/2006/relationships/slideLayout" Target="../slideLayouts/slideLayout64.xml"/><Relationship Id="rId35" Type="http://schemas.openxmlformats.org/officeDocument/2006/relationships/image" Target="../media/image2.png"/><Relationship Id="rId8"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21"/>
          <a:stretch>
            <a:fillRect/>
          </a:stretch>
        </p:blipFill>
        <p:spPr>
          <a:xfrm>
            <a:off x="11189975" y="118170"/>
            <a:ext cx="866715" cy="895041"/>
          </a:xfrm>
          <a:prstGeom prst="rect">
            <a:avLst/>
          </a:prstGeom>
          <a:ln w="12700">
            <a:miter lim="400000"/>
          </a:ln>
        </p:spPr>
      </p:pic>
      <p:pic>
        <p:nvPicPr>
          <p:cNvPr id="4" name="Picture 4" descr="Picture 4"/>
          <p:cNvPicPr>
            <a:picLocks noChangeAspect="1"/>
          </p:cNvPicPr>
          <p:nvPr/>
        </p:nvPicPr>
        <p:blipFill>
          <a:blip r:embed="rId21"/>
          <a:stretch>
            <a:fillRect/>
          </a:stretch>
        </p:blipFill>
        <p:spPr>
          <a:xfrm>
            <a:off x="11189972" y="118170"/>
            <a:ext cx="866715" cy="895041"/>
          </a:xfrm>
          <a:prstGeom prst="rect">
            <a:avLst/>
          </a:prstGeom>
          <a:ln w="12700">
            <a:miter lim="400000"/>
          </a:ln>
        </p:spPr>
      </p:pic>
      <p:sp>
        <p:nvSpPr>
          <p:cNvPr id="6" name="Google Shape;308;p8"/>
          <p:cNvSpPr/>
          <p:nvPr/>
        </p:nvSpPr>
        <p:spPr>
          <a:xfrm>
            <a:off x="0" y="4"/>
            <a:ext cx="12192000" cy="6448719"/>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7" name="Picture 9" descr="Picture 9"/>
          <p:cNvPicPr>
            <a:picLocks noChangeAspect="1"/>
          </p:cNvPicPr>
          <p:nvPr/>
        </p:nvPicPr>
        <p:blipFill>
          <a:blip r:embed="rId22"/>
          <a:stretch>
            <a:fillRect/>
          </a:stretch>
        </p:blipFill>
        <p:spPr>
          <a:xfrm>
            <a:off x="-9624"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9" name="TextBox 5"/>
          <p:cNvSpPr txBox="1"/>
          <p:nvPr/>
        </p:nvSpPr>
        <p:spPr>
          <a:xfrm>
            <a:off x="4400183" y="2325453"/>
            <a:ext cx="3721503" cy="6001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defRPr sz="4400"/>
            </a:lvl1pPr>
          </a:lstStyle>
          <a:p>
            <a:r>
              <a:rPr lang="fr-FR" sz="3300" b="1"/>
              <a:t>Merci</a:t>
            </a:r>
            <a:endParaRPr sz="3300" b="1"/>
          </a:p>
        </p:txBody>
      </p:sp>
      <p:sp>
        <p:nvSpPr>
          <p:cNvPr id="12"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3" name="Body Level One…"/>
          <p:cNvSpPr txBox="1">
            <a:spLocks noGrp="1"/>
          </p:cNvSpPr>
          <p:nvPr>
            <p:ph type="body" idx="1"/>
          </p:nvPr>
        </p:nvSpPr>
        <p:spPr>
          <a:xfrm>
            <a:off x="609600" y="1695088"/>
            <a:ext cx="10972800" cy="44947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8"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sp>
        <p:nvSpPr>
          <p:cNvPr id="19" name="TextBox 7">
            <a:extLst>
              <a:ext uri="{FF2B5EF4-FFF2-40B4-BE49-F238E27FC236}">
                <a16:creationId xmlns:a16="http://schemas.microsoft.com/office/drawing/2014/main" id="{8449D2CC-B1D2-1C83-12EE-49375C7F60C9}"/>
              </a:ext>
            </a:extLst>
          </p:cNvPr>
          <p:cNvSpPr txBox="1"/>
          <p:nvPr userDrawn="1"/>
        </p:nvSpPr>
        <p:spPr>
          <a:xfrm>
            <a:off x="8462139" y="6458630"/>
            <a:ext cx="342620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a:t>Kit de formation avancée des EIR</a:t>
            </a:r>
          </a:p>
        </p:txBody>
      </p:sp>
      <p:sp>
        <p:nvSpPr>
          <p:cNvPr id="20" name="Text Placeholder 6">
            <a:extLst>
              <a:ext uri="{FF2B5EF4-FFF2-40B4-BE49-F238E27FC236}">
                <a16:creationId xmlns:a16="http://schemas.microsoft.com/office/drawing/2014/main" id="{261981DD-222E-0A05-307A-4ED5074C8E13}"/>
              </a:ext>
            </a:extLst>
          </p:cNvPr>
          <p:cNvSpPr txBox="1"/>
          <p:nvPr userDrawn="1"/>
        </p:nvSpPr>
        <p:spPr>
          <a:xfrm>
            <a:off x="8157919" y="6584099"/>
            <a:ext cx="374058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a:t>Guid</a:t>
            </a:r>
            <a:r>
              <a:rPr lang="fr-FR" sz="675"/>
              <a:t>e du facilitateur</a:t>
            </a:r>
            <a:endParaRPr lang="hu-HU" sz="675"/>
          </a:p>
        </p:txBody>
      </p:sp>
      <p:pic>
        <p:nvPicPr>
          <p:cNvPr id="21" name="Image 20"/>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296673" y="6458391"/>
            <a:ext cx="1914228" cy="363449"/>
          </a:xfrm>
          <a:prstGeom prst="rect">
            <a:avLst/>
          </a:prstGeom>
        </p:spPr>
      </p:pic>
      <p:pic>
        <p:nvPicPr>
          <p:cNvPr id="22" name="Image 21"/>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11220190" y="68012"/>
            <a:ext cx="852474" cy="716619"/>
          </a:xfrm>
          <a:prstGeom prst="rect">
            <a:avLst/>
          </a:prstGeom>
        </p:spPr>
      </p:pic>
    </p:spTree>
  </p:cSld>
  <p:clrMap bg1="dk1" tx1="lt1" bg2="dk2" tx2="lt2" accent1="accent1" accent2="accent2" accent3="accent3" accent4="accent4" accent5="accent5" accent6="accent6" hlink="hlink" folHlink="folHlink"/>
  <p:sldLayoutIdLst>
    <p:sldLayoutId id="2147484848" r:id="rId1"/>
    <p:sldLayoutId id="2147484849" r:id="rId2"/>
    <p:sldLayoutId id="2147484862" r:id="rId3"/>
    <p:sldLayoutId id="2147484845" r:id="rId4"/>
    <p:sldLayoutId id="2147484850" r:id="rId5"/>
    <p:sldLayoutId id="2147484851" r:id="rId6"/>
    <p:sldLayoutId id="2147484852" r:id="rId7"/>
    <p:sldLayoutId id="2147484853" r:id="rId8"/>
    <p:sldLayoutId id="2147484854" r:id="rId9"/>
    <p:sldLayoutId id="2147484855" r:id="rId10"/>
    <p:sldLayoutId id="2147484856" r:id="rId11"/>
    <p:sldLayoutId id="2147484857" r:id="rId12"/>
    <p:sldLayoutId id="2147484858" r:id="rId13"/>
    <p:sldLayoutId id="2147484844" r:id="rId14"/>
    <p:sldLayoutId id="2147484859" r:id="rId15"/>
    <p:sldLayoutId id="2147484879" r:id="rId16"/>
    <p:sldLayoutId id="2147484860" r:id="rId17"/>
    <p:sldLayoutId id="2147484861" r:id="rId18"/>
    <p:sldLayoutId id="2147484846" r:id="rId19"/>
  </p:sldLayoutIdLst>
  <p:transition spd="med"/>
  <p:txStyles>
    <p:titleStyle>
      <a:lvl1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16990" rtl="0" latinLnBrk="0">
        <a:lnSpc>
          <a:spcPct val="90000"/>
        </a:lnSpc>
        <a:spcBef>
          <a:spcPts val="225"/>
        </a:spcBef>
        <a:spcAft>
          <a:spcPts val="0"/>
        </a:spcAft>
        <a:buClrTx/>
        <a:buSzTx/>
        <a:buFontTx/>
        <a:buNone/>
        <a:tabLst/>
        <a:defRPr sz="1800" b="0" i="0" u="none" strike="noStrike" cap="none" spc="0" baseline="0">
          <a:solidFill>
            <a:srgbClr val="000000"/>
          </a:solidFill>
          <a:uFillTx/>
          <a:latin typeface="+mn-lt"/>
          <a:ea typeface="+mn-ea"/>
          <a:cs typeface="+mn-cs"/>
          <a:sym typeface="Source Sans Pro Regular"/>
        </a:defRPr>
      </a:lvl1pPr>
      <a:lvl2pPr marL="162743" marR="0" indent="-54248"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2pPr>
      <a:lvl3pPr marL="271237" marR="0" indent="-54248"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3pPr>
      <a:lvl4pPr marL="379732" marR="0" indent="-5424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4pPr>
      <a:lvl5pPr marL="488226" marR="0" indent="-5424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5pPr>
      <a:lvl6pPr marL="802860" marR="0" indent="-26038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911356" marR="0" indent="-26038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19851" marR="0" indent="-26038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28344" marR="0" indent="-26038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p:bodyStyle>
    <p:otherStyle>
      <a:lvl1pPr marL="0" marR="0" indent="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1pPr>
      <a:lvl2pPr marL="0" marR="0" indent="3429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2pPr>
      <a:lvl3pPr marL="0" marR="0" indent="6858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3pPr>
      <a:lvl4pPr marL="0" marR="0" indent="10287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4pPr>
      <a:lvl5pPr marL="0" marR="0" indent="13716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5pPr>
      <a:lvl6pPr marL="0" marR="0" indent="17145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6pPr>
      <a:lvl7pPr marL="0" marR="0" indent="20574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7pPr>
      <a:lvl8pPr marL="0" marR="0" indent="24003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8pPr>
      <a:lvl9pPr marL="0" marR="0" indent="27432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7"/>
          <a:stretch>
            <a:fillRect/>
          </a:stretch>
        </p:blipFill>
        <p:spPr>
          <a:xfrm>
            <a:off x="-25189" y="-7655"/>
            <a:ext cx="4102101" cy="6210301"/>
          </a:xfrm>
          <a:prstGeom prst="rect">
            <a:avLst/>
          </a:prstGeom>
          <a:ln w="12700">
            <a:miter lim="400000"/>
          </a:ln>
        </p:spPr>
      </p:pic>
      <p:pic>
        <p:nvPicPr>
          <p:cNvPr id="4" name="Picture 2" descr="Picture 2"/>
          <p:cNvPicPr>
            <a:picLocks noChangeAspect="1"/>
          </p:cNvPicPr>
          <p:nvPr/>
        </p:nvPicPr>
        <p:blipFill>
          <a:blip r:embed="rId18"/>
          <a:stretch>
            <a:fillRect/>
          </a:stretch>
        </p:blipFill>
        <p:spPr>
          <a:xfrm>
            <a:off x="74345" y="6310302"/>
            <a:ext cx="1548719" cy="474296"/>
          </a:xfrm>
          <a:prstGeom prst="rect">
            <a:avLst/>
          </a:prstGeom>
          <a:ln w="12700">
            <a:miter lim="400000"/>
          </a:ln>
        </p:spPr>
      </p:pic>
      <p:sp>
        <p:nvSpPr>
          <p:cNvPr id="5" name="Subtitle 2"/>
          <p:cNvSpPr txBox="1"/>
          <p:nvPr/>
        </p:nvSpPr>
        <p:spPr>
          <a:xfrm>
            <a:off x="2992120" y="6176962"/>
            <a:ext cx="5598160" cy="24237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6" name="Subtitle 5"/>
          <p:cNvSpPr txBox="1"/>
          <p:nvPr/>
        </p:nvSpPr>
        <p:spPr>
          <a:xfrm>
            <a:off x="8061959" y="6616723"/>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7" name="Subtitle 5"/>
          <p:cNvSpPr txBox="1"/>
          <p:nvPr/>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RRT Training of Trainers Package</a:t>
            </a:r>
          </a:p>
        </p:txBody>
      </p:sp>
      <p:sp>
        <p:nvSpPr>
          <p:cNvPr id="8" name="TextBox 4"/>
          <p:cNvSpPr txBox="1"/>
          <p:nvPr/>
        </p:nvSpPr>
        <p:spPr>
          <a:xfrm>
            <a:off x="403462" y="669121"/>
            <a:ext cx="3355607"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a:t>Key messages</a:t>
            </a:r>
          </a:p>
        </p:txBody>
      </p:sp>
      <p:sp>
        <p:nvSpPr>
          <p:cNvPr id="9" name="Rounded Rectangle 5"/>
          <p:cNvSpPr/>
          <p:nvPr/>
        </p:nvSpPr>
        <p:spPr>
          <a:xfrm flipV="1">
            <a:off x="389000" y="1332433"/>
            <a:ext cx="2655040" cy="86916"/>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10" name="Pentagon 6"/>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13"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8" name="Slide Number">
            <a:extLst>
              <a:ext uri="{FF2B5EF4-FFF2-40B4-BE49-F238E27FC236}">
                <a16:creationId xmlns:a16="http://schemas.microsoft.com/office/drawing/2014/main" id="{A0FAE92C-C3F1-F57D-7F08-983C3AD2C92C}"/>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a:solidFill>
                <a:schemeClr val="tx2">
                  <a:lumMod val="75000"/>
                </a:schemeClr>
              </a:solidFill>
            </a:endParaRPr>
          </a:p>
        </p:txBody>
      </p:sp>
      <p:pic>
        <p:nvPicPr>
          <p:cNvPr id="14" name="Image 15">
            <a:extLst>
              <a:ext uri="{FF2B5EF4-FFF2-40B4-BE49-F238E27FC236}">
                <a16:creationId xmlns:a16="http://schemas.microsoft.com/office/drawing/2014/main" id="{5D329906-A887-4B31-BA81-F74CBFE2FBA1}"/>
              </a:ext>
            </a:extLst>
          </p:cNvPr>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11352584" y="140181"/>
            <a:ext cx="689859" cy="652327"/>
          </a:xfrm>
          <a:prstGeom prst="rect">
            <a:avLst/>
          </a:prstGeom>
        </p:spPr>
      </p:pic>
    </p:spTree>
  </p:cSld>
  <p:clrMap bg1="lt1" tx1="dk1" bg2="lt2" tx2="dk2" accent1="accent1" accent2="accent2" accent3="accent3" accent4="accent4" accent5="accent5" accent6="accent6" hlink="hlink" folHlink="folHlink"/>
  <p:sldLayoutIdLst>
    <p:sldLayoutId id="2147484866" r:id="rId1"/>
    <p:sldLayoutId id="2147484867" r:id="rId2"/>
    <p:sldLayoutId id="2147484868" r:id="rId3"/>
    <p:sldLayoutId id="2147484869" r:id="rId4"/>
    <p:sldLayoutId id="2147484870" r:id="rId5"/>
    <p:sldLayoutId id="2147484871" r:id="rId6"/>
    <p:sldLayoutId id="2147484872" r:id="rId7"/>
    <p:sldLayoutId id="2147484873" r:id="rId8"/>
    <p:sldLayoutId id="2147484874" r:id="rId9"/>
    <p:sldLayoutId id="2147484875" r:id="rId10"/>
    <p:sldLayoutId id="2147484865" r:id="rId11"/>
    <p:sldLayoutId id="2147484876" r:id="rId12"/>
    <p:sldLayoutId id="2147484877" r:id="rId13"/>
    <p:sldLayoutId id="2147484878" r:id="rId14"/>
    <p:sldLayoutId id="2147484863" r:id="rId15"/>
  </p:sldLayoutIdLst>
  <p:transition spd="med"/>
  <p:txStyles>
    <p:titleStyle>
      <a:lvl1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54248" marR="0" indent="-54248"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1pPr>
      <a:lvl2pPr marL="170494" marR="0" indent="-61997"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2pPr>
      <a:lvl3pPr marL="289322"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3pPr>
      <a:lvl4pPr marL="397818"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4pPr>
      <a:lvl5pPr marL="506314"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5pPr>
      <a:lvl6pPr marL="889667"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6pPr>
      <a:lvl7pPr marL="998163"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7pPr>
      <a:lvl8pPr marL="1106659"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8pPr>
      <a:lvl9pPr marL="1215154"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1pPr>
      <a:lvl2pPr marL="0" marR="0" indent="3429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2pPr>
      <a:lvl3pPr marL="0" marR="0" indent="6858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3pPr>
      <a:lvl4pPr marL="0" marR="0" indent="10287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4pPr>
      <a:lvl5pPr marL="0" marR="0" indent="13716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5pPr>
      <a:lvl6pPr marL="0" marR="0" indent="17145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6pPr>
      <a:lvl7pPr marL="0" marR="0" indent="20574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7pPr>
      <a:lvl8pPr marL="0" marR="0" indent="24003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8pPr>
      <a:lvl9pPr marL="0" marR="0" indent="27432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33"/>
          <a:stretch>
            <a:fillRect/>
          </a:stretch>
        </p:blipFill>
        <p:spPr>
          <a:xfrm>
            <a:off x="11189975" y="118170"/>
            <a:ext cx="866715" cy="895041"/>
          </a:xfrm>
          <a:prstGeom prst="rect">
            <a:avLst/>
          </a:prstGeom>
          <a:ln w="12700">
            <a:miter lim="400000"/>
          </a:ln>
        </p:spPr>
      </p:pic>
      <p:pic>
        <p:nvPicPr>
          <p:cNvPr id="3" name="Picture 2" descr="Picture 2"/>
          <p:cNvPicPr>
            <a:picLocks noChangeAspect="1"/>
          </p:cNvPicPr>
          <p:nvPr/>
        </p:nvPicPr>
        <p:blipFill>
          <a:blip r:embed="rId34"/>
          <a:stretch>
            <a:fillRect/>
          </a:stretch>
        </p:blipFill>
        <p:spPr>
          <a:xfrm>
            <a:off x="74343" y="6310302"/>
            <a:ext cx="1548719" cy="474296"/>
          </a:xfrm>
          <a:prstGeom prst="rect">
            <a:avLst/>
          </a:prstGeom>
          <a:ln w="12700">
            <a:miter lim="400000"/>
          </a:ln>
        </p:spPr>
      </p:pic>
      <p:pic>
        <p:nvPicPr>
          <p:cNvPr id="4" name="Picture 4" descr="Picture 4"/>
          <p:cNvPicPr>
            <a:picLocks noChangeAspect="1"/>
          </p:cNvPicPr>
          <p:nvPr/>
        </p:nvPicPr>
        <p:blipFill>
          <a:blip r:embed="rId33"/>
          <a:stretch>
            <a:fillRect/>
          </a:stretch>
        </p:blipFill>
        <p:spPr>
          <a:xfrm>
            <a:off x="11189972" y="118170"/>
            <a:ext cx="866715" cy="895041"/>
          </a:xfrm>
          <a:prstGeom prst="rect">
            <a:avLst/>
          </a:prstGeom>
          <a:ln w="12700">
            <a:miter lim="400000"/>
          </a:ln>
        </p:spPr>
      </p:pic>
      <p:pic>
        <p:nvPicPr>
          <p:cNvPr id="5" name="Picture 2" descr="Picture 2"/>
          <p:cNvPicPr>
            <a:picLocks noChangeAspect="1"/>
          </p:cNvPicPr>
          <p:nvPr/>
        </p:nvPicPr>
        <p:blipFill>
          <a:blip r:embed="rId34"/>
          <a:stretch>
            <a:fillRect/>
          </a:stretch>
        </p:blipFill>
        <p:spPr>
          <a:xfrm>
            <a:off x="74343" y="6310295"/>
            <a:ext cx="1548719" cy="474296"/>
          </a:xfrm>
          <a:prstGeom prst="rect">
            <a:avLst/>
          </a:prstGeom>
          <a:ln w="12700">
            <a:miter lim="400000"/>
          </a:ln>
        </p:spPr>
      </p:pic>
      <p:sp>
        <p:nvSpPr>
          <p:cNvPr id="6" name="Google Shape;308;p8"/>
          <p:cNvSpPr/>
          <p:nvPr/>
        </p:nvSpPr>
        <p:spPr>
          <a:xfrm>
            <a:off x="0" y="4"/>
            <a:ext cx="12192000"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latin typeface="Source Sans Pro Regular"/>
                <a:ea typeface="Source Sans Pro Regular"/>
                <a:cs typeface="Source Sans Pro Regular"/>
                <a:sym typeface="Source Sans Pro Regular"/>
              </a:defRPr>
            </a:pPr>
            <a:endParaRPr sz="675"/>
          </a:p>
        </p:txBody>
      </p:sp>
      <p:pic>
        <p:nvPicPr>
          <p:cNvPr id="7" name="Picture 9" descr="Picture 9"/>
          <p:cNvPicPr>
            <a:picLocks noChangeAspect="1"/>
          </p:cNvPicPr>
          <p:nvPr/>
        </p:nvPicPr>
        <p:blipFill>
          <a:blip r:embed="rId35"/>
          <a:stretch>
            <a:fillRect/>
          </a:stretch>
        </p:blipFill>
        <p:spPr>
          <a:xfrm>
            <a:off x="-9624"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Source Sans Pro Regular"/>
                <a:ea typeface="Source Sans Pro Regular"/>
                <a:cs typeface="Source Sans Pro Regular"/>
                <a:sym typeface="Source Sans Pro Regular"/>
              </a:defRPr>
            </a:pPr>
            <a:endParaRPr sz="525"/>
          </a:p>
        </p:txBody>
      </p:sp>
      <p:sp>
        <p:nvSpPr>
          <p:cNvPr id="9" name="TextBox 5"/>
          <p:cNvSpPr txBox="1"/>
          <p:nvPr/>
        </p:nvSpPr>
        <p:spPr>
          <a:xfrm>
            <a:off x="4400183" y="2325453"/>
            <a:ext cx="3721503" cy="6001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300"/>
              <a:t>Thank you</a:t>
            </a:r>
          </a:p>
        </p:txBody>
      </p:sp>
      <p:pic>
        <p:nvPicPr>
          <p:cNvPr id="10" name="Picture 6" descr="Picture 6"/>
          <p:cNvPicPr>
            <a:picLocks noChangeAspect="1"/>
          </p:cNvPicPr>
          <p:nvPr/>
        </p:nvPicPr>
        <p:blipFill>
          <a:blip r:embed="rId36"/>
          <a:stretch>
            <a:fillRect/>
          </a:stretch>
        </p:blipFill>
        <p:spPr>
          <a:xfrm>
            <a:off x="11358373" y="138178"/>
            <a:ext cx="685801" cy="711201"/>
          </a:xfrm>
          <a:prstGeom prst="rect">
            <a:avLst/>
          </a:prstGeom>
          <a:ln w="12700">
            <a:miter lim="400000"/>
          </a:ln>
        </p:spPr>
      </p:pic>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6" name="TextBox 7">
            <a:extLst>
              <a:ext uri="{FF2B5EF4-FFF2-40B4-BE49-F238E27FC236}">
                <a16:creationId xmlns:a16="http://schemas.microsoft.com/office/drawing/2014/main" id="{5F374351-4068-A7AC-67E2-93ECCC3FE232}"/>
              </a:ext>
            </a:extLst>
          </p:cNvPr>
          <p:cNvSpPr txBox="1"/>
          <p:nvPr userDrawn="1"/>
        </p:nvSpPr>
        <p:spPr>
          <a:xfrm>
            <a:off x="8472299" y="6457027"/>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hu-HU" sz="675" dirty="0"/>
              <a:t>RRT </a:t>
            </a:r>
            <a:r>
              <a:rPr sz="675" dirty="0"/>
              <a:t>Training </a:t>
            </a:r>
            <a:r>
              <a:rPr lang="hu-HU" sz="675" dirty="0"/>
              <a:t>of </a:t>
            </a:r>
            <a:r>
              <a:rPr lang="hu-HU" sz="675" dirty="0" err="1"/>
              <a:t>Trainers</a:t>
            </a:r>
            <a:r>
              <a:rPr lang="hu-HU" sz="675" dirty="0"/>
              <a:t> </a:t>
            </a:r>
            <a:r>
              <a:rPr sz="675" dirty="0"/>
              <a:t>Package</a:t>
            </a:r>
          </a:p>
        </p:txBody>
      </p:sp>
      <p:sp>
        <p:nvSpPr>
          <p:cNvPr id="17" name="Text Placeholder 6">
            <a:extLst>
              <a:ext uri="{FF2B5EF4-FFF2-40B4-BE49-F238E27FC236}">
                <a16:creationId xmlns:a16="http://schemas.microsoft.com/office/drawing/2014/main" id="{92EA6716-6339-D612-59C2-1C6F213AD341}"/>
              </a:ext>
            </a:extLst>
          </p:cNvPr>
          <p:cNvSpPr txBox="1"/>
          <p:nvPr userDrawn="1"/>
        </p:nvSpPr>
        <p:spPr>
          <a:xfrm>
            <a:off x="8157919" y="6611807"/>
            <a:ext cx="3740583"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lvl="1" indent="257175" algn="r" defTabSz="216990">
              <a:lnSpc>
                <a:spcPct val="90000"/>
              </a:lnSpc>
              <a:spcBef>
                <a:spcPts val="75"/>
              </a:spcBef>
              <a:defRPr sz="900">
                <a:solidFill>
                  <a:srgbClr val="002060"/>
                </a:solidFill>
                <a:latin typeface="Source Sans Pro Regular"/>
                <a:ea typeface="Source Sans Pro Regular"/>
                <a:cs typeface="Source Sans Pro Regular"/>
                <a:sym typeface="Source Sans Pro Regular"/>
              </a:defRPr>
            </a:pPr>
            <a:r>
              <a:rPr lang="hu-HU" sz="675" dirty="0"/>
              <a:t>2 RRT TOT </a:t>
            </a:r>
            <a:r>
              <a:rPr lang="hu-HU" sz="675" dirty="0" err="1"/>
              <a:t>content</a:t>
            </a:r>
            <a:endParaRPr sz="675" dirty="0"/>
          </a:p>
        </p:txBody>
      </p:sp>
      <p:sp>
        <p:nvSpPr>
          <p:cNvPr id="18" name="Slide Number">
            <a:extLst>
              <a:ext uri="{FF2B5EF4-FFF2-40B4-BE49-F238E27FC236}">
                <a16:creationId xmlns:a16="http://schemas.microsoft.com/office/drawing/2014/main" id="{B7C6977C-93A5-B282-0B95-386D17B97052}"/>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‹N°›</a:t>
            </a:fld>
            <a:endParaRPr lang="hu-HU" sz="825" dirty="0">
              <a:solidFill>
                <a:schemeClr val="tx2">
                  <a:lumMod val="75000"/>
                </a:schemeClr>
              </a:solidFill>
            </a:endParaRPr>
          </a:p>
        </p:txBody>
      </p:sp>
    </p:spTree>
  </p:cSld>
  <p:clrMap bg1="lt1" tx1="dk1" bg2="lt2" tx2="dk2" accent1="accent1" accent2="accent2" accent3="accent3" accent4="accent4" accent5="accent5" accent6="accent6" hlink="hlink" folHlink="folHlink"/>
  <p:sldLayoutIdLst>
    <p:sldLayoutId id="2147483685"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 id="2147483705" r:id="rId18"/>
    <p:sldLayoutId id="2147483706" r:id="rId19"/>
    <p:sldLayoutId id="2147483707" r:id="rId20"/>
    <p:sldLayoutId id="2147483708" r:id="rId21"/>
    <p:sldLayoutId id="2147483709" r:id="rId22"/>
    <p:sldLayoutId id="2147483710" r:id="rId23"/>
    <p:sldLayoutId id="2147483711" r:id="rId24"/>
    <p:sldLayoutId id="2147483712" r:id="rId25"/>
    <p:sldLayoutId id="2147483713" r:id="rId26"/>
    <p:sldLayoutId id="2147483714" r:id="rId27"/>
    <p:sldLayoutId id="2147483680" r:id="rId28"/>
    <p:sldLayoutId id="2147483681" r:id="rId29"/>
    <p:sldLayoutId id="2147483682" r:id="rId30"/>
    <p:sldLayoutId id="2147483683" r:id="rId31"/>
  </p:sldLayoutIdLst>
  <p:transition spd="med"/>
  <p:txStyles>
    <p:titleStyle>
      <a:lvl1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16990" rtl="0" latinLnBrk="0">
        <a:lnSpc>
          <a:spcPct val="90000"/>
        </a:lnSpc>
        <a:spcBef>
          <a:spcPts val="225"/>
        </a:spcBef>
        <a:spcAft>
          <a:spcPts val="0"/>
        </a:spcAft>
        <a:buClrTx/>
        <a:buSzTx/>
        <a:buFontTx/>
        <a:buNone/>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162743" marR="0" indent="-54248"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271237" marR="0" indent="-54248"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379732" marR="0" indent="-5424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488226" marR="0" indent="-5424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802860" marR="0" indent="-26038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911356" marR="0" indent="-26038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019851" marR="0" indent="-26038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128344" marR="0" indent="-26038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1pPr>
      <a:lvl2pPr marL="0" marR="0" indent="3429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2pPr>
      <a:lvl3pPr marL="0" marR="0" indent="6858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3pPr>
      <a:lvl4pPr marL="0" marR="0" indent="10287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4pPr>
      <a:lvl5pPr marL="0" marR="0" indent="13716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5pPr>
      <a:lvl6pPr marL="0" marR="0" indent="17145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6pPr>
      <a:lvl7pPr marL="0" marR="0" indent="20574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7pPr>
      <a:lvl8pPr marL="0" marR="0" indent="24003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8pPr>
      <a:lvl9pPr marL="0" marR="0" indent="2743200" algn="l" defTabSz="685800" rtl="0" latinLnBrk="0">
        <a:lnSpc>
          <a:spcPct val="100000"/>
        </a:lnSpc>
        <a:spcBef>
          <a:spcPts val="0"/>
        </a:spcBef>
        <a:spcAft>
          <a:spcPts val="0"/>
        </a:spcAft>
        <a:buClrTx/>
        <a:buSzTx/>
        <a:buFontTx/>
        <a:buNone/>
        <a:tabLst/>
        <a:defRPr sz="105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slideLayout" Target="../slideLayouts/slideLayout14.xml"/><Relationship Id="rId1" Type="http://schemas.openxmlformats.org/officeDocument/2006/relationships/tags" Target="../tags/tag1.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2FjRZbbnZaI&amp;ab_channel=FormationPlus" TargetMode="External"/><Relationship Id="rId2" Type="http://schemas.microsoft.com/office/2018/10/relationships/comments" Target="../comments/modernComment_11F_894651A0.xml"/><Relationship Id="rId1" Type="http://schemas.openxmlformats.org/officeDocument/2006/relationships/slideLayout" Target="../slideLayouts/slideLayout36.xml"/><Relationship Id="rId6" Type="http://schemas.openxmlformats.org/officeDocument/2006/relationships/hyperlink" Target="https://www.youtube.com/watch?v=ZnSjFr6J9HI" TargetMode="External"/><Relationship Id="rId5" Type="http://schemas.openxmlformats.org/officeDocument/2006/relationships/hyperlink" Target="https://www.youtube.com/watch?v=IXiGWkMu27E&amp;ab_channel=HopitauxUniversitairesdeGen%C3%A8ve" TargetMode="External"/><Relationship Id="rId4" Type="http://schemas.openxmlformats.org/officeDocument/2006/relationships/hyperlink" Target="https://www.youtube.com/watch?v=y7e8nM0JAz0"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2.xml"/></Relationships>
</file>

<file path=ppt/slides/_rels/slide6.xml.rels><?xml version="1.0" encoding="UTF-8" standalone="yes"?>
<Relationships xmlns="http://schemas.openxmlformats.org/package/2006/relationships"><Relationship Id="rId3" Type="http://schemas.openxmlformats.org/officeDocument/2006/relationships/hyperlink" Target="https://www.who.int/gpsc/5may/Your_5_Moments_For_Hand_Hygiene_Poster.pdf" TargetMode="External"/><Relationship Id="rId2" Type="http://schemas.openxmlformats.org/officeDocument/2006/relationships/notesSlide" Target="../notesSlides/notesSlide3.xml"/><Relationship Id="rId1" Type="http://schemas.openxmlformats.org/officeDocument/2006/relationships/slideLayout" Target="../slideLayouts/slideLayout18.xml"/><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Title 2"/>
          <p:cNvSpPr txBox="1">
            <a:spLocks noGrp="1"/>
          </p:cNvSpPr>
          <p:nvPr>
            <p:ph type="title"/>
          </p:nvPr>
        </p:nvSpPr>
        <p:spPr>
          <a:xfrm>
            <a:off x="407368" y="1941326"/>
            <a:ext cx="4392488" cy="1807707"/>
          </a:xfrm>
          <a:prstGeom prst="rect">
            <a:avLst/>
          </a:prstGeom>
        </p:spPr>
        <p:txBody>
          <a:bodyPr lIns="45719" tIns="45720" rIns="45719" bIns="45720" anchor="ctr">
            <a:noAutofit/>
          </a:bodyPr>
          <a:lstStyle/>
          <a:p>
            <a:r>
              <a:rPr lang="fr-FR" sz="3600" b="1" dirty="0"/>
              <a:t>Comment et quand pratiquer l’hygiène des mains</a:t>
            </a:r>
            <a:endParaRPr lang="en-US" sz="3600" dirty="0"/>
          </a:p>
          <a:p>
            <a:endParaRPr sz="3600" b="1" dirty="0"/>
          </a:p>
        </p:txBody>
      </p:sp>
      <p:sp>
        <p:nvSpPr>
          <p:cNvPr id="298" name="TextBox 6"/>
          <p:cNvSpPr txBox="1"/>
          <p:nvPr/>
        </p:nvSpPr>
        <p:spPr>
          <a:xfrm>
            <a:off x="439788" y="4005064"/>
            <a:ext cx="1750173" cy="25391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tIns="45720" rIns="34289" bIns="45720" anchor="t">
            <a:spAutoFit/>
          </a:bodyPr>
          <a:lstStyle>
            <a:lvl1pPr>
              <a:defRPr sz="1400">
                <a:solidFill>
                  <a:srgbClr val="FFFFFF"/>
                </a:solidFill>
                <a:latin typeface="+mj-lt"/>
                <a:ea typeface="+mj-ea"/>
                <a:cs typeface="+mj-cs"/>
                <a:sym typeface="Source Sans Pro Regular"/>
              </a:defRPr>
            </a:lvl1pPr>
          </a:lstStyle>
          <a:p>
            <a:r>
              <a:rPr lang="fr-FR" sz="1050" dirty="0"/>
              <a:t>Nom de l'orateur</a:t>
            </a:r>
            <a:endParaRPr sz="1050" dirty="0"/>
          </a:p>
        </p:txBody>
      </p:sp>
      <p:sp>
        <p:nvSpPr>
          <p:cNvPr id="299" name="TextBox 5"/>
          <p:cNvSpPr txBox="1"/>
          <p:nvPr/>
        </p:nvSpPr>
        <p:spPr>
          <a:xfrm>
            <a:off x="439788" y="1208790"/>
            <a:ext cx="4542035" cy="62324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tIns="34290" rIns="34289" bIns="34290" anchor="t">
            <a:spAutoFit/>
          </a:bodyPr>
          <a:lstStyle>
            <a:lvl1pPr>
              <a:defRPr sz="4400">
                <a:solidFill>
                  <a:srgbClr val="FFFFFF"/>
                </a:solidFill>
                <a:latin typeface="Source Sans Pro Bold"/>
                <a:ea typeface="Source Sans Pro Bold"/>
                <a:cs typeface="Source Sans Pro Bold"/>
                <a:sym typeface="Source Sans Pro Bold"/>
              </a:defRPr>
            </a:lvl1pPr>
          </a:lstStyle>
          <a:p>
            <a:r>
              <a:rPr sz="3600" b="1" dirty="0"/>
              <a:t>B6.3c </a:t>
            </a:r>
            <a:r>
              <a:rPr lang="en-US" sz="3600" b="1" dirty="0"/>
              <a:t>PCI</a:t>
            </a:r>
            <a:endParaRPr sz="3600" b="1" dirty="0"/>
          </a:p>
        </p:txBody>
      </p:sp>
    </p:spTree>
    <p:extLst>
      <p:ext uri="{BB962C8B-B14F-4D97-AF65-F5344CB8AC3E}">
        <p14:creationId xmlns:p14="http://schemas.microsoft.com/office/powerpoint/2010/main" val="3072017266"/>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3" name="Group 353"/>
          <p:cNvGrpSpPr/>
          <p:nvPr/>
        </p:nvGrpSpPr>
        <p:grpSpPr>
          <a:xfrm>
            <a:off x="1859281" y="1548579"/>
            <a:ext cx="8808723" cy="4182563"/>
            <a:chOff x="-1" y="-1"/>
            <a:chExt cx="8808721" cy="4182561"/>
          </a:xfrm>
        </p:grpSpPr>
        <p:pic>
          <p:nvPicPr>
            <p:cNvPr id="347" name="image12.jpeg"/>
            <p:cNvPicPr/>
            <p:nvPr/>
          </p:nvPicPr>
          <p:blipFill>
            <a:blip r:embed="rId2" cstate="print"/>
            <a:stretch>
              <a:fillRect/>
            </a:stretch>
          </p:blipFill>
          <p:spPr>
            <a:xfrm>
              <a:off x="-1" y="-1"/>
              <a:ext cx="7048502" cy="3849570"/>
            </a:xfrm>
            <a:prstGeom prst="rect">
              <a:avLst/>
            </a:prstGeom>
            <a:ln w="12700" cap="flat">
              <a:noFill/>
              <a:miter lim="400000"/>
            </a:ln>
            <a:effectLst/>
          </p:spPr>
        </p:pic>
        <p:sp>
          <p:nvSpPr>
            <p:cNvPr id="348" name="Shape 348"/>
            <p:cNvSpPr/>
            <p:nvPr/>
          </p:nvSpPr>
          <p:spPr>
            <a:xfrm>
              <a:off x="701039" y="3743722"/>
              <a:ext cx="1600200" cy="43883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ts val="4000"/>
                </a:lnSpc>
                <a:defRPr sz="2000" b="1">
                  <a:solidFill>
                    <a:srgbClr val="FFFFFF"/>
                  </a:solidFill>
                  <a:latin typeface="Calibri"/>
                  <a:ea typeface="Calibri"/>
                  <a:cs typeface="Calibri"/>
                  <a:sym typeface="Calibri"/>
                </a:defRPr>
              </a:lvl1pPr>
            </a:lstStyle>
            <a:p>
              <a:pPr lvl="0">
                <a:defRPr sz="1800" b="0">
                  <a:solidFill>
                    <a:srgbClr val="000000"/>
                  </a:solidFill>
                </a:defRPr>
              </a:pPr>
              <a:r>
                <a:rPr sz="1600" dirty="0">
                  <a:solidFill>
                    <a:srgbClr val="002060"/>
                  </a:solidFill>
                </a:rPr>
                <a:t>Le dos de la main</a:t>
              </a:r>
            </a:p>
          </p:txBody>
        </p:sp>
        <p:sp>
          <p:nvSpPr>
            <p:cNvPr id="349" name="Shape 349"/>
            <p:cNvSpPr/>
            <p:nvPr/>
          </p:nvSpPr>
          <p:spPr>
            <a:xfrm>
              <a:off x="2926079" y="3743722"/>
              <a:ext cx="2318750" cy="43883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ts val="4000"/>
                </a:lnSpc>
                <a:defRPr sz="2000" b="1">
                  <a:solidFill>
                    <a:srgbClr val="FFFFFF"/>
                  </a:solidFill>
                  <a:latin typeface="Calibri"/>
                  <a:ea typeface="Calibri"/>
                  <a:cs typeface="Calibri"/>
                  <a:sym typeface="Calibri"/>
                </a:defRPr>
              </a:lvl1pPr>
            </a:lstStyle>
            <a:p>
              <a:pPr lvl="0">
                <a:defRPr sz="1800" b="0">
                  <a:solidFill>
                    <a:srgbClr val="000000"/>
                  </a:solidFill>
                </a:defRPr>
              </a:pPr>
              <a:r>
                <a:rPr sz="1600" dirty="0">
                  <a:solidFill>
                    <a:srgbClr val="002060"/>
                  </a:solidFill>
                </a:rPr>
                <a:t>La paume de la main</a:t>
              </a:r>
            </a:p>
          </p:txBody>
        </p:sp>
        <p:sp>
          <p:nvSpPr>
            <p:cNvPr id="350" name="Shape 350"/>
            <p:cNvSpPr/>
            <p:nvPr/>
          </p:nvSpPr>
          <p:spPr>
            <a:xfrm>
              <a:off x="6050279" y="853440"/>
              <a:ext cx="2758441" cy="462831"/>
            </a:xfrm>
            <a:prstGeom prst="rect">
              <a:avLst/>
            </a:prstGeom>
            <a:solidFill>
              <a:schemeClr val="tx1"/>
            </a:solid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ts val="4000"/>
                </a:lnSpc>
                <a:defRPr sz="2000">
                  <a:solidFill>
                    <a:srgbClr val="FFFFFF"/>
                  </a:solidFill>
                  <a:latin typeface="Calibri"/>
                  <a:ea typeface="Calibri"/>
                  <a:cs typeface="Calibri"/>
                  <a:sym typeface="Calibri"/>
                </a:defRPr>
              </a:lvl1pPr>
            </a:lstStyle>
            <a:p>
              <a:pPr lvl="0">
                <a:defRPr sz="1800">
                  <a:solidFill>
                    <a:srgbClr val="000000"/>
                  </a:solidFill>
                </a:defRPr>
              </a:pPr>
              <a:r>
                <a:rPr dirty="0">
                  <a:solidFill>
                    <a:schemeClr val="bg1"/>
                  </a:solidFill>
                </a:rPr>
                <a:t>Le plus souvent oublié</a:t>
              </a:r>
            </a:p>
          </p:txBody>
        </p:sp>
        <p:sp>
          <p:nvSpPr>
            <p:cNvPr id="351" name="Shape 351"/>
            <p:cNvSpPr/>
            <p:nvPr/>
          </p:nvSpPr>
          <p:spPr>
            <a:xfrm>
              <a:off x="6050279" y="1560960"/>
              <a:ext cx="2758441" cy="462832"/>
            </a:xfrm>
            <a:prstGeom prst="rect">
              <a:avLst/>
            </a:prstGeom>
            <a:solidFill>
              <a:schemeClr val="tx1"/>
            </a:solid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ts val="4000"/>
                </a:lnSpc>
                <a:defRPr sz="2000">
                  <a:solidFill>
                    <a:srgbClr val="FFFFFF"/>
                  </a:solidFill>
                  <a:latin typeface="Calibri"/>
                  <a:ea typeface="Calibri"/>
                  <a:cs typeface="Calibri"/>
                  <a:sym typeface="Calibri"/>
                </a:defRPr>
              </a:lvl1pPr>
            </a:lstStyle>
            <a:p>
              <a:pPr lvl="0">
                <a:defRPr sz="1800">
                  <a:solidFill>
                    <a:srgbClr val="000000"/>
                  </a:solidFill>
                </a:defRPr>
              </a:pPr>
              <a:r>
                <a:rPr dirty="0" err="1">
                  <a:solidFill>
                    <a:schemeClr val="bg1"/>
                  </a:solidFill>
                </a:rPr>
                <a:t>Souvent</a:t>
              </a:r>
              <a:r>
                <a:rPr dirty="0">
                  <a:solidFill>
                    <a:schemeClr val="bg1"/>
                  </a:solidFill>
                </a:rPr>
                <a:t> </a:t>
              </a:r>
              <a:r>
                <a:rPr dirty="0" err="1">
                  <a:solidFill>
                    <a:schemeClr val="bg1"/>
                  </a:solidFill>
                </a:rPr>
                <a:t>oublié</a:t>
              </a:r>
              <a:endParaRPr dirty="0">
                <a:solidFill>
                  <a:schemeClr val="bg1"/>
                </a:solidFill>
              </a:endParaRPr>
            </a:p>
          </p:txBody>
        </p:sp>
        <p:sp>
          <p:nvSpPr>
            <p:cNvPr id="352" name="Shape 352"/>
            <p:cNvSpPr/>
            <p:nvPr/>
          </p:nvSpPr>
          <p:spPr>
            <a:xfrm>
              <a:off x="6050279" y="2288606"/>
              <a:ext cx="2758441" cy="462831"/>
            </a:xfrm>
            <a:prstGeom prst="rect">
              <a:avLst/>
            </a:prstGeom>
            <a:solidFill>
              <a:schemeClr val="tx1"/>
            </a:solid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ts val="4000"/>
                </a:lnSpc>
                <a:defRPr sz="2000">
                  <a:solidFill>
                    <a:srgbClr val="FFFFFF"/>
                  </a:solidFill>
                  <a:latin typeface="Calibri"/>
                  <a:ea typeface="Calibri"/>
                  <a:cs typeface="Calibri"/>
                  <a:sym typeface="Calibri"/>
                </a:defRPr>
              </a:lvl1pPr>
            </a:lstStyle>
            <a:p>
              <a:pPr lvl="0">
                <a:defRPr sz="1800">
                  <a:solidFill>
                    <a:srgbClr val="000000"/>
                  </a:solidFill>
                </a:defRPr>
              </a:pPr>
              <a:r>
                <a:rPr dirty="0" err="1">
                  <a:solidFill>
                    <a:schemeClr val="bg1"/>
                  </a:solidFill>
                </a:rPr>
                <a:t>Moins</a:t>
              </a:r>
              <a:r>
                <a:rPr dirty="0">
                  <a:solidFill>
                    <a:schemeClr val="bg1"/>
                  </a:solidFill>
                </a:rPr>
                <a:t> </a:t>
              </a:r>
              <a:r>
                <a:rPr dirty="0" err="1">
                  <a:solidFill>
                    <a:schemeClr val="bg1"/>
                  </a:solidFill>
                </a:rPr>
                <a:t>souvent</a:t>
              </a:r>
              <a:r>
                <a:rPr dirty="0">
                  <a:solidFill>
                    <a:schemeClr val="bg1"/>
                  </a:solidFill>
                </a:rPr>
                <a:t> </a:t>
              </a:r>
              <a:r>
                <a:rPr dirty="0" err="1">
                  <a:solidFill>
                    <a:schemeClr val="bg1"/>
                  </a:solidFill>
                </a:rPr>
                <a:t>oublié</a:t>
              </a:r>
              <a:endParaRPr dirty="0">
                <a:solidFill>
                  <a:schemeClr val="bg1"/>
                </a:solidFill>
              </a:endParaRPr>
            </a:p>
          </p:txBody>
        </p:sp>
      </p:grpSp>
      <p:sp>
        <p:nvSpPr>
          <p:cNvPr id="3" name="Title 2">
            <a:extLst>
              <a:ext uri="{FF2B5EF4-FFF2-40B4-BE49-F238E27FC236}">
                <a16:creationId xmlns:a16="http://schemas.microsoft.com/office/drawing/2014/main" id="{E6BB4CDD-CFFB-4A10-9441-10CD4D880E8A}"/>
              </a:ext>
            </a:extLst>
          </p:cNvPr>
          <p:cNvSpPr>
            <a:spLocks noGrp="1"/>
          </p:cNvSpPr>
          <p:nvPr>
            <p:ph type="title"/>
          </p:nvPr>
        </p:nvSpPr>
        <p:spPr>
          <a:xfrm>
            <a:off x="47328" y="-20444"/>
            <a:ext cx="9361039" cy="646113"/>
          </a:xfrm>
        </p:spPr>
        <p:txBody>
          <a:bodyPr>
            <a:noAutofit/>
          </a:bodyPr>
          <a:lstStyle/>
          <a:p>
            <a:r>
              <a:rPr lang="fr-FR" sz="2800" b="1" dirty="0">
                <a:solidFill>
                  <a:schemeClr val="tx1"/>
                </a:solidFill>
                <a:latin typeface="Source Sans Pro Regular"/>
                <a:cs typeface="Arial"/>
              </a:rPr>
              <a:t>Ce que l'on oublie souvent avec l'hygiène des mains !</a:t>
            </a:r>
            <a:endParaRPr lang="en-US" sz="2800" b="1" dirty="0"/>
          </a:p>
        </p:txBody>
      </p:sp>
    </p:spTree>
    <p:extLst>
      <p:ext uri="{BB962C8B-B14F-4D97-AF65-F5344CB8AC3E}">
        <p14:creationId xmlns:p14="http://schemas.microsoft.com/office/powerpoint/2010/main" val="3981433548"/>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Google Shape;300;p7"/>
          <p:cNvSpPr txBox="1">
            <a:spLocks noGrp="1"/>
          </p:cNvSpPr>
          <p:nvPr>
            <p:ph type="title" idx="4294967295"/>
          </p:nvPr>
        </p:nvSpPr>
        <p:spPr>
          <a:xfrm>
            <a:off x="2509511" y="2517776"/>
            <a:ext cx="6987974" cy="911225"/>
          </a:xfrm>
          <a:prstGeom prst="rect">
            <a:avLst/>
          </a:prstGeom>
        </p:spPr>
        <p:txBody>
          <a:bodyPr lIns="101249" tIns="101249" rIns="101249" bIns="101249" anchor="t">
            <a:normAutofit/>
          </a:bodyPr>
          <a:lstStyle/>
          <a:p>
            <a:pPr algn="ctr" defTabSz="210482">
              <a:defRPr sz="3104"/>
            </a:pPr>
            <a:r>
              <a:rPr lang="fr" sz="4400" b="1"/>
              <a:t>Merci !</a:t>
            </a:r>
            <a:endParaRPr lang="fr-FR" sz="4400"/>
          </a:p>
        </p:txBody>
      </p:sp>
    </p:spTree>
    <p:extLst>
      <p:ext uri="{BB962C8B-B14F-4D97-AF65-F5344CB8AC3E}">
        <p14:creationId xmlns:p14="http://schemas.microsoft.com/office/powerpoint/2010/main" val="304840909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custDataLst>
              <p:tags r:id="rId1"/>
            </p:custDataLst>
          </p:nvPr>
        </p:nvSpPr>
        <p:spPr>
          <a:xfrm>
            <a:off x="479376" y="1034350"/>
            <a:ext cx="11161240" cy="4986937"/>
          </a:xfrm>
        </p:spPr>
        <p:txBody>
          <a:bodyPr vert="horz" wrap="square" lIns="13500" tIns="0" rIns="13500" bIns="0" numCol="1" rtlCol="0" anchor="t" anchorCtr="0" compatLnSpc="1">
            <a:prstTxWarp prst="textNoShape">
              <a:avLst/>
            </a:prstTxWarp>
            <a:noAutofit/>
          </a:bodyPr>
          <a:lstStyle/>
          <a:p>
            <a:r>
              <a:rPr lang="fr" sz="1600" b="1" dirty="0">
                <a:cs typeface="Arial"/>
              </a:rPr>
              <a:t>Plateforme d’apprentissage de l’OMS sur la sécurité sanitaire – Supports de formation</a:t>
            </a:r>
          </a:p>
          <a:p>
            <a:endParaRPr lang="en-US" sz="1600" dirty="0">
              <a:cs typeface="Arial"/>
            </a:endParaRPr>
          </a:p>
          <a:p>
            <a:r>
              <a:rPr lang="fr" sz="1600" dirty="0">
                <a:cs typeface="Arial"/>
              </a:rPr>
              <a:t>Les présents supports de formation sont la propriété de © l’Organisation mondiale de la Santé (OMS), 2022. Tous droits réservés.</a:t>
            </a:r>
          </a:p>
          <a:p>
            <a:r>
              <a:rPr lang="fr" sz="1600" dirty="0">
                <a:cs typeface="Arial"/>
              </a:rPr>
              <a:t>Votre utilisation des présents supports est soumise aux conditions d’utilisation de la « </a:t>
            </a:r>
            <a:r>
              <a:rPr lang="fr" sz="1600" u="sng" dirty="0">
                <a:cs typeface="Arial"/>
                <a:hlinkClick r:id="rId3"/>
              </a:rPr>
              <a:t>Plateforme d’apprentissage de l’OMS sur la sécurité sanitaire – Supports de formation</a:t>
            </a:r>
            <a:r>
              <a:rPr lang="fr" sz="1600" dirty="0">
                <a:cs typeface="Arial"/>
              </a:rPr>
              <a:t> », que vous avez acceptées en les téléchargeant, et qui sont disponibles sur la Plateforme d’apprentissage sur la sécurité sanitaire à l’adresse suivante : </a:t>
            </a:r>
            <a:r>
              <a:rPr lang="fr" sz="1600" u="sng" dirty="0">
                <a:cs typeface="Arial"/>
                <a:hlinkClick r:id="rId4"/>
              </a:rPr>
              <a:t>https://extranet.who.int/hslp</a:t>
            </a:r>
            <a:r>
              <a:rPr lang="fr" sz="1600" dirty="0">
                <a:cs typeface="Arial"/>
              </a:rPr>
              <a:t>.  </a:t>
            </a:r>
            <a:endParaRPr lang="en-US" sz="1600" dirty="0"/>
          </a:p>
          <a:p>
            <a:endParaRPr lang="en-US" sz="1600" dirty="0"/>
          </a:p>
          <a:p>
            <a:r>
              <a:rPr lang="fr" sz="1600" dirty="0">
                <a:cs typeface="Arial"/>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endParaRPr lang="en-US" sz="1600" dirty="0"/>
          </a:p>
          <a:p>
            <a:endParaRPr lang="en-US" sz="1600" dirty="0"/>
          </a:p>
          <a:p>
            <a:r>
              <a:rPr lang="fr" sz="1600" dirty="0">
                <a:cs typeface="Times New Roman"/>
              </a:rPr>
              <a:t>Si vous adaptez, modifiez, traduisez ou révisez de toute autre manière que ce soit le contenu de ces documents, vous devez en citer la source en indiquant la mention suivante : « Ces supports de formation sont une version modifiée du Kit de formation avancée pour les équipes d’intervention rapide (disponible à l’adresse suivante : </a:t>
            </a:r>
            <a:r>
              <a:rPr lang="fr" sz="1600" dirty="0">
                <a:cs typeface="Arial"/>
              </a:rPr>
              <a:t>https://extranet.who.int/hslp/</a:t>
            </a:r>
            <a:r>
              <a:rPr lang="fr" sz="1600" dirty="0">
                <a:cs typeface="Times New Roman"/>
              </a:rPr>
              <a:t>), lequel est la propriété de © l’Organisation mondiale de la Santé (OMS) 2022, et sont utilisés avec l’autorisation de l’OMS. L’OMS décline toute responsabilité en cas de modification ou de révision des documents de l’OMS protégés par le droit d’auteur. »  </a:t>
            </a:r>
          </a:p>
          <a:p>
            <a:endParaRPr lang="fr" sz="1600" dirty="0">
              <a:cs typeface="Times New Roman"/>
            </a:endParaRPr>
          </a:p>
          <a:p>
            <a:r>
              <a:rPr lang="fr" sz="1600" dirty="0">
                <a:cs typeface="Arial"/>
              </a:rPr>
              <a:t>En outre, nous vous invitons à informer l’OMS de toute modification de ces documents utilisés à des fins publiques, d’archivage ou de formation continue, en envoyant un courrier électronique à l’adresse suivante : </a:t>
            </a:r>
            <a:r>
              <a:rPr lang="fr" sz="1600" u="sng" dirty="0">
                <a:solidFill>
                  <a:srgbClr val="0563C1"/>
                </a:solidFill>
                <a:cs typeface="Arial"/>
                <a:hlinkClick r:id="rId5"/>
              </a:rPr>
              <a:t>ihrhrt@who.int</a:t>
            </a:r>
            <a:r>
              <a:rPr lang="fr" sz="1600" dirty="0">
                <a:cs typeface="Arial"/>
              </a:rPr>
              <a:t>.</a:t>
            </a:r>
            <a:endParaRPr lang="en-US" sz="1600" dirty="0">
              <a:cs typeface="Arial"/>
            </a:endParaRPr>
          </a:p>
          <a:p>
            <a:pPr rtl="0"/>
            <a:endParaRPr lang="en-US" dirty="0"/>
          </a:p>
        </p:txBody>
      </p:sp>
      <p:sp>
        <p:nvSpPr>
          <p:cNvPr id="5" name="Espace réservé du texte 4"/>
          <p:cNvSpPr>
            <a:spLocks noGrp="1"/>
          </p:cNvSpPr>
          <p:nvPr>
            <p:ph type="body" idx="21"/>
          </p:nvPr>
        </p:nvSpPr>
        <p:spPr>
          <a:xfrm>
            <a:off x="0" y="85066"/>
            <a:ext cx="6181061" cy="622301"/>
          </a:xfrm>
        </p:spPr>
        <p:txBody>
          <a:bodyPr lIns="45719" tIns="45720" rIns="45719" bIns="45720" anchor="t">
            <a:normAutofit/>
          </a:bodyPr>
          <a:lstStyle/>
          <a:p>
            <a:endParaRPr lang="en-US" dirty="0">
              <a:latin typeface="Source Sans Pro Regular"/>
            </a:endParaRPr>
          </a:p>
        </p:txBody>
      </p:sp>
    </p:spTree>
    <p:extLst>
      <p:ext uri="{BB962C8B-B14F-4D97-AF65-F5344CB8AC3E}">
        <p14:creationId xmlns:p14="http://schemas.microsoft.com/office/powerpoint/2010/main" val="590191077"/>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307;p8">
            <a:extLst>
              <a:ext uri="{FF2B5EF4-FFF2-40B4-BE49-F238E27FC236}">
                <a16:creationId xmlns:a16="http://schemas.microsoft.com/office/drawing/2014/main" id="{11CB827C-2EC7-B092-45D9-6C0B6B85AD86}"/>
              </a:ext>
            </a:extLst>
          </p:cNvPr>
          <p:cNvSpPr txBox="1">
            <a:spLocks noGrp="1"/>
          </p:cNvSpPr>
          <p:nvPr>
            <p:ph type="title"/>
          </p:nvPr>
        </p:nvSpPr>
        <p:spPr>
          <a:xfrm>
            <a:off x="400805" y="453193"/>
            <a:ext cx="3264195" cy="959583"/>
          </a:xfrm>
          <a:prstGeom prst="rect">
            <a:avLst/>
          </a:prstGeom>
        </p:spPr>
        <p:txBody>
          <a:bodyPr lIns="0" tIns="0" rIns="0" bIns="0" anchor="b">
            <a:normAutofit/>
          </a:bodyPr>
          <a:lstStyle/>
          <a:p>
            <a:r>
              <a:rPr sz="3200" b="1" dirty="0"/>
              <a:t>Introduction</a:t>
            </a:r>
          </a:p>
        </p:txBody>
      </p:sp>
      <p:sp>
        <p:nvSpPr>
          <p:cNvPr id="303" name="Google Shape;308;p8"/>
          <p:cNvSpPr txBox="1">
            <a:spLocks noGrp="1"/>
          </p:cNvSpPr>
          <p:nvPr>
            <p:ph type="body" idx="1"/>
          </p:nvPr>
        </p:nvSpPr>
        <p:spPr>
          <a:xfrm>
            <a:off x="4583832" y="1338780"/>
            <a:ext cx="7097467" cy="4544867"/>
          </a:xfrm>
          <a:prstGeom prst="rect">
            <a:avLst/>
          </a:prstGeom>
        </p:spPr>
        <p:txBody>
          <a:bodyPr lIns="0" tIns="0" rIns="0" bIns="0" anchor="t">
            <a:noAutofit/>
          </a:bodyPr>
          <a:lstStyle/>
          <a:p>
            <a:pPr defTabSz="157860">
              <a:lnSpc>
                <a:spcPct val="100000"/>
              </a:lnSpc>
              <a:spcBef>
                <a:spcPct val="20000"/>
              </a:spcBef>
              <a:spcAft>
                <a:spcPct val="0"/>
              </a:spcAft>
              <a:defRPr sz="2716"/>
            </a:pPr>
            <a:r>
              <a:rPr lang="fr" sz="2200" dirty="0">
                <a:latin typeface="Source Sans Pro Regular"/>
                <a:cs typeface="Segoe UI"/>
              </a:rPr>
              <a:t>Cette ressource d’apprentissage fait partie du Kit de formation avancée pour les équipes d’intervention rapide (KIF EIR), et s’adresse en particulier aux membres des EIR.</a:t>
            </a:r>
          </a:p>
          <a:p>
            <a:pPr defTabSz="157860">
              <a:lnSpc>
                <a:spcPct val="100000"/>
              </a:lnSpc>
              <a:spcBef>
                <a:spcPct val="20000"/>
              </a:spcBef>
              <a:spcAft>
                <a:spcPct val="0"/>
              </a:spcAft>
              <a:defRPr sz="2716"/>
            </a:pPr>
            <a:endParaRPr lang="fr" sz="2200" dirty="0">
              <a:latin typeface="Source Sans Pro Regular"/>
              <a:cs typeface="Segoe UI"/>
            </a:endParaRPr>
          </a:p>
          <a:p>
            <a:pPr defTabSz="157860">
              <a:lnSpc>
                <a:spcPct val="100000"/>
              </a:lnSpc>
              <a:spcBef>
                <a:spcPct val="20000"/>
              </a:spcBef>
              <a:spcAft>
                <a:spcPct val="0"/>
              </a:spcAft>
              <a:defRPr sz="2716"/>
            </a:pPr>
            <a:r>
              <a:rPr lang="fr" sz="2200" dirty="0">
                <a:latin typeface="Source Sans Pro Regular"/>
                <a:cs typeface="Segoe UI"/>
              </a:rPr>
              <a:t>Basé sur une approche tous risques, ce programme vise à doter les membres des EIR des connaissances, des compétences, des attitudes et des outils nécessaires pour détecter rapidement un événement de santé publique et y répondre efficacement. </a:t>
            </a:r>
          </a:p>
          <a:p>
            <a:pPr defTabSz="157860">
              <a:lnSpc>
                <a:spcPct val="100000"/>
              </a:lnSpc>
              <a:spcBef>
                <a:spcPct val="20000"/>
              </a:spcBef>
              <a:spcAft>
                <a:spcPct val="0"/>
              </a:spcAft>
              <a:defRPr sz="2716"/>
            </a:pPr>
            <a:endParaRPr lang="fr" sz="2200" dirty="0">
              <a:latin typeface="Source Sans Pro Regular"/>
              <a:cs typeface="Segoe UI"/>
            </a:endParaRPr>
          </a:p>
          <a:p>
            <a:pPr defTabSz="157860">
              <a:lnSpc>
                <a:spcPct val="100000"/>
              </a:lnSpc>
              <a:spcBef>
                <a:spcPct val="20000"/>
              </a:spcBef>
              <a:spcAft>
                <a:spcPct val="0"/>
              </a:spcAft>
              <a:defRPr sz="2716"/>
            </a:pPr>
            <a:r>
              <a:rPr lang="fr" sz="2200" dirty="0">
                <a:latin typeface="Source Sans Pro Regular"/>
                <a:cs typeface="Segoe UI"/>
              </a:rPr>
              <a:t>Le KIFA EIR est une composante du Programme de Formation des EIR de l’OMS.</a:t>
            </a:r>
          </a:p>
        </p:txBody>
      </p:sp>
    </p:spTree>
    <p:extLst>
      <p:ext uri="{BB962C8B-B14F-4D97-AF65-F5344CB8AC3E}">
        <p14:creationId xmlns:p14="http://schemas.microsoft.com/office/powerpoint/2010/main" val="4167330689"/>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Shape 333"/>
          <p:cNvSpPr txBox="1"/>
          <p:nvPr/>
        </p:nvSpPr>
        <p:spPr>
          <a:xfrm>
            <a:off x="8644891" y="5726907"/>
            <a:ext cx="1988821" cy="2738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nchor="ctr">
            <a:normAutofit/>
          </a:bodyPr>
          <a:lstStyle>
            <a:lvl1pPr algn="r">
              <a:defRPr sz="1200">
                <a:solidFill>
                  <a:srgbClr val="FFFFFF"/>
                </a:solidFill>
              </a:defRPr>
            </a:lvl1pPr>
          </a:lstStyle>
          <a:p>
            <a:r>
              <a:rPr sz="900"/>
              <a:t>3</a:t>
            </a:r>
          </a:p>
        </p:txBody>
      </p:sp>
      <p:sp>
        <p:nvSpPr>
          <p:cNvPr id="4" name="Google Shape;307;p8">
            <a:extLst>
              <a:ext uri="{FF2B5EF4-FFF2-40B4-BE49-F238E27FC236}">
                <a16:creationId xmlns:a16="http://schemas.microsoft.com/office/drawing/2014/main" id="{C6FE6A96-4F7C-FDC0-C953-63A1D90EE20D}"/>
              </a:ext>
            </a:extLst>
          </p:cNvPr>
          <p:cNvSpPr txBox="1">
            <a:spLocks/>
          </p:cNvSpPr>
          <p:nvPr/>
        </p:nvSpPr>
        <p:spPr>
          <a:xfrm>
            <a:off x="407368" y="764704"/>
            <a:ext cx="3168352" cy="6299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noAutofit/>
          </a:bodyPr>
          <a:lstStyle>
            <a:lvl1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fr-FR" sz="3200" b="1" dirty="0"/>
              <a:t>Objectifs d'apprentissage</a:t>
            </a:r>
          </a:p>
        </p:txBody>
      </p:sp>
      <p:sp>
        <p:nvSpPr>
          <p:cNvPr id="2" name="TextBox 3">
            <a:extLst>
              <a:ext uri="{FF2B5EF4-FFF2-40B4-BE49-F238E27FC236}">
                <a16:creationId xmlns:a16="http://schemas.microsoft.com/office/drawing/2014/main" id="{D0C8E3EC-151A-890D-F6C9-EE60D02DFCAC}"/>
              </a:ext>
            </a:extLst>
          </p:cNvPr>
          <p:cNvSpPr txBox="1"/>
          <p:nvPr/>
        </p:nvSpPr>
        <p:spPr>
          <a:xfrm>
            <a:off x="4583832" y="2090172"/>
            <a:ext cx="7128792" cy="2677656"/>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2400" b="1" dirty="0">
                <a:solidFill>
                  <a:schemeClr val="bg1"/>
                </a:solidFill>
                <a:ea typeface="+mj-ea"/>
                <a:cs typeface="+mj-cs"/>
              </a:rPr>
              <a:t>A la fin de cette session vous devriez être en mesure:</a:t>
            </a:r>
          </a:p>
          <a:p>
            <a:pPr>
              <a:defRPr sz="2400">
                <a:latin typeface="+mj-lt"/>
                <a:ea typeface="+mj-ea"/>
                <a:cs typeface="+mj-cs"/>
                <a:sym typeface="Source Sans Pro Regular"/>
              </a:defRPr>
            </a:pPr>
            <a:endParaRPr lang="fr-FR" sz="2400" b="1" dirty="0">
              <a:solidFill>
                <a:schemeClr val="bg1"/>
              </a:solidFill>
              <a:ea typeface="+mj-ea"/>
              <a:cs typeface="+mj-cs"/>
            </a:endParaRPr>
          </a:p>
          <a:p>
            <a:pPr marL="190500" indent="-190500">
              <a:buClr>
                <a:srgbClr val="65A000"/>
              </a:buClr>
              <a:buSzPct val="100000"/>
              <a:buFont typeface="Arial"/>
              <a:buChar char="•"/>
              <a:defRPr sz="2400">
                <a:latin typeface="+mj-lt"/>
                <a:ea typeface="+mj-ea"/>
                <a:cs typeface="+mj-cs"/>
                <a:sym typeface="Source Sans Pro Regular"/>
              </a:defRPr>
            </a:pPr>
            <a:r>
              <a:rPr lang="fr-FR" sz="2400" dirty="0">
                <a:solidFill>
                  <a:schemeClr val="bg1"/>
                </a:solidFill>
                <a:ea typeface="+mj-ea"/>
                <a:cs typeface="+mj-cs"/>
              </a:rPr>
              <a:t>D’expliquer le rationnel et les bénéfices de la pratique de l’hygiène des mains </a:t>
            </a:r>
          </a:p>
          <a:p>
            <a:pPr marL="190500" indent="-190500">
              <a:buClr>
                <a:srgbClr val="65A000"/>
              </a:buClr>
              <a:buSzPct val="100000"/>
              <a:buFont typeface="Arial"/>
              <a:buChar char="•"/>
              <a:defRPr sz="2400">
                <a:latin typeface="+mj-lt"/>
                <a:ea typeface="+mj-ea"/>
                <a:cs typeface="+mj-cs"/>
                <a:sym typeface="Source Sans Pro Regular"/>
              </a:defRPr>
            </a:pPr>
            <a:r>
              <a:rPr lang="fr-FR" sz="2400" dirty="0">
                <a:solidFill>
                  <a:schemeClr val="bg1"/>
                </a:solidFill>
                <a:ea typeface="+mj-ea"/>
                <a:cs typeface="+mj-cs"/>
              </a:rPr>
              <a:t>D’expliquer quand et comment l’hygiène des mains doit être pratiquée</a:t>
            </a:r>
            <a:endParaRPr lang="en-US" sz="2400" dirty="0">
              <a:solidFill>
                <a:schemeClr val="bg1"/>
              </a:solidFill>
              <a:ea typeface="+mj-ea"/>
              <a:cs typeface="+mj-cs"/>
            </a:endParaRPr>
          </a:p>
        </p:txBody>
      </p:sp>
    </p:spTree>
    <p:extLst>
      <p:ext uri="{BB962C8B-B14F-4D97-AF65-F5344CB8AC3E}">
        <p14:creationId xmlns:p14="http://schemas.microsoft.com/office/powerpoint/2010/main" val="145283352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7" name="Content Placeholder 1"/>
          <p:cNvSpPr txBox="1"/>
          <p:nvPr/>
        </p:nvSpPr>
        <p:spPr>
          <a:xfrm>
            <a:off x="4575308" y="861279"/>
            <a:ext cx="6909386" cy="60483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tIns="34290" rIns="34289" bIns="34290" anchor="t">
            <a:spAutoFit/>
          </a:bodyPr>
          <a:lstStyle/>
          <a:p>
            <a:pPr defTabSz="289322">
              <a:lnSpc>
                <a:spcPct val="90000"/>
              </a:lnSpc>
              <a:spcBef>
                <a:spcPts val="300"/>
              </a:spcBef>
              <a:defRPr sz="2400">
                <a:solidFill>
                  <a:srgbClr val="002060"/>
                </a:solidFill>
                <a:latin typeface="Source Sans Pro Bold"/>
                <a:ea typeface="Source Sans Pro Bold"/>
                <a:cs typeface="Source Sans Pro Bold"/>
                <a:sym typeface="Source Sans Pro Bold"/>
              </a:defRPr>
            </a:pPr>
            <a:endParaRPr lang="fr-FR" sz="2200" dirty="0">
              <a:latin typeface="Source Sans Pro Regular"/>
            </a:endParaRPr>
          </a:p>
          <a:p>
            <a:pPr defTabSz="289322">
              <a:defRPr sz="2400">
                <a:solidFill>
                  <a:srgbClr val="FF0000"/>
                </a:solidFill>
                <a:latin typeface="Source Sans Pro Regular"/>
                <a:ea typeface="Source Sans Pro Regular"/>
                <a:cs typeface="Source Sans Pro Regular"/>
                <a:sym typeface="Source Sans Pro Regular"/>
              </a:defRPr>
            </a:pPr>
            <a:endParaRPr lang="en-US" sz="2200" dirty="0"/>
          </a:p>
          <a:p>
            <a:pPr defTabSz="289322">
              <a:defRPr sz="2400">
                <a:solidFill>
                  <a:srgbClr val="FF0000"/>
                </a:solidFill>
                <a:latin typeface="Source Sans Pro Regular"/>
                <a:ea typeface="Source Sans Pro Regular"/>
                <a:cs typeface="Source Sans Pro Regular"/>
                <a:sym typeface="Source Sans Pro Regular"/>
              </a:defRPr>
            </a:pPr>
            <a:endParaRPr lang="en-US" sz="2200" dirty="0"/>
          </a:p>
          <a:p>
            <a:pPr defTabSz="289322">
              <a:lnSpc>
                <a:spcPct val="90000"/>
              </a:lnSpc>
              <a:spcBef>
                <a:spcPts val="300"/>
              </a:spcBef>
              <a:defRPr sz="2400">
                <a:solidFill>
                  <a:srgbClr val="FF0000"/>
                </a:solidFill>
                <a:latin typeface="Source Sans Pro Regular"/>
                <a:ea typeface="Source Sans Pro Regular"/>
                <a:cs typeface="Source Sans Pro Regular"/>
                <a:sym typeface="Source Sans Pro Regular"/>
              </a:defRPr>
            </a:pPr>
            <a:r>
              <a:rPr lang="en-US" sz="2200" dirty="0">
                <a:ea typeface="+mn-lt"/>
                <a:cs typeface="+mn-lt"/>
              </a:rPr>
              <a:t>Il </a:t>
            </a:r>
            <a:r>
              <a:rPr lang="en-US" sz="2200" err="1">
                <a:ea typeface="+mn-lt"/>
                <a:cs typeface="+mn-lt"/>
              </a:rPr>
              <a:t>est</a:t>
            </a:r>
            <a:r>
              <a:rPr lang="en-US" sz="2200" dirty="0">
                <a:ea typeface="+mn-lt"/>
                <a:cs typeface="+mn-lt"/>
              </a:rPr>
              <a:t> </a:t>
            </a:r>
            <a:r>
              <a:rPr lang="en-US" sz="2200" err="1">
                <a:ea typeface="+mn-lt"/>
                <a:cs typeface="+mn-lt"/>
              </a:rPr>
              <a:t>fortement</a:t>
            </a:r>
            <a:r>
              <a:rPr lang="en-US" sz="2200" dirty="0">
                <a:ea typeface="+mn-lt"/>
                <a:cs typeface="+mn-lt"/>
              </a:rPr>
              <a:t> </a:t>
            </a:r>
            <a:r>
              <a:rPr lang="en-US" sz="2200" err="1">
                <a:ea typeface="+mn-lt"/>
                <a:cs typeface="+mn-lt"/>
              </a:rPr>
              <a:t>recommandé</a:t>
            </a:r>
            <a:r>
              <a:rPr lang="en-US" sz="2200" dirty="0">
                <a:ea typeface="+mn-lt"/>
                <a:cs typeface="+mn-lt"/>
              </a:rPr>
              <a:t> de </a:t>
            </a:r>
            <a:r>
              <a:rPr lang="en-US" sz="2200" err="1">
                <a:ea typeface="+mn-lt"/>
                <a:cs typeface="+mn-lt"/>
              </a:rPr>
              <a:t>suivre</a:t>
            </a:r>
            <a:r>
              <a:rPr lang="en-US" sz="2200" dirty="0">
                <a:ea typeface="+mn-lt"/>
                <a:cs typeface="+mn-lt"/>
              </a:rPr>
              <a:t> les étapes </a:t>
            </a:r>
            <a:r>
              <a:rPr lang="en-US" sz="2200" err="1">
                <a:ea typeface="+mn-lt"/>
                <a:cs typeface="+mn-lt"/>
              </a:rPr>
              <a:t>indiquées</a:t>
            </a:r>
            <a:r>
              <a:rPr lang="en-US" sz="2200" dirty="0">
                <a:ea typeface="+mn-lt"/>
                <a:cs typeface="+mn-lt"/>
              </a:rPr>
              <a:t> sur les affiches. Si le temps le </a:t>
            </a:r>
            <a:r>
              <a:rPr lang="en-US" sz="2200" err="1">
                <a:ea typeface="+mn-lt"/>
                <a:cs typeface="+mn-lt"/>
              </a:rPr>
              <a:t>permet</a:t>
            </a:r>
            <a:r>
              <a:rPr lang="en-US" sz="2200" dirty="0">
                <a:ea typeface="+mn-lt"/>
                <a:cs typeface="+mn-lt"/>
              </a:rPr>
              <a:t>, </a:t>
            </a:r>
            <a:r>
              <a:rPr lang="en-US" sz="2200" err="1">
                <a:ea typeface="+mn-lt"/>
                <a:cs typeface="+mn-lt"/>
              </a:rPr>
              <a:t>une</a:t>
            </a:r>
            <a:r>
              <a:rPr lang="en-US" sz="2200" dirty="0">
                <a:ea typeface="+mn-lt"/>
                <a:cs typeface="+mn-lt"/>
              </a:rPr>
              <a:t> </a:t>
            </a:r>
            <a:r>
              <a:rPr lang="en-US" sz="2200" err="1">
                <a:ea typeface="+mn-lt"/>
                <a:cs typeface="+mn-lt"/>
              </a:rPr>
              <a:t>ou</a:t>
            </a:r>
            <a:r>
              <a:rPr lang="en-US" sz="2200" dirty="0">
                <a:ea typeface="+mn-lt"/>
                <a:cs typeface="+mn-lt"/>
              </a:rPr>
              <a:t> les deux </a:t>
            </a:r>
            <a:r>
              <a:rPr lang="en-US" sz="2200" err="1">
                <a:ea typeface="+mn-lt"/>
                <a:cs typeface="+mn-lt"/>
              </a:rPr>
              <a:t>vidéos</a:t>
            </a:r>
            <a:r>
              <a:rPr lang="en-US" sz="2200" dirty="0">
                <a:ea typeface="+mn-lt"/>
                <a:cs typeface="+mn-lt"/>
              </a:rPr>
              <a:t> </a:t>
            </a:r>
            <a:r>
              <a:rPr lang="en-US" sz="2200" err="1">
                <a:ea typeface="+mn-lt"/>
                <a:cs typeface="+mn-lt"/>
              </a:rPr>
              <a:t>suivantes</a:t>
            </a:r>
            <a:r>
              <a:rPr lang="en-US" sz="2200" dirty="0">
                <a:ea typeface="+mn-lt"/>
                <a:cs typeface="+mn-lt"/>
              </a:rPr>
              <a:t> </a:t>
            </a:r>
            <a:r>
              <a:rPr lang="en-US" sz="2200" err="1">
                <a:ea typeface="+mn-lt"/>
                <a:cs typeface="+mn-lt"/>
              </a:rPr>
              <a:t>peuvent</a:t>
            </a:r>
            <a:r>
              <a:rPr lang="en-US" sz="2200" dirty="0">
                <a:ea typeface="+mn-lt"/>
                <a:cs typeface="+mn-lt"/>
              </a:rPr>
              <a:t> </a:t>
            </a:r>
            <a:r>
              <a:rPr lang="en-US" sz="2200" err="1">
                <a:ea typeface="+mn-lt"/>
                <a:cs typeface="+mn-lt"/>
              </a:rPr>
              <a:t>être</a:t>
            </a:r>
            <a:r>
              <a:rPr lang="en-US" sz="2200" dirty="0">
                <a:ea typeface="+mn-lt"/>
                <a:cs typeface="+mn-lt"/>
              </a:rPr>
              <a:t> </a:t>
            </a:r>
            <a:r>
              <a:rPr lang="en-US" sz="2200" err="1">
                <a:ea typeface="+mn-lt"/>
                <a:cs typeface="+mn-lt"/>
              </a:rPr>
              <a:t>visionnées</a:t>
            </a:r>
            <a:r>
              <a:rPr lang="en-US" sz="2200" dirty="0">
                <a:ea typeface="+mn-lt"/>
                <a:cs typeface="+mn-lt"/>
              </a:rPr>
              <a:t> :</a:t>
            </a:r>
          </a:p>
          <a:p>
            <a:pPr defTabSz="289322">
              <a:lnSpc>
                <a:spcPct val="90000"/>
              </a:lnSpc>
              <a:spcBef>
                <a:spcPts val="300"/>
              </a:spcBef>
              <a:defRPr sz="2400">
                <a:solidFill>
                  <a:srgbClr val="FF0000"/>
                </a:solidFill>
                <a:latin typeface="Source Sans Pro Regular"/>
                <a:ea typeface="Source Sans Pro Regular"/>
                <a:cs typeface="Source Sans Pro Regular"/>
                <a:sym typeface="Source Sans Pro Regular"/>
              </a:defRPr>
            </a:pPr>
            <a:endParaRPr lang="en-US" sz="2200" dirty="0">
              <a:latin typeface="Source Sans Pro Regular"/>
              <a:ea typeface="Source Sans Pro Regular"/>
            </a:endParaRPr>
          </a:p>
          <a:p>
            <a:pPr defTabSz="289322">
              <a:lnSpc>
                <a:spcPct val="90000"/>
              </a:lnSpc>
              <a:spcBef>
                <a:spcPts val="300"/>
              </a:spcBef>
              <a:defRPr sz="2400">
                <a:solidFill>
                  <a:srgbClr val="FF0000"/>
                </a:solidFill>
                <a:latin typeface="Source Sans Pro Regular"/>
                <a:ea typeface="Source Sans Pro Regular"/>
                <a:cs typeface="Source Sans Pro Regular"/>
                <a:sym typeface="Source Sans Pro Regular"/>
              </a:defRPr>
            </a:pPr>
            <a:r>
              <a:rPr lang="en-US" sz="2200" b="1" dirty="0">
                <a:solidFill>
                  <a:schemeClr val="accent6"/>
                </a:solidFill>
                <a:ea typeface="Source Sans Pro Regular"/>
              </a:rPr>
              <a:t>Pour le lavage</a:t>
            </a:r>
            <a:r>
              <a:rPr lang="en-US" sz="2200" dirty="0">
                <a:ea typeface="Source Sans Pro Regular"/>
              </a:rPr>
              <a:t> </a:t>
            </a:r>
            <a:endParaRPr lang="en-US" sz="2200" dirty="0"/>
          </a:p>
          <a:p>
            <a:pPr marL="342900" indent="-342900" defTabSz="289322">
              <a:lnSpc>
                <a:spcPct val="90000"/>
              </a:lnSpc>
              <a:spcBef>
                <a:spcPts val="300"/>
              </a:spcBef>
              <a:buFont typeface="Courier New"/>
              <a:buChar char="o"/>
              <a:defRPr sz="2400">
                <a:solidFill>
                  <a:srgbClr val="FF0000"/>
                </a:solidFill>
                <a:latin typeface="Source Sans Pro Regular"/>
                <a:ea typeface="Source Sans Pro Regular"/>
                <a:cs typeface="Source Sans Pro Regular"/>
                <a:sym typeface="Source Sans Pro Regular"/>
              </a:defRPr>
            </a:pPr>
            <a:r>
              <a:rPr lang="en-US" sz="2200" dirty="0">
                <a:ea typeface="Source Sans Pro Regular"/>
                <a:hlinkClick r:id="rId3"/>
              </a:rPr>
              <a:t>Comment se la ver les mains à l'eau et au savon</a:t>
            </a:r>
            <a:endParaRPr lang="en-US" sz="2200" dirty="0">
              <a:ea typeface="Source Sans Pro Regular"/>
            </a:endParaRPr>
          </a:p>
          <a:p>
            <a:pPr marL="257175" indent="-257175" defTabSz="289322">
              <a:spcAft>
                <a:spcPct val="0"/>
              </a:spcAft>
              <a:buFont typeface="Courier New,monospace"/>
              <a:buChar char="o"/>
              <a:defRPr sz="2400">
                <a:solidFill>
                  <a:srgbClr val="FF0000"/>
                </a:solidFill>
                <a:latin typeface="Source Sans Pro Regular"/>
                <a:ea typeface="Source Sans Pro Regular"/>
                <a:cs typeface="Source Sans Pro Regular"/>
                <a:sym typeface="Source Sans Pro Regular"/>
              </a:defRPr>
            </a:pPr>
            <a:r>
              <a:rPr lang="en-US" sz="2200" dirty="0">
                <a:ea typeface="Source Sans Pro Regular"/>
                <a:hlinkClick r:id="rId4"/>
              </a:rPr>
              <a:t>How to handwash? With soap and water</a:t>
            </a:r>
            <a:endParaRPr lang="en-US" sz="2200" dirty="0">
              <a:ea typeface="Source Sans Pro Regular"/>
            </a:endParaRPr>
          </a:p>
          <a:p>
            <a:pPr defTabSz="289322">
              <a:lnSpc>
                <a:spcPct val="90000"/>
              </a:lnSpc>
              <a:spcBef>
                <a:spcPts val="300"/>
              </a:spcBef>
              <a:defRPr sz="2400">
                <a:solidFill>
                  <a:srgbClr val="FF0000"/>
                </a:solidFill>
                <a:latin typeface="Source Sans Pro Regular"/>
                <a:ea typeface="Source Sans Pro Regular"/>
                <a:cs typeface="Source Sans Pro Regular"/>
                <a:sym typeface="Source Sans Pro Regular"/>
              </a:defRPr>
            </a:pPr>
            <a:endParaRPr lang="en-US" sz="2200" b="1" dirty="0">
              <a:solidFill>
                <a:srgbClr val="70AD47"/>
              </a:solidFill>
              <a:ea typeface="Source Sans Pro Regular"/>
            </a:endParaRPr>
          </a:p>
          <a:p>
            <a:pPr defTabSz="289322">
              <a:lnSpc>
                <a:spcPct val="90000"/>
              </a:lnSpc>
              <a:spcBef>
                <a:spcPts val="300"/>
              </a:spcBef>
              <a:defRPr sz="2400">
                <a:solidFill>
                  <a:srgbClr val="FF0000"/>
                </a:solidFill>
                <a:latin typeface="Source Sans Pro Regular"/>
                <a:ea typeface="Source Sans Pro Regular"/>
                <a:cs typeface="Source Sans Pro Regular"/>
                <a:sym typeface="Source Sans Pro Regular"/>
              </a:defRPr>
            </a:pPr>
            <a:r>
              <a:rPr lang="en-US" sz="2200" b="1" dirty="0">
                <a:solidFill>
                  <a:schemeClr val="accent6"/>
                </a:solidFill>
                <a:latin typeface="Source Sans Pro Regular"/>
                <a:ea typeface="Source Sans Pro Regular"/>
              </a:rPr>
              <a:t>Pour la friction</a:t>
            </a:r>
            <a:r>
              <a:rPr lang="en-US" sz="2200" dirty="0">
                <a:latin typeface="Source Sans Pro Regular"/>
                <a:ea typeface="Source Sans Pro Regular"/>
                <a:cs typeface="Segoe UI"/>
              </a:rPr>
              <a:t> </a:t>
            </a:r>
            <a:endParaRPr lang="en-US" sz="2200" dirty="0">
              <a:latin typeface="Source Sans Pro Regular"/>
            </a:endParaRPr>
          </a:p>
          <a:p>
            <a:pPr marL="342900" indent="-342900" defTabSz="289322">
              <a:lnSpc>
                <a:spcPct val="90000"/>
              </a:lnSpc>
              <a:spcBef>
                <a:spcPts val="300"/>
              </a:spcBef>
              <a:buFont typeface="Courier New"/>
              <a:buChar char="o"/>
              <a:defRPr sz="2400">
                <a:solidFill>
                  <a:srgbClr val="FF0000"/>
                </a:solidFill>
                <a:latin typeface="Source Sans Pro Regular"/>
                <a:ea typeface="Source Sans Pro Regular"/>
                <a:cs typeface="Source Sans Pro Regular"/>
                <a:sym typeface="Source Sans Pro Regular"/>
              </a:defRPr>
            </a:pPr>
            <a:r>
              <a:rPr lang="en-US" sz="2200" dirty="0">
                <a:latin typeface="Source Sans Pro Regular"/>
                <a:ea typeface="Source Sans Pro Regular"/>
                <a:cs typeface="Segoe UI"/>
                <a:hlinkClick r:id="rId5"/>
              </a:rPr>
              <a:t>Comment réaliser la friction hydro-alcoolique des mains</a:t>
            </a:r>
            <a:endParaRPr lang="en-US" sz="2200">
              <a:latin typeface="Source Sans Pro Regular"/>
              <a:ea typeface="Source Sans Pro Regular"/>
              <a:cs typeface="Segoe UI"/>
            </a:endParaRPr>
          </a:p>
          <a:p>
            <a:pPr marL="257175" indent="-257175" defTabSz="289322">
              <a:spcAft>
                <a:spcPct val="0"/>
              </a:spcAft>
              <a:buFont typeface="Courier New,monospace"/>
              <a:buChar char="o"/>
              <a:defRPr sz="2400">
                <a:solidFill>
                  <a:srgbClr val="FF0000"/>
                </a:solidFill>
                <a:latin typeface="Source Sans Pro Regular"/>
                <a:ea typeface="Source Sans Pro Regular"/>
                <a:cs typeface="Source Sans Pro Regular"/>
                <a:sym typeface="Source Sans Pro Regular"/>
              </a:defRPr>
            </a:pPr>
            <a:r>
              <a:rPr lang="en-US" sz="2200" dirty="0">
                <a:ea typeface="Source Sans Pro Regular"/>
                <a:hlinkClick r:id="rId6"/>
              </a:rPr>
              <a:t>How to handrub? With alcohol-based formulation</a:t>
            </a:r>
            <a:endParaRPr lang="fr-FR" sz="2200" dirty="0">
              <a:ea typeface="Source Sans Pro Regular"/>
            </a:endParaRPr>
          </a:p>
          <a:p>
            <a:pPr marL="257175" indent="-257175" defTabSz="289322">
              <a:lnSpc>
                <a:spcPct val="90000"/>
              </a:lnSpc>
              <a:spcBef>
                <a:spcPts val="225"/>
              </a:spcBef>
              <a:buFont typeface="Courier New,monospace"/>
              <a:buChar char="o"/>
              <a:defRPr sz="2400">
                <a:solidFill>
                  <a:srgbClr val="FF0000"/>
                </a:solidFill>
                <a:latin typeface="Source Sans Pro Regular"/>
                <a:ea typeface="Source Sans Pro Regular"/>
                <a:cs typeface="Source Sans Pro Regular"/>
                <a:sym typeface="Source Sans Pro Regular"/>
              </a:defRPr>
            </a:pPr>
            <a:endParaRPr lang="en-US" sz="2200" dirty="0">
              <a:ea typeface="Source Sans Pro Regular"/>
            </a:endParaRPr>
          </a:p>
          <a:p>
            <a:pPr defTabSz="289322">
              <a:lnSpc>
                <a:spcPct val="90000"/>
              </a:lnSpc>
              <a:spcBef>
                <a:spcPts val="225"/>
              </a:spcBef>
              <a:defRPr sz="2400">
                <a:solidFill>
                  <a:srgbClr val="FF0000"/>
                </a:solidFill>
                <a:latin typeface="Source Sans Pro Regular"/>
                <a:ea typeface="Source Sans Pro Regular"/>
                <a:cs typeface="Source Sans Pro Regular"/>
                <a:sym typeface="Source Sans Pro Regular"/>
              </a:defRPr>
            </a:pPr>
            <a:endParaRPr lang="fr-FR" sz="2200" dirty="0">
              <a:ea typeface="Source Sans Pro Regular"/>
            </a:endParaRPr>
          </a:p>
          <a:p>
            <a:pPr defTabSz="289322">
              <a:lnSpc>
                <a:spcPct val="90000"/>
              </a:lnSpc>
              <a:spcBef>
                <a:spcPts val="300"/>
              </a:spcBef>
              <a:defRPr sz="2400">
                <a:solidFill>
                  <a:srgbClr val="FF0000"/>
                </a:solidFill>
                <a:latin typeface="Source Sans Pro Regular"/>
                <a:ea typeface="Source Sans Pro Regular"/>
                <a:cs typeface="Source Sans Pro Regular"/>
                <a:sym typeface="Source Sans Pro Regular"/>
              </a:defRPr>
            </a:pPr>
            <a:endParaRPr lang="en-US" sz="2200" dirty="0">
              <a:solidFill>
                <a:srgbClr val="FF0000"/>
              </a:solidFill>
              <a:latin typeface="Source Sans Pro Regular"/>
              <a:ea typeface="Source Sans Pro Regular"/>
            </a:endParaRPr>
          </a:p>
        </p:txBody>
      </p:sp>
      <p:sp>
        <p:nvSpPr>
          <p:cNvPr id="588" name="TextBox 8"/>
          <p:cNvSpPr txBox="1"/>
          <p:nvPr/>
        </p:nvSpPr>
        <p:spPr>
          <a:xfrm>
            <a:off x="561459" y="747812"/>
            <a:ext cx="3245573" cy="11079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tIns="45720" rIns="3428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Note aux </a:t>
            </a:r>
            <a:endParaRPr lang="fr-FR" dirty="0"/>
          </a:p>
          <a:p>
            <a:r>
              <a:rPr lang="fr-FR" b="1" dirty="0"/>
              <a:t>facilitateurs</a:t>
            </a:r>
            <a:endParaRPr dirty="0"/>
          </a:p>
        </p:txBody>
      </p:sp>
      <p:sp>
        <p:nvSpPr>
          <p:cNvPr id="590" name="Rounded Rectangle 9"/>
          <p:cNvSpPr/>
          <p:nvPr/>
        </p:nvSpPr>
        <p:spPr>
          <a:xfrm flipV="1">
            <a:off x="561459" y="1872629"/>
            <a:ext cx="1991279" cy="65187"/>
          </a:xfrm>
          <a:prstGeom prst="roundRect">
            <a:avLst>
              <a:gd name="adj" fmla="val 50000"/>
            </a:avLst>
          </a:prstGeom>
          <a:solidFill>
            <a:schemeClr val="accent3"/>
          </a:solidFill>
          <a:ln w="12700">
            <a:miter lim="400000"/>
          </a:ln>
        </p:spPr>
        <p:txBody>
          <a:bodyPr lIns="34289" rIns="34289" anchor="ctr"/>
          <a:lstStyle/>
          <a:p>
            <a:pPr>
              <a:defRPr sz="500">
                <a:solidFill>
                  <a:srgbClr val="FFFFFF"/>
                </a:solidFill>
                <a:latin typeface="Source Sans Pro Regular"/>
                <a:ea typeface="Source Sans Pro Regular"/>
                <a:cs typeface="Source Sans Pro Regular"/>
                <a:sym typeface="Source Sans Pro Regular"/>
              </a:defRPr>
            </a:pPr>
            <a:endParaRPr sz="375"/>
          </a:p>
        </p:txBody>
      </p:sp>
    </p:spTree>
    <p:extLst>
      <p:ext uri="{BB962C8B-B14F-4D97-AF65-F5344CB8AC3E}">
        <p14:creationId xmlns:p14="http://schemas.microsoft.com/office/powerpoint/2010/main" val="2303087008"/>
      </p:ext>
    </p:extLst>
  </p:cSld>
  <p:clrMapOvr>
    <a:masterClrMapping/>
  </p:clrMapOvr>
  <p:transition spd="med"/>
  <p:extLst>
    <p:ext uri="{6950BFC3-D8DA-4A85-94F7-54DA5524770B}">
      <p188:commentRel xmlns:p188="http://schemas.microsoft.com/office/powerpoint/2018/8/main" r:id="rId2"/>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07173-3959-911A-1A73-B72836C6A2CE}"/>
              </a:ext>
            </a:extLst>
          </p:cNvPr>
          <p:cNvSpPr txBox="1">
            <a:spLocks/>
          </p:cNvSpPr>
          <p:nvPr/>
        </p:nvSpPr>
        <p:spPr>
          <a:xfrm>
            <a:off x="119336" y="44624"/>
            <a:ext cx="8352927" cy="685942"/>
          </a:xfrm>
          <a:prstGeom prst="rect">
            <a:avLst/>
          </a:prstGeom>
        </p:spPr>
        <p:txBody>
          <a:bodyPr lIns="91440" tIns="45720" rIns="91440" bIns="45720" anchor="t"/>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fr-FR" b="1" dirty="0"/>
              <a:t>Pourquoi pratiquer l’hygiène des mains?</a:t>
            </a:r>
          </a:p>
        </p:txBody>
      </p:sp>
      <p:sp>
        <p:nvSpPr>
          <p:cNvPr id="3" name="Shape 277">
            <a:extLst>
              <a:ext uri="{FF2B5EF4-FFF2-40B4-BE49-F238E27FC236}">
                <a16:creationId xmlns:a16="http://schemas.microsoft.com/office/drawing/2014/main" id="{3E67CCB0-91F0-2871-B1B3-DC3B703610CB}"/>
              </a:ext>
            </a:extLst>
          </p:cNvPr>
          <p:cNvSpPr>
            <a:spLocks noGrp="1"/>
          </p:cNvSpPr>
          <p:nvPr/>
        </p:nvSpPr>
        <p:spPr bwMode="auto">
          <a:xfrm>
            <a:off x="479376" y="1700808"/>
            <a:ext cx="11233247" cy="3987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672083" eaLnBrk="1" hangingPunct="1">
              <a:buClr>
                <a:srgbClr val="FFFFFF"/>
              </a:buClr>
              <a:buNone/>
              <a:defRPr sz="2400"/>
            </a:pPr>
            <a:r>
              <a:rPr lang="fr-FR" sz="2400" dirty="0">
                <a:solidFill>
                  <a:schemeClr val="tx1"/>
                </a:solidFill>
                <a:latin typeface="+mn-lt"/>
                <a:cs typeface="+mn-cs"/>
              </a:rPr>
              <a:t>L'hygiène des mains est la principale mesure pour </a:t>
            </a:r>
            <a:r>
              <a:rPr lang="fr-FR" sz="2400" dirty="0">
                <a:solidFill>
                  <a:srgbClr val="C00000"/>
                </a:solidFill>
                <a:latin typeface="+mn-lt"/>
                <a:cs typeface="+mn-cs"/>
              </a:rPr>
              <a:t>réduire les infections</a:t>
            </a:r>
            <a:r>
              <a:rPr lang="fr-FR" sz="2400" dirty="0">
                <a:solidFill>
                  <a:schemeClr val="tx1"/>
                </a:solidFill>
                <a:latin typeface="+mn-lt"/>
                <a:cs typeface="+mn-cs"/>
              </a:rPr>
              <a:t>.</a:t>
            </a:r>
          </a:p>
          <a:p>
            <a:pPr marL="0" indent="0" defTabSz="672083" eaLnBrk="1" hangingPunct="1">
              <a:buClr>
                <a:srgbClr val="FFFFFF"/>
              </a:buClr>
              <a:buNone/>
              <a:defRPr sz="2400"/>
            </a:pPr>
            <a:endParaRPr lang="fr-FR" sz="2400" dirty="0">
              <a:solidFill>
                <a:schemeClr val="tx1"/>
              </a:solidFill>
              <a:latin typeface="+mn-lt"/>
              <a:cs typeface="+mn-cs"/>
            </a:endParaRPr>
          </a:p>
          <a:p>
            <a:pPr marL="0" indent="0" defTabSz="672083" eaLnBrk="1" hangingPunct="1">
              <a:buClr>
                <a:srgbClr val="FFFFFF"/>
              </a:buClr>
              <a:buNone/>
              <a:defRPr sz="2400"/>
            </a:pPr>
            <a:r>
              <a:rPr lang="fr-FR" sz="2400" dirty="0">
                <a:solidFill>
                  <a:schemeClr val="tx1"/>
                </a:solidFill>
                <a:latin typeface="+mn-lt"/>
                <a:cs typeface="+mn-cs"/>
              </a:rPr>
              <a:t>Une action simple, peut-être, mais le manque de respect de cette pratique parmi les personnels de santé est problématique </a:t>
            </a:r>
            <a:r>
              <a:rPr lang="fr-FR" sz="2400" dirty="0">
                <a:solidFill>
                  <a:srgbClr val="C00000"/>
                </a:solidFill>
                <a:latin typeface="+mn-lt"/>
                <a:cs typeface="+mn-cs"/>
              </a:rPr>
              <a:t>dans le monde entier</a:t>
            </a:r>
            <a:r>
              <a:rPr lang="fr-FR" sz="2400" dirty="0">
                <a:solidFill>
                  <a:schemeClr val="tx1"/>
                </a:solidFill>
                <a:latin typeface="+mn-lt"/>
                <a:cs typeface="+mn-cs"/>
              </a:rPr>
              <a:t>.</a:t>
            </a:r>
          </a:p>
          <a:p>
            <a:pPr marL="0" indent="0" defTabSz="672083" eaLnBrk="1" hangingPunct="1">
              <a:buClr>
                <a:srgbClr val="FFFFFF"/>
              </a:buClr>
              <a:buNone/>
              <a:defRPr sz="2400"/>
            </a:pPr>
            <a:endParaRPr lang="fr-FR" sz="2400" dirty="0">
              <a:solidFill>
                <a:schemeClr val="tx1"/>
              </a:solidFill>
              <a:latin typeface="+mn-lt"/>
              <a:cs typeface="+mn-cs"/>
            </a:endParaRPr>
          </a:p>
          <a:p>
            <a:pPr marL="0" indent="0" defTabSz="672083" eaLnBrk="1" hangingPunct="1">
              <a:buClr>
                <a:srgbClr val="FFFFFF"/>
              </a:buClr>
              <a:buNone/>
              <a:defRPr sz="2400"/>
            </a:pPr>
            <a:r>
              <a:rPr lang="fr-FR" sz="2400" dirty="0">
                <a:solidFill>
                  <a:schemeClr val="tx1"/>
                </a:solidFill>
                <a:latin typeface="+mn-lt"/>
                <a:cs typeface="+mn-cs"/>
              </a:rPr>
              <a:t>L'incapacité de pratiquer une hygiène des mains appropriée est considérée comme la </a:t>
            </a:r>
            <a:r>
              <a:rPr lang="fr-FR" sz="2400" dirty="0">
                <a:solidFill>
                  <a:srgbClr val="C00000"/>
                </a:solidFill>
                <a:latin typeface="+mn-lt"/>
                <a:cs typeface="+mn-cs"/>
              </a:rPr>
              <a:t>principale cause d’infections nosocomiales </a:t>
            </a:r>
            <a:r>
              <a:rPr lang="fr-FR" sz="2400" dirty="0">
                <a:solidFill>
                  <a:schemeClr val="tx1"/>
                </a:solidFill>
                <a:latin typeface="+mn-lt"/>
                <a:cs typeface="+mn-cs"/>
              </a:rPr>
              <a:t>et la propagation d'organismes multirésistants. Cette incapacité a été reconnue comme un contributeur significatif aux épidémies.</a:t>
            </a:r>
            <a:endParaRPr lang="en-US" sz="2400" dirty="0">
              <a:solidFill>
                <a:schemeClr val="tx1"/>
              </a:solidFill>
              <a:latin typeface="+mn-lt"/>
              <a:cs typeface="+mn-cs"/>
            </a:endParaRPr>
          </a:p>
        </p:txBody>
      </p:sp>
    </p:spTree>
    <p:extLst>
      <p:ext uri="{BB962C8B-B14F-4D97-AF65-F5344CB8AC3E}">
        <p14:creationId xmlns:p14="http://schemas.microsoft.com/office/powerpoint/2010/main" val="3661595529"/>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Segnaposto numero diapositiva 3"/>
          <p:cNvSpPr txBox="1"/>
          <p:nvPr/>
        </p:nvSpPr>
        <p:spPr>
          <a:xfrm>
            <a:off x="10439162" y="5065822"/>
            <a:ext cx="194549" cy="2077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nchor="ctr">
            <a:spAutoFit/>
          </a:bodyPr>
          <a:lstStyle>
            <a:lvl1pPr algn="ctr" defTabSz="685800">
              <a:defRPr sz="1000">
                <a:solidFill>
                  <a:srgbClr val="FFFFFF"/>
                </a:solidFill>
              </a:defRPr>
            </a:lvl1pPr>
          </a:lstStyle>
          <a:p>
            <a:r>
              <a:rPr sz="750"/>
              <a:t>5</a:t>
            </a:r>
          </a:p>
        </p:txBody>
      </p:sp>
      <p:sp>
        <p:nvSpPr>
          <p:cNvPr id="321" name="Google Shape;700;p11"/>
          <p:cNvSpPr txBox="1"/>
          <p:nvPr/>
        </p:nvSpPr>
        <p:spPr>
          <a:xfrm>
            <a:off x="4799856" y="5985736"/>
            <a:ext cx="7200800" cy="4263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noAutofit/>
          </a:bodyPr>
          <a:lstStyle/>
          <a:p>
            <a:pPr>
              <a:defRPr sz="800">
                <a:latin typeface="+mj-lt"/>
                <a:ea typeface="+mj-ea"/>
                <a:cs typeface="+mj-cs"/>
                <a:sym typeface="Source Sans Pro Regular"/>
              </a:defRPr>
            </a:pPr>
            <a:r>
              <a:rPr sz="1400" dirty="0"/>
              <a:t>Source: </a:t>
            </a:r>
            <a:r>
              <a:rPr sz="1400" u="sng" dirty="0">
                <a:solidFill>
                  <a:srgbClr val="0563C1"/>
                </a:solidFill>
                <a:uFill>
                  <a:solidFill>
                    <a:srgbClr val="0563C1"/>
                  </a:solidFill>
                </a:uFill>
                <a:hlinkClick r:id="rId3"/>
              </a:rPr>
              <a:t>https://www.who.int/gpsc/5may/Your_5_Moments_For_Hand_Hygiene_Poster.pdf</a:t>
            </a:r>
          </a:p>
          <a:p>
            <a:pPr>
              <a:defRPr sz="800">
                <a:latin typeface="+mj-lt"/>
                <a:ea typeface="+mj-ea"/>
                <a:cs typeface="+mj-cs"/>
                <a:sym typeface="Source Sans Pro Regular"/>
              </a:defRPr>
            </a:pPr>
            <a:endParaRPr sz="1400" u="sng" dirty="0">
              <a:solidFill>
                <a:srgbClr val="0563C1"/>
              </a:solidFill>
              <a:uFill>
                <a:solidFill>
                  <a:srgbClr val="0563C1"/>
                </a:solidFill>
              </a:uFill>
              <a:hlinkClick r:id="rId3"/>
            </a:endParaRPr>
          </a:p>
          <a:p>
            <a:pPr>
              <a:defRPr sz="800">
                <a:latin typeface="+mj-lt"/>
                <a:ea typeface="+mj-ea"/>
                <a:cs typeface="+mj-cs"/>
                <a:sym typeface="Source Sans Pro Regular"/>
              </a:defRPr>
            </a:pPr>
            <a:endParaRPr sz="1400" u="sng" dirty="0">
              <a:solidFill>
                <a:srgbClr val="0563C1"/>
              </a:solidFill>
              <a:uFill>
                <a:solidFill>
                  <a:srgbClr val="0563C1"/>
                </a:solidFill>
              </a:uFill>
              <a:hlinkClick r:id="rId3"/>
            </a:endParaRPr>
          </a:p>
        </p:txBody>
      </p:sp>
      <p:sp>
        <p:nvSpPr>
          <p:cNvPr id="596" name="Rectangle 6"/>
          <p:cNvSpPr txBox="1"/>
          <p:nvPr/>
        </p:nvSpPr>
        <p:spPr>
          <a:xfrm>
            <a:off x="479376" y="2852936"/>
            <a:ext cx="3486400" cy="17235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tIns="45720" rIns="34289" bIns="45720" anchor="t">
            <a:spAutoFit/>
          </a:bodyPr>
          <a:lstStyle>
            <a:lvl1pPr>
              <a:defRPr sz="2400">
                <a:latin typeface="+mj-lt"/>
                <a:ea typeface="+mj-ea"/>
                <a:cs typeface="+mj-cs"/>
                <a:sym typeface="Source Sans Pro Regular"/>
              </a:defRPr>
            </a:lvl1pPr>
          </a:lstStyle>
          <a:p>
            <a:r>
              <a:rPr lang="fr-FR" sz="2200">
                <a:solidFill>
                  <a:schemeClr val="bg1"/>
                </a:solidFill>
                <a:latin typeface="+mn-lt"/>
                <a:ea typeface="+mj-lt"/>
                <a:cs typeface="+mj-lt"/>
              </a:rPr>
              <a:t>L'OMS promeut les 5 moments de l'hygiène des mains dans un établissement de santé et ceux-ci sont :</a:t>
            </a:r>
          </a:p>
          <a:p>
            <a:endParaRPr lang="fr-FR" sz="1800">
              <a:solidFill>
                <a:schemeClr val="bg1"/>
              </a:solidFill>
              <a:latin typeface="+mn-lt"/>
            </a:endParaRPr>
          </a:p>
        </p:txBody>
      </p:sp>
      <p:sp>
        <p:nvSpPr>
          <p:cNvPr id="2" name="Title 1">
            <a:extLst>
              <a:ext uri="{FF2B5EF4-FFF2-40B4-BE49-F238E27FC236}">
                <a16:creationId xmlns:a16="http://schemas.microsoft.com/office/drawing/2014/main" id="{89A58402-344F-4E4A-27D4-500982E2B052}"/>
              </a:ext>
            </a:extLst>
          </p:cNvPr>
          <p:cNvSpPr txBox="1">
            <a:spLocks/>
          </p:cNvSpPr>
          <p:nvPr/>
        </p:nvSpPr>
        <p:spPr>
          <a:xfrm>
            <a:off x="119336" y="44624"/>
            <a:ext cx="8113583" cy="484585"/>
          </a:xfrm>
          <a:prstGeom prst="rect">
            <a:avLst/>
          </a:prstGeom>
        </p:spPr>
        <p:txBody>
          <a:bodyPr lIns="91440" tIns="45720" rIns="91440" bIns="45720" anchor="t"/>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fr-FR" b="1" dirty="0"/>
              <a:t>Quand pratiquer </a:t>
            </a:r>
            <a:r>
              <a:rPr lang="en-US" b="1" dirty="0" err="1"/>
              <a:t>l'hygiène</a:t>
            </a:r>
            <a:r>
              <a:rPr lang="en-US" b="1" dirty="0"/>
              <a:t> des main</a:t>
            </a:r>
            <a:r>
              <a:rPr lang="fr-FR" b="1" dirty="0"/>
              <a:t>s?</a:t>
            </a:r>
            <a:endParaRPr lang="en-US" b="1" dirty="0"/>
          </a:p>
          <a:p>
            <a:endParaRPr lang="en-US" b="1" dirty="0"/>
          </a:p>
        </p:txBody>
      </p:sp>
      <p:pic>
        <p:nvPicPr>
          <p:cNvPr id="4" name="image11.png" descr="Une image contenant diagramme&#10;&#10;Description générée automatiquement">
            <a:extLst>
              <a:ext uri="{FF2B5EF4-FFF2-40B4-BE49-F238E27FC236}">
                <a16:creationId xmlns:a16="http://schemas.microsoft.com/office/drawing/2014/main" id="{9FF7822B-E2D4-6B50-96C5-965AE9EC1D4E}"/>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5315544" y="1412776"/>
            <a:ext cx="6181055" cy="4329485"/>
          </a:xfrm>
          <a:prstGeom prst="rect">
            <a:avLst/>
          </a:prstGeom>
          <a:ln w="12700">
            <a:miter lim="400000"/>
          </a:ln>
        </p:spPr>
      </p:pic>
    </p:spTree>
    <p:extLst>
      <p:ext uri="{BB962C8B-B14F-4D97-AF65-F5344CB8AC3E}">
        <p14:creationId xmlns:p14="http://schemas.microsoft.com/office/powerpoint/2010/main" val="3786448299"/>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Shape 300"/>
          <p:cNvSpPr>
            <a:spLocks noGrp="1"/>
          </p:cNvSpPr>
          <p:nvPr>
            <p:ph type="sldNum" sz="quarter" idx="4294967295"/>
          </p:nvPr>
        </p:nvSpPr>
        <p:spPr>
          <a:xfrm>
            <a:off x="11582400" y="6481763"/>
            <a:ext cx="609600" cy="365125"/>
          </a:xfrm>
          <a:prstGeom prst="rect">
            <a:avLst/>
          </a:prstGeom>
          <a:extLst>
            <a:ext uri="{C572A759-6A51-4108-AA02-DFA0A04FC94B}">
              <ma14:wrappingTextBoxFlag xmlns="" xmlns:ma14="http://schemas.microsoft.com/office/mac/drawingml/2011/main" val="1"/>
            </a:ext>
          </a:extLst>
        </p:spPr>
        <p:txBody>
          <a:bodyPr>
            <a:normAutofit/>
          </a:bodyPr>
          <a:lstStyle/>
          <a:p>
            <a:pPr lvl="0">
              <a:defRPr sz="1800">
                <a:solidFill>
                  <a:srgbClr val="000000"/>
                </a:solidFill>
              </a:defRPr>
            </a:pPr>
            <a:fld id="{86CB4B4D-7CA3-9044-876B-883B54F8677D}" type="slidenum">
              <a:rPr sz="1200">
                <a:solidFill>
                  <a:srgbClr val="FFFFFF"/>
                </a:solidFill>
              </a:rPr>
              <a:pPr lvl="0">
                <a:defRPr sz="1800">
                  <a:solidFill>
                    <a:srgbClr val="000000"/>
                  </a:solidFill>
                </a:defRPr>
              </a:pPr>
              <a:t>7</a:t>
            </a:fld>
            <a:endParaRPr sz="1200">
              <a:solidFill>
                <a:srgbClr val="FFFFFF"/>
              </a:solidFill>
            </a:endParaRPr>
          </a:p>
        </p:txBody>
      </p:sp>
      <p:pic>
        <p:nvPicPr>
          <p:cNvPr id="301" name="image5.png"/>
          <p:cNvPicPr/>
          <p:nvPr/>
        </p:nvPicPr>
        <p:blipFill>
          <a:blip r:embed="rId2" cstate="print"/>
          <a:stretch>
            <a:fillRect/>
          </a:stretch>
        </p:blipFill>
        <p:spPr>
          <a:xfrm>
            <a:off x="7273308" y="2171698"/>
            <a:ext cx="2313683" cy="2009314"/>
          </a:xfrm>
          <a:prstGeom prst="rect">
            <a:avLst/>
          </a:prstGeom>
          <a:ln w="25400" cap="flat">
            <a:solidFill>
              <a:srgbClr val="FFFFFF"/>
            </a:solidFill>
            <a:prstDash val="solid"/>
            <a:bevel/>
          </a:ln>
          <a:effectLst/>
        </p:spPr>
      </p:pic>
      <p:sp>
        <p:nvSpPr>
          <p:cNvPr id="302" name="Shape 302"/>
          <p:cNvSpPr/>
          <p:nvPr/>
        </p:nvSpPr>
        <p:spPr>
          <a:xfrm>
            <a:off x="6752544" y="4466073"/>
            <a:ext cx="3413709" cy="166199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defRPr sz="2800" b="1">
                <a:solidFill>
                  <a:srgbClr val="FFFFFF"/>
                </a:solidFill>
                <a:latin typeface="Calibri"/>
                <a:ea typeface="Calibri"/>
                <a:cs typeface="Calibri"/>
                <a:sym typeface="Calibri"/>
              </a:defRPr>
            </a:lvl1pPr>
          </a:lstStyle>
          <a:p>
            <a:pPr lvl="0">
              <a:defRPr sz="1800" b="0">
                <a:solidFill>
                  <a:srgbClr val="000000"/>
                </a:solidFill>
              </a:defRPr>
            </a:pPr>
            <a:r>
              <a:rPr lang="fr-FR" sz="1800" dirty="0">
                <a:solidFill>
                  <a:schemeClr val="bg1"/>
                </a:solidFill>
                <a:latin typeface="+mn-lt"/>
                <a:cs typeface="Arial" panose="020B0604020202020204" pitchFamily="34" charset="0"/>
              </a:rPr>
              <a:t>Nettoyez tes mains en les frottant</a:t>
            </a:r>
          </a:p>
          <a:p>
            <a:pPr lvl="0">
              <a:defRPr sz="1800" b="0">
                <a:solidFill>
                  <a:srgbClr val="000000"/>
                </a:solidFill>
              </a:defRPr>
            </a:pPr>
            <a:r>
              <a:rPr lang="fr-FR" sz="1800" dirty="0">
                <a:solidFill>
                  <a:schemeClr val="bg1"/>
                </a:solidFill>
                <a:latin typeface="+mn-lt"/>
                <a:cs typeface="Arial" panose="020B0604020202020204" pitchFamily="34" charset="0"/>
              </a:rPr>
              <a:t>avec une formulation à base d'alcool, comme le moyen préféré pour l’antisepsie hygiénique de routine des mains si les mains</a:t>
            </a:r>
          </a:p>
          <a:p>
            <a:pPr lvl="0">
              <a:defRPr sz="1800" b="0">
                <a:solidFill>
                  <a:srgbClr val="000000"/>
                </a:solidFill>
              </a:defRPr>
            </a:pPr>
            <a:r>
              <a:rPr lang="fr-FR" sz="1800" dirty="0">
                <a:solidFill>
                  <a:schemeClr val="bg1"/>
                </a:solidFill>
                <a:latin typeface="+mn-lt"/>
                <a:cs typeface="Arial" panose="020B0604020202020204" pitchFamily="34" charset="0"/>
              </a:rPr>
              <a:t>ne sont pas visiblement souillées.</a:t>
            </a:r>
            <a:endParaRPr sz="1800" dirty="0">
              <a:solidFill>
                <a:schemeClr val="bg1"/>
              </a:solidFill>
              <a:latin typeface="+mn-lt"/>
              <a:cs typeface="Arial" panose="020B0604020202020204" pitchFamily="34" charset="0"/>
            </a:endParaRPr>
          </a:p>
        </p:txBody>
      </p:sp>
      <p:grpSp>
        <p:nvGrpSpPr>
          <p:cNvPr id="309" name="Group 309"/>
          <p:cNvGrpSpPr/>
          <p:nvPr/>
        </p:nvGrpSpPr>
        <p:grpSpPr>
          <a:xfrm>
            <a:off x="1806317" y="2152600"/>
            <a:ext cx="2909266" cy="2552800"/>
            <a:chOff x="-1" y="-1"/>
            <a:chExt cx="2909264" cy="2552798"/>
          </a:xfrm>
        </p:grpSpPr>
        <p:pic>
          <p:nvPicPr>
            <p:cNvPr id="307" name="image6.png"/>
            <p:cNvPicPr/>
            <p:nvPr/>
          </p:nvPicPr>
          <p:blipFill>
            <a:blip r:embed="rId3" cstate="print"/>
            <a:stretch>
              <a:fillRect/>
            </a:stretch>
          </p:blipFill>
          <p:spPr>
            <a:xfrm>
              <a:off x="190233" y="-1"/>
              <a:ext cx="2719030" cy="2009316"/>
            </a:xfrm>
            <a:prstGeom prst="rect">
              <a:avLst/>
            </a:prstGeom>
            <a:ln w="25400" cap="flat">
              <a:solidFill>
                <a:srgbClr val="FFFFFF"/>
              </a:solidFill>
              <a:prstDash val="solid"/>
              <a:bevel/>
            </a:ln>
            <a:effectLst/>
          </p:spPr>
        </p:pic>
        <p:sp>
          <p:nvSpPr>
            <p:cNvPr id="308" name="Shape 308"/>
            <p:cNvSpPr/>
            <p:nvPr/>
          </p:nvSpPr>
          <p:spPr>
            <a:xfrm>
              <a:off x="-1" y="2245020"/>
              <a:ext cx="2900301" cy="30777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pPr lvl="0" algn="ctr"/>
              <a:endParaRPr sz="2000" b="1" dirty="0">
                <a:solidFill>
                  <a:srgbClr val="002060"/>
                </a:solidFill>
                <a:latin typeface="Arial" panose="020B0604020202020204" pitchFamily="34" charset="0"/>
                <a:ea typeface="Calibri"/>
                <a:cs typeface="Arial" panose="020B0604020202020204" pitchFamily="34" charset="0"/>
                <a:sym typeface="Calibri"/>
              </a:endParaRPr>
            </a:p>
          </p:txBody>
        </p:sp>
      </p:grpSp>
      <p:sp>
        <p:nvSpPr>
          <p:cNvPr id="310" name="Shape 310"/>
          <p:cNvSpPr/>
          <p:nvPr/>
        </p:nvSpPr>
        <p:spPr>
          <a:xfrm>
            <a:off x="2546569" y="1397676"/>
            <a:ext cx="1215076" cy="49244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t">
            <a:spAutoFit/>
          </a:bodyPr>
          <a:lstStyle>
            <a:lvl1pPr>
              <a:defRPr sz="3600" b="1">
                <a:solidFill>
                  <a:srgbClr val="FFFFFF"/>
                </a:solidFill>
                <a:latin typeface="Calibri"/>
                <a:ea typeface="Calibri"/>
                <a:cs typeface="Calibri"/>
                <a:sym typeface="Calibri"/>
              </a:defRPr>
            </a:lvl1pPr>
          </a:lstStyle>
          <a:p>
            <a:pPr lvl="0">
              <a:defRPr sz="1800" b="0">
                <a:solidFill>
                  <a:srgbClr val="000000"/>
                </a:solidFill>
              </a:defRPr>
            </a:pPr>
            <a:r>
              <a:rPr lang="fr-FR" sz="3200" b="0" dirty="0" err="1">
                <a:solidFill>
                  <a:srgbClr val="000000"/>
                </a:solidFill>
                <a:latin typeface="Source Sans Pro Regular"/>
                <a:cs typeface="Arial"/>
              </a:rPr>
              <a:t>Lavag</a:t>
            </a:r>
            <a:r>
              <a:rPr sz="3200" b="0" dirty="0">
                <a:solidFill>
                  <a:srgbClr val="000000"/>
                </a:solidFill>
                <a:latin typeface="Source Sans Pro Regular"/>
                <a:cs typeface="Arial"/>
              </a:rPr>
              <a:t>e</a:t>
            </a:r>
            <a:endParaRPr lang="fr-FR" sz="3200" b="0" dirty="0">
              <a:solidFill>
                <a:srgbClr val="000000"/>
              </a:solidFill>
              <a:latin typeface="Source Sans Pro Regular"/>
              <a:cs typeface="Arial"/>
            </a:endParaRPr>
          </a:p>
        </p:txBody>
      </p:sp>
      <p:sp>
        <p:nvSpPr>
          <p:cNvPr id="311" name="Shape 311"/>
          <p:cNvSpPr/>
          <p:nvPr/>
        </p:nvSpPr>
        <p:spPr>
          <a:xfrm>
            <a:off x="7151631" y="1397675"/>
            <a:ext cx="2151230" cy="492443"/>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t">
            <a:spAutoFit/>
          </a:bodyPr>
          <a:lstStyle>
            <a:lvl1pPr>
              <a:defRPr sz="3600" b="1">
                <a:solidFill>
                  <a:srgbClr val="FFFFFF"/>
                </a:solidFill>
                <a:latin typeface="Calibri"/>
                <a:ea typeface="Calibri"/>
                <a:cs typeface="Calibri"/>
                <a:sym typeface="Calibri"/>
              </a:defRPr>
            </a:lvl1pPr>
          </a:lstStyle>
          <a:p>
            <a:pPr lvl="0">
              <a:defRPr sz="1800" b="0">
                <a:solidFill>
                  <a:srgbClr val="000000"/>
                </a:solidFill>
              </a:defRPr>
            </a:pPr>
            <a:r>
              <a:rPr sz="3200" b="0" dirty="0">
                <a:solidFill>
                  <a:srgbClr val="000000"/>
                </a:solidFill>
                <a:latin typeface="Source Sans Pro Regular"/>
                <a:cs typeface="Arial"/>
              </a:rPr>
              <a:t>Désinfection</a:t>
            </a:r>
            <a:endParaRPr lang="fr-FR" sz="3200" b="0" dirty="0">
              <a:solidFill>
                <a:srgbClr val="000000"/>
              </a:solidFill>
              <a:latin typeface="Source Sans Pro Regular"/>
              <a:cs typeface="Arial"/>
            </a:endParaRPr>
          </a:p>
        </p:txBody>
      </p:sp>
      <p:sp>
        <p:nvSpPr>
          <p:cNvPr id="312" name="Shape 312"/>
          <p:cNvSpPr/>
          <p:nvPr/>
        </p:nvSpPr>
        <p:spPr>
          <a:xfrm flipH="1">
            <a:off x="5994445" y="1758278"/>
            <a:ext cx="1" cy="4191002"/>
          </a:xfrm>
          <a:prstGeom prst="line">
            <a:avLst/>
          </a:prstGeom>
          <a:ln w="41275">
            <a:solidFill>
              <a:srgbClr val="00B0F0"/>
            </a:solidFill>
          </a:ln>
        </p:spPr>
        <p:txBody>
          <a:bodyPr lIns="0" tIns="0" rIns="0" bIns="0"/>
          <a:lstStyle/>
          <a:p>
            <a:pPr defTabSz="457200">
              <a:defRPr sz="1200"/>
            </a:pPr>
            <a:endParaRPr sz="1200"/>
          </a:p>
        </p:txBody>
      </p:sp>
      <p:sp>
        <p:nvSpPr>
          <p:cNvPr id="2" name="Rectangle 1">
            <a:extLst>
              <a:ext uri="{FF2B5EF4-FFF2-40B4-BE49-F238E27FC236}">
                <a16:creationId xmlns:a16="http://schemas.microsoft.com/office/drawing/2014/main" id="{270DCF59-77CF-4AA6-8C79-E28A0B3B6BA9}"/>
              </a:ext>
            </a:extLst>
          </p:cNvPr>
          <p:cNvSpPr/>
          <p:nvPr/>
        </p:nvSpPr>
        <p:spPr>
          <a:xfrm>
            <a:off x="1523765" y="4390945"/>
            <a:ext cx="3736152" cy="1754326"/>
          </a:xfrm>
          <a:prstGeom prst="rect">
            <a:avLst/>
          </a:prstGeom>
        </p:spPr>
        <p:txBody>
          <a:bodyPr wrap="square">
            <a:spAutoFit/>
          </a:bodyPr>
          <a:lstStyle/>
          <a:p>
            <a:pPr algn="ctr"/>
            <a:r>
              <a:rPr lang="fr-FR" dirty="0">
                <a:solidFill>
                  <a:schemeClr val="bg1"/>
                </a:solidFill>
              </a:rPr>
              <a:t>Lavez-vous les mains avec du savon et de l'eau lorsque les mains sont visiblement sales ou visiblement souillées de sang ou d'autres liquides organiques ou après avoir utilisé les toilettes.</a:t>
            </a:r>
            <a:endParaRPr lang="en-US" dirty="0">
              <a:solidFill>
                <a:schemeClr val="bg1"/>
              </a:solidFill>
            </a:endParaRPr>
          </a:p>
        </p:txBody>
      </p:sp>
      <p:sp>
        <p:nvSpPr>
          <p:cNvPr id="4" name="Title 3">
            <a:extLst>
              <a:ext uri="{FF2B5EF4-FFF2-40B4-BE49-F238E27FC236}">
                <a16:creationId xmlns:a16="http://schemas.microsoft.com/office/drawing/2014/main" id="{74DD53E7-B075-4B78-9986-FCB04BE6EACE}"/>
              </a:ext>
            </a:extLst>
          </p:cNvPr>
          <p:cNvSpPr>
            <a:spLocks noGrp="1"/>
          </p:cNvSpPr>
          <p:nvPr>
            <p:ph type="title"/>
          </p:nvPr>
        </p:nvSpPr>
        <p:spPr/>
        <p:txBody>
          <a:bodyPr>
            <a:normAutofit/>
          </a:bodyPr>
          <a:lstStyle/>
          <a:p>
            <a:r>
              <a:rPr lang="fr-FR" sz="3200" dirty="0">
                <a:solidFill>
                  <a:schemeClr val="tx1"/>
                </a:solidFill>
              </a:rPr>
              <a:t>Types d’hygiène des mains</a:t>
            </a:r>
            <a:endParaRPr lang="en-US" sz="3200" dirty="0">
              <a:solidFill>
                <a:schemeClr val="tx1"/>
              </a:solidFill>
            </a:endParaRPr>
          </a:p>
        </p:txBody>
      </p:sp>
    </p:spTree>
    <p:extLst>
      <p:ext uri="{BB962C8B-B14F-4D97-AF65-F5344CB8AC3E}">
        <p14:creationId xmlns:p14="http://schemas.microsoft.com/office/powerpoint/2010/main" val="4239319978"/>
      </p:ext>
    </p:extLst>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0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2" grpId="0"/>
      <p:bldP spid="310" grpId="0" animBg="1"/>
      <p:bldP spid="311" grpId="0" animBg="1"/>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 name="ZoneTexte 5"/>
          <p:cNvSpPr txBox="1"/>
          <p:nvPr/>
        </p:nvSpPr>
        <p:spPr>
          <a:xfrm>
            <a:off x="6511734" y="1659977"/>
            <a:ext cx="4062530" cy="39395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tIns="45720" rIns="34289" bIns="45720" anchor="t">
            <a:spAutoFit/>
          </a:bodyPr>
          <a:lstStyle/>
          <a:p>
            <a:pPr marL="285750" indent="-285750">
              <a:buClr>
                <a:schemeClr val="accent3"/>
              </a:buClr>
              <a:buSzPct val="100000"/>
              <a:buFont typeface="Arial"/>
              <a:buChar char="•"/>
              <a:defRPr sz="2400">
                <a:latin typeface="+mj-lt"/>
                <a:ea typeface="+mj-ea"/>
                <a:cs typeface="+mj-cs"/>
                <a:sym typeface="Source Sans Pro Regular"/>
              </a:defRPr>
            </a:pPr>
            <a:r>
              <a:rPr lang="fr-FR" sz="2200" dirty="0">
                <a:solidFill>
                  <a:schemeClr val="bg1"/>
                </a:solidFill>
                <a:latin typeface="Source Sans Pro Regular"/>
                <a:ea typeface="Calibri"/>
                <a:cs typeface="Calibri"/>
              </a:rPr>
              <a:t>Utiliser le produit et la technique appropriés</a:t>
            </a:r>
            <a:endParaRPr lang="fr-FR" sz="2200" dirty="0">
              <a:solidFill>
                <a:schemeClr val="bg1"/>
              </a:solidFill>
              <a:latin typeface="Source Sans Pro Regular"/>
            </a:endParaRPr>
          </a:p>
          <a:p>
            <a:pPr marL="285750" indent="-285750">
              <a:buClr>
                <a:schemeClr val="accent3"/>
              </a:buClr>
              <a:buSzPct val="100000"/>
              <a:buFont typeface="Arial"/>
              <a:buChar char="•"/>
              <a:defRPr sz="2400">
                <a:latin typeface="+mj-lt"/>
                <a:ea typeface="+mj-ea"/>
                <a:cs typeface="+mj-cs"/>
                <a:sym typeface="Source Sans Pro Regular"/>
              </a:defRPr>
            </a:pPr>
            <a:endParaRPr lang="fr-FR" sz="2200" dirty="0">
              <a:solidFill>
                <a:schemeClr val="bg1"/>
              </a:solidFill>
              <a:latin typeface="Source Sans Pro Regular"/>
              <a:ea typeface="Calibri"/>
              <a:cs typeface="Calibri"/>
            </a:endParaRPr>
          </a:p>
          <a:p>
            <a:pPr marL="285750" indent="-285750">
              <a:buClr>
                <a:schemeClr val="accent3"/>
              </a:buClr>
              <a:buSzPct val="100000"/>
              <a:buFont typeface="Arial"/>
              <a:buChar char="•"/>
              <a:defRPr sz="2400">
                <a:latin typeface="+mj-lt"/>
                <a:ea typeface="+mj-ea"/>
                <a:cs typeface="+mj-cs"/>
                <a:sym typeface="Source Sans Pro Regular"/>
              </a:defRPr>
            </a:pPr>
            <a:r>
              <a:rPr lang="fr-FR" sz="2200" dirty="0">
                <a:solidFill>
                  <a:schemeClr val="bg1"/>
                </a:solidFill>
                <a:latin typeface="Source Sans Pro Regular"/>
                <a:ea typeface="Calibri"/>
                <a:cs typeface="Calibri"/>
              </a:rPr>
              <a:t>Un produit désinfectant pour les mains à base d'alcool est préférable, si les mains ne sont pas visiblement souillées </a:t>
            </a:r>
          </a:p>
          <a:p>
            <a:pPr marL="285750" indent="-285750">
              <a:buClr>
                <a:schemeClr val="accent3"/>
              </a:buClr>
              <a:buSzPct val="100000"/>
              <a:buFont typeface="Arial"/>
              <a:buChar char="•"/>
              <a:defRPr sz="2400">
                <a:latin typeface="+mj-lt"/>
                <a:ea typeface="+mj-ea"/>
                <a:cs typeface="+mj-cs"/>
                <a:sym typeface="Source Sans Pro Regular"/>
              </a:defRPr>
            </a:pPr>
            <a:endParaRPr lang="fr-FR" sz="2200" dirty="0">
              <a:solidFill>
                <a:schemeClr val="bg1"/>
              </a:solidFill>
              <a:latin typeface="Source Sans Pro Regular"/>
              <a:ea typeface="Calibri"/>
              <a:cs typeface="Calibri"/>
            </a:endParaRPr>
          </a:p>
          <a:p>
            <a:pPr marL="285750" indent="-285750">
              <a:buClr>
                <a:schemeClr val="accent3"/>
              </a:buClr>
              <a:buSzPct val="100000"/>
              <a:buFont typeface="Arial"/>
              <a:buChar char="•"/>
              <a:defRPr sz="2400">
                <a:latin typeface="+mj-lt"/>
                <a:ea typeface="+mj-ea"/>
                <a:cs typeface="+mj-cs"/>
                <a:sym typeface="Source Sans Pro Regular"/>
              </a:defRPr>
            </a:pPr>
            <a:r>
              <a:rPr lang="fr-FR" sz="2200" dirty="0">
                <a:solidFill>
                  <a:schemeClr val="bg1"/>
                </a:solidFill>
                <a:latin typeface="Source Sans Pro Regular"/>
                <a:ea typeface="Calibri"/>
                <a:cs typeface="Calibri"/>
              </a:rPr>
              <a:t>Frottez-vous les mains pendant 20 à 30 secondes !</a:t>
            </a:r>
            <a:r>
              <a:rPr lang="fr-FR" sz="2800" dirty="0">
                <a:solidFill>
                  <a:schemeClr val="bg1"/>
                </a:solidFill>
                <a:latin typeface="Calibri"/>
                <a:ea typeface="Calibri"/>
                <a:cs typeface="Calibri"/>
              </a:rPr>
              <a:t> </a:t>
            </a:r>
          </a:p>
          <a:p>
            <a:pPr marL="190500" indent="-190500">
              <a:buClr>
                <a:schemeClr val="accent3"/>
              </a:buClr>
              <a:buSzPct val="100000"/>
              <a:buFont typeface="Arial"/>
              <a:buChar char="•"/>
              <a:defRPr sz="2400">
                <a:latin typeface="+mj-lt"/>
                <a:ea typeface="+mj-ea"/>
                <a:cs typeface="+mj-cs"/>
                <a:sym typeface="Source Sans Pro Regular"/>
              </a:defRPr>
            </a:pPr>
            <a:endParaRPr sz="2400" dirty="0">
              <a:solidFill>
                <a:schemeClr val="bg1"/>
              </a:solidFill>
            </a:endParaRPr>
          </a:p>
        </p:txBody>
      </p:sp>
      <p:sp>
        <p:nvSpPr>
          <p:cNvPr id="616" name="Shape 274"/>
          <p:cNvSpPr txBox="1"/>
          <p:nvPr/>
        </p:nvSpPr>
        <p:spPr>
          <a:xfrm>
            <a:off x="6672064" y="5603346"/>
            <a:ext cx="5231904" cy="4308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a:defRPr sz="900">
                <a:solidFill>
                  <a:srgbClr val="FFFFFF"/>
                </a:solidFill>
                <a:latin typeface="+mj-lt"/>
                <a:ea typeface="+mj-ea"/>
                <a:cs typeface="+mj-cs"/>
                <a:sym typeface="Source Sans Pro Regular"/>
              </a:defRPr>
            </a:pPr>
            <a:r>
              <a:rPr sz="1400" dirty="0"/>
              <a:t> </a:t>
            </a:r>
            <a:r>
              <a:rPr sz="1400" dirty="0">
                <a:solidFill>
                  <a:srgbClr val="0000EE"/>
                </a:solidFill>
              </a:rPr>
              <a:t>https://www.who.int/teams/integrated-health-services/infection-prevention-control/hand-hygiene/training-tools</a:t>
            </a:r>
          </a:p>
        </p:txBody>
      </p:sp>
      <p:sp>
        <p:nvSpPr>
          <p:cNvPr id="2" name="Title 1">
            <a:extLst>
              <a:ext uri="{FF2B5EF4-FFF2-40B4-BE49-F238E27FC236}">
                <a16:creationId xmlns:a16="http://schemas.microsoft.com/office/drawing/2014/main" id="{9D7AA438-4FE4-C7A1-A342-009D4DE687E5}"/>
              </a:ext>
            </a:extLst>
          </p:cNvPr>
          <p:cNvSpPr txBox="1">
            <a:spLocks/>
          </p:cNvSpPr>
          <p:nvPr/>
        </p:nvSpPr>
        <p:spPr>
          <a:xfrm>
            <a:off x="-11195" y="5666"/>
            <a:ext cx="9480375" cy="741438"/>
          </a:xfrm>
          <a:prstGeom prst="rect">
            <a:avLst/>
          </a:prstGeom>
        </p:spPr>
        <p:txBody>
          <a:bodyPr lIns="91440" tIns="45720" rIns="91440" bIns="45720" anchor="t"/>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fr-FR" sz="3000" b="1" dirty="0"/>
              <a:t>Comment appliquer un produit sans rinçage </a:t>
            </a:r>
          </a:p>
        </p:txBody>
      </p:sp>
      <p:pic>
        <p:nvPicPr>
          <p:cNvPr id="3" name="Image 3" descr="Une image contenant logo&#10;&#10;Description générée automatiquement">
            <a:extLst>
              <a:ext uri="{FF2B5EF4-FFF2-40B4-BE49-F238E27FC236}">
                <a16:creationId xmlns:a16="http://schemas.microsoft.com/office/drawing/2014/main" id="{4210BB60-1808-3C98-3EF5-992E732AB669}"/>
              </a:ext>
            </a:extLst>
          </p:cNvPr>
          <p:cNvPicPr>
            <a:picLocks noChangeAspect="1"/>
          </p:cNvPicPr>
          <p:nvPr/>
        </p:nvPicPr>
        <p:blipFill>
          <a:blip r:embed="rId3"/>
          <a:stretch>
            <a:fillRect/>
          </a:stretch>
        </p:blipFill>
        <p:spPr>
          <a:xfrm>
            <a:off x="767408" y="1160882"/>
            <a:ext cx="4220109" cy="4895701"/>
          </a:xfrm>
          <a:prstGeom prst="rect">
            <a:avLst/>
          </a:prstGeom>
        </p:spPr>
      </p:pic>
    </p:spTree>
    <p:extLst>
      <p:ext uri="{BB962C8B-B14F-4D97-AF65-F5344CB8AC3E}">
        <p14:creationId xmlns:p14="http://schemas.microsoft.com/office/powerpoint/2010/main" val="3637679384"/>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274"/>
          <p:cNvSpPr txBox="1"/>
          <p:nvPr/>
        </p:nvSpPr>
        <p:spPr>
          <a:xfrm>
            <a:off x="6529318" y="5585684"/>
            <a:ext cx="5632547" cy="4308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a:defRPr sz="900">
                <a:solidFill>
                  <a:srgbClr val="FFFFFF"/>
                </a:solidFill>
                <a:latin typeface="+mj-lt"/>
                <a:ea typeface="+mj-ea"/>
                <a:cs typeface="+mj-cs"/>
                <a:sym typeface="Source Sans Pro Regular"/>
              </a:defRPr>
            </a:pPr>
            <a:r>
              <a:rPr sz="1400" dirty="0"/>
              <a:t> </a:t>
            </a:r>
            <a:r>
              <a:rPr sz="1400" dirty="0">
                <a:solidFill>
                  <a:srgbClr val="0000EE"/>
                </a:solidFill>
              </a:rPr>
              <a:t>https://www.who.int/teams/integrated-health-services/infection-prevention-control/hand-hygiene/training-tools</a:t>
            </a:r>
          </a:p>
        </p:txBody>
      </p:sp>
      <p:sp>
        <p:nvSpPr>
          <p:cNvPr id="625" name="ZoneTexte 5"/>
          <p:cNvSpPr txBox="1"/>
          <p:nvPr/>
        </p:nvSpPr>
        <p:spPr>
          <a:xfrm>
            <a:off x="6416996" y="1196752"/>
            <a:ext cx="4260108" cy="415498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tIns="45720" rIns="34289" bIns="45720" anchor="t">
            <a:spAutoFit/>
          </a:bodyPr>
          <a:lstStyle/>
          <a:p>
            <a:pPr marL="190500" indent="-190500">
              <a:buClr>
                <a:schemeClr val="accent3"/>
              </a:buClr>
              <a:buSzPct val="100000"/>
              <a:buFont typeface="Arial"/>
              <a:buChar char="•"/>
              <a:defRPr sz="2400">
                <a:latin typeface="+mj-lt"/>
                <a:ea typeface="+mj-ea"/>
                <a:cs typeface="+mj-cs"/>
                <a:sym typeface="Source Sans Pro Regular"/>
              </a:defRPr>
            </a:pPr>
            <a:r>
              <a:rPr lang="en-US" sz="2400" dirty="0" err="1">
                <a:solidFill>
                  <a:schemeClr val="bg1"/>
                </a:solidFill>
                <a:latin typeface="+mj-lt"/>
                <a:ea typeface="+mj-ea"/>
                <a:cs typeface="+mj-cs"/>
              </a:rPr>
              <a:t>Utiliser</a:t>
            </a:r>
            <a:r>
              <a:rPr lang="en-US" sz="2400" dirty="0">
                <a:solidFill>
                  <a:schemeClr val="bg1"/>
                </a:solidFill>
                <a:latin typeface="+mj-lt"/>
                <a:ea typeface="+mj-ea"/>
                <a:cs typeface="+mj-cs"/>
              </a:rPr>
              <a:t> le </a:t>
            </a:r>
            <a:r>
              <a:rPr lang="en-US" sz="2400" dirty="0" err="1">
                <a:solidFill>
                  <a:schemeClr val="bg1"/>
                </a:solidFill>
                <a:latin typeface="+mj-lt"/>
                <a:ea typeface="+mj-ea"/>
                <a:cs typeface="+mj-cs"/>
              </a:rPr>
              <a:t>produit</a:t>
            </a:r>
            <a:r>
              <a:rPr lang="en-US" sz="2400" dirty="0">
                <a:solidFill>
                  <a:schemeClr val="bg1"/>
                </a:solidFill>
                <a:latin typeface="+mj-lt"/>
                <a:ea typeface="+mj-ea"/>
                <a:cs typeface="+mj-cs"/>
              </a:rPr>
              <a:t> et la technique </a:t>
            </a:r>
            <a:r>
              <a:rPr lang="en-US" sz="2400" dirty="0" err="1">
                <a:solidFill>
                  <a:schemeClr val="bg1"/>
                </a:solidFill>
                <a:latin typeface="+mj-lt"/>
                <a:ea typeface="+mj-ea"/>
                <a:cs typeface="+mj-cs"/>
              </a:rPr>
              <a:t>appropriés</a:t>
            </a:r>
          </a:p>
          <a:p>
            <a:pPr marL="190500" indent="-190500">
              <a:buClr>
                <a:schemeClr val="accent3"/>
              </a:buClr>
              <a:buSzPct val="100000"/>
              <a:buFont typeface="Arial"/>
              <a:buChar char="•"/>
              <a:defRPr sz="2400">
                <a:latin typeface="+mj-lt"/>
                <a:ea typeface="+mj-ea"/>
                <a:cs typeface="+mj-cs"/>
                <a:sym typeface="Source Sans Pro Regular"/>
              </a:defRPr>
            </a:pPr>
            <a:endParaRPr lang="en-US" sz="2400" dirty="0">
              <a:solidFill>
                <a:schemeClr val="bg1"/>
              </a:solidFill>
              <a:latin typeface="+mj-lt"/>
              <a:ea typeface="+mj-ea"/>
              <a:cs typeface="+mj-cs"/>
            </a:endParaRPr>
          </a:p>
          <a:p>
            <a:pPr marL="190500" indent="-190500">
              <a:buClr>
                <a:schemeClr val="accent3"/>
              </a:buClr>
              <a:buSzPct val="100000"/>
              <a:buFont typeface="Arial"/>
              <a:buChar char="•"/>
              <a:defRPr sz="2400">
                <a:latin typeface="+mj-lt"/>
                <a:ea typeface="+mj-ea"/>
                <a:cs typeface="+mj-cs"/>
                <a:sym typeface="Source Sans Pro Regular"/>
              </a:defRPr>
            </a:pPr>
            <a:r>
              <a:rPr lang="en-US" sz="2400" dirty="0">
                <a:solidFill>
                  <a:schemeClr val="bg1"/>
                </a:solidFill>
                <a:latin typeface="+mj-lt"/>
                <a:ea typeface="+mj-ea"/>
                <a:cs typeface="+mj-cs"/>
              </a:rPr>
              <a:t>Savon, </a:t>
            </a:r>
            <a:r>
              <a:rPr lang="en-US" sz="2400" dirty="0" err="1">
                <a:solidFill>
                  <a:schemeClr val="bg1"/>
                </a:solidFill>
                <a:latin typeface="+mj-lt"/>
                <a:ea typeface="+mj-ea"/>
                <a:cs typeface="+mj-cs"/>
              </a:rPr>
              <a:t>eau</a:t>
            </a:r>
            <a:r>
              <a:rPr lang="en-US" sz="2400" dirty="0">
                <a:solidFill>
                  <a:schemeClr val="bg1"/>
                </a:solidFill>
                <a:latin typeface="+mj-lt"/>
                <a:ea typeface="+mj-ea"/>
                <a:cs typeface="+mj-cs"/>
              </a:rPr>
              <a:t> courante et serviette à usage unique, </a:t>
            </a:r>
            <a:r>
              <a:rPr lang="en-US" sz="2400" dirty="0" err="1">
                <a:solidFill>
                  <a:schemeClr val="bg1"/>
                </a:solidFill>
                <a:latin typeface="+mj-lt"/>
                <a:ea typeface="+mj-ea"/>
                <a:cs typeface="+mj-cs"/>
              </a:rPr>
              <a:t>lorsqu'ils</a:t>
            </a:r>
            <a:r>
              <a:rPr lang="en-US" sz="2400" dirty="0">
                <a:solidFill>
                  <a:schemeClr val="bg1"/>
                </a:solidFill>
                <a:latin typeface="+mj-lt"/>
                <a:ea typeface="+mj-ea"/>
                <a:cs typeface="+mj-cs"/>
              </a:rPr>
              <a:t> </a:t>
            </a:r>
            <a:r>
              <a:rPr lang="en-US" sz="2400" dirty="0" err="1">
                <a:solidFill>
                  <a:schemeClr val="bg1"/>
                </a:solidFill>
                <a:latin typeface="+mj-lt"/>
                <a:ea typeface="+mj-ea"/>
                <a:cs typeface="+mj-cs"/>
              </a:rPr>
              <a:t>sont</a:t>
            </a:r>
            <a:r>
              <a:rPr lang="en-US" sz="2400" dirty="0">
                <a:solidFill>
                  <a:schemeClr val="bg1"/>
                </a:solidFill>
                <a:latin typeface="+mj-lt"/>
                <a:ea typeface="+mj-ea"/>
                <a:cs typeface="+mj-cs"/>
              </a:rPr>
              <a:t> </a:t>
            </a:r>
            <a:r>
              <a:rPr lang="en-US" sz="2400" dirty="0" err="1">
                <a:solidFill>
                  <a:schemeClr val="bg1"/>
                </a:solidFill>
                <a:latin typeface="+mj-lt"/>
                <a:ea typeface="+mj-ea"/>
                <a:cs typeface="+mj-cs"/>
              </a:rPr>
              <a:t>visiblement</a:t>
            </a:r>
            <a:r>
              <a:rPr lang="en-US" sz="2400" dirty="0">
                <a:solidFill>
                  <a:schemeClr val="bg1"/>
                </a:solidFill>
                <a:latin typeface="+mj-lt"/>
                <a:ea typeface="+mj-ea"/>
                <a:cs typeface="+mj-cs"/>
              </a:rPr>
              <a:t> sales </a:t>
            </a:r>
            <a:r>
              <a:rPr lang="en-US" sz="2400" dirty="0" err="1">
                <a:solidFill>
                  <a:schemeClr val="bg1"/>
                </a:solidFill>
                <a:latin typeface="+mj-lt"/>
                <a:ea typeface="+mj-ea"/>
                <a:cs typeface="+mj-cs"/>
              </a:rPr>
              <a:t>ou</a:t>
            </a:r>
            <a:r>
              <a:rPr lang="en-US" sz="2400" dirty="0">
                <a:solidFill>
                  <a:schemeClr val="bg1"/>
                </a:solidFill>
                <a:latin typeface="+mj-lt"/>
                <a:ea typeface="+mj-ea"/>
                <a:cs typeface="+mj-cs"/>
              </a:rPr>
              <a:t> </a:t>
            </a:r>
            <a:r>
              <a:rPr lang="en-US" sz="2400" dirty="0" err="1">
                <a:solidFill>
                  <a:schemeClr val="bg1"/>
                </a:solidFill>
                <a:latin typeface="+mj-lt"/>
                <a:ea typeface="+mj-ea"/>
                <a:cs typeface="+mj-cs"/>
              </a:rPr>
              <a:t>contaminés</a:t>
            </a:r>
            <a:r>
              <a:rPr lang="en-US" sz="2400" dirty="0">
                <a:solidFill>
                  <a:schemeClr val="bg1"/>
                </a:solidFill>
                <a:latin typeface="+mj-lt"/>
                <a:ea typeface="+mj-ea"/>
                <a:cs typeface="+mj-cs"/>
              </a:rPr>
              <a:t> par des matières </a:t>
            </a:r>
            <a:r>
              <a:rPr lang="en-US" sz="2400" dirty="0" err="1">
                <a:solidFill>
                  <a:schemeClr val="bg1"/>
                </a:solidFill>
                <a:latin typeface="+mj-lt"/>
                <a:ea typeface="+mj-ea"/>
                <a:cs typeface="+mj-cs"/>
              </a:rPr>
              <a:t>liées</a:t>
            </a:r>
            <a:r>
              <a:rPr lang="en-US" sz="2400" dirty="0">
                <a:solidFill>
                  <a:schemeClr val="bg1"/>
                </a:solidFill>
                <a:latin typeface="+mj-lt"/>
                <a:ea typeface="+mj-ea"/>
                <a:cs typeface="+mj-cs"/>
              </a:rPr>
              <a:t> aux </a:t>
            </a:r>
            <a:r>
              <a:rPr lang="en-US" sz="2400" dirty="0" err="1">
                <a:solidFill>
                  <a:schemeClr val="bg1"/>
                </a:solidFill>
                <a:latin typeface="+mj-lt"/>
                <a:ea typeface="+mj-ea"/>
                <a:cs typeface="+mj-cs"/>
              </a:rPr>
              <a:t>protéines</a:t>
            </a:r>
            <a:endParaRPr lang="fr-FR" sz="2400" dirty="0" err="1">
              <a:solidFill>
                <a:schemeClr val="bg1"/>
              </a:solidFill>
              <a:latin typeface="+mj-lt"/>
              <a:ea typeface="+mj-ea"/>
              <a:cs typeface="+mj-cs"/>
            </a:endParaRPr>
          </a:p>
          <a:p>
            <a:pPr marL="190500" indent="-190500">
              <a:buClr>
                <a:schemeClr val="accent3"/>
              </a:buClr>
              <a:buSzPct val="100000"/>
              <a:buFont typeface="Arial"/>
              <a:buChar char="•"/>
              <a:defRPr sz="2400">
                <a:latin typeface="+mj-lt"/>
                <a:ea typeface="+mj-ea"/>
                <a:cs typeface="+mj-cs"/>
                <a:sym typeface="Source Sans Pro Regular"/>
              </a:defRPr>
            </a:pPr>
            <a:endParaRPr sz="2400" dirty="0">
              <a:solidFill>
                <a:schemeClr val="bg1"/>
              </a:solidFill>
              <a:latin typeface="+mj-lt"/>
              <a:ea typeface="+mj-ea"/>
              <a:cs typeface="+mj-cs"/>
            </a:endParaRPr>
          </a:p>
          <a:p>
            <a:pPr marL="190500" indent="-190500">
              <a:buClr>
                <a:schemeClr val="accent3"/>
              </a:buClr>
              <a:buSzPct val="100000"/>
              <a:buFont typeface="Arial"/>
              <a:buChar char="•"/>
              <a:defRPr sz="2400">
                <a:latin typeface="+mj-lt"/>
                <a:ea typeface="+mj-ea"/>
                <a:cs typeface="+mj-cs"/>
                <a:sym typeface="Source Sans Pro Regular"/>
              </a:defRPr>
            </a:pPr>
            <a:r>
              <a:rPr lang="en-US" sz="2400" dirty="0" err="1">
                <a:solidFill>
                  <a:schemeClr val="bg1"/>
                </a:solidFill>
                <a:latin typeface="+mj-lt"/>
                <a:ea typeface="+mj-ea"/>
                <a:cs typeface="+mj-cs"/>
              </a:rPr>
              <a:t>Lavez-vous</a:t>
            </a:r>
            <a:r>
              <a:rPr lang="en-US" sz="2400" dirty="0">
                <a:solidFill>
                  <a:schemeClr val="bg1"/>
                </a:solidFill>
                <a:latin typeface="+mj-lt"/>
                <a:ea typeface="+mj-ea"/>
                <a:cs typeface="+mj-cs"/>
              </a:rPr>
              <a:t> les mains pendant 40 à 60 </a:t>
            </a:r>
            <a:r>
              <a:rPr lang="en-US" sz="2400" dirty="0" err="1">
                <a:solidFill>
                  <a:schemeClr val="bg1"/>
                </a:solidFill>
                <a:latin typeface="+mj-lt"/>
                <a:ea typeface="+mj-ea"/>
                <a:cs typeface="+mj-cs"/>
              </a:rPr>
              <a:t>secondes</a:t>
            </a:r>
            <a:r>
              <a:rPr lang="en-US" sz="2400" dirty="0">
                <a:solidFill>
                  <a:schemeClr val="bg1"/>
                </a:solidFill>
                <a:latin typeface="+mj-lt"/>
                <a:ea typeface="+mj-ea"/>
                <a:cs typeface="+mj-cs"/>
              </a:rPr>
              <a:t> ! </a:t>
            </a:r>
            <a:endParaRPr sz="2400" dirty="0">
              <a:solidFill>
                <a:schemeClr val="bg1"/>
              </a:solidFill>
              <a:latin typeface="+mj-lt"/>
              <a:ea typeface="+mj-ea"/>
              <a:cs typeface="+mj-cs"/>
            </a:endParaRPr>
          </a:p>
        </p:txBody>
      </p:sp>
      <p:sp>
        <p:nvSpPr>
          <p:cNvPr id="2" name="Title 1">
            <a:extLst>
              <a:ext uri="{FF2B5EF4-FFF2-40B4-BE49-F238E27FC236}">
                <a16:creationId xmlns:a16="http://schemas.microsoft.com/office/drawing/2014/main" id="{D00285A7-1633-75DB-FD93-758E43AC1E12}"/>
              </a:ext>
            </a:extLst>
          </p:cNvPr>
          <p:cNvSpPr txBox="1">
            <a:spLocks/>
          </p:cNvSpPr>
          <p:nvPr/>
        </p:nvSpPr>
        <p:spPr>
          <a:xfrm>
            <a:off x="119336" y="-27384"/>
            <a:ext cx="6705661" cy="484585"/>
          </a:xfrm>
          <a:prstGeom prst="rect">
            <a:avLst/>
          </a:prstGeom>
        </p:spPr>
        <p:txBody>
          <a:bodyPr lIns="91440" tIns="45720" rIns="91440" bIns="45720" anchor="t"/>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en-US" b="1" dirty="0"/>
              <a:t>Comment se laver les mains </a:t>
            </a:r>
          </a:p>
        </p:txBody>
      </p:sp>
      <p:pic>
        <p:nvPicPr>
          <p:cNvPr id="3" name="Image 3" descr="Une image contenant logo&#10;&#10;Description générée automatiquement">
            <a:extLst>
              <a:ext uri="{FF2B5EF4-FFF2-40B4-BE49-F238E27FC236}">
                <a16:creationId xmlns:a16="http://schemas.microsoft.com/office/drawing/2014/main" id="{6F2B9FF0-ADE7-8FCC-B802-0C4AF2E90A74}"/>
              </a:ext>
            </a:extLst>
          </p:cNvPr>
          <p:cNvPicPr>
            <a:picLocks noChangeAspect="1"/>
          </p:cNvPicPr>
          <p:nvPr/>
        </p:nvPicPr>
        <p:blipFill>
          <a:blip r:embed="rId3"/>
          <a:stretch>
            <a:fillRect/>
          </a:stretch>
        </p:blipFill>
        <p:spPr>
          <a:xfrm>
            <a:off x="1127448" y="869447"/>
            <a:ext cx="4083997" cy="5119105"/>
          </a:xfrm>
          <a:prstGeom prst="rect">
            <a:avLst/>
          </a:prstGeom>
        </p:spPr>
      </p:pic>
    </p:spTree>
    <p:extLst>
      <p:ext uri="{BB962C8B-B14F-4D97-AF65-F5344CB8AC3E}">
        <p14:creationId xmlns:p14="http://schemas.microsoft.com/office/powerpoint/2010/main" val="1292040711"/>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Source Sans Pro Regular"/>
        <a:ea typeface="Source Sans Pro Regular"/>
        <a:cs typeface="Source Sans Pro Regular"/>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Source Sans Pro Bold"/>
            <a:ea typeface="Source Sans Pro Bold"/>
            <a:cs typeface="Source Sans Pro Bold"/>
            <a:sym typeface="Source Sans Pro Bol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Helvetica"/>
        <a:ea typeface="Helvetica"/>
        <a:cs typeface="Helvetica"/>
      </a:majorFont>
      <a:minorFont>
        <a:latin typeface="Source Sans Pro Regular"/>
        <a:ea typeface="Source Sans Pro Regular"/>
        <a:cs typeface="Source Sans Pro Regular"/>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7" ma:contentTypeDescription="Create a new document." ma:contentTypeScope="" ma:versionID="8b7ca3fcd0f8a43490d4a1aa6ede037a">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1af4ee1692950464feca522641eecc8a"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3460B73-861E-4573-9EF5-D19C4CF214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BC1FED8-EB72-4B31-95B3-E9F3C4E035A6}">
  <ds:schemaRefs>
    <ds:schemaRef ds:uri="http://schemas.microsoft.com/office/2006/documentManagement/types"/>
    <ds:schemaRef ds:uri="http://purl.org/dc/elements/1.1/"/>
    <ds:schemaRef ds:uri="450f158c-397a-4a9d-b005-a44c92e0fccb"/>
    <ds:schemaRef ds:uri="http://schemas.openxmlformats.org/package/2006/metadata/core-properties"/>
    <ds:schemaRef ds:uri="e2a64997-203d-4655-a595-383c2eb1e865"/>
    <ds:schemaRef ds:uri="http://schemas.microsoft.com/office/infopath/2007/PartnerControls"/>
    <ds:schemaRef ds:uri="http://purl.org/dc/terms/"/>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E9565649-35D4-4BA5-BB60-3718AC20FD3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159</TotalTime>
  <Words>1125</Words>
  <Application>Microsoft Office PowerPoint</Application>
  <PresentationFormat>Grand écran</PresentationFormat>
  <Paragraphs>91</Paragraphs>
  <Slides>12</Slides>
  <Notes>5</Notes>
  <HiddenSlides>0</HiddenSlides>
  <MMClips>0</MMClips>
  <ScaleCrop>false</ScaleCrop>
  <HeadingPairs>
    <vt:vector size="4" baseType="variant">
      <vt:variant>
        <vt:lpstr>Thème</vt:lpstr>
      </vt:variant>
      <vt:variant>
        <vt:i4>3</vt:i4>
      </vt:variant>
      <vt:variant>
        <vt:lpstr>Titres des diapositives</vt:lpstr>
      </vt:variant>
      <vt:variant>
        <vt:i4>12</vt:i4>
      </vt:variant>
    </vt:vector>
  </HeadingPairs>
  <TitlesOfParts>
    <vt:vector size="15" baseType="lpstr">
      <vt:lpstr>RRT_Theme_v4</vt:lpstr>
      <vt:lpstr>1_RRT_Theme1</vt:lpstr>
      <vt:lpstr>RRT_Theme_v4</vt:lpstr>
      <vt:lpstr>Comment et quand pratiquer l’hygiène des mains </vt:lpstr>
      <vt:lpstr>Introduction</vt:lpstr>
      <vt:lpstr>Présentation PowerPoint</vt:lpstr>
      <vt:lpstr>Présentation PowerPoint</vt:lpstr>
      <vt:lpstr>Présentation PowerPoint</vt:lpstr>
      <vt:lpstr>Présentation PowerPoint</vt:lpstr>
      <vt:lpstr>Types d’hygiène des mains</vt:lpstr>
      <vt:lpstr>Présentation PowerPoint</vt:lpstr>
      <vt:lpstr>Présentation PowerPoint</vt:lpstr>
      <vt:lpstr>Ce que l'on oublie souvent avec l'hygiène des mains !</vt:lpstr>
      <vt:lpstr>Merci !</vt:lpstr>
      <vt:lpstr>Présentation PowerPoint</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Steps to put on personal protective equipment (PPE)</dc:title>
  <dc:creator>SMALLWOOD, Catherine</dc:creator>
  <cp:lastModifiedBy>GOMEZ, Paula</cp:lastModifiedBy>
  <cp:revision>239</cp:revision>
  <dcterms:created xsi:type="dcterms:W3CDTF">2015-08-13T14:46:49Z</dcterms:created>
  <dcterms:modified xsi:type="dcterms:W3CDTF">2023-07-13T12:02:35Z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1855664837</vt:i4>
  </property>
  <property fmtid="{D5CDD505-2E9C-101B-9397-08002B2CF9AE}" pid="3" name="_NewReviewCycle">
    <vt:lpwstr/>
  </property>
  <property fmtid="{D5CDD505-2E9C-101B-9397-08002B2CF9AE}" pid="4" name="_EmailSubject">
    <vt:lpwstr>Revision/update of Rapid Response Teams (RRT) Training Package - part 2</vt:lpwstr>
  </property>
  <property fmtid="{D5CDD505-2E9C-101B-9397-08002B2CF9AE}" pid="5" name="_AuthorEmail">
    <vt:lpwstr>coutinhoa@who.int</vt:lpwstr>
  </property>
  <property fmtid="{D5CDD505-2E9C-101B-9397-08002B2CF9AE}" pid="6" name="_AuthorEmailDisplayName">
    <vt:lpwstr>COUTINHO REHSE, Ana Paula</vt:lpwstr>
  </property>
  <property fmtid="{D5CDD505-2E9C-101B-9397-08002B2CF9AE}" pid="7" name="_PreviousAdHocReviewCycleID">
    <vt:i4>-1814050253</vt:i4>
  </property>
  <property fmtid="{D5CDD505-2E9C-101B-9397-08002B2CF9AE}" pid="8" name="ContentTypeId">
    <vt:lpwstr>0x01010063D8C0AFE3A8684EAD891AA7EE49FBD9</vt:lpwstr>
  </property>
  <property fmtid="{D5CDD505-2E9C-101B-9397-08002B2CF9AE}" pid="9" name="MediaServiceImageTags">
    <vt:lpwstr/>
  </property>
</Properties>
</file>