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6.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notesSlides/notesSlide8.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9.xml" ContentType="application/vnd.openxmlformats-officedocument.presentationml.notesSlide+xml"/>
  <Override PartName="/ppt/tags/tag42.xml" ContentType="application/vnd.openxmlformats-officedocument.presentationml.tags+xml"/>
  <Override PartName="/ppt/notesSlides/notesSlide10.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2.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3.xml" ContentType="application/vnd.openxmlformats-officedocument.presentationml.notesSlide+xml"/>
  <Override PartName="/ppt/tags/tag52.xml" ContentType="application/vnd.openxmlformats-officedocument.presentationml.tags+xml"/>
  <Override PartName="/ppt/notesSlides/notesSlide14.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5.xml" ContentType="application/vnd.openxmlformats-officedocument.presentationml.notesSlide+xml"/>
  <Override PartName="/ppt/tags/tag57.xml" ContentType="application/vnd.openxmlformats-officedocument.presentationml.tags+xml"/>
  <Override PartName="/ppt/notesSlides/notesSlide16.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7.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8.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9.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20.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21.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22.xml" ContentType="application/vnd.openxmlformats-officedocument.presentationml.notesSlide+xml"/>
  <Override PartName="/ppt/tags/tag83.xml" ContentType="application/vnd.openxmlformats-officedocument.presentationml.tags+xml"/>
  <Override PartName="/ppt/notesSlides/notesSlide23.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4.xml" ContentType="application/vnd.openxmlformats-officedocument.presentationml.notesSlide+xml"/>
  <Override PartName="/ppt/tags/tag88.xml" ContentType="application/vnd.openxmlformats-officedocument.presentationml.tags+xml"/>
  <Override PartName="/ppt/notesSlides/notesSlide25.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26.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27.xml" ContentType="application/vnd.openxmlformats-officedocument.presentationml.notesSlide+xml"/>
  <Override PartName="/ppt/tags/tag107.xml" ContentType="application/vnd.openxmlformats-officedocument.presentationml.tags+xml"/>
  <Override PartName="/ppt/notesSlides/notesSlide28.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29.xml" ContentType="application/vnd.openxmlformats-officedocument.presentationml.notesSlide+xml"/>
  <Override PartName="/ppt/tags/tag110.xml" ContentType="application/vnd.openxmlformats-officedocument.presentationml.tags+xml"/>
  <Override PartName="/ppt/notesSlides/notesSlide30.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notesSlides/notesSlide31.xml" ContentType="application/vnd.openxmlformats-officedocument.presentationml.notesSlide+xml"/>
  <Override PartName="/ppt/tags/tag113.xml" ContentType="application/vnd.openxmlformats-officedocument.presentationml.tags+xml"/>
  <Override PartName="/ppt/notesSlides/notesSlide32.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33.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34.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35.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36.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37.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38.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39.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4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41.xml" ContentType="application/vnd.openxmlformats-officedocument.presentationml.notesSlide+xml"/>
  <Override PartName="/ppt/tags/tag14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2" r:id="rId4"/>
    <p:sldMasterId id="2147483781" r:id="rId5"/>
    <p:sldMasterId id="2147483681" r:id="rId6"/>
    <p:sldMasterId id="2147483811" r:id="rId7"/>
    <p:sldMasterId id="2147483761" r:id="rId8"/>
    <p:sldMasterId id="2147483793" r:id="rId9"/>
    <p:sldMasterId id="2147483900" r:id="rId10"/>
    <p:sldMasterId id="2147484865" r:id="rId11"/>
  </p:sldMasterIdLst>
  <p:notesMasterIdLst>
    <p:notesMasterId r:id="rId63"/>
  </p:notesMasterIdLst>
  <p:handoutMasterIdLst>
    <p:handoutMasterId r:id="rId64"/>
  </p:handoutMasterIdLst>
  <p:sldIdLst>
    <p:sldId id="1819" r:id="rId12"/>
    <p:sldId id="462" r:id="rId13"/>
    <p:sldId id="1821" r:id="rId14"/>
    <p:sldId id="1695" r:id="rId15"/>
    <p:sldId id="1756" r:id="rId16"/>
    <p:sldId id="1802" r:id="rId17"/>
    <p:sldId id="1795" r:id="rId18"/>
    <p:sldId id="300" r:id="rId19"/>
    <p:sldId id="1697" r:id="rId20"/>
    <p:sldId id="1706" r:id="rId21"/>
    <p:sldId id="1642" r:id="rId22"/>
    <p:sldId id="1641" r:id="rId23"/>
    <p:sldId id="1818" r:id="rId24"/>
    <p:sldId id="1621" r:id="rId25"/>
    <p:sldId id="268" r:id="rId26"/>
    <p:sldId id="318" r:id="rId27"/>
    <p:sldId id="1707" r:id="rId28"/>
    <p:sldId id="1622" r:id="rId29"/>
    <p:sldId id="1620" r:id="rId30"/>
    <p:sldId id="1623" r:id="rId31"/>
    <p:sldId id="340" r:id="rId32"/>
    <p:sldId id="1712" r:id="rId33"/>
    <p:sldId id="1711" r:id="rId34"/>
    <p:sldId id="274" r:id="rId35"/>
    <p:sldId id="277" r:id="rId36"/>
    <p:sldId id="1822" r:id="rId37"/>
    <p:sldId id="1630" r:id="rId38"/>
    <p:sldId id="1633" r:id="rId39"/>
    <p:sldId id="1811" r:id="rId40"/>
    <p:sldId id="279" r:id="rId41"/>
    <p:sldId id="1635" r:id="rId42"/>
    <p:sldId id="1631" r:id="rId43"/>
    <p:sldId id="1814" r:id="rId44"/>
    <p:sldId id="1632" r:id="rId45"/>
    <p:sldId id="1714" r:id="rId46"/>
    <p:sldId id="1636" r:id="rId47"/>
    <p:sldId id="1638" r:id="rId48"/>
    <p:sldId id="1722" r:id="rId49"/>
    <p:sldId id="1725" r:id="rId50"/>
    <p:sldId id="1726" r:id="rId51"/>
    <p:sldId id="1749" r:id="rId52"/>
    <p:sldId id="1744" r:id="rId53"/>
    <p:sldId id="1789" r:id="rId54"/>
    <p:sldId id="1733" r:id="rId55"/>
    <p:sldId id="1718" r:id="rId56"/>
    <p:sldId id="1755" r:id="rId57"/>
    <p:sldId id="1761" r:id="rId58"/>
    <p:sldId id="1809" r:id="rId59"/>
    <p:sldId id="1797" r:id="rId60"/>
    <p:sldId id="1823" r:id="rId61"/>
    <p:sldId id="1824" r:id="rId62"/>
  </p:sldIdLst>
  <p:sldSz cx="12192000" cy="6858000"/>
  <p:notesSz cx="6808788" cy="9940925"/>
  <p:defaultTex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104117B0-51D9-BE19-9516-161BF581802B}" name="WILLET, Victoria" initials="WV" userId="S::willetv@who.int::8cb4fb2a-87b0-4925-a062-f06ea00e4059" providerId="AD"/>
  <p188:author id="{48723FC4-4552-0105-42C3-AAD389980114}" name="debotembo" initials="de" userId="S::debotembo_gmail.com#ext#@worldhealthorg.onmicrosoft.com::360fe9f8-968c-4a1f-92c6-cf064eb71f28"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ALLEGRANZI, Benedetta" initials="AB" lastIdx="11" clrIdx="6">
    <p:extLst>
      <p:ext uri="{19B8F6BF-5375-455C-9EA6-DF929625EA0E}">
        <p15:presenceInfo xmlns:p15="http://schemas.microsoft.com/office/powerpoint/2012/main" userId="S-1-5-21-1446143339-2250552318-1255726049-13646" providerId="AD"/>
      </p:ext>
    </p:extLst>
  </p:cmAuthor>
  <p:cmAuthor id="1" name="Microsoft Office User" initials="Office" lastIdx="2" clrIdx="0"/>
  <p:cmAuthor id="8" name="Dr VAN KERKHOVE, Maria" initials="DVKM" lastIdx="12" clrIdx="7">
    <p:extLst>
      <p:ext uri="{19B8F6BF-5375-455C-9EA6-DF929625EA0E}">
        <p15:presenceInfo xmlns:p15="http://schemas.microsoft.com/office/powerpoint/2012/main" userId="S::vankerkhovem@who.int::3638dc8e-043a-4f61-8098-2277885d3581" providerId="AD"/>
      </p:ext>
    </p:extLst>
  </p:cmAuthor>
  <p:cmAuthor id="2" name="Microsoft Office User" initials="Office [2]" lastIdx="1" clrIdx="1"/>
  <p:cmAuthor id="9" name="BALLER, April" initials="BA" lastIdx="20" clrIdx="8">
    <p:extLst>
      <p:ext uri="{19B8F6BF-5375-455C-9EA6-DF929625EA0E}">
        <p15:presenceInfo xmlns:p15="http://schemas.microsoft.com/office/powerpoint/2012/main" userId="S::ballera@who.int::9ccdef03-7b77-4c9c-91bc-bf0ddb2f6ae0" providerId="AD"/>
      </p:ext>
    </p:extLst>
  </p:cmAuthor>
  <p:cmAuthor id="3" name="Microsoft Office User" initials="Office [3]" lastIdx="1" clrIdx="2"/>
  <p:cmAuthor id="10" name="SIMNICEANU, Alice" initials="SA [2]" lastIdx="6" clrIdx="9">
    <p:extLst>
      <p:ext uri="{19B8F6BF-5375-455C-9EA6-DF929625EA0E}">
        <p15:presenceInfo xmlns:p15="http://schemas.microsoft.com/office/powerpoint/2012/main" userId="S::simniceanua@who.int::39eefadd-5a8a-4d04-8c9e-28dd7e41e64d" providerId="AD"/>
      </p:ext>
    </p:extLst>
  </p:cmAuthor>
  <p:cmAuthor id="4" name="SIMNICEANU, Alice" initials="SA" lastIdx="53" clrIdx="3">
    <p:extLst>
      <p:ext uri="{19B8F6BF-5375-455C-9EA6-DF929625EA0E}">
        <p15:presenceInfo xmlns:p15="http://schemas.microsoft.com/office/powerpoint/2012/main" userId="S-1-5-21-1446143339-2250552318-1255726049-263871" providerId="AD"/>
      </p:ext>
    </p:extLst>
  </p:cmAuthor>
  <p:cmAuthor id="11" name="WILLET, Victoria" initials="WV" lastIdx="14" clrIdx="10">
    <p:extLst>
      <p:ext uri="{19B8F6BF-5375-455C-9EA6-DF929625EA0E}">
        <p15:presenceInfo xmlns:p15="http://schemas.microsoft.com/office/powerpoint/2012/main" userId="S::willetv@who.int::8cb4fb2a-87b0-4925-a062-f06ea00e4059" providerId="AD"/>
      </p:ext>
    </p:extLst>
  </p:cmAuthor>
  <p:cmAuthor id="5" name="FRANCIS, Christine" initials="FC" lastIdx="1" clrIdx="4">
    <p:extLst>
      <p:ext uri="{19B8F6BF-5375-455C-9EA6-DF929625EA0E}">
        <p15:presenceInfo xmlns:p15="http://schemas.microsoft.com/office/powerpoint/2012/main" userId="S-1-5-21-1446143339-2250552318-1255726049-260738" providerId="AD"/>
      </p:ext>
    </p:extLst>
  </p:cmAuthor>
  <p:cmAuthor id="6" name="TWYMAN, Anthony" initials="TA" lastIdx="16" clrIdx="5">
    <p:extLst>
      <p:ext uri="{19B8F6BF-5375-455C-9EA6-DF929625EA0E}">
        <p15:presenceInfo xmlns:p15="http://schemas.microsoft.com/office/powerpoint/2012/main" userId="S::twymana@who.int::c160f51b-ab29-4d9f-a456-9eaf0013ea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4164"/>
    <a:srgbClr val="1D1A46"/>
    <a:srgbClr val="16124E"/>
    <a:srgbClr val="FF9900"/>
    <a:srgbClr val="2D1F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5A092F-6175-4E43-B944-7C80A3E532C6}" v="64" dt="2023-06-20T12:16:11.95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540" y="52"/>
      </p:cViewPr>
      <p:guideLst>
        <p:guide orient="horz" pos="288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4.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0.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viewProps" Target="view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2B933F5A-A386-F482-1F4A-77EA08404131}"/>
    <pc:docChg chg="modSld">
      <pc:chgData name="EZZINE, Hind" userId="S::ezzineh@who.int::edcab00f-6318-46e5-a4a9-188b01ee222f" providerId="AD" clId="Web-{2B933F5A-A386-F482-1F4A-77EA08404131}" dt="2023-06-19T17:12:31.918" v="6" actId="20577"/>
      <pc:docMkLst>
        <pc:docMk/>
      </pc:docMkLst>
      <pc:sldChg chg="modSp">
        <pc:chgData name="EZZINE, Hind" userId="S::ezzineh@who.int::edcab00f-6318-46e5-a4a9-188b01ee222f" providerId="AD" clId="Web-{2B933F5A-A386-F482-1F4A-77EA08404131}" dt="2023-06-19T17:12:31.918" v="6" actId="20577"/>
        <pc:sldMkLst>
          <pc:docMk/>
          <pc:sldMk cId="2385797920" sldId="1761"/>
        </pc:sldMkLst>
        <pc:spChg chg="mod">
          <ac:chgData name="EZZINE, Hind" userId="S::ezzineh@who.int::edcab00f-6318-46e5-a4a9-188b01ee222f" providerId="AD" clId="Web-{2B933F5A-A386-F482-1F4A-77EA08404131}" dt="2023-06-19T17:12:31.918" v="6" actId="20577"/>
          <ac:spMkLst>
            <pc:docMk/>
            <pc:sldMk cId="2385797920" sldId="1761"/>
            <ac:spMk id="4" creationId="{AE080772-08A7-4F0F-B358-6DE8298556B2}"/>
          </ac:spMkLst>
        </pc:spChg>
        <pc:spChg chg="mod">
          <ac:chgData name="EZZINE, Hind" userId="S::ezzineh@who.int::edcab00f-6318-46e5-a4a9-188b01ee222f" providerId="AD" clId="Web-{2B933F5A-A386-F482-1F4A-77EA08404131}" dt="2023-06-19T17:12:28.324" v="5" actId="20577"/>
          <ac:spMkLst>
            <pc:docMk/>
            <pc:sldMk cId="2385797920" sldId="1761"/>
            <ac:spMk id="6" creationId="{80CE537A-52ED-4AC6-9EE8-1F33E3C06507}"/>
          </ac:spMkLst>
        </pc:spChg>
      </pc:sldChg>
    </pc:docChg>
  </pc:docChgLst>
  <pc:docChgLst>
    <pc:chgData name="GOMEZ, Paula" userId="S::gomezp@who.int::c93cf399-3ed7-4230-9282-8831e3fe5ae7" providerId="AD" clId="Web-{F6365DA5-8272-8D30-A111-3074A9B19296}"/>
    <pc:docChg chg="addSld modSld addMainMaster">
      <pc:chgData name="GOMEZ, Paula" userId="S::gomezp@who.int::c93cf399-3ed7-4230-9282-8831e3fe5ae7" providerId="AD" clId="Web-{F6365DA5-8272-8D30-A111-3074A9B19296}" dt="2022-06-09T10:54:48.332" v="2" actId="14100"/>
      <pc:docMkLst>
        <pc:docMk/>
      </pc:docMkLst>
      <pc:sldChg chg="modSp add">
        <pc:chgData name="GOMEZ, Paula" userId="S::gomezp@who.int::c93cf399-3ed7-4230-9282-8831e3fe5ae7" providerId="AD" clId="Web-{F6365DA5-8272-8D30-A111-3074A9B19296}" dt="2022-06-09T10:54:48.332" v="2" actId="14100"/>
        <pc:sldMkLst>
          <pc:docMk/>
          <pc:sldMk cId="980779996" sldId="1819"/>
        </pc:sldMkLst>
        <pc:spChg chg="mod">
          <ac:chgData name="GOMEZ, Paula" userId="S::gomezp@who.int::c93cf399-3ed7-4230-9282-8831e3fe5ae7" providerId="AD" clId="Web-{F6365DA5-8272-8D30-A111-3074A9B19296}" dt="2022-06-09T10:54:48.332" v="2" actId="14100"/>
          <ac:spMkLst>
            <pc:docMk/>
            <pc:sldMk cId="980779996" sldId="1819"/>
            <ac:spMk id="308" creationId="{00000000-0000-0000-0000-000000000000}"/>
          </ac:spMkLst>
        </pc:spChg>
      </pc:sldChg>
      <pc:sldMasterChg chg="add addSldLayout">
        <pc:chgData name="GOMEZ, Paula" userId="S::gomezp@who.int::c93cf399-3ed7-4230-9282-8831e3fe5ae7" providerId="AD" clId="Web-{F6365DA5-8272-8D30-A111-3074A9B19296}" dt="2022-06-09T10:54:39.613" v="0"/>
        <pc:sldMasterMkLst>
          <pc:docMk/>
          <pc:sldMasterMk cId="19352866" sldId="2147483900"/>
        </pc:sldMasterMkLst>
        <pc:sldLayoutChg chg="add">
          <pc:chgData name="GOMEZ, Paula" userId="S::gomezp@who.int::c93cf399-3ed7-4230-9282-8831e3fe5ae7" providerId="AD" clId="Web-{F6365DA5-8272-8D30-A111-3074A9B19296}" dt="2022-06-09T10:54:39.613" v="0"/>
          <pc:sldLayoutMkLst>
            <pc:docMk/>
            <pc:sldMasterMk cId="19352866" sldId="2147483900"/>
            <pc:sldLayoutMk cId="1828371406" sldId="2147483901"/>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681889584" sldId="2147483902"/>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2992809033" sldId="2147483903"/>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2262953768" sldId="2147483904"/>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3724336043" sldId="2147483905"/>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2618931763" sldId="2147483906"/>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3736837534" sldId="2147483907"/>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1063752375" sldId="2147483908"/>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126808772" sldId="2147483909"/>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3625509648" sldId="2147483910"/>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2598386979" sldId="2147483911"/>
          </pc:sldLayoutMkLst>
        </pc:sldLayoutChg>
        <pc:sldLayoutChg chg="add">
          <pc:chgData name="GOMEZ, Paula" userId="S::gomezp@who.int::c93cf399-3ed7-4230-9282-8831e3fe5ae7" providerId="AD" clId="Web-{F6365DA5-8272-8D30-A111-3074A9B19296}" dt="2022-06-09T10:54:39.613" v="0"/>
          <pc:sldLayoutMkLst>
            <pc:docMk/>
            <pc:sldMasterMk cId="19352866" sldId="2147483900"/>
            <pc:sldLayoutMk cId="4018426610" sldId="2147483912"/>
          </pc:sldLayoutMkLst>
        </pc:sldLayoutChg>
      </pc:sldMasterChg>
    </pc:docChg>
  </pc:docChgLst>
  <pc:docChgLst>
    <pc:chgData name="EZZINE, Hind" userId="S::ezzineh@who.int::edcab00f-6318-46e5-a4a9-188b01ee222f" providerId="AD" clId="Web-{E2C7094A-4584-16E0-4ED5-D2DD98E5E806}"/>
    <pc:docChg chg="addSld delSld modSld addMainMaster modMainMaster">
      <pc:chgData name="EZZINE, Hind" userId="S::ezzineh@who.int::edcab00f-6318-46e5-a4a9-188b01ee222f" providerId="AD" clId="Web-{E2C7094A-4584-16E0-4ED5-D2DD98E5E806}" dt="2022-06-01T21:06:58.982" v="352" actId="1076"/>
      <pc:docMkLst>
        <pc:docMk/>
      </pc:docMkLst>
      <pc:sldChg chg="del">
        <pc:chgData name="EZZINE, Hind" userId="S::ezzineh@who.int::edcab00f-6318-46e5-a4a9-188b01ee222f" providerId="AD" clId="Web-{E2C7094A-4584-16E0-4ED5-D2DD98E5E806}" dt="2022-06-01T19:45:55.090" v="21"/>
        <pc:sldMkLst>
          <pc:docMk/>
          <pc:sldMk cId="0" sldId="264"/>
        </pc:sldMkLst>
      </pc:sldChg>
      <pc:sldChg chg="modSp">
        <pc:chgData name="EZZINE, Hind" userId="S::ezzineh@who.int::edcab00f-6318-46e5-a4a9-188b01ee222f" providerId="AD" clId="Web-{E2C7094A-4584-16E0-4ED5-D2DD98E5E806}" dt="2022-06-01T19:51:19.537" v="43" actId="20577"/>
        <pc:sldMkLst>
          <pc:docMk/>
          <pc:sldMk cId="0" sldId="268"/>
        </pc:sldMkLst>
        <pc:spChg chg="mod">
          <ac:chgData name="EZZINE, Hind" userId="S::ezzineh@who.int::edcab00f-6318-46e5-a4a9-188b01ee222f" providerId="AD" clId="Web-{E2C7094A-4584-16E0-4ED5-D2DD98E5E806}" dt="2022-06-01T19:51:19.537" v="43" actId="20577"/>
          <ac:spMkLst>
            <pc:docMk/>
            <pc:sldMk cId="0" sldId="268"/>
            <ac:spMk id="353" creationId="{00000000-0000-0000-0000-000000000000}"/>
          </ac:spMkLst>
        </pc:spChg>
      </pc:sldChg>
      <pc:sldChg chg="del">
        <pc:chgData name="EZZINE, Hind" userId="S::ezzineh@who.int::edcab00f-6318-46e5-a4a9-188b01ee222f" providerId="AD" clId="Web-{E2C7094A-4584-16E0-4ED5-D2DD98E5E806}" dt="2022-06-01T19:51:58.288" v="45"/>
        <pc:sldMkLst>
          <pc:docMk/>
          <pc:sldMk cId="0" sldId="271"/>
        </pc:sldMkLst>
      </pc:sldChg>
      <pc:sldChg chg="modSp">
        <pc:chgData name="EZZINE, Hind" userId="S::ezzineh@who.int::edcab00f-6318-46e5-a4a9-188b01ee222f" providerId="AD" clId="Web-{E2C7094A-4584-16E0-4ED5-D2DD98E5E806}" dt="2022-06-01T20:57:18.308" v="300"/>
        <pc:sldMkLst>
          <pc:docMk/>
          <pc:sldMk cId="0" sldId="274"/>
        </pc:sldMkLst>
        <pc:spChg chg="mod">
          <ac:chgData name="EZZINE, Hind" userId="S::ezzineh@who.int::edcab00f-6318-46e5-a4a9-188b01ee222f" providerId="AD" clId="Web-{E2C7094A-4584-16E0-4ED5-D2DD98E5E806}" dt="2022-06-01T20:57:18.308" v="300"/>
          <ac:spMkLst>
            <pc:docMk/>
            <pc:sldMk cId="0" sldId="274"/>
            <ac:spMk id="423" creationId="{00000000-0000-0000-0000-000000000000}"/>
          </ac:spMkLst>
        </pc:spChg>
      </pc:sldChg>
      <pc:sldChg chg="modNotes">
        <pc:chgData name="EZZINE, Hind" userId="S::ezzineh@who.int::edcab00f-6318-46e5-a4a9-188b01ee222f" providerId="AD" clId="Web-{E2C7094A-4584-16E0-4ED5-D2DD98E5E806}" dt="2022-06-01T20:59:52.063" v="325"/>
        <pc:sldMkLst>
          <pc:docMk/>
          <pc:sldMk cId="0" sldId="277"/>
        </pc:sldMkLst>
      </pc:sldChg>
      <pc:sldChg chg="modSp">
        <pc:chgData name="EZZINE, Hind" userId="S::ezzineh@who.int::edcab00f-6318-46e5-a4a9-188b01ee222f" providerId="AD" clId="Web-{E2C7094A-4584-16E0-4ED5-D2DD98E5E806}" dt="2022-06-01T21:00:21.407" v="328" actId="1076"/>
        <pc:sldMkLst>
          <pc:docMk/>
          <pc:sldMk cId="0" sldId="279"/>
        </pc:sldMkLst>
        <pc:spChg chg="mod">
          <ac:chgData name="EZZINE, Hind" userId="S::ezzineh@who.int::edcab00f-6318-46e5-a4a9-188b01ee222f" providerId="AD" clId="Web-{E2C7094A-4584-16E0-4ED5-D2DD98E5E806}" dt="2022-06-01T21:00:21.407" v="328" actId="1076"/>
          <ac:spMkLst>
            <pc:docMk/>
            <pc:sldMk cId="0" sldId="279"/>
            <ac:spMk id="464" creationId="{00000000-0000-0000-0000-000000000000}"/>
          </ac:spMkLst>
        </pc:spChg>
      </pc:sldChg>
      <pc:sldChg chg="del">
        <pc:chgData name="EZZINE, Hind" userId="S::ezzineh@who.int::edcab00f-6318-46e5-a4a9-188b01ee222f" providerId="AD" clId="Web-{E2C7094A-4584-16E0-4ED5-D2DD98E5E806}" dt="2022-06-01T20:11:04.917" v="125"/>
        <pc:sldMkLst>
          <pc:docMk/>
          <pc:sldMk cId="0" sldId="287"/>
        </pc:sldMkLst>
      </pc:sldChg>
      <pc:sldChg chg="modSp modNotes">
        <pc:chgData name="EZZINE, Hind" userId="S::ezzineh@who.int::edcab00f-6318-46e5-a4a9-188b01ee222f" providerId="AD" clId="Web-{E2C7094A-4584-16E0-4ED5-D2DD98E5E806}" dt="2022-06-01T20:41:14.658" v="291" actId="20577"/>
        <pc:sldMkLst>
          <pc:docMk/>
          <pc:sldMk cId="1017425622" sldId="300"/>
        </pc:sldMkLst>
        <pc:spChg chg="mod">
          <ac:chgData name="EZZINE, Hind" userId="S::ezzineh@who.int::edcab00f-6318-46e5-a4a9-188b01ee222f" providerId="AD" clId="Web-{E2C7094A-4584-16E0-4ED5-D2DD98E5E806}" dt="2022-06-01T20:41:14.658" v="291" actId="20577"/>
          <ac:spMkLst>
            <pc:docMk/>
            <pc:sldMk cId="1017425622" sldId="300"/>
            <ac:spMk id="2" creationId="{D319DE25-7BE0-48DB-8C08-5EFBD2E77C60}"/>
          </ac:spMkLst>
        </pc:spChg>
      </pc:sldChg>
      <pc:sldChg chg="modSp">
        <pc:chgData name="EZZINE, Hind" userId="S::ezzineh@who.int::edcab00f-6318-46e5-a4a9-188b01ee222f" providerId="AD" clId="Web-{E2C7094A-4584-16E0-4ED5-D2DD98E5E806}" dt="2022-06-01T20:42:07.050" v="295" actId="1076"/>
        <pc:sldMkLst>
          <pc:docMk/>
          <pc:sldMk cId="1946163215" sldId="318"/>
        </pc:sldMkLst>
        <pc:spChg chg="mod">
          <ac:chgData name="EZZINE, Hind" userId="S::ezzineh@who.int::edcab00f-6318-46e5-a4a9-188b01ee222f" providerId="AD" clId="Web-{E2C7094A-4584-16E0-4ED5-D2DD98E5E806}" dt="2022-06-01T20:42:07.050" v="295" actId="1076"/>
          <ac:spMkLst>
            <pc:docMk/>
            <pc:sldMk cId="1946163215" sldId="318"/>
            <ac:spMk id="2" creationId="{4870EFF6-2F4C-419C-9A8C-EFC17945FC1B}"/>
          </ac:spMkLst>
        </pc:spChg>
      </pc:sldChg>
      <pc:sldChg chg="modSp del">
        <pc:chgData name="EZZINE, Hind" userId="S::ezzineh@who.int::edcab00f-6318-46e5-a4a9-188b01ee222f" providerId="AD" clId="Web-{E2C7094A-4584-16E0-4ED5-D2DD98E5E806}" dt="2022-06-01T19:48:28.829" v="26"/>
        <pc:sldMkLst>
          <pc:docMk/>
          <pc:sldMk cId="1750792910" sldId="339"/>
        </pc:sldMkLst>
        <pc:spChg chg="mod">
          <ac:chgData name="EZZINE, Hind" userId="S::ezzineh@who.int::edcab00f-6318-46e5-a4a9-188b01ee222f" providerId="AD" clId="Web-{E2C7094A-4584-16E0-4ED5-D2DD98E5E806}" dt="2022-06-01T19:46:37.029" v="24" actId="20577"/>
          <ac:spMkLst>
            <pc:docMk/>
            <pc:sldMk cId="1750792910" sldId="339"/>
            <ac:spMk id="2" creationId="{4870EFF6-2F4C-419C-9A8C-EFC17945FC1B}"/>
          </ac:spMkLst>
        </pc:spChg>
      </pc:sldChg>
      <pc:sldChg chg="addSp delSp modSp modNotes">
        <pc:chgData name="EZZINE, Hind" userId="S::ezzineh@who.int::edcab00f-6318-46e5-a4a9-188b01ee222f" providerId="AD" clId="Web-{E2C7094A-4584-16E0-4ED5-D2DD98E5E806}" dt="2022-06-01T20:24:39.381" v="183" actId="20577"/>
        <pc:sldMkLst>
          <pc:docMk/>
          <pc:sldMk cId="1415759579" sldId="340"/>
        </pc:sldMkLst>
        <pc:spChg chg="add del mod">
          <ac:chgData name="EZZINE, Hind" userId="S::ezzineh@who.int::edcab00f-6318-46e5-a4a9-188b01ee222f" providerId="AD" clId="Web-{E2C7094A-4584-16E0-4ED5-D2DD98E5E806}" dt="2022-06-01T20:24:09.818" v="179"/>
          <ac:spMkLst>
            <pc:docMk/>
            <pc:sldMk cId="1415759579" sldId="340"/>
            <ac:spMk id="3" creationId="{E50D79BA-BD56-5E1C-7012-30BC6D2A1671}"/>
          </ac:spMkLst>
        </pc:spChg>
        <pc:spChg chg="add mod">
          <ac:chgData name="EZZINE, Hind" userId="S::ezzineh@who.int::edcab00f-6318-46e5-a4a9-188b01ee222f" providerId="AD" clId="Web-{E2C7094A-4584-16E0-4ED5-D2DD98E5E806}" dt="2022-06-01T20:24:39.381" v="183" actId="20577"/>
          <ac:spMkLst>
            <pc:docMk/>
            <pc:sldMk cId="1415759579" sldId="340"/>
            <ac:spMk id="4" creationId="{B8CF254F-933C-F548-B6A9-C6B291F659CE}"/>
          </ac:spMkLst>
        </pc:spChg>
        <pc:spChg chg="del">
          <ac:chgData name="EZZINE, Hind" userId="S::ezzineh@who.int::edcab00f-6318-46e5-a4a9-188b01ee222f" providerId="AD" clId="Web-{E2C7094A-4584-16E0-4ED5-D2DD98E5E806}" dt="2022-06-01T20:24:03.193" v="177"/>
          <ac:spMkLst>
            <pc:docMk/>
            <pc:sldMk cId="1415759579" sldId="340"/>
            <ac:spMk id="5" creationId="{A0301086-5EEA-4628-944A-A618B8332602}"/>
          </ac:spMkLst>
        </pc:spChg>
      </pc:sldChg>
      <pc:sldChg chg="del">
        <pc:chgData name="EZZINE, Hind" userId="S::ezzineh@who.int::edcab00f-6318-46e5-a4a9-188b01ee222f" providerId="AD" clId="Web-{E2C7094A-4584-16E0-4ED5-D2DD98E5E806}" dt="2022-06-01T19:47:27.265" v="25"/>
        <pc:sldMkLst>
          <pc:docMk/>
          <pc:sldMk cId="2450584019" sldId="1554"/>
        </pc:sldMkLst>
      </pc:sldChg>
      <pc:sldChg chg="add del">
        <pc:chgData name="EZZINE, Hind" userId="S::ezzineh@who.int::edcab00f-6318-46e5-a4a9-188b01ee222f" providerId="AD" clId="Web-{E2C7094A-4584-16E0-4ED5-D2DD98E5E806}" dt="2022-06-01T20:26:46.353" v="184"/>
        <pc:sldMkLst>
          <pc:docMk/>
          <pc:sldMk cId="4009890323" sldId="1624"/>
        </pc:sldMkLst>
      </pc:sldChg>
      <pc:sldChg chg="add del">
        <pc:chgData name="EZZINE, Hind" userId="S::ezzineh@who.int::edcab00f-6318-46e5-a4a9-188b01ee222f" providerId="AD" clId="Web-{E2C7094A-4584-16E0-4ED5-D2DD98E5E806}" dt="2022-06-01T20:26:47.478" v="185"/>
        <pc:sldMkLst>
          <pc:docMk/>
          <pc:sldMk cId="1704538399" sldId="1625"/>
        </pc:sldMkLst>
      </pc:sldChg>
      <pc:sldChg chg="add del">
        <pc:chgData name="EZZINE, Hind" userId="S::ezzineh@who.int::edcab00f-6318-46e5-a4a9-188b01ee222f" providerId="AD" clId="Web-{E2C7094A-4584-16E0-4ED5-D2DD98E5E806}" dt="2022-06-01T20:26:48.713" v="186"/>
        <pc:sldMkLst>
          <pc:docMk/>
          <pc:sldMk cId="2470133187" sldId="1626"/>
        </pc:sldMkLst>
      </pc:sldChg>
      <pc:sldChg chg="add del">
        <pc:chgData name="EZZINE, Hind" userId="S::ezzineh@who.int::edcab00f-6318-46e5-a4a9-188b01ee222f" providerId="AD" clId="Web-{E2C7094A-4584-16E0-4ED5-D2DD98E5E806}" dt="2022-06-01T20:26:49.744" v="187"/>
        <pc:sldMkLst>
          <pc:docMk/>
          <pc:sldMk cId="2150667104" sldId="1627"/>
        </pc:sldMkLst>
      </pc:sldChg>
      <pc:sldChg chg="add del">
        <pc:chgData name="EZZINE, Hind" userId="S::ezzineh@who.int::edcab00f-6318-46e5-a4a9-188b01ee222f" providerId="AD" clId="Web-{E2C7094A-4584-16E0-4ED5-D2DD98E5E806}" dt="2022-06-01T20:26:50.760" v="188"/>
        <pc:sldMkLst>
          <pc:docMk/>
          <pc:sldMk cId="3206506374" sldId="1628"/>
        </pc:sldMkLst>
      </pc:sldChg>
      <pc:sldChg chg="add del">
        <pc:chgData name="EZZINE, Hind" userId="S::ezzineh@who.int::edcab00f-6318-46e5-a4a9-188b01ee222f" providerId="AD" clId="Web-{E2C7094A-4584-16E0-4ED5-D2DD98E5E806}" dt="2022-06-01T20:26:51.900" v="189"/>
        <pc:sldMkLst>
          <pc:docMk/>
          <pc:sldMk cId="3067445777" sldId="1629"/>
        </pc:sldMkLst>
      </pc:sldChg>
      <pc:sldChg chg="modSp">
        <pc:chgData name="EZZINE, Hind" userId="S::ezzineh@who.int::edcab00f-6318-46e5-a4a9-188b01ee222f" providerId="AD" clId="Web-{E2C7094A-4584-16E0-4ED5-D2DD98E5E806}" dt="2022-06-01T21:00:11.657" v="327" actId="1076"/>
        <pc:sldMkLst>
          <pc:docMk/>
          <pc:sldMk cId="2402238082" sldId="1633"/>
        </pc:sldMkLst>
        <pc:spChg chg="mod">
          <ac:chgData name="EZZINE, Hind" userId="S::ezzineh@who.int::edcab00f-6318-46e5-a4a9-188b01ee222f" providerId="AD" clId="Web-{E2C7094A-4584-16E0-4ED5-D2DD98E5E806}" dt="2022-06-01T21:00:11.657" v="327" actId="1076"/>
          <ac:spMkLst>
            <pc:docMk/>
            <pc:sldMk cId="2402238082" sldId="1633"/>
            <ac:spMk id="453" creationId="{00000000-0000-0000-0000-000000000000}"/>
          </ac:spMkLst>
        </pc:spChg>
      </pc:sldChg>
      <pc:sldChg chg="modSp">
        <pc:chgData name="EZZINE, Hind" userId="S::ezzineh@who.int::edcab00f-6318-46e5-a4a9-188b01ee222f" providerId="AD" clId="Web-{E2C7094A-4584-16E0-4ED5-D2DD98E5E806}" dt="2022-06-01T19:46:18.904" v="23" actId="20577"/>
        <pc:sldMkLst>
          <pc:docMk/>
          <pc:sldMk cId="3912627175" sldId="1641"/>
        </pc:sldMkLst>
        <pc:spChg chg="mod">
          <ac:chgData name="EZZINE, Hind" userId="S::ezzineh@who.int::edcab00f-6318-46e5-a4a9-188b01ee222f" providerId="AD" clId="Web-{E2C7094A-4584-16E0-4ED5-D2DD98E5E806}" dt="2022-06-01T19:46:18.904" v="23" actId="20577"/>
          <ac:spMkLst>
            <pc:docMk/>
            <pc:sldMk cId="3912627175" sldId="1641"/>
            <ac:spMk id="2" creationId="{AB64E255-2233-4C29-8C19-506298DB77F2}"/>
          </ac:spMkLst>
        </pc:spChg>
      </pc:sldChg>
      <pc:sldChg chg="modSp">
        <pc:chgData name="EZZINE, Hind" userId="S::ezzineh@who.int::edcab00f-6318-46e5-a4a9-188b01ee222f" providerId="AD" clId="Web-{E2C7094A-4584-16E0-4ED5-D2DD98E5E806}" dt="2022-06-01T20:41:34.908" v="293" actId="20577"/>
        <pc:sldMkLst>
          <pc:docMk/>
          <pc:sldMk cId="1075407344" sldId="1642"/>
        </pc:sldMkLst>
        <pc:spChg chg="mod">
          <ac:chgData name="EZZINE, Hind" userId="S::ezzineh@who.int::edcab00f-6318-46e5-a4a9-188b01ee222f" providerId="AD" clId="Web-{E2C7094A-4584-16E0-4ED5-D2DD98E5E806}" dt="2022-06-01T20:41:34.908" v="293" actId="20577"/>
          <ac:spMkLst>
            <pc:docMk/>
            <pc:sldMk cId="1075407344" sldId="1642"/>
            <ac:spMk id="307" creationId="{00000000-0000-0000-0000-000000000000}"/>
          </ac:spMkLst>
        </pc:spChg>
      </pc:sldChg>
      <pc:sldChg chg="del">
        <pc:chgData name="EZZINE, Hind" userId="S::ezzineh@who.int::edcab00f-6318-46e5-a4a9-188b01ee222f" providerId="AD" clId="Web-{E2C7094A-4584-16E0-4ED5-D2DD98E5E806}" dt="2022-06-01T19:49:00.330" v="27"/>
        <pc:sldMkLst>
          <pc:docMk/>
          <pc:sldMk cId="2616305021" sldId="1687"/>
        </pc:sldMkLst>
      </pc:sldChg>
      <pc:sldChg chg="modSp del">
        <pc:chgData name="EZZINE, Hind" userId="S::ezzineh@who.int::edcab00f-6318-46e5-a4a9-188b01ee222f" providerId="AD" clId="Web-{E2C7094A-4584-16E0-4ED5-D2DD98E5E806}" dt="2022-06-01T20:59:53.109" v="326"/>
        <pc:sldMkLst>
          <pc:docMk/>
          <pc:sldMk cId="2216296203" sldId="1688"/>
        </pc:sldMkLst>
        <pc:spChg chg="mod">
          <ac:chgData name="EZZINE, Hind" userId="S::ezzineh@who.int::edcab00f-6318-46e5-a4a9-188b01ee222f" providerId="AD" clId="Web-{E2C7094A-4584-16E0-4ED5-D2DD98E5E806}" dt="2022-06-01T20:58:33.170" v="305" actId="20577"/>
          <ac:spMkLst>
            <pc:docMk/>
            <pc:sldMk cId="2216296203" sldId="1688"/>
            <ac:spMk id="437" creationId="{00000000-0000-0000-0000-000000000000}"/>
          </ac:spMkLst>
        </pc:spChg>
      </pc:sldChg>
      <pc:sldChg chg="addSp delSp modSp del modNotes">
        <pc:chgData name="EZZINE, Hind" userId="S::ezzineh@who.int::edcab00f-6318-46e5-a4a9-188b01ee222f" providerId="AD" clId="Web-{E2C7094A-4584-16E0-4ED5-D2DD98E5E806}" dt="2022-06-01T20:29:43.921" v="196"/>
        <pc:sldMkLst>
          <pc:docMk/>
          <pc:sldMk cId="3285161522" sldId="1691"/>
        </pc:sldMkLst>
        <pc:spChg chg="mod">
          <ac:chgData name="EZZINE, Hind" userId="S::ezzineh@who.int::edcab00f-6318-46e5-a4a9-188b01ee222f" providerId="AD" clId="Web-{E2C7094A-4584-16E0-4ED5-D2DD98E5E806}" dt="2022-06-01T20:29:28.936" v="192" actId="20577"/>
          <ac:spMkLst>
            <pc:docMk/>
            <pc:sldMk cId="3285161522" sldId="1691"/>
            <ac:spMk id="109" creationId="{00000000-0000-0000-0000-000000000000}"/>
          </ac:spMkLst>
        </pc:spChg>
        <pc:picChg chg="add del mod">
          <ac:chgData name="EZZINE, Hind" userId="S::ezzineh@who.int::edcab00f-6318-46e5-a4a9-188b01ee222f" providerId="AD" clId="Web-{E2C7094A-4584-16E0-4ED5-D2DD98E5E806}" dt="2022-06-01T20:00:53.005" v="83"/>
          <ac:picMkLst>
            <pc:docMk/>
            <pc:sldMk cId="3285161522" sldId="1691"/>
            <ac:picMk id="2" creationId="{8B87CD55-8DE3-E8CA-5E4F-2CE86A873FC7}"/>
          </ac:picMkLst>
        </pc:picChg>
      </pc:sldChg>
      <pc:sldChg chg="del">
        <pc:chgData name="EZZINE, Hind" userId="S::ezzineh@who.int::edcab00f-6318-46e5-a4a9-188b01ee222f" providerId="AD" clId="Web-{E2C7094A-4584-16E0-4ED5-D2DD98E5E806}" dt="2022-06-01T19:42:16.413" v="17"/>
        <pc:sldMkLst>
          <pc:docMk/>
          <pc:sldMk cId="191412805" sldId="1693"/>
        </pc:sldMkLst>
      </pc:sldChg>
      <pc:sldChg chg="modSp">
        <pc:chgData name="EZZINE, Hind" userId="S::ezzineh@who.int::edcab00f-6318-46e5-a4a9-188b01ee222f" providerId="AD" clId="Web-{E2C7094A-4584-16E0-4ED5-D2DD98E5E806}" dt="2022-06-01T20:40:39.032" v="287" actId="20577"/>
        <pc:sldMkLst>
          <pc:docMk/>
          <pc:sldMk cId="3067975664" sldId="1695"/>
        </pc:sldMkLst>
        <pc:spChg chg="mod">
          <ac:chgData name="EZZINE, Hind" userId="S::ezzineh@who.int::edcab00f-6318-46e5-a4a9-188b01ee222f" providerId="AD" clId="Web-{E2C7094A-4584-16E0-4ED5-D2DD98E5E806}" dt="2022-06-01T20:40:39.032" v="287" actId="20577"/>
          <ac:spMkLst>
            <pc:docMk/>
            <pc:sldMk cId="3067975664" sldId="1695"/>
            <ac:spMk id="5" creationId="{E5C692D0-2DB3-48AC-ACA2-69BD41700619}"/>
          </ac:spMkLst>
        </pc:spChg>
      </pc:sldChg>
      <pc:sldChg chg="modSp">
        <pc:chgData name="EZZINE, Hind" userId="S::ezzineh@who.int::edcab00f-6318-46e5-a4a9-188b01ee222f" providerId="AD" clId="Web-{E2C7094A-4584-16E0-4ED5-D2DD98E5E806}" dt="2022-06-01T20:41:28.236" v="292" actId="20577"/>
        <pc:sldMkLst>
          <pc:docMk/>
          <pc:sldMk cId="2540026851" sldId="1706"/>
        </pc:sldMkLst>
        <pc:spChg chg="mod">
          <ac:chgData name="EZZINE, Hind" userId="S::ezzineh@who.int::edcab00f-6318-46e5-a4a9-188b01ee222f" providerId="AD" clId="Web-{E2C7094A-4584-16E0-4ED5-D2DD98E5E806}" dt="2022-06-01T20:41:28.236" v="292" actId="20577"/>
          <ac:spMkLst>
            <pc:docMk/>
            <pc:sldMk cId="2540026851" sldId="1706"/>
            <ac:spMk id="5" creationId="{199B861C-5856-4886-A422-EC02FBDB894B}"/>
          </ac:spMkLst>
        </pc:spChg>
      </pc:sldChg>
      <pc:sldChg chg="del">
        <pc:chgData name="EZZINE, Hind" userId="S::ezzineh@who.int::edcab00f-6318-46e5-a4a9-188b01ee222f" providerId="AD" clId="Web-{E2C7094A-4584-16E0-4ED5-D2DD98E5E806}" dt="2022-06-01T19:52:03.053" v="46"/>
        <pc:sldMkLst>
          <pc:docMk/>
          <pc:sldMk cId="3114388150" sldId="1708"/>
        </pc:sldMkLst>
      </pc:sldChg>
      <pc:sldChg chg="delSp modSp del addAnim delAnim">
        <pc:chgData name="EZZINE, Hind" userId="S::ezzineh@who.int::edcab00f-6318-46e5-a4a9-188b01ee222f" providerId="AD" clId="Web-{E2C7094A-4584-16E0-4ED5-D2DD98E5E806}" dt="2022-06-01T20:24:13.896" v="180"/>
        <pc:sldMkLst>
          <pc:docMk/>
          <pc:sldMk cId="1336489989" sldId="1710"/>
        </pc:sldMkLst>
        <pc:spChg chg="del">
          <ac:chgData name="EZZINE, Hind" userId="S::ezzineh@who.int::edcab00f-6318-46e5-a4a9-188b01ee222f" providerId="AD" clId="Web-{E2C7094A-4584-16E0-4ED5-D2DD98E5E806}" dt="2022-06-01T20:23:59.083" v="176"/>
          <ac:spMkLst>
            <pc:docMk/>
            <pc:sldMk cId="1336489989" sldId="1710"/>
            <ac:spMk id="4" creationId="{DF5E4270-67B5-43FD-AC66-6CB1E08A5665}"/>
          </ac:spMkLst>
        </pc:spChg>
        <pc:spChg chg="mod">
          <ac:chgData name="EZZINE, Hind" userId="S::ezzineh@who.int::edcab00f-6318-46e5-a4a9-188b01ee222f" providerId="AD" clId="Web-{E2C7094A-4584-16E0-4ED5-D2DD98E5E806}" dt="2022-06-01T20:23:37.848" v="172" actId="20577"/>
          <ac:spMkLst>
            <pc:docMk/>
            <pc:sldMk cId="1336489989" sldId="1710"/>
            <ac:spMk id="5" creationId="{00000000-0000-0000-0000-000000000000}"/>
          </ac:spMkLst>
        </pc:spChg>
        <pc:spChg chg="mod">
          <ac:chgData name="EZZINE, Hind" userId="S::ezzineh@who.int::edcab00f-6318-46e5-a4a9-188b01ee222f" providerId="AD" clId="Web-{E2C7094A-4584-16E0-4ED5-D2DD98E5E806}" dt="2022-06-01T20:23:20.895" v="167" actId="20577"/>
          <ac:spMkLst>
            <pc:docMk/>
            <pc:sldMk cId="1336489989" sldId="1710"/>
            <ac:spMk id="376" creationId="{00000000-0000-0000-0000-000000000000}"/>
          </ac:spMkLst>
        </pc:spChg>
      </pc:sldChg>
      <pc:sldChg chg="modSp">
        <pc:chgData name="EZZINE, Hind" userId="S::ezzineh@who.int::edcab00f-6318-46e5-a4a9-188b01ee222f" providerId="AD" clId="Web-{E2C7094A-4584-16E0-4ED5-D2DD98E5E806}" dt="2022-06-01T20:56:52.651" v="299" actId="20577"/>
        <pc:sldMkLst>
          <pc:docMk/>
          <pc:sldMk cId="616718235" sldId="1711"/>
        </pc:sldMkLst>
        <pc:spChg chg="mod">
          <ac:chgData name="EZZINE, Hind" userId="S::ezzineh@who.int::edcab00f-6318-46e5-a4a9-188b01ee222f" providerId="AD" clId="Web-{E2C7094A-4584-16E0-4ED5-D2DD98E5E806}" dt="2022-06-01T20:56:52.651" v="299" actId="20577"/>
          <ac:spMkLst>
            <pc:docMk/>
            <pc:sldMk cId="616718235" sldId="1711"/>
            <ac:spMk id="8" creationId="{E2634A17-B2DF-44A0-8145-0A2E1D223919}"/>
          </ac:spMkLst>
        </pc:spChg>
      </pc:sldChg>
      <pc:sldChg chg="modSp">
        <pc:chgData name="EZZINE, Hind" userId="S::ezzineh@who.int::edcab00f-6318-46e5-a4a9-188b01ee222f" providerId="AD" clId="Web-{E2C7094A-4584-16E0-4ED5-D2DD98E5E806}" dt="2022-06-01T20:56:45.839" v="297" actId="20577"/>
        <pc:sldMkLst>
          <pc:docMk/>
          <pc:sldMk cId="4089618256" sldId="1712"/>
        </pc:sldMkLst>
        <pc:spChg chg="mod">
          <ac:chgData name="EZZINE, Hind" userId="S::ezzineh@who.int::edcab00f-6318-46e5-a4a9-188b01ee222f" providerId="AD" clId="Web-{E2C7094A-4584-16E0-4ED5-D2DD98E5E806}" dt="2022-06-01T20:56:45.839" v="297" actId="20577"/>
          <ac:spMkLst>
            <pc:docMk/>
            <pc:sldMk cId="4089618256" sldId="1712"/>
            <ac:spMk id="5" creationId="{32EEEC6A-AA89-4E99-98AA-84248B911F3F}"/>
          </ac:spMkLst>
        </pc:spChg>
      </pc:sldChg>
      <pc:sldChg chg="modSp">
        <pc:chgData name="EZZINE, Hind" userId="S::ezzineh@who.int::edcab00f-6318-46e5-a4a9-188b01ee222f" providerId="AD" clId="Web-{E2C7094A-4584-16E0-4ED5-D2DD98E5E806}" dt="2022-06-01T21:01:15.830" v="333" actId="20577"/>
        <pc:sldMkLst>
          <pc:docMk/>
          <pc:sldMk cId="2909132904" sldId="1714"/>
        </pc:sldMkLst>
        <pc:spChg chg="mod">
          <ac:chgData name="EZZINE, Hind" userId="S::ezzineh@who.int::edcab00f-6318-46e5-a4a9-188b01ee222f" providerId="AD" clId="Web-{E2C7094A-4584-16E0-4ED5-D2DD98E5E806}" dt="2022-06-01T21:01:15.830" v="333" actId="20577"/>
          <ac:spMkLst>
            <pc:docMk/>
            <pc:sldMk cId="2909132904" sldId="1714"/>
            <ac:spMk id="531" creationId="{00000000-0000-0000-0000-000000000000}"/>
          </ac:spMkLst>
        </pc:spChg>
        <pc:spChg chg="mod">
          <ac:chgData name="EZZINE, Hind" userId="S::ezzineh@who.int::edcab00f-6318-46e5-a4a9-188b01ee222f" providerId="AD" clId="Web-{E2C7094A-4584-16E0-4ED5-D2DD98E5E806}" dt="2022-06-01T20:11:30.808" v="129" actId="20577"/>
          <ac:spMkLst>
            <pc:docMk/>
            <pc:sldMk cId="2909132904" sldId="1714"/>
            <ac:spMk id="532" creationId="{00000000-0000-0000-0000-000000000000}"/>
          </ac:spMkLst>
        </pc:spChg>
      </pc:sldChg>
      <pc:sldChg chg="del">
        <pc:chgData name="EZZINE, Hind" userId="S::ezzineh@who.int::edcab00f-6318-46e5-a4a9-188b01ee222f" providerId="AD" clId="Web-{E2C7094A-4584-16E0-4ED5-D2DD98E5E806}" dt="2022-06-01T20:30:52.407" v="197"/>
        <pc:sldMkLst>
          <pc:docMk/>
          <pc:sldMk cId="1018531470" sldId="1723"/>
        </pc:sldMkLst>
      </pc:sldChg>
      <pc:sldChg chg="modSp">
        <pc:chgData name="EZZINE, Hind" userId="S::ezzineh@who.int::edcab00f-6318-46e5-a4a9-188b01ee222f" providerId="AD" clId="Web-{E2C7094A-4584-16E0-4ED5-D2DD98E5E806}" dt="2022-06-01T20:31:33.408" v="209" actId="20577"/>
        <pc:sldMkLst>
          <pc:docMk/>
          <pc:sldMk cId="3113580527" sldId="1725"/>
        </pc:sldMkLst>
        <pc:spChg chg="mod">
          <ac:chgData name="EZZINE, Hind" userId="S::ezzineh@who.int::edcab00f-6318-46e5-a4a9-188b01ee222f" providerId="AD" clId="Web-{E2C7094A-4584-16E0-4ED5-D2DD98E5E806}" dt="2022-06-01T20:31:25.423" v="205" actId="14100"/>
          <ac:spMkLst>
            <pc:docMk/>
            <pc:sldMk cId="3113580527" sldId="1725"/>
            <ac:spMk id="4" creationId="{94E93A7F-5180-4291-8DEE-CBCCCE67494C}"/>
          </ac:spMkLst>
        </pc:spChg>
        <pc:spChg chg="mod">
          <ac:chgData name="EZZINE, Hind" userId="S::ezzineh@who.int::edcab00f-6318-46e5-a4a9-188b01ee222f" providerId="AD" clId="Web-{E2C7094A-4584-16E0-4ED5-D2DD98E5E806}" dt="2022-06-01T20:31:33.408" v="209" actId="20577"/>
          <ac:spMkLst>
            <pc:docMk/>
            <pc:sldMk cId="3113580527" sldId="1725"/>
            <ac:spMk id="647" creationId="{00000000-0000-0000-0000-000000000000}"/>
          </ac:spMkLst>
        </pc:spChg>
      </pc:sldChg>
      <pc:sldChg chg="modSp">
        <pc:chgData name="EZZINE, Hind" userId="S::ezzineh@who.int::edcab00f-6318-46e5-a4a9-188b01ee222f" providerId="AD" clId="Web-{E2C7094A-4584-16E0-4ED5-D2DD98E5E806}" dt="2022-06-01T20:33:02.192" v="220" actId="20577"/>
        <pc:sldMkLst>
          <pc:docMk/>
          <pc:sldMk cId="3078843628" sldId="1726"/>
        </pc:sldMkLst>
        <pc:spChg chg="mod">
          <ac:chgData name="EZZINE, Hind" userId="S::ezzineh@who.int::edcab00f-6318-46e5-a4a9-188b01ee222f" providerId="AD" clId="Web-{E2C7094A-4584-16E0-4ED5-D2DD98E5E806}" dt="2022-06-01T20:32:50.097" v="217" actId="20577"/>
          <ac:spMkLst>
            <pc:docMk/>
            <pc:sldMk cId="3078843628" sldId="1726"/>
            <ac:spMk id="656" creationId="{00000000-0000-0000-0000-000000000000}"/>
          </ac:spMkLst>
        </pc:spChg>
        <pc:spChg chg="mod">
          <ac:chgData name="EZZINE, Hind" userId="S::ezzineh@who.int::edcab00f-6318-46e5-a4a9-188b01ee222f" providerId="AD" clId="Web-{E2C7094A-4584-16E0-4ED5-D2DD98E5E806}" dt="2022-06-01T20:33:02.192" v="220" actId="20577"/>
          <ac:spMkLst>
            <pc:docMk/>
            <pc:sldMk cId="3078843628" sldId="1726"/>
            <ac:spMk id="657" creationId="{00000000-0000-0000-0000-000000000000}"/>
          </ac:spMkLst>
        </pc:spChg>
      </pc:sldChg>
      <pc:sldChg chg="del">
        <pc:chgData name="EZZINE, Hind" userId="S::ezzineh@who.int::edcab00f-6318-46e5-a4a9-188b01ee222f" providerId="AD" clId="Web-{E2C7094A-4584-16E0-4ED5-D2DD98E5E806}" dt="2022-06-01T20:11:59.872" v="131"/>
        <pc:sldMkLst>
          <pc:docMk/>
          <pc:sldMk cId="1419385889" sldId="1727"/>
        </pc:sldMkLst>
      </pc:sldChg>
      <pc:sldChg chg="del">
        <pc:chgData name="EZZINE, Hind" userId="S::ezzineh@who.int::edcab00f-6318-46e5-a4a9-188b01ee222f" providerId="AD" clId="Web-{E2C7094A-4584-16E0-4ED5-D2DD98E5E806}" dt="2022-06-01T20:11:58.419" v="130"/>
        <pc:sldMkLst>
          <pc:docMk/>
          <pc:sldMk cId="1495251239" sldId="1728"/>
        </pc:sldMkLst>
      </pc:sldChg>
      <pc:sldChg chg="del">
        <pc:chgData name="EZZINE, Hind" userId="S::ezzineh@who.int::edcab00f-6318-46e5-a4a9-188b01ee222f" providerId="AD" clId="Web-{E2C7094A-4584-16E0-4ED5-D2DD98E5E806}" dt="2022-06-01T20:12:03.528" v="132"/>
        <pc:sldMkLst>
          <pc:docMk/>
          <pc:sldMk cId="3450621719" sldId="1730"/>
        </pc:sldMkLst>
      </pc:sldChg>
      <pc:sldChg chg="modSp">
        <pc:chgData name="EZZINE, Hind" userId="S::ezzineh@who.int::edcab00f-6318-46e5-a4a9-188b01ee222f" providerId="AD" clId="Web-{E2C7094A-4584-16E0-4ED5-D2DD98E5E806}" dt="2022-06-01T20:40:01.906" v="286" actId="1076"/>
        <pc:sldMkLst>
          <pc:docMk/>
          <pc:sldMk cId="2621099334" sldId="1733"/>
        </pc:sldMkLst>
        <pc:spChg chg="mod">
          <ac:chgData name="EZZINE, Hind" userId="S::ezzineh@who.int::edcab00f-6318-46e5-a4a9-188b01ee222f" providerId="AD" clId="Web-{E2C7094A-4584-16E0-4ED5-D2DD98E5E806}" dt="2022-06-01T20:40:01.906" v="286" actId="1076"/>
          <ac:spMkLst>
            <pc:docMk/>
            <pc:sldMk cId="2621099334" sldId="1733"/>
            <ac:spMk id="2" creationId="{BFD53BC1-6825-42BC-BD34-4BA8B754A6C0}"/>
          </ac:spMkLst>
        </pc:spChg>
      </pc:sldChg>
      <pc:sldChg chg="del">
        <pc:chgData name="EZZINE, Hind" userId="S::ezzineh@who.int::edcab00f-6318-46e5-a4a9-188b01ee222f" providerId="AD" clId="Web-{E2C7094A-4584-16E0-4ED5-D2DD98E5E806}" dt="2022-06-01T20:12:59.623" v="140"/>
        <pc:sldMkLst>
          <pc:docMk/>
          <pc:sldMk cId="1602230380" sldId="1736"/>
        </pc:sldMkLst>
      </pc:sldChg>
      <pc:sldChg chg="del">
        <pc:chgData name="EZZINE, Hind" userId="S::ezzineh@who.int::edcab00f-6318-46e5-a4a9-188b01ee222f" providerId="AD" clId="Web-{E2C7094A-4584-16E0-4ED5-D2DD98E5E806}" dt="2022-06-01T20:12:55.576" v="139"/>
        <pc:sldMkLst>
          <pc:docMk/>
          <pc:sldMk cId="2683765272" sldId="1737"/>
        </pc:sldMkLst>
      </pc:sldChg>
      <pc:sldChg chg="del">
        <pc:chgData name="EZZINE, Hind" userId="S::ezzineh@who.int::edcab00f-6318-46e5-a4a9-188b01ee222f" providerId="AD" clId="Web-{E2C7094A-4584-16E0-4ED5-D2DD98E5E806}" dt="2022-06-01T20:12:40.920" v="138"/>
        <pc:sldMkLst>
          <pc:docMk/>
          <pc:sldMk cId="3203583800" sldId="1739"/>
        </pc:sldMkLst>
      </pc:sldChg>
      <pc:sldChg chg="modSp del modNotes">
        <pc:chgData name="EZZINE, Hind" userId="S::ezzineh@who.int::edcab00f-6318-46e5-a4a9-188b01ee222f" providerId="AD" clId="Web-{E2C7094A-4584-16E0-4ED5-D2DD98E5E806}" dt="2022-06-01T20:39:43.405" v="284"/>
        <pc:sldMkLst>
          <pc:docMk/>
          <pc:sldMk cId="3573388474" sldId="1740"/>
        </pc:sldMkLst>
        <pc:spChg chg="mod">
          <ac:chgData name="EZZINE, Hind" userId="S::ezzineh@who.int::edcab00f-6318-46e5-a4a9-188b01ee222f" providerId="AD" clId="Web-{E2C7094A-4584-16E0-4ED5-D2DD98E5E806}" dt="2022-06-01T20:36:32.213" v="244" actId="20577"/>
          <ac:spMkLst>
            <pc:docMk/>
            <pc:sldMk cId="3573388474" sldId="1740"/>
            <ac:spMk id="696" creationId="{00000000-0000-0000-0000-000000000000}"/>
          </ac:spMkLst>
        </pc:spChg>
      </pc:sldChg>
      <pc:sldChg chg="modSp modNotes">
        <pc:chgData name="EZZINE, Hind" userId="S::ezzineh@who.int::edcab00f-6318-46e5-a4a9-188b01ee222f" providerId="AD" clId="Web-{E2C7094A-4584-16E0-4ED5-D2DD98E5E806}" dt="2022-06-01T21:04:36.211" v="351" actId="20577"/>
        <pc:sldMkLst>
          <pc:docMk/>
          <pc:sldMk cId="4029319694" sldId="1744"/>
        </pc:sldMkLst>
        <pc:spChg chg="mod">
          <ac:chgData name="EZZINE, Hind" userId="S::ezzineh@who.int::edcab00f-6318-46e5-a4a9-188b01ee222f" providerId="AD" clId="Web-{E2C7094A-4584-16E0-4ED5-D2DD98E5E806}" dt="2022-06-01T21:04:36.211" v="351" actId="20577"/>
          <ac:spMkLst>
            <pc:docMk/>
            <pc:sldMk cId="4029319694" sldId="1744"/>
            <ac:spMk id="705" creationId="{00000000-0000-0000-0000-000000000000}"/>
          </ac:spMkLst>
        </pc:spChg>
      </pc:sldChg>
      <pc:sldChg chg="del">
        <pc:chgData name="EZZINE, Hind" userId="S::ezzineh@who.int::edcab00f-6318-46e5-a4a9-188b01ee222f" providerId="AD" clId="Web-{E2C7094A-4584-16E0-4ED5-D2DD98E5E806}" dt="2022-06-01T20:12:20.888" v="136"/>
        <pc:sldMkLst>
          <pc:docMk/>
          <pc:sldMk cId="1324876683" sldId="1746"/>
        </pc:sldMkLst>
      </pc:sldChg>
      <pc:sldChg chg="modSp modNotes">
        <pc:chgData name="EZZINE, Hind" userId="S::ezzineh@who.int::edcab00f-6318-46e5-a4a9-188b01ee222f" providerId="AD" clId="Web-{E2C7094A-4584-16E0-4ED5-D2DD98E5E806}" dt="2022-06-01T21:02:04.722" v="337"/>
        <pc:sldMkLst>
          <pc:docMk/>
          <pc:sldMk cId="3145688632" sldId="1749"/>
        </pc:sldMkLst>
        <pc:spChg chg="mod">
          <ac:chgData name="EZZINE, Hind" userId="S::ezzineh@who.int::edcab00f-6318-46e5-a4a9-188b01ee222f" providerId="AD" clId="Web-{E2C7094A-4584-16E0-4ED5-D2DD98E5E806}" dt="2022-06-01T21:02:04.722" v="337"/>
          <ac:spMkLst>
            <pc:docMk/>
            <pc:sldMk cId="3145688632" sldId="1749"/>
            <ac:spMk id="695" creationId="{00000000-0000-0000-0000-000000000000}"/>
          </ac:spMkLst>
        </pc:spChg>
      </pc:sldChg>
      <pc:sldChg chg="del">
        <pc:chgData name="EZZINE, Hind" userId="S::ezzineh@who.int::edcab00f-6318-46e5-a4a9-188b01ee222f" providerId="AD" clId="Web-{E2C7094A-4584-16E0-4ED5-D2DD98E5E806}" dt="2022-06-01T20:12:10.591" v="134"/>
        <pc:sldMkLst>
          <pc:docMk/>
          <pc:sldMk cId="3495563823" sldId="1751"/>
        </pc:sldMkLst>
      </pc:sldChg>
      <pc:sldChg chg="modSp del">
        <pc:chgData name="EZZINE, Hind" userId="S::ezzineh@who.int::edcab00f-6318-46e5-a4a9-188b01ee222f" providerId="AD" clId="Web-{E2C7094A-4584-16E0-4ED5-D2DD98E5E806}" dt="2022-06-01T20:35:43.836" v="240"/>
        <pc:sldMkLst>
          <pc:docMk/>
          <pc:sldMk cId="3128054156" sldId="1752"/>
        </pc:sldMkLst>
        <pc:spChg chg="mod">
          <ac:chgData name="EZZINE, Hind" userId="S::ezzineh@who.int::edcab00f-6318-46e5-a4a9-188b01ee222f" providerId="AD" clId="Web-{E2C7094A-4584-16E0-4ED5-D2DD98E5E806}" dt="2022-06-01T20:34:40.804" v="225" actId="20577"/>
          <ac:spMkLst>
            <pc:docMk/>
            <pc:sldMk cId="3128054156" sldId="1752"/>
            <ac:spMk id="695" creationId="{00000000-0000-0000-0000-000000000000}"/>
          </ac:spMkLst>
        </pc:spChg>
        <pc:spChg chg="mod">
          <ac:chgData name="EZZINE, Hind" userId="S::ezzineh@who.int::edcab00f-6318-46e5-a4a9-188b01ee222f" providerId="AD" clId="Web-{E2C7094A-4584-16E0-4ED5-D2DD98E5E806}" dt="2022-06-01T20:35:33.508" v="237" actId="20577"/>
          <ac:spMkLst>
            <pc:docMk/>
            <pc:sldMk cId="3128054156" sldId="1752"/>
            <ac:spMk id="696" creationId="{00000000-0000-0000-0000-000000000000}"/>
          </ac:spMkLst>
        </pc:spChg>
      </pc:sldChg>
      <pc:sldChg chg="del">
        <pc:chgData name="EZZINE, Hind" userId="S::ezzineh@who.int::edcab00f-6318-46e5-a4a9-188b01ee222f" providerId="AD" clId="Web-{E2C7094A-4584-16E0-4ED5-D2DD98E5E806}" dt="2022-06-01T20:12:13.356" v="135"/>
        <pc:sldMkLst>
          <pc:docMk/>
          <pc:sldMk cId="2487295765" sldId="1753"/>
        </pc:sldMkLst>
      </pc:sldChg>
      <pc:sldChg chg="del">
        <pc:chgData name="EZZINE, Hind" userId="S::ezzineh@who.int::edcab00f-6318-46e5-a4a9-188b01ee222f" providerId="AD" clId="Web-{E2C7094A-4584-16E0-4ED5-D2DD98E5E806}" dt="2022-06-01T20:12:23.935" v="137"/>
        <pc:sldMkLst>
          <pc:docMk/>
          <pc:sldMk cId="1166648990" sldId="1754"/>
        </pc:sldMkLst>
      </pc:sldChg>
      <pc:sldChg chg="modSp">
        <pc:chgData name="EZZINE, Hind" userId="S::ezzineh@who.int::edcab00f-6318-46e5-a4a9-188b01ee222f" providerId="AD" clId="Web-{E2C7094A-4584-16E0-4ED5-D2DD98E5E806}" dt="2022-06-01T20:40:47.095" v="288" actId="20577"/>
        <pc:sldMkLst>
          <pc:docMk/>
          <pc:sldMk cId="2581875552" sldId="1756"/>
        </pc:sldMkLst>
        <pc:spChg chg="mod">
          <ac:chgData name="EZZINE, Hind" userId="S::ezzineh@who.int::edcab00f-6318-46e5-a4a9-188b01ee222f" providerId="AD" clId="Web-{E2C7094A-4584-16E0-4ED5-D2DD98E5E806}" dt="2022-06-01T20:40:47.095" v="288" actId="20577"/>
          <ac:spMkLst>
            <pc:docMk/>
            <pc:sldMk cId="2581875552" sldId="1756"/>
            <ac:spMk id="307" creationId="{00000000-0000-0000-0000-000000000000}"/>
          </ac:spMkLst>
        </pc:spChg>
        <pc:spChg chg="mod">
          <ac:chgData name="EZZINE, Hind" userId="S::ezzineh@who.int::edcab00f-6318-46e5-a4a9-188b01ee222f" providerId="AD" clId="Web-{E2C7094A-4584-16E0-4ED5-D2DD98E5E806}" dt="2022-06-01T19:42:42.695" v="20" actId="20577"/>
          <ac:spMkLst>
            <pc:docMk/>
            <pc:sldMk cId="2581875552" sldId="1756"/>
            <ac:spMk id="308" creationId="{00000000-0000-0000-0000-000000000000}"/>
          </ac:spMkLst>
        </pc:spChg>
      </pc:sldChg>
      <pc:sldChg chg="add del">
        <pc:chgData name="EZZINE, Hind" userId="S::ezzineh@who.int::edcab00f-6318-46e5-a4a9-188b01ee222f" providerId="AD" clId="Web-{E2C7094A-4584-16E0-4ED5-D2DD98E5E806}" dt="2022-06-01T19:54:48.214" v="81"/>
        <pc:sldMkLst>
          <pc:docMk/>
          <pc:sldMk cId="1150038670" sldId="1763"/>
        </pc:sldMkLst>
      </pc:sldChg>
      <pc:sldChg chg="del">
        <pc:chgData name="EZZINE, Hind" userId="S::ezzineh@who.int::edcab00f-6318-46e5-a4a9-188b01ee222f" providerId="AD" clId="Web-{E2C7094A-4584-16E0-4ED5-D2DD98E5E806}" dt="2022-06-01T19:53:32.462" v="66"/>
        <pc:sldMkLst>
          <pc:docMk/>
          <pc:sldMk cId="1757147117" sldId="1765"/>
        </pc:sldMkLst>
      </pc:sldChg>
      <pc:sldChg chg="del">
        <pc:chgData name="EZZINE, Hind" userId="S::ezzineh@who.int::edcab00f-6318-46e5-a4a9-188b01ee222f" providerId="AD" clId="Web-{E2C7094A-4584-16E0-4ED5-D2DD98E5E806}" dt="2022-06-01T19:53:30.743" v="65"/>
        <pc:sldMkLst>
          <pc:docMk/>
          <pc:sldMk cId="4275219390" sldId="1766"/>
        </pc:sldMkLst>
      </pc:sldChg>
      <pc:sldChg chg="del">
        <pc:chgData name="EZZINE, Hind" userId="S::ezzineh@who.int::edcab00f-6318-46e5-a4a9-188b01ee222f" providerId="AD" clId="Web-{E2C7094A-4584-16E0-4ED5-D2DD98E5E806}" dt="2022-06-01T19:53:29.431" v="64"/>
        <pc:sldMkLst>
          <pc:docMk/>
          <pc:sldMk cId="3807692777" sldId="1767"/>
        </pc:sldMkLst>
      </pc:sldChg>
      <pc:sldChg chg="del">
        <pc:chgData name="EZZINE, Hind" userId="S::ezzineh@who.int::edcab00f-6318-46e5-a4a9-188b01ee222f" providerId="AD" clId="Web-{E2C7094A-4584-16E0-4ED5-D2DD98E5E806}" dt="2022-06-01T19:53:27.884" v="63"/>
        <pc:sldMkLst>
          <pc:docMk/>
          <pc:sldMk cId="3065029054" sldId="1768"/>
        </pc:sldMkLst>
      </pc:sldChg>
      <pc:sldChg chg="del">
        <pc:chgData name="EZZINE, Hind" userId="S::ezzineh@who.int::edcab00f-6318-46e5-a4a9-188b01ee222f" providerId="AD" clId="Web-{E2C7094A-4584-16E0-4ED5-D2DD98E5E806}" dt="2022-06-01T19:53:27.134" v="62"/>
        <pc:sldMkLst>
          <pc:docMk/>
          <pc:sldMk cId="225182284" sldId="1769"/>
        </pc:sldMkLst>
      </pc:sldChg>
      <pc:sldChg chg="del">
        <pc:chgData name="EZZINE, Hind" userId="S::ezzineh@who.int::edcab00f-6318-46e5-a4a9-188b01ee222f" providerId="AD" clId="Web-{E2C7094A-4584-16E0-4ED5-D2DD98E5E806}" dt="2022-06-01T19:53:26.165" v="61"/>
        <pc:sldMkLst>
          <pc:docMk/>
          <pc:sldMk cId="3243357390" sldId="1770"/>
        </pc:sldMkLst>
      </pc:sldChg>
      <pc:sldChg chg="del">
        <pc:chgData name="EZZINE, Hind" userId="S::ezzineh@who.int::edcab00f-6318-46e5-a4a9-188b01ee222f" providerId="AD" clId="Web-{E2C7094A-4584-16E0-4ED5-D2DD98E5E806}" dt="2022-06-01T19:53:25.212" v="60"/>
        <pc:sldMkLst>
          <pc:docMk/>
          <pc:sldMk cId="4066247392" sldId="1771"/>
        </pc:sldMkLst>
      </pc:sldChg>
      <pc:sldChg chg="del">
        <pc:chgData name="EZZINE, Hind" userId="S::ezzineh@who.int::edcab00f-6318-46e5-a4a9-188b01ee222f" providerId="AD" clId="Web-{E2C7094A-4584-16E0-4ED5-D2DD98E5E806}" dt="2022-06-01T19:53:23.899" v="59"/>
        <pc:sldMkLst>
          <pc:docMk/>
          <pc:sldMk cId="373363175" sldId="1772"/>
        </pc:sldMkLst>
      </pc:sldChg>
      <pc:sldChg chg="del">
        <pc:chgData name="EZZINE, Hind" userId="S::ezzineh@who.int::edcab00f-6318-46e5-a4a9-188b01ee222f" providerId="AD" clId="Web-{E2C7094A-4584-16E0-4ED5-D2DD98E5E806}" dt="2022-06-01T19:53:22.665" v="58"/>
        <pc:sldMkLst>
          <pc:docMk/>
          <pc:sldMk cId="3877098761" sldId="1775"/>
        </pc:sldMkLst>
      </pc:sldChg>
      <pc:sldChg chg="del">
        <pc:chgData name="EZZINE, Hind" userId="S::ezzineh@who.int::edcab00f-6318-46e5-a4a9-188b01ee222f" providerId="AD" clId="Web-{E2C7094A-4584-16E0-4ED5-D2DD98E5E806}" dt="2022-06-01T19:53:21.680" v="57"/>
        <pc:sldMkLst>
          <pc:docMk/>
          <pc:sldMk cId="537084202" sldId="1776"/>
        </pc:sldMkLst>
      </pc:sldChg>
      <pc:sldChg chg="del">
        <pc:chgData name="EZZINE, Hind" userId="S::ezzineh@who.int::edcab00f-6318-46e5-a4a9-188b01ee222f" providerId="AD" clId="Web-{E2C7094A-4584-16E0-4ED5-D2DD98E5E806}" dt="2022-06-01T19:53:20.477" v="56"/>
        <pc:sldMkLst>
          <pc:docMk/>
          <pc:sldMk cId="4063142249" sldId="1777"/>
        </pc:sldMkLst>
      </pc:sldChg>
      <pc:sldChg chg="del">
        <pc:chgData name="EZZINE, Hind" userId="S::ezzineh@who.int::edcab00f-6318-46e5-a4a9-188b01ee222f" providerId="AD" clId="Web-{E2C7094A-4584-16E0-4ED5-D2DD98E5E806}" dt="2022-06-01T19:53:19.602" v="55"/>
        <pc:sldMkLst>
          <pc:docMk/>
          <pc:sldMk cId="2970878627" sldId="1778"/>
        </pc:sldMkLst>
      </pc:sldChg>
      <pc:sldChg chg="del">
        <pc:chgData name="EZZINE, Hind" userId="S::ezzineh@who.int::edcab00f-6318-46e5-a4a9-188b01ee222f" providerId="AD" clId="Web-{E2C7094A-4584-16E0-4ED5-D2DD98E5E806}" dt="2022-06-01T19:53:16.555" v="54"/>
        <pc:sldMkLst>
          <pc:docMk/>
          <pc:sldMk cId="988905222" sldId="1780"/>
        </pc:sldMkLst>
      </pc:sldChg>
      <pc:sldChg chg="del">
        <pc:chgData name="EZZINE, Hind" userId="S::ezzineh@who.int::edcab00f-6318-46e5-a4a9-188b01ee222f" providerId="AD" clId="Web-{E2C7094A-4584-16E0-4ED5-D2DD98E5E806}" dt="2022-06-01T19:53:13.586" v="52"/>
        <pc:sldMkLst>
          <pc:docMk/>
          <pc:sldMk cId="1987489532" sldId="1785"/>
        </pc:sldMkLst>
      </pc:sldChg>
      <pc:sldChg chg="del">
        <pc:chgData name="EZZINE, Hind" userId="S::ezzineh@who.int::edcab00f-6318-46e5-a4a9-188b01ee222f" providerId="AD" clId="Web-{E2C7094A-4584-16E0-4ED5-D2DD98E5E806}" dt="2022-06-01T19:53:10.821" v="51"/>
        <pc:sldMkLst>
          <pc:docMk/>
          <pc:sldMk cId="2721162614" sldId="1786"/>
        </pc:sldMkLst>
      </pc:sldChg>
      <pc:sldChg chg="del">
        <pc:chgData name="EZZINE, Hind" userId="S::ezzineh@who.int::edcab00f-6318-46e5-a4a9-188b01ee222f" providerId="AD" clId="Web-{E2C7094A-4584-16E0-4ED5-D2DD98E5E806}" dt="2022-06-01T19:53:09.493" v="50"/>
        <pc:sldMkLst>
          <pc:docMk/>
          <pc:sldMk cId="314305113" sldId="1787"/>
        </pc:sldMkLst>
      </pc:sldChg>
      <pc:sldChg chg="modSp modNotes">
        <pc:chgData name="EZZINE, Hind" userId="S::ezzineh@who.int::edcab00f-6318-46e5-a4a9-188b01ee222f" providerId="AD" clId="Web-{E2C7094A-4584-16E0-4ED5-D2DD98E5E806}" dt="2022-06-01T21:03:14.990" v="348" actId="20577"/>
        <pc:sldMkLst>
          <pc:docMk/>
          <pc:sldMk cId="1185570679" sldId="1789"/>
        </pc:sldMkLst>
        <pc:spChg chg="mod">
          <ac:chgData name="EZZINE, Hind" userId="S::ezzineh@who.int::edcab00f-6318-46e5-a4a9-188b01ee222f" providerId="AD" clId="Web-{E2C7094A-4584-16E0-4ED5-D2DD98E5E806}" dt="2022-06-01T21:03:01.630" v="346" actId="20577"/>
          <ac:spMkLst>
            <pc:docMk/>
            <pc:sldMk cId="1185570679" sldId="1789"/>
            <ac:spMk id="745" creationId="{00000000-0000-0000-0000-000000000000}"/>
          </ac:spMkLst>
        </pc:spChg>
        <pc:spChg chg="mod">
          <ac:chgData name="EZZINE, Hind" userId="S::ezzineh@who.int::edcab00f-6318-46e5-a4a9-188b01ee222f" providerId="AD" clId="Web-{E2C7094A-4584-16E0-4ED5-D2DD98E5E806}" dt="2022-06-01T21:03:14.990" v="348" actId="20577"/>
          <ac:spMkLst>
            <pc:docMk/>
            <pc:sldMk cId="1185570679" sldId="1789"/>
            <ac:spMk id="746" creationId="{00000000-0000-0000-0000-000000000000}"/>
          </ac:spMkLst>
        </pc:spChg>
      </pc:sldChg>
      <pc:sldChg chg="del">
        <pc:chgData name="EZZINE, Hind" userId="S::ezzineh@who.int::edcab00f-6318-46e5-a4a9-188b01ee222f" providerId="AD" clId="Web-{E2C7094A-4584-16E0-4ED5-D2DD98E5E806}" dt="2022-06-01T19:53:07.024" v="47"/>
        <pc:sldMkLst>
          <pc:docMk/>
          <pc:sldMk cId="2785115220" sldId="1790"/>
        </pc:sldMkLst>
      </pc:sldChg>
      <pc:sldChg chg="del">
        <pc:chgData name="EZZINE, Hind" userId="S::ezzineh@who.int::edcab00f-6318-46e5-a4a9-188b01ee222f" providerId="AD" clId="Web-{E2C7094A-4584-16E0-4ED5-D2DD98E5E806}" dt="2022-06-01T19:53:08.071" v="48"/>
        <pc:sldMkLst>
          <pc:docMk/>
          <pc:sldMk cId="302642447" sldId="1791"/>
        </pc:sldMkLst>
      </pc:sldChg>
      <pc:sldChg chg="del">
        <pc:chgData name="EZZINE, Hind" userId="S::ezzineh@who.int::edcab00f-6318-46e5-a4a9-188b01ee222f" providerId="AD" clId="Web-{E2C7094A-4584-16E0-4ED5-D2DD98E5E806}" dt="2022-06-01T19:53:09.039" v="49"/>
        <pc:sldMkLst>
          <pc:docMk/>
          <pc:sldMk cId="1640852055" sldId="1792"/>
        </pc:sldMkLst>
      </pc:sldChg>
      <pc:sldChg chg="modSp del">
        <pc:chgData name="EZZINE, Hind" userId="S::ezzineh@who.int::edcab00f-6318-46e5-a4a9-188b01ee222f" providerId="AD" clId="Web-{E2C7094A-4584-16E0-4ED5-D2DD98E5E806}" dt="2022-06-01T20:19:55.963" v="164"/>
        <pc:sldMkLst>
          <pc:docMk/>
          <pc:sldMk cId="1516530110" sldId="1793"/>
        </pc:sldMkLst>
        <pc:spChg chg="mod">
          <ac:chgData name="EZZINE, Hind" userId="S::ezzineh@who.int::edcab00f-6318-46e5-a4a9-188b01ee222f" providerId="AD" clId="Web-{E2C7094A-4584-16E0-4ED5-D2DD98E5E806}" dt="2022-06-01T20:19:39.321" v="160" actId="20577"/>
          <ac:spMkLst>
            <pc:docMk/>
            <pc:sldMk cId="1516530110" sldId="1793"/>
            <ac:spMk id="3" creationId="{65426052-7C25-4A7B-A079-D1AE5DD1B95B}"/>
          </ac:spMkLst>
        </pc:spChg>
      </pc:sldChg>
      <pc:sldChg chg="modSp">
        <pc:chgData name="EZZINE, Hind" userId="S::ezzineh@who.int::edcab00f-6318-46e5-a4a9-188b01ee222f" providerId="AD" clId="Web-{E2C7094A-4584-16E0-4ED5-D2DD98E5E806}" dt="2022-06-01T20:41:06.376" v="290" actId="20577"/>
        <pc:sldMkLst>
          <pc:docMk/>
          <pc:sldMk cId="425449966" sldId="1795"/>
        </pc:sldMkLst>
        <pc:spChg chg="mod">
          <ac:chgData name="EZZINE, Hind" userId="S::ezzineh@who.int::edcab00f-6318-46e5-a4a9-188b01ee222f" providerId="AD" clId="Web-{E2C7094A-4584-16E0-4ED5-D2DD98E5E806}" dt="2022-06-01T20:41:06.376" v="290" actId="20577"/>
          <ac:spMkLst>
            <pc:docMk/>
            <pc:sldMk cId="425449966" sldId="1795"/>
            <ac:spMk id="2" creationId="{9FF25717-9224-4889-863F-3B936E52642E}"/>
          </ac:spMkLst>
        </pc:spChg>
      </pc:sldChg>
      <pc:sldChg chg="modSp">
        <pc:chgData name="EZZINE, Hind" userId="S::ezzineh@who.int::edcab00f-6318-46e5-a4a9-188b01ee222f" providerId="AD" clId="Web-{E2C7094A-4584-16E0-4ED5-D2DD98E5E806}" dt="2022-06-01T20:40:58.704" v="289" actId="20577"/>
        <pc:sldMkLst>
          <pc:docMk/>
          <pc:sldMk cId="2504429821" sldId="1802"/>
        </pc:sldMkLst>
        <pc:spChg chg="mod">
          <ac:chgData name="EZZINE, Hind" userId="S::ezzineh@who.int::edcab00f-6318-46e5-a4a9-188b01ee222f" providerId="AD" clId="Web-{E2C7094A-4584-16E0-4ED5-D2DD98E5E806}" dt="2022-06-01T20:40:58.704" v="289" actId="20577"/>
          <ac:spMkLst>
            <pc:docMk/>
            <pc:sldMk cId="2504429821" sldId="1802"/>
            <ac:spMk id="5" creationId="{199B861C-5856-4886-A422-EC02FBDB894B}"/>
          </ac:spMkLst>
        </pc:spChg>
      </pc:sldChg>
      <pc:sldChg chg="del">
        <pc:chgData name="EZZINE, Hind" userId="S::ezzineh@who.int::edcab00f-6318-46e5-a4a9-188b01ee222f" providerId="AD" clId="Web-{E2C7094A-4584-16E0-4ED5-D2DD98E5E806}" dt="2022-06-01T19:42:22.053" v="18"/>
        <pc:sldMkLst>
          <pc:docMk/>
          <pc:sldMk cId="1175400706" sldId="1803"/>
        </pc:sldMkLst>
      </pc:sldChg>
      <pc:sldChg chg="del">
        <pc:chgData name="EZZINE, Hind" userId="S::ezzineh@who.int::edcab00f-6318-46e5-a4a9-188b01ee222f" providerId="AD" clId="Web-{E2C7094A-4584-16E0-4ED5-D2DD98E5E806}" dt="2022-06-01T20:12:05.700" v="133"/>
        <pc:sldMkLst>
          <pc:docMk/>
          <pc:sldMk cId="817573999" sldId="1808"/>
        </pc:sldMkLst>
      </pc:sldChg>
      <pc:sldChg chg="del">
        <pc:chgData name="EZZINE, Hind" userId="S::ezzineh@who.int::edcab00f-6318-46e5-a4a9-188b01ee222f" providerId="AD" clId="Web-{E2C7094A-4584-16E0-4ED5-D2DD98E5E806}" dt="2022-06-01T19:53:15.227" v="53"/>
        <pc:sldMkLst>
          <pc:docMk/>
          <pc:sldMk cId="1882968764" sldId="1810"/>
        </pc:sldMkLst>
      </pc:sldChg>
      <pc:sldChg chg="modSp add">
        <pc:chgData name="EZZINE, Hind" userId="S::ezzineh@who.int::edcab00f-6318-46e5-a4a9-188b01ee222f" providerId="AD" clId="Web-{E2C7094A-4584-16E0-4ED5-D2DD98E5E806}" dt="2022-06-01T19:42:10.928" v="16" actId="14100"/>
        <pc:sldMkLst>
          <pc:docMk/>
          <pc:sldMk cId="2200299749" sldId="1812"/>
        </pc:sldMkLst>
        <pc:spChg chg="mod">
          <ac:chgData name="EZZINE, Hind" userId="S::ezzineh@who.int::edcab00f-6318-46e5-a4a9-188b01ee222f" providerId="AD" clId="Web-{E2C7094A-4584-16E0-4ED5-D2DD98E5E806}" dt="2022-06-01T19:42:10.928" v="16" actId="14100"/>
          <ac:spMkLst>
            <pc:docMk/>
            <pc:sldMk cId="2200299749" sldId="1812"/>
            <ac:spMk id="308" creationId="{00000000-0000-0000-0000-000000000000}"/>
          </ac:spMkLst>
        </pc:spChg>
      </pc:sldChg>
      <pc:sldChg chg="modSp add">
        <pc:chgData name="EZZINE, Hind" userId="S::ezzineh@who.int::edcab00f-6318-46e5-a4a9-188b01ee222f" providerId="AD" clId="Web-{E2C7094A-4584-16E0-4ED5-D2DD98E5E806}" dt="2022-06-01T21:06:58.982" v="352" actId="1076"/>
        <pc:sldMkLst>
          <pc:docMk/>
          <pc:sldMk cId="106162479" sldId="1813"/>
        </pc:sldMkLst>
        <pc:spChg chg="mod">
          <ac:chgData name="EZZINE, Hind" userId="S::ezzineh@who.int::edcab00f-6318-46e5-a4a9-188b01ee222f" providerId="AD" clId="Web-{E2C7094A-4584-16E0-4ED5-D2DD98E5E806}" dt="2022-06-01T19:41:56.505" v="14" actId="1076"/>
          <ac:spMkLst>
            <pc:docMk/>
            <pc:sldMk cId="106162479" sldId="1813"/>
            <ac:spMk id="3" creationId="{FE715C1D-0AFD-4B24-93D9-2F4112C6A19E}"/>
          </ac:spMkLst>
        </pc:spChg>
        <pc:spChg chg="mod">
          <ac:chgData name="EZZINE, Hind" userId="S::ezzineh@who.int::edcab00f-6318-46e5-a4a9-188b01ee222f" providerId="AD" clId="Web-{E2C7094A-4584-16E0-4ED5-D2DD98E5E806}" dt="2022-06-01T19:41:46.193" v="12" actId="20577"/>
          <ac:spMkLst>
            <pc:docMk/>
            <pc:sldMk cId="106162479" sldId="1813"/>
            <ac:spMk id="5" creationId="{637BBC0E-F8A1-4F34-A06A-A6D527623571}"/>
          </ac:spMkLst>
        </pc:spChg>
        <pc:spChg chg="mod">
          <ac:chgData name="EZZINE, Hind" userId="S::ezzineh@who.int::edcab00f-6318-46e5-a4a9-188b01ee222f" providerId="AD" clId="Web-{E2C7094A-4584-16E0-4ED5-D2DD98E5E806}" dt="2022-06-01T21:06:58.982" v="352" actId="1076"/>
          <ac:spMkLst>
            <pc:docMk/>
            <pc:sldMk cId="106162479" sldId="1813"/>
            <ac:spMk id="6" creationId="{9D3E3807-779F-4CC6-A730-7C5B1195247D}"/>
          </ac:spMkLst>
        </pc:spChg>
      </pc:sldChg>
      <pc:sldChg chg="modSp add replId modNotes">
        <pc:chgData name="EZZINE, Hind" userId="S::ezzineh@who.int::edcab00f-6318-46e5-a4a9-188b01ee222f" providerId="AD" clId="Web-{E2C7094A-4584-16E0-4ED5-D2DD98E5E806}" dt="2022-06-01T21:00:53.705" v="331" actId="20577"/>
        <pc:sldMkLst>
          <pc:docMk/>
          <pc:sldMk cId="2804847039" sldId="1814"/>
        </pc:sldMkLst>
        <pc:spChg chg="mod">
          <ac:chgData name="EZZINE, Hind" userId="S::ezzineh@who.int::edcab00f-6318-46e5-a4a9-188b01ee222f" providerId="AD" clId="Web-{E2C7094A-4584-16E0-4ED5-D2DD98E5E806}" dt="2022-06-01T21:00:53.705" v="331" actId="20577"/>
          <ac:spMkLst>
            <pc:docMk/>
            <pc:sldMk cId="2804847039" sldId="1814"/>
            <ac:spMk id="3" creationId="{37B22AAA-9342-43AC-8F65-25CA62562D11}"/>
          </ac:spMkLst>
        </pc:spChg>
        <pc:spChg chg="mod">
          <ac:chgData name="EZZINE, Hind" userId="S::ezzineh@who.int::edcab00f-6318-46e5-a4a9-188b01ee222f" providerId="AD" clId="Web-{E2C7094A-4584-16E0-4ED5-D2DD98E5E806}" dt="2022-06-01T20:07:32.859" v="117" actId="1076"/>
          <ac:spMkLst>
            <pc:docMk/>
            <pc:sldMk cId="2804847039" sldId="1814"/>
            <ac:spMk id="109" creationId="{00000000-0000-0000-0000-000000000000}"/>
          </ac:spMkLst>
        </pc:spChg>
      </pc:sldChg>
      <pc:sldChg chg="modSp add">
        <pc:chgData name="EZZINE, Hind" userId="S::ezzineh@who.int::edcab00f-6318-46e5-a4a9-188b01ee222f" providerId="AD" clId="Web-{E2C7094A-4584-16E0-4ED5-D2DD98E5E806}" dt="2022-06-01T20:14:32.938" v="145" actId="20577"/>
        <pc:sldMkLst>
          <pc:docMk/>
          <pc:sldMk cId="1598441211" sldId="1815"/>
        </pc:sldMkLst>
        <pc:spChg chg="mod">
          <ac:chgData name="EZZINE, Hind" userId="S::ezzineh@who.int::edcab00f-6318-46e5-a4a9-188b01ee222f" providerId="AD" clId="Web-{E2C7094A-4584-16E0-4ED5-D2DD98E5E806}" dt="2022-06-01T20:14:32.938" v="145" actId="20577"/>
          <ac:spMkLst>
            <pc:docMk/>
            <pc:sldMk cId="1598441211" sldId="1815"/>
            <ac:spMk id="19458" creationId="{00000000-0000-0000-0000-000000000000}"/>
          </ac:spMkLst>
        </pc:spChg>
      </pc:sldChg>
      <pc:sldChg chg="modSp add">
        <pc:chgData name="EZZINE, Hind" userId="S::ezzineh@who.int::edcab00f-6318-46e5-a4a9-188b01ee222f" providerId="AD" clId="Web-{E2C7094A-4584-16E0-4ED5-D2DD98E5E806}" dt="2022-06-01T20:14:25.907" v="144" actId="14100"/>
        <pc:sldMkLst>
          <pc:docMk/>
          <pc:sldMk cId="1675545111" sldId="1816"/>
        </pc:sldMkLst>
        <pc:spChg chg="mod">
          <ac:chgData name="EZZINE, Hind" userId="S::ezzineh@who.int::edcab00f-6318-46e5-a4a9-188b01ee222f" providerId="AD" clId="Web-{E2C7094A-4584-16E0-4ED5-D2DD98E5E806}" dt="2022-06-01T20:14:25.907" v="144" actId="14100"/>
          <ac:spMkLst>
            <pc:docMk/>
            <pc:sldMk cId="1675545111" sldId="1816"/>
            <ac:spMk id="3" creationId="{00000000-0000-0000-0000-000000000000}"/>
          </ac:spMkLst>
        </pc:spChg>
      </pc:sldChg>
      <pc:sldMasterChg chg="add addSldLayout">
        <pc:chgData name="EZZINE, Hind" userId="S::ezzineh@who.int::edcab00f-6318-46e5-a4a9-188b01ee222f" providerId="AD" clId="Web-{E2C7094A-4584-16E0-4ED5-D2DD98E5E806}" dt="2022-06-01T19:40:52.722" v="0"/>
        <pc:sldMasterMkLst>
          <pc:docMk/>
          <pc:sldMasterMk cId="19352866" sldId="2147483761"/>
        </pc:sldMasterMkLst>
        <pc:sldLayoutChg chg="add">
          <pc:chgData name="EZZINE, Hind" userId="S::ezzineh@who.int::edcab00f-6318-46e5-a4a9-188b01ee222f" providerId="AD" clId="Web-{E2C7094A-4584-16E0-4ED5-D2DD98E5E806}" dt="2022-06-01T19:40:52.722" v="0"/>
          <pc:sldLayoutMkLst>
            <pc:docMk/>
            <pc:sldMasterMk cId="19352866" sldId="2147483761"/>
            <pc:sldLayoutMk cId="2992809033" sldId="2147483763"/>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3724336043" sldId="2147483764"/>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2618931763" sldId="2147483765"/>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3736837534" sldId="2147483766"/>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1063752375" sldId="2147483767"/>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126808772" sldId="2147483768"/>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3625509648" sldId="2147483769"/>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2598386979" sldId="2147483770"/>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4018426610" sldId="2147483771"/>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681889584" sldId="2147483783"/>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1828371406" sldId="2147483819"/>
          </pc:sldLayoutMkLst>
        </pc:sldLayoutChg>
        <pc:sldLayoutChg chg="add">
          <pc:chgData name="EZZINE, Hind" userId="S::ezzineh@who.int::edcab00f-6318-46e5-a4a9-188b01ee222f" providerId="AD" clId="Web-{E2C7094A-4584-16E0-4ED5-D2DD98E5E806}" dt="2022-06-01T19:40:52.722" v="0"/>
          <pc:sldLayoutMkLst>
            <pc:docMk/>
            <pc:sldMasterMk cId="19352866" sldId="2147483761"/>
            <pc:sldLayoutMk cId="2262953768" sldId="2147483821"/>
          </pc:sldLayoutMkLst>
        </pc:sldLayoutChg>
      </pc:sldMasterChg>
      <pc:sldMasterChg chg="modSldLayout">
        <pc:chgData name="EZZINE, Hind" userId="S::ezzineh@who.int::edcab00f-6318-46e5-a4a9-188b01ee222f" providerId="AD" clId="Web-{E2C7094A-4584-16E0-4ED5-D2DD98E5E806}" dt="2022-06-01T20:14:06.594" v="141"/>
        <pc:sldMasterMkLst>
          <pc:docMk/>
          <pc:sldMasterMk cId="1533177493" sldId="2147483781"/>
        </pc:sldMasterMkLst>
        <pc:sldLayoutChg chg="replId">
          <pc:chgData name="EZZINE, Hind" userId="S::ezzineh@who.int::edcab00f-6318-46e5-a4a9-188b01ee222f" providerId="AD" clId="Web-{E2C7094A-4584-16E0-4ED5-D2DD98E5E806}" dt="2022-06-01T19:40:52.722" v="0"/>
          <pc:sldLayoutMkLst>
            <pc:docMk/>
            <pc:sldMasterMk cId="1533177493" sldId="2147483781"/>
            <pc:sldLayoutMk cId="978302285" sldId="2147483820"/>
          </pc:sldLayoutMkLst>
        </pc:sldLayoutChg>
        <pc:sldLayoutChg chg="replId">
          <pc:chgData name="EZZINE, Hind" userId="S::ezzineh@who.int::edcab00f-6318-46e5-a4a9-188b01ee222f" providerId="AD" clId="Web-{E2C7094A-4584-16E0-4ED5-D2DD98E5E806}" dt="2022-06-01T20:14:06.594" v="141"/>
          <pc:sldLayoutMkLst>
            <pc:docMk/>
            <pc:sldMasterMk cId="1533177493" sldId="2147483781"/>
            <pc:sldLayoutMk cId="238172258" sldId="2147483835"/>
          </pc:sldLayoutMkLst>
        </pc:sldLayoutChg>
      </pc:sldMasterChg>
      <pc:sldMasterChg chg="add addSldLayout">
        <pc:chgData name="EZZINE, Hind" userId="S::ezzineh@who.int::edcab00f-6318-46e5-a4a9-188b01ee222f" providerId="AD" clId="Web-{E2C7094A-4584-16E0-4ED5-D2DD98E5E806}" dt="2022-06-01T20:14:06.594" v="141"/>
        <pc:sldMasterMkLst>
          <pc:docMk/>
          <pc:sldMasterMk cId="19352866" sldId="2147483793"/>
        </pc:sldMasterMkLst>
        <pc:sldLayoutChg chg="add">
          <pc:chgData name="EZZINE, Hind" userId="S::ezzineh@who.int::edcab00f-6318-46e5-a4a9-188b01ee222f" providerId="AD" clId="Web-{E2C7094A-4584-16E0-4ED5-D2DD98E5E806}" dt="2022-06-01T20:14:06.594" v="141"/>
          <pc:sldLayoutMkLst>
            <pc:docMk/>
            <pc:sldMasterMk cId="19352866" sldId="2147483793"/>
            <pc:sldLayoutMk cId="1591940078" sldId="2147483784"/>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1828371406" sldId="2147483794"/>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681889584" sldId="2147483795"/>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2992809033" sldId="2147483796"/>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2262953768" sldId="2147483797"/>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3724336043" sldId="2147483798"/>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2618931763" sldId="2147483799"/>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3736837534" sldId="2147483800"/>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1063752375" sldId="2147483801"/>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126808772" sldId="2147483802"/>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3625509648" sldId="2147483803"/>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2598386979" sldId="2147483804"/>
          </pc:sldLayoutMkLst>
        </pc:sldLayoutChg>
        <pc:sldLayoutChg chg="add">
          <pc:chgData name="EZZINE, Hind" userId="S::ezzineh@who.int::edcab00f-6318-46e5-a4a9-188b01ee222f" providerId="AD" clId="Web-{E2C7094A-4584-16E0-4ED5-D2DD98E5E806}" dt="2022-06-01T20:14:06.594" v="141"/>
          <pc:sldLayoutMkLst>
            <pc:docMk/>
            <pc:sldMasterMk cId="19352866" sldId="2147483793"/>
            <pc:sldLayoutMk cId="4018426610" sldId="2147483805"/>
          </pc:sldLayoutMkLst>
        </pc:sldLayoutChg>
      </pc:sldMasterChg>
      <pc:sldMasterChg chg="modSldLayout">
        <pc:chgData name="EZZINE, Hind" userId="S::ezzineh@who.int::edcab00f-6318-46e5-a4a9-188b01ee222f" providerId="AD" clId="Web-{E2C7094A-4584-16E0-4ED5-D2DD98E5E806}" dt="2022-06-01T20:14:06.594" v="141"/>
        <pc:sldMasterMkLst>
          <pc:docMk/>
          <pc:sldMasterMk cId="1533177493" sldId="2147483811"/>
        </pc:sldMasterMkLst>
        <pc:sldLayoutChg chg="replId">
          <pc:chgData name="EZZINE, Hind" userId="S::ezzineh@who.int::edcab00f-6318-46e5-a4a9-188b01ee222f" providerId="AD" clId="Web-{E2C7094A-4584-16E0-4ED5-D2DD98E5E806}" dt="2022-06-01T20:14:06.594" v="141"/>
          <pc:sldLayoutMkLst>
            <pc:docMk/>
            <pc:sldMasterMk cId="1533177493" sldId="2147483811"/>
            <pc:sldLayoutMk cId="320231954" sldId="2147483832"/>
          </pc:sldLayoutMkLst>
        </pc:sldLayoutChg>
        <pc:sldLayoutChg chg="replId">
          <pc:chgData name="EZZINE, Hind" userId="S::ezzineh@who.int::edcab00f-6318-46e5-a4a9-188b01ee222f" providerId="AD" clId="Web-{E2C7094A-4584-16E0-4ED5-D2DD98E5E806}" dt="2022-06-01T20:14:06.594" v="141"/>
          <pc:sldLayoutMkLst>
            <pc:docMk/>
            <pc:sldMasterMk cId="1533177493" sldId="2147483811"/>
            <pc:sldLayoutMk cId="466926821" sldId="2147483833"/>
          </pc:sldLayoutMkLst>
        </pc:sldLayoutChg>
        <pc:sldLayoutChg chg="replId">
          <pc:chgData name="EZZINE, Hind" userId="S::ezzineh@who.int::edcab00f-6318-46e5-a4a9-188b01ee222f" providerId="AD" clId="Web-{E2C7094A-4584-16E0-4ED5-D2DD98E5E806}" dt="2022-06-01T20:14:06.594" v="141"/>
          <pc:sldLayoutMkLst>
            <pc:docMk/>
            <pc:sldMasterMk cId="1533177493" sldId="2147483811"/>
            <pc:sldLayoutMk cId="1688008712" sldId="2147483834"/>
          </pc:sldLayoutMkLst>
        </pc:sldLayoutChg>
      </pc:sldMasterChg>
      <pc:sldMasterChg chg="replId modSldLayout">
        <pc:chgData name="EZZINE, Hind" userId="S::ezzineh@who.int::edcab00f-6318-46e5-a4a9-188b01ee222f" providerId="AD" clId="Web-{E2C7094A-4584-16E0-4ED5-D2DD98E5E806}" dt="2022-06-01T20:14:06.594" v="141"/>
        <pc:sldMasterMkLst>
          <pc:docMk/>
          <pc:sldMasterMk cId="1978900061" sldId="2147483822"/>
        </pc:sldMasterMkLst>
        <pc:sldLayoutChg chg="replId">
          <pc:chgData name="EZZINE, Hind" userId="S::ezzineh@who.int::edcab00f-6318-46e5-a4a9-188b01ee222f" providerId="AD" clId="Web-{E2C7094A-4584-16E0-4ED5-D2DD98E5E806}" dt="2022-06-01T20:14:06.594" v="141"/>
          <pc:sldLayoutMkLst>
            <pc:docMk/>
            <pc:sldMasterMk cId="1978900061" sldId="2147483822"/>
            <pc:sldLayoutMk cId="22730279" sldId="2147483823"/>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2267387759" sldId="2147483824"/>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3798771942" sldId="2147483825"/>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1337117898" sldId="2147483826"/>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1580421316" sldId="2147483827"/>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714703637" sldId="2147483828"/>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3123249398" sldId="2147483829"/>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1178756486" sldId="2147483830"/>
          </pc:sldLayoutMkLst>
        </pc:sldLayoutChg>
        <pc:sldLayoutChg chg="replId">
          <pc:chgData name="EZZINE, Hind" userId="S::ezzineh@who.int::edcab00f-6318-46e5-a4a9-188b01ee222f" providerId="AD" clId="Web-{E2C7094A-4584-16E0-4ED5-D2DD98E5E806}" dt="2022-06-01T20:14:06.594" v="141"/>
          <pc:sldLayoutMkLst>
            <pc:docMk/>
            <pc:sldMasterMk cId="1978900061" sldId="2147483822"/>
            <pc:sldLayoutMk cId="3399507933" sldId="2147483831"/>
          </pc:sldLayoutMkLst>
        </pc:sldLayoutChg>
      </pc:sldMasterChg>
    </pc:docChg>
  </pc:docChgLst>
  <pc:docChgLst>
    <pc:chgData name="GOMEZ, Paula" userId="c93cf399-3ed7-4230-9282-8831e3fe5ae7" providerId="ADAL" clId="{E44CB370-82BC-43D8-8C17-5E8B33253CBA}"/>
    <pc:docChg chg="addSld modSld sldOrd">
      <pc:chgData name="GOMEZ, Paula" userId="c93cf399-3ed7-4230-9282-8831e3fe5ae7" providerId="ADAL" clId="{E44CB370-82BC-43D8-8C17-5E8B33253CBA}" dt="2022-05-18T15:40:07.192" v="140" actId="13926"/>
      <pc:docMkLst>
        <pc:docMk/>
      </pc:docMkLst>
      <pc:sldChg chg="modSp mod ord">
        <pc:chgData name="GOMEZ, Paula" userId="c93cf399-3ed7-4230-9282-8831e3fe5ae7" providerId="ADAL" clId="{E44CB370-82BC-43D8-8C17-5E8B33253CBA}" dt="2022-05-18T15:40:07.192" v="140" actId="13926"/>
        <pc:sldMkLst>
          <pc:docMk/>
          <pc:sldMk cId="2840742301" sldId="1631"/>
        </pc:sldMkLst>
        <pc:spChg chg="mod">
          <ac:chgData name="GOMEZ, Paula" userId="c93cf399-3ed7-4230-9282-8831e3fe5ae7" providerId="ADAL" clId="{E44CB370-82BC-43D8-8C17-5E8B33253CBA}" dt="2022-05-18T15:40:07.192" v="140" actId="13926"/>
          <ac:spMkLst>
            <pc:docMk/>
            <pc:sldMk cId="2840742301" sldId="1631"/>
            <ac:spMk id="300" creationId="{00000000-0000-0000-0000-000000000000}"/>
          </ac:spMkLst>
        </pc:spChg>
      </pc:sldChg>
      <pc:sldChg chg="modSp mod">
        <pc:chgData name="GOMEZ, Paula" userId="c93cf399-3ed7-4230-9282-8831e3fe5ae7" providerId="ADAL" clId="{E44CB370-82BC-43D8-8C17-5E8B33253CBA}" dt="2022-05-18T13:22:14.969" v="13" actId="20577"/>
        <pc:sldMkLst>
          <pc:docMk/>
          <pc:sldMk cId="16300657" sldId="1632"/>
        </pc:sldMkLst>
        <pc:spChg chg="mod">
          <ac:chgData name="GOMEZ, Paula" userId="c93cf399-3ed7-4230-9282-8831e3fe5ae7" providerId="ADAL" clId="{E44CB370-82BC-43D8-8C17-5E8B33253CBA}" dt="2022-05-18T13:22:14.969" v="13" actId="20577"/>
          <ac:spMkLst>
            <pc:docMk/>
            <pc:sldMk cId="16300657" sldId="1632"/>
            <ac:spMk id="300" creationId="{00000000-0000-0000-0000-000000000000}"/>
          </ac:spMkLst>
        </pc:spChg>
      </pc:sldChg>
      <pc:sldChg chg="modSp mod">
        <pc:chgData name="GOMEZ, Paula" userId="c93cf399-3ed7-4230-9282-8831e3fe5ae7" providerId="ADAL" clId="{E44CB370-82BC-43D8-8C17-5E8B33253CBA}" dt="2022-05-18T13:22:25.757" v="15" actId="20577"/>
        <pc:sldMkLst>
          <pc:docMk/>
          <pc:sldMk cId="1560250313" sldId="1636"/>
        </pc:sldMkLst>
        <pc:spChg chg="mod">
          <ac:chgData name="GOMEZ, Paula" userId="c93cf399-3ed7-4230-9282-8831e3fe5ae7" providerId="ADAL" clId="{E44CB370-82BC-43D8-8C17-5E8B33253CBA}" dt="2022-05-18T13:22:25.757" v="15" actId="20577"/>
          <ac:spMkLst>
            <pc:docMk/>
            <pc:sldMk cId="1560250313" sldId="1636"/>
            <ac:spMk id="300" creationId="{00000000-0000-0000-0000-000000000000}"/>
          </ac:spMkLst>
        </pc:spChg>
      </pc:sldChg>
      <pc:sldChg chg="modSp add mod modAnim">
        <pc:chgData name="GOMEZ, Paula" userId="c93cf399-3ed7-4230-9282-8831e3fe5ae7" providerId="ADAL" clId="{E44CB370-82BC-43D8-8C17-5E8B33253CBA}" dt="2022-05-18T15:39:56.671" v="139" actId="13926"/>
        <pc:sldMkLst>
          <pc:docMk/>
          <pc:sldMk cId="3285161522" sldId="1691"/>
        </pc:sldMkLst>
        <pc:spChg chg="mod">
          <ac:chgData name="GOMEZ, Paula" userId="c93cf399-3ed7-4230-9282-8831e3fe5ae7" providerId="ADAL" clId="{E44CB370-82BC-43D8-8C17-5E8B33253CBA}" dt="2022-05-18T13:26:41.641" v="136" actId="20577"/>
          <ac:spMkLst>
            <pc:docMk/>
            <pc:sldMk cId="3285161522" sldId="1691"/>
            <ac:spMk id="2" creationId="{1944E357-522A-43EF-86F8-8BE80DC2428D}"/>
          </ac:spMkLst>
        </pc:spChg>
        <pc:spChg chg="mod">
          <ac:chgData name="GOMEZ, Paula" userId="c93cf399-3ed7-4230-9282-8831e3fe5ae7" providerId="ADAL" clId="{E44CB370-82BC-43D8-8C17-5E8B33253CBA}" dt="2022-05-18T13:24:48.662" v="17" actId="20577"/>
          <ac:spMkLst>
            <pc:docMk/>
            <pc:sldMk cId="3285161522" sldId="1691"/>
            <ac:spMk id="3" creationId="{37B22AAA-9342-43AC-8F65-25CA62562D11}"/>
          </ac:spMkLst>
        </pc:spChg>
        <pc:spChg chg="mod">
          <ac:chgData name="GOMEZ, Paula" userId="c93cf399-3ed7-4230-9282-8831e3fe5ae7" providerId="ADAL" clId="{E44CB370-82BC-43D8-8C17-5E8B33253CBA}" dt="2022-05-18T15:39:56.671" v="139" actId="13926"/>
          <ac:spMkLst>
            <pc:docMk/>
            <pc:sldMk cId="3285161522" sldId="1691"/>
            <ac:spMk id="109" creationId="{00000000-0000-0000-0000-000000000000}"/>
          </ac:spMkLst>
        </pc:spChg>
      </pc:sldChg>
      <pc:sldChg chg="add">
        <pc:chgData name="GOMEZ, Paula" userId="c93cf399-3ed7-4230-9282-8831e3fe5ae7" providerId="ADAL" clId="{E44CB370-82BC-43D8-8C17-5E8B33253CBA}" dt="2022-05-18T13:20:10.730" v="2" actId="2890"/>
        <pc:sldMkLst>
          <pc:docMk/>
          <pc:sldMk cId="3946100469" sldId="1811"/>
        </pc:sldMkLst>
      </pc:sldChg>
    </pc:docChg>
  </pc:docChgLst>
  <pc:docChgLst>
    <pc:chgData name="EZZINE, Hind" userId="S::ezzineh@who.int::edcab00f-6318-46e5-a4a9-188b01ee222f" providerId="AD" clId="Web-{48D2126F-AC8E-A19A-4C48-30CDDA1C94E5}"/>
    <pc:docChg chg="modSld">
      <pc:chgData name="EZZINE, Hind" userId="S::ezzineh@who.int::edcab00f-6318-46e5-a4a9-188b01ee222f" providerId="AD" clId="Web-{48D2126F-AC8E-A19A-4C48-30CDDA1C94E5}" dt="2022-06-02T07:43:35.583" v="1"/>
      <pc:docMkLst>
        <pc:docMk/>
      </pc:docMkLst>
      <pc:sldChg chg="mod modShow">
        <pc:chgData name="EZZINE, Hind" userId="S::ezzineh@who.int::edcab00f-6318-46e5-a4a9-188b01ee222f" providerId="AD" clId="Web-{48D2126F-AC8E-A19A-4C48-30CDDA1C94E5}" dt="2022-06-02T07:43:35.583" v="1"/>
        <pc:sldMkLst>
          <pc:docMk/>
          <pc:sldMk cId="2621099334" sldId="1733"/>
        </pc:sldMkLst>
      </pc:sldChg>
    </pc:docChg>
  </pc:docChgLst>
  <pc:docChgLst>
    <pc:chgData name="GOMEZ, Paula" userId="c93cf399-3ed7-4230-9282-8831e3fe5ae7" providerId="ADAL" clId="{AA5A092F-6175-4E43-B944-7C80A3E532C6}"/>
    <pc:docChg chg="undo custSel addSld delSld modSld">
      <pc:chgData name="GOMEZ, Paula" userId="c93cf399-3ed7-4230-9282-8831e3fe5ae7" providerId="ADAL" clId="{AA5A092F-6175-4E43-B944-7C80A3E532C6}" dt="2023-07-01T14:23:44.340" v="449" actId="2085"/>
      <pc:docMkLst>
        <pc:docMk/>
      </pc:docMkLst>
      <pc:sldChg chg="addSp delSp modSp mod">
        <pc:chgData name="GOMEZ, Paula" userId="c93cf399-3ed7-4230-9282-8831e3fe5ae7" providerId="ADAL" clId="{AA5A092F-6175-4E43-B944-7C80A3E532C6}" dt="2023-07-01T13:51:33.079" v="374" actId="14100"/>
        <pc:sldMkLst>
          <pc:docMk/>
          <pc:sldMk cId="0" sldId="268"/>
        </pc:sldMkLst>
        <pc:spChg chg="mod">
          <ac:chgData name="GOMEZ, Paula" userId="c93cf399-3ed7-4230-9282-8831e3fe5ae7" providerId="ADAL" clId="{AA5A092F-6175-4E43-B944-7C80A3E532C6}" dt="2023-07-01T13:50:30.362" v="339" actId="1076"/>
          <ac:spMkLst>
            <pc:docMk/>
            <pc:sldMk cId="0" sldId="268"/>
            <ac:spMk id="3" creationId="{0938D42F-E87B-49DE-A35D-4B796868AE75}"/>
          </ac:spMkLst>
        </pc:spChg>
        <pc:spChg chg="mod">
          <ac:chgData name="GOMEZ, Paula" userId="c93cf399-3ed7-4230-9282-8831e3fe5ae7" providerId="ADAL" clId="{AA5A092F-6175-4E43-B944-7C80A3E532C6}" dt="2023-07-01T13:51:33.079" v="374" actId="14100"/>
          <ac:spMkLst>
            <pc:docMk/>
            <pc:sldMk cId="0" sldId="268"/>
            <ac:spMk id="351" creationId="{00000000-0000-0000-0000-000000000000}"/>
          </ac:spMkLst>
        </pc:spChg>
        <pc:spChg chg="mod">
          <ac:chgData name="GOMEZ, Paula" userId="c93cf399-3ed7-4230-9282-8831e3fe5ae7" providerId="ADAL" clId="{AA5A092F-6175-4E43-B944-7C80A3E532C6}" dt="2023-06-20T12:02:41.943" v="202" actId="1038"/>
          <ac:spMkLst>
            <pc:docMk/>
            <pc:sldMk cId="0" sldId="268"/>
            <ac:spMk id="353" creationId="{00000000-0000-0000-0000-000000000000}"/>
          </ac:spMkLst>
        </pc:spChg>
        <pc:picChg chg="del">
          <ac:chgData name="GOMEZ, Paula" userId="c93cf399-3ed7-4230-9282-8831e3fe5ae7" providerId="ADAL" clId="{AA5A092F-6175-4E43-B944-7C80A3E532C6}" dt="2023-07-01T13:48:32.859" v="320" actId="478"/>
          <ac:picMkLst>
            <pc:docMk/>
            <pc:sldMk cId="0" sldId="268"/>
            <ac:picMk id="2" creationId="{56E97D49-E738-45F3-B3E7-557DD914CE05}"/>
          </ac:picMkLst>
        </pc:picChg>
        <pc:picChg chg="del">
          <ac:chgData name="GOMEZ, Paula" userId="c93cf399-3ed7-4230-9282-8831e3fe5ae7" providerId="ADAL" clId="{AA5A092F-6175-4E43-B944-7C80A3E532C6}" dt="2023-07-01T13:49:06.191" v="328" actId="478"/>
          <ac:picMkLst>
            <pc:docMk/>
            <pc:sldMk cId="0" sldId="268"/>
            <ac:picMk id="4" creationId="{ED5161BB-A91F-428D-8B03-78BD0D5F09B7}"/>
          </ac:picMkLst>
        </pc:picChg>
        <pc:picChg chg="add mod modCrop">
          <ac:chgData name="GOMEZ, Paula" userId="c93cf399-3ed7-4230-9282-8831e3fe5ae7" providerId="ADAL" clId="{AA5A092F-6175-4E43-B944-7C80A3E532C6}" dt="2023-07-01T13:51:28.625" v="373" actId="1036"/>
          <ac:picMkLst>
            <pc:docMk/>
            <pc:sldMk cId="0" sldId="268"/>
            <ac:picMk id="6" creationId="{092D4766-E771-60C7-BA71-30ACEAA45840}"/>
          </ac:picMkLst>
        </pc:picChg>
        <pc:picChg chg="add mod modCrop">
          <ac:chgData name="GOMEZ, Paula" userId="c93cf399-3ed7-4230-9282-8831e3fe5ae7" providerId="ADAL" clId="{AA5A092F-6175-4E43-B944-7C80A3E532C6}" dt="2023-07-01T13:51:28.625" v="373" actId="1036"/>
          <ac:picMkLst>
            <pc:docMk/>
            <pc:sldMk cId="0" sldId="268"/>
            <ac:picMk id="8" creationId="{8F680921-F8FC-C1C5-EEC0-B6A1A31623F0}"/>
          </ac:picMkLst>
        </pc:picChg>
      </pc:sldChg>
      <pc:sldChg chg="modSp mod modAnim">
        <pc:chgData name="GOMEZ, Paula" userId="c93cf399-3ed7-4230-9282-8831e3fe5ae7" providerId="ADAL" clId="{AA5A092F-6175-4E43-B944-7C80A3E532C6}" dt="2023-06-20T12:07:20.874" v="232"/>
        <pc:sldMkLst>
          <pc:docMk/>
          <pc:sldMk cId="0" sldId="277"/>
        </pc:sldMkLst>
        <pc:spChg chg="mod">
          <ac:chgData name="GOMEZ, Paula" userId="c93cf399-3ed7-4230-9282-8831e3fe5ae7" providerId="ADAL" clId="{AA5A092F-6175-4E43-B944-7C80A3E532C6}" dt="2023-06-20T12:06:54.616" v="229" actId="313"/>
          <ac:spMkLst>
            <pc:docMk/>
            <pc:sldMk cId="0" sldId="277"/>
            <ac:spMk id="445" creationId="{00000000-0000-0000-0000-000000000000}"/>
          </ac:spMkLst>
        </pc:spChg>
        <pc:spChg chg="mod">
          <ac:chgData name="GOMEZ, Paula" userId="c93cf399-3ed7-4230-9282-8831e3fe5ae7" providerId="ADAL" clId="{AA5A092F-6175-4E43-B944-7C80A3E532C6}" dt="2023-06-20T12:06:34.522" v="223" actId="1076"/>
          <ac:spMkLst>
            <pc:docMk/>
            <pc:sldMk cId="0" sldId="277"/>
            <ac:spMk id="447" creationId="{00000000-0000-0000-0000-000000000000}"/>
          </ac:spMkLst>
        </pc:spChg>
      </pc:sldChg>
      <pc:sldChg chg="modSp mod">
        <pc:chgData name="GOMEZ, Paula" userId="c93cf399-3ed7-4230-9282-8831e3fe5ae7" providerId="ADAL" clId="{AA5A092F-6175-4E43-B944-7C80A3E532C6}" dt="2023-06-20T12:00:04.233" v="143" actId="14100"/>
        <pc:sldMkLst>
          <pc:docMk/>
          <pc:sldMk cId="1017425622" sldId="300"/>
        </pc:sldMkLst>
        <pc:spChg chg="mod">
          <ac:chgData name="GOMEZ, Paula" userId="c93cf399-3ed7-4230-9282-8831e3fe5ae7" providerId="ADAL" clId="{AA5A092F-6175-4E43-B944-7C80A3E532C6}" dt="2023-06-20T12:00:04.233" v="143" actId="14100"/>
          <ac:spMkLst>
            <pc:docMk/>
            <pc:sldMk cId="1017425622" sldId="300"/>
            <ac:spMk id="2" creationId="{D319DE25-7BE0-48DB-8C08-5EFBD2E77C60}"/>
          </ac:spMkLst>
        </pc:spChg>
      </pc:sldChg>
      <pc:sldChg chg="addSp delSp modSp mod">
        <pc:chgData name="GOMEZ, Paula" userId="c93cf399-3ed7-4230-9282-8831e3fe5ae7" providerId="ADAL" clId="{AA5A092F-6175-4E43-B944-7C80A3E532C6}" dt="2023-07-01T13:56:28.219" v="397" actId="732"/>
        <pc:sldMkLst>
          <pc:docMk/>
          <pc:sldMk cId="1946163215" sldId="318"/>
        </pc:sldMkLst>
        <pc:spChg chg="add del mod">
          <ac:chgData name="GOMEZ, Paula" userId="c93cf399-3ed7-4230-9282-8831e3fe5ae7" providerId="ADAL" clId="{AA5A092F-6175-4E43-B944-7C80A3E532C6}" dt="2023-07-01T13:56:06.296" v="394" actId="1076"/>
          <ac:spMkLst>
            <pc:docMk/>
            <pc:sldMk cId="1946163215" sldId="318"/>
            <ac:spMk id="6" creationId="{37DFC15F-39B5-41A6-86A4-0CAF674F9599}"/>
          </ac:spMkLst>
        </pc:spChg>
        <pc:grpChg chg="del">
          <ac:chgData name="GOMEZ, Paula" userId="c93cf399-3ed7-4230-9282-8831e3fe5ae7" providerId="ADAL" clId="{AA5A092F-6175-4E43-B944-7C80A3E532C6}" dt="2023-07-01T13:54:37.012" v="375" actId="478"/>
          <ac:grpSpMkLst>
            <pc:docMk/>
            <pc:sldMk cId="1946163215" sldId="318"/>
            <ac:grpSpMk id="3" creationId="{CC4B7F7F-9DE1-41FA-B73A-0B1BF6A86BBA}"/>
          </ac:grpSpMkLst>
        </pc:grpChg>
        <pc:picChg chg="add mod modCrop">
          <ac:chgData name="GOMEZ, Paula" userId="c93cf399-3ed7-4230-9282-8831e3fe5ae7" providerId="ADAL" clId="{AA5A092F-6175-4E43-B944-7C80A3E532C6}" dt="2023-07-01T13:56:28.219" v="397" actId="732"/>
          <ac:picMkLst>
            <pc:docMk/>
            <pc:sldMk cId="1946163215" sldId="318"/>
            <ac:picMk id="11" creationId="{01D2BE16-57D9-25C1-2500-09FEB363D256}"/>
          </ac:picMkLst>
        </pc:picChg>
      </pc:sldChg>
      <pc:sldChg chg="modSp mod">
        <pc:chgData name="GOMEZ, Paula" userId="c93cf399-3ed7-4230-9282-8831e3fe5ae7" providerId="ADAL" clId="{AA5A092F-6175-4E43-B944-7C80A3E532C6}" dt="2023-07-01T14:05:35.324" v="428" actId="1036"/>
        <pc:sldMkLst>
          <pc:docMk/>
          <pc:sldMk cId="1415759579" sldId="340"/>
        </pc:sldMkLst>
        <pc:spChg chg="mod">
          <ac:chgData name="GOMEZ, Paula" userId="c93cf399-3ed7-4230-9282-8831e3fe5ae7" providerId="ADAL" clId="{AA5A092F-6175-4E43-B944-7C80A3E532C6}" dt="2023-06-20T12:04:23.970" v="212" actId="2711"/>
          <ac:spMkLst>
            <pc:docMk/>
            <pc:sldMk cId="1415759579" sldId="340"/>
            <ac:spMk id="4" creationId="{B8CF254F-933C-F548-B6A9-C6B291F659CE}"/>
          </ac:spMkLst>
        </pc:spChg>
        <pc:graphicFrameChg chg="mod modGraphic">
          <ac:chgData name="GOMEZ, Paula" userId="c93cf399-3ed7-4230-9282-8831e3fe5ae7" providerId="ADAL" clId="{AA5A092F-6175-4E43-B944-7C80A3E532C6}" dt="2023-07-01T14:05:16.868" v="407" actId="948"/>
          <ac:graphicFrameMkLst>
            <pc:docMk/>
            <pc:sldMk cId="1415759579" sldId="340"/>
            <ac:graphicFrameMk id="14" creationId="{2FE50598-6EDA-4C94-A9DB-4C5BA93281A3}"/>
          </ac:graphicFrameMkLst>
        </pc:graphicFrameChg>
        <pc:graphicFrameChg chg="mod modGraphic">
          <ac:chgData name="GOMEZ, Paula" userId="c93cf399-3ed7-4230-9282-8831e3fe5ae7" providerId="ADAL" clId="{AA5A092F-6175-4E43-B944-7C80A3E532C6}" dt="2023-07-01T14:05:35.324" v="428" actId="1036"/>
          <ac:graphicFrameMkLst>
            <pc:docMk/>
            <pc:sldMk cId="1415759579" sldId="340"/>
            <ac:graphicFrameMk id="15" creationId="{B4F29DE9-FCF9-41AE-BCAE-AE76B2B633F7}"/>
          </ac:graphicFrameMkLst>
        </pc:graphicFrameChg>
      </pc:sldChg>
      <pc:sldChg chg="delSp modSp add mod modClrScheme chgLayout">
        <pc:chgData name="GOMEZ, Paula" userId="c93cf399-3ed7-4230-9282-8831e3fe5ae7" providerId="ADAL" clId="{AA5A092F-6175-4E43-B944-7C80A3E532C6}" dt="2023-06-20T11:56:52.257" v="20" actId="1076"/>
        <pc:sldMkLst>
          <pc:docMk/>
          <pc:sldMk cId="3772566015" sldId="462"/>
        </pc:sldMkLst>
        <pc:spChg chg="del">
          <ac:chgData name="GOMEZ, Paula" userId="c93cf399-3ed7-4230-9282-8831e3fe5ae7" providerId="ADAL" clId="{AA5A092F-6175-4E43-B944-7C80A3E532C6}" dt="2023-06-20T11:56:43.847" v="17" actId="478"/>
          <ac:spMkLst>
            <pc:docMk/>
            <pc:sldMk cId="3772566015" sldId="462"/>
            <ac:spMk id="2" creationId="{30EF9F5D-011B-23AD-5EE5-FDAAB99E8DF3}"/>
          </ac:spMkLst>
        </pc:spChg>
        <pc:spChg chg="mod ord">
          <ac:chgData name="GOMEZ, Paula" userId="c93cf399-3ed7-4230-9282-8831e3fe5ae7" providerId="ADAL" clId="{AA5A092F-6175-4E43-B944-7C80A3E532C6}" dt="2023-06-20T11:56:46.328" v="18" actId="1076"/>
          <ac:spMkLst>
            <pc:docMk/>
            <pc:sldMk cId="3772566015" sldId="462"/>
            <ac:spMk id="293" creationId="{00000000-0000-0000-0000-000000000000}"/>
          </ac:spMkLst>
        </pc:spChg>
        <pc:spChg chg="mod ord">
          <ac:chgData name="GOMEZ, Paula" userId="c93cf399-3ed7-4230-9282-8831e3fe5ae7" providerId="ADAL" clId="{AA5A092F-6175-4E43-B944-7C80A3E532C6}" dt="2023-06-20T11:56:52.257" v="20" actId="1076"/>
          <ac:spMkLst>
            <pc:docMk/>
            <pc:sldMk cId="3772566015" sldId="462"/>
            <ac:spMk id="294" creationId="{00000000-0000-0000-0000-000000000000}"/>
          </ac:spMkLst>
        </pc:spChg>
      </pc:sldChg>
      <pc:sldChg chg="modSp mod">
        <pc:chgData name="GOMEZ, Paula" userId="c93cf399-3ed7-4230-9282-8831e3fe5ae7" providerId="ADAL" clId="{AA5A092F-6175-4E43-B944-7C80A3E532C6}" dt="2023-06-20T12:03:59.081" v="209" actId="1076"/>
        <pc:sldMkLst>
          <pc:docMk/>
          <pc:sldMk cId="3357630270" sldId="1620"/>
        </pc:sldMkLst>
        <pc:spChg chg="mod">
          <ac:chgData name="GOMEZ, Paula" userId="c93cf399-3ed7-4230-9282-8831e3fe5ae7" providerId="ADAL" clId="{AA5A092F-6175-4E43-B944-7C80A3E532C6}" dt="2023-06-20T12:03:59.081" v="209" actId="1076"/>
          <ac:spMkLst>
            <pc:docMk/>
            <pc:sldMk cId="3357630270" sldId="1620"/>
            <ac:spMk id="376" creationId="{00000000-0000-0000-0000-000000000000}"/>
          </ac:spMkLst>
        </pc:spChg>
      </pc:sldChg>
      <pc:sldChg chg="modSp">
        <pc:chgData name="GOMEZ, Paula" userId="c93cf399-3ed7-4230-9282-8831e3fe5ae7" providerId="ADAL" clId="{AA5A092F-6175-4E43-B944-7C80A3E532C6}" dt="2023-06-20T12:02:27.656" v="199" actId="1076"/>
        <pc:sldMkLst>
          <pc:docMk/>
          <pc:sldMk cId="892670708" sldId="1621"/>
        </pc:sldMkLst>
        <pc:spChg chg="mod">
          <ac:chgData name="GOMEZ, Paula" userId="c93cf399-3ed7-4230-9282-8831e3fe5ae7" providerId="ADAL" clId="{AA5A092F-6175-4E43-B944-7C80A3E532C6}" dt="2023-06-20T12:02:27.656" v="199" actId="1076"/>
          <ac:spMkLst>
            <pc:docMk/>
            <pc:sldMk cId="892670708" sldId="1621"/>
            <ac:spMk id="300" creationId="{00000000-0000-0000-0000-000000000000}"/>
          </ac:spMkLst>
        </pc:spChg>
      </pc:sldChg>
      <pc:sldChg chg="modSp">
        <pc:chgData name="GOMEZ, Paula" userId="c93cf399-3ed7-4230-9282-8831e3fe5ae7" providerId="ADAL" clId="{AA5A092F-6175-4E43-B944-7C80A3E532C6}" dt="2023-06-20T12:03:48.904" v="208" actId="255"/>
        <pc:sldMkLst>
          <pc:docMk/>
          <pc:sldMk cId="3438135893" sldId="1622"/>
        </pc:sldMkLst>
        <pc:spChg chg="mod">
          <ac:chgData name="GOMEZ, Paula" userId="c93cf399-3ed7-4230-9282-8831e3fe5ae7" providerId="ADAL" clId="{AA5A092F-6175-4E43-B944-7C80A3E532C6}" dt="2023-06-20T12:03:48.904" v="208" actId="255"/>
          <ac:spMkLst>
            <pc:docMk/>
            <pc:sldMk cId="3438135893" sldId="1622"/>
            <ac:spMk id="300" creationId="{00000000-0000-0000-0000-000000000000}"/>
          </ac:spMkLst>
        </pc:spChg>
      </pc:sldChg>
      <pc:sldChg chg="modSp">
        <pc:chgData name="GOMEZ, Paula" userId="c93cf399-3ed7-4230-9282-8831e3fe5ae7" providerId="ADAL" clId="{AA5A092F-6175-4E43-B944-7C80A3E532C6}" dt="2023-06-20T12:04:11.728" v="211" actId="1076"/>
        <pc:sldMkLst>
          <pc:docMk/>
          <pc:sldMk cId="1306414943" sldId="1623"/>
        </pc:sldMkLst>
        <pc:spChg chg="mod">
          <ac:chgData name="GOMEZ, Paula" userId="c93cf399-3ed7-4230-9282-8831e3fe5ae7" providerId="ADAL" clId="{AA5A092F-6175-4E43-B944-7C80A3E532C6}" dt="2023-06-20T12:04:11.728" v="211" actId="1076"/>
          <ac:spMkLst>
            <pc:docMk/>
            <pc:sldMk cId="1306414943" sldId="1623"/>
            <ac:spMk id="300" creationId="{00000000-0000-0000-0000-000000000000}"/>
          </ac:spMkLst>
        </pc:spChg>
      </pc:sldChg>
      <pc:sldChg chg="modSp">
        <pc:chgData name="GOMEZ, Paula" userId="c93cf399-3ed7-4230-9282-8831e3fe5ae7" providerId="ADAL" clId="{AA5A092F-6175-4E43-B944-7C80A3E532C6}" dt="2023-06-20T12:11:07.186" v="263" actId="1076"/>
        <pc:sldMkLst>
          <pc:docMk/>
          <pc:sldMk cId="16300657" sldId="1632"/>
        </pc:sldMkLst>
        <pc:spChg chg="mod">
          <ac:chgData name="GOMEZ, Paula" userId="c93cf399-3ed7-4230-9282-8831e3fe5ae7" providerId="ADAL" clId="{AA5A092F-6175-4E43-B944-7C80A3E532C6}" dt="2023-06-20T12:11:07.186" v="263" actId="1076"/>
          <ac:spMkLst>
            <pc:docMk/>
            <pc:sldMk cId="16300657" sldId="1632"/>
            <ac:spMk id="300" creationId="{00000000-0000-0000-0000-000000000000}"/>
          </ac:spMkLst>
        </pc:spChg>
      </pc:sldChg>
      <pc:sldChg chg="modAnim">
        <pc:chgData name="GOMEZ, Paula" userId="c93cf399-3ed7-4230-9282-8831e3fe5ae7" providerId="ADAL" clId="{AA5A092F-6175-4E43-B944-7C80A3E532C6}" dt="2023-06-20T12:08:43.213" v="244"/>
        <pc:sldMkLst>
          <pc:docMk/>
          <pc:sldMk cId="2402238082" sldId="1633"/>
        </pc:sldMkLst>
      </pc:sldChg>
      <pc:sldChg chg="addSp modSp mod modAnim">
        <pc:chgData name="GOMEZ, Paula" userId="c93cf399-3ed7-4230-9282-8831e3fe5ae7" providerId="ADAL" clId="{AA5A092F-6175-4E43-B944-7C80A3E532C6}" dt="2023-06-20T12:10:22.304" v="259"/>
        <pc:sldMkLst>
          <pc:docMk/>
          <pc:sldMk cId="3796675146" sldId="1635"/>
        </pc:sldMkLst>
        <pc:spChg chg="mod">
          <ac:chgData name="GOMEZ, Paula" userId="c93cf399-3ed7-4230-9282-8831e3fe5ae7" providerId="ADAL" clId="{AA5A092F-6175-4E43-B944-7C80A3E532C6}" dt="2023-06-20T12:09:45.520" v="253" actId="164"/>
          <ac:spMkLst>
            <pc:docMk/>
            <pc:sldMk cId="3796675146" sldId="1635"/>
            <ac:spMk id="9" creationId="{C50DDAF2-903C-4420-B7D7-13363FBB2D2C}"/>
          </ac:spMkLst>
        </pc:spChg>
        <pc:spChg chg="mod">
          <ac:chgData name="GOMEZ, Paula" userId="c93cf399-3ed7-4230-9282-8831e3fe5ae7" providerId="ADAL" clId="{AA5A092F-6175-4E43-B944-7C80A3E532C6}" dt="2023-06-20T12:09:53.929" v="254" actId="164"/>
          <ac:spMkLst>
            <pc:docMk/>
            <pc:sldMk cId="3796675146" sldId="1635"/>
            <ac:spMk id="10" creationId="{865ACEE5-6FB0-4596-8806-5C8167798ED9}"/>
          </ac:spMkLst>
        </pc:spChg>
        <pc:spChg chg="mod">
          <ac:chgData name="GOMEZ, Paula" userId="c93cf399-3ed7-4230-9282-8831e3fe5ae7" providerId="ADAL" clId="{AA5A092F-6175-4E43-B944-7C80A3E532C6}" dt="2023-06-20T12:10:07.099" v="256" actId="164"/>
          <ac:spMkLst>
            <pc:docMk/>
            <pc:sldMk cId="3796675146" sldId="1635"/>
            <ac:spMk id="11" creationId="{1C48ECCA-3829-4596-B87F-628222C47F8B}"/>
          </ac:spMkLst>
        </pc:spChg>
        <pc:spChg chg="mod">
          <ac:chgData name="GOMEZ, Paula" userId="c93cf399-3ed7-4230-9282-8831e3fe5ae7" providerId="ADAL" clId="{AA5A092F-6175-4E43-B944-7C80A3E532C6}" dt="2023-06-20T12:09:45.520" v="253" actId="164"/>
          <ac:spMkLst>
            <pc:docMk/>
            <pc:sldMk cId="3796675146" sldId="1635"/>
            <ac:spMk id="473" creationId="{00000000-0000-0000-0000-000000000000}"/>
          </ac:spMkLst>
        </pc:spChg>
        <pc:spChg chg="mod">
          <ac:chgData name="GOMEZ, Paula" userId="c93cf399-3ed7-4230-9282-8831e3fe5ae7" providerId="ADAL" clId="{AA5A092F-6175-4E43-B944-7C80A3E532C6}" dt="2023-06-20T12:09:45.520" v="253" actId="164"/>
          <ac:spMkLst>
            <pc:docMk/>
            <pc:sldMk cId="3796675146" sldId="1635"/>
            <ac:spMk id="474" creationId="{00000000-0000-0000-0000-000000000000}"/>
          </ac:spMkLst>
        </pc:spChg>
        <pc:spChg chg="mod">
          <ac:chgData name="GOMEZ, Paula" userId="c93cf399-3ed7-4230-9282-8831e3fe5ae7" providerId="ADAL" clId="{AA5A092F-6175-4E43-B944-7C80A3E532C6}" dt="2023-06-20T12:09:53.929" v="254" actId="164"/>
          <ac:spMkLst>
            <pc:docMk/>
            <pc:sldMk cId="3796675146" sldId="1635"/>
            <ac:spMk id="475" creationId="{00000000-0000-0000-0000-000000000000}"/>
          </ac:spMkLst>
        </pc:spChg>
        <pc:spChg chg="mod">
          <ac:chgData name="GOMEZ, Paula" userId="c93cf399-3ed7-4230-9282-8831e3fe5ae7" providerId="ADAL" clId="{AA5A092F-6175-4E43-B944-7C80A3E532C6}" dt="2023-06-20T12:10:07.099" v="256" actId="164"/>
          <ac:spMkLst>
            <pc:docMk/>
            <pc:sldMk cId="3796675146" sldId="1635"/>
            <ac:spMk id="476" creationId="{00000000-0000-0000-0000-000000000000}"/>
          </ac:spMkLst>
        </pc:spChg>
        <pc:spChg chg="mod">
          <ac:chgData name="GOMEZ, Paula" userId="c93cf399-3ed7-4230-9282-8831e3fe5ae7" providerId="ADAL" clId="{AA5A092F-6175-4E43-B944-7C80A3E532C6}" dt="2023-06-20T12:09:53.929" v="254" actId="164"/>
          <ac:spMkLst>
            <pc:docMk/>
            <pc:sldMk cId="3796675146" sldId="1635"/>
            <ac:spMk id="477" creationId="{00000000-0000-0000-0000-000000000000}"/>
          </ac:spMkLst>
        </pc:spChg>
        <pc:spChg chg="mod">
          <ac:chgData name="GOMEZ, Paula" userId="c93cf399-3ed7-4230-9282-8831e3fe5ae7" providerId="ADAL" clId="{AA5A092F-6175-4E43-B944-7C80A3E532C6}" dt="2023-06-20T12:10:07.099" v="256" actId="164"/>
          <ac:spMkLst>
            <pc:docMk/>
            <pc:sldMk cId="3796675146" sldId="1635"/>
            <ac:spMk id="478" creationId="{00000000-0000-0000-0000-000000000000}"/>
          </ac:spMkLst>
        </pc:spChg>
        <pc:spChg chg="mod">
          <ac:chgData name="GOMEZ, Paula" userId="c93cf399-3ed7-4230-9282-8831e3fe5ae7" providerId="ADAL" clId="{AA5A092F-6175-4E43-B944-7C80A3E532C6}" dt="2023-06-20T12:08:56.422" v="245" actId="1076"/>
          <ac:spMkLst>
            <pc:docMk/>
            <pc:sldMk cId="3796675146" sldId="1635"/>
            <ac:spMk id="479" creationId="{00000000-0000-0000-0000-000000000000}"/>
          </ac:spMkLst>
        </pc:spChg>
        <pc:grpChg chg="add mod">
          <ac:chgData name="GOMEZ, Paula" userId="c93cf399-3ed7-4230-9282-8831e3fe5ae7" providerId="ADAL" clId="{AA5A092F-6175-4E43-B944-7C80A3E532C6}" dt="2023-06-20T12:09:45.520" v="253" actId="164"/>
          <ac:grpSpMkLst>
            <pc:docMk/>
            <pc:sldMk cId="3796675146" sldId="1635"/>
            <ac:grpSpMk id="2" creationId="{36BF7A01-8714-F5BF-ED86-CB73BD38C6F1}"/>
          </ac:grpSpMkLst>
        </pc:grpChg>
        <pc:grpChg chg="add mod">
          <ac:chgData name="GOMEZ, Paula" userId="c93cf399-3ed7-4230-9282-8831e3fe5ae7" providerId="ADAL" clId="{AA5A092F-6175-4E43-B944-7C80A3E532C6}" dt="2023-06-20T12:09:53.929" v="254" actId="164"/>
          <ac:grpSpMkLst>
            <pc:docMk/>
            <pc:sldMk cId="3796675146" sldId="1635"/>
            <ac:grpSpMk id="3" creationId="{1DC8A0E5-9F77-E58B-9A8F-BD749020BA3E}"/>
          </ac:grpSpMkLst>
        </pc:grpChg>
        <pc:grpChg chg="add mod">
          <ac:chgData name="GOMEZ, Paula" userId="c93cf399-3ed7-4230-9282-8831e3fe5ae7" providerId="ADAL" clId="{AA5A092F-6175-4E43-B944-7C80A3E532C6}" dt="2023-06-20T12:10:07.099" v="256" actId="164"/>
          <ac:grpSpMkLst>
            <pc:docMk/>
            <pc:sldMk cId="3796675146" sldId="1635"/>
            <ac:grpSpMk id="4" creationId="{AB01D9ED-E6F8-BB84-1CDB-BA17BCF5C921}"/>
          </ac:grpSpMkLst>
        </pc:grpChg>
      </pc:sldChg>
      <pc:sldChg chg="addSp modSp mod">
        <pc:chgData name="GOMEZ, Paula" userId="c93cf399-3ed7-4230-9282-8831e3fe5ae7" providerId="ADAL" clId="{AA5A092F-6175-4E43-B944-7C80A3E532C6}" dt="2023-07-01T14:23:44.340" v="449" actId="2085"/>
        <pc:sldMkLst>
          <pc:docMk/>
          <pc:sldMk cId="1807063500" sldId="1638"/>
        </pc:sldMkLst>
        <pc:spChg chg="add mod">
          <ac:chgData name="GOMEZ, Paula" userId="c93cf399-3ed7-4230-9282-8831e3fe5ae7" providerId="ADAL" clId="{AA5A092F-6175-4E43-B944-7C80A3E532C6}" dt="2023-07-01T14:23:44.340" v="449" actId="2085"/>
          <ac:spMkLst>
            <pc:docMk/>
            <pc:sldMk cId="1807063500" sldId="1638"/>
            <ac:spMk id="2" creationId="{B85D48FE-49D2-F42F-0B36-7B12F9C4171F}"/>
          </ac:spMkLst>
        </pc:spChg>
      </pc:sldChg>
      <pc:sldChg chg="modSp mod">
        <pc:chgData name="GOMEZ, Paula" userId="c93cf399-3ed7-4230-9282-8831e3fe5ae7" providerId="ADAL" clId="{AA5A092F-6175-4E43-B944-7C80A3E532C6}" dt="2023-06-20T12:01:32.413" v="190" actId="20577"/>
        <pc:sldMkLst>
          <pc:docMk/>
          <pc:sldMk cId="3912627175" sldId="1641"/>
        </pc:sldMkLst>
        <pc:spChg chg="mod">
          <ac:chgData name="GOMEZ, Paula" userId="c93cf399-3ed7-4230-9282-8831e3fe5ae7" providerId="ADAL" clId="{AA5A092F-6175-4E43-B944-7C80A3E532C6}" dt="2023-06-20T12:01:32.413" v="190" actId="20577"/>
          <ac:spMkLst>
            <pc:docMk/>
            <pc:sldMk cId="3912627175" sldId="1641"/>
            <ac:spMk id="4" creationId="{00000000-0000-0000-0000-000000000000}"/>
          </ac:spMkLst>
        </pc:spChg>
      </pc:sldChg>
      <pc:sldChg chg="addSp modSp mod">
        <pc:chgData name="GOMEZ, Paula" userId="c93cf399-3ed7-4230-9282-8831e3fe5ae7" providerId="ADAL" clId="{AA5A092F-6175-4E43-B944-7C80A3E532C6}" dt="2023-06-20T12:01:23.673" v="189" actId="14100"/>
        <pc:sldMkLst>
          <pc:docMk/>
          <pc:sldMk cId="1075407344" sldId="1642"/>
        </pc:sldMkLst>
        <pc:spChg chg="add mod">
          <ac:chgData name="GOMEZ, Paula" userId="c93cf399-3ed7-4230-9282-8831e3fe5ae7" providerId="ADAL" clId="{AA5A092F-6175-4E43-B944-7C80A3E532C6}" dt="2023-06-20T12:01:11.697" v="187" actId="20577"/>
          <ac:spMkLst>
            <pc:docMk/>
            <pc:sldMk cId="1075407344" sldId="1642"/>
            <ac:spMk id="2" creationId="{12921907-08A1-AE3A-590B-4DCDAF58EDDE}"/>
          </ac:spMkLst>
        </pc:spChg>
        <pc:spChg chg="mod">
          <ac:chgData name="GOMEZ, Paula" userId="c93cf399-3ed7-4230-9282-8831e3fe5ae7" providerId="ADAL" clId="{AA5A092F-6175-4E43-B944-7C80A3E532C6}" dt="2023-06-20T12:01:23.673" v="189" actId="14100"/>
          <ac:spMkLst>
            <pc:docMk/>
            <pc:sldMk cId="1075407344" sldId="1642"/>
            <ac:spMk id="308" creationId="{00000000-0000-0000-0000-000000000000}"/>
          </ac:spMkLst>
        </pc:spChg>
      </pc:sldChg>
      <pc:sldChg chg="modSp mod">
        <pc:chgData name="GOMEZ, Paula" userId="c93cf399-3ed7-4230-9282-8831e3fe5ae7" providerId="ADAL" clId="{AA5A092F-6175-4E43-B944-7C80A3E532C6}" dt="2023-06-20T11:58:14.001" v="84" actId="20577"/>
        <pc:sldMkLst>
          <pc:docMk/>
          <pc:sldMk cId="3067975664" sldId="1695"/>
        </pc:sldMkLst>
        <pc:spChg chg="mod">
          <ac:chgData name="GOMEZ, Paula" userId="c93cf399-3ed7-4230-9282-8831e3fe5ae7" providerId="ADAL" clId="{AA5A092F-6175-4E43-B944-7C80A3E532C6}" dt="2023-06-20T11:58:14.001" v="84" actId="20577"/>
          <ac:spMkLst>
            <pc:docMk/>
            <pc:sldMk cId="3067975664" sldId="1695"/>
            <ac:spMk id="2" creationId="{3689CDF0-66A6-41DE-82FA-D562A72C20F1}"/>
          </ac:spMkLst>
        </pc:spChg>
        <pc:spChg chg="mod">
          <ac:chgData name="GOMEZ, Paula" userId="c93cf399-3ed7-4230-9282-8831e3fe5ae7" providerId="ADAL" clId="{AA5A092F-6175-4E43-B944-7C80A3E532C6}" dt="2023-06-20T11:57:38.225" v="25" actId="1076"/>
          <ac:spMkLst>
            <pc:docMk/>
            <pc:sldMk cId="3067975664" sldId="1695"/>
            <ac:spMk id="5" creationId="{E5C692D0-2DB3-48AC-ACA2-69BD41700619}"/>
          </ac:spMkLst>
        </pc:spChg>
      </pc:sldChg>
      <pc:sldChg chg="modSp mod">
        <pc:chgData name="GOMEZ, Paula" userId="c93cf399-3ed7-4230-9282-8831e3fe5ae7" providerId="ADAL" clId="{AA5A092F-6175-4E43-B944-7C80A3E532C6}" dt="2023-06-20T12:00:15.433" v="144" actId="1076"/>
        <pc:sldMkLst>
          <pc:docMk/>
          <pc:sldMk cId="101490902" sldId="1697"/>
        </pc:sldMkLst>
        <pc:spChg chg="mod">
          <ac:chgData name="GOMEZ, Paula" userId="c93cf399-3ed7-4230-9282-8831e3fe5ae7" providerId="ADAL" clId="{AA5A092F-6175-4E43-B944-7C80A3E532C6}" dt="2023-06-20T12:00:15.433" v="144" actId="1076"/>
          <ac:spMkLst>
            <pc:docMk/>
            <pc:sldMk cId="101490902" sldId="1697"/>
            <ac:spMk id="3" creationId="{F76F1F25-4A9A-493E-9B5C-6D184E8DF063}"/>
          </ac:spMkLst>
        </pc:spChg>
      </pc:sldChg>
      <pc:sldChg chg="modSp mod">
        <pc:chgData name="GOMEZ, Paula" userId="c93cf399-3ed7-4230-9282-8831e3fe5ae7" providerId="ADAL" clId="{AA5A092F-6175-4E43-B944-7C80A3E532C6}" dt="2023-06-20T12:00:25.465" v="146" actId="1076"/>
        <pc:sldMkLst>
          <pc:docMk/>
          <pc:sldMk cId="2540026851" sldId="1706"/>
        </pc:sldMkLst>
        <pc:spChg chg="mod">
          <ac:chgData name="GOMEZ, Paula" userId="c93cf399-3ed7-4230-9282-8831e3fe5ae7" providerId="ADAL" clId="{AA5A092F-6175-4E43-B944-7C80A3E532C6}" dt="2023-06-20T12:00:25.465" v="146" actId="1076"/>
          <ac:spMkLst>
            <pc:docMk/>
            <pc:sldMk cId="2540026851" sldId="1706"/>
            <ac:spMk id="2" creationId="{00000000-0000-0000-0000-000000000000}"/>
          </ac:spMkLst>
        </pc:spChg>
      </pc:sldChg>
      <pc:sldChg chg="modSp mod modAnim">
        <pc:chgData name="GOMEZ, Paula" userId="c93cf399-3ed7-4230-9282-8831e3fe5ae7" providerId="ADAL" clId="{AA5A092F-6175-4E43-B944-7C80A3E532C6}" dt="2023-06-20T12:06:23.105" v="222" actId="1076"/>
        <pc:sldMkLst>
          <pc:docMk/>
          <pc:sldMk cId="616718235" sldId="1711"/>
        </pc:sldMkLst>
        <pc:spChg chg="mod">
          <ac:chgData name="GOMEZ, Paula" userId="c93cf399-3ed7-4230-9282-8831e3fe5ae7" providerId="ADAL" clId="{AA5A092F-6175-4E43-B944-7C80A3E532C6}" dt="2023-06-20T12:06:23.105" v="222" actId="1076"/>
          <ac:spMkLst>
            <pc:docMk/>
            <pc:sldMk cId="616718235" sldId="1711"/>
            <ac:spMk id="8" creationId="{E2634A17-B2DF-44A0-8145-0A2E1D223919}"/>
          </ac:spMkLst>
        </pc:spChg>
        <pc:spChg chg="mod">
          <ac:chgData name="GOMEZ, Paula" userId="c93cf399-3ed7-4230-9282-8831e3fe5ae7" providerId="ADAL" clId="{AA5A092F-6175-4E43-B944-7C80A3E532C6}" dt="2023-06-20T12:05:59.189" v="218" actId="255"/>
          <ac:spMkLst>
            <pc:docMk/>
            <pc:sldMk cId="616718235" sldId="1711"/>
            <ac:spMk id="412" creationId="{00000000-0000-0000-0000-000000000000}"/>
          </ac:spMkLst>
        </pc:spChg>
      </pc:sldChg>
      <pc:sldChg chg="modSp mod modAnim">
        <pc:chgData name="GOMEZ, Paula" userId="c93cf399-3ed7-4230-9282-8831e3fe5ae7" providerId="ADAL" clId="{AA5A092F-6175-4E43-B944-7C80A3E532C6}" dt="2023-06-20T12:05:40.354" v="216"/>
        <pc:sldMkLst>
          <pc:docMk/>
          <pc:sldMk cId="4089618256" sldId="1712"/>
        </pc:sldMkLst>
        <pc:spChg chg="mod">
          <ac:chgData name="GOMEZ, Paula" userId="c93cf399-3ed7-4230-9282-8831e3fe5ae7" providerId="ADAL" clId="{AA5A092F-6175-4E43-B944-7C80A3E532C6}" dt="2023-06-20T12:05:31.705" v="215" actId="2711"/>
          <ac:spMkLst>
            <pc:docMk/>
            <pc:sldMk cId="4089618256" sldId="1712"/>
            <ac:spMk id="412" creationId="{00000000-0000-0000-0000-000000000000}"/>
          </ac:spMkLst>
        </pc:spChg>
      </pc:sldChg>
      <pc:sldChg chg="modSp mod">
        <pc:chgData name="GOMEZ, Paula" userId="c93cf399-3ed7-4230-9282-8831e3fe5ae7" providerId="ADAL" clId="{AA5A092F-6175-4E43-B944-7C80A3E532C6}" dt="2023-06-20T12:11:20.068" v="270" actId="313"/>
        <pc:sldMkLst>
          <pc:docMk/>
          <pc:sldMk cId="2909132904" sldId="1714"/>
        </pc:sldMkLst>
        <pc:spChg chg="mod">
          <ac:chgData name="GOMEZ, Paula" userId="c93cf399-3ed7-4230-9282-8831e3fe5ae7" providerId="ADAL" clId="{AA5A092F-6175-4E43-B944-7C80A3E532C6}" dt="2023-06-20T12:11:12.122" v="264" actId="1076"/>
          <ac:spMkLst>
            <pc:docMk/>
            <pc:sldMk cId="2909132904" sldId="1714"/>
            <ac:spMk id="531" creationId="{00000000-0000-0000-0000-000000000000}"/>
          </ac:spMkLst>
        </pc:spChg>
        <pc:spChg chg="mod">
          <ac:chgData name="GOMEZ, Paula" userId="c93cf399-3ed7-4230-9282-8831e3fe5ae7" providerId="ADAL" clId="{AA5A092F-6175-4E43-B944-7C80A3E532C6}" dt="2023-06-20T12:11:20.068" v="270" actId="313"/>
          <ac:spMkLst>
            <pc:docMk/>
            <pc:sldMk cId="2909132904" sldId="1714"/>
            <ac:spMk id="532" creationId="{00000000-0000-0000-0000-000000000000}"/>
          </ac:spMkLst>
        </pc:spChg>
      </pc:sldChg>
      <pc:sldChg chg="modSp mod modClrScheme chgLayout">
        <pc:chgData name="GOMEZ, Paula" userId="c93cf399-3ed7-4230-9282-8831e3fe5ae7" providerId="ADAL" clId="{AA5A092F-6175-4E43-B944-7C80A3E532C6}" dt="2023-06-20T12:15:15.644" v="300" actId="1076"/>
        <pc:sldMkLst>
          <pc:docMk/>
          <pc:sldMk cId="1646050254" sldId="1718"/>
        </pc:sldMkLst>
        <pc:spChg chg="mod ord">
          <ac:chgData name="GOMEZ, Paula" userId="c93cf399-3ed7-4230-9282-8831e3fe5ae7" providerId="ADAL" clId="{AA5A092F-6175-4E43-B944-7C80A3E532C6}" dt="2023-06-20T12:14:55.004" v="295" actId="1076"/>
          <ac:spMkLst>
            <pc:docMk/>
            <pc:sldMk cId="1646050254" sldId="1718"/>
            <ac:spMk id="3" creationId="{AE080772-08A7-4F0F-B358-6DE8298556B2}"/>
          </ac:spMkLst>
        </pc:spChg>
        <pc:spChg chg="mod ord">
          <ac:chgData name="GOMEZ, Paula" userId="c93cf399-3ed7-4230-9282-8831e3fe5ae7" providerId="ADAL" clId="{AA5A092F-6175-4E43-B944-7C80A3E532C6}" dt="2023-06-20T12:15:15.644" v="300" actId="1076"/>
          <ac:spMkLst>
            <pc:docMk/>
            <pc:sldMk cId="1646050254" sldId="1718"/>
            <ac:spMk id="794" creationId="{00000000-0000-0000-0000-000000000000}"/>
          </ac:spMkLst>
        </pc:spChg>
      </pc:sldChg>
      <pc:sldChg chg="modAnim">
        <pc:chgData name="GOMEZ, Paula" userId="c93cf399-3ed7-4230-9282-8831e3fe5ae7" providerId="ADAL" clId="{AA5A092F-6175-4E43-B944-7C80A3E532C6}" dt="2023-06-20T12:11:59.207" v="274"/>
        <pc:sldMkLst>
          <pc:docMk/>
          <pc:sldMk cId="3113580527" sldId="1725"/>
        </pc:sldMkLst>
      </pc:sldChg>
      <pc:sldChg chg="modSp mod modAnim">
        <pc:chgData name="GOMEZ, Paula" userId="c93cf399-3ed7-4230-9282-8831e3fe5ae7" providerId="ADAL" clId="{AA5A092F-6175-4E43-B944-7C80A3E532C6}" dt="2023-06-20T12:13:15.835" v="283" actId="1076"/>
        <pc:sldMkLst>
          <pc:docMk/>
          <pc:sldMk cId="3078843628" sldId="1726"/>
        </pc:sldMkLst>
        <pc:spChg chg="mod">
          <ac:chgData name="GOMEZ, Paula" userId="c93cf399-3ed7-4230-9282-8831e3fe5ae7" providerId="ADAL" clId="{AA5A092F-6175-4E43-B944-7C80A3E532C6}" dt="2023-06-20T12:13:15.835" v="283" actId="1076"/>
          <ac:spMkLst>
            <pc:docMk/>
            <pc:sldMk cId="3078843628" sldId="1726"/>
            <ac:spMk id="655" creationId="{00000000-0000-0000-0000-000000000000}"/>
          </ac:spMkLst>
        </pc:spChg>
      </pc:sldChg>
      <pc:sldChg chg="modSp mod modClrScheme chgLayout">
        <pc:chgData name="GOMEZ, Paula" userId="c93cf399-3ed7-4230-9282-8831e3fe5ae7" providerId="ADAL" clId="{AA5A092F-6175-4E43-B944-7C80A3E532C6}" dt="2023-06-20T12:14:02.132" v="288" actId="255"/>
        <pc:sldMkLst>
          <pc:docMk/>
          <pc:sldMk cId="4029319694" sldId="1744"/>
        </pc:sldMkLst>
        <pc:spChg chg="mod ord">
          <ac:chgData name="GOMEZ, Paula" userId="c93cf399-3ed7-4230-9282-8831e3fe5ae7" providerId="ADAL" clId="{AA5A092F-6175-4E43-B944-7C80A3E532C6}" dt="2023-06-20T12:14:02.132" v="288" actId="255"/>
          <ac:spMkLst>
            <pc:docMk/>
            <pc:sldMk cId="4029319694" sldId="1744"/>
            <ac:spMk id="705" creationId="{00000000-0000-0000-0000-000000000000}"/>
          </ac:spMkLst>
        </pc:spChg>
        <pc:spChg chg="mod ord">
          <ac:chgData name="GOMEZ, Paula" userId="c93cf399-3ed7-4230-9282-8831e3fe5ae7" providerId="ADAL" clId="{AA5A092F-6175-4E43-B944-7C80A3E532C6}" dt="2023-06-20T12:13:47.839" v="286" actId="700"/>
          <ac:spMkLst>
            <pc:docMk/>
            <pc:sldMk cId="4029319694" sldId="1744"/>
            <ac:spMk id="706" creationId="{00000000-0000-0000-0000-000000000000}"/>
          </ac:spMkLst>
        </pc:spChg>
      </pc:sldChg>
      <pc:sldChg chg="modSp mod modClrScheme chgLayout">
        <pc:chgData name="GOMEZ, Paula" userId="c93cf399-3ed7-4230-9282-8831e3fe5ae7" providerId="ADAL" clId="{AA5A092F-6175-4E43-B944-7C80A3E532C6}" dt="2023-06-20T12:13:39.779" v="285" actId="1076"/>
        <pc:sldMkLst>
          <pc:docMk/>
          <pc:sldMk cId="3145688632" sldId="1749"/>
        </pc:sldMkLst>
        <pc:spChg chg="mod ord">
          <ac:chgData name="GOMEZ, Paula" userId="c93cf399-3ed7-4230-9282-8831e3fe5ae7" providerId="ADAL" clId="{AA5A092F-6175-4E43-B944-7C80A3E532C6}" dt="2023-06-20T12:13:39.779" v="285" actId="1076"/>
          <ac:spMkLst>
            <pc:docMk/>
            <pc:sldMk cId="3145688632" sldId="1749"/>
            <ac:spMk id="695" creationId="{00000000-0000-0000-0000-000000000000}"/>
          </ac:spMkLst>
        </pc:spChg>
        <pc:spChg chg="mod ord">
          <ac:chgData name="GOMEZ, Paula" userId="c93cf399-3ed7-4230-9282-8831e3fe5ae7" providerId="ADAL" clId="{AA5A092F-6175-4E43-B944-7C80A3E532C6}" dt="2023-06-20T12:13:33.302" v="284" actId="700"/>
          <ac:spMkLst>
            <pc:docMk/>
            <pc:sldMk cId="3145688632" sldId="1749"/>
            <ac:spMk id="696" creationId="{00000000-0000-0000-0000-000000000000}"/>
          </ac:spMkLst>
        </pc:spChg>
      </pc:sldChg>
      <pc:sldChg chg="modSp">
        <pc:chgData name="GOMEZ, Paula" userId="c93cf399-3ed7-4230-9282-8831e3fe5ae7" providerId="ADAL" clId="{AA5A092F-6175-4E43-B944-7C80A3E532C6}" dt="2023-06-20T12:15:31.307" v="301" actId="1076"/>
        <pc:sldMkLst>
          <pc:docMk/>
          <pc:sldMk cId="3152550074" sldId="1755"/>
        </pc:sldMkLst>
        <pc:spChg chg="mod">
          <ac:chgData name="GOMEZ, Paula" userId="c93cf399-3ed7-4230-9282-8831e3fe5ae7" providerId="ADAL" clId="{AA5A092F-6175-4E43-B944-7C80A3E532C6}" dt="2023-06-20T12:15:31.307" v="301" actId="1076"/>
          <ac:spMkLst>
            <pc:docMk/>
            <pc:sldMk cId="3152550074" sldId="1755"/>
            <ac:spMk id="5" creationId="{199B861C-5856-4886-A422-EC02FBDB894B}"/>
          </ac:spMkLst>
        </pc:spChg>
      </pc:sldChg>
      <pc:sldChg chg="modSp mod">
        <pc:chgData name="GOMEZ, Paula" userId="c93cf399-3ed7-4230-9282-8831e3fe5ae7" providerId="ADAL" clId="{AA5A092F-6175-4E43-B944-7C80A3E532C6}" dt="2023-06-20T11:59:41.713" v="140" actId="1076"/>
        <pc:sldMkLst>
          <pc:docMk/>
          <pc:sldMk cId="2581875552" sldId="1756"/>
        </pc:sldMkLst>
        <pc:spChg chg="mod">
          <ac:chgData name="GOMEZ, Paula" userId="c93cf399-3ed7-4230-9282-8831e3fe5ae7" providerId="ADAL" clId="{AA5A092F-6175-4E43-B944-7C80A3E532C6}" dt="2023-06-20T11:58:36.941" v="86" actId="255"/>
          <ac:spMkLst>
            <pc:docMk/>
            <pc:sldMk cId="2581875552" sldId="1756"/>
            <ac:spMk id="307" creationId="{00000000-0000-0000-0000-000000000000}"/>
          </ac:spMkLst>
        </pc:spChg>
        <pc:spChg chg="mod">
          <ac:chgData name="GOMEZ, Paula" userId="c93cf399-3ed7-4230-9282-8831e3fe5ae7" providerId="ADAL" clId="{AA5A092F-6175-4E43-B944-7C80A3E532C6}" dt="2023-06-20T11:59:41.713" v="140" actId="1076"/>
          <ac:spMkLst>
            <pc:docMk/>
            <pc:sldMk cId="2581875552" sldId="1756"/>
            <ac:spMk id="308" creationId="{00000000-0000-0000-0000-000000000000}"/>
          </ac:spMkLst>
        </pc:spChg>
      </pc:sldChg>
      <pc:sldChg chg="addSp delSp modSp mod modClrScheme chgLayout">
        <pc:chgData name="GOMEZ, Paula" userId="c93cf399-3ed7-4230-9282-8831e3fe5ae7" providerId="ADAL" clId="{AA5A092F-6175-4E43-B944-7C80A3E532C6}" dt="2023-06-20T12:16:07.482" v="310" actId="1076"/>
        <pc:sldMkLst>
          <pc:docMk/>
          <pc:sldMk cId="2385797920" sldId="1761"/>
        </pc:sldMkLst>
        <pc:spChg chg="add del mod ord">
          <ac:chgData name="GOMEZ, Paula" userId="c93cf399-3ed7-4230-9282-8831e3fe5ae7" providerId="ADAL" clId="{AA5A092F-6175-4E43-B944-7C80A3E532C6}" dt="2023-06-20T12:15:42.581" v="304" actId="478"/>
          <ac:spMkLst>
            <pc:docMk/>
            <pc:sldMk cId="2385797920" sldId="1761"/>
            <ac:spMk id="2" creationId="{1BB687F5-1CFB-A7D1-D315-8DD69B8F1108}"/>
          </ac:spMkLst>
        </pc:spChg>
        <pc:spChg chg="add del mod ord">
          <ac:chgData name="GOMEZ, Paula" userId="c93cf399-3ed7-4230-9282-8831e3fe5ae7" providerId="ADAL" clId="{AA5A092F-6175-4E43-B944-7C80A3E532C6}" dt="2023-06-20T12:15:58.902" v="308" actId="478"/>
          <ac:spMkLst>
            <pc:docMk/>
            <pc:sldMk cId="2385797920" sldId="1761"/>
            <ac:spMk id="3" creationId="{9F42F2A6-3254-D3C1-88E9-444F7897426C}"/>
          </ac:spMkLst>
        </pc:spChg>
        <pc:spChg chg="mod">
          <ac:chgData name="GOMEZ, Paula" userId="c93cf399-3ed7-4230-9282-8831e3fe5ae7" providerId="ADAL" clId="{AA5A092F-6175-4E43-B944-7C80A3E532C6}" dt="2023-06-20T12:15:46.675" v="305" actId="1076"/>
          <ac:spMkLst>
            <pc:docMk/>
            <pc:sldMk cId="2385797920" sldId="1761"/>
            <ac:spMk id="4" creationId="{AE080772-08A7-4F0F-B358-6DE8298556B2}"/>
          </ac:spMkLst>
        </pc:spChg>
        <pc:spChg chg="add del mod">
          <ac:chgData name="GOMEZ, Paula" userId="c93cf399-3ed7-4230-9282-8831e3fe5ae7" providerId="ADAL" clId="{AA5A092F-6175-4E43-B944-7C80A3E532C6}" dt="2023-06-20T12:16:07.482" v="310" actId="1076"/>
          <ac:spMkLst>
            <pc:docMk/>
            <pc:sldMk cId="2385797920" sldId="1761"/>
            <ac:spMk id="6" creationId="{80CE537A-52ED-4AC6-9EE8-1F33E3C06507}"/>
          </ac:spMkLst>
        </pc:spChg>
      </pc:sldChg>
      <pc:sldChg chg="modSp mod modAnim">
        <pc:chgData name="GOMEZ, Paula" userId="c93cf399-3ed7-4230-9282-8831e3fe5ae7" providerId="ADAL" clId="{AA5A092F-6175-4E43-B944-7C80A3E532C6}" dt="2023-06-20T12:14:33.588" v="293" actId="1076"/>
        <pc:sldMkLst>
          <pc:docMk/>
          <pc:sldMk cId="1185570679" sldId="1789"/>
        </pc:sldMkLst>
        <pc:spChg chg="mod">
          <ac:chgData name="GOMEZ, Paula" userId="c93cf399-3ed7-4230-9282-8831e3fe5ae7" providerId="ADAL" clId="{AA5A092F-6175-4E43-B944-7C80A3E532C6}" dt="2023-06-20T12:14:33.588" v="293" actId="1076"/>
          <ac:spMkLst>
            <pc:docMk/>
            <pc:sldMk cId="1185570679" sldId="1789"/>
            <ac:spMk id="2" creationId="{CAE35226-E9B1-46A9-9A1D-7BAFA7395421}"/>
          </ac:spMkLst>
        </pc:spChg>
        <pc:spChg chg="mod">
          <ac:chgData name="GOMEZ, Paula" userId="c93cf399-3ed7-4230-9282-8831e3fe5ae7" providerId="ADAL" clId="{AA5A092F-6175-4E43-B944-7C80A3E532C6}" dt="2023-06-20T12:14:10.076" v="289" actId="1076"/>
          <ac:spMkLst>
            <pc:docMk/>
            <pc:sldMk cId="1185570679" sldId="1789"/>
            <ac:spMk id="745" creationId="{00000000-0000-0000-0000-000000000000}"/>
          </ac:spMkLst>
        </pc:spChg>
      </pc:sldChg>
      <pc:sldChg chg="modSp mod">
        <pc:chgData name="GOMEZ, Paula" userId="c93cf399-3ed7-4230-9282-8831e3fe5ae7" providerId="ADAL" clId="{AA5A092F-6175-4E43-B944-7C80A3E532C6}" dt="2023-06-20T11:59:56.993" v="142" actId="1076"/>
        <pc:sldMkLst>
          <pc:docMk/>
          <pc:sldMk cId="425449966" sldId="1795"/>
        </pc:sldMkLst>
        <pc:spChg chg="mod">
          <ac:chgData name="GOMEZ, Paula" userId="c93cf399-3ed7-4230-9282-8831e3fe5ae7" providerId="ADAL" clId="{AA5A092F-6175-4E43-B944-7C80A3E532C6}" dt="2023-06-20T11:59:56.993" v="142" actId="1076"/>
          <ac:spMkLst>
            <pc:docMk/>
            <pc:sldMk cId="425449966" sldId="1795"/>
            <ac:spMk id="2" creationId="{9FF25717-9224-4889-863F-3B936E52642E}"/>
          </ac:spMkLst>
        </pc:spChg>
      </pc:sldChg>
      <pc:sldChg chg="modSp mod modClrScheme chgLayout">
        <pc:chgData name="GOMEZ, Paula" userId="c93cf399-3ed7-4230-9282-8831e3fe5ae7" providerId="ADAL" clId="{AA5A092F-6175-4E43-B944-7C80A3E532C6}" dt="2023-06-20T12:16:44.292" v="316" actId="20577"/>
        <pc:sldMkLst>
          <pc:docMk/>
          <pc:sldMk cId="716939826" sldId="1797"/>
        </pc:sldMkLst>
        <pc:spChg chg="mod ord">
          <ac:chgData name="GOMEZ, Paula" userId="c93cf399-3ed7-4230-9282-8831e3fe5ae7" providerId="ADAL" clId="{AA5A092F-6175-4E43-B944-7C80A3E532C6}" dt="2023-06-20T12:16:20.258" v="314" actId="1076"/>
          <ac:spMkLst>
            <pc:docMk/>
            <pc:sldMk cId="716939826" sldId="1797"/>
            <ac:spMk id="2" creationId="{8953098B-BA62-4EA2-BAC0-E29CB280F937}"/>
          </ac:spMkLst>
        </pc:spChg>
        <pc:spChg chg="mod ord">
          <ac:chgData name="GOMEZ, Paula" userId="c93cf399-3ed7-4230-9282-8831e3fe5ae7" providerId="ADAL" clId="{AA5A092F-6175-4E43-B944-7C80A3E532C6}" dt="2023-06-20T12:16:44.292" v="316" actId="20577"/>
          <ac:spMkLst>
            <pc:docMk/>
            <pc:sldMk cId="716939826" sldId="1797"/>
            <ac:spMk id="3" creationId="{1C72416A-3B70-405E-9161-90020AAE0FEC}"/>
          </ac:spMkLst>
        </pc:spChg>
      </pc:sldChg>
      <pc:sldChg chg="modSp">
        <pc:chgData name="GOMEZ, Paula" userId="c93cf399-3ed7-4230-9282-8831e3fe5ae7" providerId="ADAL" clId="{AA5A092F-6175-4E43-B944-7C80A3E532C6}" dt="2023-06-20T11:59:49.145" v="141" actId="1076"/>
        <pc:sldMkLst>
          <pc:docMk/>
          <pc:sldMk cId="2504429821" sldId="1802"/>
        </pc:sldMkLst>
        <pc:spChg chg="mod">
          <ac:chgData name="GOMEZ, Paula" userId="c93cf399-3ed7-4230-9282-8831e3fe5ae7" providerId="ADAL" clId="{AA5A092F-6175-4E43-B944-7C80A3E532C6}" dt="2023-06-20T11:59:49.145" v="141" actId="1076"/>
          <ac:spMkLst>
            <pc:docMk/>
            <pc:sldMk cId="2504429821" sldId="1802"/>
            <ac:spMk id="5" creationId="{199B861C-5856-4886-A422-EC02FBDB894B}"/>
          </ac:spMkLst>
        </pc:spChg>
      </pc:sldChg>
      <pc:sldChg chg="modSp">
        <pc:chgData name="GOMEZ, Paula" userId="c93cf399-3ed7-4230-9282-8831e3fe5ae7" providerId="ADAL" clId="{AA5A092F-6175-4E43-B944-7C80A3E532C6}" dt="2023-06-20T12:16:11.954" v="311" actId="1076"/>
        <pc:sldMkLst>
          <pc:docMk/>
          <pc:sldMk cId="2133626244" sldId="1809"/>
        </pc:sldMkLst>
        <pc:spChg chg="mod">
          <ac:chgData name="GOMEZ, Paula" userId="c93cf399-3ed7-4230-9282-8831e3fe5ae7" providerId="ADAL" clId="{AA5A092F-6175-4E43-B944-7C80A3E532C6}" dt="2023-06-20T12:16:11.954" v="311" actId="1076"/>
          <ac:spMkLst>
            <pc:docMk/>
            <pc:sldMk cId="2133626244" sldId="1809"/>
            <ac:spMk id="5" creationId="{199B861C-5856-4886-A422-EC02FBDB894B}"/>
          </ac:spMkLst>
        </pc:spChg>
      </pc:sldChg>
      <pc:sldChg chg="modSp">
        <pc:chgData name="GOMEZ, Paula" userId="c93cf399-3ed7-4230-9282-8831e3fe5ae7" providerId="ADAL" clId="{AA5A092F-6175-4E43-B944-7C80A3E532C6}" dt="2023-06-20T12:10:40.053" v="261" actId="20577"/>
        <pc:sldMkLst>
          <pc:docMk/>
          <pc:sldMk cId="2804847039" sldId="1814"/>
        </pc:sldMkLst>
        <pc:spChg chg="mod">
          <ac:chgData name="GOMEZ, Paula" userId="c93cf399-3ed7-4230-9282-8831e3fe5ae7" providerId="ADAL" clId="{AA5A092F-6175-4E43-B944-7C80A3E532C6}" dt="2023-06-20T12:10:40.053" v="261" actId="20577"/>
          <ac:spMkLst>
            <pc:docMk/>
            <pc:sldMk cId="2804847039" sldId="1814"/>
            <ac:spMk id="109" creationId="{00000000-0000-0000-0000-000000000000}"/>
          </ac:spMkLst>
        </pc:spChg>
      </pc:sldChg>
      <pc:sldChg chg="modAnim">
        <pc:chgData name="GOMEZ, Paula" userId="c93cf399-3ed7-4230-9282-8831e3fe5ae7" providerId="ADAL" clId="{AA5A092F-6175-4E43-B944-7C80A3E532C6}" dt="2023-06-20T12:02:22.068" v="198"/>
        <pc:sldMkLst>
          <pc:docMk/>
          <pc:sldMk cId="243040302" sldId="1818"/>
        </pc:sldMkLst>
      </pc:sldChg>
      <pc:sldChg chg="modSp mod">
        <pc:chgData name="GOMEZ, Paula" userId="c93cf399-3ed7-4230-9282-8831e3fe5ae7" providerId="ADAL" clId="{AA5A092F-6175-4E43-B944-7C80A3E532C6}" dt="2023-06-20T11:55:33.256" v="0" actId="1076"/>
        <pc:sldMkLst>
          <pc:docMk/>
          <pc:sldMk cId="3395360467" sldId="1819"/>
        </pc:sldMkLst>
        <pc:spChg chg="mod">
          <ac:chgData name="GOMEZ, Paula" userId="c93cf399-3ed7-4230-9282-8831e3fe5ae7" providerId="ADAL" clId="{AA5A092F-6175-4E43-B944-7C80A3E532C6}" dt="2023-06-20T11:55:33.256" v="0" actId="1076"/>
          <ac:spMkLst>
            <pc:docMk/>
            <pc:sldMk cId="3395360467" sldId="1819"/>
            <ac:spMk id="325" creationId="{00000000-0000-0000-0000-000000000000}"/>
          </ac:spMkLst>
        </pc:spChg>
      </pc:sldChg>
      <pc:sldChg chg="modSp del mod">
        <pc:chgData name="GOMEZ, Paula" userId="c93cf399-3ed7-4230-9282-8831e3fe5ae7" providerId="ADAL" clId="{AA5A092F-6175-4E43-B944-7C80A3E532C6}" dt="2023-06-20T11:56:58.795" v="21" actId="2696"/>
        <pc:sldMkLst>
          <pc:docMk/>
          <pc:sldMk cId="2044872622" sldId="1820"/>
        </pc:sldMkLst>
        <pc:spChg chg="mod">
          <ac:chgData name="GOMEZ, Paula" userId="c93cf399-3ed7-4230-9282-8831e3fe5ae7" providerId="ADAL" clId="{AA5A092F-6175-4E43-B944-7C80A3E532C6}" dt="2023-06-20T11:55:52.338" v="13" actId="20577"/>
          <ac:spMkLst>
            <pc:docMk/>
            <pc:sldMk cId="2044872622" sldId="1820"/>
            <ac:spMk id="338" creationId="{00000000-0000-0000-0000-000000000000}"/>
          </ac:spMkLst>
        </pc:spChg>
      </pc:sldChg>
      <pc:sldChg chg="modSp mod">
        <pc:chgData name="GOMEZ, Paula" userId="c93cf399-3ed7-4230-9282-8831e3fe5ae7" providerId="ADAL" clId="{AA5A092F-6175-4E43-B944-7C80A3E532C6}" dt="2023-06-20T11:57:17.224" v="24" actId="14100"/>
        <pc:sldMkLst>
          <pc:docMk/>
          <pc:sldMk cId="4235264779" sldId="1821"/>
        </pc:sldMkLst>
        <pc:spChg chg="mod">
          <ac:chgData name="GOMEZ, Paula" userId="c93cf399-3ed7-4230-9282-8831e3fe5ae7" providerId="ADAL" clId="{AA5A092F-6175-4E43-B944-7C80A3E532C6}" dt="2023-06-20T11:57:05.808" v="23" actId="20577"/>
          <ac:spMkLst>
            <pc:docMk/>
            <pc:sldMk cId="4235264779" sldId="1821"/>
            <ac:spMk id="4" creationId="{96489B53-AD5E-7FE1-0A00-C862AE7C7A0D}"/>
          </ac:spMkLst>
        </pc:spChg>
        <pc:spChg chg="mod">
          <ac:chgData name="GOMEZ, Paula" userId="c93cf399-3ed7-4230-9282-8831e3fe5ae7" providerId="ADAL" clId="{AA5A092F-6175-4E43-B944-7C80A3E532C6}" dt="2023-06-20T11:57:17.224" v="24" actId="14100"/>
          <ac:spMkLst>
            <pc:docMk/>
            <pc:sldMk cId="4235264779" sldId="1821"/>
            <ac:spMk id="5" creationId="{00000000-0000-0000-0000-000000000000}"/>
          </ac:spMkLst>
        </pc:spChg>
      </pc:sldChg>
      <pc:sldChg chg="modSp mod modAnim">
        <pc:chgData name="GOMEZ, Paula" userId="c93cf399-3ed7-4230-9282-8831e3fe5ae7" providerId="ADAL" clId="{AA5A092F-6175-4E43-B944-7C80A3E532C6}" dt="2023-06-20T12:07:33.757" v="235"/>
        <pc:sldMkLst>
          <pc:docMk/>
          <pc:sldMk cId="4009577829" sldId="1822"/>
        </pc:sldMkLst>
        <pc:spChg chg="mod">
          <ac:chgData name="GOMEZ, Paula" userId="c93cf399-3ed7-4230-9282-8831e3fe5ae7" providerId="ADAL" clId="{AA5A092F-6175-4E43-B944-7C80A3E532C6}" dt="2023-06-20T12:07:26.323" v="233" actId="1076"/>
          <ac:spMkLst>
            <pc:docMk/>
            <pc:sldMk cId="4009577829" sldId="1822"/>
            <ac:spMk id="447" creationId="{00000000-0000-0000-0000-000000000000}"/>
          </ac:spMkLst>
        </pc:spChg>
      </pc:sldChg>
      <pc:sldChg chg="modSp mod">
        <pc:chgData name="GOMEZ, Paula" userId="c93cf399-3ed7-4230-9282-8831e3fe5ae7" providerId="ADAL" clId="{AA5A092F-6175-4E43-B944-7C80A3E532C6}" dt="2023-06-20T12:16:51.715" v="317" actId="1076"/>
        <pc:sldMkLst>
          <pc:docMk/>
          <pc:sldMk cId="2494455028" sldId="1823"/>
        </pc:sldMkLst>
        <pc:spChg chg="mod">
          <ac:chgData name="GOMEZ, Paula" userId="c93cf399-3ed7-4230-9282-8831e3fe5ae7" providerId="ADAL" clId="{AA5A092F-6175-4E43-B944-7C80A3E532C6}" dt="2023-06-20T12:16:51.715" v="317" actId="1076"/>
          <ac:spMkLst>
            <pc:docMk/>
            <pc:sldMk cId="2494455028" sldId="1823"/>
            <ac:spMk id="406" creationId="{00000000-0000-0000-0000-000000000000}"/>
          </ac:spMkLst>
        </pc:spChg>
      </pc:sldChg>
      <pc:sldChg chg="modSp mod">
        <pc:chgData name="GOMEZ, Paula" userId="c93cf399-3ed7-4230-9282-8831e3fe5ae7" providerId="ADAL" clId="{AA5A092F-6175-4E43-B944-7C80A3E532C6}" dt="2023-06-20T12:17:11.467" v="319" actId="2711"/>
        <pc:sldMkLst>
          <pc:docMk/>
          <pc:sldMk cId="1176708364" sldId="1824"/>
        </pc:sldMkLst>
        <pc:spChg chg="mod">
          <ac:chgData name="GOMEZ, Paula" userId="c93cf399-3ed7-4230-9282-8831e3fe5ae7" providerId="ADAL" clId="{AA5A092F-6175-4E43-B944-7C80A3E532C6}" dt="2023-06-20T12:17:11.467" v="319" actId="2711"/>
          <ac:spMkLst>
            <pc:docMk/>
            <pc:sldMk cId="1176708364" sldId="1824"/>
            <ac:spMk id="2" creationId="{696EDBA4-AF49-4151-92B0-21B734C85DCE}"/>
          </ac:spMkLst>
        </pc:spChg>
      </pc:sldChg>
    </pc:docChg>
  </pc:docChgLst>
  <pc:docChgLst>
    <pc:chgData name="GOMEZ, Paula" userId="S::gomezp@who.int::c93cf399-3ed7-4230-9282-8831e3fe5ae7" providerId="AD" clId="Web-{EF94055F-6BDD-1A48-08B5-71A850643500}"/>
    <pc:docChg chg="addSld delSld modSld sldOrd">
      <pc:chgData name="GOMEZ, Paula" userId="S::gomezp@who.int::c93cf399-3ed7-4230-9282-8831e3fe5ae7" providerId="AD" clId="Web-{EF94055F-6BDD-1A48-08B5-71A850643500}" dt="2022-06-09T09:05:16.653" v="67" actId="20577"/>
      <pc:docMkLst>
        <pc:docMk/>
      </pc:docMkLst>
      <pc:sldChg chg="addSp delSp modSp">
        <pc:chgData name="GOMEZ, Paula" userId="S::gomezp@who.int::c93cf399-3ed7-4230-9282-8831e3fe5ae7" providerId="AD" clId="Web-{EF94055F-6BDD-1A48-08B5-71A850643500}" dt="2022-06-09T09:04:32.402" v="66" actId="1076"/>
        <pc:sldMkLst>
          <pc:docMk/>
          <pc:sldMk cId="3912627175" sldId="1641"/>
        </pc:sldMkLst>
        <pc:spChg chg="add del mod">
          <ac:chgData name="GOMEZ, Paula" userId="S::gomezp@who.int::c93cf399-3ed7-4230-9282-8831e3fe5ae7" providerId="AD" clId="Web-{EF94055F-6BDD-1A48-08B5-71A850643500}" dt="2022-06-09T09:04:32.402" v="66" actId="1076"/>
          <ac:spMkLst>
            <pc:docMk/>
            <pc:sldMk cId="3912627175" sldId="1641"/>
            <ac:spMk id="2" creationId="{AB64E255-2233-4C29-8C19-506298DB77F2}"/>
          </ac:spMkLst>
        </pc:spChg>
        <pc:spChg chg="add del mod">
          <ac:chgData name="GOMEZ, Paula" userId="S::gomezp@who.int::c93cf399-3ed7-4230-9282-8831e3fe5ae7" providerId="AD" clId="Web-{EF94055F-6BDD-1A48-08B5-71A850643500}" dt="2022-06-09T09:04:01.589" v="58"/>
          <ac:spMkLst>
            <pc:docMk/>
            <pc:sldMk cId="3912627175" sldId="1641"/>
            <ac:spMk id="4" creationId="{D7A38E43-10C4-56B7-3F73-B7F929B30141}"/>
          </ac:spMkLst>
        </pc:spChg>
        <pc:spChg chg="del mod">
          <ac:chgData name="GOMEZ, Paula" userId="S::gomezp@who.int::c93cf399-3ed7-4230-9282-8831e3fe5ae7" providerId="AD" clId="Web-{EF94055F-6BDD-1A48-08B5-71A850643500}" dt="2022-06-09T09:03:48.182" v="54"/>
          <ac:spMkLst>
            <pc:docMk/>
            <pc:sldMk cId="3912627175" sldId="1641"/>
            <ac:spMk id="5" creationId="{F7E9F1F9-0382-40BE-8A60-C8C9FE8754D9}"/>
          </ac:spMkLst>
        </pc:spChg>
        <pc:spChg chg="del">
          <ac:chgData name="GOMEZ, Paula" userId="S::gomezp@who.int::c93cf399-3ed7-4230-9282-8831e3fe5ae7" providerId="AD" clId="Web-{EF94055F-6BDD-1A48-08B5-71A850643500}" dt="2022-06-09T09:03:45.088" v="51"/>
          <ac:spMkLst>
            <pc:docMk/>
            <pc:sldMk cId="3912627175" sldId="1641"/>
            <ac:spMk id="6" creationId="{13CA7B48-DA74-400D-B831-F8FCFD3D2B25}"/>
          </ac:spMkLst>
        </pc:spChg>
        <pc:spChg chg="del">
          <ac:chgData name="GOMEZ, Paula" userId="S::gomezp@who.int::c93cf399-3ed7-4230-9282-8831e3fe5ae7" providerId="AD" clId="Web-{EF94055F-6BDD-1A48-08B5-71A850643500}" dt="2022-06-09T09:03:57.417" v="57"/>
          <ac:spMkLst>
            <pc:docMk/>
            <pc:sldMk cId="3912627175" sldId="1641"/>
            <ac:spMk id="314" creationId="{00000000-0000-0000-0000-000000000000}"/>
          </ac:spMkLst>
        </pc:spChg>
        <pc:spChg chg="del">
          <ac:chgData name="GOMEZ, Paula" userId="S::gomezp@who.int::c93cf399-3ed7-4230-9282-8831e3fe5ae7" providerId="AD" clId="Web-{EF94055F-6BDD-1A48-08B5-71A850643500}" dt="2022-06-09T09:03:25.244" v="40"/>
          <ac:spMkLst>
            <pc:docMk/>
            <pc:sldMk cId="3912627175" sldId="1641"/>
            <ac:spMk id="315" creationId="{00000000-0000-0000-0000-000000000000}"/>
          </ac:spMkLst>
        </pc:spChg>
      </pc:sldChg>
      <pc:sldChg chg="modSp">
        <pc:chgData name="GOMEZ, Paula" userId="S::gomezp@who.int::c93cf399-3ed7-4230-9282-8831e3fe5ae7" providerId="AD" clId="Web-{EF94055F-6BDD-1A48-08B5-71A850643500}" dt="2022-06-09T09:00:47.303" v="5" actId="20577"/>
        <pc:sldMkLst>
          <pc:docMk/>
          <pc:sldMk cId="2909132904" sldId="1714"/>
        </pc:sldMkLst>
        <pc:spChg chg="mod">
          <ac:chgData name="GOMEZ, Paula" userId="S::gomezp@who.int::c93cf399-3ed7-4230-9282-8831e3fe5ae7" providerId="AD" clId="Web-{EF94055F-6BDD-1A48-08B5-71A850643500}" dt="2022-06-09T09:00:47.303" v="5" actId="20577"/>
          <ac:spMkLst>
            <pc:docMk/>
            <pc:sldMk cId="2909132904" sldId="1714"/>
            <ac:spMk id="531" creationId="{00000000-0000-0000-0000-000000000000}"/>
          </ac:spMkLst>
        </pc:spChg>
      </pc:sldChg>
      <pc:sldChg chg="modSp">
        <pc:chgData name="GOMEZ, Paula" userId="S::gomezp@who.int::c93cf399-3ed7-4230-9282-8831e3fe5ae7" providerId="AD" clId="Web-{EF94055F-6BDD-1A48-08B5-71A850643500}" dt="2022-06-09T09:03:11.088" v="38" actId="20577"/>
        <pc:sldMkLst>
          <pc:docMk/>
          <pc:sldMk cId="1646050254" sldId="1718"/>
        </pc:sldMkLst>
        <pc:spChg chg="mod">
          <ac:chgData name="GOMEZ, Paula" userId="S::gomezp@who.int::c93cf399-3ed7-4230-9282-8831e3fe5ae7" providerId="AD" clId="Web-{EF94055F-6BDD-1A48-08B5-71A850643500}" dt="2022-06-09T09:03:11.088" v="38" actId="20577"/>
          <ac:spMkLst>
            <pc:docMk/>
            <pc:sldMk cId="1646050254" sldId="1718"/>
            <ac:spMk id="794" creationId="{00000000-0000-0000-0000-000000000000}"/>
          </ac:spMkLst>
        </pc:spChg>
      </pc:sldChg>
      <pc:sldChg chg="del">
        <pc:chgData name="GOMEZ, Paula" userId="S::gomezp@who.int::c93cf399-3ed7-4230-9282-8831e3fe5ae7" providerId="AD" clId="Web-{EF94055F-6BDD-1A48-08B5-71A850643500}" dt="2022-06-09T08:59:52.880" v="2"/>
        <pc:sldMkLst>
          <pc:docMk/>
          <pc:sldMk cId="2200299749" sldId="1812"/>
        </pc:sldMkLst>
      </pc:sldChg>
      <pc:sldChg chg="modSp">
        <pc:chgData name="GOMEZ, Paula" userId="S::gomezp@who.int::c93cf399-3ed7-4230-9282-8831e3fe5ae7" providerId="AD" clId="Web-{EF94055F-6BDD-1A48-08B5-71A850643500}" dt="2022-06-09T08:59:39.379" v="0" actId="1076"/>
        <pc:sldMkLst>
          <pc:docMk/>
          <pc:sldMk cId="106162479" sldId="1813"/>
        </pc:sldMkLst>
        <pc:spChg chg="mod">
          <ac:chgData name="GOMEZ, Paula" userId="S::gomezp@who.int::c93cf399-3ed7-4230-9282-8831e3fe5ae7" providerId="AD" clId="Web-{EF94055F-6BDD-1A48-08B5-71A850643500}" dt="2022-06-09T08:59:39.379" v="0" actId="1076"/>
          <ac:spMkLst>
            <pc:docMk/>
            <pc:sldMk cId="106162479" sldId="1813"/>
            <ac:spMk id="5" creationId="{637BBC0E-F8A1-4F34-A06A-A6D527623571}"/>
          </ac:spMkLst>
        </pc:spChg>
      </pc:sldChg>
      <pc:sldChg chg="modSp ord">
        <pc:chgData name="GOMEZ, Paula" userId="S::gomezp@who.int::c93cf399-3ed7-4230-9282-8831e3fe5ae7" providerId="AD" clId="Web-{EF94055F-6BDD-1A48-08B5-71A850643500}" dt="2022-06-09T09:01:44.414" v="12"/>
        <pc:sldMkLst>
          <pc:docMk/>
          <pc:sldMk cId="1598441211" sldId="1815"/>
        </pc:sldMkLst>
        <pc:spChg chg="mod">
          <ac:chgData name="GOMEZ, Paula" userId="S::gomezp@who.int::c93cf399-3ed7-4230-9282-8831e3fe5ae7" providerId="AD" clId="Web-{EF94055F-6BDD-1A48-08B5-71A850643500}" dt="2022-06-09T09:01:42.351" v="11" actId="20577"/>
          <ac:spMkLst>
            <pc:docMk/>
            <pc:sldMk cId="1598441211" sldId="1815"/>
            <ac:spMk id="19458" creationId="{00000000-0000-0000-0000-000000000000}"/>
          </ac:spMkLst>
        </pc:spChg>
      </pc:sldChg>
      <pc:sldChg chg="modSp">
        <pc:chgData name="GOMEZ, Paula" userId="S::gomezp@who.int::c93cf399-3ed7-4230-9282-8831e3fe5ae7" providerId="AD" clId="Web-{EF94055F-6BDD-1A48-08B5-71A850643500}" dt="2022-06-09T09:05:16.653" v="67" actId="20577"/>
        <pc:sldMkLst>
          <pc:docMk/>
          <pc:sldMk cId="1675545111" sldId="1816"/>
        </pc:sldMkLst>
        <pc:spChg chg="mod">
          <ac:chgData name="GOMEZ, Paula" userId="S::gomezp@who.int::c93cf399-3ed7-4230-9282-8831e3fe5ae7" providerId="AD" clId="Web-{EF94055F-6BDD-1A48-08B5-71A850643500}" dt="2022-06-09T09:05:16.653" v="67" actId="20577"/>
          <ac:spMkLst>
            <pc:docMk/>
            <pc:sldMk cId="1675545111" sldId="1816"/>
            <ac:spMk id="3" creationId="{00000000-0000-0000-0000-000000000000}"/>
          </ac:spMkLst>
        </pc:spChg>
      </pc:sldChg>
      <pc:sldChg chg="modSp add">
        <pc:chgData name="GOMEZ, Paula" userId="S::gomezp@who.int::c93cf399-3ed7-4230-9282-8831e3fe5ae7" providerId="AD" clId="Web-{EF94055F-6BDD-1A48-08B5-71A850643500}" dt="2022-06-09T08:59:58.364" v="4" actId="14100"/>
        <pc:sldMkLst>
          <pc:docMk/>
          <pc:sldMk cId="77681203" sldId="1817"/>
        </pc:sldMkLst>
        <pc:spChg chg="mod">
          <ac:chgData name="GOMEZ, Paula" userId="S::gomezp@who.int::c93cf399-3ed7-4230-9282-8831e3fe5ae7" providerId="AD" clId="Web-{EF94055F-6BDD-1A48-08B5-71A850643500}" dt="2022-06-09T08:59:58.364" v="4" actId="14100"/>
          <ac:spMkLst>
            <pc:docMk/>
            <pc:sldMk cId="77681203" sldId="1817"/>
            <ac:spMk id="308" creationId="{00000000-0000-0000-0000-000000000000}"/>
          </ac:spMkLst>
        </pc:spChg>
      </pc:sldChg>
      <pc:sldChg chg="add replId">
        <pc:chgData name="GOMEZ, Paula" userId="S::gomezp@who.int::c93cf399-3ed7-4230-9282-8831e3fe5ae7" providerId="AD" clId="Web-{EF94055F-6BDD-1A48-08B5-71A850643500}" dt="2022-06-09T09:03:17.510" v="39"/>
        <pc:sldMkLst>
          <pc:docMk/>
          <pc:sldMk cId="243040302" sldId="1818"/>
        </pc:sldMkLst>
      </pc:sldChg>
      <pc:sldMasterChg chg="addSldLayout">
        <pc:chgData name="GOMEZ, Paula" userId="S::gomezp@who.int::c93cf399-3ed7-4230-9282-8831e3fe5ae7" providerId="AD" clId="Web-{EF94055F-6BDD-1A48-08B5-71A850643500}" dt="2022-06-09T08:59:47.989" v="1"/>
        <pc:sldMasterMkLst>
          <pc:docMk/>
          <pc:sldMasterMk cId="19352866" sldId="2147483761"/>
        </pc:sldMasterMkLst>
        <pc:sldLayoutChg chg="add">
          <pc:chgData name="GOMEZ, Paula" userId="S::gomezp@who.int::c93cf399-3ed7-4230-9282-8831e3fe5ae7" providerId="AD" clId="Web-{EF94055F-6BDD-1A48-08B5-71A850643500}" dt="2022-06-09T08:59:47.989" v="1"/>
          <pc:sldLayoutMkLst>
            <pc:docMk/>
            <pc:sldMasterMk cId="19352866" sldId="2147483761"/>
            <pc:sldLayoutMk cId="2262953768" sldId="214748484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sz="quarter" idx="1"/>
          </p:nvPr>
        </p:nvSpPr>
        <p:spPr>
          <a:xfrm>
            <a:off x="3856038" y="0"/>
            <a:ext cx="2951162" cy="498475"/>
          </a:xfrm>
          <a:prstGeom prst="rect">
            <a:avLst/>
          </a:prstGeom>
        </p:spPr>
        <p:txBody>
          <a:bodyPr vert="horz" lIns="91440" tIns="45720" rIns="91440" bIns="45720" rtlCol="0"/>
          <a:lstStyle>
            <a:lvl1pPr algn="r">
              <a:defRPr sz="1200"/>
            </a:lvl1pPr>
          </a:lstStyle>
          <a:p>
            <a:fld id="{B79882C8-9FBE-4F88-8AA0-1624F81C5893}" type="datetimeFigureOut">
              <a:rPr lang="en-US" smtClean="0"/>
              <a:t>7/1/2023</a:t>
            </a:fld>
            <a:endParaRPr lang="en-US"/>
          </a:p>
        </p:txBody>
      </p:sp>
      <p:sp>
        <p:nvSpPr>
          <p:cNvPr id="4" name="Espace réservé du pied de page 3"/>
          <p:cNvSpPr>
            <a:spLocks noGrp="1"/>
          </p:cNvSpPr>
          <p:nvPr>
            <p:ph type="ftr" sz="quarter" idx="2"/>
          </p:nvPr>
        </p:nvSpPr>
        <p:spPr>
          <a:xfrm>
            <a:off x="0" y="9442450"/>
            <a:ext cx="2951163" cy="498475"/>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p:cNvSpPr>
            <a:spLocks noGrp="1"/>
          </p:cNvSpPr>
          <p:nvPr>
            <p:ph type="sldNum" sz="quarter" idx="3"/>
          </p:nvPr>
        </p:nvSpPr>
        <p:spPr>
          <a:xfrm>
            <a:off x="3856038" y="9442450"/>
            <a:ext cx="2951162" cy="498475"/>
          </a:xfrm>
          <a:prstGeom prst="rect">
            <a:avLst/>
          </a:prstGeom>
        </p:spPr>
        <p:txBody>
          <a:bodyPr vert="horz" lIns="91440" tIns="45720" rIns="91440" bIns="45720" rtlCol="0" anchor="b"/>
          <a:lstStyle>
            <a:lvl1pPr algn="r">
              <a:defRPr sz="1200"/>
            </a:lvl1pPr>
          </a:lstStyle>
          <a:p>
            <a:fld id="{164B8ABE-1419-4373-8731-48AD4CCF7C18}" type="slidenum">
              <a:rPr lang="en-US" smtClean="0"/>
              <a:t>‹#›</a:t>
            </a:fld>
            <a:endParaRPr lang="en-US"/>
          </a:p>
        </p:txBody>
      </p:sp>
    </p:spTree>
    <p:extLst>
      <p:ext uri="{BB962C8B-B14F-4D97-AF65-F5344CB8AC3E}">
        <p14:creationId xmlns:p14="http://schemas.microsoft.com/office/powerpoint/2010/main" val="232483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934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57132" y="0"/>
            <a:ext cx="2950475" cy="499348"/>
          </a:xfrm>
          <a:prstGeom prst="rect">
            <a:avLst/>
          </a:prstGeom>
        </p:spPr>
        <p:txBody>
          <a:bodyPr vert="horz" lIns="91440" tIns="45720" rIns="91440" bIns="45720" rtlCol="0"/>
          <a:lstStyle>
            <a:lvl1pPr algn="r">
              <a:defRPr sz="1200"/>
            </a:lvl1pPr>
          </a:lstStyle>
          <a:p>
            <a:pPr rtl="0"/>
            <a:fld id="{2AD7BFD6-14E9-974C-BA1B-8D455E08DDCF}" type="datetimeFigureOut">
              <a:rPr lang="en-US" smtClean="0"/>
              <a:t>7/1/2023</a:t>
            </a:fld>
            <a:endParaRPr lang="en-US"/>
          </a:p>
        </p:txBody>
      </p:sp>
      <p:sp>
        <p:nvSpPr>
          <p:cNvPr id="4" name="Slide Image Placeholder 3"/>
          <p:cNvSpPr>
            <a:spLocks noGrp="1" noRot="1" noChangeAspect="1"/>
          </p:cNvSpPr>
          <p:nvPr>
            <p:ph type="sldImg" idx="2"/>
          </p:nvPr>
        </p:nvSpPr>
        <p:spPr>
          <a:xfrm>
            <a:off x="422275" y="1243013"/>
            <a:ext cx="5964238" cy="3355975"/>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0879" y="4784071"/>
            <a:ext cx="5447030" cy="3914239"/>
          </a:xfrm>
          <a:prstGeom prst="rect">
            <a:avLst/>
          </a:prstGeom>
        </p:spPr>
        <p:txBody>
          <a:bodyPr vert="horz" lIns="91440" tIns="45720" rIns="91440" bIns="45720"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6" name="Footer Placeholder 5"/>
          <p:cNvSpPr>
            <a:spLocks noGrp="1"/>
          </p:cNvSpPr>
          <p:nvPr>
            <p:ph type="ftr" sz="quarter" idx="4"/>
          </p:nvPr>
        </p:nvSpPr>
        <p:spPr>
          <a:xfrm>
            <a:off x="0" y="9441579"/>
            <a:ext cx="2950475" cy="49934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57132" y="9441579"/>
            <a:ext cx="2950475" cy="499347"/>
          </a:xfrm>
          <a:prstGeom prst="rect">
            <a:avLst/>
          </a:prstGeom>
        </p:spPr>
        <p:txBody>
          <a:bodyPr vert="horz" lIns="91440" tIns="45720" rIns="91440" bIns="45720" rtlCol="0" anchor="b"/>
          <a:lstStyle>
            <a:lvl1pPr algn="r">
              <a:defRPr sz="1200"/>
            </a:lvl1pPr>
          </a:lstStyle>
          <a:p>
            <a:pPr rtl="0"/>
            <a:fld id="{B6BFF8CA-F518-EC40-BF1B-9782939603F9}" type="slidenum">
              <a:rPr lang="en-US" smtClean="0"/>
              <a:t>‹#›</a:t>
            </a:fld>
            <a:endParaRPr lang="en-US"/>
          </a:p>
        </p:txBody>
      </p:sp>
    </p:spTree>
    <p:extLst>
      <p:ext uri="{BB962C8B-B14F-4D97-AF65-F5344CB8AC3E}">
        <p14:creationId xmlns:p14="http://schemas.microsoft.com/office/powerpoint/2010/main" val="896034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3PmVJQUCm4E"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www.youtube.com/watch?v=ZnSjFr6J9HI" TargetMode="External"/><Relationship Id="rId4" Type="http://schemas.openxmlformats.org/officeDocument/2006/relationships/hyperlink" Target="https://www.youtube.com/watch?v=y7e8nM0JAz0"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ho.int/infection-prevention/tools/hand-hygiene/e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linicalgroupbncm.blogspot.ca/"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youtube.com/watch?v=AzTvbiu1Alk&amp;list=PLYIGB9NQ1r45raQ1H770EhWIZGqbeovhAv"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youtube.com/watch?v=GhDRcd0YUiM&amp;feature=youtu.be%20%E2%80%8B"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youtube.com/watch?v=AzTvbiu1Alk&amp;list=PLYIGB9NQ1r45raQ1H770EhWIZGqbeovhAv"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youtube.com/watch?v=GhDRcd0YUiM&amp;feature=youtu.be%20%E2%80%8B"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openwho.org/courses/IPC-IS-EN/items/36ci6SE0TdXSIxQJvGDKwK"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ipc.ghelearning.org/"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travelriskindex.com/"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webmedia.unmc.edu/iexcel/apps/360/contact1.html" TargetMode="Externa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travelriskindex.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ebmedia.unmc.edu/iexcel/apps/360/airborne.html"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Shape 296"/>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297" name="Shape 297"/>
          <p:cNvSpPr>
            <a:spLocks noGrp="1"/>
          </p:cNvSpPr>
          <p:nvPr>
            <p:ph type="body" sz="quarter" idx="1"/>
          </p:nvPr>
        </p:nvSpPr>
        <p:spPr>
          <a:prstGeom prst="rect">
            <a:avLst/>
          </a:prstGeom>
        </p:spPr>
        <p:txBody>
          <a:bodyPr/>
          <a:lstStyle>
            <a:lvl1pPr>
              <a:spcBef>
                <a:spcPts val="0"/>
              </a:spcBef>
            </a:lvl1pPr>
          </a:lstStyle>
          <a:p>
            <a:r>
              <a:rPr dirty="0"/>
              <a:t> </a:t>
            </a:r>
          </a:p>
        </p:txBody>
      </p:sp>
    </p:spTree>
    <p:extLst>
      <p:ext uri="{BB962C8B-B14F-4D97-AF65-F5344CB8AC3E}">
        <p14:creationId xmlns:p14="http://schemas.microsoft.com/office/powerpoint/2010/main" val="2060475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3360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3: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13: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rtl="0">
              <a:lnSpc>
                <a:spcPct val="100000"/>
              </a:lnSpc>
              <a:spcBef>
                <a:spcPts val="0"/>
              </a:spcBef>
            </a:pPr>
            <a:r>
              <a:rPr lang="fr" sz="1200">
                <a:latin typeface="Arial"/>
                <a:cs typeface="Arial"/>
              </a:rPr>
              <a:t>L’animateur peut utiliser les vidéos suivantes :</a:t>
            </a:r>
          </a:p>
          <a:p>
            <a:pPr rtl="0">
              <a:lnSpc>
                <a:spcPct val="100000"/>
              </a:lnSpc>
              <a:spcBef>
                <a:spcPts val="0"/>
              </a:spcBef>
            </a:pPr>
            <a:r>
              <a:rPr lang="fr" sz="1200">
                <a:latin typeface="Arial"/>
                <a:cs typeface="Arial"/>
              </a:rPr>
              <a:t>OMS : Comment se laver les mains ? Au savon et à l’eau</a:t>
            </a:r>
            <a:endParaRPr lang="en-US" sz="1200">
              <a:latin typeface="Arial"/>
              <a:cs typeface="Arial"/>
              <a:hlinkClick r:id="rId3"/>
            </a:endParaRPr>
          </a:p>
          <a:p>
            <a:pPr marL="0" indent="0" rtl="0">
              <a:lnSpc>
                <a:spcPct val="100000"/>
              </a:lnSpc>
              <a:spcBef>
                <a:spcPts val="0"/>
              </a:spcBef>
              <a:buNone/>
            </a:pPr>
            <a:r>
              <a:rPr lang="fr" sz="1200">
                <a:latin typeface="Arial"/>
                <a:cs typeface="Arial"/>
                <a:hlinkClick r:id="rId4"/>
              </a:rPr>
              <a:t>https://www.youtube.com/watch?v=y7e8nM0JAz0</a:t>
            </a:r>
            <a:endParaRPr lang="en-US" sz="1200">
              <a:latin typeface="Arial"/>
              <a:cs typeface="Arial"/>
            </a:endParaRPr>
          </a:p>
          <a:p>
            <a:pPr rtl="0">
              <a:lnSpc>
                <a:spcPct val="100000"/>
              </a:lnSpc>
              <a:spcBef>
                <a:spcPts val="0"/>
              </a:spcBef>
            </a:pPr>
            <a:endParaRPr lang="en-US" sz="1200"/>
          </a:p>
          <a:p>
            <a:pPr rtl="0">
              <a:lnSpc>
                <a:spcPct val="100000"/>
              </a:lnSpc>
              <a:spcBef>
                <a:spcPts val="0"/>
              </a:spcBef>
            </a:pPr>
            <a:r>
              <a:rPr lang="fr" sz="1200">
                <a:latin typeface="Arial"/>
                <a:cs typeface="Arial"/>
              </a:rPr>
              <a:t>OMS : Comment se frictionner les mains ? Avec une solution hydroalcoolique</a:t>
            </a:r>
            <a:endParaRPr lang="fr-FR" sz="1200">
              <a:latin typeface="Arial"/>
              <a:cs typeface="Arial"/>
            </a:endParaRPr>
          </a:p>
          <a:p>
            <a:pPr marL="0" indent="0" rtl="0">
              <a:lnSpc>
                <a:spcPct val="100000"/>
              </a:lnSpc>
              <a:spcBef>
                <a:spcPts val="0"/>
              </a:spcBef>
              <a:buNone/>
            </a:pPr>
            <a:r>
              <a:rPr lang="fr" sz="1200">
                <a:latin typeface="Arial"/>
                <a:cs typeface="Arial"/>
                <a:hlinkClick r:id="rId5"/>
              </a:rPr>
              <a:t>https://www.youtube.com/watch?v=ZnSjFr6J9HI</a:t>
            </a:r>
            <a:endParaRPr lang="en-US" sz="1200">
              <a:latin typeface="Arial"/>
              <a:cs typeface="Arial"/>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49" name="Google Shape;349;p13: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15</a:t>
            </a:fld>
            <a:endParaRPr/>
          </a:p>
        </p:txBody>
      </p:sp>
    </p:spTree>
    <p:extLst>
      <p:ext uri="{BB962C8B-B14F-4D97-AF65-F5344CB8AC3E}">
        <p14:creationId xmlns:p14="http://schemas.microsoft.com/office/powerpoint/2010/main" val="590013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Les « 5 indications » à l’hygiène des mains préconisées par l’OMS dans l’environnement de soins :</a:t>
            </a:r>
          </a:p>
          <a:p>
            <a:pPr rtl="0"/>
            <a:r>
              <a:rPr lang="fr"/>
              <a:t>1- Avant d’entrer dans l’environnement d’un patient et de toucher un patient.</a:t>
            </a:r>
          </a:p>
          <a:p>
            <a:pPr rtl="0"/>
            <a:r>
              <a:rPr lang="fr"/>
              <a:t>2- Avant un geste propre/aseptique.</a:t>
            </a:r>
          </a:p>
          <a:p>
            <a:pPr rtl="0"/>
            <a:r>
              <a:rPr lang="fr"/>
              <a:t>3- Après l’exposition à des liquides biologiques.</a:t>
            </a:r>
          </a:p>
          <a:p>
            <a:pPr rtl="0"/>
            <a:r>
              <a:rPr lang="fr"/>
              <a:t>4- Après avoir touché un patient.</a:t>
            </a:r>
          </a:p>
          <a:p>
            <a:pPr rtl="0"/>
            <a:r>
              <a:rPr lang="fr"/>
              <a:t>5- Après avoir touché l’environnement d’un patient. </a:t>
            </a:r>
          </a:p>
          <a:p>
            <a:pPr rtl="0"/>
            <a:endParaRPr lang="en-US"/>
          </a:p>
          <a:p>
            <a:pPr rtl="0"/>
            <a:endParaRPr lang="en-US"/>
          </a:p>
          <a:p>
            <a:pPr rtl="0"/>
            <a:endParaRPr lang="en-US"/>
          </a:p>
          <a:p>
            <a:pPr rtl="0"/>
            <a:r>
              <a:rPr lang="fr"/>
              <a:t>Source : Lien vers la pratique de l’hygiène des mains : </a:t>
            </a:r>
            <a:r>
              <a:rPr lang="fr" u="sng">
                <a:hlinkClick r:id="rId3"/>
              </a:rPr>
              <a:t>https://www.who.int/infection-prevention/tools/hand-hygiene/en/</a:t>
            </a:r>
            <a:endParaRPr lang="en-US"/>
          </a:p>
          <a:p>
            <a:pPr rtl="0"/>
            <a:endParaRPr lang="en-US"/>
          </a:p>
          <a:p>
            <a:pPr rtl="0"/>
            <a:endParaRPr lang="en-US"/>
          </a:p>
          <a:p>
            <a:pPr rtl="0"/>
            <a:endParaRPr lang="en-US">
              <a:cs typeface="Calibri"/>
            </a:endParaRPr>
          </a:p>
        </p:txBody>
      </p:sp>
      <p:sp>
        <p:nvSpPr>
          <p:cNvPr id="4" name="Slide Number Placeholder 3"/>
          <p:cNvSpPr>
            <a:spLocks noGrp="1"/>
          </p:cNvSpPr>
          <p:nvPr>
            <p:ph type="sldNum" sz="quarter" idx="5"/>
          </p:nvPr>
        </p:nvSpPr>
        <p:spPr/>
        <p:txBody>
          <a:bodyPr rtlCol="0"/>
          <a:lstStyle/>
          <a:p>
            <a:pPr rtl="0"/>
            <a:fld id="{B6BFF8CA-F518-EC40-BF1B-9782939603F9}" type="slidenum">
              <a:rPr lang="en-US" smtClean="0"/>
              <a:t>16</a:t>
            </a:fld>
            <a:endParaRPr lang="en-US"/>
          </a:p>
        </p:txBody>
      </p:sp>
    </p:spTree>
    <p:extLst>
      <p:ext uri="{BB962C8B-B14F-4D97-AF65-F5344CB8AC3E}">
        <p14:creationId xmlns:p14="http://schemas.microsoft.com/office/powerpoint/2010/main" val="1679392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5"/>
          </p:nvPr>
        </p:nvSpPr>
        <p:spPr/>
        <p:txBody>
          <a:bodyPr rtlCol="0"/>
          <a:lstStyle/>
          <a:p>
            <a:pPr rtl="0"/>
            <a:fld id="{B6BFF8CA-F518-EC40-BF1B-9782939603F9}" type="slidenum">
              <a:rPr lang="en-US" smtClean="0"/>
              <a:t>17</a:t>
            </a:fld>
            <a:endParaRPr lang="en-US"/>
          </a:p>
        </p:txBody>
      </p:sp>
    </p:spTree>
    <p:extLst>
      <p:ext uri="{BB962C8B-B14F-4D97-AF65-F5344CB8AC3E}">
        <p14:creationId xmlns:p14="http://schemas.microsoft.com/office/powerpoint/2010/main" val="2681958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3705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16: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p16: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sz="1600"/>
              <a:t>Pourquoi l’hygiène respiratoire est-elle importante ? Comme nous l’avons vu dans la diapositive précédente, lorsqu’une personne éternue et/ou tousse, les gouttelettes qui sont projetées peuvent parcourir jusqu’à 2 mètres de distance et propager les infections. L’application de bonnes pratiques d’hygiène respiratoire peut réduire la propagation des germes à l’origine d’infections respiratoires. </a:t>
            </a:r>
            <a:r>
              <a:rPr lang="fr" sz="1600">
                <a:latin typeface="Arial"/>
                <a:ea typeface="Arial"/>
                <a:cs typeface="Arial"/>
                <a:sym typeface="Arial"/>
              </a:rPr>
              <a:t>Source : </a:t>
            </a:r>
            <a:r>
              <a:rPr lang="fr" sz="1600" u="sng">
                <a:solidFill>
                  <a:schemeClr val="hlink"/>
                </a:solidFill>
                <a:latin typeface="Arial"/>
                <a:ea typeface="Arial"/>
                <a:cs typeface="Arial"/>
                <a:sym typeface="Arial"/>
                <a:hlinkClick r:id="rId3"/>
              </a:rPr>
              <a:t>http://clinicalgroupbncm.blogspot.ca</a:t>
            </a:r>
            <a:endParaRPr lang="en-US" sz="1600">
              <a:latin typeface="Arial"/>
              <a:ea typeface="Arial"/>
              <a:cs typeface="Arial"/>
              <a:sym typeface="Arial"/>
            </a:endParaRPr>
          </a:p>
          <a:p>
            <a:pPr marL="0" lvl="0" indent="0" algn="l" rtl="0">
              <a:spcBef>
                <a:spcPts val="0"/>
              </a:spcBef>
              <a:spcAft>
                <a:spcPts val="0"/>
              </a:spcAft>
              <a:buNone/>
            </a:pPr>
            <a:r>
              <a:rPr lang="fr" sz="1600"/>
              <a:t>Chacun de nous peut adopter certaines mesures élémentaires que nous pouvons également promouvoir auprès de nos patients, nos familles ou notre communauté. Par exemple :</a:t>
            </a:r>
            <a:endParaRPr/>
          </a:p>
          <a:p>
            <a:pPr marL="285750" lvl="0" indent="-285750" algn="l" rtl="0">
              <a:spcBef>
                <a:spcPts val="0"/>
              </a:spcBef>
              <a:spcAft>
                <a:spcPts val="0"/>
              </a:spcAft>
              <a:buClr>
                <a:schemeClr val="dk1"/>
              </a:buClr>
              <a:buSzPts val="1600"/>
              <a:buFont typeface="Arial"/>
              <a:buChar char="•"/>
            </a:pPr>
            <a:r>
              <a:rPr lang="fr" sz="1600"/>
              <a:t>Tournez la tête et éloignez-vous des autres lorsque vous toussez ou éternuez ;</a:t>
            </a:r>
            <a:endParaRPr/>
          </a:p>
          <a:p>
            <a:pPr marL="285750" lvl="0" indent="-285750" algn="l" rtl="0">
              <a:spcBef>
                <a:spcPts val="0"/>
              </a:spcBef>
              <a:spcAft>
                <a:spcPts val="0"/>
              </a:spcAft>
              <a:buClr>
                <a:schemeClr val="dk1"/>
              </a:buClr>
              <a:buSzPts val="1600"/>
              <a:buFont typeface="Arial"/>
              <a:buChar char="•"/>
            </a:pPr>
            <a:r>
              <a:rPr lang="fr" sz="1600"/>
              <a:t>Couvrez-vous le nez/la bouche avec un mouchoir et jetez immédiatement le mouchoir usagé ;</a:t>
            </a:r>
            <a:endParaRPr/>
          </a:p>
          <a:p>
            <a:pPr marL="285750" lvl="0" indent="-285750" algn="l" rtl="0">
              <a:spcBef>
                <a:spcPts val="0"/>
              </a:spcBef>
              <a:spcAft>
                <a:spcPts val="0"/>
              </a:spcAft>
              <a:buClr>
                <a:schemeClr val="dk1"/>
              </a:buClr>
              <a:buSzPts val="1600"/>
              <a:buFont typeface="Arial"/>
              <a:buChar char="•"/>
            </a:pPr>
            <a:r>
              <a:rPr lang="fr" sz="1600"/>
              <a:t>Si vous n’avez pas de mouchoir, toussez dans votre coude, pas dans vos mains ; </a:t>
            </a:r>
            <a:endParaRPr/>
          </a:p>
          <a:p>
            <a:pPr marL="285750" lvl="0" indent="-285750" algn="l" rtl="0">
              <a:spcBef>
                <a:spcPts val="0"/>
              </a:spcBef>
              <a:spcAft>
                <a:spcPts val="0"/>
              </a:spcAft>
              <a:buClr>
                <a:schemeClr val="dk1"/>
              </a:buClr>
              <a:buSzPts val="1600"/>
              <a:buFont typeface="Arial"/>
              <a:buChar char="•"/>
            </a:pPr>
            <a:r>
              <a:rPr lang="fr" sz="1600"/>
              <a:t>Lavez-vous toujours les mains au savon et à l’eau ou avec du gel hydroalcoolique après avoir toussé, éternué ou vous être mouché.</a:t>
            </a:r>
            <a:endParaRPr/>
          </a:p>
          <a:p>
            <a:pPr marL="285750" lvl="0" indent="-184150" algn="l" rtl="0">
              <a:spcBef>
                <a:spcPts val="0"/>
              </a:spcBef>
              <a:spcAft>
                <a:spcPts val="0"/>
              </a:spcAft>
              <a:buClr>
                <a:schemeClr val="dk1"/>
              </a:buClr>
              <a:buSzPts val="1600"/>
              <a:buFont typeface="Arial"/>
              <a:buNone/>
            </a:pPr>
            <a:endParaRPr sz="1600"/>
          </a:p>
          <a:p>
            <a:pPr marL="0" lvl="0" indent="0" algn="l" rtl="0">
              <a:spcBef>
                <a:spcPts val="0"/>
              </a:spcBef>
              <a:spcAft>
                <a:spcPts val="0"/>
              </a:spcAft>
              <a:buNone/>
            </a:pPr>
            <a:endParaRPr sz="1600"/>
          </a:p>
        </p:txBody>
      </p:sp>
      <p:sp>
        <p:nvSpPr>
          <p:cNvPr id="374" name="Google Shape;374;p16: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19</a:t>
            </a:fld>
            <a:endParaRPr/>
          </a:p>
        </p:txBody>
      </p:sp>
    </p:spTree>
    <p:extLst>
      <p:ext uri="{BB962C8B-B14F-4D97-AF65-F5344CB8AC3E}">
        <p14:creationId xmlns:p14="http://schemas.microsoft.com/office/powerpoint/2010/main" val="203211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2088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L’équipement de protection individuelle désigne les vêtements ou les équipements spécialisés portés par le personnel de santé pour se protéger contre la transmission d’agents infectieux par les patients.</a:t>
            </a:r>
            <a:br>
              <a:rPr lang="fr-FR">
                <a:cs typeface="+mn-lt"/>
              </a:rPr>
            </a:br>
            <a:br>
              <a:rPr lang="fr-FR">
                <a:cs typeface="+mn-lt"/>
              </a:rPr>
            </a:br>
            <a:r>
              <a:rPr lang="fr"/>
              <a:t>L’EPI agit comme une barrière qui protège les yeux, le nez, la bouche, la peau et les pieds de tout contact avec les liquides biologiques des patients (sang, vomissures, urine, selles, sueur, pus, etc.).</a:t>
            </a:r>
            <a:br>
              <a:rPr lang="fr-FR">
                <a:cs typeface="+mn-lt"/>
              </a:rPr>
            </a:br>
            <a:br>
              <a:rPr lang="fr-FR">
                <a:cs typeface="+mn-lt"/>
              </a:rPr>
            </a:br>
            <a:r>
              <a:rPr lang="fr"/>
              <a:t>Le terme « EPI » désigne tout vêtement ou élément de protection.</a:t>
            </a:r>
            <a:endParaRPr lang="en-US"/>
          </a:p>
          <a:p>
            <a:pPr rtl="0"/>
            <a:r>
              <a:rPr lang="fr" b="1"/>
              <a:t>Rappel ! L’ÉVALUATION DES RISQUES EST ESSENTIELLE</a:t>
            </a:r>
            <a:r>
              <a:rPr lang="fr"/>
              <a:t>. CHAQUE ACTIVITÉ DE SOIN DOIT ÊTRE ÉVALUÉE AFIN DE DÉTERMINER L’ÉQUIPEMENT DE PROTECTION INDIVIDUELLE QUI CONVIENT.</a:t>
            </a:r>
            <a:br>
              <a:rPr lang="fr-FR">
                <a:cs typeface="+mn-lt"/>
              </a:rPr>
            </a:br>
            <a:endParaRPr lang="en-US">
              <a:cs typeface="Calibri"/>
            </a:endParaRPr>
          </a:p>
        </p:txBody>
      </p:sp>
      <p:sp>
        <p:nvSpPr>
          <p:cNvPr id="4" name="Slide Number Placeholder 3"/>
          <p:cNvSpPr>
            <a:spLocks noGrp="1"/>
          </p:cNvSpPr>
          <p:nvPr>
            <p:ph type="sldNum" sz="quarter" idx="5"/>
          </p:nvPr>
        </p:nvSpPr>
        <p:spPr/>
        <p:txBody>
          <a:bodyPr rtlCol="0"/>
          <a:lstStyle/>
          <a:p>
            <a:pPr rtl="0"/>
            <a:fld id="{B6BFF8CA-F518-EC40-BF1B-9782939603F9}" type="slidenum">
              <a:rPr lang="en-US" smtClean="0"/>
              <a:t>21</a:t>
            </a:fld>
            <a:endParaRPr lang="en-US"/>
          </a:p>
        </p:txBody>
      </p:sp>
    </p:spTree>
    <p:extLst>
      <p:ext uri="{BB962C8B-B14F-4D97-AF65-F5344CB8AC3E}">
        <p14:creationId xmlns:p14="http://schemas.microsoft.com/office/powerpoint/2010/main" val="3222088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0"/>
          <a:lstStyle/>
          <a:p>
            <a:pPr marL="0" indent="0" rtl="0">
              <a:buFont typeface="Arial" panose="020B0604020202020204" pitchFamily="34" charset="0"/>
              <a:buNone/>
            </a:pPr>
            <a:r>
              <a:rPr lang="fr" b="1"/>
              <a:t>Montrez des exemples</a:t>
            </a:r>
            <a:r>
              <a:rPr lang="fr"/>
              <a:t>.</a:t>
            </a:r>
          </a:p>
          <a:p>
            <a:pPr rtl="0"/>
            <a:r>
              <a:rPr lang="fr" sz="1200" b="1">
                <a:latin typeface="Arial"/>
                <a:cs typeface="Arial"/>
              </a:rPr>
              <a:t>Gants:</a:t>
            </a:r>
            <a:endParaRPr lang="en-US" sz="1200" b="1">
              <a:latin typeface="Arial"/>
              <a:ea typeface="+mn-lt"/>
              <a:cs typeface="Arial"/>
            </a:endParaRPr>
          </a:p>
          <a:p>
            <a:pPr rtl="0"/>
            <a:r>
              <a:rPr lang="fr" sz="1200">
                <a:latin typeface="Arial"/>
                <a:ea typeface="+mn-lt"/>
                <a:cs typeface="Arial"/>
              </a:rPr>
              <a:t>Les gants protègent les mains des agents de santé de tout contact avec des substances potentiellement infectieuses. Afin d’éviter toute contamination, lavez-vous toujours les mains avant de prendre une nouvelle paire de gants. Retirez soigneusement les gants et jetez-les afin d’éviter que les substances infectieuses n’entrent en contact avec d’autres surfaces, et pratiquez l’hygiène des mains.</a:t>
            </a:r>
            <a:endParaRPr lang="en-US" sz="1200">
              <a:latin typeface="Arial"/>
              <a:cs typeface="Arial"/>
            </a:endParaRPr>
          </a:p>
          <a:p>
            <a:pPr rtl="0"/>
            <a:r>
              <a:rPr lang="fr" sz="1600" b="1">
                <a:latin typeface="Arial"/>
                <a:cs typeface="Arial"/>
              </a:rPr>
              <a:t>Protection faciale (yeux, nez et bouche)</a:t>
            </a:r>
          </a:p>
          <a:p>
            <a:pPr marL="285750" indent="-285750" rtl="0">
              <a:buFont typeface="Arial" panose="020B0604020202020204" pitchFamily="34" charset="0"/>
              <a:buChar char="•"/>
            </a:pPr>
            <a:r>
              <a:rPr lang="fr">
                <a:latin typeface="Arial"/>
                <a:cs typeface="Arial"/>
              </a:rPr>
              <a:t>Le port d’un (1) masque chirurgical ou médical et d’une protection oculaire (écran facial ou lunettes de protection) permet de protéger les muqueuses des yeux, du nez et de la bouche pendant les activités susceptibles de provoquer des éclaboussures ou des pulvérisations de sang, de liquides biologiques, de sécrétions ou d’excrétions.</a:t>
            </a:r>
          </a:p>
          <a:p>
            <a:pPr marL="285750" indent="-285750" rtl="0">
              <a:buFont typeface="Arial" panose="020B0604020202020204" pitchFamily="34" charset="0"/>
              <a:buChar char="•"/>
            </a:pPr>
            <a:r>
              <a:rPr lang="fr">
                <a:latin typeface="Arial"/>
                <a:cs typeface="Arial"/>
              </a:rPr>
              <a:t>Un masque de protection respiratoire </a:t>
            </a:r>
            <a:r>
              <a:rPr lang="fr">
                <a:latin typeface="Arial"/>
                <a:ea typeface="+mn-lt"/>
                <a:cs typeface="+mn-lt"/>
              </a:rPr>
              <a:t>(N95, FFP2, KN95, etc.)</a:t>
            </a:r>
            <a:r>
              <a:rPr lang="fr" sz="1400">
                <a:latin typeface="Arial"/>
                <a:ea typeface="+mn-lt"/>
                <a:cs typeface="+mn-lt"/>
              </a:rPr>
              <a:t> permet de protéger le personnel de santé contre l’inhalation de micro-organismes présents dans les minuscules particules en suspension dans l’air, et qui restent contagieux. Par exemple, ce type de masque est utilisé pour les soins aux patients atteints de tuberculose pulmonaire, de rougeole ou d’une infection respiratoire virale en cas d’actes générant des aérosols.</a:t>
            </a:r>
            <a:endParaRPr lang="en-US" sz="1400">
              <a:latin typeface="Arial"/>
              <a:cs typeface="Arial"/>
            </a:endParaRPr>
          </a:p>
          <a:p>
            <a:pPr marL="0" indent="0" rtl="0">
              <a:buFont typeface="Arial" panose="020B0604020202020204" pitchFamily="34" charset="0"/>
              <a:buNone/>
            </a:pPr>
            <a:endParaRPr lang="en-US"/>
          </a:p>
        </p:txBody>
      </p:sp>
    </p:spTree>
    <p:extLst>
      <p:ext uri="{BB962C8B-B14F-4D97-AF65-F5344CB8AC3E}">
        <p14:creationId xmlns:p14="http://schemas.microsoft.com/office/powerpoint/2010/main" val="991493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0"/>
          <a:lstStyle/>
          <a:p>
            <a:pPr rtl="0"/>
            <a:r>
              <a:rPr lang="fr" sz="1600" b="1">
                <a:latin typeface="Arial"/>
                <a:cs typeface="Arial"/>
              </a:rPr>
              <a:t>Vêtements et protections recouvrant les vêtements</a:t>
            </a:r>
          </a:p>
          <a:p>
            <a:pPr rtl="0"/>
            <a:r>
              <a:rPr lang="fr" sz="1600" b="1">
                <a:latin typeface="Arial"/>
                <a:cs typeface="Calibri"/>
              </a:rPr>
              <a:t>B</a:t>
            </a:r>
            <a:r>
              <a:rPr lang="en" sz="1600" b="1">
                <a:latin typeface="Arial"/>
                <a:cs typeface="Calibri"/>
              </a:rPr>
              <a:t>louses</a:t>
            </a:r>
            <a:r>
              <a:rPr lang="en" sz="1600">
                <a:latin typeface="Arial"/>
                <a:cs typeface="Calibri"/>
              </a:rPr>
              <a:t> </a:t>
            </a:r>
            <a:r>
              <a:rPr lang="fr" sz="1600">
                <a:latin typeface="Arial"/>
                <a:cs typeface="Calibri"/>
              </a:rPr>
              <a:t>:</a:t>
            </a:r>
            <a:r>
              <a:rPr lang="fr">
                <a:latin typeface="Arial"/>
                <a:ea typeface="+mn-lt"/>
                <a:cs typeface="+mn-lt"/>
              </a:rPr>
              <a:t> créent une barrière physique qui protège les vêtements et la peau des substances infectieuses lorsqu’une contamination par des éclaboussures ou des pulvérisations est possible ou probable, par exemple pendant un accouchement. Les blouses peuvent être à usage unique (jetables) ou réutilisables après un nettoyage approprié, selon le type de matière. Les gants doivent toujours être retirés immédiatement après la réalisation de l’acte et avant de retirer la protection autour de la zone du soin, afin d’éviter que les substances infectieuses n’entrent en contact avec d’autres surfaces. En cas de blouse lavable, celle-ci doit être placée dans un conteneur approprié et ne doit pas être réutilisée avant d’avoir été lavée.</a:t>
            </a:r>
          </a:p>
          <a:p>
            <a:pPr rtl="0"/>
            <a:endParaRPr lang="en-US">
              <a:latin typeface="Arial"/>
              <a:cs typeface="Calibri"/>
            </a:endParaRPr>
          </a:p>
          <a:p>
            <a:pPr rtl="0"/>
            <a:r>
              <a:rPr lang="fr" sz="1400">
                <a:latin typeface="Arial"/>
                <a:cs typeface="Calibri"/>
              </a:rPr>
              <a:t>Tabliers :</a:t>
            </a:r>
            <a:r>
              <a:rPr lang="fr" sz="1400">
                <a:latin typeface="Arial"/>
                <a:ea typeface="+mn-lt"/>
                <a:cs typeface="+mn-lt"/>
              </a:rPr>
              <a:t> c</a:t>
            </a:r>
            <a:r>
              <a:rPr lang="fr">
                <a:latin typeface="Arial"/>
                <a:ea typeface="+mn-lt"/>
                <a:cs typeface="+mn-lt"/>
              </a:rPr>
              <a:t>réent une barrière imperméable sur le devant du corps, en protégeant la blouse et les vêtements des soignants lorsque les activités de soin ou de nettoyage les exposent à des éclaboussures ou à des pulvérisations importantes. Les tabliers peuvent être jetables ou réutilisables, selon le type de </a:t>
            </a:r>
            <a:r>
              <a:rPr lang="fr" sz="1400">
                <a:latin typeface="Arial"/>
                <a:ea typeface="+mn-lt"/>
                <a:cs typeface="+mn-lt"/>
              </a:rPr>
              <a:t>matière.</a:t>
            </a:r>
            <a:endParaRPr lang="en-US"/>
          </a:p>
        </p:txBody>
      </p:sp>
    </p:spTree>
    <p:extLst>
      <p:ext uri="{BB962C8B-B14F-4D97-AF65-F5344CB8AC3E}">
        <p14:creationId xmlns:p14="http://schemas.microsoft.com/office/powerpoint/2010/main" val="991493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a:spLocks noGrp="1" noRot="1" noChangeAspect="1"/>
          </p:cNvSpPr>
          <p:nvPr>
            <p:ph type="sldImg"/>
          </p:nvPr>
        </p:nvSpPr>
        <p:spPr>
          <a:xfrm>
            <a:off x="381000" y="685800"/>
            <a:ext cx="6096000" cy="3429000"/>
          </a:xfrm>
          <a:prstGeom prst="rect">
            <a:avLst/>
          </a:prstGeom>
        </p:spPr>
        <p:txBody>
          <a:bodyPr/>
          <a:lstStyle/>
          <a:p>
            <a:endParaRPr/>
          </a:p>
        </p:txBody>
      </p:sp>
      <p:sp>
        <p:nvSpPr>
          <p:cNvPr id="334" name="Shape 334"/>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862634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9: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19: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marR="0" lvl="0" indent="0" algn="l" rtl="0">
              <a:lnSpc>
                <a:spcPct val="100000"/>
              </a:lnSpc>
              <a:spcBef>
                <a:spcPts val="0"/>
              </a:spcBef>
              <a:spcAft>
                <a:spcPts val="0"/>
              </a:spcAft>
              <a:buClr>
                <a:schemeClr val="dk1"/>
              </a:buClr>
              <a:buSzPts val="1400"/>
              <a:buFont typeface="Calibri"/>
              <a:buNone/>
            </a:pPr>
            <a:r>
              <a:rPr lang="fr" sz="1400"/>
              <a:t>L’évaluation des risques liés aux soins tient également compte de </a:t>
            </a:r>
            <a:r>
              <a:rPr lang="fr" sz="1400">
                <a:solidFill>
                  <a:schemeClr val="dk1"/>
                </a:solidFill>
                <a:latin typeface="Calibri"/>
                <a:ea typeface="Calibri"/>
                <a:cs typeface="Calibri"/>
                <a:sym typeface="Calibri"/>
              </a:rPr>
              <a:t>l’interaction qui aura lieu entre l’agent de santé, le patient et l’environnement du patient, l’objectif étant d’évaluer et d’analyser l’exposition potentielle à du sang, des liquides biologiques, des gouttelettes respiratoires et/ou des plaies ouvertes.</a:t>
            </a:r>
            <a:endParaRPr/>
          </a:p>
          <a:p>
            <a:pPr marL="0" marR="0" lvl="0" indent="0" algn="l" rtl="0">
              <a:lnSpc>
                <a:spcPct val="100000"/>
              </a:lnSpc>
              <a:spcBef>
                <a:spcPts val="0"/>
              </a:spcBef>
              <a:spcAft>
                <a:spcPts val="0"/>
              </a:spcAft>
              <a:buClr>
                <a:schemeClr val="dk1"/>
              </a:buClr>
              <a:buSzPts val="1400"/>
              <a:buFont typeface="Calibri"/>
              <a:buNone/>
            </a:pPr>
            <a:endParaRPr sz="14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Calibri"/>
              <a:buNone/>
            </a:pPr>
            <a:r>
              <a:rPr lang="fr" sz="1400">
                <a:solidFill>
                  <a:schemeClr val="dk1"/>
                </a:solidFill>
                <a:latin typeface="Calibri"/>
                <a:ea typeface="Calibri"/>
                <a:cs typeface="Calibri"/>
                <a:sym typeface="Calibri"/>
              </a:rPr>
              <a:t>Le personnel de santé doit évaluer les risques de chaque interaction avec le patient et choisir un EPI adapté.</a:t>
            </a:r>
            <a:endParaRPr/>
          </a:p>
          <a:p>
            <a:pPr marL="0" marR="0" lvl="0" indent="0" algn="l" rtl="0">
              <a:lnSpc>
                <a:spcPct val="100000"/>
              </a:lnSpc>
              <a:spcBef>
                <a:spcPts val="0"/>
              </a:spcBef>
              <a:spcAft>
                <a:spcPts val="0"/>
              </a:spcAft>
              <a:buClr>
                <a:schemeClr val="dk1"/>
              </a:buClr>
              <a:buSzPts val="1400"/>
              <a:buFont typeface="Calibri"/>
              <a:buNone/>
            </a:pPr>
            <a:r>
              <a:rPr lang="fr" sz="1400">
                <a:solidFill>
                  <a:schemeClr val="dk1"/>
                </a:solidFill>
                <a:latin typeface="Calibri"/>
                <a:ea typeface="Calibri"/>
                <a:cs typeface="Calibri"/>
                <a:sym typeface="Calibri"/>
              </a:rPr>
              <a:t> L’évaluation des risques doit faire partie de la routine de soins aux patients.</a:t>
            </a:r>
            <a:endParaRPr/>
          </a:p>
          <a:p>
            <a:pPr marL="0" marR="0" lvl="0" indent="0" algn="l" rtl="0">
              <a:lnSpc>
                <a:spcPct val="100000"/>
              </a:lnSpc>
              <a:spcBef>
                <a:spcPts val="0"/>
              </a:spcBef>
              <a:spcAft>
                <a:spcPts val="0"/>
              </a:spcAft>
              <a:buClr>
                <a:schemeClr val="dk1"/>
              </a:buClr>
              <a:buSzPts val="1400"/>
              <a:buFont typeface="Calibri"/>
              <a:buNone/>
            </a:pPr>
            <a:endParaRPr sz="14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endParaRPr/>
          </a:p>
        </p:txBody>
      </p:sp>
      <p:sp>
        <p:nvSpPr>
          <p:cNvPr id="420" name="Google Shape;420;p19: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24</a:t>
            </a:fld>
            <a:endParaRPr/>
          </a:p>
        </p:txBody>
      </p:sp>
    </p:spTree>
    <p:extLst>
      <p:ext uri="{BB962C8B-B14F-4D97-AF65-F5344CB8AC3E}">
        <p14:creationId xmlns:p14="http://schemas.microsoft.com/office/powerpoint/2010/main" val="41168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2: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p22: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rtl="0">
              <a:spcAft>
                <a:spcPct val="0"/>
              </a:spcAft>
            </a:pPr>
            <a:r>
              <a:rPr lang="fr">
                <a:cs typeface="Calibri"/>
              </a:rPr>
              <a:t>Vidéo </a:t>
            </a:r>
            <a:r>
              <a:rPr lang="fr"/>
              <a:t>présentant les </a:t>
            </a:r>
            <a:r>
              <a:rPr lang="fr" b="1"/>
              <a:t>étapes à suivre pour enfiler et retirer un EPI</a:t>
            </a:r>
            <a:r>
              <a:rPr lang="en" b="1"/>
              <a:t> :</a:t>
            </a:r>
            <a:endParaRPr lang="en-US">
              <a:cs typeface="Calibri"/>
            </a:endParaRPr>
          </a:p>
          <a:p>
            <a:pPr rtl="0">
              <a:spcAft>
                <a:spcPct val="0"/>
              </a:spcAft>
            </a:pPr>
            <a:r>
              <a:rPr lang="fr">
                <a:hlinkClick r:id="rId3"/>
              </a:rPr>
              <a:t>Mise en place et retrait de l’EPI conformément aux précautions contre la transmission de la COVID-19 </a:t>
            </a:r>
            <a:r>
              <a:rPr lang="fr"/>
              <a:t>par contact/gouttelettes</a:t>
            </a:r>
          </a:p>
          <a:p>
            <a:pPr rtl="0">
              <a:spcAft>
                <a:spcPct val="0"/>
              </a:spcAft>
            </a:pPr>
            <a:r>
              <a:rPr lang="fr">
                <a:hlinkClick r:id="rId4"/>
              </a:rPr>
              <a:t>Enfiler et retirer un EPI conformément aux précautions contre la transmission de la COVID-19 par voie aérienne ou par contact</a:t>
            </a:r>
            <a:r>
              <a:rPr lang="fr"/>
              <a:t> en cas d’actes générant des aérosols</a:t>
            </a:r>
          </a:p>
          <a:p>
            <a:pPr rtl="0"/>
            <a:endParaRPr lang="en-US"/>
          </a:p>
          <a:p>
            <a:pPr rtl="0"/>
            <a:r>
              <a:rPr lang="fr"/>
              <a:t>Autres points à retenir.  Retirez toujours soigneusement votre EPI afin de ne pas vous contaminer. Nous réaliserons un atelier pratique plus tard à ce sujet. </a:t>
            </a:r>
            <a:endParaRPr>
              <a:cs typeface="Calibri"/>
            </a:endParaRPr>
          </a:p>
          <a:p>
            <a:pPr marL="0" lvl="0" indent="0" algn="l" rtl="0">
              <a:spcBef>
                <a:spcPts val="0"/>
              </a:spcBef>
              <a:spcAft>
                <a:spcPts val="0"/>
              </a:spcAft>
              <a:buNone/>
            </a:pPr>
            <a:r>
              <a:rPr lang="fr"/>
              <a:t>Si votre EPI est endommagé ou contaminé, arrêtez-vous et remplacez-le immédiatement.</a:t>
            </a:r>
            <a:endParaRPr/>
          </a:p>
          <a:p>
            <a:pPr rtl="0"/>
            <a:r>
              <a:rPr lang="fr"/>
              <a:t> Si l’EPI est jetable, ne le réutilisez jamais. Jetez-le de manière appropriée.</a:t>
            </a:r>
            <a:endParaRPr/>
          </a:p>
        </p:txBody>
      </p:sp>
      <p:sp>
        <p:nvSpPr>
          <p:cNvPr id="443" name="Google Shape;443;p22: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25</a:t>
            </a:fld>
            <a:endParaRPr/>
          </a:p>
        </p:txBody>
      </p:sp>
    </p:spTree>
    <p:extLst>
      <p:ext uri="{BB962C8B-B14F-4D97-AF65-F5344CB8AC3E}">
        <p14:creationId xmlns:p14="http://schemas.microsoft.com/office/powerpoint/2010/main" val="3469539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2: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p22: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rtl="0">
              <a:spcAft>
                <a:spcPct val="0"/>
              </a:spcAft>
            </a:pPr>
            <a:r>
              <a:rPr lang="fr">
                <a:cs typeface="Calibri"/>
              </a:rPr>
              <a:t>Vidéo </a:t>
            </a:r>
            <a:r>
              <a:rPr lang="fr"/>
              <a:t>présentant les </a:t>
            </a:r>
            <a:r>
              <a:rPr lang="fr" b="1"/>
              <a:t>étapes à suivre pour enfiler et retirer un EPI</a:t>
            </a:r>
            <a:r>
              <a:rPr lang="en" b="1"/>
              <a:t> :</a:t>
            </a:r>
            <a:endParaRPr lang="en-US">
              <a:cs typeface="Calibri"/>
            </a:endParaRPr>
          </a:p>
          <a:p>
            <a:pPr rtl="0">
              <a:spcAft>
                <a:spcPct val="0"/>
              </a:spcAft>
            </a:pPr>
            <a:r>
              <a:rPr lang="fr">
                <a:hlinkClick r:id="rId3"/>
              </a:rPr>
              <a:t>Mise en place et retrait de l’EPI conformément aux précautions contre la transmission de la COVID-19 </a:t>
            </a:r>
            <a:r>
              <a:rPr lang="fr"/>
              <a:t>par contact/gouttelettes</a:t>
            </a:r>
          </a:p>
          <a:p>
            <a:pPr rtl="0">
              <a:spcAft>
                <a:spcPct val="0"/>
              </a:spcAft>
            </a:pPr>
            <a:r>
              <a:rPr lang="fr">
                <a:hlinkClick r:id="rId4"/>
              </a:rPr>
              <a:t>Enfiler et retirer un EPI conformément aux précautions contre la transmission de la COVID-19 par voie aérienne ou par contact</a:t>
            </a:r>
            <a:r>
              <a:rPr lang="fr"/>
              <a:t> en cas d’actes générant des aérosols</a:t>
            </a:r>
          </a:p>
          <a:p>
            <a:pPr rtl="0"/>
            <a:endParaRPr lang="en-US"/>
          </a:p>
          <a:p>
            <a:pPr rtl="0"/>
            <a:r>
              <a:rPr lang="fr"/>
              <a:t>Autres points à retenir.  Retirez toujours soigneusement votre EPI afin de ne pas vous contaminer. Nous réaliserons un atelier pratique plus tard à ce sujet. </a:t>
            </a:r>
            <a:endParaRPr>
              <a:cs typeface="Calibri"/>
            </a:endParaRPr>
          </a:p>
          <a:p>
            <a:pPr marL="0" lvl="0" indent="0" algn="l" rtl="0">
              <a:spcBef>
                <a:spcPts val="0"/>
              </a:spcBef>
              <a:spcAft>
                <a:spcPts val="0"/>
              </a:spcAft>
              <a:buNone/>
            </a:pPr>
            <a:r>
              <a:rPr lang="fr"/>
              <a:t>Si votre EPI est endommagé ou contaminé, arrêtez-vous et remplacez-le immédiatement.</a:t>
            </a:r>
            <a:endParaRPr/>
          </a:p>
          <a:p>
            <a:pPr rtl="0"/>
            <a:r>
              <a:rPr lang="fr"/>
              <a:t> Si l’EPI est jetable, ne le réutilisez jamais. Jetez-le de manière appropriée.</a:t>
            </a:r>
            <a:endParaRPr/>
          </a:p>
        </p:txBody>
      </p:sp>
      <p:sp>
        <p:nvSpPr>
          <p:cNvPr id="443" name="Google Shape;443;p22: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26</a:t>
            </a:fld>
            <a:endParaRPr/>
          </a:p>
        </p:txBody>
      </p:sp>
    </p:spTree>
    <p:extLst>
      <p:ext uri="{BB962C8B-B14F-4D97-AF65-F5344CB8AC3E}">
        <p14:creationId xmlns:p14="http://schemas.microsoft.com/office/powerpoint/2010/main" val="445540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1395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3: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23: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400"/>
              <a:t>Il existe sept étapes à suivre pour administrer une injection sûre. Lorsque vous administrez une injection, il est important de suivre ces étapes pour vous protéger et pour protéger vos patients.</a:t>
            </a:r>
          </a:p>
          <a:p>
            <a:pPr marL="0" lvl="0" indent="0" algn="l" rtl="0">
              <a:spcBef>
                <a:spcPts val="0"/>
              </a:spcBef>
              <a:spcAft>
                <a:spcPts val="0"/>
              </a:spcAft>
              <a:buNone/>
            </a:pPr>
            <a:endParaRPr lang="en-US" sz="1400"/>
          </a:p>
          <a:p>
            <a:pPr marL="0" marR="0" lvl="0" indent="0" algn="l" defTabSz="914400" rtl="0" eaLnBrk="1" fontAlgn="auto" latinLnBrk="0" hangingPunct="1">
              <a:lnSpc>
                <a:spcPct val="100000"/>
              </a:lnSpc>
              <a:spcBef>
                <a:spcPts val="0"/>
              </a:spcBef>
              <a:spcAft>
                <a:spcPts val="0"/>
              </a:spcAft>
              <a:buClrTx/>
              <a:buSzTx/>
              <a:buFontTx/>
              <a:buNone/>
              <a:tabLst/>
              <a:defRPr/>
            </a:pPr>
            <a:r>
              <a:rPr lang="fr" sz="1400"/>
              <a:t>Si vous disposez de suffisamment de temps, diffusez la vidéo </a:t>
            </a:r>
            <a:r>
              <a:rPr lang="fr" sz="1200">
                <a:latin typeface="Arial"/>
                <a:cs typeface="Calibri"/>
              </a:rPr>
              <a:t>accessible à partir du lien suivant :</a:t>
            </a:r>
            <a:r>
              <a:rPr lang="fr" sz="1200">
                <a:latin typeface="Arial"/>
                <a:ea typeface="+mn-lt"/>
                <a:cs typeface="+mn-lt"/>
              </a:rPr>
              <a:t> </a:t>
            </a:r>
            <a:r>
              <a:rPr lang="fr" sz="1200">
                <a:latin typeface="Arial"/>
                <a:ea typeface="+mn-lt"/>
                <a:cs typeface="+mn-lt"/>
                <a:hlinkClick r:id="rId3"/>
              </a:rPr>
              <a:t>https://openwho.org/courses/IPC-IS-EN/items/36ci6SE0TdXSIxQJvGDKwK</a:t>
            </a:r>
            <a:r>
              <a:rPr lang="fr" sz="1200">
                <a:latin typeface="Arial"/>
                <a:ea typeface="+mn-lt"/>
                <a:cs typeface="+mn-lt"/>
              </a:rPr>
              <a:t> </a:t>
            </a:r>
            <a:endParaRPr lang="en-US"/>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451" name="Google Shape;451;p23: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28</a:t>
            </a:fld>
            <a:endParaRPr/>
          </a:p>
        </p:txBody>
      </p:sp>
    </p:spTree>
    <p:extLst>
      <p:ext uri="{BB962C8B-B14F-4D97-AF65-F5344CB8AC3E}">
        <p14:creationId xmlns:p14="http://schemas.microsoft.com/office/powerpoint/2010/main" val="3783686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26645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24: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24: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60" name="Google Shape;460;p24: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30</a:t>
            </a:fld>
            <a:endParaRPr/>
          </a:p>
        </p:txBody>
      </p:sp>
    </p:spTree>
    <p:extLst>
      <p:ext uri="{BB962C8B-B14F-4D97-AF65-F5344CB8AC3E}">
        <p14:creationId xmlns:p14="http://schemas.microsoft.com/office/powerpoint/2010/main" val="2820556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25: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71" name="Google Shape;471;p25: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89185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1448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0"/>
          <a:lstStyle/>
          <a:p>
            <a:pPr rtl="0">
              <a:spcBef>
                <a:spcPct val="20000"/>
              </a:spcBef>
              <a:spcAft>
                <a:spcPct val="0"/>
              </a:spcAft>
              <a:defRPr/>
            </a:pPr>
            <a:r>
              <a:rPr lang="fr"/>
              <a:t>Il est important de nettoyer et de désinfecter l’environnement car les micro-organismes peuvent survivre :</a:t>
            </a:r>
          </a:p>
          <a:p>
            <a:pPr marL="342900" indent="-342900" rtl="0">
              <a:spcBef>
                <a:spcPct val="20000"/>
              </a:spcBef>
              <a:spcAft>
                <a:spcPct val="0"/>
              </a:spcAft>
              <a:buFont typeface="Arial,Sans-Serif"/>
              <a:buChar char="•"/>
              <a:defRPr/>
            </a:pPr>
            <a:r>
              <a:rPr lang="fr"/>
              <a:t>Sur le matériel médical (instruments, etc.) avant nettoyage et désinfection ; </a:t>
            </a:r>
            <a:endParaRPr lang="en-US">
              <a:cs typeface="Calibri"/>
            </a:endParaRPr>
          </a:p>
          <a:p>
            <a:pPr marL="342900" indent="-342900" rtl="0">
              <a:spcBef>
                <a:spcPct val="20000"/>
              </a:spcBef>
              <a:spcAft>
                <a:spcPct val="0"/>
              </a:spcAft>
              <a:buFont typeface="Arial,Sans-Serif"/>
              <a:buChar char="•"/>
              <a:defRPr/>
            </a:pPr>
            <a:r>
              <a:rPr lang="fr"/>
              <a:t>Sur les surfaces (sols, tables, etc.) ;</a:t>
            </a:r>
            <a:endParaRPr lang="en-US">
              <a:cs typeface="Calibri"/>
            </a:endParaRPr>
          </a:p>
          <a:p>
            <a:pPr marL="342900" indent="-342900" rtl="0">
              <a:spcBef>
                <a:spcPct val="20000"/>
              </a:spcBef>
              <a:spcAft>
                <a:spcPct val="0"/>
              </a:spcAft>
              <a:buFont typeface="Arial,Sans-Serif"/>
              <a:buChar char="•"/>
              <a:defRPr/>
            </a:pPr>
            <a:r>
              <a:rPr lang="fr"/>
              <a:t>Sur les vêtements et l’EPI ;</a:t>
            </a:r>
            <a:endParaRPr lang="en-US">
              <a:cs typeface="Calibri"/>
            </a:endParaRPr>
          </a:p>
          <a:p>
            <a:pPr marL="342900" indent="-342900" rtl="0">
              <a:spcBef>
                <a:spcPct val="20000"/>
              </a:spcBef>
              <a:spcAft>
                <a:spcPct val="0"/>
              </a:spcAft>
              <a:buFont typeface="Arial,Sans-Serif"/>
              <a:buChar char="•"/>
              <a:defRPr/>
            </a:pPr>
            <a:r>
              <a:rPr lang="fr"/>
              <a:t>Dans les liquides biologiques (sang, salive, vomissures, etc.).</a:t>
            </a:r>
            <a:endParaRPr lang="en-US">
              <a:cs typeface="Calibri"/>
            </a:endParaRPr>
          </a:p>
          <a:p>
            <a:pPr marL="398780" lvl="1" rtl="0">
              <a:spcBef>
                <a:spcPct val="20000"/>
              </a:spcBef>
              <a:spcAft>
                <a:spcPct val="0"/>
              </a:spcAft>
              <a:defRPr/>
            </a:pPr>
            <a:r>
              <a:rPr lang="fr"/>
              <a:t>→ Le nettoyage et la désinfection permettent d’éliminer les micro-organismes et de prévenir la transmission aux patients par le contact des mains avec le matériel médical. </a:t>
            </a:r>
            <a:endParaRPr lang="en-US">
              <a:cs typeface="Calibri"/>
            </a:endParaRPr>
          </a:p>
          <a:p>
            <a:pPr rtl="0">
              <a:defRPr/>
            </a:pPr>
            <a:endParaRPr lang="en-US"/>
          </a:p>
          <a:p>
            <a:pPr rtl="0">
              <a:defRPr/>
            </a:pPr>
            <a:r>
              <a:rPr lang="fr"/>
              <a:t>Le module 6.2 du Programme de formation en ligne sur les fondamentaux pour les EIR est entièrement consacré au nettoyage et à la désinfection de l’environnement ainsi qu’à la gestion des déchets.</a:t>
            </a:r>
            <a:endParaRPr lang="fr-FR">
              <a:cs typeface="Calibri"/>
            </a:endParaRPr>
          </a:p>
        </p:txBody>
      </p:sp>
    </p:spTree>
    <p:extLst>
      <p:ext uri="{BB962C8B-B14F-4D97-AF65-F5344CB8AC3E}">
        <p14:creationId xmlns:p14="http://schemas.microsoft.com/office/powerpoint/2010/main" val="279867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3508145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97717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32: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8" name="Google Shape;528;p32: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529" name="Google Shape;529;p32: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35</a:t>
            </a:fld>
            <a:endParaRPr/>
          </a:p>
        </p:txBody>
      </p:sp>
    </p:spTree>
    <p:extLst>
      <p:ext uri="{BB962C8B-B14F-4D97-AF65-F5344CB8AC3E}">
        <p14:creationId xmlns:p14="http://schemas.microsoft.com/office/powerpoint/2010/main" val="15965167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7190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34: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2" name="Google Shape;542;p34: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 sz="1200"/>
              <a:t>Source : Formation en ligne de l’OMS sur la lutte anti-infectieuse : </a:t>
            </a:r>
            <a:r>
              <a:rPr lang="fr" sz="1200" u="sng">
                <a:solidFill>
                  <a:schemeClr val="dk1"/>
                </a:solidFill>
                <a:latin typeface="Calibri"/>
                <a:ea typeface="Calibri"/>
                <a:cs typeface="Calibri"/>
                <a:sym typeface="Calibri"/>
                <a:hlinkClick r:id="rId3"/>
              </a:rPr>
              <a:t>https://ipc.ghelearning.org</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p>
          <a:p>
            <a:pPr marL="0" lvl="0" indent="0" algn="l" rtl="0">
              <a:spcBef>
                <a:spcPts val="0"/>
              </a:spcBef>
              <a:spcAft>
                <a:spcPts val="0"/>
              </a:spcAft>
              <a:buNone/>
            </a:pPr>
            <a:r>
              <a:rPr lang="fr" sz="1200"/>
              <a:t>Prenons le temps d’aborder toutes les étapes du processus de gestion des déchets, à savoir :</a:t>
            </a:r>
            <a:endParaRPr/>
          </a:p>
          <a:p>
            <a:pPr marL="0" lvl="0" indent="0" algn="l" rtl="0">
              <a:spcBef>
                <a:spcPts val="0"/>
              </a:spcBef>
              <a:spcAft>
                <a:spcPts val="0"/>
              </a:spcAft>
              <a:buNone/>
            </a:pPr>
            <a:r>
              <a:rPr lang="fr" sz="1200"/>
              <a:t>Tri ou séparation des déchets au point d’utilisation.</a:t>
            </a:r>
            <a:endParaRPr/>
          </a:p>
          <a:p>
            <a:pPr marL="0" lvl="0" indent="0" algn="l" rtl="0">
              <a:spcBef>
                <a:spcPts val="0"/>
              </a:spcBef>
              <a:spcAft>
                <a:spcPts val="0"/>
              </a:spcAft>
              <a:buNone/>
            </a:pPr>
            <a:r>
              <a:rPr lang="fr" sz="1200"/>
              <a:t>Collecte, transport, conservation et traitement des déchets avant leur élimination finale. Une gestion et une manipulation correctes sont nécessaires à chaque étape afin de garantir la sécurité du personnel de santé, des patients et de la communauté.</a:t>
            </a:r>
            <a:endParaRPr/>
          </a:p>
          <a:p>
            <a:pPr marL="0" lvl="0" indent="0" algn="l" rtl="0">
              <a:spcBef>
                <a:spcPts val="0"/>
              </a:spcBef>
              <a:spcAft>
                <a:spcPts val="0"/>
              </a:spcAft>
              <a:buNone/>
            </a:pPr>
            <a:endParaRPr/>
          </a:p>
        </p:txBody>
      </p:sp>
      <p:sp>
        <p:nvSpPr>
          <p:cNvPr id="543" name="Google Shape;543;p34: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37</a:t>
            </a:fld>
            <a:endParaRPr/>
          </a:p>
        </p:txBody>
      </p:sp>
    </p:spTree>
    <p:extLst>
      <p:ext uri="{BB962C8B-B14F-4D97-AF65-F5344CB8AC3E}">
        <p14:creationId xmlns:p14="http://schemas.microsoft.com/office/powerpoint/2010/main" val="7063180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43: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4" name="Google Shape;644;p43: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 sz="1200">
                <a:solidFill>
                  <a:schemeClr val="dk1"/>
                </a:solidFill>
                <a:latin typeface="Calibri"/>
                <a:ea typeface="Calibri"/>
                <a:cs typeface="Calibri"/>
                <a:sym typeface="Calibri"/>
              </a:rPr>
              <a:t>Les précautions fondées sur la transmission désignent des mesures de lutte contre les infections qui viennent compléter les précautions standard pour les patients dont l’infection ou la colonisation par certains micro-organismes est avérée ou suspectée, afin d’interrompre la chaîne de transmission.</a:t>
            </a:r>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645" name="Google Shape;645;p43: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39</a:t>
            </a:fld>
            <a:endParaRPr/>
          </a:p>
        </p:txBody>
      </p:sp>
    </p:spTree>
    <p:extLst>
      <p:ext uri="{BB962C8B-B14F-4D97-AF65-F5344CB8AC3E}">
        <p14:creationId xmlns:p14="http://schemas.microsoft.com/office/powerpoint/2010/main" val="15947897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44: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2" name="Google Shape;652;p44: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400"/>
              <a:t>Qu’est-ce qui distingue les précautions fondées sur la transmission ? Les précautions fondées sur la transmission incluent les précautions standard et quelques mesures complémentaires. </a:t>
            </a:r>
            <a:endParaRPr/>
          </a:p>
          <a:p>
            <a:pPr marL="0" lvl="0" indent="0" algn="l" rtl="0">
              <a:spcBef>
                <a:spcPts val="0"/>
              </a:spcBef>
              <a:spcAft>
                <a:spcPts val="0"/>
              </a:spcAft>
              <a:buNone/>
            </a:pPr>
            <a:r>
              <a:rPr lang="fr" sz="1400"/>
              <a:t> Les précautions standard font partie des précautions fondées sur la transmission, car il faut toujours appliquer les mesures élémentaires, notamment l’hygiène des mains. </a:t>
            </a:r>
            <a:endParaRPr/>
          </a:p>
          <a:p>
            <a:pPr marL="0" lvl="0" indent="0" algn="l" rtl="0">
              <a:spcBef>
                <a:spcPts val="0"/>
              </a:spcBef>
              <a:spcAft>
                <a:spcPts val="0"/>
              </a:spcAft>
              <a:buNone/>
            </a:pPr>
            <a:endParaRPr sz="1400"/>
          </a:p>
          <a:p>
            <a:pPr marL="0" lvl="0" indent="0" algn="l" rtl="0">
              <a:spcBef>
                <a:spcPts val="0"/>
              </a:spcBef>
              <a:spcAft>
                <a:spcPts val="0"/>
              </a:spcAft>
              <a:buNone/>
            </a:pPr>
            <a:r>
              <a:rPr lang="fr" sz="1400"/>
              <a:t> Les précautions fondées sur la transmission incluent des aménagement spéciaux pour les patients (chambre individuelle, espacement accru entre les lits, toilettes séparées, etc.).</a:t>
            </a:r>
            <a:endParaRPr/>
          </a:p>
          <a:p>
            <a:pPr marL="0" lvl="0" indent="0" algn="l" rtl="0">
              <a:spcBef>
                <a:spcPts val="0"/>
              </a:spcBef>
              <a:spcAft>
                <a:spcPts val="0"/>
              </a:spcAft>
              <a:buNone/>
            </a:pPr>
            <a:r>
              <a:rPr lang="fr" sz="1400"/>
              <a:t> </a:t>
            </a:r>
            <a:endParaRPr/>
          </a:p>
          <a:p>
            <a:pPr marL="0" lvl="0" indent="0" algn="l" rtl="0">
              <a:spcBef>
                <a:spcPts val="0"/>
              </a:spcBef>
              <a:spcAft>
                <a:spcPts val="0"/>
              </a:spcAft>
              <a:buNone/>
            </a:pPr>
            <a:endParaRPr sz="1400"/>
          </a:p>
          <a:p>
            <a:pPr marL="0" lvl="0" indent="0" algn="l" rtl="0">
              <a:spcBef>
                <a:spcPts val="0"/>
              </a:spcBef>
              <a:spcAft>
                <a:spcPts val="0"/>
              </a:spcAft>
              <a:buNone/>
            </a:pPr>
            <a:r>
              <a:rPr lang="fr" sz="1400"/>
              <a:t>Lorsque cela est possible, le matériel de soins utilisé pour un patient doit être spécifique à ce patient ou à sa chambre. Si cela n’est pas possible, le matériel doit être nettoyé et désinfecté avant d’être déplacé ailleurs, conformément aux précautions standard. Il peut être nécessaire d’augmenter la fréquence de nettoyage afin de réduire la transmission par l’environnement.</a:t>
            </a:r>
            <a:endParaRPr/>
          </a:p>
          <a:p>
            <a:pPr marL="0" lvl="0" indent="0" algn="l" rtl="0">
              <a:spcBef>
                <a:spcPts val="0"/>
              </a:spcBef>
              <a:spcAft>
                <a:spcPts val="0"/>
              </a:spcAft>
              <a:buNone/>
            </a:pPr>
            <a:endParaRPr sz="1400"/>
          </a:p>
          <a:p>
            <a:pPr marL="0" lvl="0" indent="0" algn="l" rtl="0">
              <a:spcBef>
                <a:spcPts val="0"/>
              </a:spcBef>
              <a:spcAft>
                <a:spcPts val="0"/>
              </a:spcAft>
              <a:buNone/>
            </a:pPr>
            <a:r>
              <a:rPr lang="fr" sz="1400"/>
              <a:t>Lorsque des patients font l’objet de précautions fondées sur la transmission, leurs déplacements doivent être limités au sein de l’établissement. S’ils doivent quitter leur chambre pour effectuer des examens, il convient d’indiquer clairement la marche à suivre et de respecter les mesures de précaution.</a:t>
            </a:r>
            <a:endParaRPr/>
          </a:p>
          <a:p>
            <a:pPr marL="0" lvl="0" indent="0" algn="l" rtl="0">
              <a:spcBef>
                <a:spcPts val="0"/>
              </a:spcBef>
              <a:spcAft>
                <a:spcPts val="0"/>
              </a:spcAft>
              <a:buNone/>
            </a:pPr>
            <a:r>
              <a:rPr lang="fr" sz="1400"/>
              <a:t> La communication est essentielle pour s’assurer que les précautions fondées sur la transmission sont appliquées par tous – patients, visiteurs et soignants.</a:t>
            </a:r>
            <a:r>
              <a:rPr lang="fr" sz="1200">
                <a:solidFill>
                  <a:schemeClr val="dk1"/>
                </a:solidFill>
                <a:latin typeface="Calibri"/>
                <a:ea typeface="Calibri"/>
                <a:cs typeface="Calibri"/>
                <a:sym typeface="Calibri"/>
              </a:rPr>
              <a:t> Elle se fait généralement au moyen d’un affichage.</a:t>
            </a:r>
            <a:r>
              <a:rPr lang="fr" sz="1400"/>
              <a:t> </a:t>
            </a:r>
            <a:endParaRPr sz="1400"/>
          </a:p>
        </p:txBody>
      </p:sp>
      <p:sp>
        <p:nvSpPr>
          <p:cNvPr id="653" name="Google Shape;653;p44: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40</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257455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49: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2" name="Google Shape;692;p49: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rtl="0"/>
            <a:r>
              <a:rPr lang="fr" b="0" i="0"/>
              <a:t>Source de la photo : </a:t>
            </a:r>
            <a:r>
              <a:rPr lang="fr" u="sng">
                <a:solidFill>
                  <a:schemeClr val="hlink"/>
                </a:solidFill>
                <a:hlinkClick r:id="rId3"/>
              </a:rPr>
              <a:t>https://www.travelriskindex.com/</a:t>
            </a:r>
            <a:endParaRPr lang="fr-FR" b="0" i="0">
              <a:cs typeface="Calibri"/>
            </a:endParaRPr>
          </a:p>
          <a:p>
            <a:pPr marL="0" lvl="0" indent="0" algn="l" rtl="0">
              <a:spcBef>
                <a:spcPts val="0"/>
              </a:spcBef>
              <a:spcAft>
                <a:spcPts val="0"/>
              </a:spcAft>
              <a:buNone/>
            </a:pPr>
            <a:r>
              <a:rPr lang="fr" b="0" i="0"/>
              <a:t>Les précautions contre la transmission par contact sont appliquées en cas de maladie infectieuse suspectée ou avérée transmise par contact direct ou indirect.</a:t>
            </a:r>
            <a:endParaRPr/>
          </a:p>
          <a:p>
            <a:pPr marL="0" lvl="0" indent="0" algn="l" rtl="0">
              <a:spcBef>
                <a:spcPts val="0"/>
              </a:spcBef>
              <a:spcAft>
                <a:spcPts val="0"/>
              </a:spcAft>
              <a:buNone/>
            </a:pPr>
            <a:r>
              <a:rPr lang="fr" b="0" i="0"/>
              <a:t>Un contact direct se fait par le toucher ; une personne peut transmettre des micro-organismes à d’autres personnes en les touchant (cholera, Ebola, plaies avec exsudat, etc.).</a:t>
            </a:r>
            <a:endParaRPr/>
          </a:p>
          <a:p>
            <a:pPr marL="0" lvl="0" indent="0" algn="l" rtl="0">
              <a:spcBef>
                <a:spcPts val="0"/>
              </a:spcBef>
              <a:spcAft>
                <a:spcPts val="0"/>
              </a:spcAft>
              <a:buNone/>
            </a:pPr>
            <a:r>
              <a:rPr lang="fr" b="0" i="0"/>
              <a:t>On parle de contact indirect lorsque les micro-organismes sont transmis par l’intermédiaire d’objets contaminés, par exemple lorsque le matériel utilisé pour un patient est utilisé pour un autre patient sans avoir été désinfecté.</a:t>
            </a:r>
            <a:endParaRPr/>
          </a:p>
          <a:p>
            <a:pPr rtl="0"/>
            <a:r>
              <a:rPr lang="fr" b="1"/>
              <a:t>Cette vidéo illustre le mode de transmission par contact :</a:t>
            </a:r>
            <a:r>
              <a:rPr lang="fr" u="sng">
                <a:hlinkClick r:id="rId4"/>
              </a:rPr>
              <a:t>http://webmedia.unmc.edu/iexcel/apps/360/contact1.html</a:t>
            </a:r>
            <a:endParaRPr lang="en-US"/>
          </a:p>
          <a:p>
            <a:pPr rtl="0"/>
            <a:endParaRPr lang="en-US" b="1">
              <a:cs typeface="Calibri"/>
            </a:endParaRPr>
          </a:p>
          <a:p>
            <a:pPr marL="0" lvl="0" indent="0" algn="l" rtl="0">
              <a:spcBef>
                <a:spcPts val="0"/>
              </a:spcBef>
              <a:spcAft>
                <a:spcPts val="0"/>
              </a:spcAft>
              <a:buNone/>
            </a:pPr>
            <a:endParaRPr/>
          </a:p>
        </p:txBody>
      </p:sp>
      <p:sp>
        <p:nvSpPr>
          <p:cNvPr id="693" name="Google Shape;693;p49: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50574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50: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2" name="Google Shape;702;p50: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 b="0" i="0"/>
              <a:t>Source de la photo : </a:t>
            </a:r>
            <a:r>
              <a:rPr lang="fr" u="sng">
                <a:solidFill>
                  <a:schemeClr val="hlink"/>
                </a:solidFill>
                <a:hlinkClick r:id="rId3"/>
              </a:rPr>
              <a:t>https://www.travelriskindex.com/</a:t>
            </a:r>
            <a:endParaRPr b="0" i="0"/>
          </a:p>
          <a:p>
            <a:pPr marL="0" lvl="0" indent="0" algn="l" rtl="0">
              <a:spcBef>
                <a:spcPts val="0"/>
              </a:spcBef>
              <a:spcAft>
                <a:spcPts val="0"/>
              </a:spcAft>
              <a:buNone/>
            </a:pPr>
            <a:r>
              <a:rPr lang="fr" b="0" i="0"/>
              <a:t>Les précautions contre la transmission par contact sont appliquées en cas de maladie infectieuse suspectée ou avérée transmise par contact direct ou indirect.</a:t>
            </a:r>
            <a:endParaRPr/>
          </a:p>
          <a:p>
            <a:pPr marL="0" lvl="0" indent="0" algn="l" rtl="0">
              <a:spcBef>
                <a:spcPts val="0"/>
              </a:spcBef>
              <a:spcAft>
                <a:spcPts val="0"/>
              </a:spcAft>
              <a:buNone/>
            </a:pPr>
            <a:r>
              <a:rPr lang="fr" b="0" i="0"/>
              <a:t>Un contact direct se fait par le toucher ; une personne peut transmettre des micro-organismes à d’autres personnes en les touchant (cholera, Ebola, plaies avec exsudat, etc.).</a:t>
            </a:r>
            <a:endParaRPr/>
          </a:p>
          <a:p>
            <a:pPr marL="0" lvl="0" indent="0" algn="l" rtl="0">
              <a:spcBef>
                <a:spcPts val="0"/>
              </a:spcBef>
              <a:spcAft>
                <a:spcPts val="0"/>
              </a:spcAft>
              <a:buNone/>
            </a:pPr>
            <a:endParaRPr b="0" i="0"/>
          </a:p>
          <a:p>
            <a:pPr marL="0" lvl="0" indent="0" algn="l" rtl="0">
              <a:spcBef>
                <a:spcPts val="0"/>
              </a:spcBef>
              <a:spcAft>
                <a:spcPts val="0"/>
              </a:spcAft>
              <a:buNone/>
            </a:pPr>
            <a:r>
              <a:rPr lang="fr" b="0" i="0"/>
              <a:t>On parle de contact indirect lorsque les micro-organismes sont transmis par l’intermédiaire d’objets contaminés, par exemple lorsque le matériel utilisé pour un patient est utilisé pour un autre patient sans avoir été désinfecté.</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703" name="Google Shape;703;p50: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79002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55: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2" name="Google Shape;742;p55: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rtl="0"/>
            <a:r>
              <a:rPr lang="fr"/>
              <a:t>Cette vidéo illustre le mode de transmission par voie aérienne :</a:t>
            </a:r>
            <a:r>
              <a:rPr lang="fr" u="sng">
                <a:hlinkClick r:id="rId3"/>
              </a:rPr>
              <a:t>http://webmedia.unmc.edu/iexcel/apps/360/airborne.html</a:t>
            </a:r>
            <a:endParaRPr lang="en-US"/>
          </a:p>
          <a:p>
            <a:pPr marL="0" lvl="0" indent="0" algn="l" rtl="0">
              <a:spcBef>
                <a:spcPts val="0"/>
              </a:spcBef>
              <a:spcAft>
                <a:spcPts val="0"/>
              </a:spcAft>
              <a:buNone/>
            </a:pPr>
            <a:endParaRPr>
              <a:cs typeface="Calibri"/>
            </a:endParaRPr>
          </a:p>
        </p:txBody>
      </p:sp>
      <p:sp>
        <p:nvSpPr>
          <p:cNvPr id="743" name="Google Shape;743;p55: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43</a:t>
            </a:fld>
            <a:endParaRPr/>
          </a:p>
        </p:txBody>
      </p:sp>
    </p:spTree>
    <p:extLst>
      <p:ext uri="{BB962C8B-B14F-4D97-AF65-F5344CB8AC3E}">
        <p14:creationId xmlns:p14="http://schemas.microsoft.com/office/powerpoint/2010/main" val="7067977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471373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3508145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33999042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en-US"/>
          </a:p>
        </p:txBody>
      </p:sp>
      <p:sp>
        <p:nvSpPr>
          <p:cNvPr id="4" name="Espace réservé du numéro de diapositive 3"/>
          <p:cNvSpPr>
            <a:spLocks noGrp="1"/>
          </p:cNvSpPr>
          <p:nvPr>
            <p:ph type="sldNum" sz="quarter" idx="10"/>
          </p:nvPr>
        </p:nvSpPr>
        <p:spPr/>
        <p:txBody>
          <a:bodyPr rtlCol="0"/>
          <a:lstStyle/>
          <a:p>
            <a:pPr rtl="0"/>
            <a:fld id="{B6BFF8CA-F518-EC40-BF1B-9782939603F9}" type="slidenum">
              <a:rPr lang="en-US" smtClean="0"/>
              <a:t>49</a:t>
            </a:fld>
            <a:endParaRPr lang="en-US"/>
          </a:p>
        </p:txBody>
      </p:sp>
    </p:spTree>
    <p:extLst>
      <p:ext uri="{BB962C8B-B14F-4D97-AF65-F5344CB8AC3E}">
        <p14:creationId xmlns:p14="http://schemas.microsoft.com/office/powerpoint/2010/main" val="3250452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rtlCol="0"/>
          <a:lstStyle/>
          <a:p>
            <a:pPr rtl="0"/>
            <a:r>
              <a:rPr lang="fr"/>
              <a:t>Diffusez la vidéo suivante : « Health care without avoidable infections – peoples' lives depend on it » (Des soins de santé sans infections évitables – des vies humaines en dépendent). https://youtu.be/K-2XWtEjfl8 </a:t>
            </a:r>
          </a:p>
          <a:p>
            <a:pPr rtl="0"/>
            <a:endParaRPr lang="en-US">
              <a:cs typeface="Calibri"/>
            </a:endParaRPr>
          </a:p>
        </p:txBody>
      </p:sp>
      <p:sp>
        <p:nvSpPr>
          <p:cNvPr id="4" name="Espace réservé du numéro de diapositive 3"/>
          <p:cNvSpPr>
            <a:spLocks noGrp="1"/>
          </p:cNvSpPr>
          <p:nvPr>
            <p:ph type="sldNum" sz="quarter" idx="5"/>
          </p:nvPr>
        </p:nvSpPr>
        <p:spPr/>
        <p:txBody>
          <a:bodyPr rtlCol="0"/>
          <a:lstStyle/>
          <a:p>
            <a:pPr rtl="0"/>
            <a:fld id="{B6BFF8CA-F518-EC40-BF1B-9782939603F9}" type="slidenum">
              <a:rPr lang="en-US" smtClean="0"/>
              <a:t>7</a:t>
            </a:fld>
            <a:endParaRPr lang="en-US"/>
          </a:p>
        </p:txBody>
      </p:sp>
    </p:spTree>
    <p:extLst>
      <p:ext uri="{BB962C8B-B14F-4D97-AF65-F5344CB8AC3E}">
        <p14:creationId xmlns:p14="http://schemas.microsoft.com/office/powerpoint/2010/main" val="2436820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Quelques remarques :</a:t>
            </a:r>
            <a:endParaRPr lang="fr-FR"/>
          </a:p>
          <a:p>
            <a:pPr rtl="0"/>
            <a:r>
              <a:rPr lang="fr"/>
              <a:t>Les patients, les professionnels de santé et les communautés sont exposés au risque d’infection. </a:t>
            </a:r>
          </a:p>
          <a:p>
            <a:pPr rtl="0"/>
            <a:endParaRPr lang="en-US"/>
          </a:p>
          <a:p>
            <a:pPr rtl="0"/>
            <a:r>
              <a:rPr lang="fr"/>
              <a:t>Un programme adéquat de lutte anti-infectieuse permettra de réduire les risques d’infection non seulement pour les patients, mais également pour les professionnels et les communautés.</a:t>
            </a:r>
          </a:p>
          <a:p>
            <a:pPr rtl="0"/>
            <a:endParaRPr lang="en-US">
              <a:cs typeface="Calibri"/>
            </a:endParaRPr>
          </a:p>
          <a:p>
            <a:pPr rtl="0"/>
            <a:r>
              <a:rPr lang="fr"/>
              <a:t>Selon l’OMS, l’utilisation de procédures défaillantes en matière de lutte anti-infectieuse dans la pratique quotidienne des soins de santé a des effets dommageables sur des centaines de millions de patients dans le monde chaque année. Les infections associées aux soins de santé, ou infections nosocomiales, font partie des complications les plus courantes à la suite d’une hospitalisation. Aucun pays ni système de santé, même parmi les plus développés ou les plus sophistiqués, ne peut prétendre qu’il est exempt d’infections nosocomiales. </a:t>
            </a:r>
            <a:endParaRPr lang="en-US">
              <a:cs typeface="Calibri"/>
            </a:endParaRPr>
          </a:p>
          <a:p>
            <a:pPr rtl="0"/>
            <a:r>
              <a:rPr lang="fr"/>
              <a:t>La flambée de maladie à virus Ebola en Afrique de l’Ouest, la propagation rapide d’autres virus émergents tels que le syndrome respiratoire aigu sévère (SRAS), le SRAS-CoV-2 ou le coronavirus du syndrome respiratoire du Moyen-Orient (MERS-CoV), de même que la progression alarmante et apparemment inexorable de la résistance aux antimicrobiens, ont montré comment des programmes de lutte anti-infectieuse limités ou insuffisants, associés à un approvisionnement en eau inadéquat, à de mauvaises conditions d’assainissement et à un manque d’hygiène dans les établissements de santé, peuvent menacer la sécurité sanitaire mondiale. Lors de ces flambées, au lieu de servir de lieux de lutte contre les maladies, les établissements de santé sont devenus des endroits dangereux contribuant à l’amplification de la flambée parmi le personnel et les patients, et à sa propagation dans les communautés.   </a:t>
            </a:r>
            <a:endParaRPr lang="en-US">
              <a:cs typeface="Calibri"/>
            </a:endParaRPr>
          </a:p>
          <a:p>
            <a:pPr rtl="0"/>
            <a:r>
              <a:rPr lang="fr"/>
              <a:t>La lutte anti-infectieuse est une approche pratique, fondée sur des données probantes, qui vise à empêcher les patients et les agents de santé de contracter des infections évitables.</a:t>
            </a:r>
            <a:endParaRPr lang="en-US">
              <a:cs typeface="Calibri"/>
            </a:endParaRPr>
          </a:p>
          <a:p>
            <a:pPr rtl="0"/>
            <a:r>
              <a:rPr lang="fr"/>
              <a:t>Une lutte anti-infectieuse efficace requiert une action continue à tous les niveaux du système de santé : décideurs, directeurs d’établissements, mais aussi agents de santé et usagers des services de santé. Le Règlement sanitaire international (RSI de 2005) fait de la lutte anti-infectieuse une stratégie clé pour lutter contre les menaces de santé publique de portée internationale. Plus récemment, les objectifs de développement durable définis par les Nations Unies ont souligné l’importance de la lutte anti-infectieuse en tant que facteur contribuant à la sécurité, à l’efficacité et à la qualité des services de santé, en particulier les objectifs liés à l’eau, l’assainissement et l’hygiène, ainsi qu’à une couverture sanitaire universelle de qualité. </a:t>
            </a:r>
            <a:endParaRPr lang="en-US">
              <a:cs typeface="Calibri"/>
            </a:endParaRPr>
          </a:p>
        </p:txBody>
      </p:sp>
      <p:sp>
        <p:nvSpPr>
          <p:cNvPr id="4" name="Slide Number Placeholder 3"/>
          <p:cNvSpPr>
            <a:spLocks noGrp="1"/>
          </p:cNvSpPr>
          <p:nvPr>
            <p:ph type="sldNum" sz="quarter" idx="5"/>
          </p:nvPr>
        </p:nvSpPr>
        <p:spPr/>
        <p:txBody>
          <a:bodyPr rtlCol="0"/>
          <a:lstStyle/>
          <a:p>
            <a:pPr rtl="0"/>
            <a:fld id="{B6BFF8CA-F518-EC40-BF1B-9782939603F9}" type="slidenum">
              <a:rPr lang="en-US" smtClean="0"/>
              <a:t>8</a:t>
            </a:fld>
            <a:endParaRPr lang="en-US"/>
          </a:p>
        </p:txBody>
      </p:sp>
    </p:spTree>
    <p:extLst>
      <p:ext uri="{BB962C8B-B14F-4D97-AF65-F5344CB8AC3E}">
        <p14:creationId xmlns:p14="http://schemas.microsoft.com/office/powerpoint/2010/main" val="1615907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Les précautions standard sont la pierre angulaire de la prévention des infections dans tous les milieux de soins. Elles constituent un ensemble de précautions visant à protéger à la fois les agents de santé et les patients contre les agents infectieux. Les précautions standard sont recommandées pour les soins prodigués à tous les patients, quel que soit leur diagnostic (suspect ou confirmé), et dans n’importe quel environnement de soins.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Les précautions fondées sur la transmission sont des mesures complémentaires utilisées pour les patients chez qui l’on suspecte ou confirme une infection ou une colonisation par certains agents pathogènes dont le mode de transmission est connu. Elles sont appliquées en complément des précautions standard.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Les précautions fondées sur la transmission permettent de lutter contre les modes de transmission suivants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u="none" strike="noStrike">
                <a:solidFill>
                  <a:schemeClr val="dk1"/>
                </a:solidFill>
                <a:latin typeface="Calibri"/>
                <a:ea typeface="Calibri"/>
                <a:cs typeface="Calibri"/>
                <a:sym typeface="Calibri"/>
              </a:rPr>
              <a:t>Contact</a:t>
            </a:r>
            <a:endParaRPr sz="1200" u="none" strike="noStrike">
              <a:solidFill>
                <a:schemeClr val="dk1"/>
              </a:solidFill>
              <a:latin typeface="Calibri"/>
              <a:ea typeface="Calibri"/>
              <a:cs typeface="Calibri"/>
              <a:sym typeface="Calibri"/>
            </a:endParaRPr>
          </a:p>
          <a:p>
            <a:pPr marL="0" lvl="0" indent="0" algn="l" rtl="0">
              <a:spcBef>
                <a:spcPts val="0"/>
              </a:spcBef>
              <a:spcAft>
                <a:spcPts val="0"/>
              </a:spcAft>
              <a:buNone/>
            </a:pPr>
            <a:r>
              <a:rPr lang="fr" sz="1200" u="none" strike="noStrike">
                <a:solidFill>
                  <a:schemeClr val="dk1"/>
                </a:solidFill>
                <a:latin typeface="Calibri"/>
                <a:ea typeface="Calibri"/>
                <a:cs typeface="Calibri"/>
                <a:sym typeface="Calibri"/>
              </a:rPr>
              <a:t>Gouttelettes</a:t>
            </a:r>
            <a:endParaRPr sz="1200" u="none" strike="noStrike">
              <a:solidFill>
                <a:schemeClr val="dk1"/>
              </a:solidFill>
              <a:latin typeface="Calibri"/>
              <a:ea typeface="Calibri"/>
              <a:cs typeface="Calibri"/>
              <a:sym typeface="Calibri"/>
            </a:endParaRPr>
          </a:p>
          <a:p>
            <a:pPr marL="0" lvl="0" indent="0" algn="l" rtl="0">
              <a:spcBef>
                <a:spcPts val="0"/>
              </a:spcBef>
              <a:spcAft>
                <a:spcPts val="0"/>
              </a:spcAft>
              <a:buNone/>
            </a:pPr>
            <a:r>
              <a:rPr lang="fr" sz="1200" u="none" strike="noStrike">
                <a:solidFill>
                  <a:schemeClr val="dk1"/>
                </a:solidFill>
                <a:latin typeface="Calibri"/>
                <a:ea typeface="Calibri"/>
                <a:cs typeface="Calibri"/>
                <a:sym typeface="Calibri"/>
              </a:rPr>
              <a:t>Voie aérienne</a:t>
            </a:r>
            <a:endParaRPr sz="1200" u="none" strike="noStrike">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Le type de précaution appliqué à un patient donné dépendra du mode de transmission de l’agent pathogène suspecté ou confirmé. Cet aspect sera abordé dans un prochain module.</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L’</a:t>
            </a:r>
            <a:r>
              <a:rPr lang="fr" sz="1200" b="1">
                <a:solidFill>
                  <a:schemeClr val="dk1"/>
                </a:solidFill>
                <a:latin typeface="Calibri"/>
                <a:ea typeface="Calibri"/>
                <a:cs typeface="Calibri"/>
                <a:sym typeface="Calibri"/>
              </a:rPr>
              <a:t>évaluation des risques</a:t>
            </a:r>
            <a:r>
              <a:rPr lang="fr" sz="1200">
                <a:solidFill>
                  <a:schemeClr val="dk1"/>
                </a:solidFill>
                <a:latin typeface="Calibri"/>
                <a:ea typeface="Calibri"/>
                <a:cs typeface="Calibri"/>
                <a:sym typeface="Calibri"/>
              </a:rPr>
              <a:t> est un concept que tous les agents de santé doivent maîtriser, afin de pouvoir identifier les sources d’infection ou les gestes susceptibles de provoquer des infections chez eux ou chez leurs patients. Elle suppose de comprendre les raisons qui conduisent à la mise en œuvre de la lutte anti-infectieuse, et pas seulement de mémoriser les procédures à appliquer.</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fr" sz="1200">
                <a:solidFill>
                  <a:schemeClr val="dk1"/>
                </a:solidFill>
                <a:latin typeface="Calibri"/>
                <a:ea typeface="Calibri"/>
                <a:cs typeface="Calibri"/>
                <a:sym typeface="Calibri"/>
              </a:rPr>
              <a:t>Tous les agents de santé doivent évaluer en permanence les risques liés à leurs activités. </a:t>
            </a:r>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1962825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9: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9: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600"/>
              <a:t>Les précautions standard reposent sur plusieurs éléments clés  :</a:t>
            </a:r>
            <a:endParaRPr/>
          </a:p>
          <a:p>
            <a:pPr marL="0" lvl="0" indent="0" algn="l" rtl="0">
              <a:spcBef>
                <a:spcPts val="0"/>
              </a:spcBef>
              <a:spcAft>
                <a:spcPts val="0"/>
              </a:spcAft>
              <a:buNone/>
            </a:pPr>
            <a:r>
              <a:rPr lang="fr" sz="1600"/>
              <a:t>1. Se laver les mains</a:t>
            </a:r>
            <a:endParaRPr/>
          </a:p>
          <a:p>
            <a:pPr marL="0" lvl="0" indent="0" algn="l" rtl="0">
              <a:spcBef>
                <a:spcPts val="0"/>
              </a:spcBef>
              <a:spcAft>
                <a:spcPts val="0"/>
              </a:spcAft>
              <a:buNone/>
            </a:pPr>
            <a:r>
              <a:rPr lang="fr" sz="1600"/>
              <a:t>2. Respecter les règles d’hygiène respiratoire : se couvrir la bouche et le nez lorsque l’on tousse ou éternue. </a:t>
            </a:r>
            <a:endParaRPr/>
          </a:p>
          <a:p>
            <a:pPr marL="0" lvl="0" indent="0" algn="l" rtl="0">
              <a:spcBef>
                <a:spcPts val="0"/>
              </a:spcBef>
              <a:spcAft>
                <a:spcPts val="0"/>
              </a:spcAft>
              <a:buNone/>
            </a:pPr>
            <a:r>
              <a:rPr lang="fr" sz="1600"/>
              <a:t>3. Porter un équipement de protection adapté aux risques évalués. </a:t>
            </a:r>
            <a:endParaRPr/>
          </a:p>
          <a:p>
            <a:pPr marL="0" lvl="0" indent="0" algn="l" rtl="0">
              <a:spcBef>
                <a:spcPts val="0"/>
              </a:spcBef>
              <a:spcAft>
                <a:spcPts val="0"/>
              </a:spcAft>
              <a:buNone/>
            </a:pPr>
            <a:r>
              <a:rPr lang="fr" sz="1600"/>
              <a:t>4. Manipuler les objets pointus ou tranchants avec précaution et respecter les techniques aseptiques pour administrer les injections.</a:t>
            </a:r>
            <a:endParaRPr/>
          </a:p>
          <a:p>
            <a:pPr marL="0" lvl="0" indent="0" algn="l" rtl="0">
              <a:spcBef>
                <a:spcPts val="0"/>
              </a:spcBef>
              <a:spcAft>
                <a:spcPts val="0"/>
              </a:spcAft>
              <a:buNone/>
            </a:pPr>
            <a:r>
              <a:rPr lang="fr" sz="1600"/>
              <a:t>5. Nettoyer et désinfecter/stériliser correctement le matériel de soin.</a:t>
            </a:r>
            <a:endParaRPr/>
          </a:p>
          <a:p>
            <a:pPr marL="0" lvl="0" indent="0" algn="l" rtl="0">
              <a:spcBef>
                <a:spcPts val="0"/>
              </a:spcBef>
              <a:spcAft>
                <a:spcPts val="0"/>
              </a:spcAft>
              <a:buNone/>
            </a:pPr>
            <a:r>
              <a:rPr lang="fr" sz="1600"/>
              <a:t>6. Maintenir un environnement propre et désinfecté.</a:t>
            </a:r>
            <a:endParaRPr/>
          </a:p>
          <a:p>
            <a:pPr marL="0" lvl="0" indent="0" algn="l" rtl="0">
              <a:spcBef>
                <a:spcPts val="0"/>
              </a:spcBef>
              <a:spcAft>
                <a:spcPts val="0"/>
              </a:spcAft>
              <a:buNone/>
            </a:pPr>
            <a:r>
              <a:rPr lang="fr" sz="1600"/>
              <a:t>7. La manipulation et le nettoyage du linge souillé en toute sécurité</a:t>
            </a:r>
            <a:endParaRPr/>
          </a:p>
          <a:p>
            <a:pPr marL="0" lvl="0" indent="0" algn="l" rtl="0">
              <a:spcBef>
                <a:spcPts val="0"/>
              </a:spcBef>
              <a:spcAft>
                <a:spcPts val="0"/>
              </a:spcAft>
              <a:buNone/>
            </a:pPr>
            <a:r>
              <a:rPr lang="fr" sz="1600"/>
              <a:t>8. Éliminer correctement les déchets.</a:t>
            </a:r>
            <a:endParaRPr/>
          </a:p>
          <a:p>
            <a:pPr marL="0" lvl="0" indent="0" algn="l" rtl="0">
              <a:spcBef>
                <a:spcPts val="0"/>
              </a:spcBef>
              <a:spcAft>
                <a:spcPts val="0"/>
              </a:spcAft>
              <a:buNone/>
            </a:pPr>
            <a:r>
              <a:rPr lang="fr" sz="1600"/>
              <a:t> Nous verrons tous cela plus en détail ultérieurement.</a:t>
            </a:r>
            <a:endParaRPr/>
          </a:p>
          <a:p>
            <a:pPr marL="0" lvl="0" indent="0" algn="l" rtl="0">
              <a:spcBef>
                <a:spcPts val="0"/>
              </a:spcBef>
              <a:spcAft>
                <a:spcPts val="0"/>
              </a:spcAft>
              <a:buNone/>
            </a:pPr>
            <a:endParaRPr sz="1600"/>
          </a:p>
          <a:p>
            <a:pPr marL="0" lvl="0" indent="0" algn="l" rtl="0">
              <a:spcBef>
                <a:spcPts val="0"/>
              </a:spcBef>
              <a:spcAft>
                <a:spcPts val="0"/>
              </a:spcAft>
              <a:buNone/>
            </a:pPr>
            <a:endParaRPr/>
          </a:p>
        </p:txBody>
      </p:sp>
      <p:sp>
        <p:nvSpPr>
          <p:cNvPr id="312" name="Google Shape;312;p9: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27299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9: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9: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600"/>
              <a:t>Les précautions standard reposent sur plusieurs éléments clés  :</a:t>
            </a:r>
            <a:endParaRPr/>
          </a:p>
          <a:p>
            <a:pPr marL="0" lvl="0" indent="0" algn="l" rtl="0">
              <a:spcBef>
                <a:spcPts val="0"/>
              </a:spcBef>
              <a:spcAft>
                <a:spcPts val="0"/>
              </a:spcAft>
              <a:buNone/>
            </a:pPr>
            <a:r>
              <a:rPr lang="fr" sz="1600"/>
              <a:t>1. Se laver les mains</a:t>
            </a:r>
            <a:endParaRPr/>
          </a:p>
          <a:p>
            <a:pPr marL="0" lvl="0" indent="0" algn="l" rtl="0">
              <a:spcBef>
                <a:spcPts val="0"/>
              </a:spcBef>
              <a:spcAft>
                <a:spcPts val="0"/>
              </a:spcAft>
              <a:buNone/>
            </a:pPr>
            <a:r>
              <a:rPr lang="fr" sz="1600"/>
              <a:t>2. Respecter les règles d’hygiène respiratoire : se couvrir la bouche et le nez lorsque l’on tousse ou éternue. </a:t>
            </a:r>
            <a:endParaRPr/>
          </a:p>
          <a:p>
            <a:pPr marL="0" lvl="0" indent="0" algn="l" rtl="0">
              <a:spcBef>
                <a:spcPts val="0"/>
              </a:spcBef>
              <a:spcAft>
                <a:spcPts val="0"/>
              </a:spcAft>
              <a:buNone/>
            </a:pPr>
            <a:r>
              <a:rPr lang="fr" sz="1600"/>
              <a:t>3. Porter un équipement de protection adapté aux risques évalués. </a:t>
            </a:r>
            <a:endParaRPr/>
          </a:p>
          <a:p>
            <a:pPr marL="0" lvl="0" indent="0" algn="l" rtl="0">
              <a:spcBef>
                <a:spcPts val="0"/>
              </a:spcBef>
              <a:spcAft>
                <a:spcPts val="0"/>
              </a:spcAft>
              <a:buNone/>
            </a:pPr>
            <a:r>
              <a:rPr lang="fr" sz="1600"/>
              <a:t>4. Manipuler les objets pointus ou tranchants avec précaution et respecter les techniques aseptiques pour administrer les injections.</a:t>
            </a:r>
            <a:endParaRPr/>
          </a:p>
          <a:p>
            <a:pPr marL="0" lvl="0" indent="0" algn="l" rtl="0">
              <a:spcBef>
                <a:spcPts val="0"/>
              </a:spcBef>
              <a:spcAft>
                <a:spcPts val="0"/>
              </a:spcAft>
              <a:buNone/>
            </a:pPr>
            <a:r>
              <a:rPr lang="fr" sz="1600"/>
              <a:t>5. Nettoyer et désinfecter/stériliser correctement le matériel de soin.</a:t>
            </a:r>
            <a:endParaRPr/>
          </a:p>
          <a:p>
            <a:pPr marL="0" lvl="0" indent="0" algn="l" rtl="0">
              <a:spcBef>
                <a:spcPts val="0"/>
              </a:spcBef>
              <a:spcAft>
                <a:spcPts val="0"/>
              </a:spcAft>
              <a:buNone/>
            </a:pPr>
            <a:r>
              <a:rPr lang="fr" sz="1600"/>
              <a:t>6. Maintenir un environnement propre et désinfecté.</a:t>
            </a:r>
            <a:endParaRPr/>
          </a:p>
          <a:p>
            <a:pPr marL="0" lvl="0" indent="0" algn="l" rtl="0">
              <a:spcBef>
                <a:spcPts val="0"/>
              </a:spcBef>
              <a:spcAft>
                <a:spcPts val="0"/>
              </a:spcAft>
              <a:buNone/>
            </a:pPr>
            <a:r>
              <a:rPr lang="fr" sz="1600"/>
              <a:t>7. La manipulation et le nettoyage du linge souillé en toute sécurité</a:t>
            </a:r>
            <a:endParaRPr/>
          </a:p>
          <a:p>
            <a:pPr marL="0" lvl="0" indent="0" algn="l" rtl="0">
              <a:spcBef>
                <a:spcPts val="0"/>
              </a:spcBef>
              <a:spcAft>
                <a:spcPts val="0"/>
              </a:spcAft>
              <a:buNone/>
            </a:pPr>
            <a:r>
              <a:rPr lang="fr" sz="1600"/>
              <a:t>8. Éliminer correctement les déchets.</a:t>
            </a:r>
            <a:endParaRPr/>
          </a:p>
          <a:p>
            <a:pPr marL="0" lvl="0" indent="0" algn="l" rtl="0">
              <a:spcBef>
                <a:spcPts val="0"/>
              </a:spcBef>
              <a:spcAft>
                <a:spcPts val="0"/>
              </a:spcAft>
              <a:buNone/>
            </a:pPr>
            <a:r>
              <a:rPr lang="fr" sz="1600"/>
              <a:t> Nous verrons tous cela plus en détail ultérieurement.</a:t>
            </a:r>
            <a:endParaRPr/>
          </a:p>
          <a:p>
            <a:pPr marL="0" lvl="0" indent="0" algn="l" rtl="0">
              <a:spcBef>
                <a:spcPts val="0"/>
              </a:spcBef>
              <a:spcAft>
                <a:spcPts val="0"/>
              </a:spcAft>
              <a:buNone/>
            </a:pPr>
            <a:endParaRPr sz="1600"/>
          </a:p>
          <a:p>
            <a:pPr marL="0" lvl="0" indent="0" algn="l" rtl="0">
              <a:spcBef>
                <a:spcPts val="0"/>
              </a:spcBef>
              <a:spcAft>
                <a:spcPts val="0"/>
              </a:spcAft>
              <a:buNone/>
            </a:pPr>
            <a:endParaRPr/>
          </a:p>
        </p:txBody>
      </p:sp>
      <p:sp>
        <p:nvSpPr>
          <p:cNvPr id="312" name="Google Shape;312;p9: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291700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8.xml"/><Relationship Id="rId4" Type="http://schemas.openxmlformats.org/officeDocument/2006/relationships/image" Target="../media/image9.jpe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8.xml"/><Relationship Id="rId5" Type="http://schemas.openxmlformats.org/officeDocument/2006/relationships/image" Target="../media/image13.png"/><Relationship Id="rId4" Type="http://schemas.openxmlformats.org/officeDocument/2006/relationships/image" Target="../media/image20.jpe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21.jpe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image" Target="../media/image13.png"/><Relationship Id="rId4" Type="http://schemas.openxmlformats.org/officeDocument/2006/relationships/image" Target="../media/image9.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13.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15.jpe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15.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15.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15.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8.xml"/><Relationship Id="rId4" Type="http://schemas.openxmlformats.org/officeDocument/2006/relationships/image" Target="../media/image15.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8.xml"/><Relationship Id="rId4" Type="http://schemas.openxmlformats.org/officeDocument/2006/relationships/image" Target="../media/image16.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7.png"/><Relationship Id="rId1" Type="http://schemas.openxmlformats.org/officeDocument/2006/relationships/slideMaster" Target="../slideMasters/slideMaster8.xml"/><Relationship Id="rId4" Type="http://schemas.openxmlformats.org/officeDocument/2006/relationships/image" Target="../media/image1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7.png"/><Relationship Id="rId1" Type="http://schemas.openxmlformats.org/officeDocument/2006/relationships/slideMaster" Target="../slideMasters/slideMaster8.xml"/><Relationship Id="rId4" Type="http://schemas.openxmlformats.org/officeDocument/2006/relationships/image" Target="../media/image1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8.xml"/><Relationship Id="rId4" Type="http://schemas.openxmlformats.org/officeDocument/2006/relationships/image" Target="../media/image9.jpe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487063" y="572508"/>
            <a:ext cx="11217872" cy="492443"/>
          </a:xfrm>
          <a:prstGeom prst="rect">
            <a:avLst/>
          </a:prstGeom>
        </p:spPr>
        <p:txBody>
          <a:bodyPr wrap="square" lIns="0" tIns="0" rIns="0" bIns="0" rtlCol="0">
            <a:spAutoFit/>
          </a:bodyPr>
          <a:lstStyle>
            <a:lvl1pPr>
              <a:defRPr b="0" i="0">
                <a:solidFill>
                  <a:schemeClr val="tx1"/>
                </a:solidFill>
              </a:defRPr>
            </a:lvl1pPr>
          </a:lstStyle>
          <a:p>
            <a:pPr rtl="0"/>
            <a:endParaRPr/>
          </a:p>
        </p:txBody>
      </p:sp>
      <p:sp>
        <p:nvSpPr>
          <p:cNvPr id="3" name="Holder 3"/>
          <p:cNvSpPr>
            <a:spLocks noGrp="1"/>
          </p:cNvSpPr>
          <p:nvPr>
            <p:ph type="subTitle" idx="4"/>
          </p:nvPr>
        </p:nvSpPr>
        <p:spPr>
          <a:xfrm>
            <a:off x="1828800" y="3840481"/>
            <a:ext cx="8534400" cy="307777"/>
          </a:xfrm>
          <a:prstGeom prst="rect">
            <a:avLst/>
          </a:prstGeom>
        </p:spPr>
        <p:txBody>
          <a:bodyPr wrap="square" lIns="0" tIns="0" rIns="0" bIns="0" rtlCol="0">
            <a:spAutoFit/>
          </a:bodyPr>
          <a:lstStyle>
            <a:lvl1pPr>
              <a:defRPr/>
            </a:lvl1pPr>
          </a:lstStyle>
          <a:p>
            <a:pPr rtl="0"/>
            <a:endParaRPr/>
          </a:p>
        </p:txBody>
      </p:sp>
      <p:sp>
        <p:nvSpPr>
          <p:cNvPr id="4" name="Holder 4"/>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822960" rtl="0"/>
            <a:endParaRPr lang="en-US" sz="1600" kern="1200">
              <a:solidFill>
                <a:prstClr val="black">
                  <a:tint val="75000"/>
                </a:prstClr>
              </a:solidFill>
              <a:ea typeface="+mn-ea"/>
              <a:cs typeface="+mn-cs"/>
            </a:endParaRPr>
          </a:p>
        </p:txBody>
      </p:sp>
      <p:sp>
        <p:nvSpPr>
          <p:cNvPr id="5" name="Holder 5"/>
          <p:cNvSpPr>
            <a:spLocks noGrp="1"/>
          </p:cNvSpPr>
          <p:nvPr>
            <p:ph type="dt" sz="half" idx="6"/>
          </p:nvPr>
        </p:nvSpPr>
        <p:spPr/>
        <p:txBody>
          <a:bodyPr lIns="0" tIns="0" rIns="0" bIns="0" rtlCol="0"/>
          <a:lstStyle>
            <a:lvl1pPr algn="l">
              <a:defRPr>
                <a:solidFill>
                  <a:schemeClr val="tx1">
                    <a:tint val="75000"/>
                  </a:schemeClr>
                </a:solidFill>
              </a:defRPr>
            </a:lvl1pPr>
          </a:lstStyle>
          <a:p>
            <a:pPr defTabSz="822960" rtl="0"/>
            <a:fld id="{1D8BD707-D9CF-40AE-B4C6-C98DA3205C09}" type="datetimeFigureOut">
              <a:rPr lang="en-US" sz="1600" kern="1200" smtClean="0">
                <a:solidFill>
                  <a:prstClr val="black">
                    <a:tint val="75000"/>
                  </a:prstClr>
                </a:solidFill>
                <a:ea typeface="+mn-ea"/>
                <a:cs typeface="+mn-cs"/>
              </a:rPr>
              <a:pPr defTabSz="822960" rtl="0"/>
              <a:t>7/1/2023</a:t>
            </a:fld>
            <a:endParaRPr lang="en-US" sz="1600" kern="1200">
              <a:solidFill>
                <a:prstClr val="black">
                  <a:tint val="75000"/>
                </a:prstClr>
              </a:solidFill>
              <a:ea typeface="+mn-ea"/>
              <a:cs typeface="+mn-cs"/>
            </a:endParaRPr>
          </a:p>
        </p:txBody>
      </p:sp>
      <p:sp>
        <p:nvSpPr>
          <p:cNvPr id="6" name="Holder 6"/>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822960" rtl="0"/>
            <a:fld id="{B6F15528-21DE-4FAA-801E-634DDDAF4B2B}"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Tree>
    <p:extLst>
      <p:ext uri="{BB962C8B-B14F-4D97-AF65-F5344CB8AC3E}">
        <p14:creationId xmlns:p14="http://schemas.microsoft.com/office/powerpoint/2010/main" val="22730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tx" preserve="1">
  <p:cSld name="1_Blank">
    <p:spTree>
      <p:nvGrpSpPr>
        <p:cNvPr id="1" name="Shape 113"/>
        <p:cNvGrpSpPr/>
        <p:nvPr/>
      </p:nvGrpSpPr>
      <p:grpSpPr>
        <a:xfrm>
          <a:off x="0" y="0"/>
          <a:ext cx="0" cy="0"/>
          <a:chOff x="0" y="0"/>
          <a:chExt cx="0" cy="0"/>
        </a:xfrm>
      </p:grpSpPr>
      <p:sp>
        <p:nvSpPr>
          <p:cNvPr id="114" name="Google Shape;114;p77"/>
          <p:cNvSpPr txBox="1">
            <a:spLocks noGrp="1"/>
          </p:cNvSpPr>
          <p:nvPr>
            <p:ph type="sldNum" idx="12"/>
          </p:nvPr>
        </p:nvSpPr>
        <p:spPr>
          <a:xfrm>
            <a:off x="11416433" y="6588208"/>
            <a:ext cx="289931" cy="180000"/>
          </a:xfrm>
          <a:prstGeom prst="rect">
            <a:avLst/>
          </a:prstGeom>
          <a:noFill/>
          <a:ln>
            <a:noFill/>
          </a:ln>
        </p:spPr>
        <p:txBody>
          <a:bodyPr spcFirstLastPara="1" wrap="square" lIns="0" tIns="0" rIns="0" bIns="0" rtlCol="0" anchor="t" anchorCtr="0">
            <a:noAutofit/>
          </a:bodyPr>
          <a:lstStyle>
            <a:lvl1pPr marL="0" lvl="0" indent="0" algn="r">
              <a:spcBef>
                <a:spcPts val="0"/>
              </a:spcBef>
              <a:buNone/>
              <a:defRPr sz="500" b="0">
                <a:solidFill>
                  <a:schemeClr val="dk1"/>
                </a:solidFill>
                <a:latin typeface="Arial"/>
                <a:ea typeface="Arial"/>
                <a:cs typeface="Arial"/>
                <a:sym typeface="Arial"/>
              </a:defRPr>
            </a:lvl1pPr>
            <a:lvl2pPr marL="0" lvl="1" indent="0" algn="r">
              <a:spcBef>
                <a:spcPts val="0"/>
              </a:spcBef>
              <a:buNone/>
              <a:defRPr sz="500" b="0">
                <a:solidFill>
                  <a:schemeClr val="dk1"/>
                </a:solidFill>
                <a:latin typeface="Arial"/>
                <a:ea typeface="Arial"/>
                <a:cs typeface="Arial"/>
                <a:sym typeface="Arial"/>
              </a:defRPr>
            </a:lvl2pPr>
            <a:lvl3pPr marL="0" lvl="2" indent="0" algn="r">
              <a:spcBef>
                <a:spcPts val="0"/>
              </a:spcBef>
              <a:buNone/>
              <a:defRPr sz="500" b="0">
                <a:solidFill>
                  <a:schemeClr val="dk1"/>
                </a:solidFill>
                <a:latin typeface="Arial"/>
                <a:ea typeface="Arial"/>
                <a:cs typeface="Arial"/>
                <a:sym typeface="Arial"/>
              </a:defRPr>
            </a:lvl3pPr>
            <a:lvl4pPr marL="0" lvl="3" indent="0" algn="r">
              <a:spcBef>
                <a:spcPts val="0"/>
              </a:spcBef>
              <a:buNone/>
              <a:defRPr sz="500" b="0">
                <a:solidFill>
                  <a:schemeClr val="dk1"/>
                </a:solidFill>
                <a:latin typeface="Arial"/>
                <a:ea typeface="Arial"/>
                <a:cs typeface="Arial"/>
                <a:sym typeface="Arial"/>
              </a:defRPr>
            </a:lvl4pPr>
            <a:lvl5pPr marL="0" lvl="4" indent="0" algn="r">
              <a:spcBef>
                <a:spcPts val="0"/>
              </a:spcBef>
              <a:buNone/>
              <a:defRPr sz="500" b="0">
                <a:solidFill>
                  <a:schemeClr val="dk1"/>
                </a:solidFill>
                <a:latin typeface="Arial"/>
                <a:ea typeface="Arial"/>
                <a:cs typeface="Arial"/>
                <a:sym typeface="Arial"/>
              </a:defRPr>
            </a:lvl5pPr>
            <a:lvl6pPr marL="0" lvl="5" indent="0" algn="r">
              <a:spcBef>
                <a:spcPts val="0"/>
              </a:spcBef>
              <a:buNone/>
              <a:defRPr sz="500" b="0">
                <a:solidFill>
                  <a:schemeClr val="dk1"/>
                </a:solidFill>
                <a:latin typeface="Arial"/>
                <a:ea typeface="Arial"/>
                <a:cs typeface="Arial"/>
                <a:sym typeface="Arial"/>
              </a:defRPr>
            </a:lvl6pPr>
            <a:lvl7pPr marL="0" lvl="6" indent="0" algn="r">
              <a:spcBef>
                <a:spcPts val="0"/>
              </a:spcBef>
              <a:buNone/>
              <a:defRPr sz="500" b="0">
                <a:solidFill>
                  <a:schemeClr val="dk1"/>
                </a:solidFill>
                <a:latin typeface="Arial"/>
                <a:ea typeface="Arial"/>
                <a:cs typeface="Arial"/>
                <a:sym typeface="Arial"/>
              </a:defRPr>
            </a:lvl7pPr>
            <a:lvl8pPr marL="0" lvl="7" indent="0" algn="r">
              <a:spcBef>
                <a:spcPts val="0"/>
              </a:spcBef>
              <a:buNone/>
              <a:defRPr sz="500" b="0">
                <a:solidFill>
                  <a:schemeClr val="dk1"/>
                </a:solidFill>
                <a:latin typeface="Arial"/>
                <a:ea typeface="Arial"/>
                <a:cs typeface="Arial"/>
                <a:sym typeface="Arial"/>
              </a:defRPr>
            </a:lvl8pPr>
            <a:lvl9pPr marL="0" lvl="8" indent="0" algn="r">
              <a:spcBef>
                <a:spcPts val="0"/>
              </a:spcBef>
              <a:buNone/>
              <a:defRPr sz="500" b="0">
                <a:solidFill>
                  <a:schemeClr val="dk1"/>
                </a:solidFill>
                <a:latin typeface="Arial"/>
                <a:ea typeface="Arial"/>
                <a:cs typeface="Arial"/>
                <a:sym typeface="Arial"/>
              </a:defRPr>
            </a:lvl9pPr>
          </a:lstStyle>
          <a:p>
            <a:pPr defTabSz="822960" rtl="0"/>
            <a:fld id="{00000000-1234-1234-1234-123412341234}" type="slidenum">
              <a:rPr lang="en-US" kern="1200" smtClean="0">
                <a:solidFill>
                  <a:prstClr val="black"/>
                </a:solidFill>
              </a:rPr>
              <a:pPr defTabSz="822960" rtl="0"/>
              <a:t>‹#›</a:t>
            </a:fld>
            <a:endParaRPr lang="en-US" kern="1200">
              <a:solidFill>
                <a:prstClr val="black"/>
              </a:solidFill>
            </a:endParaRPr>
          </a:p>
        </p:txBody>
      </p:sp>
    </p:spTree>
    <p:extLst>
      <p:ext uri="{BB962C8B-B14F-4D97-AF65-F5344CB8AC3E}">
        <p14:creationId xmlns:p14="http://schemas.microsoft.com/office/powerpoint/2010/main" val="356158960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x" preserve="1">
  <p:cSld name="4_Section Header">
    <p:spTree>
      <p:nvGrpSpPr>
        <p:cNvPr id="1" name=""/>
        <p:cNvGrpSpPr/>
        <p:nvPr/>
      </p:nvGrpSpPr>
      <p:grpSpPr>
        <a:xfrm>
          <a:off x="0" y="0"/>
          <a:ext cx="0" cy="0"/>
          <a:chOff x="0" y="0"/>
          <a:chExt cx="0" cy="0"/>
        </a:xfrm>
      </p:grpSpPr>
      <p:pic>
        <p:nvPicPr>
          <p:cNvPr id="279" name="Image" descr="Image"/>
          <p:cNvPicPr>
            <a:picLocks noChangeAspect="1"/>
          </p:cNvPicPr>
          <p:nvPr/>
        </p:nvPicPr>
        <p:blipFill>
          <a:blip r:embed="rId2"/>
          <a:stretch>
            <a:fillRect/>
          </a:stretch>
        </p:blipFill>
        <p:spPr>
          <a:xfrm>
            <a:off x="-27005" y="-1"/>
            <a:ext cx="10628100" cy="971112"/>
          </a:xfrm>
          <a:prstGeom prst="rect">
            <a:avLst/>
          </a:prstGeom>
          <a:ln w="12700">
            <a:miter lim="400000"/>
          </a:ln>
        </p:spPr>
      </p:pic>
      <p:sp>
        <p:nvSpPr>
          <p:cNvPr id="282"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86"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10" name="Picture 9" descr="A picture containing text, font, graphics, screenshot&#10;&#10;Description automatically generated">
            <a:extLst>
              <a:ext uri="{FF2B5EF4-FFF2-40B4-BE49-F238E27FC236}">
                <a16:creationId xmlns:a16="http://schemas.microsoft.com/office/drawing/2014/main" id="{D871750F-9EAE-4BB7-8D69-10D9EFBF720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2F24A0D2-3754-461E-B884-AA0E6E196A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sp>
        <p:nvSpPr>
          <p:cNvPr id="12"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3"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4"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3283669407"/>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solidFill>
                <a:srgbClr val="000000"/>
              </a:solidFill>
              <a:sym typeface="Source Sans Pro Regular"/>
            </a:endParaRPr>
          </a:p>
        </p:txBody>
      </p:sp>
      <p:pic>
        <p:nvPicPr>
          <p:cNvPr id="195" name="Picture 3" descr="Picture 3"/>
          <p:cNvPicPr>
            <a:picLocks noChangeAspect="1"/>
          </p:cNvPicPr>
          <p:nvPr/>
        </p:nvPicPr>
        <p:blipFill>
          <a:blip r:embed="rId3"/>
          <a:stretch>
            <a:fillRect/>
          </a:stretch>
        </p:blipFill>
        <p:spPr>
          <a:xfrm>
            <a:off x="-9141" y="3"/>
            <a:ext cx="6312407" cy="641533"/>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defTabSz="289320">
              <a:lnSpc>
                <a:spcPct val="90000"/>
              </a:lnSpc>
            </a:lvl1pPr>
          </a:lstStyle>
          <a:p>
            <a:endParaRPr>
              <a:solidFill>
                <a:srgbClr val="000000"/>
              </a:solidFill>
            </a:endParaRPr>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35370" y="44314"/>
            <a:ext cx="9212263" cy="622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a:bodyPr>
          <a:lstStyle>
            <a:lvl1pPr marL="0" indent="0">
              <a:spcBef>
                <a:spcPts val="0"/>
              </a:spcBef>
              <a:buNone/>
              <a:defRPr sz="32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56720" y="6549657"/>
            <a:ext cx="335280" cy="200055"/>
          </a:xfrm>
          <a:prstGeom prst="rect">
            <a:avLst/>
          </a:prstGeom>
          <a:ln w="12700">
            <a:miter lim="400000"/>
          </a:ln>
        </p:spPr>
        <p:txBody>
          <a:bodyPr wrap="squar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l"/>
            <a:fld id="{86CB4B4D-7CA3-9044-876B-883B54F8677D}" type="slidenum">
              <a:rPr lang="hu-HU" sz="700" smtClean="0">
                <a:solidFill>
                  <a:srgbClr val="A7A7A7">
                    <a:lumMod val="75000"/>
                  </a:srgbClr>
                </a:solidFill>
              </a:rPr>
              <a:pPr algn="l"/>
              <a:t>‹#›</a:t>
            </a:fld>
            <a:endParaRPr lang="hu-HU" sz="700">
              <a:solidFill>
                <a:srgbClr val="A7A7A7">
                  <a:lumMod val="75000"/>
                </a:srgbClr>
              </a:solidFill>
            </a:endParaRP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61" y="6472256"/>
            <a:ext cx="379475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des EIR</a:t>
            </a:r>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9C30C7F5-8C1E-4302-BA68-A48E144010A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1848" y="6195835"/>
            <a:ext cx="901693" cy="596307"/>
          </a:xfrm>
          <a:prstGeom prst="rect">
            <a:avLst/>
          </a:prstGeom>
        </p:spPr>
      </p:pic>
      <p:pic>
        <p:nvPicPr>
          <p:cNvPr id="16" name="Picture 15" descr="A picture containing text, font, graphics, screenshot&#10;&#10;Description automatically generated">
            <a:extLst>
              <a:ext uri="{FF2B5EF4-FFF2-40B4-BE49-F238E27FC236}">
                <a16:creationId xmlns:a16="http://schemas.microsoft.com/office/drawing/2014/main" id="{97287D53-1B35-4DFE-9D29-4AA6963B937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
        <p:nvSpPr>
          <p:cNvPr id="14" name="Subtitle 5"/>
          <p:cNvSpPr txBox="1"/>
          <p:nvPr userDrawn="1"/>
        </p:nvSpPr>
        <p:spPr>
          <a:xfrm>
            <a:off x="808257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Tree>
    <p:extLst>
      <p:ext uri="{BB962C8B-B14F-4D97-AF65-F5344CB8AC3E}">
        <p14:creationId xmlns:p14="http://schemas.microsoft.com/office/powerpoint/2010/main" val="1228812897"/>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x" preserve="1">
  <p:cSld name="8_Custom Layout">
    <p:spTree>
      <p:nvGrpSpPr>
        <p:cNvPr id="1" name=""/>
        <p:cNvGrpSpPr/>
        <p:nvPr/>
      </p:nvGrpSpPr>
      <p:grpSpPr>
        <a:xfrm>
          <a:off x="0" y="0"/>
          <a:ext cx="0" cy="0"/>
          <a:chOff x="0" y="0"/>
          <a:chExt cx="0" cy="0"/>
        </a:xfrm>
      </p:grpSpPr>
      <p:sp>
        <p:nvSpPr>
          <p:cNvPr id="296" name="Title Text"/>
          <p:cNvSpPr txBox="1">
            <a:spLocks noGrp="1"/>
          </p:cNvSpPr>
          <p:nvPr>
            <p:ph type="title"/>
          </p:nvPr>
        </p:nvSpPr>
        <p:spPr>
          <a:xfrm>
            <a:off x="220373" y="559154"/>
            <a:ext cx="4766299" cy="2339613"/>
          </a:xfrm>
          <a:prstGeom prst="rect">
            <a:avLst/>
          </a:prstGeom>
        </p:spPr>
        <p:txBody>
          <a:bodyPr/>
          <a:lstStyle/>
          <a:p>
            <a:r>
              <a:t>Title Text</a:t>
            </a:r>
          </a:p>
        </p:txBody>
      </p:sp>
      <p:sp>
        <p:nvSpPr>
          <p:cNvPr id="2" name="Slide Number">
            <a:extLst>
              <a:ext uri="{FF2B5EF4-FFF2-40B4-BE49-F238E27FC236}">
                <a16:creationId xmlns:a16="http://schemas.microsoft.com/office/drawing/2014/main" id="{D1362ECB-0AE3-5AFE-09FD-2FC12E3FF181}"/>
              </a:ext>
            </a:extLst>
          </p:cNvPr>
          <p:cNvSpPr txBox="1">
            <a:spLocks/>
          </p:cNvSpPr>
          <p:nvPr userDrawn="1"/>
        </p:nvSpPr>
        <p:spPr>
          <a:xfrm>
            <a:off x="11836403"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kern="0" smtClean="0">
                <a:solidFill>
                  <a:srgbClr val="FFFFFF">
                    <a:lumMod val="50000"/>
                  </a:srgbClr>
                </a:solidFill>
                <a:latin typeface="Source Sans Pro Regular"/>
              </a:rPr>
              <a:pPr/>
              <a:t>‹#›</a:t>
            </a:fld>
            <a:endParaRPr lang="hu-HU" sz="619" kern="0">
              <a:solidFill>
                <a:srgbClr val="FFFFFF">
                  <a:lumMod val="50000"/>
                </a:srgbClr>
              </a:solidFill>
              <a:latin typeface="Source Sans Pro Regular"/>
            </a:endParaRPr>
          </a:p>
        </p:txBody>
      </p:sp>
      <p:sp>
        <p:nvSpPr>
          <p:cNvPr id="3" name="Subtitle 5">
            <a:extLst>
              <a:ext uri="{FF2B5EF4-FFF2-40B4-BE49-F238E27FC236}">
                <a16:creationId xmlns:a16="http://schemas.microsoft.com/office/drawing/2014/main" id="{DDFC3A60-F881-5672-D2B4-1D8D27CE7E2F}"/>
              </a:ext>
            </a:extLst>
          </p:cNvPr>
          <p:cNvSpPr txBox="1"/>
          <p:nvPr userDrawn="1"/>
        </p:nvSpPr>
        <p:spPr>
          <a:xfrm>
            <a:off x="10033463" y="6490029"/>
            <a:ext cx="1841836"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hangingPunct="0"/>
            <a:r>
              <a:rPr sz="506" kern="0"/>
              <a:t>RRT Advanced Training Package</a:t>
            </a:r>
          </a:p>
        </p:txBody>
      </p:sp>
      <p:sp>
        <p:nvSpPr>
          <p:cNvPr id="4" name="Subtitle 5">
            <a:extLst>
              <a:ext uri="{FF2B5EF4-FFF2-40B4-BE49-F238E27FC236}">
                <a16:creationId xmlns:a16="http://schemas.microsoft.com/office/drawing/2014/main" id="{752C9F2A-53B7-B518-9CA9-3BA3AC9E0D36}"/>
              </a:ext>
            </a:extLst>
          </p:cNvPr>
          <p:cNvSpPr txBox="1"/>
          <p:nvPr userDrawn="1"/>
        </p:nvSpPr>
        <p:spPr>
          <a:xfrm>
            <a:off x="8088171" y="6650179"/>
            <a:ext cx="379475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hangingPunct="0"/>
            <a:r>
              <a:rPr sz="506" kern="0"/>
              <a:t>B2.1 Epi</a:t>
            </a:r>
            <a:r>
              <a:rPr lang="hu-HU" sz="506" kern="0"/>
              <a:t>demiological</a:t>
            </a:r>
            <a:r>
              <a:rPr sz="506" kern="0"/>
              <a:t> Surv</a:t>
            </a:r>
            <a:r>
              <a:rPr lang="hu-HU" sz="506" kern="0"/>
              <a:t>eillance</a:t>
            </a:r>
            <a:endParaRPr sz="506" kern="0"/>
          </a:p>
        </p:txBody>
      </p:sp>
    </p:spTree>
    <p:extLst>
      <p:ext uri="{BB962C8B-B14F-4D97-AF65-F5344CB8AC3E}">
        <p14:creationId xmlns:p14="http://schemas.microsoft.com/office/powerpoint/2010/main" val="3189468011"/>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90" y="-7655"/>
            <a:ext cx="4512523" cy="6210301"/>
          </a:xfrm>
          <a:prstGeom prst="rect">
            <a:avLst/>
          </a:prstGeom>
          <a:ln w="12700">
            <a:miter lim="400000"/>
          </a:ln>
        </p:spPr>
      </p:pic>
      <p:sp>
        <p:nvSpPr>
          <p:cNvPr id="95" name="Pentagon 6"/>
          <p:cNvSpPr/>
          <p:nvPr/>
        </p:nvSpPr>
        <p:spPr>
          <a:xfrm rot="10800000">
            <a:off x="11803007"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9288" rIns="19288" anchor="ctr"/>
          <a:lstStyle/>
          <a:p>
            <a:pPr algn="ctr">
              <a:defRPr sz="1300">
                <a:solidFill>
                  <a:srgbClr val="FFFFFF"/>
                </a:solidFill>
                <a:latin typeface="+mn-lt"/>
                <a:ea typeface="+mn-ea"/>
                <a:cs typeface="+mn-cs"/>
                <a:sym typeface="Source Sans Pro Regular"/>
              </a:defRPr>
            </a:pPr>
            <a:endParaRPr sz="548">
              <a:solidFill>
                <a:srgbClr val="FFFFFF"/>
              </a:solidFill>
              <a:sym typeface="Source Sans Pro Regular"/>
            </a:endParaRPr>
          </a:p>
        </p:txBody>
      </p:sp>
      <p:sp>
        <p:nvSpPr>
          <p:cNvPr id="9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388941" y="436568"/>
            <a:ext cx="2655889" cy="806451"/>
          </a:xfrm>
          <a:prstGeom prst="rect">
            <a:avLst/>
          </a:prstGeom>
        </p:spPr>
        <p:txBody>
          <a:bodyPr/>
          <a:lstStyle>
            <a:lvl1pPr marL="0" indent="0">
              <a:buNone/>
              <a:defRPr/>
            </a:lvl1pPr>
          </a:lstStyle>
          <a:p>
            <a:pPr>
              <a:defRPr sz="3200">
                <a:solidFill>
                  <a:srgbClr val="FFFFFF"/>
                </a:solidFill>
                <a:latin typeface="Source Sans Pro Bold"/>
                <a:ea typeface="Source Sans Pro Bold"/>
                <a:cs typeface="Source Sans Pro Bold"/>
                <a:sym typeface="Source Sans Pro Bold"/>
              </a:defRPr>
            </a:pPr>
            <a:endParaRPr/>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8265" y="131637"/>
            <a:ext cx="917919"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8643" y="6191279"/>
            <a:ext cx="874648" cy="578422"/>
          </a:xfrm>
          <a:prstGeom prst="rect">
            <a:avLst/>
          </a:prstGeom>
        </p:spPr>
      </p:pic>
      <p:sp>
        <p:nvSpPr>
          <p:cNvPr id="11"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2"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5"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1686665543"/>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000000"/>
                </a:solidFill>
              </a:rPr>
              <a:pPr/>
              <a:t>7/1/2023</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000000"/>
                </a:solidFill>
              </a:rPr>
              <a:pPr/>
              <a:t>‹#›</a:t>
            </a:fld>
            <a:endParaRPr lang="en-US">
              <a:solidFill>
                <a:srgbClr val="000000"/>
              </a:solidFill>
            </a:endParaRPr>
          </a:p>
        </p:txBody>
      </p:sp>
      <p:sp>
        <p:nvSpPr>
          <p:cNvPr id="8"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2"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9000754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6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ubtitle 2"/>
          <p:cNvSpPr>
            <a:spLocks noGrp="1"/>
          </p:cNvSpPr>
          <p:nvPr>
            <p:ph type="subTitle" idx="13"/>
          </p:nvPr>
        </p:nvSpPr>
        <p:spPr>
          <a:xfrm>
            <a:off x="812800" y="762000"/>
            <a:ext cx="85344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itle 1"/>
          <p:cNvSpPr>
            <a:spLocks noGrp="1"/>
          </p:cNvSpPr>
          <p:nvPr>
            <p:ph type="title"/>
          </p:nvPr>
        </p:nvSpPr>
        <p:spPr>
          <a:xfrm>
            <a:off x="429847" y="119284"/>
            <a:ext cx="10972800" cy="471528"/>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647415957"/>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3BFF9-836E-4898-AF54-243D533A6C41}" type="datetime1">
              <a:rPr lang="en-CA" smtClean="0">
                <a:solidFill>
                  <a:srgbClr val="000000"/>
                </a:solidFill>
              </a:rPr>
              <a:pPr/>
              <a:t>2023-07-01</a:t>
            </a:fld>
            <a:endParaRPr lang="en-CA">
              <a:solidFill>
                <a:srgbClr val="000000"/>
              </a:solidFill>
            </a:endParaRPr>
          </a:p>
        </p:txBody>
      </p:sp>
      <p:sp>
        <p:nvSpPr>
          <p:cNvPr id="3" name="Footer Placeholder 2"/>
          <p:cNvSpPr>
            <a:spLocks noGrp="1"/>
          </p:cNvSpPr>
          <p:nvPr>
            <p:ph type="ftr" sz="quarter" idx="11"/>
          </p:nvPr>
        </p:nvSpPr>
        <p:spPr/>
        <p:txBody>
          <a:bodyPr/>
          <a:lstStyle/>
          <a:p>
            <a:endParaRPr lang="en-CA">
              <a:solidFill>
                <a:srgbClr val="000000"/>
              </a:solidFill>
            </a:endParaRPr>
          </a:p>
        </p:txBody>
      </p:sp>
      <p:sp>
        <p:nvSpPr>
          <p:cNvPr id="4" name="Slide Number Placeholder 3"/>
          <p:cNvSpPr>
            <a:spLocks noGrp="1"/>
          </p:cNvSpPr>
          <p:nvPr>
            <p:ph type="sldNum" sz="quarter" idx="12"/>
          </p:nvPr>
        </p:nvSpPr>
        <p:spPr/>
        <p:txBody>
          <a:bodyPr/>
          <a:lstStyle/>
          <a:p>
            <a:fld id="{9AA02770-B95B-4346-BC31-C17E94830B9F}" type="slidenum">
              <a:rPr lang="en-CA" smtClean="0">
                <a:solidFill>
                  <a:srgbClr val="000000"/>
                </a:solidFill>
              </a:rPr>
              <a:pPr/>
              <a:t>‹#›</a:t>
            </a:fld>
            <a:endParaRPr lang="en-CA">
              <a:solidFill>
                <a:srgbClr val="000000"/>
              </a:solidFill>
            </a:endParaRPr>
          </a:p>
        </p:txBody>
      </p:sp>
    </p:spTree>
    <p:extLst>
      <p:ext uri="{BB962C8B-B14F-4D97-AF65-F5344CB8AC3E}">
        <p14:creationId xmlns:p14="http://schemas.microsoft.com/office/powerpoint/2010/main" val="212222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white" preserve="1">
  <p:cSld name="Title and Content white">
    <p:spTree>
      <p:nvGrpSpPr>
        <p:cNvPr id="1" name="Shape 88"/>
        <p:cNvGrpSpPr/>
        <p:nvPr/>
      </p:nvGrpSpPr>
      <p:grpSpPr>
        <a:xfrm>
          <a:off x="0" y="0"/>
          <a:ext cx="0" cy="0"/>
          <a:chOff x="0" y="0"/>
          <a:chExt cx="0" cy="0"/>
        </a:xfrm>
      </p:grpSpPr>
      <p:sp>
        <p:nvSpPr>
          <p:cNvPr id="89" name="Google Shape;89;p72"/>
          <p:cNvSpPr txBox="1">
            <a:spLocks noGrp="1"/>
          </p:cNvSpPr>
          <p:nvPr>
            <p:ph type="body" idx="1"/>
          </p:nvPr>
        </p:nvSpPr>
        <p:spPr>
          <a:xfrm>
            <a:off x="480001" y="1800000"/>
            <a:ext cx="11232001" cy="4237200"/>
          </a:xfrm>
          <a:prstGeom prst="rect">
            <a:avLst/>
          </a:prstGeom>
          <a:noFill/>
          <a:ln>
            <a:noFill/>
          </a:ln>
        </p:spPr>
        <p:txBody>
          <a:bodyPr spcFirstLastPara="1" wrap="square" lIns="18000" tIns="0" rIns="18000" bIns="0" rtlCol="0" anchor="t" anchorCtr="0">
            <a:noAutofit/>
          </a:bodyPr>
          <a:lstStyle>
            <a:lvl1pPr marL="411480" lvl="0" indent="-205740" algn="l">
              <a:lnSpc>
                <a:spcPct val="110000"/>
              </a:lnSpc>
              <a:spcBef>
                <a:spcPts val="900"/>
              </a:spcBef>
              <a:spcAft>
                <a:spcPts val="0"/>
              </a:spcAft>
              <a:buSzPts val="1440"/>
              <a:buNone/>
              <a:defRPr/>
            </a:lvl1pPr>
            <a:lvl2pPr marL="822960" lvl="1" indent="-308610" algn="l">
              <a:lnSpc>
                <a:spcPct val="110000"/>
              </a:lnSpc>
              <a:spcBef>
                <a:spcPts val="540"/>
              </a:spcBef>
              <a:spcAft>
                <a:spcPts val="0"/>
              </a:spcAft>
              <a:buSzPts val="1800"/>
              <a:buChar char="•"/>
              <a:defRPr/>
            </a:lvl2pPr>
            <a:lvl3pPr marL="1234440" lvl="2" indent="-308610" algn="l">
              <a:lnSpc>
                <a:spcPct val="110000"/>
              </a:lnSpc>
              <a:spcBef>
                <a:spcPts val="540"/>
              </a:spcBef>
              <a:spcAft>
                <a:spcPts val="0"/>
              </a:spcAft>
              <a:buSzPts val="1800"/>
              <a:buChar char="•"/>
              <a:defRPr/>
            </a:lvl3pPr>
            <a:lvl4pPr marL="1645920" lvl="3" indent="-308610" algn="l">
              <a:lnSpc>
                <a:spcPct val="110000"/>
              </a:lnSpc>
              <a:spcBef>
                <a:spcPts val="540"/>
              </a:spcBef>
              <a:spcAft>
                <a:spcPts val="0"/>
              </a:spcAft>
              <a:buSzPts val="1800"/>
              <a:buChar char="•"/>
              <a:defRPr/>
            </a:lvl4pPr>
            <a:lvl5pPr marL="2057400" lvl="4" indent="-308610" algn="l">
              <a:lnSpc>
                <a:spcPct val="110000"/>
              </a:lnSpc>
              <a:spcBef>
                <a:spcPts val="540"/>
              </a:spcBef>
              <a:spcAft>
                <a:spcPts val="0"/>
              </a:spcAft>
              <a:buSzPts val="1800"/>
              <a:buChar char="•"/>
              <a:defRPr/>
            </a:lvl5pPr>
            <a:lvl6pPr marL="2468880" lvl="5" indent="-308610" algn="l">
              <a:lnSpc>
                <a:spcPct val="90000"/>
              </a:lnSpc>
              <a:spcBef>
                <a:spcPts val="540"/>
              </a:spcBef>
              <a:spcAft>
                <a:spcPts val="0"/>
              </a:spcAft>
              <a:buClr>
                <a:schemeClr val="dk1"/>
              </a:buClr>
              <a:buSzPts val="1800"/>
              <a:buChar char="•"/>
              <a:defRPr/>
            </a:lvl6pPr>
            <a:lvl7pPr marL="2880360" lvl="6" indent="-308610" algn="l">
              <a:lnSpc>
                <a:spcPct val="90000"/>
              </a:lnSpc>
              <a:spcBef>
                <a:spcPts val="450"/>
              </a:spcBef>
              <a:spcAft>
                <a:spcPts val="0"/>
              </a:spcAft>
              <a:buClr>
                <a:schemeClr val="dk1"/>
              </a:buClr>
              <a:buSzPts val="1800"/>
              <a:buChar char="•"/>
              <a:defRPr/>
            </a:lvl7pPr>
            <a:lvl8pPr marL="3291840" lvl="7" indent="-308610" algn="l">
              <a:lnSpc>
                <a:spcPct val="90000"/>
              </a:lnSpc>
              <a:spcBef>
                <a:spcPts val="450"/>
              </a:spcBef>
              <a:spcAft>
                <a:spcPts val="0"/>
              </a:spcAft>
              <a:buClr>
                <a:schemeClr val="dk1"/>
              </a:buClr>
              <a:buSzPts val="1800"/>
              <a:buChar char="•"/>
              <a:defRPr/>
            </a:lvl8pPr>
            <a:lvl9pPr marL="3703320" lvl="8" indent="-308610" algn="l">
              <a:lnSpc>
                <a:spcPct val="90000"/>
              </a:lnSpc>
              <a:spcBef>
                <a:spcPts val="450"/>
              </a:spcBef>
              <a:spcAft>
                <a:spcPts val="0"/>
              </a:spcAft>
              <a:buClr>
                <a:schemeClr val="dk1"/>
              </a:buClr>
              <a:buSzPts val="1800"/>
              <a:buChar char="•"/>
              <a:defRPr/>
            </a:lvl9pPr>
          </a:lstStyle>
          <a:p>
            <a:pPr rtl="0"/>
            <a:endParaRPr/>
          </a:p>
        </p:txBody>
      </p:sp>
      <p:sp>
        <p:nvSpPr>
          <p:cNvPr id="90" name="Google Shape;90;p72"/>
          <p:cNvSpPr txBox="1">
            <a:spLocks noGrp="1"/>
          </p:cNvSpPr>
          <p:nvPr>
            <p:ph type="body" idx="2"/>
          </p:nvPr>
        </p:nvSpPr>
        <p:spPr>
          <a:xfrm>
            <a:off x="480485" y="1188004"/>
            <a:ext cx="8160000" cy="288925"/>
          </a:xfrm>
          <a:prstGeom prst="rect">
            <a:avLst/>
          </a:prstGeom>
          <a:noFill/>
          <a:ln>
            <a:noFill/>
          </a:ln>
        </p:spPr>
        <p:txBody>
          <a:bodyPr spcFirstLastPara="1" wrap="square" lIns="18000" tIns="0" rIns="18000" bIns="0" rtlCol="0" anchor="ctr" anchorCtr="0">
            <a:normAutofit/>
          </a:bodyPr>
          <a:lstStyle>
            <a:lvl1pPr marL="411480" lvl="0" indent="-205740" algn="l">
              <a:lnSpc>
                <a:spcPct val="110000"/>
              </a:lnSpc>
              <a:spcBef>
                <a:spcPts val="900"/>
              </a:spcBef>
              <a:spcAft>
                <a:spcPts val="0"/>
              </a:spcAft>
              <a:buSzPts val="1280"/>
              <a:buFont typeface="Arial"/>
              <a:buNone/>
              <a:defRPr sz="1400" b="0">
                <a:solidFill>
                  <a:schemeClr val="dk1"/>
                </a:solidFill>
                <a:latin typeface="Arial"/>
                <a:ea typeface="Arial"/>
                <a:cs typeface="Arial"/>
                <a:sym typeface="Arial"/>
              </a:defRPr>
            </a:lvl1pPr>
            <a:lvl2pPr marL="822960" lvl="1" indent="-308610" algn="l">
              <a:lnSpc>
                <a:spcPct val="110000"/>
              </a:lnSpc>
              <a:spcBef>
                <a:spcPts val="540"/>
              </a:spcBef>
              <a:spcAft>
                <a:spcPts val="0"/>
              </a:spcAft>
              <a:buSzPts val="1800"/>
              <a:buChar char="•"/>
              <a:defRPr/>
            </a:lvl2pPr>
            <a:lvl3pPr marL="1234440" lvl="2" indent="-308610" algn="l">
              <a:lnSpc>
                <a:spcPct val="110000"/>
              </a:lnSpc>
              <a:spcBef>
                <a:spcPts val="540"/>
              </a:spcBef>
              <a:spcAft>
                <a:spcPts val="0"/>
              </a:spcAft>
              <a:buSzPts val="1800"/>
              <a:buChar char="•"/>
              <a:defRPr/>
            </a:lvl3pPr>
            <a:lvl4pPr marL="1645920" lvl="3" indent="-308610" algn="l">
              <a:lnSpc>
                <a:spcPct val="110000"/>
              </a:lnSpc>
              <a:spcBef>
                <a:spcPts val="540"/>
              </a:spcBef>
              <a:spcAft>
                <a:spcPts val="0"/>
              </a:spcAft>
              <a:buSzPts val="1800"/>
              <a:buChar char="•"/>
              <a:defRPr/>
            </a:lvl4pPr>
            <a:lvl5pPr marL="2057400" lvl="4" indent="-308610" algn="l">
              <a:lnSpc>
                <a:spcPct val="110000"/>
              </a:lnSpc>
              <a:spcBef>
                <a:spcPts val="540"/>
              </a:spcBef>
              <a:spcAft>
                <a:spcPts val="0"/>
              </a:spcAft>
              <a:buSzPts val="1800"/>
              <a:buChar char="•"/>
              <a:defRPr/>
            </a:lvl5pPr>
            <a:lvl6pPr marL="2468880" lvl="5" indent="-308610" algn="l">
              <a:lnSpc>
                <a:spcPct val="90000"/>
              </a:lnSpc>
              <a:spcBef>
                <a:spcPts val="540"/>
              </a:spcBef>
              <a:spcAft>
                <a:spcPts val="0"/>
              </a:spcAft>
              <a:buClr>
                <a:schemeClr val="dk1"/>
              </a:buClr>
              <a:buSzPts val="1800"/>
              <a:buChar char="•"/>
              <a:defRPr/>
            </a:lvl6pPr>
            <a:lvl7pPr marL="2880360" lvl="6" indent="-308610" algn="l">
              <a:lnSpc>
                <a:spcPct val="90000"/>
              </a:lnSpc>
              <a:spcBef>
                <a:spcPts val="450"/>
              </a:spcBef>
              <a:spcAft>
                <a:spcPts val="0"/>
              </a:spcAft>
              <a:buClr>
                <a:schemeClr val="dk1"/>
              </a:buClr>
              <a:buSzPts val="1800"/>
              <a:buChar char="•"/>
              <a:defRPr/>
            </a:lvl7pPr>
            <a:lvl8pPr marL="3291840" lvl="7" indent="-308610" algn="l">
              <a:lnSpc>
                <a:spcPct val="90000"/>
              </a:lnSpc>
              <a:spcBef>
                <a:spcPts val="450"/>
              </a:spcBef>
              <a:spcAft>
                <a:spcPts val="0"/>
              </a:spcAft>
              <a:buClr>
                <a:schemeClr val="dk1"/>
              </a:buClr>
              <a:buSzPts val="1800"/>
              <a:buChar char="•"/>
              <a:defRPr/>
            </a:lvl8pPr>
            <a:lvl9pPr marL="3703320" lvl="8" indent="-308610" algn="l">
              <a:lnSpc>
                <a:spcPct val="90000"/>
              </a:lnSpc>
              <a:spcBef>
                <a:spcPts val="450"/>
              </a:spcBef>
              <a:spcAft>
                <a:spcPts val="0"/>
              </a:spcAft>
              <a:buClr>
                <a:schemeClr val="dk1"/>
              </a:buClr>
              <a:buSzPts val="1800"/>
              <a:buChar char="•"/>
              <a:defRPr/>
            </a:lvl9pPr>
          </a:lstStyle>
          <a:p>
            <a:pPr rtl="0"/>
            <a:endParaRPr/>
          </a:p>
        </p:txBody>
      </p:sp>
      <p:sp>
        <p:nvSpPr>
          <p:cNvPr id="91" name="Google Shape;91;p72"/>
          <p:cNvSpPr txBox="1">
            <a:spLocks noGrp="1"/>
          </p:cNvSpPr>
          <p:nvPr>
            <p:ph type="sldNum" idx="12"/>
          </p:nvPr>
        </p:nvSpPr>
        <p:spPr>
          <a:xfrm>
            <a:off x="11416433" y="6588208"/>
            <a:ext cx="289931" cy="180000"/>
          </a:xfrm>
          <a:prstGeom prst="rect">
            <a:avLst/>
          </a:prstGeom>
          <a:noFill/>
          <a:ln>
            <a:noFill/>
          </a:ln>
        </p:spPr>
        <p:txBody>
          <a:bodyPr spcFirstLastPara="1" wrap="square" lIns="0" tIns="0" rIns="0" bIns="0" rtlCol="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822960" rtl="0"/>
            <a:fld id="{00000000-1234-1234-1234-123412341234}"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
        <p:nvSpPr>
          <p:cNvPr id="92" name="Google Shape;92;p72"/>
          <p:cNvSpPr txBox="1">
            <a:spLocks noGrp="1"/>
          </p:cNvSpPr>
          <p:nvPr>
            <p:ph type="body" idx="3"/>
          </p:nvPr>
        </p:nvSpPr>
        <p:spPr>
          <a:xfrm>
            <a:off x="480000" y="6293652"/>
            <a:ext cx="11226365" cy="208579"/>
          </a:xfrm>
          <a:prstGeom prst="rect">
            <a:avLst/>
          </a:prstGeom>
          <a:noFill/>
          <a:ln>
            <a:noFill/>
          </a:ln>
        </p:spPr>
        <p:txBody>
          <a:bodyPr spcFirstLastPara="1" wrap="square" lIns="18000" tIns="0" rIns="18000" bIns="0" rtlCol="0" anchor="t" anchorCtr="0">
            <a:normAutofit/>
          </a:bodyPr>
          <a:lstStyle>
            <a:lvl1pPr marL="411480" lvl="0" indent="-205740" algn="l">
              <a:lnSpc>
                <a:spcPct val="100000"/>
              </a:lnSpc>
              <a:spcBef>
                <a:spcPts val="0"/>
              </a:spcBef>
              <a:spcAft>
                <a:spcPts val="0"/>
              </a:spcAft>
              <a:buSzPts val="640"/>
              <a:buFont typeface="Arial"/>
              <a:buNone/>
              <a:defRPr sz="700" b="0">
                <a:solidFill>
                  <a:schemeClr val="dk1"/>
                </a:solidFill>
                <a:latin typeface="Arial"/>
                <a:ea typeface="Arial"/>
                <a:cs typeface="Arial"/>
                <a:sym typeface="Arial"/>
              </a:defRPr>
            </a:lvl1pPr>
            <a:lvl2pPr marL="822960" lvl="1" indent="-308610" algn="l">
              <a:lnSpc>
                <a:spcPct val="110000"/>
              </a:lnSpc>
              <a:spcBef>
                <a:spcPts val="450"/>
              </a:spcBef>
              <a:spcAft>
                <a:spcPts val="0"/>
              </a:spcAft>
              <a:buSzPts val="1800"/>
              <a:buChar char="•"/>
              <a:defRPr/>
            </a:lvl2pPr>
            <a:lvl3pPr marL="1234440" lvl="2" indent="-308610" algn="l">
              <a:lnSpc>
                <a:spcPct val="110000"/>
              </a:lnSpc>
              <a:spcBef>
                <a:spcPts val="540"/>
              </a:spcBef>
              <a:spcAft>
                <a:spcPts val="0"/>
              </a:spcAft>
              <a:buSzPts val="1800"/>
              <a:buChar char="•"/>
              <a:defRPr/>
            </a:lvl3pPr>
            <a:lvl4pPr marL="1645920" lvl="3" indent="-308610" algn="l">
              <a:lnSpc>
                <a:spcPct val="110000"/>
              </a:lnSpc>
              <a:spcBef>
                <a:spcPts val="540"/>
              </a:spcBef>
              <a:spcAft>
                <a:spcPts val="0"/>
              </a:spcAft>
              <a:buSzPts val="1800"/>
              <a:buChar char="•"/>
              <a:defRPr/>
            </a:lvl4pPr>
            <a:lvl5pPr marL="2057400" lvl="4" indent="-308610" algn="l">
              <a:lnSpc>
                <a:spcPct val="110000"/>
              </a:lnSpc>
              <a:spcBef>
                <a:spcPts val="540"/>
              </a:spcBef>
              <a:spcAft>
                <a:spcPts val="0"/>
              </a:spcAft>
              <a:buSzPts val="1800"/>
              <a:buChar char="•"/>
              <a:defRPr/>
            </a:lvl5pPr>
            <a:lvl6pPr marL="2468880" lvl="5" indent="-308610" algn="l">
              <a:lnSpc>
                <a:spcPct val="90000"/>
              </a:lnSpc>
              <a:spcBef>
                <a:spcPts val="540"/>
              </a:spcBef>
              <a:spcAft>
                <a:spcPts val="0"/>
              </a:spcAft>
              <a:buClr>
                <a:schemeClr val="dk1"/>
              </a:buClr>
              <a:buSzPts val="1800"/>
              <a:buChar char="•"/>
              <a:defRPr/>
            </a:lvl6pPr>
            <a:lvl7pPr marL="2880360" lvl="6" indent="-308610" algn="l">
              <a:lnSpc>
                <a:spcPct val="90000"/>
              </a:lnSpc>
              <a:spcBef>
                <a:spcPts val="450"/>
              </a:spcBef>
              <a:spcAft>
                <a:spcPts val="0"/>
              </a:spcAft>
              <a:buClr>
                <a:schemeClr val="dk1"/>
              </a:buClr>
              <a:buSzPts val="1800"/>
              <a:buChar char="•"/>
              <a:defRPr/>
            </a:lvl7pPr>
            <a:lvl8pPr marL="3291840" lvl="7" indent="-308610" algn="l">
              <a:lnSpc>
                <a:spcPct val="90000"/>
              </a:lnSpc>
              <a:spcBef>
                <a:spcPts val="450"/>
              </a:spcBef>
              <a:spcAft>
                <a:spcPts val="0"/>
              </a:spcAft>
              <a:buClr>
                <a:schemeClr val="dk1"/>
              </a:buClr>
              <a:buSzPts val="1800"/>
              <a:buChar char="•"/>
              <a:defRPr/>
            </a:lvl8pPr>
            <a:lvl9pPr marL="3703320" lvl="8" indent="-308610" algn="l">
              <a:lnSpc>
                <a:spcPct val="90000"/>
              </a:lnSpc>
              <a:spcBef>
                <a:spcPts val="450"/>
              </a:spcBef>
              <a:spcAft>
                <a:spcPts val="0"/>
              </a:spcAft>
              <a:buClr>
                <a:schemeClr val="dk1"/>
              </a:buClr>
              <a:buSzPts val="1800"/>
              <a:buChar char="•"/>
              <a:defRPr/>
            </a:lvl9pPr>
          </a:lstStyle>
          <a:p>
            <a:pPr rtl="0"/>
            <a:endParaRPr/>
          </a:p>
        </p:txBody>
      </p:sp>
      <p:sp>
        <p:nvSpPr>
          <p:cNvPr id="93" name="Google Shape;93;p72"/>
          <p:cNvSpPr txBox="1">
            <a:spLocks noGrp="1"/>
          </p:cNvSpPr>
          <p:nvPr>
            <p:ph type="title"/>
          </p:nvPr>
        </p:nvSpPr>
        <p:spPr>
          <a:xfrm>
            <a:off x="479999" y="367619"/>
            <a:ext cx="8160000" cy="720000"/>
          </a:xfrm>
          <a:prstGeom prst="rect">
            <a:avLst/>
          </a:prstGeom>
          <a:noFill/>
          <a:ln>
            <a:noFill/>
          </a:ln>
        </p:spPr>
        <p:txBody>
          <a:bodyPr spcFirstLastPara="1" wrap="square" lIns="18000" tIns="0" rIns="360000" bIns="0" rtlCol="0" anchor="b" anchorCtr="0">
            <a:noAutofit/>
          </a:bodyPr>
          <a:lstStyle>
            <a:lvl1pPr lvl="0" algn="l">
              <a:lnSpc>
                <a:spcPct val="90000"/>
              </a:lnSpc>
              <a:spcBef>
                <a:spcPts val="0"/>
              </a:spcBef>
              <a:spcAft>
                <a:spcPts val="0"/>
              </a:spcAft>
              <a:buClr>
                <a:srgbClr val="0092C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Tree>
    <p:extLst>
      <p:ext uri="{BB962C8B-B14F-4D97-AF65-F5344CB8AC3E}">
        <p14:creationId xmlns:p14="http://schemas.microsoft.com/office/powerpoint/2010/main" val="3917909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21E72-1F5D-4FDB-9030-BF43FC9E7265}"/>
              </a:ext>
            </a:extLst>
          </p:cNvPr>
          <p:cNvSpPr>
            <a:spLocks noGrp="1"/>
          </p:cNvSpPr>
          <p:nvPr>
            <p:ph type="title"/>
          </p:nvPr>
        </p:nvSpPr>
        <p:spPr>
          <a:xfrm>
            <a:off x="719403" y="2478494"/>
            <a:ext cx="10972800" cy="492443"/>
          </a:xfrm>
        </p:spPr>
        <p:txBody>
          <a:bodyPr rtlCol="0"/>
          <a:lstStyle/>
          <a:p>
            <a:pPr rtl="0"/>
            <a:r>
              <a:rPr lang="fr"/>
              <a:t>Click to edit Master title style</a:t>
            </a:r>
          </a:p>
        </p:txBody>
      </p:sp>
    </p:spTree>
    <p:extLst>
      <p:ext uri="{BB962C8B-B14F-4D97-AF65-F5344CB8AC3E}">
        <p14:creationId xmlns:p14="http://schemas.microsoft.com/office/powerpoint/2010/main" val="2567345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Chapter Intro Image white">
  <p:cSld name="Chapter Intro Image white">
    <p:spTree>
      <p:nvGrpSpPr>
        <p:cNvPr id="1" name="Shape 22"/>
        <p:cNvGrpSpPr/>
        <p:nvPr/>
      </p:nvGrpSpPr>
      <p:grpSpPr>
        <a:xfrm>
          <a:off x="0" y="0"/>
          <a:ext cx="0" cy="0"/>
          <a:chOff x="0" y="0"/>
          <a:chExt cx="0" cy="0"/>
        </a:xfrm>
      </p:grpSpPr>
      <p:sp>
        <p:nvSpPr>
          <p:cNvPr id="23" name="Google Shape;23;p68"/>
          <p:cNvSpPr>
            <a:spLocks noGrp="1"/>
          </p:cNvSpPr>
          <p:nvPr>
            <p:ph type="pic" idx="2"/>
          </p:nvPr>
        </p:nvSpPr>
        <p:spPr>
          <a:xfrm>
            <a:off x="0" y="2261595"/>
            <a:ext cx="12192000" cy="2334812"/>
          </a:xfrm>
          <a:prstGeom prst="rect">
            <a:avLst/>
          </a:prstGeom>
          <a:solidFill>
            <a:schemeClr val="lt1"/>
          </a:solidFill>
          <a:ln>
            <a:noFill/>
          </a:ln>
        </p:spPr>
        <p:txBody>
          <a:bodyPr spcFirstLastPara="1" wrap="square" lIns="0" tIns="1980000" rIns="0" bIns="0" rtlCol="0" anchor="ctr" anchorCtr="0">
            <a:spAutoFit/>
          </a:bodyPr>
          <a:lstStyle>
            <a:lvl1pPr marR="0" lvl="0" algn="ctr" rtl="0">
              <a:lnSpc>
                <a:spcPct val="110000"/>
              </a:lnSpc>
              <a:spcBef>
                <a:spcPts val="900"/>
              </a:spcBef>
              <a:spcAft>
                <a:spcPts val="0"/>
              </a:spcAft>
              <a:buClr>
                <a:schemeClr val="dk1"/>
              </a:buClr>
              <a:buSzPts val="1120"/>
              <a:buFont typeface="Arial"/>
              <a:buNone/>
              <a:defRPr sz="1300" b="1" i="1" u="none" strike="noStrike" cap="none">
                <a:solidFill>
                  <a:schemeClr val="accent6"/>
                </a:solidFill>
                <a:latin typeface="Arial"/>
                <a:ea typeface="Arial"/>
                <a:cs typeface="Arial"/>
                <a:sym typeface="Arial"/>
              </a:defRPr>
            </a:lvl1pPr>
            <a:lvl2pPr marR="0" lvl="1" algn="l" rtl="0">
              <a:spcBef>
                <a:spcPts val="540"/>
              </a:spcBef>
              <a:spcAft>
                <a:spcPts val="0"/>
              </a:spcAft>
              <a:buSzPts val="1400"/>
              <a:buNone/>
              <a:defRPr sz="1600" b="0" i="0" u="none" strike="noStrike" cap="none">
                <a:latin typeface="Arial"/>
                <a:ea typeface="Arial"/>
                <a:cs typeface="Arial"/>
                <a:sym typeface="Arial"/>
              </a:defRPr>
            </a:lvl2pPr>
            <a:lvl3pPr marR="0" lvl="2" algn="l" rtl="0">
              <a:spcBef>
                <a:spcPts val="0"/>
              </a:spcBef>
              <a:spcAft>
                <a:spcPts val="0"/>
              </a:spcAft>
              <a:buSzPts val="1400"/>
              <a:buNone/>
              <a:defRPr sz="1600" b="0" i="0" u="none" strike="noStrike" cap="none">
                <a:latin typeface="Arial"/>
                <a:ea typeface="Arial"/>
                <a:cs typeface="Arial"/>
                <a:sym typeface="Arial"/>
              </a:defRPr>
            </a:lvl3pPr>
            <a:lvl4pPr marR="0" lvl="3" algn="l" rtl="0">
              <a:spcBef>
                <a:spcPts val="0"/>
              </a:spcBef>
              <a:spcAft>
                <a:spcPts val="0"/>
              </a:spcAft>
              <a:buSzPts val="1400"/>
              <a:buNone/>
              <a:defRPr sz="1600" b="0" i="0" u="none" strike="noStrike" cap="none">
                <a:latin typeface="Arial"/>
                <a:ea typeface="Arial"/>
                <a:cs typeface="Arial"/>
                <a:sym typeface="Arial"/>
              </a:defRPr>
            </a:lvl4pPr>
            <a:lvl5pPr marR="0" lvl="4" algn="l" rtl="0">
              <a:spcBef>
                <a:spcPts val="0"/>
              </a:spcBef>
              <a:spcAft>
                <a:spcPts val="0"/>
              </a:spcAft>
              <a:buSzPts val="1400"/>
              <a:buNone/>
              <a:defRPr sz="1600" b="0" i="0" u="none" strike="noStrike" cap="none">
                <a:latin typeface="Arial"/>
                <a:ea typeface="Arial"/>
                <a:cs typeface="Arial"/>
                <a:sym typeface="Arial"/>
              </a:defRPr>
            </a:lvl5pPr>
            <a:lvl6pPr marR="0" lvl="5" algn="l" rtl="0">
              <a:spcBef>
                <a:spcPts val="0"/>
              </a:spcBef>
              <a:spcAft>
                <a:spcPts val="0"/>
              </a:spcAft>
              <a:buSzPts val="1400"/>
              <a:buNone/>
              <a:defRPr sz="1600" b="0" i="0" u="none" strike="noStrike" cap="none">
                <a:latin typeface="Arial"/>
                <a:ea typeface="Arial"/>
                <a:cs typeface="Arial"/>
                <a:sym typeface="Arial"/>
              </a:defRPr>
            </a:lvl6pPr>
            <a:lvl7pPr marR="0" lvl="6" algn="l" rtl="0">
              <a:spcBef>
                <a:spcPts val="0"/>
              </a:spcBef>
              <a:spcAft>
                <a:spcPts val="0"/>
              </a:spcAft>
              <a:buSzPts val="1400"/>
              <a:buNone/>
              <a:defRPr sz="1600" b="0" i="0" u="none" strike="noStrike" cap="none">
                <a:latin typeface="Arial"/>
                <a:ea typeface="Arial"/>
                <a:cs typeface="Arial"/>
                <a:sym typeface="Arial"/>
              </a:defRPr>
            </a:lvl7pPr>
            <a:lvl8pPr marR="0" lvl="7" algn="l" rtl="0">
              <a:spcBef>
                <a:spcPts val="0"/>
              </a:spcBef>
              <a:spcAft>
                <a:spcPts val="0"/>
              </a:spcAft>
              <a:buSzPts val="1400"/>
              <a:buNone/>
              <a:defRPr sz="1600" b="0" i="0" u="none" strike="noStrike" cap="none">
                <a:latin typeface="Arial"/>
                <a:ea typeface="Arial"/>
                <a:cs typeface="Arial"/>
                <a:sym typeface="Arial"/>
              </a:defRPr>
            </a:lvl8pPr>
            <a:lvl9pPr marR="0" lvl="8" algn="l" rtl="0">
              <a:spcBef>
                <a:spcPts val="0"/>
              </a:spcBef>
              <a:spcAft>
                <a:spcPts val="0"/>
              </a:spcAft>
              <a:buSzPts val="1400"/>
              <a:buNone/>
              <a:defRPr sz="1600" b="0" i="0" u="none" strike="noStrike" cap="none">
                <a:latin typeface="Arial"/>
                <a:ea typeface="Arial"/>
                <a:cs typeface="Arial"/>
                <a:sym typeface="Arial"/>
              </a:defRPr>
            </a:lvl9pPr>
          </a:lstStyle>
          <a:p>
            <a:pPr rtl="0"/>
            <a:endParaRPr/>
          </a:p>
        </p:txBody>
      </p:sp>
      <p:sp>
        <p:nvSpPr>
          <p:cNvPr id="24" name="Google Shape;24;p68"/>
          <p:cNvSpPr txBox="1">
            <a:spLocks noGrp="1"/>
          </p:cNvSpPr>
          <p:nvPr>
            <p:ph type="body" idx="1"/>
          </p:nvPr>
        </p:nvSpPr>
        <p:spPr>
          <a:xfrm>
            <a:off x="3" y="1800000"/>
            <a:ext cx="4279900" cy="1649446"/>
          </a:xfrm>
          <a:prstGeom prst="rect">
            <a:avLst/>
          </a:prstGeom>
          <a:solidFill>
            <a:schemeClr val="dk2">
              <a:alpha val="89803"/>
            </a:schemeClr>
          </a:solidFill>
          <a:ln>
            <a:noFill/>
          </a:ln>
        </p:spPr>
        <p:txBody>
          <a:bodyPr spcFirstLastPara="1" wrap="square" lIns="360000" tIns="180000" rIns="360000" bIns="180000" rtlCol="0" anchor="t" anchorCtr="0">
            <a:noAutofit/>
          </a:bodyPr>
          <a:lstStyle>
            <a:lvl1pPr marL="411480" lvl="0" indent="-205740" algn="l">
              <a:spcBef>
                <a:spcPts val="0"/>
              </a:spcBef>
              <a:spcAft>
                <a:spcPts val="0"/>
              </a:spcAft>
              <a:buSzPts val="1400"/>
              <a:buNone/>
              <a:defRPr sz="2500" b="1">
                <a:solidFill>
                  <a:schemeClr val="lt1"/>
                </a:solidFill>
                <a:latin typeface="Arial"/>
                <a:ea typeface="Arial"/>
                <a:cs typeface="Arial"/>
                <a:sym typeface="Arial"/>
              </a:defRPr>
            </a:lvl1pPr>
            <a:lvl2pPr marL="822960" lvl="1" indent="-205740" algn="l">
              <a:spcBef>
                <a:spcPts val="0"/>
              </a:spcBef>
              <a:spcAft>
                <a:spcPts val="0"/>
              </a:spcAft>
              <a:buSzPts val="1400"/>
              <a:buNone/>
              <a:defRPr sz="2500">
                <a:solidFill>
                  <a:schemeClr val="lt1"/>
                </a:solidFill>
                <a:latin typeface="Arial"/>
                <a:ea typeface="Arial"/>
                <a:cs typeface="Arial"/>
                <a:sym typeface="Arial"/>
              </a:defRPr>
            </a:lvl2pPr>
            <a:lvl3pPr marL="1234440" lvl="2" indent="-205740" algn="l">
              <a:spcBef>
                <a:spcPts val="0"/>
              </a:spcBef>
              <a:spcAft>
                <a:spcPts val="0"/>
              </a:spcAft>
              <a:buSzPts val="1400"/>
              <a:buNone/>
              <a:defRPr/>
            </a:lvl3pPr>
            <a:lvl4pPr marL="1645920" lvl="3" indent="-205740" algn="l">
              <a:spcBef>
                <a:spcPts val="0"/>
              </a:spcBef>
              <a:spcAft>
                <a:spcPts val="0"/>
              </a:spcAft>
              <a:buSzPts val="1400"/>
              <a:buNone/>
              <a:defRPr/>
            </a:lvl4pPr>
            <a:lvl5pPr marL="2057400" lvl="4" indent="-205740" algn="l">
              <a:spcBef>
                <a:spcPts val="0"/>
              </a:spcBef>
              <a:spcAft>
                <a:spcPts val="0"/>
              </a:spcAft>
              <a:buSzPts val="1400"/>
              <a:buNone/>
              <a:defRPr/>
            </a:lvl5pPr>
            <a:lvl6pPr marL="2468880" lvl="5" indent="-205740" algn="l">
              <a:spcBef>
                <a:spcPts val="0"/>
              </a:spcBef>
              <a:spcAft>
                <a:spcPts val="0"/>
              </a:spcAft>
              <a:buSzPts val="1400"/>
              <a:buNone/>
              <a:defRPr/>
            </a:lvl6pPr>
            <a:lvl7pPr marL="2880360" lvl="6" indent="-205740" algn="l">
              <a:spcBef>
                <a:spcPts val="0"/>
              </a:spcBef>
              <a:spcAft>
                <a:spcPts val="0"/>
              </a:spcAft>
              <a:buSzPts val="1400"/>
              <a:buNone/>
              <a:defRPr/>
            </a:lvl7pPr>
            <a:lvl8pPr marL="3291840" lvl="7" indent="-205740" algn="l">
              <a:spcBef>
                <a:spcPts val="0"/>
              </a:spcBef>
              <a:spcAft>
                <a:spcPts val="0"/>
              </a:spcAft>
              <a:buSzPts val="1400"/>
              <a:buNone/>
              <a:defRPr/>
            </a:lvl8pPr>
            <a:lvl9pPr marL="3703320" lvl="8" indent="-205740" algn="l">
              <a:spcBef>
                <a:spcPts val="0"/>
              </a:spcBef>
              <a:spcAft>
                <a:spcPts val="0"/>
              </a:spcAft>
              <a:buSzPts val="1400"/>
              <a:buNone/>
              <a:defRPr/>
            </a:lvl9pPr>
          </a:lstStyle>
          <a:p>
            <a:pPr rtl="0"/>
            <a:endParaRPr/>
          </a:p>
        </p:txBody>
      </p:sp>
      <p:sp>
        <p:nvSpPr>
          <p:cNvPr id="25" name="Google Shape;25;p68"/>
          <p:cNvSpPr txBox="1">
            <a:spLocks noGrp="1"/>
          </p:cNvSpPr>
          <p:nvPr>
            <p:ph type="dt" idx="10"/>
          </p:nvPr>
        </p:nvSpPr>
        <p:spPr>
          <a:xfrm>
            <a:off x="480001" y="6588208"/>
            <a:ext cx="790001" cy="477054"/>
          </a:xfrm>
          <a:prstGeom prst="rect">
            <a:avLst/>
          </a:prstGeom>
          <a:noFill/>
          <a:ln>
            <a:noFill/>
          </a:ln>
        </p:spPr>
        <p:txBody>
          <a:bodyPr spcFirstLastPara="1" wrap="square" lIns="0" tIns="0" rIns="0" bIns="0" rtlCol="0" anchor="t" anchorCtr="0">
            <a:sp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6" name="Google Shape;26;p68"/>
          <p:cNvSpPr txBox="1">
            <a:spLocks noGrp="1"/>
          </p:cNvSpPr>
          <p:nvPr>
            <p:ph type="ftr" idx="11"/>
          </p:nvPr>
        </p:nvSpPr>
        <p:spPr>
          <a:xfrm>
            <a:off x="1392992" y="6588209"/>
            <a:ext cx="2264608" cy="477054"/>
          </a:xfrm>
          <a:prstGeom prst="rect">
            <a:avLst/>
          </a:prstGeom>
          <a:noFill/>
          <a:ln>
            <a:noFill/>
          </a:ln>
        </p:spPr>
        <p:txBody>
          <a:bodyPr spcFirstLastPara="1" wrap="square" lIns="0" tIns="0" rIns="0" bIns="0" rtlCol="0" anchor="t" anchorCtr="0">
            <a:sp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7" name="Google Shape;27;p68"/>
          <p:cNvSpPr txBox="1">
            <a:spLocks noGrp="1"/>
          </p:cNvSpPr>
          <p:nvPr>
            <p:ph type="sldNum" idx="12"/>
          </p:nvPr>
        </p:nvSpPr>
        <p:spPr>
          <a:xfrm>
            <a:off x="8778240" y="6377942"/>
            <a:ext cx="2804160" cy="249299"/>
          </a:xfrm>
          <a:prstGeom prst="rect">
            <a:avLst/>
          </a:prstGeom>
          <a:noFill/>
          <a:ln>
            <a:noFill/>
          </a:ln>
        </p:spPr>
        <p:txBody>
          <a:bodyPr spcFirstLastPara="1" wrap="square" lIns="0" tIns="0" rIns="0" bIns="0" rtlCol="0" anchor="t" anchorCtr="0">
            <a:spAutoFit/>
          </a:bodyPr>
          <a:lstStyle>
            <a:lvl1pPr marL="0" lvl="0" indent="0" algn="r">
              <a:spcBef>
                <a:spcPts val="0"/>
              </a:spcBef>
              <a:buNone/>
              <a:defRPr sz="1600">
                <a:solidFill>
                  <a:schemeClr val="dk1"/>
                </a:solidFill>
                <a:latin typeface="Arial"/>
                <a:ea typeface="Arial"/>
                <a:cs typeface="Arial"/>
                <a:sym typeface="Arial"/>
              </a:defRPr>
            </a:lvl1pPr>
            <a:lvl2pPr marL="0" lvl="1" indent="0" algn="r">
              <a:spcBef>
                <a:spcPts val="0"/>
              </a:spcBef>
              <a:buNone/>
              <a:defRPr sz="1600">
                <a:solidFill>
                  <a:schemeClr val="dk1"/>
                </a:solidFill>
                <a:latin typeface="Arial"/>
                <a:ea typeface="Arial"/>
                <a:cs typeface="Arial"/>
                <a:sym typeface="Arial"/>
              </a:defRPr>
            </a:lvl2pPr>
            <a:lvl3pPr marL="0" lvl="2" indent="0" algn="r">
              <a:spcBef>
                <a:spcPts val="0"/>
              </a:spcBef>
              <a:buNone/>
              <a:defRPr sz="1600">
                <a:solidFill>
                  <a:schemeClr val="dk1"/>
                </a:solidFill>
                <a:latin typeface="Arial"/>
                <a:ea typeface="Arial"/>
                <a:cs typeface="Arial"/>
                <a:sym typeface="Arial"/>
              </a:defRPr>
            </a:lvl3pPr>
            <a:lvl4pPr marL="0" lvl="3" indent="0" algn="r">
              <a:spcBef>
                <a:spcPts val="0"/>
              </a:spcBef>
              <a:buNone/>
              <a:defRPr sz="1600">
                <a:solidFill>
                  <a:schemeClr val="dk1"/>
                </a:solidFill>
                <a:latin typeface="Arial"/>
                <a:ea typeface="Arial"/>
                <a:cs typeface="Arial"/>
                <a:sym typeface="Arial"/>
              </a:defRPr>
            </a:lvl4pPr>
            <a:lvl5pPr marL="0" lvl="4" indent="0" algn="r">
              <a:spcBef>
                <a:spcPts val="0"/>
              </a:spcBef>
              <a:buNone/>
              <a:defRPr sz="1600">
                <a:solidFill>
                  <a:schemeClr val="dk1"/>
                </a:solidFill>
                <a:latin typeface="Arial"/>
                <a:ea typeface="Arial"/>
                <a:cs typeface="Arial"/>
                <a:sym typeface="Arial"/>
              </a:defRPr>
            </a:lvl5pPr>
            <a:lvl6pPr marL="0" lvl="5" indent="0" algn="r">
              <a:spcBef>
                <a:spcPts val="0"/>
              </a:spcBef>
              <a:buNone/>
              <a:defRPr sz="1600">
                <a:solidFill>
                  <a:schemeClr val="dk1"/>
                </a:solidFill>
                <a:latin typeface="Arial"/>
                <a:ea typeface="Arial"/>
                <a:cs typeface="Arial"/>
                <a:sym typeface="Arial"/>
              </a:defRPr>
            </a:lvl6pPr>
            <a:lvl7pPr marL="0" lvl="6" indent="0" algn="r">
              <a:spcBef>
                <a:spcPts val="0"/>
              </a:spcBef>
              <a:buNone/>
              <a:defRPr sz="1600">
                <a:solidFill>
                  <a:schemeClr val="dk1"/>
                </a:solidFill>
                <a:latin typeface="Arial"/>
                <a:ea typeface="Arial"/>
                <a:cs typeface="Arial"/>
                <a:sym typeface="Arial"/>
              </a:defRPr>
            </a:lvl7pPr>
            <a:lvl8pPr marL="0" lvl="7" indent="0" algn="r">
              <a:spcBef>
                <a:spcPts val="0"/>
              </a:spcBef>
              <a:buNone/>
              <a:defRPr sz="1600">
                <a:solidFill>
                  <a:schemeClr val="dk1"/>
                </a:solidFill>
                <a:latin typeface="Arial"/>
                <a:ea typeface="Arial"/>
                <a:cs typeface="Arial"/>
                <a:sym typeface="Arial"/>
              </a:defRPr>
            </a:lvl8pPr>
            <a:lvl9pPr marL="0" lvl="8" indent="0" algn="r">
              <a:spcBef>
                <a:spcPts val="0"/>
              </a:spcBef>
              <a:buNone/>
              <a:defRPr sz="1600">
                <a:solidFill>
                  <a:schemeClr val="dk1"/>
                </a:solidFill>
                <a:latin typeface="Arial"/>
                <a:ea typeface="Arial"/>
                <a:cs typeface="Arial"/>
                <a:sym typeface="Arial"/>
              </a:defRPr>
            </a:lvl9pPr>
          </a:lstStyle>
          <a:p>
            <a:pPr rtl="0"/>
            <a:fld id="{00000000-1234-1234-1234-123412341234}" type="slidenum">
              <a:rPr lang="en-US" smtClean="0"/>
              <a:pPr rtl="0"/>
              <a:t>‹#›</a:t>
            </a:fld>
            <a:endParaRPr lang="en-US"/>
          </a:p>
        </p:txBody>
      </p:sp>
      <p:sp>
        <p:nvSpPr>
          <p:cNvPr id="28" name="Google Shape;28;p68"/>
          <p:cNvSpPr txBox="1">
            <a:spLocks noGrp="1"/>
          </p:cNvSpPr>
          <p:nvPr>
            <p:ph type="body" idx="3"/>
          </p:nvPr>
        </p:nvSpPr>
        <p:spPr>
          <a:xfrm>
            <a:off x="480000" y="6293652"/>
            <a:ext cx="11226365" cy="208579"/>
          </a:xfrm>
          <a:prstGeom prst="rect">
            <a:avLst/>
          </a:prstGeom>
          <a:noFill/>
          <a:ln>
            <a:noFill/>
          </a:ln>
        </p:spPr>
        <p:txBody>
          <a:bodyPr spcFirstLastPara="1" wrap="square" lIns="0" tIns="0" rIns="0" bIns="0" rtlCol="0" anchor="t" anchorCtr="0">
            <a:normAutofit/>
          </a:bodyPr>
          <a:lstStyle>
            <a:lvl1pPr marL="411480" lvl="0" indent="-205740" algn="l">
              <a:spcBef>
                <a:spcPts val="0"/>
              </a:spcBef>
              <a:spcAft>
                <a:spcPts val="0"/>
              </a:spcAft>
              <a:buSzPts val="1400"/>
              <a:buNone/>
              <a:defRPr sz="700" b="0">
                <a:solidFill>
                  <a:schemeClr val="dk1"/>
                </a:solidFill>
                <a:latin typeface="Arial"/>
                <a:ea typeface="Arial"/>
                <a:cs typeface="Arial"/>
                <a:sym typeface="Arial"/>
              </a:defRPr>
            </a:lvl1pPr>
            <a:lvl2pPr marL="822960" lvl="1" indent="-205740" algn="l">
              <a:spcBef>
                <a:spcPts val="0"/>
              </a:spcBef>
              <a:spcAft>
                <a:spcPts val="0"/>
              </a:spcAft>
              <a:buSzPts val="1400"/>
              <a:buNone/>
              <a:defRPr/>
            </a:lvl2pPr>
            <a:lvl3pPr marL="1234440" lvl="2" indent="-205740" algn="l">
              <a:spcBef>
                <a:spcPts val="0"/>
              </a:spcBef>
              <a:spcAft>
                <a:spcPts val="0"/>
              </a:spcAft>
              <a:buSzPts val="1400"/>
              <a:buNone/>
              <a:defRPr/>
            </a:lvl3pPr>
            <a:lvl4pPr marL="1645920" lvl="3" indent="-205740" algn="l">
              <a:spcBef>
                <a:spcPts val="0"/>
              </a:spcBef>
              <a:spcAft>
                <a:spcPts val="0"/>
              </a:spcAft>
              <a:buSzPts val="1400"/>
              <a:buNone/>
              <a:defRPr/>
            </a:lvl4pPr>
            <a:lvl5pPr marL="2057400" lvl="4" indent="-205740" algn="l">
              <a:spcBef>
                <a:spcPts val="0"/>
              </a:spcBef>
              <a:spcAft>
                <a:spcPts val="0"/>
              </a:spcAft>
              <a:buSzPts val="1400"/>
              <a:buNone/>
              <a:defRPr/>
            </a:lvl5pPr>
            <a:lvl6pPr marL="2468880" lvl="5" indent="-205740" algn="l">
              <a:spcBef>
                <a:spcPts val="0"/>
              </a:spcBef>
              <a:spcAft>
                <a:spcPts val="0"/>
              </a:spcAft>
              <a:buSzPts val="1400"/>
              <a:buNone/>
              <a:defRPr/>
            </a:lvl6pPr>
            <a:lvl7pPr marL="2880360" lvl="6" indent="-205740" algn="l">
              <a:spcBef>
                <a:spcPts val="0"/>
              </a:spcBef>
              <a:spcAft>
                <a:spcPts val="0"/>
              </a:spcAft>
              <a:buSzPts val="1400"/>
              <a:buNone/>
              <a:defRPr/>
            </a:lvl7pPr>
            <a:lvl8pPr marL="3291840" lvl="7" indent="-205740" algn="l">
              <a:spcBef>
                <a:spcPts val="0"/>
              </a:spcBef>
              <a:spcAft>
                <a:spcPts val="0"/>
              </a:spcAft>
              <a:buSzPts val="1400"/>
              <a:buNone/>
              <a:defRPr/>
            </a:lvl8pPr>
            <a:lvl9pPr marL="3703320" lvl="8" indent="-205740" algn="l">
              <a:spcBef>
                <a:spcPts val="0"/>
              </a:spcBef>
              <a:spcAft>
                <a:spcPts val="0"/>
              </a:spcAft>
              <a:buSzPts val="1400"/>
              <a:buNone/>
              <a:defRPr/>
            </a:lvl9pPr>
          </a:lstStyle>
          <a:p>
            <a:pPr rtl="0"/>
            <a:endParaRPr/>
          </a:p>
        </p:txBody>
      </p:sp>
      <p:sp>
        <p:nvSpPr>
          <p:cNvPr id="29" name="Google Shape;29;p68"/>
          <p:cNvSpPr txBox="1">
            <a:spLocks noGrp="1"/>
          </p:cNvSpPr>
          <p:nvPr>
            <p:ph type="title"/>
          </p:nvPr>
        </p:nvSpPr>
        <p:spPr>
          <a:xfrm>
            <a:off x="468219" y="573411"/>
            <a:ext cx="8575887" cy="492443"/>
          </a:xfrm>
          <a:prstGeom prst="rect">
            <a:avLst/>
          </a:prstGeom>
          <a:noFill/>
          <a:ln>
            <a:noFill/>
          </a:ln>
        </p:spPr>
        <p:txBody>
          <a:bodyPr spcFirstLastPara="1" wrap="square" lIns="0" tIns="0" rIns="0" bIns="0" rtlCol="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30" name="Google Shape;30;p68"/>
          <p:cNvSpPr>
            <a:spLocks noGrp="1"/>
          </p:cNvSpPr>
          <p:nvPr>
            <p:ph type="pic" idx="4"/>
          </p:nvPr>
        </p:nvSpPr>
        <p:spPr>
          <a:xfrm>
            <a:off x="9088583" y="811939"/>
            <a:ext cx="2635200" cy="15389"/>
          </a:xfrm>
          <a:prstGeom prst="rect">
            <a:avLst/>
          </a:prstGeom>
          <a:blipFill rotWithShape="1">
            <a:blip r:embed="rId2">
              <a:alphaModFix/>
            </a:blip>
            <a:stretch>
              <a:fillRect/>
            </a:stretch>
          </a:blipFill>
          <a:ln>
            <a:noFill/>
          </a:ln>
        </p:spPr>
        <p:txBody>
          <a:bodyPr spcFirstLastPara="1" wrap="square" lIns="0" tIns="0" rIns="0" bIns="0" rtlCol="0" anchor="ctr" anchorCtr="0">
            <a:spAutoFit/>
          </a:bodyPr>
          <a:lstStyle>
            <a:lvl1pPr marR="0" lvl="0" algn="ctr" rtl="0">
              <a:spcBef>
                <a:spcPts val="0"/>
              </a:spcBef>
              <a:spcAft>
                <a:spcPts val="0"/>
              </a:spcAft>
              <a:buSzPts val="1400"/>
              <a:buNone/>
              <a:defRPr sz="100" b="1" i="1"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600" b="0" i="0" u="none" strike="noStrike" cap="none">
                <a:latin typeface="Arial"/>
                <a:ea typeface="Arial"/>
                <a:cs typeface="Arial"/>
                <a:sym typeface="Arial"/>
              </a:defRPr>
            </a:lvl2pPr>
            <a:lvl3pPr marR="0" lvl="2" algn="l" rtl="0">
              <a:spcBef>
                <a:spcPts val="0"/>
              </a:spcBef>
              <a:spcAft>
                <a:spcPts val="0"/>
              </a:spcAft>
              <a:buSzPts val="1400"/>
              <a:buNone/>
              <a:defRPr sz="1600" b="0" i="0" u="none" strike="noStrike" cap="none">
                <a:latin typeface="Arial"/>
                <a:ea typeface="Arial"/>
                <a:cs typeface="Arial"/>
                <a:sym typeface="Arial"/>
              </a:defRPr>
            </a:lvl3pPr>
            <a:lvl4pPr marR="0" lvl="3" algn="l" rtl="0">
              <a:spcBef>
                <a:spcPts val="0"/>
              </a:spcBef>
              <a:spcAft>
                <a:spcPts val="0"/>
              </a:spcAft>
              <a:buSzPts val="1400"/>
              <a:buNone/>
              <a:defRPr sz="1600" b="0" i="0" u="none" strike="noStrike" cap="none">
                <a:latin typeface="Arial"/>
                <a:ea typeface="Arial"/>
                <a:cs typeface="Arial"/>
                <a:sym typeface="Arial"/>
              </a:defRPr>
            </a:lvl4pPr>
            <a:lvl5pPr marR="0" lvl="4" algn="l" rtl="0">
              <a:spcBef>
                <a:spcPts val="0"/>
              </a:spcBef>
              <a:spcAft>
                <a:spcPts val="0"/>
              </a:spcAft>
              <a:buSzPts val="1400"/>
              <a:buNone/>
              <a:defRPr sz="1600" b="0" i="0" u="none" strike="noStrike" cap="none">
                <a:latin typeface="Arial"/>
                <a:ea typeface="Arial"/>
                <a:cs typeface="Arial"/>
                <a:sym typeface="Arial"/>
              </a:defRPr>
            </a:lvl5pPr>
            <a:lvl6pPr marR="0" lvl="5" algn="l" rtl="0">
              <a:spcBef>
                <a:spcPts val="0"/>
              </a:spcBef>
              <a:spcAft>
                <a:spcPts val="0"/>
              </a:spcAft>
              <a:buSzPts val="1400"/>
              <a:buNone/>
              <a:defRPr sz="1600" b="0" i="0" u="none" strike="noStrike" cap="none">
                <a:latin typeface="Arial"/>
                <a:ea typeface="Arial"/>
                <a:cs typeface="Arial"/>
                <a:sym typeface="Arial"/>
              </a:defRPr>
            </a:lvl6pPr>
            <a:lvl7pPr marR="0" lvl="6" algn="l" rtl="0">
              <a:spcBef>
                <a:spcPts val="0"/>
              </a:spcBef>
              <a:spcAft>
                <a:spcPts val="0"/>
              </a:spcAft>
              <a:buSzPts val="1400"/>
              <a:buNone/>
              <a:defRPr sz="1600" b="0" i="0" u="none" strike="noStrike" cap="none">
                <a:latin typeface="Arial"/>
                <a:ea typeface="Arial"/>
                <a:cs typeface="Arial"/>
                <a:sym typeface="Arial"/>
              </a:defRPr>
            </a:lvl7pPr>
            <a:lvl8pPr marR="0" lvl="7" algn="l" rtl="0">
              <a:spcBef>
                <a:spcPts val="0"/>
              </a:spcBef>
              <a:spcAft>
                <a:spcPts val="0"/>
              </a:spcAft>
              <a:buSzPts val="1400"/>
              <a:buNone/>
              <a:defRPr sz="1600" b="0" i="0" u="none" strike="noStrike" cap="none">
                <a:latin typeface="Arial"/>
                <a:ea typeface="Arial"/>
                <a:cs typeface="Arial"/>
                <a:sym typeface="Arial"/>
              </a:defRPr>
            </a:lvl8pPr>
            <a:lvl9pPr marR="0" lvl="8" algn="l" rtl="0">
              <a:spcBef>
                <a:spcPts val="0"/>
              </a:spcBef>
              <a:spcAft>
                <a:spcPts val="0"/>
              </a:spcAft>
              <a:buSzPts val="1400"/>
              <a:buNone/>
              <a:defRPr sz="1600" b="0" i="0" u="none" strike="noStrike" cap="none">
                <a:latin typeface="Arial"/>
                <a:ea typeface="Arial"/>
                <a:cs typeface="Arial"/>
                <a:sym typeface="Arial"/>
              </a:defRPr>
            </a:lvl9pPr>
          </a:lstStyle>
          <a:p>
            <a:pPr rtl="0"/>
            <a:endParaRPr/>
          </a:p>
        </p:txBody>
      </p:sp>
    </p:spTree>
    <p:extLst>
      <p:ext uri="{BB962C8B-B14F-4D97-AF65-F5344CB8AC3E}">
        <p14:creationId xmlns:p14="http://schemas.microsoft.com/office/powerpoint/2010/main" val="920209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5"/>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800">
              <a:solidFill>
                <a:schemeClr val="bg1">
                  <a:lumMod val="75000"/>
                </a:schemeClr>
              </a:solidFill>
            </a:endParaRPr>
          </a:p>
        </p:txBody>
      </p:sp>
      <p:sp>
        <p:nvSpPr>
          <p:cNvPr id="2" name="Title 1"/>
          <p:cNvSpPr>
            <a:spLocks noGrp="1"/>
          </p:cNvSpPr>
          <p:nvPr>
            <p:ph type="ctrTitle"/>
          </p:nvPr>
        </p:nvSpPr>
        <p:spPr>
          <a:xfrm>
            <a:off x="914400" y="2283489"/>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828800" y="3818400"/>
            <a:ext cx="8534400" cy="792088"/>
          </a:xfrm>
        </p:spPr>
        <p:txBody>
          <a:bodyPr rtlCol="0">
            <a:normAutofit/>
          </a:bodyPr>
          <a:lstStyle>
            <a:lvl1pPr marL="0" indent="0" algn="ctr">
              <a:buNone/>
              <a:defRPr sz="2000">
                <a:solidFill>
                  <a:schemeClr val="bg1">
                    <a:lumMod val="65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6" y="18628"/>
            <a:ext cx="2411198"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2" y="6062311"/>
            <a:ext cx="1759501" cy="568475"/>
          </a:xfrm>
          <a:prstGeom prst="rect">
            <a:avLst/>
          </a:prstGeom>
          <a:blipFill>
            <a:blip r:embed="rId3" cstate="print"/>
            <a:stretch>
              <a:fillRect/>
            </a:stretch>
          </a:blipFill>
        </p:spPr>
        <p:txBody>
          <a:bodyPr wrap="square" lIns="0" tIns="0" rIns="0" bIns="0" rtlCol="0"/>
          <a:lstStyle/>
          <a:p>
            <a:pPr rtl="0"/>
            <a:endParaRPr sz="1800"/>
          </a:p>
        </p:txBody>
      </p:sp>
    </p:spTree>
    <p:extLst>
      <p:ext uri="{BB962C8B-B14F-4D97-AF65-F5344CB8AC3E}">
        <p14:creationId xmlns:p14="http://schemas.microsoft.com/office/powerpoint/2010/main" val="1828371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9783022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12192000" cy="923330"/>
          </a:xfrm>
          <a:prstGeom prst="rect">
            <a:avLst/>
          </a:prstGeom>
          <a:solidFill>
            <a:schemeClr val="bg1"/>
          </a:solidFill>
        </p:spPr>
        <p:txBody>
          <a:bodyPr wrap="square" rtlCol="0">
            <a:spAutoFit/>
          </a:bodyPr>
          <a:lstStyle/>
          <a:p>
            <a:pPr rtl="0"/>
            <a:endParaRPr lang="fr-FR">
              <a:ln>
                <a:solidFill>
                  <a:schemeClr val="bg1"/>
                </a:solidFill>
              </a:ln>
              <a:solidFill>
                <a:schemeClr val="bg1"/>
              </a:solidFill>
            </a:endParaRPr>
          </a:p>
          <a:p>
            <a:pPr rtl="0"/>
            <a:endParaRPr lang="en-US">
              <a:ln>
                <a:solidFill>
                  <a:schemeClr val="bg1"/>
                </a:solidFill>
              </a:ln>
              <a:solidFill>
                <a:schemeClr val="bg1"/>
              </a:solidFill>
            </a:endParaRPr>
          </a:p>
          <a:p>
            <a:pPr rtl="0"/>
            <a:endParaRPr lang="en-US">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381722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609600" y="1600200"/>
            <a:ext cx="5384800" cy="4421088"/>
          </a:xfrm>
        </p:spPr>
        <p:txBody>
          <a:bodyPr rtlCol="0"/>
          <a:lstStyle>
            <a:lvl1pPr>
              <a:defRPr sz="2400"/>
            </a:lvl1pPr>
            <a:lvl2pPr>
              <a:defRPr sz="2160"/>
            </a:lvl2pPr>
            <a:lvl3pPr>
              <a:defRPr sz="2160"/>
            </a:lvl3pPr>
            <a:lvl4pPr>
              <a:defRPr sz="1920"/>
            </a:lvl4pPr>
            <a:lvl5pPr>
              <a:defRPr sz="1920"/>
            </a:lvl5pPr>
            <a:lvl6pPr>
              <a:defRPr sz="2160"/>
            </a:lvl6pPr>
            <a:lvl7pPr>
              <a:defRPr sz="2160"/>
            </a:lvl7pPr>
            <a:lvl8pPr>
              <a:defRPr sz="2160"/>
            </a:lvl8pPr>
            <a:lvl9pPr>
              <a:defRPr sz="216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6197600" y="1600200"/>
            <a:ext cx="5384800" cy="4421088"/>
          </a:xfrm>
        </p:spPr>
        <p:txBody>
          <a:bodyPr rtlCol="0"/>
          <a:lstStyle>
            <a:lvl1pPr>
              <a:defRPr sz="2400"/>
            </a:lvl1pPr>
            <a:lvl2pPr>
              <a:defRPr sz="2160"/>
            </a:lvl2pPr>
            <a:lvl3pPr>
              <a:defRPr sz="2160"/>
            </a:lvl3pPr>
            <a:lvl4pPr>
              <a:defRPr sz="1920"/>
            </a:lvl4pPr>
            <a:lvl5pPr>
              <a:defRPr sz="1920"/>
            </a:lvl5pPr>
            <a:lvl6pPr>
              <a:defRPr sz="2160"/>
            </a:lvl6pPr>
            <a:lvl7pPr>
              <a:defRPr sz="2160"/>
            </a:lvl7pPr>
            <a:lvl8pPr>
              <a:defRPr sz="2160"/>
            </a:lvl8pPr>
            <a:lvl9pPr>
              <a:defRPr sz="216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12495616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609600" y="1535114"/>
            <a:ext cx="5386917" cy="639762"/>
          </a:xfrm>
        </p:spPr>
        <p:txBody>
          <a:bodyPr rtlCol="0" anchor="b"/>
          <a:lstStyle>
            <a:lvl1pPr marL="0" indent="0">
              <a:buNone/>
              <a:defRPr sz="240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rtl="0"/>
            <a:r>
              <a:rPr lang="fr"/>
              <a:t>Click to edit Master text styles</a:t>
            </a:r>
          </a:p>
        </p:txBody>
      </p:sp>
      <p:sp>
        <p:nvSpPr>
          <p:cNvPr id="4" name="Content Placeholder 3"/>
          <p:cNvSpPr>
            <a:spLocks noGrp="1"/>
          </p:cNvSpPr>
          <p:nvPr>
            <p:ph sz="half" idx="2"/>
          </p:nvPr>
        </p:nvSpPr>
        <p:spPr>
          <a:xfrm>
            <a:off x="609600" y="2174875"/>
            <a:ext cx="5386917" cy="3846413"/>
          </a:xfrm>
        </p:spPr>
        <p:txBody>
          <a:bodyPr rtlCol="0"/>
          <a:lstStyle>
            <a:lvl1pPr>
              <a:defRPr sz="2400"/>
            </a:lvl1pPr>
            <a:lvl2pPr>
              <a:defRPr sz="2160"/>
            </a:lvl2pPr>
            <a:lvl3pPr>
              <a:defRPr sz="2160"/>
            </a:lvl3pPr>
            <a:lvl4pPr>
              <a:defRPr sz="1920"/>
            </a:lvl4pPr>
            <a:lvl5pPr>
              <a:defRPr sz="1920"/>
            </a:lvl5pPr>
            <a:lvl6pPr>
              <a:defRPr sz="1920"/>
            </a:lvl6pPr>
            <a:lvl7pPr>
              <a:defRPr sz="1920"/>
            </a:lvl7pPr>
            <a:lvl8pPr>
              <a:defRPr sz="1920"/>
            </a:lvl8pPr>
            <a:lvl9pPr>
              <a:defRPr sz="19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6193369" y="1535114"/>
            <a:ext cx="5389033" cy="639762"/>
          </a:xfrm>
        </p:spPr>
        <p:txBody>
          <a:bodyPr rtlCol="0" anchor="b"/>
          <a:lstStyle>
            <a:lvl1pPr marL="0" indent="0">
              <a:buNone/>
              <a:defRPr sz="240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rtl="0"/>
            <a:r>
              <a:rPr lang="fr"/>
              <a:t>Click to edit Master text styles</a:t>
            </a:r>
          </a:p>
        </p:txBody>
      </p:sp>
      <p:sp>
        <p:nvSpPr>
          <p:cNvPr id="6" name="Content Placeholder 5"/>
          <p:cNvSpPr>
            <a:spLocks noGrp="1"/>
          </p:cNvSpPr>
          <p:nvPr>
            <p:ph sz="quarter" idx="4"/>
          </p:nvPr>
        </p:nvSpPr>
        <p:spPr>
          <a:xfrm>
            <a:off x="6193369" y="2174875"/>
            <a:ext cx="5389033" cy="3846413"/>
          </a:xfrm>
        </p:spPr>
        <p:txBody>
          <a:bodyPr rtlCol="0"/>
          <a:lstStyle>
            <a:lvl1pPr>
              <a:defRPr sz="2400"/>
            </a:lvl1pPr>
            <a:lvl2pPr>
              <a:defRPr sz="2160"/>
            </a:lvl2pPr>
            <a:lvl3pPr>
              <a:defRPr sz="2160"/>
            </a:lvl3pPr>
            <a:lvl4pPr>
              <a:defRPr sz="1920"/>
            </a:lvl4pPr>
            <a:lvl5pPr>
              <a:defRPr sz="1920"/>
            </a:lvl5pPr>
            <a:lvl6pPr>
              <a:defRPr sz="1920"/>
            </a:lvl6pPr>
            <a:lvl7pPr>
              <a:defRPr sz="1920"/>
            </a:lvl7pPr>
            <a:lvl8pPr>
              <a:defRPr sz="1920"/>
            </a:lvl8pPr>
            <a:lvl9pPr>
              <a:defRPr sz="19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74238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59513" y="-69047"/>
            <a:ext cx="8575887" cy="443198"/>
          </a:xfrm>
        </p:spPr>
        <p:txBody>
          <a:bodyPr lIns="0" tIns="0" rIns="0" bIns="0" rtlCol="0"/>
          <a:lstStyle>
            <a:lvl1pPr>
              <a:defRPr sz="2900" b="1" i="0">
                <a:solidFill>
                  <a:srgbClr val="0092CC"/>
                </a:solidFill>
                <a:latin typeface="Times New Roman"/>
                <a:cs typeface="Times New Roman"/>
              </a:defRPr>
            </a:lvl1pPr>
          </a:lstStyle>
          <a:p>
            <a:pPr rtl="0"/>
            <a:endParaRPr/>
          </a:p>
        </p:txBody>
      </p:sp>
      <p:sp>
        <p:nvSpPr>
          <p:cNvPr id="3" name="Holder 3"/>
          <p:cNvSpPr>
            <a:spLocks noGrp="1"/>
          </p:cNvSpPr>
          <p:nvPr>
            <p:ph type="body" idx="1"/>
          </p:nvPr>
        </p:nvSpPr>
        <p:spPr>
          <a:xfrm>
            <a:off x="487065" y="1323838"/>
            <a:ext cx="5134187" cy="276998"/>
          </a:xfrm>
        </p:spPr>
        <p:txBody>
          <a:bodyPr lIns="0" tIns="0" rIns="0" bIns="0" rtlCol="0"/>
          <a:lstStyle>
            <a:lvl1pPr>
              <a:defRPr sz="1800" b="1" i="1">
                <a:solidFill>
                  <a:schemeClr val="tx1"/>
                </a:solidFill>
                <a:latin typeface="Arial"/>
                <a:cs typeface="Arial"/>
              </a:defRPr>
            </a:lvl1pPr>
          </a:lstStyle>
          <a:p>
            <a:pPr rtl="0"/>
            <a:endParaRPr/>
          </a:p>
        </p:txBody>
      </p:sp>
      <p:sp>
        <p:nvSpPr>
          <p:cNvPr id="4" name="Holder 4"/>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822960" rtl="0"/>
            <a:endParaRPr lang="en-US" sz="1600" kern="1200">
              <a:solidFill>
                <a:prstClr val="black">
                  <a:tint val="75000"/>
                </a:prstClr>
              </a:solidFill>
              <a:ea typeface="+mn-ea"/>
              <a:cs typeface="+mn-cs"/>
            </a:endParaRPr>
          </a:p>
        </p:txBody>
      </p:sp>
      <p:sp>
        <p:nvSpPr>
          <p:cNvPr id="5" name="Holder 5"/>
          <p:cNvSpPr>
            <a:spLocks noGrp="1"/>
          </p:cNvSpPr>
          <p:nvPr>
            <p:ph type="dt" sz="half" idx="6"/>
          </p:nvPr>
        </p:nvSpPr>
        <p:spPr/>
        <p:txBody>
          <a:bodyPr lIns="0" tIns="0" rIns="0" bIns="0" rtlCol="0"/>
          <a:lstStyle>
            <a:lvl1pPr algn="l">
              <a:defRPr>
                <a:solidFill>
                  <a:schemeClr val="tx1">
                    <a:tint val="75000"/>
                  </a:schemeClr>
                </a:solidFill>
              </a:defRPr>
            </a:lvl1pPr>
          </a:lstStyle>
          <a:p>
            <a:pPr defTabSz="822960" rtl="0"/>
            <a:fld id="{1D8BD707-D9CF-40AE-B4C6-C98DA3205C09}" type="datetimeFigureOut">
              <a:rPr lang="en-US" sz="1600" kern="1200" smtClean="0">
                <a:solidFill>
                  <a:prstClr val="black">
                    <a:tint val="75000"/>
                  </a:prstClr>
                </a:solidFill>
                <a:ea typeface="+mn-ea"/>
                <a:cs typeface="+mn-cs"/>
              </a:rPr>
              <a:pPr defTabSz="822960" rtl="0"/>
              <a:t>7/1/2023</a:t>
            </a:fld>
            <a:endParaRPr lang="en-US" sz="1600" kern="1200">
              <a:solidFill>
                <a:prstClr val="black">
                  <a:tint val="75000"/>
                </a:prstClr>
              </a:solidFill>
              <a:ea typeface="+mn-ea"/>
              <a:cs typeface="+mn-cs"/>
            </a:endParaRPr>
          </a:p>
        </p:txBody>
      </p:sp>
      <p:sp>
        <p:nvSpPr>
          <p:cNvPr id="6" name="Holder 6"/>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822960" rtl="0"/>
            <a:fld id="{B6F15528-21DE-4FAA-801E-634DDDAF4B2B}"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Tree>
    <p:extLst>
      <p:ext uri="{BB962C8B-B14F-4D97-AF65-F5344CB8AC3E}">
        <p14:creationId xmlns:p14="http://schemas.microsoft.com/office/powerpoint/2010/main" val="2267387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348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1"/>
            <a:ext cx="4011084" cy="1162050"/>
          </a:xfrm>
        </p:spPr>
        <p:txBody>
          <a:bodyPr rtlCol="0" anchor="b"/>
          <a:lstStyle>
            <a:lvl1pPr algn="l">
              <a:defRPr sz="2400" b="1"/>
            </a:lvl1pPr>
          </a:lstStyle>
          <a:p>
            <a:pPr rtl="0"/>
            <a:r>
              <a:rPr lang="fr"/>
              <a:t>Click to edit Master title style</a:t>
            </a:r>
          </a:p>
        </p:txBody>
      </p:sp>
      <p:sp>
        <p:nvSpPr>
          <p:cNvPr id="3" name="Content Placeholder 2"/>
          <p:cNvSpPr>
            <a:spLocks noGrp="1"/>
          </p:cNvSpPr>
          <p:nvPr>
            <p:ph idx="1"/>
          </p:nvPr>
        </p:nvSpPr>
        <p:spPr>
          <a:xfrm>
            <a:off x="4766733" y="273050"/>
            <a:ext cx="6815667" cy="5769060"/>
          </a:xfrm>
        </p:spPr>
        <p:txBody>
          <a:bodyPr rtlCol="0"/>
          <a:lstStyle>
            <a:lvl1pPr>
              <a:defRPr sz="2400"/>
            </a:lvl1pPr>
            <a:lvl2pPr>
              <a:defRPr sz="2160"/>
            </a:lvl2pPr>
            <a:lvl3pPr>
              <a:defRPr sz="2160"/>
            </a:lvl3pPr>
            <a:lvl4pPr>
              <a:defRPr sz="1920"/>
            </a:lvl4pPr>
            <a:lvl5pPr>
              <a:defRPr sz="1920"/>
            </a:lvl5pPr>
            <a:lvl6pPr>
              <a:defRPr sz="2400"/>
            </a:lvl6pPr>
            <a:lvl7pPr>
              <a:defRPr sz="2400"/>
            </a:lvl7pPr>
            <a:lvl8pPr>
              <a:defRPr sz="2400"/>
            </a:lvl8pPr>
            <a:lvl9pPr>
              <a:defRPr sz="2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609602" y="1435102"/>
            <a:ext cx="4011084" cy="4607009"/>
          </a:xfrm>
        </p:spPr>
        <p:txBody>
          <a:bodyPr rtlCol="0"/>
          <a:lstStyle>
            <a:lvl1pPr marL="0" indent="0">
              <a:buNone/>
              <a:defRPr sz="240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rtl="0"/>
            <a:r>
              <a:rPr lang="fr"/>
              <a:t>Click to edit Master text styles</a:t>
            </a:r>
          </a:p>
        </p:txBody>
      </p:sp>
    </p:spTree>
    <p:extLst>
      <p:ext uri="{BB962C8B-B14F-4D97-AF65-F5344CB8AC3E}">
        <p14:creationId xmlns:p14="http://schemas.microsoft.com/office/powerpoint/2010/main" val="18299514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rtlCol="0" anchor="b"/>
          <a:lstStyle>
            <a:lvl1pPr algn="l">
              <a:defRPr sz="2400" b="1"/>
            </a:lvl1pPr>
          </a:lstStyle>
          <a:p>
            <a:pPr rtl="0"/>
            <a:r>
              <a:rPr lang="fr"/>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240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pPr lvl="0" rtl="0"/>
            <a:r>
              <a:rPr lang="fr" noProof="0"/>
              <a:t>Click icon to add picture</a:t>
            </a:r>
          </a:p>
        </p:txBody>
      </p:sp>
      <p:sp>
        <p:nvSpPr>
          <p:cNvPr id="4" name="Text Placeholder 3"/>
          <p:cNvSpPr>
            <a:spLocks noGrp="1"/>
          </p:cNvSpPr>
          <p:nvPr>
            <p:ph type="body" sz="half" idx="2"/>
          </p:nvPr>
        </p:nvSpPr>
        <p:spPr>
          <a:xfrm>
            <a:off x="2389717" y="5367338"/>
            <a:ext cx="7315200" cy="653950"/>
          </a:xfrm>
        </p:spPr>
        <p:txBody>
          <a:bodyPr rtlCol="0"/>
          <a:lstStyle>
            <a:lvl1pPr marL="0" indent="0">
              <a:buNone/>
              <a:defRPr sz="168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rtl="0"/>
            <a:r>
              <a:rPr lang="fr"/>
              <a:t>Click to edit Master text styles</a:t>
            </a:r>
          </a:p>
        </p:txBody>
      </p:sp>
    </p:spTree>
    <p:extLst>
      <p:ext uri="{BB962C8B-B14F-4D97-AF65-F5344CB8AC3E}">
        <p14:creationId xmlns:p14="http://schemas.microsoft.com/office/powerpoint/2010/main" val="16880087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02319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609600" y="274639"/>
            <a:ext cx="80264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669268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olo e contenuto">
    <p:spTree>
      <p:nvGrpSpPr>
        <p:cNvPr id="1" name=""/>
        <p:cNvGrpSpPr/>
        <p:nvPr/>
      </p:nvGrpSpPr>
      <p:grpSpPr>
        <a:xfrm>
          <a:off x="0" y="0"/>
          <a:ext cx="0" cy="0"/>
          <a:chOff x="0" y="0"/>
          <a:chExt cx="0" cy="0"/>
        </a:xfrm>
      </p:grpSpPr>
      <p:sp>
        <p:nvSpPr>
          <p:cNvPr id="25" name="Rettangolo 24">
            <a:extLst>
              <a:ext uri="{FF2B5EF4-FFF2-40B4-BE49-F238E27FC236}">
                <a16:creationId xmlns:a16="http://schemas.microsoft.com/office/drawing/2014/main" id="{CDD7BE5A-72BC-4F19-B410-5B1FEAD6D93E}"/>
              </a:ext>
            </a:extLst>
          </p:cNvPr>
          <p:cNvSpPr/>
          <p:nvPr userDrawn="1"/>
        </p:nvSpPr>
        <p:spPr>
          <a:xfrm>
            <a:off x="8373427" y="6184033"/>
            <a:ext cx="3372987" cy="674922"/>
          </a:xfrm>
          <a:prstGeom prst="rect">
            <a:avLst/>
          </a:prstGeom>
          <a:solidFill>
            <a:srgbClr val="BD2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2" name="Titolo 1">
            <a:extLst>
              <a:ext uri="{FF2B5EF4-FFF2-40B4-BE49-F238E27FC236}">
                <a16:creationId xmlns:a16="http://schemas.microsoft.com/office/drawing/2014/main" id="{663CB5B7-724A-41EB-B2A0-347F73B92071}"/>
              </a:ext>
            </a:extLst>
          </p:cNvPr>
          <p:cNvSpPr>
            <a:spLocks noGrp="1"/>
          </p:cNvSpPr>
          <p:nvPr>
            <p:ph type="title" hasCustomPrompt="1"/>
          </p:nvPr>
        </p:nvSpPr>
        <p:spPr>
          <a:xfrm>
            <a:off x="452925" y="358803"/>
            <a:ext cx="11293489" cy="844346"/>
          </a:xfrm>
        </p:spPr>
        <p:txBody>
          <a:bodyPr rtlCol="0">
            <a:noAutofit/>
          </a:bodyPr>
          <a:lstStyle>
            <a:lvl1pPr>
              <a:defRPr sz="2800"/>
            </a:lvl1pPr>
          </a:lstStyle>
          <a:p>
            <a:pPr rtl="0"/>
            <a:r>
              <a:rPr lang="fr"/>
              <a:t>FARE CLIC PER MODIFICARE LO STILE DEL TITOLO DELLO SCHEMA</a:t>
            </a:r>
          </a:p>
        </p:txBody>
      </p:sp>
      <p:sp>
        <p:nvSpPr>
          <p:cNvPr id="3" name="Segnaposto contenuto 2">
            <a:extLst>
              <a:ext uri="{FF2B5EF4-FFF2-40B4-BE49-F238E27FC236}">
                <a16:creationId xmlns:a16="http://schemas.microsoft.com/office/drawing/2014/main" id="{6167A98B-D469-4725-A5FC-C2E291212F61}"/>
              </a:ext>
            </a:extLst>
          </p:cNvPr>
          <p:cNvSpPr>
            <a:spLocks noGrp="1"/>
          </p:cNvSpPr>
          <p:nvPr>
            <p:ph idx="1"/>
          </p:nvPr>
        </p:nvSpPr>
        <p:spPr>
          <a:xfrm>
            <a:off x="452925" y="1373763"/>
            <a:ext cx="11293489" cy="4560109"/>
          </a:xfrm>
        </p:spPr>
        <p:txBody>
          <a:bodyPr rtlCol="0">
            <a:normAutofit/>
          </a:bodyPr>
          <a:lstStyle>
            <a:lvl1pPr>
              <a:defRPr sz="1400"/>
            </a:lvl1pPr>
            <a:lvl2pPr>
              <a:defRPr sz="1200"/>
            </a:lvl2pPr>
            <a:lvl3pPr>
              <a:defRPr sz="1200"/>
            </a:lvl3pPr>
            <a:lvl4pPr>
              <a:defRPr sz="1200"/>
            </a:lvl4pPr>
            <a:lvl5pPr>
              <a:defRPr sz="1200"/>
            </a:lvl5pPr>
          </a:lstStyle>
          <a:p>
            <a:pPr lvl="0" rtl="0"/>
            <a:r>
              <a:rPr lang="fr"/>
              <a:t>Fare clic per modificare gli stili del testo dello schema</a:t>
            </a:r>
          </a:p>
          <a:p>
            <a:pPr lvl="1" rtl="0"/>
            <a:r>
              <a:rPr lang="fr"/>
              <a:t>Secondo livello</a:t>
            </a:r>
          </a:p>
          <a:p>
            <a:pPr lvl="2" rtl="0"/>
            <a:r>
              <a:rPr lang="fr"/>
              <a:t>Terzo livello</a:t>
            </a:r>
          </a:p>
          <a:p>
            <a:pPr lvl="3" rtl="0"/>
            <a:r>
              <a:rPr lang="fr"/>
              <a:t>Quarto livello</a:t>
            </a:r>
          </a:p>
          <a:p>
            <a:pPr lvl="4" rtl="0"/>
            <a:r>
              <a:rPr lang="fr"/>
              <a:t>Quinto livello</a:t>
            </a:r>
          </a:p>
        </p:txBody>
      </p:sp>
      <p:sp>
        <p:nvSpPr>
          <p:cNvPr id="4" name="Segnaposto data 3">
            <a:extLst>
              <a:ext uri="{FF2B5EF4-FFF2-40B4-BE49-F238E27FC236}">
                <a16:creationId xmlns:a16="http://schemas.microsoft.com/office/drawing/2014/main" id="{689A88FB-09E3-4420-AB8A-42E99AD2BD2F}"/>
              </a:ext>
            </a:extLst>
          </p:cNvPr>
          <p:cNvSpPr>
            <a:spLocks noGrp="1"/>
          </p:cNvSpPr>
          <p:nvPr>
            <p:ph type="dt" sz="half" idx="10"/>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12/06/2022</a:t>
            </a:r>
          </a:p>
        </p:txBody>
      </p:sp>
      <p:sp>
        <p:nvSpPr>
          <p:cNvPr id="6" name="Segnaposto numero diapositiva 5">
            <a:extLst>
              <a:ext uri="{FF2B5EF4-FFF2-40B4-BE49-F238E27FC236}">
                <a16:creationId xmlns:a16="http://schemas.microsoft.com/office/drawing/2014/main" id="{884D6551-D1CE-4AD5-82FA-16D890C1697B}"/>
              </a:ext>
            </a:extLst>
          </p:cNvPr>
          <p:cNvSpPr>
            <a:spLocks noGrp="1"/>
          </p:cNvSpPr>
          <p:nvPr>
            <p:ph type="sldNum" sz="quarter" idx="12"/>
          </p:nvPr>
        </p:nvSpPr>
        <p:spPr>
          <a:xfrm>
            <a:off x="11159044" y="6318534"/>
            <a:ext cx="467293" cy="409323"/>
          </a:xfrm>
          <a:prstGeom prst="roundRect">
            <a:avLst>
              <a:gd name="adj" fmla="val 12714"/>
            </a:avLst>
          </a:prstGeom>
          <a:ln w="12700">
            <a:noFill/>
          </a:ln>
        </p:spPr>
        <p:txBody>
          <a:bodyPr rtlCol="0"/>
          <a:lstStyle>
            <a:lvl1pPr>
              <a:defRPr sz="1400" b="1">
                <a:solidFill>
                  <a:schemeClr val="bg1"/>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7008C5B-E036-4671-8BAA-FA465B265BBF}" type="slidenum">
              <a:rPr kumimoji="0" lang="it-IT" sz="14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t-IT"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3" name="object 7">
            <a:extLst>
              <a:ext uri="{FF2B5EF4-FFF2-40B4-BE49-F238E27FC236}">
                <a16:creationId xmlns:a16="http://schemas.microsoft.com/office/drawing/2014/main" id="{1B32619C-01B1-4DE1-8C4C-4B08CC8C330A}"/>
              </a:ext>
            </a:extLst>
          </p:cNvPr>
          <p:cNvSpPr/>
          <p:nvPr userDrawn="1"/>
        </p:nvSpPr>
        <p:spPr>
          <a:xfrm>
            <a:off x="5486400" y="2872800"/>
            <a:ext cx="2196036" cy="556200"/>
          </a:xfrm>
          <a:prstGeom prst="rect">
            <a:avLst/>
          </a:prstGeom>
          <a:blipFill>
            <a:blip r:embed="rId2" cstate="print"/>
            <a:stretch>
              <a:fillRect/>
            </a:stretch>
          </a:blipFill>
        </p:spPr>
        <p:txBody>
          <a:bodyPr wrap="square" lIns="0" tIns="0" rIns="0" bIns="0" rtlCol="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object 7">
            <a:extLst>
              <a:ext uri="{FF2B5EF4-FFF2-40B4-BE49-F238E27FC236}">
                <a16:creationId xmlns:a16="http://schemas.microsoft.com/office/drawing/2014/main" id="{4BC628B0-797F-4FAB-B94D-90B6100B3C8F}"/>
              </a:ext>
            </a:extLst>
          </p:cNvPr>
          <p:cNvSpPr/>
          <p:nvPr userDrawn="1"/>
        </p:nvSpPr>
        <p:spPr>
          <a:xfrm>
            <a:off x="8534519" y="6141049"/>
            <a:ext cx="2143326" cy="751444"/>
          </a:xfrm>
          <a:prstGeom prst="rect">
            <a:avLst/>
          </a:prstGeom>
          <a:blipFill>
            <a:blip r:embed="rId2" cstate="print"/>
            <a:stretch>
              <a:fillRect/>
            </a:stretch>
          </a:blipFill>
        </p:spPr>
        <p:txBody>
          <a:bodyPr wrap="square" lIns="0" tIns="0" rIns="0" bIns="0" rtlCol="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ttangolo 17">
            <a:extLst>
              <a:ext uri="{FF2B5EF4-FFF2-40B4-BE49-F238E27FC236}">
                <a16:creationId xmlns:a16="http://schemas.microsoft.com/office/drawing/2014/main" id="{8811D756-ED84-43BB-A5A2-EDD56A489D00}"/>
              </a:ext>
            </a:extLst>
          </p:cNvPr>
          <p:cNvSpPr/>
          <p:nvPr userDrawn="1"/>
        </p:nvSpPr>
        <p:spPr>
          <a:xfrm>
            <a:off x="445585" y="6185736"/>
            <a:ext cx="7676618" cy="674920"/>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19" name="Rettangolo 18">
            <a:extLst>
              <a:ext uri="{FF2B5EF4-FFF2-40B4-BE49-F238E27FC236}">
                <a16:creationId xmlns:a16="http://schemas.microsoft.com/office/drawing/2014/main" id="{8DDC930C-5344-45F2-B6F7-1F8400F8B1B9}"/>
              </a:ext>
            </a:extLst>
          </p:cNvPr>
          <p:cNvSpPr/>
          <p:nvPr userDrawn="1"/>
        </p:nvSpPr>
        <p:spPr>
          <a:xfrm>
            <a:off x="0" y="6185735"/>
            <a:ext cx="224524" cy="341229"/>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20" name="Rettangolo 19">
            <a:extLst>
              <a:ext uri="{FF2B5EF4-FFF2-40B4-BE49-F238E27FC236}">
                <a16:creationId xmlns:a16="http://schemas.microsoft.com/office/drawing/2014/main" id="{74BC1216-F4FF-431B-B45B-A6026FCAF48E}"/>
              </a:ext>
            </a:extLst>
          </p:cNvPr>
          <p:cNvSpPr/>
          <p:nvPr userDrawn="1"/>
        </p:nvSpPr>
        <p:spPr>
          <a:xfrm>
            <a:off x="0" y="6516771"/>
            <a:ext cx="224524" cy="341229"/>
          </a:xfrm>
          <a:prstGeom prst="rect">
            <a:avLst/>
          </a:prstGeom>
          <a:solidFill>
            <a:srgbClr val="F57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23" name="Rettangolo 22">
            <a:extLst>
              <a:ext uri="{FF2B5EF4-FFF2-40B4-BE49-F238E27FC236}">
                <a16:creationId xmlns:a16="http://schemas.microsoft.com/office/drawing/2014/main" id="{424A955A-1D1F-4815-B062-8C91282E41BC}"/>
              </a:ext>
            </a:extLst>
          </p:cNvPr>
          <p:cNvSpPr/>
          <p:nvPr userDrawn="1"/>
        </p:nvSpPr>
        <p:spPr>
          <a:xfrm>
            <a:off x="11973552" y="6185735"/>
            <a:ext cx="224524" cy="341229"/>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24" name="Rettangolo 23">
            <a:extLst>
              <a:ext uri="{FF2B5EF4-FFF2-40B4-BE49-F238E27FC236}">
                <a16:creationId xmlns:a16="http://schemas.microsoft.com/office/drawing/2014/main" id="{61D407A8-4DCC-4A8B-84CE-3E23E3021392}"/>
              </a:ext>
            </a:extLst>
          </p:cNvPr>
          <p:cNvSpPr/>
          <p:nvPr userDrawn="1"/>
        </p:nvSpPr>
        <p:spPr>
          <a:xfrm>
            <a:off x="11973552" y="6526964"/>
            <a:ext cx="224524" cy="341229"/>
          </a:xfrm>
          <a:prstGeom prst="rect">
            <a:avLst/>
          </a:prstGeom>
          <a:solidFill>
            <a:srgbClr val="F57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21" name="Rettangolo 20">
            <a:extLst>
              <a:ext uri="{FF2B5EF4-FFF2-40B4-BE49-F238E27FC236}">
                <a16:creationId xmlns:a16="http://schemas.microsoft.com/office/drawing/2014/main" id="{49E9230A-02B0-4D39-9F84-5B5AC34095DD}"/>
              </a:ext>
            </a:extLst>
          </p:cNvPr>
          <p:cNvSpPr/>
          <p:nvPr userDrawn="1"/>
        </p:nvSpPr>
        <p:spPr>
          <a:xfrm>
            <a:off x="445586" y="-221"/>
            <a:ext cx="11746414" cy="224523"/>
          </a:xfrm>
          <a:prstGeom prst="rect">
            <a:avLst/>
          </a:prstGeom>
          <a:solidFill>
            <a:srgbClr val="BD2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27" name="Rettangolo 26">
            <a:extLst>
              <a:ext uri="{FF2B5EF4-FFF2-40B4-BE49-F238E27FC236}">
                <a16:creationId xmlns:a16="http://schemas.microsoft.com/office/drawing/2014/main" id="{E33C9C96-7100-4E0D-830D-3F7887CEC841}"/>
              </a:ext>
            </a:extLst>
          </p:cNvPr>
          <p:cNvSpPr/>
          <p:nvPr userDrawn="1"/>
        </p:nvSpPr>
        <p:spPr>
          <a:xfrm>
            <a:off x="0" y="0"/>
            <a:ext cx="224524" cy="224523"/>
          </a:xfrm>
          <a:prstGeom prst="rect">
            <a:avLst/>
          </a:prstGeom>
          <a:solidFill>
            <a:srgbClr val="BD2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Tree>
    <p:extLst>
      <p:ext uri="{BB962C8B-B14F-4D97-AF65-F5344CB8AC3E}">
        <p14:creationId xmlns:p14="http://schemas.microsoft.com/office/powerpoint/2010/main" val="23063038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77800" y="6173788"/>
            <a:ext cx="215900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914400" y="2130426"/>
            <a:ext cx="10363200" cy="1470025"/>
          </a:xfrm>
        </p:spPr>
        <p:txBody>
          <a:bodyPr rtlCol="0"/>
          <a:lstStyle/>
          <a:p>
            <a:pPr rtl="0"/>
            <a:r>
              <a:rPr lang="fr"/>
              <a:t>Click to edit Master title style</a:t>
            </a:r>
          </a:p>
        </p:txBody>
      </p:sp>
      <p:sp>
        <p:nvSpPr>
          <p:cNvPr id="3" name="Subtitle 2"/>
          <p:cNvSpPr>
            <a:spLocks noGrp="1"/>
          </p:cNvSpPr>
          <p:nvPr>
            <p:ph type="subTitle" idx="1"/>
          </p:nvPr>
        </p:nvSpPr>
        <p:spPr>
          <a:xfrm>
            <a:off x="2946400" y="6176850"/>
            <a:ext cx="5689600" cy="304800"/>
          </a:xfrm>
        </p:spPr>
        <p:txBody>
          <a:bodyPr rtlCol="0"/>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rtl="0"/>
            <a:r>
              <a:rPr lang="fr"/>
              <a:t>Rapid Response Teams Training</a:t>
            </a:r>
          </a:p>
        </p:txBody>
      </p:sp>
      <p:sp>
        <p:nvSpPr>
          <p:cNvPr id="8" name="Slide Number Placeholder 5"/>
          <p:cNvSpPr>
            <a:spLocks noGrp="1"/>
          </p:cNvSpPr>
          <p:nvPr>
            <p:ph type="sldNum" sz="quarter" idx="10"/>
          </p:nvPr>
        </p:nvSpPr>
        <p:spPr/>
        <p:txBody>
          <a:bodyPr rtlCol="0"/>
          <a:lstStyle>
            <a:lvl1pPr>
              <a:defRPr smtClean="0"/>
            </a:lvl1pPr>
          </a:lstStyle>
          <a:p>
            <a:pPr rtl="0">
              <a:defRPr/>
            </a:pPr>
            <a:fld id="{BE9A4883-64EB-4C5B-9D6C-EF4C8224603B}" type="slidenum">
              <a:rPr lang="en-US"/>
              <a:pPr rtl="0">
                <a:defRPr/>
              </a:pPr>
              <a:t>‹#›</a:t>
            </a:fld>
            <a:endParaRPr lang="en-US"/>
          </a:p>
        </p:txBody>
      </p:sp>
    </p:spTree>
    <p:extLst>
      <p:ext uri="{BB962C8B-B14F-4D97-AF65-F5344CB8AC3E}">
        <p14:creationId xmlns:p14="http://schemas.microsoft.com/office/powerpoint/2010/main" val="33177364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2"/>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3"/>
          <p:cNvSpPr>
            <a:spLocks noGrp="1"/>
          </p:cNvSpPr>
          <p:nvPr>
            <p:ph type="sldNum" sz="quarter" idx="11"/>
          </p:nvPr>
        </p:nvSpPr>
        <p:spPr>
          <a:xfrm>
            <a:off x="11277600" y="6481764"/>
            <a:ext cx="812800" cy="365125"/>
          </a:xfrm>
        </p:spPr>
        <p:txBody>
          <a:bodyPr rtlCol="0"/>
          <a:lstStyle>
            <a:lvl1pPr>
              <a:defRPr smtClean="0"/>
            </a:lvl1pPr>
          </a:lstStyle>
          <a:p>
            <a:pPr rtl="0">
              <a:defRPr/>
            </a:pPr>
            <a:fld id="{DF2C9739-29E4-41C1-A1F0-E51BB5A7E6F1}" type="slidenum">
              <a:rPr lang="en-US"/>
              <a:pPr rtl="0">
                <a:defRPr/>
              </a:pPr>
              <a:t>‹#›</a:t>
            </a:fld>
            <a:endParaRPr lang="en-US"/>
          </a:p>
        </p:txBody>
      </p:sp>
    </p:spTree>
    <p:extLst>
      <p:ext uri="{BB962C8B-B14F-4D97-AF65-F5344CB8AC3E}">
        <p14:creationId xmlns:p14="http://schemas.microsoft.com/office/powerpoint/2010/main" val="2929675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a:xfrm>
            <a:off x="11176000" y="6481764"/>
            <a:ext cx="812800" cy="365125"/>
          </a:xfrm>
        </p:spPr>
        <p:txBody>
          <a:bodyPr rtlCol="0"/>
          <a:lstStyle>
            <a:lvl1pPr>
              <a:defRPr smtClean="0"/>
            </a:lvl1pPr>
          </a:lstStyle>
          <a:p>
            <a:pPr rtl="0">
              <a:defRPr/>
            </a:pPr>
            <a:fld id="{CC593933-5760-4B91-9CB1-63B6333CF551}" type="slidenum">
              <a:rPr lang="en-US"/>
              <a:pPr rtl="0">
                <a:defRPr/>
              </a:pPr>
              <a:t>‹#›</a:t>
            </a:fld>
            <a:endParaRPr lang="en-US"/>
          </a:p>
        </p:txBody>
      </p:sp>
    </p:spTree>
    <p:extLst>
      <p:ext uri="{BB962C8B-B14F-4D97-AF65-F5344CB8AC3E}">
        <p14:creationId xmlns:p14="http://schemas.microsoft.com/office/powerpoint/2010/main" val="30313856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609600" y="1600201"/>
            <a:ext cx="53848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6197600" y="1600201"/>
            <a:ext cx="53848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EBB832C7-3C82-4946-A30F-D7D7B8194EB9}" type="slidenum">
              <a:rPr lang="en-US"/>
              <a:pPr rtl="0">
                <a:defRPr/>
              </a:pPr>
              <a:t>‹#›</a:t>
            </a:fld>
            <a:endParaRPr lang="en-US"/>
          </a:p>
        </p:txBody>
      </p:sp>
    </p:spTree>
    <p:extLst>
      <p:ext uri="{BB962C8B-B14F-4D97-AF65-F5344CB8AC3E}">
        <p14:creationId xmlns:p14="http://schemas.microsoft.com/office/powerpoint/2010/main" val="1217940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59513" y="-69047"/>
            <a:ext cx="8575887" cy="443198"/>
          </a:xfrm>
        </p:spPr>
        <p:txBody>
          <a:bodyPr lIns="0" tIns="0" rIns="0" bIns="0" rtlCol="0"/>
          <a:lstStyle>
            <a:lvl1pPr>
              <a:defRPr sz="2900" b="1" i="0">
                <a:solidFill>
                  <a:srgbClr val="0092CC"/>
                </a:solidFill>
                <a:latin typeface="Times New Roman"/>
                <a:cs typeface="Times New Roman"/>
              </a:defRPr>
            </a:lvl1pPr>
          </a:lstStyle>
          <a:p>
            <a:pPr rtl="0"/>
            <a:endParaRPr/>
          </a:p>
        </p:txBody>
      </p:sp>
      <p:sp>
        <p:nvSpPr>
          <p:cNvPr id="3" name="Holder 3"/>
          <p:cNvSpPr>
            <a:spLocks noGrp="1"/>
          </p:cNvSpPr>
          <p:nvPr>
            <p:ph sz="half" idx="2"/>
          </p:nvPr>
        </p:nvSpPr>
        <p:spPr>
          <a:xfrm>
            <a:off x="487069" y="1032498"/>
            <a:ext cx="5333153" cy="276998"/>
          </a:xfrm>
          <a:prstGeom prst="rect">
            <a:avLst/>
          </a:prstGeom>
        </p:spPr>
        <p:txBody>
          <a:bodyPr wrap="square" lIns="0" tIns="0" rIns="0" bIns="0" rtlCol="0">
            <a:spAutoFit/>
          </a:bodyPr>
          <a:lstStyle>
            <a:lvl1pPr>
              <a:defRPr sz="1800" b="1" i="0">
                <a:solidFill>
                  <a:schemeClr val="tx1"/>
                </a:solidFill>
                <a:latin typeface="Arial"/>
                <a:cs typeface="Arial"/>
              </a:defRPr>
            </a:lvl1pPr>
          </a:lstStyle>
          <a:p>
            <a:pPr rtl="0"/>
            <a:endParaRPr/>
          </a:p>
        </p:txBody>
      </p:sp>
      <p:sp>
        <p:nvSpPr>
          <p:cNvPr id="4" name="Holder 4"/>
          <p:cNvSpPr>
            <a:spLocks noGrp="1"/>
          </p:cNvSpPr>
          <p:nvPr>
            <p:ph sz="half" idx="3"/>
          </p:nvPr>
        </p:nvSpPr>
        <p:spPr>
          <a:xfrm>
            <a:off x="6714577" y="2894498"/>
            <a:ext cx="5224779" cy="249299"/>
          </a:xfrm>
          <a:prstGeom prst="rect">
            <a:avLst/>
          </a:prstGeom>
        </p:spPr>
        <p:txBody>
          <a:bodyPr wrap="square" lIns="0" tIns="0" rIns="0" bIns="0" rtlCol="0">
            <a:spAutoFit/>
          </a:bodyPr>
          <a:lstStyle>
            <a:lvl1pPr>
              <a:defRPr sz="1600" b="0" i="0">
                <a:solidFill>
                  <a:schemeClr val="tx1"/>
                </a:solidFill>
                <a:latin typeface="Arial"/>
                <a:cs typeface="Arial"/>
              </a:defRPr>
            </a:lvl1pPr>
          </a:lstStyle>
          <a:p>
            <a:pPr rtl="0"/>
            <a:endParaRPr/>
          </a:p>
        </p:txBody>
      </p:sp>
      <p:sp>
        <p:nvSpPr>
          <p:cNvPr id="5" name="Holder 5"/>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822960" rtl="0"/>
            <a:endParaRPr lang="en-US" sz="1600" kern="1200">
              <a:solidFill>
                <a:prstClr val="black">
                  <a:tint val="75000"/>
                </a:prstClr>
              </a:solidFill>
              <a:ea typeface="+mn-ea"/>
              <a:cs typeface="+mn-cs"/>
            </a:endParaRPr>
          </a:p>
        </p:txBody>
      </p:sp>
      <p:sp>
        <p:nvSpPr>
          <p:cNvPr id="6" name="Holder 6"/>
          <p:cNvSpPr>
            <a:spLocks noGrp="1"/>
          </p:cNvSpPr>
          <p:nvPr>
            <p:ph type="dt" sz="half" idx="6"/>
          </p:nvPr>
        </p:nvSpPr>
        <p:spPr/>
        <p:txBody>
          <a:bodyPr lIns="0" tIns="0" rIns="0" bIns="0" rtlCol="0"/>
          <a:lstStyle>
            <a:lvl1pPr algn="l">
              <a:defRPr>
                <a:solidFill>
                  <a:schemeClr val="tx1">
                    <a:tint val="75000"/>
                  </a:schemeClr>
                </a:solidFill>
              </a:defRPr>
            </a:lvl1pPr>
          </a:lstStyle>
          <a:p>
            <a:pPr defTabSz="822960" rtl="0"/>
            <a:fld id="{1D8BD707-D9CF-40AE-B4C6-C98DA3205C09}" type="datetimeFigureOut">
              <a:rPr lang="en-US" sz="1600" kern="1200" smtClean="0">
                <a:solidFill>
                  <a:prstClr val="black">
                    <a:tint val="75000"/>
                  </a:prstClr>
                </a:solidFill>
                <a:ea typeface="+mn-ea"/>
                <a:cs typeface="+mn-cs"/>
              </a:rPr>
              <a:pPr defTabSz="822960" rtl="0"/>
              <a:t>7/1/2023</a:t>
            </a:fld>
            <a:endParaRPr lang="en-US" sz="1600" kern="1200">
              <a:solidFill>
                <a:prstClr val="black">
                  <a:tint val="75000"/>
                </a:prstClr>
              </a:solidFill>
              <a:ea typeface="+mn-ea"/>
              <a:cs typeface="+mn-cs"/>
            </a:endParaRPr>
          </a:p>
        </p:txBody>
      </p:sp>
      <p:sp>
        <p:nvSpPr>
          <p:cNvPr id="7" name="Holder 7"/>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822960" rtl="0"/>
            <a:fld id="{B6F15528-21DE-4FAA-801E-634DDDAF4B2B}"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Tree>
    <p:extLst>
      <p:ext uri="{BB962C8B-B14F-4D97-AF65-F5344CB8AC3E}">
        <p14:creationId xmlns:p14="http://schemas.microsoft.com/office/powerpoint/2010/main" val="37987719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4"/>
          <p:cNvSpPr>
            <a:spLocks noGrp="1"/>
          </p:cNvSpPr>
          <p:nvPr>
            <p:ph type="ftr" sz="quarter" idx="10"/>
          </p:nvPr>
        </p:nvSpPr>
        <p:spPr/>
        <p:txBody>
          <a:bodyPr rtlCol="0"/>
          <a:lstStyle>
            <a:lvl1pPr>
              <a:defRPr/>
            </a:lvl1pPr>
          </a:lstStyle>
          <a:p>
            <a:pPr rtl="0">
              <a:defRPr/>
            </a:pPr>
            <a:r>
              <a:rPr lang="fr"/>
              <a:t>Rapid Response Teams Training</a:t>
            </a:r>
          </a:p>
        </p:txBody>
      </p:sp>
      <p:sp>
        <p:nvSpPr>
          <p:cNvPr id="4" name="Slide Number Placeholder 5"/>
          <p:cNvSpPr>
            <a:spLocks noGrp="1"/>
          </p:cNvSpPr>
          <p:nvPr>
            <p:ph type="sldNum" sz="quarter" idx="11"/>
          </p:nvPr>
        </p:nvSpPr>
        <p:spPr/>
        <p:txBody>
          <a:bodyPr rtlCol="0"/>
          <a:lstStyle>
            <a:lvl1pPr>
              <a:defRPr/>
            </a:lvl1pPr>
          </a:lstStyle>
          <a:p>
            <a:pPr rtl="0">
              <a:defRPr/>
            </a:pPr>
            <a:fld id="{A07F5A30-8240-418B-BBB9-762AACD2B6ED}" type="slidenum">
              <a:rPr lang="en-US"/>
              <a:pPr rtl="0">
                <a:defRPr/>
              </a:pPr>
              <a:t>‹#›</a:t>
            </a:fld>
            <a:endParaRPr lang="en-US"/>
          </a:p>
        </p:txBody>
      </p:sp>
    </p:spTree>
    <p:extLst>
      <p:ext uri="{BB962C8B-B14F-4D97-AF65-F5344CB8AC3E}">
        <p14:creationId xmlns:p14="http://schemas.microsoft.com/office/powerpoint/2010/main" val="23855606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609600" y="1535113"/>
            <a:ext cx="5386917"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4" name="Content Placeholder 3"/>
          <p:cNvSpPr>
            <a:spLocks noGrp="1"/>
          </p:cNvSpPr>
          <p:nvPr>
            <p:ph sz="half" idx="2"/>
          </p:nvPr>
        </p:nvSpPr>
        <p:spPr>
          <a:xfrm>
            <a:off x="609600" y="2174875"/>
            <a:ext cx="5386917"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6193368" y="1535113"/>
            <a:ext cx="5389033"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6" name="Content Placeholder 5"/>
          <p:cNvSpPr>
            <a:spLocks noGrp="1"/>
          </p:cNvSpPr>
          <p:nvPr>
            <p:ph sz="quarter" idx="4"/>
          </p:nvPr>
        </p:nvSpPr>
        <p:spPr>
          <a:xfrm>
            <a:off x="6193368" y="2174875"/>
            <a:ext cx="5389033"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7" name="Footer Placeholder 4"/>
          <p:cNvSpPr>
            <a:spLocks noGrp="1"/>
          </p:cNvSpPr>
          <p:nvPr>
            <p:ph type="ftr" sz="quarter" idx="10"/>
          </p:nvPr>
        </p:nvSpPr>
        <p:spPr/>
        <p:txBody>
          <a:bodyPr rtlCol="0"/>
          <a:lstStyle>
            <a:lvl1pPr>
              <a:defRPr smtClean="0"/>
            </a:lvl1pPr>
          </a:lstStyle>
          <a:p>
            <a:pPr rtl="0">
              <a:defRPr/>
            </a:pPr>
            <a:endParaRPr lang="en-US"/>
          </a:p>
        </p:txBody>
      </p:sp>
      <p:sp>
        <p:nvSpPr>
          <p:cNvPr id="8" name="Slide Number Placeholder 5"/>
          <p:cNvSpPr>
            <a:spLocks noGrp="1"/>
          </p:cNvSpPr>
          <p:nvPr>
            <p:ph type="sldNum" sz="quarter" idx="11"/>
          </p:nvPr>
        </p:nvSpPr>
        <p:spPr/>
        <p:txBody>
          <a:bodyPr rtlCol="0"/>
          <a:lstStyle>
            <a:lvl1pPr>
              <a:defRPr smtClean="0"/>
            </a:lvl1pPr>
          </a:lstStyle>
          <a:p>
            <a:pPr rtl="0">
              <a:defRPr/>
            </a:pPr>
            <a:fld id="{058946A6-D8E6-4A9A-A64E-AB077D46529D}" type="slidenum">
              <a:rPr lang="en-US"/>
              <a:pPr rtl="0">
                <a:defRPr/>
              </a:pPr>
              <a:t>‹#›</a:t>
            </a:fld>
            <a:endParaRPr lang="en-US"/>
          </a:p>
        </p:txBody>
      </p:sp>
    </p:spTree>
    <p:extLst>
      <p:ext uri="{BB962C8B-B14F-4D97-AF65-F5344CB8AC3E}">
        <p14:creationId xmlns:p14="http://schemas.microsoft.com/office/powerpoint/2010/main" val="4427557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Footer Placeholder 4"/>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5"/>
          <p:cNvSpPr>
            <a:spLocks noGrp="1"/>
          </p:cNvSpPr>
          <p:nvPr>
            <p:ph type="sldNum" sz="quarter" idx="11"/>
          </p:nvPr>
        </p:nvSpPr>
        <p:spPr/>
        <p:txBody>
          <a:bodyPr rtlCol="0"/>
          <a:lstStyle>
            <a:lvl1pPr>
              <a:defRPr smtClean="0"/>
            </a:lvl1pPr>
          </a:lstStyle>
          <a:p>
            <a:pPr rtl="0">
              <a:defRPr/>
            </a:pPr>
            <a:fld id="{C122F5F9-79F1-41F0-9EE7-E5808EBA112F}" type="slidenum">
              <a:rPr lang="en-US"/>
              <a:pPr rtl="0">
                <a:defRPr/>
              </a:pPr>
              <a:t>‹#›</a:t>
            </a:fld>
            <a:endParaRPr lang="en-US"/>
          </a:p>
        </p:txBody>
      </p:sp>
    </p:spTree>
    <p:extLst>
      <p:ext uri="{BB962C8B-B14F-4D97-AF65-F5344CB8AC3E}">
        <p14:creationId xmlns:p14="http://schemas.microsoft.com/office/powerpoint/2010/main" val="6739439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rtlCol="0"/>
          <a:lstStyle>
            <a:lvl1pPr>
              <a:defRPr smtClean="0"/>
            </a:lvl1pPr>
          </a:lstStyle>
          <a:p>
            <a:pPr rtl="0">
              <a:defRPr/>
            </a:pPr>
            <a:endParaRPr lang="en-US"/>
          </a:p>
        </p:txBody>
      </p:sp>
      <p:sp>
        <p:nvSpPr>
          <p:cNvPr id="3" name="Slide Number Placeholder 5"/>
          <p:cNvSpPr>
            <a:spLocks noGrp="1"/>
          </p:cNvSpPr>
          <p:nvPr>
            <p:ph type="sldNum" sz="quarter" idx="11"/>
          </p:nvPr>
        </p:nvSpPr>
        <p:spPr/>
        <p:txBody>
          <a:bodyPr rtlCol="0"/>
          <a:lstStyle>
            <a:lvl1pPr>
              <a:defRPr smtClean="0"/>
            </a:lvl1pPr>
          </a:lstStyle>
          <a:p>
            <a:pPr rtl="0">
              <a:defRPr/>
            </a:pPr>
            <a:fld id="{7F4B5121-4964-4868-8A82-3D743F79902A}" type="slidenum">
              <a:rPr lang="en-US"/>
              <a:pPr rtl="0">
                <a:defRPr/>
              </a:pPr>
              <a:t>‹#›</a:t>
            </a:fld>
            <a:endParaRPr lang="en-US"/>
          </a:p>
        </p:txBody>
      </p:sp>
    </p:spTree>
    <p:extLst>
      <p:ext uri="{BB962C8B-B14F-4D97-AF65-F5344CB8AC3E}">
        <p14:creationId xmlns:p14="http://schemas.microsoft.com/office/powerpoint/2010/main" val="14530734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rtlCol="0" anchor="b"/>
          <a:lstStyle>
            <a:lvl1pPr algn="l">
              <a:defRPr sz="2000" b="1"/>
            </a:lvl1pPr>
          </a:lstStyle>
          <a:p>
            <a:pPr rtl="0"/>
            <a:r>
              <a:rPr lang="fr"/>
              <a:t>Click to edit Master title style</a:t>
            </a:r>
          </a:p>
        </p:txBody>
      </p:sp>
      <p:sp>
        <p:nvSpPr>
          <p:cNvPr id="3" name="Content Placeholder 2"/>
          <p:cNvSpPr>
            <a:spLocks noGrp="1"/>
          </p:cNvSpPr>
          <p:nvPr>
            <p:ph idx="1"/>
          </p:nvPr>
        </p:nvSpPr>
        <p:spPr>
          <a:xfrm>
            <a:off x="4766733" y="273051"/>
            <a:ext cx="6815667" cy="5853113"/>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609601" y="1435101"/>
            <a:ext cx="4011084" cy="4691063"/>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CAE613DC-4583-468E-B11C-BFA6EEA834C9}" type="slidenum">
              <a:rPr lang="en-US"/>
              <a:pPr rtl="0">
                <a:defRPr/>
              </a:pPr>
              <a:t>‹#›</a:t>
            </a:fld>
            <a:endParaRPr lang="en-US"/>
          </a:p>
        </p:txBody>
      </p:sp>
    </p:spTree>
    <p:extLst>
      <p:ext uri="{BB962C8B-B14F-4D97-AF65-F5344CB8AC3E}">
        <p14:creationId xmlns:p14="http://schemas.microsoft.com/office/powerpoint/2010/main" val="20151215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rtlCol="0" anchor="b"/>
          <a:lstStyle>
            <a:lvl1pPr algn="l">
              <a:defRPr sz="2000" b="1"/>
            </a:lvl1pPr>
          </a:lstStyle>
          <a:p>
            <a:pPr rtl="0"/>
            <a:r>
              <a:rPr lang="fr"/>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rtl="0"/>
            <a:r>
              <a:rPr lang="fr" noProof="0"/>
              <a:t>Click icon to add picture</a:t>
            </a:r>
          </a:p>
        </p:txBody>
      </p:sp>
      <p:sp>
        <p:nvSpPr>
          <p:cNvPr id="4" name="Text Placeholder 3"/>
          <p:cNvSpPr>
            <a:spLocks noGrp="1"/>
          </p:cNvSpPr>
          <p:nvPr>
            <p:ph type="body" sz="half" idx="2"/>
          </p:nvPr>
        </p:nvSpPr>
        <p:spPr>
          <a:xfrm>
            <a:off x="2389717" y="5367338"/>
            <a:ext cx="7315200" cy="804862"/>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BD93AD5C-A72B-493C-B2A3-A338E1E690AC}" type="slidenum">
              <a:rPr lang="en-US"/>
              <a:pPr rtl="0">
                <a:defRPr/>
              </a:pPr>
              <a:t>‹#›</a:t>
            </a:fld>
            <a:endParaRPr lang="en-US"/>
          </a:p>
        </p:txBody>
      </p:sp>
    </p:spTree>
    <p:extLst>
      <p:ext uri="{BB962C8B-B14F-4D97-AF65-F5344CB8AC3E}">
        <p14:creationId xmlns:p14="http://schemas.microsoft.com/office/powerpoint/2010/main" val="13348767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B5BAE9A-BD41-4178-8ADE-B4C4D20F9BE5}" type="slidenum">
              <a:rPr lang="en-US"/>
              <a:pPr rtl="0">
                <a:defRPr/>
              </a:pPr>
              <a:t>‹#›</a:t>
            </a:fld>
            <a:endParaRPr lang="en-US"/>
          </a:p>
        </p:txBody>
      </p:sp>
    </p:spTree>
    <p:extLst>
      <p:ext uri="{BB962C8B-B14F-4D97-AF65-F5344CB8AC3E}">
        <p14:creationId xmlns:p14="http://schemas.microsoft.com/office/powerpoint/2010/main" val="40779826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40E46E6-2111-4765-A6A7-521FECD4B1A6}" type="slidenum">
              <a:rPr lang="en-US"/>
              <a:pPr rtl="0">
                <a:defRPr/>
              </a:pPr>
              <a:t>‹#›</a:t>
            </a:fld>
            <a:endParaRPr lang="en-US"/>
          </a:p>
        </p:txBody>
      </p:sp>
    </p:spTree>
    <p:extLst>
      <p:ext uri="{BB962C8B-B14F-4D97-AF65-F5344CB8AC3E}">
        <p14:creationId xmlns:p14="http://schemas.microsoft.com/office/powerpoint/2010/main" val="37804456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5"/>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700">
              <a:solidFill>
                <a:schemeClr val="bg1">
                  <a:lumMod val="75000"/>
                </a:schemeClr>
              </a:solidFill>
            </a:endParaRPr>
          </a:p>
        </p:txBody>
      </p:sp>
      <p:sp>
        <p:nvSpPr>
          <p:cNvPr id="2" name="Title 1"/>
          <p:cNvSpPr>
            <a:spLocks noGrp="1"/>
          </p:cNvSpPr>
          <p:nvPr>
            <p:ph type="ctrTitle"/>
          </p:nvPr>
        </p:nvSpPr>
        <p:spPr>
          <a:xfrm>
            <a:off x="914400" y="2283490"/>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828800" y="3818400"/>
            <a:ext cx="8534400" cy="792088"/>
          </a:xfrm>
        </p:spPr>
        <p:txBody>
          <a:bodyPr rtlCol="0">
            <a:normAutofit/>
          </a:bodyPr>
          <a:lstStyle>
            <a:lvl1pPr marL="0" indent="0" algn="ctr">
              <a:buNone/>
              <a:defRPr sz="1800">
                <a:solidFill>
                  <a:schemeClr val="bg1">
                    <a:lumMod val="65000"/>
                  </a:schemeClr>
                </a:solidFill>
                <a:latin typeface="Arial" panose="020B0604020202020204" pitchFamily="34" charset="0"/>
                <a:cs typeface="Arial" panose="020B0604020202020204" pitchFamily="34" charset="0"/>
              </a:defRPr>
            </a:lvl1pPr>
            <a:lvl2pPr marL="411480" indent="0" algn="ctr">
              <a:buNone/>
              <a:defRPr>
                <a:solidFill>
                  <a:schemeClr val="tx1">
                    <a:tint val="75000"/>
                  </a:schemeClr>
                </a:solidFill>
              </a:defRPr>
            </a:lvl2pPr>
            <a:lvl3pPr marL="822960" indent="0" algn="ctr">
              <a:buNone/>
              <a:defRPr>
                <a:solidFill>
                  <a:schemeClr val="tx1">
                    <a:tint val="75000"/>
                  </a:schemeClr>
                </a:solidFill>
              </a:defRPr>
            </a:lvl3pPr>
            <a:lvl4pPr marL="1234440" indent="0" algn="ctr">
              <a:buNone/>
              <a:defRPr>
                <a:solidFill>
                  <a:schemeClr val="tx1">
                    <a:tint val="75000"/>
                  </a:schemeClr>
                </a:solidFill>
              </a:defRPr>
            </a:lvl4pPr>
            <a:lvl5pPr marL="1645920" indent="0" algn="ctr">
              <a:buNone/>
              <a:defRPr>
                <a:solidFill>
                  <a:schemeClr val="tx1">
                    <a:tint val="75000"/>
                  </a:schemeClr>
                </a:solidFill>
              </a:defRPr>
            </a:lvl5pPr>
            <a:lvl6pPr marL="2057400" indent="0" algn="ctr">
              <a:buNone/>
              <a:defRPr>
                <a:solidFill>
                  <a:schemeClr val="tx1">
                    <a:tint val="75000"/>
                  </a:schemeClr>
                </a:solidFill>
              </a:defRPr>
            </a:lvl6pPr>
            <a:lvl7pPr marL="2468880" indent="0" algn="ctr">
              <a:buNone/>
              <a:defRPr>
                <a:solidFill>
                  <a:schemeClr val="tx1">
                    <a:tint val="75000"/>
                  </a:schemeClr>
                </a:solidFill>
              </a:defRPr>
            </a:lvl7pPr>
            <a:lvl8pPr marL="2880360" indent="0" algn="ctr">
              <a:buNone/>
              <a:defRPr>
                <a:solidFill>
                  <a:schemeClr val="tx1">
                    <a:tint val="75000"/>
                  </a:schemeClr>
                </a:solidFill>
              </a:defRPr>
            </a:lvl8pPr>
            <a:lvl9pPr marL="329184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7" y="18629"/>
            <a:ext cx="2411199" cy="2298010"/>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3" y="6062312"/>
            <a:ext cx="1759501" cy="568475"/>
          </a:xfrm>
          <a:prstGeom prst="rect">
            <a:avLst/>
          </a:prstGeom>
          <a:blipFill>
            <a:blip r:embed="rId3" cstate="print"/>
            <a:stretch>
              <a:fillRect/>
            </a:stretch>
          </a:blipFill>
        </p:spPr>
        <p:txBody>
          <a:bodyPr wrap="square" lIns="0" tIns="0" rIns="0" bIns="0" rtlCol="0"/>
          <a:lstStyle/>
          <a:p>
            <a:pPr rtl="0"/>
            <a:endParaRPr sz="1700"/>
          </a:p>
        </p:txBody>
      </p:sp>
    </p:spTree>
    <p:extLst>
      <p:ext uri="{BB962C8B-B14F-4D97-AF65-F5344CB8AC3E}">
        <p14:creationId xmlns:p14="http://schemas.microsoft.com/office/powerpoint/2010/main" val="18283714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978302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59513" y="-69047"/>
            <a:ext cx="8575887" cy="443198"/>
          </a:xfrm>
        </p:spPr>
        <p:txBody>
          <a:bodyPr lIns="0" tIns="0" rIns="0" bIns="0" rtlCol="0"/>
          <a:lstStyle>
            <a:lvl1pPr>
              <a:defRPr sz="2900" b="1" i="0">
                <a:solidFill>
                  <a:srgbClr val="0092CC"/>
                </a:solidFill>
                <a:latin typeface="Times New Roman"/>
                <a:cs typeface="Times New Roman"/>
              </a:defRPr>
            </a:lvl1pPr>
          </a:lstStyle>
          <a:p>
            <a:pPr rtl="0"/>
            <a:endParaRPr/>
          </a:p>
        </p:txBody>
      </p:sp>
      <p:sp>
        <p:nvSpPr>
          <p:cNvPr id="3" name="Holder 3"/>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822960" rtl="0"/>
            <a:endParaRPr lang="en-US" sz="1600" kern="1200">
              <a:solidFill>
                <a:prstClr val="black">
                  <a:tint val="75000"/>
                </a:prstClr>
              </a:solidFill>
              <a:ea typeface="+mn-ea"/>
              <a:cs typeface="+mn-cs"/>
            </a:endParaRPr>
          </a:p>
        </p:txBody>
      </p:sp>
      <p:sp>
        <p:nvSpPr>
          <p:cNvPr id="4" name="Holder 4"/>
          <p:cNvSpPr>
            <a:spLocks noGrp="1"/>
          </p:cNvSpPr>
          <p:nvPr>
            <p:ph type="dt" sz="half" idx="6"/>
          </p:nvPr>
        </p:nvSpPr>
        <p:spPr/>
        <p:txBody>
          <a:bodyPr lIns="0" tIns="0" rIns="0" bIns="0" rtlCol="0"/>
          <a:lstStyle>
            <a:lvl1pPr algn="l">
              <a:defRPr>
                <a:solidFill>
                  <a:schemeClr val="tx1">
                    <a:tint val="75000"/>
                  </a:schemeClr>
                </a:solidFill>
              </a:defRPr>
            </a:lvl1pPr>
          </a:lstStyle>
          <a:p>
            <a:pPr defTabSz="822960" rtl="0"/>
            <a:fld id="{1D8BD707-D9CF-40AE-B4C6-C98DA3205C09}" type="datetimeFigureOut">
              <a:rPr lang="en-US" sz="1600" kern="1200" smtClean="0">
                <a:solidFill>
                  <a:prstClr val="black">
                    <a:tint val="75000"/>
                  </a:prstClr>
                </a:solidFill>
                <a:ea typeface="+mn-ea"/>
                <a:cs typeface="+mn-cs"/>
              </a:rPr>
              <a:pPr defTabSz="822960" rtl="0"/>
              <a:t>7/1/2023</a:t>
            </a:fld>
            <a:endParaRPr lang="en-US" sz="1600" kern="1200">
              <a:solidFill>
                <a:prstClr val="black">
                  <a:tint val="75000"/>
                </a:prstClr>
              </a:solidFill>
              <a:ea typeface="+mn-ea"/>
              <a:cs typeface="+mn-cs"/>
            </a:endParaRPr>
          </a:p>
        </p:txBody>
      </p:sp>
      <p:sp>
        <p:nvSpPr>
          <p:cNvPr id="5" name="Holder 5"/>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822960" rtl="0"/>
            <a:fld id="{B6F15528-21DE-4FAA-801E-634DDDAF4B2B}"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Tree>
    <p:extLst>
      <p:ext uri="{BB962C8B-B14F-4D97-AF65-F5344CB8AC3E}">
        <p14:creationId xmlns:p14="http://schemas.microsoft.com/office/powerpoint/2010/main" val="13371178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12192000" cy="923330"/>
          </a:xfrm>
          <a:prstGeom prst="rect">
            <a:avLst/>
          </a:prstGeom>
          <a:solidFill>
            <a:schemeClr val="bg1"/>
          </a:solidFill>
        </p:spPr>
        <p:txBody>
          <a:bodyPr wrap="square" rtlCol="0">
            <a:spAutoFit/>
          </a:bodyPr>
          <a:lstStyle/>
          <a:p>
            <a:pPr rtl="0"/>
            <a:endParaRPr lang="fr-FR">
              <a:ln>
                <a:solidFill>
                  <a:schemeClr val="bg1"/>
                </a:solidFill>
              </a:ln>
              <a:solidFill>
                <a:schemeClr val="bg1"/>
              </a:solidFill>
            </a:endParaRPr>
          </a:p>
          <a:p>
            <a:pPr rtl="0"/>
            <a:endParaRPr lang="en-US">
              <a:ln>
                <a:solidFill>
                  <a:schemeClr val="bg1"/>
                </a:solidFill>
              </a:ln>
              <a:solidFill>
                <a:schemeClr val="bg1"/>
              </a:solidFill>
            </a:endParaRPr>
          </a:p>
          <a:p>
            <a:pPr rtl="0"/>
            <a:endParaRPr lang="en-US">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381722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609600" y="1600200"/>
            <a:ext cx="5384800" cy="4421088"/>
          </a:xfrm>
        </p:spPr>
        <p:txBody>
          <a:bodyPr rtlCol="0"/>
          <a:lstStyle>
            <a:lvl1pPr>
              <a:defRPr sz="2200"/>
            </a:lvl1pPr>
            <a:lvl2pPr>
              <a:defRPr sz="1900"/>
            </a:lvl2pPr>
            <a:lvl3pPr>
              <a:defRPr sz="1900"/>
            </a:lvl3pPr>
            <a:lvl4pPr>
              <a:defRPr sz="1700"/>
            </a:lvl4pPr>
            <a:lvl5pPr>
              <a:defRPr sz="1700"/>
            </a:lvl5pPr>
            <a:lvl6pPr>
              <a:defRPr sz="1900"/>
            </a:lvl6pPr>
            <a:lvl7pPr>
              <a:defRPr sz="1900"/>
            </a:lvl7pPr>
            <a:lvl8pPr>
              <a:defRPr sz="1900"/>
            </a:lvl8pPr>
            <a:lvl9pPr>
              <a:defRPr sz="19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6197600" y="1600200"/>
            <a:ext cx="5384800" cy="4421088"/>
          </a:xfrm>
        </p:spPr>
        <p:txBody>
          <a:bodyPr rtlCol="0"/>
          <a:lstStyle>
            <a:lvl1pPr>
              <a:defRPr sz="2200"/>
            </a:lvl1pPr>
            <a:lvl2pPr>
              <a:defRPr sz="1900"/>
            </a:lvl2pPr>
            <a:lvl3pPr>
              <a:defRPr sz="1900"/>
            </a:lvl3pPr>
            <a:lvl4pPr>
              <a:defRPr sz="1700"/>
            </a:lvl4pPr>
            <a:lvl5pPr>
              <a:defRPr sz="1700"/>
            </a:lvl5pPr>
            <a:lvl6pPr>
              <a:defRPr sz="1900"/>
            </a:lvl6pPr>
            <a:lvl7pPr>
              <a:defRPr sz="1900"/>
            </a:lvl7pPr>
            <a:lvl8pPr>
              <a:defRPr sz="1900"/>
            </a:lvl8pPr>
            <a:lvl9pPr>
              <a:defRPr sz="19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12495616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609600" y="1535115"/>
            <a:ext cx="5386917" cy="639762"/>
          </a:xfrm>
        </p:spPr>
        <p:txBody>
          <a:bodyPr rtlCol="0" anchor="b"/>
          <a:lstStyle>
            <a:lvl1pPr marL="0" indent="0">
              <a:buNone/>
              <a:defRPr sz="2200" b="1"/>
            </a:lvl1pPr>
            <a:lvl2pPr marL="493776" indent="0">
              <a:buNone/>
              <a:defRPr sz="2200" b="1"/>
            </a:lvl2pPr>
            <a:lvl3pPr marL="987552" indent="0">
              <a:buNone/>
              <a:defRPr sz="1900" b="1"/>
            </a:lvl3pPr>
            <a:lvl4pPr marL="1481328" indent="0">
              <a:buNone/>
              <a:defRPr sz="1700" b="1"/>
            </a:lvl4pPr>
            <a:lvl5pPr marL="1975104" indent="0">
              <a:buNone/>
              <a:defRPr sz="1700" b="1"/>
            </a:lvl5pPr>
            <a:lvl6pPr marL="2468880" indent="0">
              <a:buNone/>
              <a:defRPr sz="1700" b="1"/>
            </a:lvl6pPr>
            <a:lvl7pPr marL="2962656" indent="0">
              <a:buNone/>
              <a:defRPr sz="1700" b="1"/>
            </a:lvl7pPr>
            <a:lvl8pPr marL="3456432" indent="0">
              <a:buNone/>
              <a:defRPr sz="1700" b="1"/>
            </a:lvl8pPr>
            <a:lvl9pPr marL="3950208" indent="0">
              <a:buNone/>
              <a:defRPr sz="1700" b="1"/>
            </a:lvl9pPr>
          </a:lstStyle>
          <a:p>
            <a:pPr lvl="0" rtl="0"/>
            <a:r>
              <a:rPr lang="fr"/>
              <a:t>Click to edit Master text styles</a:t>
            </a:r>
          </a:p>
        </p:txBody>
      </p:sp>
      <p:sp>
        <p:nvSpPr>
          <p:cNvPr id="4" name="Content Placeholder 3"/>
          <p:cNvSpPr>
            <a:spLocks noGrp="1"/>
          </p:cNvSpPr>
          <p:nvPr>
            <p:ph sz="half" idx="2"/>
          </p:nvPr>
        </p:nvSpPr>
        <p:spPr>
          <a:xfrm>
            <a:off x="609600" y="2174875"/>
            <a:ext cx="5386917" cy="3846413"/>
          </a:xfrm>
        </p:spPr>
        <p:txBody>
          <a:bodyPr rtlCol="0"/>
          <a:lstStyle>
            <a:lvl1pPr>
              <a:defRPr sz="22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6193370" y="1535115"/>
            <a:ext cx="5389033" cy="639762"/>
          </a:xfrm>
        </p:spPr>
        <p:txBody>
          <a:bodyPr rtlCol="0" anchor="b"/>
          <a:lstStyle>
            <a:lvl1pPr marL="0" indent="0">
              <a:buNone/>
              <a:defRPr sz="2200" b="1"/>
            </a:lvl1pPr>
            <a:lvl2pPr marL="493776" indent="0">
              <a:buNone/>
              <a:defRPr sz="2200" b="1"/>
            </a:lvl2pPr>
            <a:lvl3pPr marL="987552" indent="0">
              <a:buNone/>
              <a:defRPr sz="1900" b="1"/>
            </a:lvl3pPr>
            <a:lvl4pPr marL="1481328" indent="0">
              <a:buNone/>
              <a:defRPr sz="1700" b="1"/>
            </a:lvl4pPr>
            <a:lvl5pPr marL="1975104" indent="0">
              <a:buNone/>
              <a:defRPr sz="1700" b="1"/>
            </a:lvl5pPr>
            <a:lvl6pPr marL="2468880" indent="0">
              <a:buNone/>
              <a:defRPr sz="1700" b="1"/>
            </a:lvl6pPr>
            <a:lvl7pPr marL="2962656" indent="0">
              <a:buNone/>
              <a:defRPr sz="1700" b="1"/>
            </a:lvl7pPr>
            <a:lvl8pPr marL="3456432" indent="0">
              <a:buNone/>
              <a:defRPr sz="1700" b="1"/>
            </a:lvl8pPr>
            <a:lvl9pPr marL="3950208" indent="0">
              <a:buNone/>
              <a:defRPr sz="1700" b="1"/>
            </a:lvl9pPr>
          </a:lstStyle>
          <a:p>
            <a:pPr lvl="0" rtl="0"/>
            <a:r>
              <a:rPr lang="fr"/>
              <a:t>Click to edit Master text styles</a:t>
            </a:r>
          </a:p>
        </p:txBody>
      </p:sp>
      <p:sp>
        <p:nvSpPr>
          <p:cNvPr id="6" name="Content Placeholder 5"/>
          <p:cNvSpPr>
            <a:spLocks noGrp="1"/>
          </p:cNvSpPr>
          <p:nvPr>
            <p:ph sz="quarter" idx="4"/>
          </p:nvPr>
        </p:nvSpPr>
        <p:spPr>
          <a:xfrm>
            <a:off x="6193370" y="2174875"/>
            <a:ext cx="5389033" cy="3846413"/>
          </a:xfrm>
        </p:spPr>
        <p:txBody>
          <a:bodyPr rtlCol="0"/>
          <a:lstStyle>
            <a:lvl1pPr>
              <a:defRPr sz="22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742384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3486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2"/>
            <a:ext cx="4011084" cy="1162050"/>
          </a:xfrm>
        </p:spPr>
        <p:txBody>
          <a:bodyPr rtlCol="0" anchor="b"/>
          <a:lstStyle>
            <a:lvl1pPr algn="l">
              <a:defRPr sz="2200" b="1"/>
            </a:lvl1pPr>
          </a:lstStyle>
          <a:p>
            <a:pPr rtl="0"/>
            <a:r>
              <a:rPr lang="fr"/>
              <a:t>Click to edit Master title style</a:t>
            </a:r>
          </a:p>
        </p:txBody>
      </p:sp>
      <p:sp>
        <p:nvSpPr>
          <p:cNvPr id="3" name="Content Placeholder 2"/>
          <p:cNvSpPr>
            <a:spLocks noGrp="1"/>
          </p:cNvSpPr>
          <p:nvPr>
            <p:ph idx="1"/>
          </p:nvPr>
        </p:nvSpPr>
        <p:spPr>
          <a:xfrm>
            <a:off x="4766733" y="273050"/>
            <a:ext cx="6815667" cy="5769060"/>
          </a:xfrm>
        </p:spPr>
        <p:txBody>
          <a:bodyPr rtlCol="0"/>
          <a:lstStyle>
            <a:lvl1pPr>
              <a:defRPr sz="2200"/>
            </a:lvl1pPr>
            <a:lvl2pPr>
              <a:defRPr sz="1900"/>
            </a:lvl2pPr>
            <a:lvl3pPr>
              <a:defRPr sz="1900"/>
            </a:lvl3pPr>
            <a:lvl4pPr>
              <a:defRPr sz="1700"/>
            </a:lvl4pPr>
            <a:lvl5pPr>
              <a:defRPr sz="1700"/>
            </a:lvl5pPr>
            <a:lvl6pPr>
              <a:defRPr sz="2200"/>
            </a:lvl6pPr>
            <a:lvl7pPr>
              <a:defRPr sz="2200"/>
            </a:lvl7pPr>
            <a:lvl8pPr>
              <a:defRPr sz="2200"/>
            </a:lvl8pPr>
            <a:lvl9pPr>
              <a:defRPr sz="22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609603" y="1435103"/>
            <a:ext cx="4011084" cy="4607009"/>
          </a:xfrm>
        </p:spPr>
        <p:txBody>
          <a:bodyPr rtlCol="0"/>
          <a:lstStyle>
            <a:lvl1pPr marL="0" indent="0">
              <a:buNone/>
              <a:defRPr sz="2200"/>
            </a:lvl1pPr>
            <a:lvl2pPr marL="493776" indent="0">
              <a:buNone/>
              <a:defRPr sz="1300"/>
            </a:lvl2pPr>
            <a:lvl3pPr marL="987552" indent="0">
              <a:buNone/>
              <a:defRPr sz="1100"/>
            </a:lvl3pPr>
            <a:lvl4pPr marL="1481328" indent="0">
              <a:buNone/>
              <a:defRPr sz="1000"/>
            </a:lvl4pPr>
            <a:lvl5pPr marL="1975104" indent="0">
              <a:buNone/>
              <a:defRPr sz="1000"/>
            </a:lvl5pPr>
            <a:lvl6pPr marL="2468880" indent="0">
              <a:buNone/>
              <a:defRPr sz="1000"/>
            </a:lvl6pPr>
            <a:lvl7pPr marL="2962656" indent="0">
              <a:buNone/>
              <a:defRPr sz="1000"/>
            </a:lvl7pPr>
            <a:lvl8pPr marL="3456432" indent="0">
              <a:buNone/>
              <a:defRPr sz="1000"/>
            </a:lvl8pPr>
            <a:lvl9pPr marL="3950208" indent="0">
              <a:buNone/>
              <a:defRPr sz="1000"/>
            </a:lvl9pPr>
          </a:lstStyle>
          <a:p>
            <a:pPr lvl="0" rtl="0"/>
            <a:r>
              <a:rPr lang="fr"/>
              <a:t>Click to edit Master text styles</a:t>
            </a:r>
          </a:p>
        </p:txBody>
      </p:sp>
    </p:spTree>
    <p:extLst>
      <p:ext uri="{BB962C8B-B14F-4D97-AF65-F5344CB8AC3E}">
        <p14:creationId xmlns:p14="http://schemas.microsoft.com/office/powerpoint/2010/main" val="18299514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rtlCol="0" anchor="b"/>
          <a:lstStyle>
            <a:lvl1pPr algn="l">
              <a:defRPr sz="2200" b="1"/>
            </a:lvl1pPr>
          </a:lstStyle>
          <a:p>
            <a:pPr rtl="0"/>
            <a:r>
              <a:rPr lang="fr"/>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2200"/>
            </a:lvl1pPr>
            <a:lvl2pPr marL="493776" indent="0">
              <a:buNone/>
              <a:defRPr sz="3000"/>
            </a:lvl2pPr>
            <a:lvl3pPr marL="987552" indent="0">
              <a:buNone/>
              <a:defRPr sz="2600"/>
            </a:lvl3pPr>
            <a:lvl4pPr marL="1481328" indent="0">
              <a:buNone/>
              <a:defRPr sz="2200"/>
            </a:lvl4pPr>
            <a:lvl5pPr marL="1975104" indent="0">
              <a:buNone/>
              <a:defRPr sz="2200"/>
            </a:lvl5pPr>
            <a:lvl6pPr marL="2468880" indent="0">
              <a:buNone/>
              <a:defRPr sz="2200"/>
            </a:lvl6pPr>
            <a:lvl7pPr marL="2962656" indent="0">
              <a:buNone/>
              <a:defRPr sz="2200"/>
            </a:lvl7pPr>
            <a:lvl8pPr marL="3456432" indent="0">
              <a:buNone/>
              <a:defRPr sz="2200"/>
            </a:lvl8pPr>
            <a:lvl9pPr marL="3950208" indent="0">
              <a:buNone/>
              <a:defRPr sz="2200"/>
            </a:lvl9pPr>
          </a:lstStyle>
          <a:p>
            <a:pPr lvl="0" rtl="0"/>
            <a:r>
              <a:rPr lang="fr" noProof="0"/>
              <a:t>Click icon to add picture</a:t>
            </a:r>
          </a:p>
        </p:txBody>
      </p:sp>
      <p:sp>
        <p:nvSpPr>
          <p:cNvPr id="4" name="Text Placeholder 3"/>
          <p:cNvSpPr>
            <a:spLocks noGrp="1"/>
          </p:cNvSpPr>
          <p:nvPr>
            <p:ph type="body" sz="half" idx="2"/>
          </p:nvPr>
        </p:nvSpPr>
        <p:spPr>
          <a:xfrm>
            <a:off x="2389717" y="5367338"/>
            <a:ext cx="7315200" cy="653950"/>
          </a:xfrm>
        </p:spPr>
        <p:txBody>
          <a:bodyPr rtlCol="0"/>
          <a:lstStyle>
            <a:lvl1pPr marL="0" indent="0">
              <a:buNone/>
              <a:defRPr sz="1600"/>
            </a:lvl1pPr>
            <a:lvl2pPr marL="493776" indent="0">
              <a:buNone/>
              <a:defRPr sz="1300"/>
            </a:lvl2pPr>
            <a:lvl3pPr marL="987552" indent="0">
              <a:buNone/>
              <a:defRPr sz="1100"/>
            </a:lvl3pPr>
            <a:lvl4pPr marL="1481328" indent="0">
              <a:buNone/>
              <a:defRPr sz="1000"/>
            </a:lvl4pPr>
            <a:lvl5pPr marL="1975104" indent="0">
              <a:buNone/>
              <a:defRPr sz="1000"/>
            </a:lvl5pPr>
            <a:lvl6pPr marL="2468880" indent="0">
              <a:buNone/>
              <a:defRPr sz="1000"/>
            </a:lvl6pPr>
            <a:lvl7pPr marL="2962656" indent="0">
              <a:buNone/>
              <a:defRPr sz="1000"/>
            </a:lvl7pPr>
            <a:lvl8pPr marL="3456432" indent="0">
              <a:buNone/>
              <a:defRPr sz="1000"/>
            </a:lvl8pPr>
            <a:lvl9pPr marL="3950208" indent="0">
              <a:buNone/>
              <a:defRPr sz="1000"/>
            </a:lvl9pPr>
          </a:lstStyle>
          <a:p>
            <a:pPr lvl="0" rtl="0"/>
            <a:r>
              <a:rPr lang="fr"/>
              <a:t>Click to edit Master text styles</a:t>
            </a:r>
          </a:p>
        </p:txBody>
      </p:sp>
    </p:spTree>
    <p:extLst>
      <p:ext uri="{BB962C8B-B14F-4D97-AF65-F5344CB8AC3E}">
        <p14:creationId xmlns:p14="http://schemas.microsoft.com/office/powerpoint/2010/main" val="16880087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202319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609600" y="274640"/>
            <a:ext cx="80264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669268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7"/>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a:solidFill>
                <a:schemeClr val="bg1">
                  <a:lumMod val="75000"/>
                </a:schemeClr>
              </a:solidFill>
            </a:endParaRPr>
          </a:p>
        </p:txBody>
      </p:sp>
      <p:sp>
        <p:nvSpPr>
          <p:cNvPr id="2" name="Title 1"/>
          <p:cNvSpPr>
            <a:spLocks noGrp="1"/>
          </p:cNvSpPr>
          <p:nvPr>
            <p:ph type="ctrTitle"/>
          </p:nvPr>
        </p:nvSpPr>
        <p:spPr>
          <a:xfrm>
            <a:off x="914400" y="2283491"/>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828800" y="3818400"/>
            <a:ext cx="85344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7" y="18630"/>
            <a:ext cx="24111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3" y="6062313"/>
            <a:ext cx="1759501" cy="568475"/>
          </a:xfrm>
          <a:prstGeom prst="rect">
            <a:avLst/>
          </a:prstGeom>
          <a:blipFill>
            <a:blip r:embed="rId3" cstate="print"/>
            <a:stretch>
              <a:fillRect/>
            </a:stretch>
          </a:blipFill>
        </p:spPr>
        <p:txBody>
          <a:bodyPr wrap="square" lIns="0" tIns="0" rIns="0" bIns="0" rtlCol="0"/>
          <a:lstStyle/>
          <a:p>
            <a:pPr rtl="0"/>
            <a:endParaRPr sz="1400"/>
          </a:p>
        </p:txBody>
      </p:sp>
    </p:spTree>
    <p:extLst>
      <p:ext uri="{BB962C8B-B14F-4D97-AF65-F5344CB8AC3E}">
        <p14:creationId xmlns:p14="http://schemas.microsoft.com/office/powerpoint/2010/main" val="1828371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rtlCol="0"/>
          <a:lstStyle>
            <a:lvl1pPr algn="ctr">
              <a:defRPr>
                <a:solidFill>
                  <a:schemeClr val="tx1">
                    <a:tint val="75000"/>
                  </a:schemeClr>
                </a:solidFill>
              </a:defRPr>
            </a:lvl1pPr>
          </a:lstStyle>
          <a:p>
            <a:pPr defTabSz="822960" rtl="0"/>
            <a:endParaRPr lang="en-US" sz="1600" kern="1200">
              <a:solidFill>
                <a:prstClr val="black">
                  <a:tint val="75000"/>
                </a:prstClr>
              </a:solidFill>
              <a:ea typeface="+mn-ea"/>
              <a:cs typeface="+mn-cs"/>
            </a:endParaRPr>
          </a:p>
        </p:txBody>
      </p:sp>
      <p:sp>
        <p:nvSpPr>
          <p:cNvPr id="3" name="Holder 3"/>
          <p:cNvSpPr>
            <a:spLocks noGrp="1"/>
          </p:cNvSpPr>
          <p:nvPr>
            <p:ph type="dt" sz="half" idx="6"/>
          </p:nvPr>
        </p:nvSpPr>
        <p:spPr/>
        <p:txBody>
          <a:bodyPr lIns="0" tIns="0" rIns="0" bIns="0" rtlCol="0"/>
          <a:lstStyle>
            <a:lvl1pPr algn="l">
              <a:defRPr>
                <a:solidFill>
                  <a:schemeClr val="tx1">
                    <a:tint val="75000"/>
                  </a:schemeClr>
                </a:solidFill>
              </a:defRPr>
            </a:lvl1pPr>
          </a:lstStyle>
          <a:p>
            <a:pPr defTabSz="822960" rtl="0"/>
            <a:fld id="{1D8BD707-D9CF-40AE-B4C6-C98DA3205C09}" type="datetimeFigureOut">
              <a:rPr lang="en-US" sz="1600" kern="1200" smtClean="0">
                <a:solidFill>
                  <a:prstClr val="black">
                    <a:tint val="75000"/>
                  </a:prstClr>
                </a:solidFill>
                <a:ea typeface="+mn-ea"/>
                <a:cs typeface="+mn-cs"/>
              </a:rPr>
              <a:pPr defTabSz="822960" rtl="0"/>
              <a:t>7/1/2023</a:t>
            </a:fld>
            <a:endParaRPr lang="en-US" sz="1600" kern="1200">
              <a:solidFill>
                <a:prstClr val="black">
                  <a:tint val="75000"/>
                </a:prstClr>
              </a:solidFill>
              <a:ea typeface="+mn-ea"/>
              <a:cs typeface="+mn-cs"/>
            </a:endParaRPr>
          </a:p>
        </p:txBody>
      </p:sp>
      <p:sp>
        <p:nvSpPr>
          <p:cNvPr id="4" name="Holder 4"/>
          <p:cNvSpPr>
            <a:spLocks noGrp="1"/>
          </p:cNvSpPr>
          <p:nvPr>
            <p:ph type="sldNum" sz="quarter" idx="7"/>
          </p:nvPr>
        </p:nvSpPr>
        <p:spPr/>
        <p:txBody>
          <a:bodyPr lIns="0" tIns="0" rIns="0" bIns="0" rtlCol="0"/>
          <a:lstStyle>
            <a:lvl1pPr algn="r">
              <a:defRPr>
                <a:solidFill>
                  <a:schemeClr val="tx1">
                    <a:tint val="75000"/>
                  </a:schemeClr>
                </a:solidFill>
              </a:defRPr>
            </a:lvl1pPr>
          </a:lstStyle>
          <a:p>
            <a:pPr defTabSz="822960" rtl="0"/>
            <a:fld id="{B6F15528-21DE-4FAA-801E-634DDDAF4B2B}"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Tree>
    <p:extLst>
      <p:ext uri="{BB962C8B-B14F-4D97-AF65-F5344CB8AC3E}">
        <p14:creationId xmlns:p14="http://schemas.microsoft.com/office/powerpoint/2010/main" val="15804213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12192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a:solidFill>
                <a:schemeClr val="bg1">
                  <a:lumMod val="75000"/>
                </a:schemeClr>
              </a:solidFill>
            </a:endParaRPr>
          </a:p>
        </p:txBody>
      </p:sp>
      <p:sp>
        <p:nvSpPr>
          <p:cNvPr id="5" name="Rectangle 4"/>
          <p:cNvSpPr/>
          <p:nvPr/>
        </p:nvSpPr>
        <p:spPr>
          <a:xfrm>
            <a:off x="0" y="5489578"/>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400">
                <a:solidFill>
                  <a:schemeClr val="bg1">
                    <a:lumMod val="75000"/>
                  </a:schemeClr>
                </a:solidFill>
              </a:rPr>
              <a:t>Updated:</a:t>
            </a:r>
          </a:p>
        </p:txBody>
      </p:sp>
      <p:sp>
        <p:nvSpPr>
          <p:cNvPr id="2" name="Title 1"/>
          <p:cNvSpPr>
            <a:spLocks noGrp="1"/>
          </p:cNvSpPr>
          <p:nvPr>
            <p:ph type="ctrTitle"/>
          </p:nvPr>
        </p:nvSpPr>
        <p:spPr>
          <a:xfrm>
            <a:off x="914400" y="2283491"/>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828800" y="3818400"/>
            <a:ext cx="85344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5397" y="0"/>
            <a:ext cx="2183476"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12192000" cy="923330"/>
          </a:xfrm>
          <a:prstGeom prst="rect">
            <a:avLst/>
          </a:prstGeom>
          <a:solidFill>
            <a:schemeClr val="bg1"/>
          </a:solidFill>
        </p:spPr>
        <p:txBody>
          <a:bodyPr wrap="square" rtlCol="0">
            <a:spAutoFit/>
          </a:bodyPr>
          <a:lstStyle/>
          <a:p>
            <a:pPr rtl="0"/>
            <a:endParaRPr lang="fr-FR">
              <a:ln>
                <a:solidFill>
                  <a:schemeClr val="bg1"/>
                </a:solidFill>
              </a:ln>
              <a:solidFill>
                <a:schemeClr val="bg1"/>
              </a:solidFill>
            </a:endParaRPr>
          </a:p>
          <a:p>
            <a:pPr rtl="0"/>
            <a:endParaRPr lang="en-US">
              <a:ln>
                <a:solidFill>
                  <a:schemeClr val="bg1"/>
                </a:solidFill>
              </a:ln>
              <a:solidFill>
                <a:schemeClr val="bg1"/>
              </a:solidFill>
            </a:endParaRPr>
          </a:p>
          <a:p>
            <a:pPr rtl="0"/>
            <a:endParaRPr lang="en-US">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12192000" cy="923330"/>
          </a:xfrm>
          <a:prstGeom prst="rect">
            <a:avLst/>
          </a:prstGeom>
          <a:solidFill>
            <a:schemeClr val="bg1"/>
          </a:solidFill>
        </p:spPr>
        <p:txBody>
          <a:bodyPr wrap="square" rtlCol="0">
            <a:spAutoFit/>
          </a:bodyPr>
          <a:lstStyle/>
          <a:p>
            <a:pPr rtl="0"/>
            <a:endParaRPr lang="fr-FR" sz="1800">
              <a:ln>
                <a:solidFill>
                  <a:schemeClr val="bg1"/>
                </a:solidFill>
              </a:ln>
              <a:solidFill>
                <a:schemeClr val="bg1"/>
              </a:solidFill>
            </a:endParaRPr>
          </a:p>
          <a:p>
            <a:pPr rtl="0"/>
            <a:endParaRPr lang="en-US" sz="1800">
              <a:ln>
                <a:solidFill>
                  <a:schemeClr val="bg1"/>
                </a:solidFill>
              </a:ln>
              <a:solidFill>
                <a:schemeClr val="bg1"/>
              </a:solidFill>
            </a:endParaRPr>
          </a:p>
          <a:p>
            <a:pPr rtl="0"/>
            <a:endParaRPr lang="en-US" sz="180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609600" y="1600200"/>
            <a:ext cx="53848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6197600" y="1600200"/>
            <a:ext cx="53848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609600" y="1535114"/>
            <a:ext cx="5386917"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4" name="Content Placeholder 3"/>
          <p:cNvSpPr>
            <a:spLocks noGrp="1"/>
          </p:cNvSpPr>
          <p:nvPr>
            <p:ph sz="half" idx="2"/>
          </p:nvPr>
        </p:nvSpPr>
        <p:spPr>
          <a:xfrm>
            <a:off x="609600" y="2174877"/>
            <a:ext cx="5386917"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6193370" y="1535114"/>
            <a:ext cx="5389033"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6" name="Content Placeholder 5"/>
          <p:cNvSpPr>
            <a:spLocks noGrp="1"/>
          </p:cNvSpPr>
          <p:nvPr>
            <p:ph sz="quarter" idx="4"/>
          </p:nvPr>
        </p:nvSpPr>
        <p:spPr>
          <a:xfrm>
            <a:off x="6193370" y="2174877"/>
            <a:ext cx="5389033"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1"/>
            <a:ext cx="4011084"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4766733" y="273050"/>
            <a:ext cx="6815667" cy="5769060"/>
          </a:xfrm>
        </p:spPr>
        <p:txBody>
          <a:bodyPr rtlCol="0"/>
          <a:lstStyle>
            <a:lvl1pPr>
              <a:defRPr sz="1800"/>
            </a:lvl1pPr>
            <a:lvl2pPr>
              <a:defRPr sz="16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609603" y="1435104"/>
            <a:ext cx="4011084" cy="4607009"/>
          </a:xfrm>
        </p:spPr>
        <p:txBody>
          <a:bodyPr rtlCol="0"/>
          <a:lstStyle>
            <a:lvl1pPr marL="0" indent="0">
              <a:buNone/>
              <a:defRPr sz="18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1800"/>
            </a:lvl1pPr>
            <a:lvl2pPr marL="411480" indent="0">
              <a:buNone/>
              <a:defRPr sz="2500"/>
            </a:lvl2pPr>
            <a:lvl3pPr marL="822960" indent="0">
              <a:buNone/>
              <a:defRPr sz="220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2389717" y="5367338"/>
            <a:ext cx="7315200" cy="653950"/>
          </a:xfrm>
        </p:spPr>
        <p:txBody>
          <a:bodyPr rtlCol="0"/>
          <a:lstStyle>
            <a:lvl1pPr marL="0" indent="0">
              <a:buNone/>
              <a:defRPr sz="13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47682-6AEF-4616-B5FE-9FE9998C8198}"/>
              </a:ext>
            </a:extLst>
          </p:cNvPr>
          <p:cNvSpPr>
            <a:spLocks noGrp="1"/>
          </p:cNvSpPr>
          <p:nvPr>
            <p:ph type="title"/>
          </p:nvPr>
        </p:nvSpPr>
        <p:spPr>
          <a:xfrm>
            <a:off x="359513" y="-69046"/>
            <a:ext cx="8575887" cy="492443"/>
          </a:xfrm>
        </p:spPr>
        <p:txBody>
          <a:bodyPr rtlCol="0"/>
          <a:lstStyle/>
          <a:p>
            <a:pPr rtl="0"/>
            <a:r>
              <a:rPr lang="fr"/>
              <a:t>Click to edit Master title style</a:t>
            </a:r>
            <a:endParaRPr lang="en-GB"/>
          </a:p>
        </p:txBody>
      </p:sp>
      <p:sp>
        <p:nvSpPr>
          <p:cNvPr id="3" name="Content Placeholder 2">
            <a:extLst>
              <a:ext uri="{FF2B5EF4-FFF2-40B4-BE49-F238E27FC236}">
                <a16:creationId xmlns:a16="http://schemas.microsoft.com/office/drawing/2014/main" id="{19CFEB7D-F432-4820-BC50-5924FAC2567B}"/>
              </a:ext>
            </a:extLst>
          </p:cNvPr>
          <p:cNvSpPr>
            <a:spLocks noGrp="1"/>
          </p:cNvSpPr>
          <p:nvPr>
            <p:ph sz="half" idx="1"/>
          </p:nvPr>
        </p:nvSpPr>
        <p:spPr>
          <a:xfrm>
            <a:off x="838200" y="1825625"/>
            <a:ext cx="5181600" cy="1415772"/>
          </a:xfrm>
        </p:spPr>
        <p:txBody>
          <a:bodyPr rtlCol="0"/>
          <a:lstStyle/>
          <a:p>
            <a:pPr lvl="0" rtl="0"/>
            <a:r>
              <a:rPr lang="fr"/>
              <a:t>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Content Placeholder 3">
            <a:extLst>
              <a:ext uri="{FF2B5EF4-FFF2-40B4-BE49-F238E27FC236}">
                <a16:creationId xmlns:a16="http://schemas.microsoft.com/office/drawing/2014/main" id="{2C8BB4D1-C34C-49F8-958B-79E128E9EE27}"/>
              </a:ext>
            </a:extLst>
          </p:cNvPr>
          <p:cNvSpPr>
            <a:spLocks noGrp="1"/>
          </p:cNvSpPr>
          <p:nvPr>
            <p:ph sz="half" idx="2"/>
          </p:nvPr>
        </p:nvSpPr>
        <p:spPr>
          <a:xfrm>
            <a:off x="6172200" y="1825625"/>
            <a:ext cx="5181600" cy="1415772"/>
          </a:xfrm>
        </p:spPr>
        <p:txBody>
          <a:bodyPr rtlCol="0"/>
          <a:lstStyle/>
          <a:p>
            <a:pPr lvl="0" rtl="0"/>
            <a:r>
              <a:rPr lang="fr"/>
              <a:t>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5" name="Date Placeholder 4">
            <a:extLst>
              <a:ext uri="{FF2B5EF4-FFF2-40B4-BE49-F238E27FC236}">
                <a16:creationId xmlns:a16="http://schemas.microsoft.com/office/drawing/2014/main" id="{C1A8D885-CDFD-461E-B0E5-B9992230AB1D}"/>
              </a:ext>
            </a:extLst>
          </p:cNvPr>
          <p:cNvSpPr>
            <a:spLocks noGrp="1"/>
          </p:cNvSpPr>
          <p:nvPr>
            <p:ph type="dt" sz="half" idx="10"/>
          </p:nvPr>
        </p:nvSpPr>
        <p:spPr>
          <a:xfrm>
            <a:off x="609600" y="6377942"/>
            <a:ext cx="2804160" cy="246221"/>
          </a:xfrm>
        </p:spPr>
        <p:txBody>
          <a:bodyPr rtlCol="0"/>
          <a:lstStyle/>
          <a:p>
            <a:pPr defTabSz="822960" rtl="0"/>
            <a:fld id="{06353B1E-0C3E-4806-9D77-9E3D9786A2C0}" type="datetimeFigureOut">
              <a:rPr lang="en-GB" sz="1600" kern="1200" smtClean="0">
                <a:solidFill>
                  <a:prstClr val="black">
                    <a:tint val="75000"/>
                  </a:prstClr>
                </a:solidFill>
                <a:ea typeface="+mn-ea"/>
                <a:cs typeface="+mn-cs"/>
              </a:rPr>
              <a:pPr defTabSz="822960" rtl="0"/>
              <a:t>01/07/2023</a:t>
            </a:fld>
            <a:endParaRPr lang="en-GB" sz="1600" kern="1200">
              <a:solidFill>
                <a:prstClr val="black">
                  <a:tint val="75000"/>
                </a:prstClr>
              </a:solidFill>
              <a:ea typeface="+mn-ea"/>
              <a:cs typeface="+mn-cs"/>
            </a:endParaRPr>
          </a:p>
        </p:txBody>
      </p:sp>
      <p:sp>
        <p:nvSpPr>
          <p:cNvPr id="6" name="Footer Placeholder 5">
            <a:extLst>
              <a:ext uri="{FF2B5EF4-FFF2-40B4-BE49-F238E27FC236}">
                <a16:creationId xmlns:a16="http://schemas.microsoft.com/office/drawing/2014/main" id="{71C4A8C2-32D3-4045-B26E-0D386CE3C01A}"/>
              </a:ext>
            </a:extLst>
          </p:cNvPr>
          <p:cNvSpPr>
            <a:spLocks noGrp="1"/>
          </p:cNvSpPr>
          <p:nvPr>
            <p:ph type="ftr" sz="quarter" idx="11"/>
          </p:nvPr>
        </p:nvSpPr>
        <p:spPr>
          <a:xfrm>
            <a:off x="4145280" y="6377942"/>
            <a:ext cx="3901440" cy="246221"/>
          </a:xfrm>
        </p:spPr>
        <p:txBody>
          <a:bodyPr rtlCol="0"/>
          <a:lstStyle/>
          <a:p>
            <a:pPr defTabSz="822960" rtl="0"/>
            <a:endParaRPr lang="en-GB" sz="1600" kern="1200">
              <a:solidFill>
                <a:prstClr val="black">
                  <a:tint val="75000"/>
                </a:prstClr>
              </a:solidFill>
              <a:ea typeface="+mn-ea"/>
              <a:cs typeface="+mn-cs"/>
            </a:endParaRPr>
          </a:p>
        </p:txBody>
      </p:sp>
      <p:sp>
        <p:nvSpPr>
          <p:cNvPr id="7" name="Slide Number Placeholder 6">
            <a:extLst>
              <a:ext uri="{FF2B5EF4-FFF2-40B4-BE49-F238E27FC236}">
                <a16:creationId xmlns:a16="http://schemas.microsoft.com/office/drawing/2014/main" id="{77161D34-C08C-47EC-BB47-A60F3CB38B79}"/>
              </a:ext>
            </a:extLst>
          </p:cNvPr>
          <p:cNvSpPr>
            <a:spLocks noGrp="1"/>
          </p:cNvSpPr>
          <p:nvPr>
            <p:ph type="sldNum" sz="quarter" idx="12"/>
          </p:nvPr>
        </p:nvSpPr>
        <p:spPr>
          <a:xfrm>
            <a:off x="8778240" y="6377942"/>
            <a:ext cx="2804160" cy="246221"/>
          </a:xfrm>
        </p:spPr>
        <p:txBody>
          <a:bodyPr rtlCol="0"/>
          <a:lstStyle/>
          <a:p>
            <a:pPr defTabSz="822960" rtl="0"/>
            <a:fld id="{8A261591-C269-45A6-AD38-523DDC2E182D}" type="slidenum">
              <a:rPr lang="en-GB" sz="1600" kern="1200" smtClean="0">
                <a:solidFill>
                  <a:prstClr val="black">
                    <a:tint val="75000"/>
                  </a:prstClr>
                </a:solidFill>
                <a:ea typeface="+mn-ea"/>
                <a:cs typeface="+mn-cs"/>
              </a:rPr>
              <a:pPr defTabSz="822960" rtl="0"/>
              <a:t>‹#›</a:t>
            </a:fld>
            <a:endParaRPr lang="en-GB" sz="1600" kern="1200">
              <a:solidFill>
                <a:prstClr val="black">
                  <a:tint val="75000"/>
                </a:prstClr>
              </a:solidFill>
              <a:ea typeface="+mn-ea"/>
              <a:cs typeface="+mn-cs"/>
            </a:endParaRPr>
          </a:p>
        </p:txBody>
      </p:sp>
    </p:spTree>
    <p:extLst>
      <p:ext uri="{BB962C8B-B14F-4D97-AF65-F5344CB8AC3E}">
        <p14:creationId xmlns:p14="http://schemas.microsoft.com/office/powerpoint/2010/main" val="71470363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609600" y="274639"/>
            <a:ext cx="80264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7"/>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a:solidFill>
                <a:schemeClr val="bg1">
                  <a:lumMod val="75000"/>
                </a:schemeClr>
              </a:solidFill>
            </a:endParaRPr>
          </a:p>
        </p:txBody>
      </p:sp>
      <p:sp>
        <p:nvSpPr>
          <p:cNvPr id="2" name="Title 1"/>
          <p:cNvSpPr>
            <a:spLocks noGrp="1"/>
          </p:cNvSpPr>
          <p:nvPr>
            <p:ph type="ctrTitle"/>
          </p:nvPr>
        </p:nvSpPr>
        <p:spPr>
          <a:xfrm>
            <a:off x="914400" y="2283491"/>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828800" y="3818400"/>
            <a:ext cx="85344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7" y="18630"/>
            <a:ext cx="24111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3" y="6062313"/>
            <a:ext cx="1759501" cy="568475"/>
          </a:xfrm>
          <a:prstGeom prst="rect">
            <a:avLst/>
          </a:prstGeom>
          <a:blipFill>
            <a:blip r:embed="rId3" cstate="print"/>
            <a:stretch>
              <a:fillRect/>
            </a:stretch>
          </a:blipFill>
        </p:spPr>
        <p:txBody>
          <a:bodyPr wrap="square" lIns="0" tIns="0" rIns="0" bIns="0" rtlCol="0"/>
          <a:lstStyle/>
          <a:p>
            <a:pPr rtl="0"/>
            <a:endParaRPr sz="1350"/>
          </a:p>
        </p:txBody>
      </p:sp>
    </p:spTree>
    <p:extLst>
      <p:ext uri="{BB962C8B-B14F-4D97-AF65-F5344CB8AC3E}">
        <p14:creationId xmlns:p14="http://schemas.microsoft.com/office/powerpoint/2010/main" val="18283714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12192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a:solidFill>
                <a:schemeClr val="bg1">
                  <a:lumMod val="75000"/>
                </a:schemeClr>
              </a:solidFill>
            </a:endParaRPr>
          </a:p>
        </p:txBody>
      </p:sp>
      <p:sp>
        <p:nvSpPr>
          <p:cNvPr id="5" name="Rectangle 4"/>
          <p:cNvSpPr/>
          <p:nvPr/>
        </p:nvSpPr>
        <p:spPr>
          <a:xfrm>
            <a:off x="0" y="5489578"/>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350">
                <a:solidFill>
                  <a:schemeClr val="bg1">
                    <a:lumMod val="75000"/>
                  </a:schemeClr>
                </a:solidFill>
              </a:rPr>
              <a:t>Updated:</a:t>
            </a:r>
          </a:p>
        </p:txBody>
      </p:sp>
      <p:sp>
        <p:nvSpPr>
          <p:cNvPr id="2" name="Title 1"/>
          <p:cNvSpPr>
            <a:spLocks noGrp="1"/>
          </p:cNvSpPr>
          <p:nvPr>
            <p:ph type="ctrTitle"/>
          </p:nvPr>
        </p:nvSpPr>
        <p:spPr>
          <a:xfrm>
            <a:off x="914400" y="2283491"/>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828800" y="3818400"/>
            <a:ext cx="85344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5397" y="0"/>
            <a:ext cx="2183476"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2"/>
            <a:ext cx="12192000" cy="715581"/>
          </a:xfrm>
          <a:prstGeom prst="rect">
            <a:avLst/>
          </a:prstGeom>
          <a:solidFill>
            <a:schemeClr val="bg1"/>
          </a:solidFill>
        </p:spPr>
        <p:txBody>
          <a:bodyPr wrap="square" rtlCol="0">
            <a:spAutoFit/>
          </a:bodyPr>
          <a:lstStyle/>
          <a:p>
            <a:pPr rtl="0"/>
            <a:endParaRPr lang="fr-FR" sz="1350">
              <a:ln>
                <a:solidFill>
                  <a:schemeClr val="bg1"/>
                </a:solidFill>
              </a:ln>
              <a:solidFill>
                <a:schemeClr val="bg1"/>
              </a:solidFill>
            </a:endParaRPr>
          </a:p>
          <a:p>
            <a:pPr rtl="0"/>
            <a:endParaRPr lang="en-US" sz="1350">
              <a:ln>
                <a:solidFill>
                  <a:schemeClr val="bg1"/>
                </a:solidFill>
              </a:ln>
              <a:solidFill>
                <a:schemeClr val="bg1"/>
              </a:solidFill>
            </a:endParaRPr>
          </a:p>
          <a:p>
            <a:pPr rtl="0"/>
            <a:endParaRPr lang="en-US" sz="135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609600" y="1600200"/>
            <a:ext cx="53848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6197600" y="1600200"/>
            <a:ext cx="53848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609600" y="1535114"/>
            <a:ext cx="5386917"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4" name="Content Placeholder 3"/>
          <p:cNvSpPr>
            <a:spLocks noGrp="1"/>
          </p:cNvSpPr>
          <p:nvPr>
            <p:ph sz="half" idx="2"/>
          </p:nvPr>
        </p:nvSpPr>
        <p:spPr>
          <a:xfrm>
            <a:off x="609600" y="2174877"/>
            <a:ext cx="5386917"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6193370" y="1535114"/>
            <a:ext cx="5389033"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6" name="Content Placeholder 5"/>
          <p:cNvSpPr>
            <a:spLocks noGrp="1"/>
          </p:cNvSpPr>
          <p:nvPr>
            <p:ph sz="quarter" idx="4"/>
          </p:nvPr>
        </p:nvSpPr>
        <p:spPr>
          <a:xfrm>
            <a:off x="6193370" y="2174877"/>
            <a:ext cx="5389033"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white" preserve="1">
  <p:cSld name="Title Only white">
    <p:spTree>
      <p:nvGrpSpPr>
        <p:cNvPr id="1" name="Shape 100"/>
        <p:cNvGrpSpPr/>
        <p:nvPr/>
      </p:nvGrpSpPr>
      <p:grpSpPr>
        <a:xfrm>
          <a:off x="0" y="0"/>
          <a:ext cx="0" cy="0"/>
          <a:chOff x="0" y="0"/>
          <a:chExt cx="0" cy="0"/>
        </a:xfrm>
      </p:grpSpPr>
      <p:sp>
        <p:nvSpPr>
          <p:cNvPr id="101" name="Google Shape;101;p74"/>
          <p:cNvSpPr txBox="1">
            <a:spLocks noGrp="1"/>
          </p:cNvSpPr>
          <p:nvPr>
            <p:ph type="dt" idx="10"/>
          </p:nvPr>
        </p:nvSpPr>
        <p:spPr>
          <a:xfrm>
            <a:off x="480002" y="6588208"/>
            <a:ext cx="790001" cy="180000"/>
          </a:xfrm>
          <a:prstGeom prst="rect">
            <a:avLst/>
          </a:prstGeom>
          <a:noFill/>
          <a:ln>
            <a:noFill/>
          </a:ln>
        </p:spPr>
        <p:txBody>
          <a:bodyPr spcFirstLastPara="1" wrap="square" lIns="91425" tIns="45700" rIns="91425" bIns="45700" rtlCol="0" anchor="t" anchorCtr="0">
            <a:noAutofit/>
          </a:bodyPr>
          <a:lstStyle>
            <a:lvl1pPr marR="0" lvl="0" algn="l" rtl="0">
              <a:spcBef>
                <a:spcPts val="0"/>
              </a:spcBef>
              <a:spcAft>
                <a:spcPts val="0"/>
              </a:spcAft>
              <a:buSzPts val="1400"/>
              <a:buNone/>
              <a:defRPr sz="1200">
                <a:solidFill>
                  <a:schemeClr val="dk1"/>
                </a:solidFill>
                <a:latin typeface="Arial"/>
                <a:ea typeface="Arial"/>
                <a:cs typeface="Arial"/>
                <a:sym typeface="Arial"/>
              </a:defRPr>
            </a:lvl1pPr>
            <a:lvl2pPr marR="0" lvl="1"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pPr defTabSz="822960" rtl="0"/>
            <a:endParaRPr lang="en-US" kern="1200">
              <a:solidFill>
                <a:prstClr val="black"/>
              </a:solidFill>
            </a:endParaRPr>
          </a:p>
        </p:txBody>
      </p:sp>
      <p:sp>
        <p:nvSpPr>
          <p:cNvPr id="102" name="Google Shape;102;p74"/>
          <p:cNvSpPr txBox="1">
            <a:spLocks noGrp="1"/>
          </p:cNvSpPr>
          <p:nvPr>
            <p:ph type="ftr" idx="11"/>
          </p:nvPr>
        </p:nvSpPr>
        <p:spPr>
          <a:xfrm>
            <a:off x="1392992" y="6588208"/>
            <a:ext cx="2264608" cy="180000"/>
          </a:xfrm>
          <a:prstGeom prst="rect">
            <a:avLst/>
          </a:prstGeom>
          <a:noFill/>
          <a:ln>
            <a:noFill/>
          </a:ln>
        </p:spPr>
        <p:txBody>
          <a:bodyPr spcFirstLastPara="1" wrap="square" lIns="91425" tIns="45700" rIns="91425" bIns="45700" rtlCol="0" anchor="t" anchorCtr="0">
            <a:noAutofit/>
          </a:bodyPr>
          <a:lstStyle>
            <a:lvl1pPr marR="0" lvl="0" algn="l" rtl="0">
              <a:spcBef>
                <a:spcPts val="0"/>
              </a:spcBef>
              <a:spcAft>
                <a:spcPts val="0"/>
              </a:spcAft>
              <a:buSzPts val="1400"/>
              <a:buNone/>
              <a:defRPr sz="1200">
                <a:solidFill>
                  <a:schemeClr val="dk1"/>
                </a:solidFill>
                <a:latin typeface="Arial"/>
                <a:ea typeface="Arial"/>
                <a:cs typeface="Arial"/>
                <a:sym typeface="Arial"/>
              </a:defRPr>
            </a:lvl1pPr>
            <a:lvl2pPr marR="0" lvl="1"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pPr defTabSz="822960" rtl="0"/>
            <a:endParaRPr lang="en-US" kern="1200">
              <a:solidFill>
                <a:prstClr val="black"/>
              </a:solidFill>
            </a:endParaRPr>
          </a:p>
        </p:txBody>
      </p:sp>
      <p:sp>
        <p:nvSpPr>
          <p:cNvPr id="103" name="Google Shape;103;p74"/>
          <p:cNvSpPr txBox="1">
            <a:spLocks noGrp="1"/>
          </p:cNvSpPr>
          <p:nvPr>
            <p:ph type="sldNum" idx="12"/>
          </p:nvPr>
        </p:nvSpPr>
        <p:spPr>
          <a:xfrm>
            <a:off x="11416433" y="6588208"/>
            <a:ext cx="289931" cy="180000"/>
          </a:xfrm>
          <a:prstGeom prst="rect">
            <a:avLst/>
          </a:prstGeom>
          <a:noFill/>
          <a:ln>
            <a:noFill/>
          </a:ln>
        </p:spPr>
        <p:txBody>
          <a:bodyPr spcFirstLastPara="1" wrap="square" lIns="0" tIns="0" rIns="0" bIns="0" rtlCol="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822960" rtl="0"/>
            <a:fld id="{00000000-1234-1234-1234-123412341234}"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
        <p:nvSpPr>
          <p:cNvPr id="104" name="Google Shape;104;p74"/>
          <p:cNvSpPr txBox="1">
            <a:spLocks noGrp="1"/>
          </p:cNvSpPr>
          <p:nvPr>
            <p:ph type="body" idx="1"/>
          </p:nvPr>
        </p:nvSpPr>
        <p:spPr>
          <a:xfrm>
            <a:off x="480000" y="6293653"/>
            <a:ext cx="11226365" cy="208579"/>
          </a:xfrm>
          <a:prstGeom prst="rect">
            <a:avLst/>
          </a:prstGeom>
          <a:noFill/>
          <a:ln>
            <a:noFill/>
          </a:ln>
        </p:spPr>
        <p:txBody>
          <a:bodyPr spcFirstLastPara="1" wrap="square" lIns="18000" tIns="0" rIns="18000" bIns="0" rtlCol="0" anchor="t" anchorCtr="0">
            <a:normAutofit/>
          </a:bodyPr>
          <a:lstStyle>
            <a:lvl1pPr marL="308610" lvl="0" indent="-154306" algn="l">
              <a:lnSpc>
                <a:spcPct val="110000"/>
              </a:lnSpc>
              <a:spcBef>
                <a:spcPts val="676"/>
              </a:spcBef>
              <a:spcAft>
                <a:spcPts val="0"/>
              </a:spcAft>
              <a:buSzPts val="640"/>
              <a:buFont typeface="Arial"/>
              <a:buNone/>
              <a:defRPr sz="500" b="0">
                <a:solidFill>
                  <a:schemeClr val="dk1"/>
                </a:solidFill>
                <a:latin typeface="Arial"/>
                <a:ea typeface="Arial"/>
                <a:cs typeface="Arial"/>
                <a:sym typeface="Arial"/>
              </a:defRPr>
            </a:lvl1pPr>
            <a:lvl2pPr marL="617220" lvl="1" indent="-231457" algn="l">
              <a:lnSpc>
                <a:spcPct val="110000"/>
              </a:lnSpc>
              <a:spcBef>
                <a:spcPts val="406"/>
              </a:spcBef>
              <a:spcAft>
                <a:spcPts val="0"/>
              </a:spcAft>
              <a:buSzPts val="1800"/>
              <a:buChar char="•"/>
              <a:defRPr/>
            </a:lvl2pPr>
            <a:lvl3pPr marL="925830" lvl="2" indent="-231457" algn="l">
              <a:lnSpc>
                <a:spcPct val="110000"/>
              </a:lnSpc>
              <a:spcBef>
                <a:spcPts val="406"/>
              </a:spcBef>
              <a:spcAft>
                <a:spcPts val="0"/>
              </a:spcAft>
              <a:buSzPts val="1800"/>
              <a:buChar char="•"/>
              <a:defRPr/>
            </a:lvl3pPr>
            <a:lvl4pPr marL="1234440" lvl="3" indent="-231457" algn="l">
              <a:lnSpc>
                <a:spcPct val="110000"/>
              </a:lnSpc>
              <a:spcBef>
                <a:spcPts val="406"/>
              </a:spcBef>
              <a:spcAft>
                <a:spcPts val="0"/>
              </a:spcAft>
              <a:buSzPts val="1800"/>
              <a:buChar char="•"/>
              <a:defRPr/>
            </a:lvl4pPr>
            <a:lvl5pPr marL="1543050" lvl="4" indent="-231457" algn="l">
              <a:lnSpc>
                <a:spcPct val="110000"/>
              </a:lnSpc>
              <a:spcBef>
                <a:spcPts val="406"/>
              </a:spcBef>
              <a:spcAft>
                <a:spcPts val="0"/>
              </a:spcAft>
              <a:buSzPts val="1800"/>
              <a:buChar char="•"/>
              <a:defRPr/>
            </a:lvl5pPr>
            <a:lvl6pPr marL="1851660" lvl="5" indent="-231457" algn="l">
              <a:lnSpc>
                <a:spcPct val="90000"/>
              </a:lnSpc>
              <a:spcBef>
                <a:spcPts val="406"/>
              </a:spcBef>
              <a:spcAft>
                <a:spcPts val="0"/>
              </a:spcAft>
              <a:buClr>
                <a:schemeClr val="dk1"/>
              </a:buClr>
              <a:buSzPts val="1800"/>
              <a:buChar char="•"/>
              <a:defRPr/>
            </a:lvl6pPr>
            <a:lvl7pPr marL="2160270" lvl="6" indent="-231457" algn="l">
              <a:lnSpc>
                <a:spcPct val="90000"/>
              </a:lnSpc>
              <a:spcBef>
                <a:spcPts val="337"/>
              </a:spcBef>
              <a:spcAft>
                <a:spcPts val="0"/>
              </a:spcAft>
              <a:buClr>
                <a:schemeClr val="dk1"/>
              </a:buClr>
              <a:buSzPts val="1800"/>
              <a:buChar char="•"/>
              <a:defRPr/>
            </a:lvl7pPr>
            <a:lvl8pPr marL="2468880" lvl="7" indent="-231457" algn="l">
              <a:lnSpc>
                <a:spcPct val="90000"/>
              </a:lnSpc>
              <a:spcBef>
                <a:spcPts val="337"/>
              </a:spcBef>
              <a:spcAft>
                <a:spcPts val="0"/>
              </a:spcAft>
              <a:buClr>
                <a:schemeClr val="dk1"/>
              </a:buClr>
              <a:buSzPts val="1800"/>
              <a:buChar char="•"/>
              <a:defRPr/>
            </a:lvl8pPr>
            <a:lvl9pPr marL="2777490" lvl="8" indent="-231457" algn="l">
              <a:lnSpc>
                <a:spcPct val="90000"/>
              </a:lnSpc>
              <a:spcBef>
                <a:spcPts val="337"/>
              </a:spcBef>
              <a:spcAft>
                <a:spcPts val="0"/>
              </a:spcAft>
              <a:buClr>
                <a:schemeClr val="dk1"/>
              </a:buClr>
              <a:buSzPts val="1800"/>
              <a:buChar char="•"/>
              <a:defRPr/>
            </a:lvl9pPr>
          </a:lstStyle>
          <a:p>
            <a:pPr rtl="0"/>
            <a:endParaRPr/>
          </a:p>
        </p:txBody>
      </p:sp>
      <p:sp>
        <p:nvSpPr>
          <p:cNvPr id="105" name="Google Shape;105;p74"/>
          <p:cNvSpPr txBox="1">
            <a:spLocks noGrp="1"/>
          </p:cNvSpPr>
          <p:nvPr>
            <p:ph type="body" idx="2"/>
          </p:nvPr>
        </p:nvSpPr>
        <p:spPr>
          <a:xfrm>
            <a:off x="480485" y="1188007"/>
            <a:ext cx="8160000" cy="288925"/>
          </a:xfrm>
          <a:prstGeom prst="rect">
            <a:avLst/>
          </a:prstGeom>
          <a:noFill/>
          <a:ln>
            <a:noFill/>
          </a:ln>
        </p:spPr>
        <p:txBody>
          <a:bodyPr spcFirstLastPara="1" wrap="square" lIns="18000" tIns="0" rIns="18000" bIns="0" rtlCol="0" anchor="ctr" anchorCtr="0">
            <a:normAutofit/>
          </a:bodyPr>
          <a:lstStyle>
            <a:lvl1pPr marL="308610" lvl="0" indent="-154306" algn="l">
              <a:lnSpc>
                <a:spcPct val="110000"/>
              </a:lnSpc>
              <a:spcBef>
                <a:spcPts val="676"/>
              </a:spcBef>
              <a:spcAft>
                <a:spcPts val="0"/>
              </a:spcAft>
              <a:buSzPts val="1280"/>
              <a:buFont typeface="Arial"/>
              <a:buNone/>
              <a:defRPr sz="1100" b="0">
                <a:solidFill>
                  <a:schemeClr val="dk1"/>
                </a:solidFill>
                <a:latin typeface="Arial"/>
                <a:ea typeface="Arial"/>
                <a:cs typeface="Arial"/>
                <a:sym typeface="Arial"/>
              </a:defRPr>
            </a:lvl1pPr>
            <a:lvl2pPr marL="617220" lvl="1" indent="-231457" algn="l">
              <a:lnSpc>
                <a:spcPct val="110000"/>
              </a:lnSpc>
              <a:spcBef>
                <a:spcPts val="406"/>
              </a:spcBef>
              <a:spcAft>
                <a:spcPts val="0"/>
              </a:spcAft>
              <a:buSzPts val="1800"/>
              <a:buChar char="•"/>
              <a:defRPr/>
            </a:lvl2pPr>
            <a:lvl3pPr marL="925830" lvl="2" indent="-231457" algn="l">
              <a:lnSpc>
                <a:spcPct val="110000"/>
              </a:lnSpc>
              <a:spcBef>
                <a:spcPts val="406"/>
              </a:spcBef>
              <a:spcAft>
                <a:spcPts val="0"/>
              </a:spcAft>
              <a:buSzPts val="1800"/>
              <a:buChar char="•"/>
              <a:defRPr/>
            </a:lvl3pPr>
            <a:lvl4pPr marL="1234440" lvl="3" indent="-231457" algn="l">
              <a:lnSpc>
                <a:spcPct val="110000"/>
              </a:lnSpc>
              <a:spcBef>
                <a:spcPts val="406"/>
              </a:spcBef>
              <a:spcAft>
                <a:spcPts val="0"/>
              </a:spcAft>
              <a:buSzPts val="1800"/>
              <a:buChar char="•"/>
              <a:defRPr/>
            </a:lvl4pPr>
            <a:lvl5pPr marL="1543050" lvl="4" indent="-231457" algn="l">
              <a:lnSpc>
                <a:spcPct val="110000"/>
              </a:lnSpc>
              <a:spcBef>
                <a:spcPts val="406"/>
              </a:spcBef>
              <a:spcAft>
                <a:spcPts val="0"/>
              </a:spcAft>
              <a:buSzPts val="1800"/>
              <a:buChar char="•"/>
              <a:defRPr/>
            </a:lvl5pPr>
            <a:lvl6pPr marL="1851660" lvl="5" indent="-231457" algn="l">
              <a:lnSpc>
                <a:spcPct val="90000"/>
              </a:lnSpc>
              <a:spcBef>
                <a:spcPts val="406"/>
              </a:spcBef>
              <a:spcAft>
                <a:spcPts val="0"/>
              </a:spcAft>
              <a:buClr>
                <a:schemeClr val="dk1"/>
              </a:buClr>
              <a:buSzPts val="1800"/>
              <a:buChar char="•"/>
              <a:defRPr/>
            </a:lvl6pPr>
            <a:lvl7pPr marL="2160270" lvl="6" indent="-231457" algn="l">
              <a:lnSpc>
                <a:spcPct val="90000"/>
              </a:lnSpc>
              <a:spcBef>
                <a:spcPts val="337"/>
              </a:spcBef>
              <a:spcAft>
                <a:spcPts val="0"/>
              </a:spcAft>
              <a:buClr>
                <a:schemeClr val="dk1"/>
              </a:buClr>
              <a:buSzPts val="1800"/>
              <a:buChar char="•"/>
              <a:defRPr/>
            </a:lvl7pPr>
            <a:lvl8pPr marL="2468880" lvl="7" indent="-231457" algn="l">
              <a:lnSpc>
                <a:spcPct val="90000"/>
              </a:lnSpc>
              <a:spcBef>
                <a:spcPts val="337"/>
              </a:spcBef>
              <a:spcAft>
                <a:spcPts val="0"/>
              </a:spcAft>
              <a:buClr>
                <a:schemeClr val="dk1"/>
              </a:buClr>
              <a:buSzPts val="1800"/>
              <a:buChar char="•"/>
              <a:defRPr/>
            </a:lvl8pPr>
            <a:lvl9pPr marL="2777490" lvl="8" indent="-231457" algn="l">
              <a:lnSpc>
                <a:spcPct val="90000"/>
              </a:lnSpc>
              <a:spcBef>
                <a:spcPts val="337"/>
              </a:spcBef>
              <a:spcAft>
                <a:spcPts val="0"/>
              </a:spcAft>
              <a:buClr>
                <a:schemeClr val="dk1"/>
              </a:buClr>
              <a:buSzPts val="1800"/>
              <a:buChar char="•"/>
              <a:defRPr/>
            </a:lvl9pPr>
          </a:lstStyle>
          <a:p>
            <a:pPr rtl="0"/>
            <a:endParaRPr/>
          </a:p>
        </p:txBody>
      </p:sp>
      <p:sp>
        <p:nvSpPr>
          <p:cNvPr id="106" name="Google Shape;106;p74"/>
          <p:cNvSpPr txBox="1">
            <a:spLocks noGrp="1"/>
          </p:cNvSpPr>
          <p:nvPr>
            <p:ph type="title"/>
          </p:nvPr>
        </p:nvSpPr>
        <p:spPr>
          <a:xfrm>
            <a:off x="479999" y="367619"/>
            <a:ext cx="8160000" cy="720000"/>
          </a:xfrm>
          <a:prstGeom prst="rect">
            <a:avLst/>
          </a:prstGeom>
          <a:noFill/>
          <a:ln>
            <a:noFill/>
          </a:ln>
        </p:spPr>
        <p:txBody>
          <a:bodyPr spcFirstLastPara="1" wrap="square" lIns="18000" tIns="0" rIns="360000" bIns="0" rtlCol="0" anchor="b" anchorCtr="0">
            <a:noAutofit/>
          </a:bodyPr>
          <a:lstStyle>
            <a:lvl1pPr lvl="0" algn="l">
              <a:lnSpc>
                <a:spcPct val="90000"/>
              </a:lnSpc>
              <a:spcBef>
                <a:spcPts val="0"/>
              </a:spcBef>
              <a:spcAft>
                <a:spcPts val="0"/>
              </a:spcAft>
              <a:buClr>
                <a:srgbClr val="0092C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Tree>
    <p:extLst>
      <p:ext uri="{BB962C8B-B14F-4D97-AF65-F5344CB8AC3E}">
        <p14:creationId xmlns:p14="http://schemas.microsoft.com/office/powerpoint/2010/main" val="31232493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1"/>
            <a:ext cx="4011084"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4766733" y="273050"/>
            <a:ext cx="6815667" cy="5769060"/>
          </a:xfrm>
        </p:spPr>
        <p:txBody>
          <a:bodyPr rtlCol="0"/>
          <a:lstStyle>
            <a:lvl1pPr>
              <a:defRPr sz="1800"/>
            </a:lvl1pPr>
            <a:lvl2pPr>
              <a:defRPr sz="1620"/>
            </a:lvl2pPr>
            <a:lvl3pPr>
              <a:defRPr sz="1620"/>
            </a:lvl3pPr>
            <a:lvl4pPr>
              <a:defRPr sz="1440"/>
            </a:lvl4pPr>
            <a:lvl5pPr>
              <a:defRPr sz="144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609603" y="1435104"/>
            <a:ext cx="4011084" cy="4607009"/>
          </a:xfrm>
        </p:spPr>
        <p:txBody>
          <a:bodyPr rtlCol="0"/>
          <a:lstStyle>
            <a:lvl1pPr marL="0" indent="0">
              <a:buNone/>
              <a:defRPr sz="180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180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2389717" y="5367338"/>
            <a:ext cx="7315200" cy="653950"/>
          </a:xfrm>
        </p:spPr>
        <p:txBody>
          <a:bodyPr rtlCol="0"/>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609600" y="274639"/>
            <a:ext cx="80264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Titre et texte">
    <p:spTree>
      <p:nvGrpSpPr>
        <p:cNvPr id="1" name=""/>
        <p:cNvGrpSpPr/>
        <p:nvPr/>
      </p:nvGrpSpPr>
      <p:grpSpPr>
        <a:xfrm>
          <a:off x="0" y="0"/>
          <a:ext cx="0" cy="0"/>
          <a:chOff x="0" y="0"/>
          <a:chExt cx="0" cy="0"/>
        </a:xfrm>
      </p:grpSpPr>
      <p:sp>
        <p:nvSpPr>
          <p:cNvPr id="7" name="Rectangle 7"/>
          <p:cNvSpPr>
            <a:spLocks noGrp="1"/>
          </p:cNvSpPr>
          <p:nvPr>
            <p:ph type="body" idx="1"/>
          </p:nvPr>
        </p:nvSpPr>
        <p:spPr>
          <a:xfrm>
            <a:off x="609600" y="1600205"/>
            <a:ext cx="10972800" cy="4525963"/>
          </a:xfrm>
          <a:prstGeom prst="rect">
            <a:avLst/>
          </a:prstGeom>
        </p:spPr>
        <p:txBody>
          <a:bodyPr rtlCol="0"/>
          <a:lstStyle/>
          <a:p>
            <a:pPr lvl="0" rtl="0"/>
            <a:r>
              <a:rPr lang="fr"/>
              <a:t>Cliquez pour modifier les styles du texte du masque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9" name="Title 8"/>
          <p:cNvSpPr>
            <a:spLocks noGrp="1"/>
          </p:cNvSpPr>
          <p:nvPr>
            <p:ph type="title"/>
          </p:nvPr>
        </p:nvSpPr>
        <p:spPr>
          <a:xfrm>
            <a:off x="609600" y="359465"/>
            <a:ext cx="10972800" cy="1143000"/>
          </a:xfrm>
          <a:prstGeom prst="rect">
            <a:avLst/>
          </a:prstGeom>
        </p:spPr>
        <p:txBody>
          <a:bodyPr rtlCol="0" anchor="b" anchorCtr="0">
            <a:normAutofit/>
          </a:bodyPr>
          <a:lstStyle/>
          <a:p>
            <a:pPr rtl="0"/>
            <a:r>
              <a:rPr lang="fr"/>
              <a:t>Cliquez pour modifier le style du titre</a:t>
            </a:r>
          </a:p>
        </p:txBody>
      </p:sp>
      <p:sp>
        <p:nvSpPr>
          <p:cNvPr id="4" name="Date Placeholder 7"/>
          <p:cNvSpPr>
            <a:spLocks noGrp="1"/>
          </p:cNvSpPr>
          <p:nvPr>
            <p:ph type="dt" sz="half" idx="10"/>
          </p:nvPr>
        </p:nvSpPr>
        <p:spPr>
          <a:xfrm>
            <a:off x="1333500" y="6357938"/>
            <a:ext cx="2844800" cy="476250"/>
          </a:xfrm>
          <a:prstGeom prst="rect">
            <a:avLst/>
          </a:prstGeo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r>
              <a:rPr lang="fr"/>
              <a:t>12/12/2011</a:t>
            </a:r>
          </a:p>
        </p:txBody>
      </p:sp>
      <p:sp>
        <p:nvSpPr>
          <p:cNvPr id="5" name="Slide Number Placeholder 9"/>
          <p:cNvSpPr>
            <a:spLocks noGrp="1"/>
          </p:cNvSpPr>
          <p:nvPr>
            <p:ph type="sldNum" sz="quarter" idx="11"/>
          </p:nvPr>
        </p:nvSpPr>
        <p:spPr>
          <a:xfrm>
            <a:off x="8108951" y="6245225"/>
            <a:ext cx="2844800" cy="476250"/>
          </a:xfrm>
        </p:spPr>
        <p:txBody>
          <a:bodyPr rtlCol="0"/>
          <a:lstStyle>
            <a:lvl1pPr eaLnBrk="1" fontAlgn="auto" hangingPunct="1">
              <a:spcBef>
                <a:spcPts val="0"/>
              </a:spcBef>
              <a:spcAft>
                <a:spcPts val="0"/>
              </a:spcAft>
              <a:defRPr sz="1800">
                <a:solidFill>
                  <a:prstClr val="black"/>
                </a:solidFill>
                <a:latin typeface="Tahoma" pitchFamily="34" charset="0"/>
                <a:ea typeface="+mn-ea"/>
              </a:defRPr>
            </a:lvl1pPr>
          </a:lstStyle>
          <a:p>
            <a:pPr rtl="0">
              <a:defRPr/>
            </a:pPr>
            <a:fld id="{A8FC080F-B965-4EE3-9E1F-930D0FA1D393}" type="slidenum">
              <a:rPr lang="fr-FR"/>
              <a:pPr rtl="0">
                <a:defRPr/>
              </a:pPr>
              <a:t>‹#›</a:t>
            </a:fld>
            <a:endParaRPr lang="fr-FR"/>
          </a:p>
        </p:txBody>
      </p:sp>
      <p:sp>
        <p:nvSpPr>
          <p:cNvPr id="6" name="Footer Placeholder 10"/>
          <p:cNvSpPr>
            <a:spLocks noGrp="1"/>
          </p:cNvSpPr>
          <p:nvPr>
            <p:ph type="ftr" sz="quarter" idx="12"/>
          </p:nvPr>
        </p:nvSpPr>
        <p:spPr>
          <a:xfrm>
            <a:off x="4165600" y="6245225"/>
            <a:ext cx="3860800" cy="476250"/>
          </a:xfr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endParaRPr lang="fr-FR"/>
          </a:p>
        </p:txBody>
      </p:sp>
    </p:spTree>
    <p:extLst>
      <p:ext uri="{BB962C8B-B14F-4D97-AF65-F5344CB8AC3E}">
        <p14:creationId xmlns:p14="http://schemas.microsoft.com/office/powerpoint/2010/main" val="159194007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7"/>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167">
              <a:solidFill>
                <a:schemeClr val="bg1">
                  <a:lumMod val="75000"/>
                </a:schemeClr>
              </a:solidFill>
            </a:endParaRPr>
          </a:p>
        </p:txBody>
      </p:sp>
      <p:sp>
        <p:nvSpPr>
          <p:cNvPr id="2" name="Title 1"/>
          <p:cNvSpPr>
            <a:spLocks noGrp="1"/>
          </p:cNvSpPr>
          <p:nvPr>
            <p:ph type="ctrTitle"/>
          </p:nvPr>
        </p:nvSpPr>
        <p:spPr>
          <a:xfrm>
            <a:off x="914400" y="2283493"/>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828800" y="3818400"/>
            <a:ext cx="8534400" cy="792088"/>
          </a:xfrm>
        </p:spPr>
        <p:txBody>
          <a:bodyPr rtlCol="0">
            <a:normAutofit/>
          </a:bodyPr>
          <a:lstStyle>
            <a:lvl1pPr marL="0" indent="0" algn="ctr">
              <a:buNone/>
              <a:defRPr sz="1250">
                <a:solidFill>
                  <a:schemeClr val="bg1">
                    <a:lumMod val="65000"/>
                  </a:schemeClr>
                </a:solidFill>
                <a:latin typeface="Arial" panose="020B0604020202020204" pitchFamily="34" charset="0"/>
                <a:cs typeface="Arial" panose="020B0604020202020204" pitchFamily="34" charset="0"/>
              </a:defRPr>
            </a:lvl1pPr>
            <a:lvl2pPr marL="285739" indent="0" algn="ctr">
              <a:buNone/>
              <a:defRPr>
                <a:solidFill>
                  <a:schemeClr val="tx1">
                    <a:tint val="75000"/>
                  </a:schemeClr>
                </a:solidFill>
              </a:defRPr>
            </a:lvl2pPr>
            <a:lvl3pPr marL="571477" indent="0" algn="ctr">
              <a:buNone/>
              <a:defRPr>
                <a:solidFill>
                  <a:schemeClr val="tx1">
                    <a:tint val="75000"/>
                  </a:schemeClr>
                </a:solidFill>
              </a:defRPr>
            </a:lvl3pPr>
            <a:lvl4pPr marL="857216" indent="0" algn="ctr">
              <a:buNone/>
              <a:defRPr>
                <a:solidFill>
                  <a:schemeClr val="tx1">
                    <a:tint val="75000"/>
                  </a:schemeClr>
                </a:solidFill>
              </a:defRPr>
            </a:lvl4pPr>
            <a:lvl5pPr marL="1142954" indent="0" algn="ctr">
              <a:buNone/>
              <a:defRPr>
                <a:solidFill>
                  <a:schemeClr val="tx1">
                    <a:tint val="75000"/>
                  </a:schemeClr>
                </a:solidFill>
              </a:defRPr>
            </a:lvl5pPr>
            <a:lvl6pPr marL="1428693" indent="0" algn="ctr">
              <a:buNone/>
              <a:defRPr>
                <a:solidFill>
                  <a:schemeClr val="tx1">
                    <a:tint val="75000"/>
                  </a:schemeClr>
                </a:solidFill>
              </a:defRPr>
            </a:lvl6pPr>
            <a:lvl7pPr marL="1714431" indent="0" algn="ctr">
              <a:buNone/>
              <a:defRPr>
                <a:solidFill>
                  <a:schemeClr val="tx1">
                    <a:tint val="75000"/>
                  </a:schemeClr>
                </a:solidFill>
              </a:defRPr>
            </a:lvl7pPr>
            <a:lvl8pPr marL="2000170" indent="0" algn="ctr">
              <a:buNone/>
              <a:defRPr>
                <a:solidFill>
                  <a:schemeClr val="tx1">
                    <a:tint val="75000"/>
                  </a:schemeClr>
                </a:solidFill>
              </a:defRPr>
            </a:lvl8pPr>
            <a:lvl9pPr marL="2285909"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9" y="18629"/>
            <a:ext cx="2411199" cy="2298010"/>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3" y="6062314"/>
            <a:ext cx="1759501" cy="568475"/>
          </a:xfrm>
          <a:prstGeom prst="rect">
            <a:avLst/>
          </a:prstGeom>
          <a:blipFill>
            <a:blip r:embed="rId3" cstate="print"/>
            <a:stretch>
              <a:fillRect/>
            </a:stretch>
          </a:blipFill>
        </p:spPr>
        <p:txBody>
          <a:bodyPr wrap="square" lIns="0" tIns="0" rIns="0" bIns="0" rtlCol="0"/>
          <a:lstStyle/>
          <a:p>
            <a:pPr rtl="0"/>
            <a:endParaRPr sz="1167"/>
          </a:p>
        </p:txBody>
      </p:sp>
    </p:spTree>
    <p:extLst>
      <p:ext uri="{BB962C8B-B14F-4D97-AF65-F5344CB8AC3E}">
        <p14:creationId xmlns:p14="http://schemas.microsoft.com/office/powerpoint/2010/main" val="182837140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2"/>
            <a:ext cx="12192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167">
              <a:solidFill>
                <a:schemeClr val="bg1">
                  <a:lumMod val="75000"/>
                </a:schemeClr>
              </a:solidFill>
            </a:endParaRPr>
          </a:p>
        </p:txBody>
      </p:sp>
      <p:sp>
        <p:nvSpPr>
          <p:cNvPr id="5" name="Rectangle 4"/>
          <p:cNvSpPr/>
          <p:nvPr/>
        </p:nvSpPr>
        <p:spPr>
          <a:xfrm>
            <a:off x="0" y="5489579"/>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167">
                <a:solidFill>
                  <a:schemeClr val="bg1">
                    <a:lumMod val="75000"/>
                  </a:schemeClr>
                </a:solidFill>
              </a:rPr>
              <a:t>Updated:</a:t>
            </a:r>
          </a:p>
        </p:txBody>
      </p:sp>
      <p:sp>
        <p:nvSpPr>
          <p:cNvPr id="2" name="Title 1"/>
          <p:cNvSpPr>
            <a:spLocks noGrp="1"/>
          </p:cNvSpPr>
          <p:nvPr>
            <p:ph type="ctrTitle"/>
          </p:nvPr>
        </p:nvSpPr>
        <p:spPr>
          <a:xfrm>
            <a:off x="914400" y="2283493"/>
            <a:ext cx="103632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828800" y="3818400"/>
            <a:ext cx="8534400" cy="792088"/>
          </a:xfrm>
        </p:spPr>
        <p:txBody>
          <a:bodyPr rtlCol="0">
            <a:normAutofit/>
          </a:bodyPr>
          <a:lstStyle>
            <a:lvl1pPr marL="0" indent="0" algn="ctr">
              <a:buNone/>
              <a:defRPr sz="1250">
                <a:solidFill>
                  <a:schemeClr val="bg1">
                    <a:lumMod val="65000"/>
                  </a:schemeClr>
                </a:solidFill>
                <a:latin typeface="Arial" panose="020B0604020202020204" pitchFamily="34" charset="0"/>
                <a:cs typeface="Arial" panose="020B0604020202020204" pitchFamily="34" charset="0"/>
              </a:defRPr>
            </a:lvl1pPr>
            <a:lvl2pPr marL="285739" indent="0" algn="ctr">
              <a:buNone/>
              <a:defRPr>
                <a:solidFill>
                  <a:schemeClr val="tx1">
                    <a:tint val="75000"/>
                  </a:schemeClr>
                </a:solidFill>
              </a:defRPr>
            </a:lvl2pPr>
            <a:lvl3pPr marL="571477" indent="0" algn="ctr">
              <a:buNone/>
              <a:defRPr>
                <a:solidFill>
                  <a:schemeClr val="tx1">
                    <a:tint val="75000"/>
                  </a:schemeClr>
                </a:solidFill>
              </a:defRPr>
            </a:lvl3pPr>
            <a:lvl4pPr marL="857216" indent="0" algn="ctr">
              <a:buNone/>
              <a:defRPr>
                <a:solidFill>
                  <a:schemeClr val="tx1">
                    <a:tint val="75000"/>
                  </a:schemeClr>
                </a:solidFill>
              </a:defRPr>
            </a:lvl4pPr>
            <a:lvl5pPr marL="1142954" indent="0" algn="ctr">
              <a:buNone/>
              <a:defRPr>
                <a:solidFill>
                  <a:schemeClr val="tx1">
                    <a:tint val="75000"/>
                  </a:schemeClr>
                </a:solidFill>
              </a:defRPr>
            </a:lvl5pPr>
            <a:lvl6pPr marL="1428693" indent="0" algn="ctr">
              <a:buNone/>
              <a:defRPr>
                <a:solidFill>
                  <a:schemeClr val="tx1">
                    <a:tint val="75000"/>
                  </a:schemeClr>
                </a:solidFill>
              </a:defRPr>
            </a:lvl6pPr>
            <a:lvl7pPr marL="1714431" indent="0" algn="ctr">
              <a:buNone/>
              <a:defRPr>
                <a:solidFill>
                  <a:schemeClr val="tx1">
                    <a:tint val="75000"/>
                  </a:schemeClr>
                </a:solidFill>
              </a:defRPr>
            </a:lvl7pPr>
            <a:lvl8pPr marL="2000170" indent="0" algn="ctr">
              <a:buNone/>
              <a:defRPr>
                <a:solidFill>
                  <a:schemeClr val="tx1">
                    <a:tint val="75000"/>
                  </a:schemeClr>
                </a:solidFill>
              </a:defRPr>
            </a:lvl8pPr>
            <a:lvl9pPr marL="2285909"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5399" y="0"/>
            <a:ext cx="2183476"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12192000" cy="923330"/>
          </a:xfrm>
          <a:prstGeom prst="rect">
            <a:avLst/>
          </a:prstGeom>
          <a:solidFill>
            <a:schemeClr val="bg1"/>
          </a:solidFill>
        </p:spPr>
        <p:txBody>
          <a:bodyPr wrap="square" rtlCol="0">
            <a:spAutoFit/>
          </a:bodyPr>
          <a:lstStyle/>
          <a:p>
            <a:pPr rtl="0"/>
            <a:endParaRPr lang="fr-FR" sz="1800">
              <a:ln>
                <a:solidFill>
                  <a:schemeClr val="bg1"/>
                </a:solidFill>
              </a:ln>
              <a:solidFill>
                <a:schemeClr val="bg1"/>
              </a:solidFill>
            </a:endParaRPr>
          </a:p>
          <a:p>
            <a:pPr rtl="0"/>
            <a:endParaRPr lang="en-US" sz="1800">
              <a:ln>
                <a:solidFill>
                  <a:schemeClr val="bg1"/>
                </a:solidFill>
              </a:ln>
              <a:solidFill>
                <a:schemeClr val="bg1"/>
              </a:solidFill>
            </a:endParaRPr>
          </a:p>
          <a:p>
            <a:pPr rtl="0"/>
            <a:endParaRPr lang="en-US" sz="180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2" y="1800000"/>
            <a:ext cx="11232001" cy="1415772"/>
          </a:xfrm>
        </p:spPr>
        <p:txBody>
          <a:bodyPr rtlCol="0"/>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endParaRPr lang="en-GB" noProof="0"/>
          </a:p>
        </p:txBody>
      </p:sp>
      <p:sp>
        <p:nvSpPr>
          <p:cNvPr id="8" name="Text Placeholder 7"/>
          <p:cNvSpPr>
            <a:spLocks noGrp="1"/>
          </p:cNvSpPr>
          <p:nvPr>
            <p:ph type="body" sz="quarter" idx="13" hasCustomPrompt="1"/>
          </p:nvPr>
        </p:nvSpPr>
        <p:spPr>
          <a:xfrm>
            <a:off x="480485" y="1188007"/>
            <a:ext cx="8160000" cy="288925"/>
          </a:xfrm>
        </p:spPr>
        <p:txBody>
          <a:bodyPr lIns="18000" rtlCol="0" anchor="ctr">
            <a:normAutofit/>
          </a:bodyPr>
          <a:lstStyle>
            <a:lvl1pPr>
              <a:defRPr sz="1100" b="0">
                <a:solidFill>
                  <a:schemeClr val="tx1"/>
                </a:solidFill>
                <a:latin typeface="+mj-lt"/>
              </a:defRPr>
            </a:lvl1pPr>
          </a:lstStyle>
          <a:p>
            <a:pPr lvl="0" rtl="0"/>
            <a:r>
              <a:rPr lang="fr" noProof="0"/>
              <a:t>One line Subtitle (optional)</a:t>
            </a:r>
          </a:p>
        </p:txBody>
      </p:sp>
      <p:sp>
        <p:nvSpPr>
          <p:cNvPr id="6" name="Slide Number Placeholder 5"/>
          <p:cNvSpPr>
            <a:spLocks noGrp="1"/>
          </p:cNvSpPr>
          <p:nvPr>
            <p:ph type="sldNum" sz="quarter" idx="16"/>
          </p:nvPr>
        </p:nvSpPr>
        <p:spPr>
          <a:xfrm>
            <a:off x="8778240" y="6377942"/>
            <a:ext cx="2804160" cy="246221"/>
          </a:xfrm>
        </p:spPr>
        <p:txBody>
          <a:bodyPr rtlCol="0"/>
          <a:lstStyle/>
          <a:p>
            <a:pPr defTabSz="822960" rtl="0"/>
            <a:fld id="{A74CE0EA-F3B5-4684-BA10-C594598FDB9C}" type="slidenum">
              <a:rPr lang="en-GB" sz="1600" kern="1200" smtClean="0">
                <a:solidFill>
                  <a:prstClr val="black">
                    <a:tint val="75000"/>
                  </a:prstClr>
                </a:solidFill>
                <a:ea typeface="+mn-ea"/>
                <a:cs typeface="+mn-cs"/>
              </a:rPr>
              <a:pPr defTabSz="822960" rtl="0"/>
              <a:t>‹#›</a:t>
            </a:fld>
            <a:endParaRPr lang="en-GB" sz="1600" kern="1200">
              <a:solidFill>
                <a:prstClr val="black">
                  <a:tint val="75000"/>
                </a:prstClr>
              </a:solidFill>
              <a:ea typeface="+mn-ea"/>
              <a:cs typeface="+mn-cs"/>
            </a:endParaRPr>
          </a:p>
        </p:txBody>
      </p:sp>
      <p:sp>
        <p:nvSpPr>
          <p:cNvPr id="13" name="Text Placeholder 7"/>
          <p:cNvSpPr>
            <a:spLocks noGrp="1"/>
          </p:cNvSpPr>
          <p:nvPr>
            <p:ph type="body" sz="quarter" idx="21" hasCustomPrompt="1"/>
          </p:nvPr>
        </p:nvSpPr>
        <p:spPr>
          <a:xfrm>
            <a:off x="480000" y="6293653"/>
            <a:ext cx="11226365" cy="208579"/>
          </a:xfrm>
        </p:spPr>
        <p:txBody>
          <a:bodyPr rtlCol="0" anchor="t">
            <a:normAutofit/>
          </a:bodyPr>
          <a:lstStyle>
            <a:lvl1pPr>
              <a:lnSpc>
                <a:spcPct val="100000"/>
              </a:lnSpc>
              <a:spcBef>
                <a:spcPts val="0"/>
              </a:spcBef>
              <a:spcAft>
                <a:spcPts val="0"/>
              </a:spcAft>
              <a:defRPr sz="500" b="0">
                <a:solidFill>
                  <a:schemeClr val="tx1"/>
                </a:solidFill>
                <a:latin typeface="+mn-lt"/>
              </a:defRPr>
            </a:lvl1pPr>
          </a:lstStyle>
          <a:p>
            <a:pPr lvl="0" rtl="0"/>
            <a:r>
              <a:rPr lang="fr" noProof="0"/>
              <a:t>Source:</a:t>
            </a:r>
          </a:p>
        </p:txBody>
      </p:sp>
      <p:sp>
        <p:nvSpPr>
          <p:cNvPr id="2" name="Title 1"/>
          <p:cNvSpPr>
            <a:spLocks noGrp="1"/>
          </p:cNvSpPr>
          <p:nvPr>
            <p:ph type="title"/>
          </p:nvPr>
        </p:nvSpPr>
        <p:spPr>
          <a:xfrm>
            <a:off x="359513" y="-69046"/>
            <a:ext cx="8575887" cy="492443"/>
          </a:xfrm>
        </p:spPr>
        <p:txBody>
          <a:bodyPr rtlCol="0"/>
          <a:lstStyle/>
          <a:p>
            <a:pPr rtl="0"/>
            <a:r>
              <a:rPr lang="fr" noProof="0"/>
              <a:t>Click to edit Master title style</a:t>
            </a:r>
            <a:endParaRPr lang="en-GB" noProof="0"/>
          </a:p>
        </p:txBody>
      </p:sp>
    </p:spTree>
    <p:extLst>
      <p:ext uri="{BB962C8B-B14F-4D97-AF65-F5344CB8AC3E}">
        <p14:creationId xmlns:p14="http://schemas.microsoft.com/office/powerpoint/2010/main" val="11787564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609600" y="1600200"/>
            <a:ext cx="5384800" cy="4421088"/>
          </a:xfrm>
        </p:spPr>
        <p:txBody>
          <a:bodyPr rtlCol="0"/>
          <a:lstStyle>
            <a:lvl1pPr>
              <a:defRPr sz="1500"/>
            </a:lvl1pPr>
            <a:lvl2pPr>
              <a:defRPr sz="1333"/>
            </a:lvl2pPr>
            <a:lvl3pPr>
              <a:defRPr sz="1333"/>
            </a:lvl3pPr>
            <a:lvl4pPr>
              <a:defRPr sz="1167"/>
            </a:lvl4pPr>
            <a:lvl5pPr>
              <a:defRPr sz="1167"/>
            </a:lvl5pPr>
            <a:lvl6pPr>
              <a:defRPr sz="1333"/>
            </a:lvl6pPr>
            <a:lvl7pPr>
              <a:defRPr sz="1333"/>
            </a:lvl7pPr>
            <a:lvl8pPr>
              <a:defRPr sz="1333"/>
            </a:lvl8pPr>
            <a:lvl9pPr>
              <a:defRPr sz="1333"/>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6197600" y="1600200"/>
            <a:ext cx="5384800" cy="4421088"/>
          </a:xfrm>
        </p:spPr>
        <p:txBody>
          <a:bodyPr rtlCol="0"/>
          <a:lstStyle>
            <a:lvl1pPr>
              <a:defRPr sz="1500"/>
            </a:lvl1pPr>
            <a:lvl2pPr>
              <a:defRPr sz="1333"/>
            </a:lvl2pPr>
            <a:lvl3pPr>
              <a:defRPr sz="1333"/>
            </a:lvl3pPr>
            <a:lvl4pPr>
              <a:defRPr sz="1167"/>
            </a:lvl4pPr>
            <a:lvl5pPr>
              <a:defRPr sz="1167"/>
            </a:lvl5pPr>
            <a:lvl6pPr>
              <a:defRPr sz="1333"/>
            </a:lvl6pPr>
            <a:lvl7pPr>
              <a:defRPr sz="1333"/>
            </a:lvl7pPr>
            <a:lvl8pPr>
              <a:defRPr sz="1333"/>
            </a:lvl8pPr>
            <a:lvl9pPr>
              <a:defRPr sz="1333"/>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609600" y="1535115"/>
            <a:ext cx="5386917" cy="639762"/>
          </a:xfrm>
        </p:spPr>
        <p:txBody>
          <a:bodyPr rtlCol="0" anchor="b"/>
          <a:lstStyle>
            <a:lvl1pPr marL="0" indent="0">
              <a:buNone/>
              <a:defRPr sz="1500" b="1"/>
            </a:lvl1pPr>
            <a:lvl2pPr marL="342886" indent="0">
              <a:buNone/>
              <a:defRPr sz="1500" b="1"/>
            </a:lvl2pPr>
            <a:lvl3pPr marL="685773" indent="0">
              <a:buNone/>
              <a:defRPr sz="1333" b="1"/>
            </a:lvl3pPr>
            <a:lvl4pPr marL="1028659" indent="0">
              <a:buNone/>
              <a:defRPr sz="1167" b="1"/>
            </a:lvl4pPr>
            <a:lvl5pPr marL="1371545" indent="0">
              <a:buNone/>
              <a:defRPr sz="1167" b="1"/>
            </a:lvl5pPr>
            <a:lvl6pPr marL="1714431" indent="0">
              <a:buNone/>
              <a:defRPr sz="1167" b="1"/>
            </a:lvl6pPr>
            <a:lvl7pPr marL="2057318" indent="0">
              <a:buNone/>
              <a:defRPr sz="1167" b="1"/>
            </a:lvl7pPr>
            <a:lvl8pPr marL="2400204" indent="0">
              <a:buNone/>
              <a:defRPr sz="1167" b="1"/>
            </a:lvl8pPr>
            <a:lvl9pPr marL="2743090" indent="0">
              <a:buNone/>
              <a:defRPr sz="1167" b="1"/>
            </a:lvl9pPr>
          </a:lstStyle>
          <a:p>
            <a:pPr lvl="0" rtl="0"/>
            <a:r>
              <a:rPr lang="fr"/>
              <a:t>Click to edit Master text styles</a:t>
            </a:r>
          </a:p>
        </p:txBody>
      </p:sp>
      <p:sp>
        <p:nvSpPr>
          <p:cNvPr id="4" name="Content Placeholder 3"/>
          <p:cNvSpPr>
            <a:spLocks noGrp="1"/>
          </p:cNvSpPr>
          <p:nvPr>
            <p:ph sz="half" idx="2"/>
          </p:nvPr>
        </p:nvSpPr>
        <p:spPr>
          <a:xfrm>
            <a:off x="609600" y="2174877"/>
            <a:ext cx="5386917" cy="3846413"/>
          </a:xfrm>
        </p:spPr>
        <p:txBody>
          <a:bodyPr rtlCol="0"/>
          <a:lstStyle>
            <a:lvl1pPr>
              <a:defRPr sz="1500"/>
            </a:lvl1pPr>
            <a:lvl2pPr>
              <a:defRPr sz="1333"/>
            </a:lvl2pPr>
            <a:lvl3pPr>
              <a:defRPr sz="1333"/>
            </a:lvl3pPr>
            <a:lvl4pPr>
              <a:defRPr sz="1167"/>
            </a:lvl4pPr>
            <a:lvl5pPr>
              <a:defRPr sz="1167"/>
            </a:lvl5pPr>
            <a:lvl6pPr>
              <a:defRPr sz="1167"/>
            </a:lvl6pPr>
            <a:lvl7pPr>
              <a:defRPr sz="1167"/>
            </a:lvl7pPr>
            <a:lvl8pPr>
              <a:defRPr sz="1167"/>
            </a:lvl8pPr>
            <a:lvl9pPr>
              <a:defRPr sz="1167"/>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6193373" y="1535115"/>
            <a:ext cx="5389033" cy="639762"/>
          </a:xfrm>
        </p:spPr>
        <p:txBody>
          <a:bodyPr rtlCol="0" anchor="b"/>
          <a:lstStyle>
            <a:lvl1pPr marL="0" indent="0">
              <a:buNone/>
              <a:defRPr sz="1500" b="1"/>
            </a:lvl1pPr>
            <a:lvl2pPr marL="342886" indent="0">
              <a:buNone/>
              <a:defRPr sz="1500" b="1"/>
            </a:lvl2pPr>
            <a:lvl3pPr marL="685773" indent="0">
              <a:buNone/>
              <a:defRPr sz="1333" b="1"/>
            </a:lvl3pPr>
            <a:lvl4pPr marL="1028659" indent="0">
              <a:buNone/>
              <a:defRPr sz="1167" b="1"/>
            </a:lvl4pPr>
            <a:lvl5pPr marL="1371545" indent="0">
              <a:buNone/>
              <a:defRPr sz="1167" b="1"/>
            </a:lvl5pPr>
            <a:lvl6pPr marL="1714431" indent="0">
              <a:buNone/>
              <a:defRPr sz="1167" b="1"/>
            </a:lvl6pPr>
            <a:lvl7pPr marL="2057318" indent="0">
              <a:buNone/>
              <a:defRPr sz="1167" b="1"/>
            </a:lvl7pPr>
            <a:lvl8pPr marL="2400204" indent="0">
              <a:buNone/>
              <a:defRPr sz="1167" b="1"/>
            </a:lvl8pPr>
            <a:lvl9pPr marL="2743090" indent="0">
              <a:buNone/>
              <a:defRPr sz="1167" b="1"/>
            </a:lvl9pPr>
          </a:lstStyle>
          <a:p>
            <a:pPr lvl="0" rtl="0"/>
            <a:r>
              <a:rPr lang="fr"/>
              <a:t>Click to edit Master text styles</a:t>
            </a:r>
          </a:p>
        </p:txBody>
      </p:sp>
      <p:sp>
        <p:nvSpPr>
          <p:cNvPr id="6" name="Content Placeholder 5"/>
          <p:cNvSpPr>
            <a:spLocks noGrp="1"/>
          </p:cNvSpPr>
          <p:nvPr>
            <p:ph sz="quarter" idx="4"/>
          </p:nvPr>
        </p:nvSpPr>
        <p:spPr>
          <a:xfrm>
            <a:off x="6193373" y="2174877"/>
            <a:ext cx="5389033" cy="3846413"/>
          </a:xfrm>
        </p:spPr>
        <p:txBody>
          <a:bodyPr rtlCol="0"/>
          <a:lstStyle>
            <a:lvl1pPr>
              <a:defRPr sz="1500"/>
            </a:lvl1pPr>
            <a:lvl2pPr>
              <a:defRPr sz="1333"/>
            </a:lvl2pPr>
            <a:lvl3pPr>
              <a:defRPr sz="1333"/>
            </a:lvl3pPr>
            <a:lvl4pPr>
              <a:defRPr sz="1167"/>
            </a:lvl4pPr>
            <a:lvl5pPr>
              <a:defRPr sz="1167"/>
            </a:lvl5pPr>
            <a:lvl6pPr>
              <a:defRPr sz="1167"/>
            </a:lvl6pPr>
            <a:lvl7pPr>
              <a:defRPr sz="1167"/>
            </a:lvl7pPr>
            <a:lvl8pPr>
              <a:defRPr sz="1167"/>
            </a:lvl8pPr>
            <a:lvl9pPr>
              <a:defRPr sz="1167"/>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52"/>
            <a:ext cx="4011084" cy="1162050"/>
          </a:xfrm>
        </p:spPr>
        <p:txBody>
          <a:bodyPr rtlCol="0" anchor="b"/>
          <a:lstStyle>
            <a:lvl1pPr algn="l">
              <a:defRPr sz="1500" b="1"/>
            </a:lvl1pPr>
          </a:lstStyle>
          <a:p>
            <a:pPr rtl="0"/>
            <a:r>
              <a:rPr lang="fr"/>
              <a:t>Click to edit Master title style</a:t>
            </a:r>
          </a:p>
        </p:txBody>
      </p:sp>
      <p:sp>
        <p:nvSpPr>
          <p:cNvPr id="3" name="Content Placeholder 2"/>
          <p:cNvSpPr>
            <a:spLocks noGrp="1"/>
          </p:cNvSpPr>
          <p:nvPr>
            <p:ph idx="1"/>
          </p:nvPr>
        </p:nvSpPr>
        <p:spPr>
          <a:xfrm>
            <a:off x="4766733" y="273050"/>
            <a:ext cx="6815667" cy="5769060"/>
          </a:xfrm>
        </p:spPr>
        <p:txBody>
          <a:bodyPr rtlCol="0"/>
          <a:lstStyle>
            <a:lvl1pPr>
              <a:defRPr sz="1500"/>
            </a:lvl1pPr>
            <a:lvl2pPr>
              <a:defRPr sz="1333"/>
            </a:lvl2pPr>
            <a:lvl3pPr>
              <a:defRPr sz="1333"/>
            </a:lvl3pPr>
            <a:lvl4pPr>
              <a:defRPr sz="1167"/>
            </a:lvl4pPr>
            <a:lvl5pPr>
              <a:defRPr sz="1167"/>
            </a:lvl5pPr>
            <a:lvl6pPr>
              <a:defRPr sz="1500"/>
            </a:lvl6pPr>
            <a:lvl7pPr>
              <a:defRPr sz="1500"/>
            </a:lvl7pPr>
            <a:lvl8pPr>
              <a:defRPr sz="1500"/>
            </a:lvl8pPr>
            <a:lvl9pPr>
              <a:defRPr sz="15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609606" y="1435105"/>
            <a:ext cx="4011084" cy="4607009"/>
          </a:xfrm>
        </p:spPr>
        <p:txBody>
          <a:bodyPr rtlCol="0"/>
          <a:lstStyle>
            <a:lvl1pPr marL="0" indent="0">
              <a:buNone/>
              <a:defRPr sz="1500"/>
            </a:lvl1pPr>
            <a:lvl2pPr marL="342886" indent="0">
              <a:buNone/>
              <a:defRPr sz="917"/>
            </a:lvl2pPr>
            <a:lvl3pPr marL="685773" indent="0">
              <a:buNone/>
              <a:defRPr sz="750"/>
            </a:lvl3pPr>
            <a:lvl4pPr marL="1028659" indent="0">
              <a:buNone/>
              <a:defRPr sz="667"/>
            </a:lvl4pPr>
            <a:lvl5pPr marL="1371545" indent="0">
              <a:buNone/>
              <a:defRPr sz="667"/>
            </a:lvl5pPr>
            <a:lvl6pPr marL="1714431" indent="0">
              <a:buNone/>
              <a:defRPr sz="667"/>
            </a:lvl6pPr>
            <a:lvl7pPr marL="2057318" indent="0">
              <a:buNone/>
              <a:defRPr sz="667"/>
            </a:lvl7pPr>
            <a:lvl8pPr marL="2400204" indent="0">
              <a:buNone/>
              <a:defRPr sz="667"/>
            </a:lvl8pPr>
            <a:lvl9pPr marL="2743090" indent="0">
              <a:buNone/>
              <a:defRPr sz="667"/>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rtlCol="0" anchor="b"/>
          <a:lstStyle>
            <a:lvl1pPr algn="l">
              <a:defRPr sz="1500" b="1"/>
            </a:lvl1pPr>
          </a:lstStyle>
          <a:p>
            <a:pPr rtl="0"/>
            <a:r>
              <a:rPr lang="fr"/>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1500"/>
            </a:lvl1pPr>
            <a:lvl2pPr marL="342886" indent="0">
              <a:buNone/>
              <a:defRPr sz="2083"/>
            </a:lvl2pPr>
            <a:lvl3pPr marL="685773" indent="0">
              <a:buNone/>
              <a:defRPr sz="1833"/>
            </a:lvl3pPr>
            <a:lvl4pPr marL="1028659" indent="0">
              <a:buNone/>
              <a:defRPr sz="1500"/>
            </a:lvl4pPr>
            <a:lvl5pPr marL="1371545" indent="0">
              <a:buNone/>
              <a:defRPr sz="1500"/>
            </a:lvl5pPr>
            <a:lvl6pPr marL="1714431" indent="0">
              <a:buNone/>
              <a:defRPr sz="1500"/>
            </a:lvl6pPr>
            <a:lvl7pPr marL="2057318" indent="0">
              <a:buNone/>
              <a:defRPr sz="1500"/>
            </a:lvl7pPr>
            <a:lvl8pPr marL="2400204" indent="0">
              <a:buNone/>
              <a:defRPr sz="1500"/>
            </a:lvl8pPr>
            <a:lvl9pPr marL="2743090" indent="0">
              <a:buNone/>
              <a:defRPr sz="1500"/>
            </a:lvl9pPr>
          </a:lstStyle>
          <a:p>
            <a:pPr lvl="0" rtl="0"/>
            <a:r>
              <a:rPr lang="fr" noProof="0"/>
              <a:t>Click icon to add picture</a:t>
            </a:r>
          </a:p>
        </p:txBody>
      </p:sp>
      <p:sp>
        <p:nvSpPr>
          <p:cNvPr id="4" name="Text Placeholder 3"/>
          <p:cNvSpPr>
            <a:spLocks noGrp="1"/>
          </p:cNvSpPr>
          <p:nvPr>
            <p:ph type="body" sz="half" idx="2"/>
          </p:nvPr>
        </p:nvSpPr>
        <p:spPr>
          <a:xfrm>
            <a:off x="2389717" y="5367338"/>
            <a:ext cx="7315200" cy="653950"/>
          </a:xfrm>
        </p:spPr>
        <p:txBody>
          <a:bodyPr rtlCol="0"/>
          <a:lstStyle>
            <a:lvl1pPr marL="0" indent="0">
              <a:buNone/>
              <a:defRPr sz="1083"/>
            </a:lvl1pPr>
            <a:lvl2pPr marL="342886" indent="0">
              <a:buNone/>
              <a:defRPr sz="917"/>
            </a:lvl2pPr>
            <a:lvl3pPr marL="685773" indent="0">
              <a:buNone/>
              <a:defRPr sz="750"/>
            </a:lvl3pPr>
            <a:lvl4pPr marL="1028659" indent="0">
              <a:buNone/>
              <a:defRPr sz="667"/>
            </a:lvl4pPr>
            <a:lvl5pPr marL="1371545" indent="0">
              <a:buNone/>
              <a:defRPr sz="667"/>
            </a:lvl5pPr>
            <a:lvl6pPr marL="1714431" indent="0">
              <a:buNone/>
              <a:defRPr sz="667"/>
            </a:lvl6pPr>
            <a:lvl7pPr marL="2057318" indent="0">
              <a:buNone/>
              <a:defRPr sz="667"/>
            </a:lvl7pPr>
            <a:lvl8pPr marL="2400204" indent="0">
              <a:buNone/>
              <a:defRPr sz="667"/>
            </a:lvl8pPr>
            <a:lvl9pPr marL="2743090" indent="0">
              <a:buNone/>
              <a:defRPr sz="667"/>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609600" y="274640"/>
            <a:ext cx="80264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reserve="1">
  <p:cSld name="Title Slide">
    <p:spTree>
      <p:nvGrpSpPr>
        <p:cNvPr id="1" name=""/>
        <p:cNvGrpSpPr/>
        <p:nvPr/>
      </p:nvGrpSpPr>
      <p:grpSpPr>
        <a:xfrm>
          <a:off x="0" y="0"/>
          <a:ext cx="0" cy="0"/>
          <a:chOff x="0" y="0"/>
          <a:chExt cx="0" cy="0"/>
        </a:xfrm>
      </p:grpSpPr>
      <p:sp>
        <p:nvSpPr>
          <p:cNvPr id="19" name="Rectangle 1"/>
          <p:cNvSpPr/>
          <p:nvPr/>
        </p:nvSpPr>
        <p:spPr>
          <a:xfrm>
            <a:off x="0" y="13"/>
            <a:ext cx="12192000" cy="4354825"/>
          </a:xfrm>
          <a:prstGeom prst="rect">
            <a:avLst/>
          </a:prstGeom>
          <a:solidFill>
            <a:srgbClr val="ECF2F8"/>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solidFill>
                <a:srgbClr val="FFFFFF"/>
              </a:solidFill>
              <a:latin typeface="Source Sans Pro Regular"/>
              <a:ea typeface="+mj-ea"/>
              <a:cs typeface="+mj-cs"/>
              <a:sym typeface="Source Sans Pro Regula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sp>
        <p:nvSpPr>
          <p:cNvPr id="23"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6" name="Subtitle 5"/>
          <p:cNvSpPr txBox="1"/>
          <p:nvPr/>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pic>
        <p:nvPicPr>
          <p:cNvPr id="27" name="Picture 18" descr="Picture 18"/>
          <p:cNvPicPr>
            <a:picLocks noChangeAspect="1"/>
          </p:cNvPicPr>
          <p:nvPr/>
        </p:nvPicPr>
        <p:blipFill>
          <a:blip r:embed="rId3"/>
          <a:stretch>
            <a:fillRect/>
          </a:stretch>
        </p:blipFill>
        <p:spPr>
          <a:xfrm>
            <a:off x="9002489" y="5116962"/>
            <a:ext cx="2823416" cy="908686"/>
          </a:xfrm>
          <a:prstGeom prst="rect">
            <a:avLst/>
          </a:prstGeom>
          <a:ln w="12700">
            <a:miter lim="400000"/>
          </a:ln>
        </p:spPr>
      </p:pic>
      <p:sp>
        <p:nvSpPr>
          <p:cNvPr id="29" name="Body Level One…"/>
          <p:cNvSpPr txBox="1">
            <a:spLocks noGrp="1"/>
          </p:cNvSpPr>
          <p:nvPr>
            <p:ph type="body" sz="quarter" idx="1"/>
          </p:nvPr>
        </p:nvSpPr>
        <p:spPr>
          <a:xfrm>
            <a:off x="5525727" y="3491869"/>
            <a:ext cx="5925539" cy="914401"/>
          </a:xfrm>
          <a:prstGeom prst="rect">
            <a:avLst/>
          </a:prstGeom>
        </p:spPr>
        <p:txBody>
          <a:bodyPr/>
          <a:lstStyle>
            <a:lvl1pPr>
              <a:defRPr>
                <a:latin typeface="Source Sans Pro Bold"/>
                <a:ea typeface="Source Sans Pro Bold"/>
                <a:cs typeface="Source Sans Pro Bold"/>
                <a:sym typeface="Source Sans Pro Bold"/>
              </a:defRPr>
            </a:lvl1pPr>
            <a:lvl2pPr marL="162744" indent="-54248">
              <a:defRPr>
                <a:latin typeface="Source Sans Pro Bold"/>
                <a:ea typeface="Source Sans Pro Bold"/>
                <a:cs typeface="Source Sans Pro Bold"/>
                <a:sym typeface="Source Sans Pro Bold"/>
              </a:defRPr>
            </a:lvl2pPr>
            <a:lvl3pPr marL="271239" indent="-54248">
              <a:defRPr>
                <a:latin typeface="Source Sans Pro Bold"/>
                <a:ea typeface="Source Sans Pro Bold"/>
                <a:cs typeface="Source Sans Pro Bold"/>
                <a:sym typeface="Source Sans Pro Bold"/>
              </a:defRPr>
            </a:lvl3pPr>
            <a:lvl4pPr marL="379736" indent="-54248">
              <a:defRPr>
                <a:latin typeface="Source Sans Pro Bold"/>
                <a:ea typeface="Source Sans Pro Bold"/>
                <a:cs typeface="Source Sans Pro Bold"/>
                <a:sym typeface="Source Sans Pro Bold"/>
              </a:defRPr>
            </a:lvl4pPr>
            <a:lvl5pPr marL="488231" indent="-54248">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7" y="1587567"/>
            <a:ext cx="4490140" cy="2410277"/>
          </a:xfrm>
          <a:prstGeom prst="rect">
            <a:avLst/>
          </a:prstGeom>
        </p:spPr>
        <p:txBody>
          <a:bodyPr/>
          <a:lstStyle/>
          <a:p>
            <a:r>
              <a:t>Title Text</a:t>
            </a:r>
          </a:p>
        </p:txBody>
      </p:sp>
      <p:sp>
        <p:nvSpPr>
          <p:cNvPr id="2"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3"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802647F8-56B7-4B4D-98FB-48E1A067F38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5" name="Picture 14" descr="A picture containing text, font, graphics, screenshot&#10;&#10;Description automatically generated">
            <a:extLst>
              <a:ext uri="{FF2B5EF4-FFF2-40B4-BE49-F238E27FC236}">
                <a16:creationId xmlns:a16="http://schemas.microsoft.com/office/drawing/2014/main" id="{B19A3817-C018-4ED4-B7C2-8A1F5577600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94415" y="96797"/>
            <a:ext cx="917919" cy="822960"/>
          </a:xfrm>
          <a:prstGeom prst="rect">
            <a:avLst/>
          </a:prstGeom>
        </p:spPr>
      </p:pic>
    </p:spTree>
    <p:extLst>
      <p:ext uri="{BB962C8B-B14F-4D97-AF65-F5344CB8AC3E}">
        <p14:creationId xmlns:p14="http://schemas.microsoft.com/office/powerpoint/2010/main" val="3094890022"/>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reserve="1">
  <p:cSld name="Subtitle slide">
    <p:spTree>
      <p:nvGrpSpPr>
        <p:cNvPr id="1" name=""/>
        <p:cNvGrpSpPr/>
        <p:nvPr/>
      </p:nvGrpSpPr>
      <p:grpSpPr>
        <a:xfrm>
          <a:off x="0" y="0"/>
          <a:ext cx="0" cy="0"/>
          <a:chOff x="0" y="0"/>
          <a:chExt cx="0" cy="0"/>
        </a:xfrm>
      </p:grpSpPr>
      <p:sp>
        <p:nvSpPr>
          <p:cNvPr id="39"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43" name="Click to edit Subtitle"/>
          <p:cNvSpPr txBox="1">
            <a:spLocks noGrp="1"/>
          </p:cNvSpPr>
          <p:nvPr>
            <p:ph type="title" hasCustomPrompt="1"/>
          </p:nvPr>
        </p:nvSpPr>
        <p:spPr>
          <a:xfrm>
            <a:off x="190766" y="0"/>
            <a:ext cx="6241933" cy="645664"/>
          </a:xfrm>
          <a:prstGeom prst="rect">
            <a:avLst/>
          </a:prstGeom>
        </p:spPr>
        <p:txBody>
          <a:bodyPr/>
          <a:lstStyle/>
          <a:p>
            <a:r>
              <a:t>Click to edit Subtitle</a:t>
            </a:r>
          </a:p>
        </p:txBody>
      </p:sp>
      <p:sp>
        <p:nvSpPr>
          <p:cNvPr id="44"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10" name="Picture 9" descr="A logo of the united nations organization&#10;&#10;Description automatically generated with low confidence">
            <a:extLst>
              <a:ext uri="{FF2B5EF4-FFF2-40B4-BE49-F238E27FC236}">
                <a16:creationId xmlns:a16="http://schemas.microsoft.com/office/drawing/2014/main" id="{56728289-1DEC-4B69-9E4B-60A7744D36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1" name="Picture 10" descr="A picture containing text, font, graphics, screenshot&#10;&#10;Description automatically generated">
            <a:extLst>
              <a:ext uri="{FF2B5EF4-FFF2-40B4-BE49-F238E27FC236}">
                <a16:creationId xmlns:a16="http://schemas.microsoft.com/office/drawing/2014/main" id="{10B79ECD-5AB0-44DD-9A0D-02B4AFEDD7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5" y="123373"/>
            <a:ext cx="917919" cy="822960"/>
          </a:xfrm>
          <a:prstGeom prst="rect">
            <a:avLst/>
          </a:prstGeom>
        </p:spPr>
      </p:pic>
      <p:sp>
        <p:nvSpPr>
          <p:cNvPr id="12"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3"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4"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3417663032"/>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reserve="1">
  <p:cSld name="1_Subtitle slide">
    <p:spTree>
      <p:nvGrpSpPr>
        <p:cNvPr id="1" name=""/>
        <p:cNvGrpSpPr/>
        <p:nvPr/>
      </p:nvGrpSpPr>
      <p:grpSpPr>
        <a:xfrm>
          <a:off x="0" y="0"/>
          <a:ext cx="0" cy="0"/>
          <a:chOff x="0" y="0"/>
          <a:chExt cx="0" cy="0"/>
        </a:xfrm>
      </p:grpSpPr>
      <p:sp>
        <p:nvSpPr>
          <p:cNvPr id="53"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57" name="Click to edit Subtitle"/>
          <p:cNvSpPr txBox="1">
            <a:spLocks noGrp="1"/>
          </p:cNvSpPr>
          <p:nvPr>
            <p:ph type="title" hasCustomPrompt="1"/>
          </p:nvPr>
        </p:nvSpPr>
        <p:spPr>
          <a:xfrm>
            <a:off x="190766" y="801826"/>
            <a:ext cx="5543940" cy="645665"/>
          </a:xfrm>
          <a:prstGeom prst="rect">
            <a:avLst/>
          </a:prstGeom>
        </p:spPr>
        <p:txBody>
          <a:bodyPr/>
          <a:lstStyle>
            <a:lvl1pPr>
              <a:defRPr sz="2100">
                <a:solidFill>
                  <a:srgbClr val="A2010C"/>
                </a:solidFill>
              </a:defRPr>
            </a:lvl1pPr>
          </a:lstStyle>
          <a:p>
            <a:r>
              <a:t>Click to edit Subtitle</a:t>
            </a:r>
          </a:p>
        </p:txBody>
      </p:sp>
      <p:sp>
        <p:nvSpPr>
          <p:cNvPr id="58" name="Body Level One…"/>
          <p:cNvSpPr txBox="1">
            <a:spLocks noGrp="1"/>
          </p:cNvSpPr>
          <p:nvPr>
            <p:ph type="body" idx="1"/>
          </p:nvPr>
        </p:nvSpPr>
        <p:spPr>
          <a:xfrm>
            <a:off x="1739590" y="1584252"/>
            <a:ext cx="8683085"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9" name="Title 1"/>
          <p:cNvSpPr txBox="1"/>
          <p:nvPr/>
        </p:nvSpPr>
        <p:spPr>
          <a:xfrm>
            <a:off x="236486" y="-1"/>
            <a:ext cx="6150493"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60" name="Title 1"/>
          <p:cNvSpPr txBox="1"/>
          <p:nvPr/>
        </p:nvSpPr>
        <p:spPr>
          <a:xfrm>
            <a:off x="236486" y="87781"/>
            <a:ext cx="6150493"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E3F3EE67-1837-4DE0-8C80-2863F5F40A6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63C90017-360B-4700-8C96-DEA2507CBD4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
        <p:nvSpPr>
          <p:cNvPr id="14"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5"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6"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60383629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1" y="1800000"/>
            <a:ext cx="11232001" cy="1415772"/>
          </a:xfrm>
        </p:spPr>
        <p:txBody>
          <a:bodyPr rtlCol="0"/>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endParaRPr lang="en-GB" noProof="0"/>
          </a:p>
        </p:txBody>
      </p:sp>
      <p:sp>
        <p:nvSpPr>
          <p:cNvPr id="8" name="Text Placeholder 7"/>
          <p:cNvSpPr>
            <a:spLocks noGrp="1"/>
          </p:cNvSpPr>
          <p:nvPr>
            <p:ph type="body" sz="quarter" idx="13" hasCustomPrompt="1"/>
          </p:nvPr>
        </p:nvSpPr>
        <p:spPr>
          <a:xfrm>
            <a:off x="480485" y="1188004"/>
            <a:ext cx="8160000" cy="288925"/>
          </a:xfrm>
        </p:spPr>
        <p:txBody>
          <a:bodyPr lIns="18000" rtlCol="0" anchor="ctr">
            <a:normAutofit/>
          </a:bodyPr>
          <a:lstStyle>
            <a:lvl1pPr>
              <a:defRPr sz="1400" b="0">
                <a:solidFill>
                  <a:schemeClr val="tx1"/>
                </a:solidFill>
                <a:latin typeface="+mj-lt"/>
              </a:defRPr>
            </a:lvl1pPr>
          </a:lstStyle>
          <a:p>
            <a:pPr lvl="0" rtl="0"/>
            <a:r>
              <a:rPr lang="fr" noProof="0"/>
              <a:t>One line Subtitle (optional)</a:t>
            </a:r>
          </a:p>
        </p:txBody>
      </p:sp>
      <p:sp>
        <p:nvSpPr>
          <p:cNvPr id="6" name="Slide Number Placeholder 5"/>
          <p:cNvSpPr>
            <a:spLocks noGrp="1"/>
          </p:cNvSpPr>
          <p:nvPr>
            <p:ph type="sldNum" sz="quarter" idx="16"/>
          </p:nvPr>
        </p:nvSpPr>
        <p:spPr/>
        <p:txBody>
          <a:bodyPr rtlCol="0"/>
          <a:lstStyle/>
          <a:p>
            <a:pPr defTabSz="822960" rtl="0"/>
            <a:fld id="{A74CE0EA-F3B5-4684-BA10-C594598FDB9C}" type="slidenum">
              <a:rPr lang="en-GB" sz="1600" kern="1200" smtClean="0">
                <a:solidFill>
                  <a:prstClr val="black">
                    <a:tint val="75000"/>
                  </a:prstClr>
                </a:solidFill>
                <a:ea typeface="+mn-ea"/>
                <a:cs typeface="+mn-cs"/>
              </a:rPr>
              <a:pPr defTabSz="822960" rtl="0"/>
              <a:t>‹#›</a:t>
            </a:fld>
            <a:endParaRPr lang="en-GB" sz="1600" kern="1200">
              <a:solidFill>
                <a:prstClr val="black">
                  <a:tint val="75000"/>
                </a:prstClr>
              </a:solidFill>
              <a:ea typeface="+mn-ea"/>
              <a:cs typeface="+mn-cs"/>
            </a:endParaRPr>
          </a:p>
        </p:txBody>
      </p:sp>
      <p:sp>
        <p:nvSpPr>
          <p:cNvPr id="13" name="Text Placeholder 7"/>
          <p:cNvSpPr>
            <a:spLocks noGrp="1"/>
          </p:cNvSpPr>
          <p:nvPr>
            <p:ph type="body" sz="quarter" idx="21" hasCustomPrompt="1"/>
          </p:nvPr>
        </p:nvSpPr>
        <p:spPr>
          <a:xfrm>
            <a:off x="480000" y="6293652"/>
            <a:ext cx="11226365" cy="208579"/>
          </a:xfrm>
        </p:spPr>
        <p:txBody>
          <a:bodyPr rtlCol="0" anchor="t">
            <a:normAutofit/>
          </a:bodyPr>
          <a:lstStyle>
            <a:lvl1pPr>
              <a:lnSpc>
                <a:spcPct val="100000"/>
              </a:lnSpc>
              <a:spcBef>
                <a:spcPts val="0"/>
              </a:spcBef>
              <a:spcAft>
                <a:spcPts val="0"/>
              </a:spcAft>
              <a:defRPr sz="700" b="0">
                <a:solidFill>
                  <a:schemeClr val="tx1"/>
                </a:solidFill>
                <a:latin typeface="+mn-lt"/>
              </a:defRPr>
            </a:lvl1pPr>
          </a:lstStyle>
          <a:p>
            <a:pPr lvl="0" rtl="0"/>
            <a:r>
              <a:rPr lang="fr" noProof="0"/>
              <a:t>Source:</a:t>
            </a:r>
          </a:p>
        </p:txBody>
      </p:sp>
      <p:sp>
        <p:nvSpPr>
          <p:cNvPr id="2" name="Title 1"/>
          <p:cNvSpPr>
            <a:spLocks noGrp="1"/>
          </p:cNvSpPr>
          <p:nvPr>
            <p:ph type="title"/>
          </p:nvPr>
        </p:nvSpPr>
        <p:spPr/>
        <p:txBody>
          <a:bodyPr rtlCol="0"/>
          <a:lstStyle/>
          <a:p>
            <a:pPr rtl="0"/>
            <a:r>
              <a:rPr lang="fr" noProof="0"/>
              <a:t>Click to edit Master title style</a:t>
            </a:r>
            <a:endParaRPr lang="en-GB" noProof="0"/>
          </a:p>
        </p:txBody>
      </p:sp>
    </p:spTree>
    <p:extLst>
      <p:ext uri="{BB962C8B-B14F-4D97-AF65-F5344CB8AC3E}">
        <p14:creationId xmlns:p14="http://schemas.microsoft.com/office/powerpoint/2010/main" val="33995079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reserve="1">
  <p:cSld name="Custom Layout">
    <p:spTree>
      <p:nvGrpSpPr>
        <p:cNvPr id="1" name=""/>
        <p:cNvGrpSpPr/>
        <p:nvPr/>
      </p:nvGrpSpPr>
      <p:grpSpPr>
        <a:xfrm>
          <a:off x="0" y="0"/>
          <a:ext cx="0" cy="0"/>
          <a:chOff x="0" y="0"/>
          <a:chExt cx="0" cy="0"/>
        </a:xfrm>
      </p:grpSpPr>
      <p:pic>
        <p:nvPicPr>
          <p:cNvPr id="6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70"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74"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solidFill>
                <a:srgbClr val="FFFFFF"/>
              </a:solidFill>
              <a:latin typeface="Source Sans Pro Regular"/>
              <a:ea typeface="+mj-ea"/>
              <a:cs typeface="+mj-cs"/>
              <a:sym typeface="Source Sans Pro Regular"/>
            </a:endParaRPr>
          </a:p>
        </p:txBody>
      </p:sp>
      <p:sp>
        <p:nvSpPr>
          <p:cNvPr id="75" name="Title Text"/>
          <p:cNvSpPr txBox="1">
            <a:spLocks noGrp="1"/>
          </p:cNvSpPr>
          <p:nvPr>
            <p:ph type="title"/>
          </p:nvPr>
        </p:nvSpPr>
        <p:spPr>
          <a:xfrm>
            <a:off x="233917" y="843589"/>
            <a:ext cx="3264195" cy="1932378"/>
          </a:xfrm>
          <a:prstGeom prst="rect">
            <a:avLst/>
          </a:prstGeom>
        </p:spPr>
        <p:txBody>
          <a:bodyPr/>
          <a:lstStyle/>
          <a:p>
            <a:r>
              <a:t>Title Text</a:t>
            </a:r>
          </a:p>
        </p:txBody>
      </p:sp>
      <p:sp>
        <p:nvSpPr>
          <p:cNvPr id="7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209E121D-04DE-4546-9315-850F751DAA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3843DC37-FCC9-4B82-92C0-73A161FB047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
        <p:nvSpPr>
          <p:cNvPr id="14"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5"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6"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3629296123"/>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reserve="1">
  <p:cSld name="9_Custom Layout">
    <p:spTree>
      <p:nvGrpSpPr>
        <p:cNvPr id="1" name=""/>
        <p:cNvGrpSpPr/>
        <p:nvPr/>
      </p:nvGrpSpPr>
      <p:grpSpPr>
        <a:xfrm>
          <a:off x="0" y="0"/>
          <a:ext cx="0" cy="0"/>
          <a:chOff x="0" y="0"/>
          <a:chExt cx="0" cy="0"/>
        </a:xfrm>
      </p:grpSpPr>
      <p:pic>
        <p:nvPicPr>
          <p:cNvPr id="8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86"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90"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solidFill>
                <a:srgbClr val="FFFFFF"/>
              </a:solidFill>
              <a:latin typeface="Source Sans Pro Regular"/>
              <a:ea typeface="+mj-ea"/>
              <a:cs typeface="+mj-cs"/>
              <a:sym typeface="Source Sans Pro Regular"/>
            </a:endParaRPr>
          </a:p>
        </p:txBody>
      </p:sp>
      <p:sp>
        <p:nvSpPr>
          <p:cNvPr id="91" name="Title Text"/>
          <p:cNvSpPr txBox="1">
            <a:spLocks noGrp="1"/>
          </p:cNvSpPr>
          <p:nvPr>
            <p:ph type="title"/>
          </p:nvPr>
        </p:nvSpPr>
        <p:spPr>
          <a:xfrm>
            <a:off x="243856" y="774690"/>
            <a:ext cx="3264195" cy="754662"/>
          </a:xfrm>
          <a:prstGeom prst="rect">
            <a:avLst/>
          </a:prstGeom>
        </p:spPr>
        <p:txBody>
          <a:bodyPr/>
          <a:lstStyle/>
          <a:p>
            <a:r>
              <a:t>Title Text</a:t>
            </a:r>
          </a:p>
        </p:txBody>
      </p:sp>
      <p:sp>
        <p:nvSpPr>
          <p:cNvPr id="92"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3" name="Rounded Rectangle 5"/>
          <p:cNvSpPr/>
          <p:nvPr/>
        </p:nvSpPr>
        <p:spPr>
          <a:xfrm flipV="1">
            <a:off x="389000" y="1511337"/>
            <a:ext cx="2655040"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solidFill>
                <a:srgbClr val="FFFFFF"/>
              </a:solidFill>
              <a:latin typeface="Source Sans Pro Regular"/>
              <a:ea typeface="+mj-ea"/>
              <a:cs typeface="+mj-cs"/>
              <a:sym typeface="Source Sans Pro Regular"/>
            </a:endParaRPr>
          </a:p>
        </p:txBody>
      </p:sp>
      <p:pic>
        <p:nvPicPr>
          <p:cNvPr id="14" name="Picture 13" descr="A picture containing text, font, graphics, screenshot&#10;&#10;Description automatically generated">
            <a:extLst>
              <a:ext uri="{FF2B5EF4-FFF2-40B4-BE49-F238E27FC236}">
                <a16:creationId xmlns:a16="http://schemas.microsoft.com/office/drawing/2014/main" id="{C5C682CB-AA77-482D-9711-614CB1C7DE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8A6D560D-5A6A-4F31-AA2D-6D6DFE3A251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
        <p:nvSpPr>
          <p:cNvPr id="13"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6"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7"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1133064083"/>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reserve="1">
  <p:cSld name="5_Custom Layout">
    <p:spTree>
      <p:nvGrpSpPr>
        <p:cNvPr id="1" name=""/>
        <p:cNvGrpSpPr/>
        <p:nvPr/>
      </p:nvGrpSpPr>
      <p:grpSpPr>
        <a:xfrm>
          <a:off x="0" y="0"/>
          <a:ext cx="0" cy="0"/>
          <a:chOff x="0" y="0"/>
          <a:chExt cx="0" cy="0"/>
        </a:xfrm>
      </p:grpSpPr>
      <p:pic>
        <p:nvPicPr>
          <p:cNvPr id="10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03"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09"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solidFill>
                <a:srgbClr val="FFFFFF"/>
              </a:solidFill>
              <a:latin typeface="Source Sans Pro Regular"/>
              <a:ea typeface="+mj-ea"/>
              <a:cs typeface="+mj-cs"/>
              <a:sym typeface="Source Sans Pro Regular"/>
            </a:endParaRPr>
          </a:p>
        </p:txBody>
      </p:sp>
      <p:sp>
        <p:nvSpPr>
          <p:cNvPr id="110"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TextBox 4">
            <a:extLst>
              <a:ext uri="{FF2B5EF4-FFF2-40B4-BE49-F238E27FC236}">
                <a16:creationId xmlns:a16="http://schemas.microsoft.com/office/drawing/2014/main" id="{6B97A6E4-EC29-045C-FE49-242CB02C47E1}"/>
              </a:ext>
            </a:extLst>
          </p:cNvPr>
          <p:cNvSpPr txBox="1"/>
          <p:nvPr userDrawn="1"/>
        </p:nvSpPr>
        <p:spPr>
          <a:xfrm>
            <a:off x="388938" y="885344"/>
            <a:ext cx="335560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lang="fr-FR" sz="2400" b="1"/>
              <a:t>Messages clés</a:t>
            </a:r>
            <a:endParaRPr sz="2400" b="1"/>
          </a:p>
        </p:txBody>
      </p:sp>
      <p:sp>
        <p:nvSpPr>
          <p:cNvPr id="5" name="Rounded Rectangle 3">
            <a:extLst>
              <a:ext uri="{FF2B5EF4-FFF2-40B4-BE49-F238E27FC236}">
                <a16:creationId xmlns:a16="http://schemas.microsoft.com/office/drawing/2014/main" id="{92E42735-DFDF-26FB-5440-5E7D455BF32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solidFill>
                <a:srgbClr val="FFFFFF"/>
              </a:solidFill>
              <a:latin typeface="Source Sans Pro Regular"/>
              <a:ea typeface="+mj-ea"/>
              <a:cs typeface="+mj-cs"/>
              <a:sym typeface="Source Sans Pro Regular"/>
            </a:endParaRPr>
          </a:p>
        </p:txBody>
      </p:sp>
      <p:pic>
        <p:nvPicPr>
          <p:cNvPr id="14" name="Picture 13" descr="A picture containing text, font, graphics, screenshot&#10;&#10;Description automatically generated">
            <a:extLst>
              <a:ext uri="{FF2B5EF4-FFF2-40B4-BE49-F238E27FC236}">
                <a16:creationId xmlns:a16="http://schemas.microsoft.com/office/drawing/2014/main" id="{D47C1A2E-4E21-4AC4-AB7F-27CCEC94B9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ED751D8A-8B50-4C02-8FCD-3E38F3B7932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
        <p:nvSpPr>
          <p:cNvPr id="13"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6"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7"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2474958875"/>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reserve="1">
  <p:cSld name="4_Custom Layout">
    <p:spTree>
      <p:nvGrpSpPr>
        <p:cNvPr id="1" name=""/>
        <p:cNvGrpSpPr/>
        <p:nvPr/>
      </p:nvGrpSpPr>
      <p:grpSpPr>
        <a:xfrm>
          <a:off x="0" y="0"/>
          <a:ext cx="0" cy="0"/>
          <a:chOff x="0" y="0"/>
          <a:chExt cx="0" cy="0"/>
        </a:xfrm>
      </p:grpSpPr>
      <p:pic>
        <p:nvPicPr>
          <p:cNvPr id="117" name="Image" descr="Image"/>
          <p:cNvPicPr>
            <a:picLocks noChangeAspect="1"/>
          </p:cNvPicPr>
          <p:nvPr/>
        </p:nvPicPr>
        <p:blipFill>
          <a:blip r:embed="rId2"/>
          <a:stretch>
            <a:fillRect/>
          </a:stretch>
        </p:blipFill>
        <p:spPr>
          <a:xfrm>
            <a:off x="-25189" y="-16620"/>
            <a:ext cx="4102101" cy="6210301"/>
          </a:xfrm>
          <a:prstGeom prst="rect">
            <a:avLst/>
          </a:prstGeom>
          <a:ln w="12700">
            <a:miter lim="400000"/>
          </a:ln>
        </p:spPr>
      </p:pic>
      <p:sp>
        <p:nvSpPr>
          <p:cNvPr id="120"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26"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solidFill>
                <a:srgbClr val="FFFFFF"/>
              </a:solidFill>
              <a:latin typeface="Source Sans Pro Regular"/>
              <a:ea typeface="+mj-ea"/>
              <a:cs typeface="+mj-cs"/>
              <a:sym typeface="Source Sans Pro Regular"/>
            </a:endParaRPr>
          </a:p>
        </p:txBody>
      </p:sp>
      <p:sp>
        <p:nvSpPr>
          <p:cNvPr id="127"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TextBox 5">
            <a:extLst>
              <a:ext uri="{FF2B5EF4-FFF2-40B4-BE49-F238E27FC236}">
                <a16:creationId xmlns:a16="http://schemas.microsoft.com/office/drawing/2014/main" id="{9B974531-4A9E-C81A-C0C5-BC37063DBB0D}"/>
              </a:ext>
            </a:extLst>
          </p:cNvPr>
          <p:cNvSpPr txBox="1"/>
          <p:nvPr userDrawn="1"/>
        </p:nvSpPr>
        <p:spPr>
          <a:xfrm>
            <a:off x="388936" y="377344"/>
            <a:ext cx="280302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BAD24834-C927-BA38-72B6-98F11E9EEA68}"/>
              </a:ext>
            </a:extLst>
          </p:cNvPr>
          <p:cNvSpPr/>
          <p:nvPr userDrawn="1"/>
        </p:nvSpPr>
        <p:spPr>
          <a:xfrm flipV="1">
            <a:off x="154458" y="2297501"/>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solidFill>
                <a:srgbClr val="FFFFFF"/>
              </a:solidFill>
              <a:latin typeface="Source Sans Pro Regular"/>
              <a:ea typeface="+mj-ea"/>
              <a:cs typeface="+mj-cs"/>
              <a:sym typeface="Source Sans Pro Regular"/>
            </a:endParaRPr>
          </a:p>
        </p:txBody>
      </p:sp>
      <p:pic>
        <p:nvPicPr>
          <p:cNvPr id="14" name="Picture 13" descr="A picture containing text, font, graphics, screenshot&#10;&#10;Description automatically generated">
            <a:extLst>
              <a:ext uri="{FF2B5EF4-FFF2-40B4-BE49-F238E27FC236}">
                <a16:creationId xmlns:a16="http://schemas.microsoft.com/office/drawing/2014/main" id="{E3B635ED-8361-463D-BDFB-AA1D4684628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D92E21E7-6AD7-46B3-B7DE-F06BEF4D9B2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
        <p:nvSpPr>
          <p:cNvPr id="13"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6"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7"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2611708360"/>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13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37"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43"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solidFill>
                <a:srgbClr val="FFFFFF"/>
              </a:solidFill>
              <a:latin typeface="Source Sans Pro Regular"/>
              <a:ea typeface="+mj-ea"/>
              <a:cs typeface="+mj-cs"/>
              <a:sym typeface="Source Sans Pro Regular"/>
            </a:endParaRPr>
          </a:p>
        </p:txBody>
      </p:sp>
      <p:sp>
        <p:nvSpPr>
          <p:cNvPr id="144"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TextBox 6">
            <a:extLst>
              <a:ext uri="{FF2B5EF4-FFF2-40B4-BE49-F238E27FC236}">
                <a16:creationId xmlns:a16="http://schemas.microsoft.com/office/drawing/2014/main" id="{CFF57F9C-3672-B83C-F515-94507432098A}"/>
              </a:ext>
            </a:extLst>
          </p:cNvPr>
          <p:cNvSpPr txBox="1"/>
          <p:nvPr userDrawn="1"/>
        </p:nvSpPr>
        <p:spPr>
          <a:xfrm>
            <a:off x="388937" y="463961"/>
            <a:ext cx="3425273"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AF52BAF3-A685-CCF5-257A-4D27DAB83881}"/>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solidFill>
                <a:srgbClr val="FFFFFF"/>
              </a:solidFill>
              <a:latin typeface="Source Sans Pro Regular"/>
              <a:ea typeface="+mj-ea"/>
              <a:cs typeface="+mj-cs"/>
              <a:sym typeface="Source Sans Pro Regular"/>
            </a:endParaRPr>
          </a:p>
        </p:txBody>
      </p:sp>
      <p:pic>
        <p:nvPicPr>
          <p:cNvPr id="14" name="Picture 13" descr="A picture containing text, font, graphics, screenshot&#10;&#10;Description automatically generated">
            <a:extLst>
              <a:ext uri="{FF2B5EF4-FFF2-40B4-BE49-F238E27FC236}">
                <a16:creationId xmlns:a16="http://schemas.microsoft.com/office/drawing/2014/main" id="{8F52918C-0A62-416D-A171-1F816990E8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7E503DD1-BC49-4AD8-9F3F-1E349323B9C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
        <p:nvSpPr>
          <p:cNvPr id="13"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6"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7"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3592350504"/>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reserve="1">
  <p:cSld name="2_Custom Layout">
    <p:spTree>
      <p:nvGrpSpPr>
        <p:cNvPr id="1" name=""/>
        <p:cNvGrpSpPr/>
        <p:nvPr/>
      </p:nvGrpSpPr>
      <p:grpSpPr>
        <a:xfrm>
          <a:off x="0" y="0"/>
          <a:ext cx="0" cy="0"/>
          <a:chOff x="0" y="0"/>
          <a:chExt cx="0" cy="0"/>
        </a:xfrm>
      </p:grpSpPr>
      <p:pic>
        <p:nvPicPr>
          <p:cNvPr id="15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54"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60"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solidFill>
                <a:srgbClr val="FFFFFF"/>
              </a:solidFill>
              <a:latin typeface="Source Sans Pro Regular"/>
              <a:ea typeface="+mj-ea"/>
              <a:cs typeface="+mj-cs"/>
              <a:sym typeface="Source Sans Pro Regular"/>
            </a:endParaRPr>
          </a:p>
        </p:txBody>
      </p:sp>
      <p:sp>
        <p:nvSpPr>
          <p:cNvPr id="161"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TextBox 6">
            <a:extLst>
              <a:ext uri="{FF2B5EF4-FFF2-40B4-BE49-F238E27FC236}">
                <a16:creationId xmlns:a16="http://schemas.microsoft.com/office/drawing/2014/main" id="{4FFCAB0D-2F39-6BBC-45E3-AEBEB539FC80}"/>
              </a:ext>
            </a:extLst>
          </p:cNvPr>
          <p:cNvSpPr txBox="1"/>
          <p:nvPr userDrawn="1"/>
        </p:nvSpPr>
        <p:spPr>
          <a:xfrm>
            <a:off x="388938" y="885344"/>
            <a:ext cx="2294023"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8E2CA9C0-EF3E-B59D-6A7F-2F800DF6C14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solidFill>
                <a:srgbClr val="FFFFFF"/>
              </a:solidFill>
              <a:latin typeface="Source Sans Pro Regular"/>
              <a:ea typeface="+mj-ea"/>
              <a:cs typeface="+mj-cs"/>
              <a:sym typeface="Source Sans Pro Regular"/>
            </a:endParaRPr>
          </a:p>
        </p:txBody>
      </p:sp>
      <p:pic>
        <p:nvPicPr>
          <p:cNvPr id="14" name="Picture 13" descr="A picture containing text, font, graphics, screenshot&#10;&#10;Description automatically generated">
            <a:extLst>
              <a:ext uri="{FF2B5EF4-FFF2-40B4-BE49-F238E27FC236}">
                <a16:creationId xmlns:a16="http://schemas.microsoft.com/office/drawing/2014/main" id="{8F670BDC-504C-4C18-9F88-12CB7BB8B74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6210D0BA-B715-4D83-B10D-B2DD91E4B8F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
        <p:nvSpPr>
          <p:cNvPr id="13"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6"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7"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912057097"/>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reserve="1">
  <p:cSld name="7_Custom Layout">
    <p:spTree>
      <p:nvGrpSpPr>
        <p:cNvPr id="1" name=""/>
        <p:cNvGrpSpPr/>
        <p:nvPr/>
      </p:nvGrpSpPr>
      <p:grpSpPr>
        <a:xfrm>
          <a:off x="0" y="0"/>
          <a:ext cx="0" cy="0"/>
          <a:chOff x="0" y="0"/>
          <a:chExt cx="0" cy="0"/>
        </a:xfrm>
      </p:grpSpPr>
      <p:pic>
        <p:nvPicPr>
          <p:cNvPr id="175"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sp>
        <p:nvSpPr>
          <p:cNvPr id="178"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82"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solidFill>
                <a:srgbClr val="FFFFFF"/>
              </a:solidFill>
              <a:latin typeface="Source Sans Pro Regular"/>
              <a:ea typeface="+mj-ea"/>
              <a:cs typeface="+mj-cs"/>
              <a:sym typeface="Source Sans Pro Regular"/>
            </a:endParaRPr>
          </a:p>
        </p:txBody>
      </p:sp>
      <p:sp>
        <p:nvSpPr>
          <p:cNvPr id="183" name="Body Level One…"/>
          <p:cNvSpPr txBox="1">
            <a:spLocks noGrp="1"/>
          </p:cNvSpPr>
          <p:nvPr>
            <p:ph type="body" sz="half" idx="1" hasCustomPrompt="1"/>
          </p:nvPr>
        </p:nvSpPr>
        <p:spPr>
          <a:xfrm>
            <a:off x="587205" y="1971020"/>
            <a:ext cx="11347451" cy="1870076"/>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E103695A-CB56-468E-B04E-C06BAC3A59C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4" name="Picture 3">
            <a:extLst>
              <a:ext uri="{FF2B5EF4-FFF2-40B4-BE49-F238E27FC236}">
                <a16:creationId xmlns:a16="http://schemas.microsoft.com/office/drawing/2014/main" id="{E565B4A4-5F98-4F8D-A429-5D5298B1C65F}"/>
              </a:ext>
            </a:extLst>
          </p:cNvPr>
          <p:cNvPicPr>
            <a:picLocks noChangeAspect="1"/>
          </p:cNvPicPr>
          <p:nvPr userDrawn="1"/>
        </p:nvPicPr>
        <p:blipFill>
          <a:blip r:embed="rId4"/>
          <a:stretch>
            <a:fillRect/>
          </a:stretch>
        </p:blipFill>
        <p:spPr>
          <a:xfrm>
            <a:off x="11063549" y="113501"/>
            <a:ext cx="1030313" cy="926672"/>
          </a:xfrm>
          <a:prstGeom prst="rect">
            <a:avLst/>
          </a:prstGeom>
        </p:spPr>
      </p:pic>
      <p:sp>
        <p:nvSpPr>
          <p:cNvPr id="12"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3"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4"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1348984396"/>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reserve="1">
  <p:cSld name="1_Section Header">
    <p:spTree>
      <p:nvGrpSpPr>
        <p:cNvPr id="1" name=""/>
        <p:cNvGrpSpPr/>
        <p:nvPr/>
      </p:nvGrpSpPr>
      <p:grpSpPr>
        <a:xfrm>
          <a:off x="0" y="0"/>
          <a:ext cx="0" cy="0"/>
          <a:chOff x="0" y="0"/>
          <a:chExt cx="0" cy="0"/>
        </a:xfrm>
      </p:grpSpPr>
      <p:pic>
        <p:nvPicPr>
          <p:cNvPr id="235" name="Image" descr="Image"/>
          <p:cNvPicPr>
            <a:picLocks noChangeAspect="1"/>
          </p:cNvPicPr>
          <p:nvPr/>
        </p:nvPicPr>
        <p:blipFill>
          <a:blip r:embed="rId2"/>
          <a:stretch>
            <a:fillRect/>
          </a:stretch>
        </p:blipFill>
        <p:spPr>
          <a:xfrm>
            <a:off x="-18792" y="-48495"/>
            <a:ext cx="5131639" cy="655777"/>
          </a:xfrm>
          <a:prstGeom prst="rect">
            <a:avLst/>
          </a:prstGeom>
          <a:ln w="12700">
            <a:miter lim="400000"/>
          </a:ln>
        </p:spPr>
      </p:pic>
      <p:sp>
        <p:nvSpPr>
          <p:cNvPr id="238"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42" name="Body Level One…"/>
          <p:cNvSpPr txBox="1">
            <a:spLocks noGrp="1"/>
          </p:cNvSpPr>
          <p:nvPr>
            <p:ph type="body" idx="1"/>
          </p:nvPr>
        </p:nvSpPr>
        <p:spPr>
          <a:xfrm>
            <a:off x="2438400"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3" name="Text Placeholder 5"/>
          <p:cNvSpPr>
            <a:spLocks noGrp="1"/>
          </p:cNvSpPr>
          <p:nvPr>
            <p:ph type="body" sz="quarter" idx="21"/>
          </p:nvPr>
        </p:nvSpPr>
        <p:spPr>
          <a:xfrm>
            <a:off x="188794" y="-28582"/>
            <a:ext cx="10445751" cy="615951"/>
          </a:xfrm>
          <a:prstGeom prst="rect">
            <a:avLst/>
          </a:prstGeom>
        </p:spPr>
        <p:txBody>
          <a:bodyP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595C1A87-F0DD-495D-84A6-C7D1DC9F21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B9779F1C-10F7-4FE7-9BD4-14BEA26A569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
        <p:nvSpPr>
          <p:cNvPr id="13"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4"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5"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1340989692"/>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sp>
        <p:nvSpPr>
          <p:cNvPr id="250" name="Text Placeholder 5"/>
          <p:cNvSpPr>
            <a:spLocks noGrp="1"/>
          </p:cNvSpPr>
          <p:nvPr>
            <p:ph type="body" sz="quarter" idx="21"/>
          </p:nvPr>
        </p:nvSpPr>
        <p:spPr>
          <a:xfrm>
            <a:off x="188912" y="-28582"/>
            <a:ext cx="9451976" cy="615951"/>
          </a:xfrm>
          <a:prstGeom prst="rect">
            <a:avLst/>
          </a:prstGeom>
        </p:spPr>
        <p:txBody>
          <a:bodyPr anchor="ct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sp>
        <p:nvSpPr>
          <p:cNvPr id="253"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57"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258" name="Image" descr="Image"/>
          <p:cNvPicPr>
            <a:picLocks noChangeAspect="1"/>
          </p:cNvPicPr>
          <p:nvPr/>
        </p:nvPicPr>
        <p:blipFill>
          <a:blip r:embed="rId2"/>
          <a:stretch>
            <a:fillRect/>
          </a:stretch>
        </p:blipFill>
        <p:spPr>
          <a:xfrm>
            <a:off x="-18793" y="-99193"/>
            <a:ext cx="5925104" cy="757174"/>
          </a:xfrm>
          <a:prstGeom prst="rect">
            <a:avLst/>
          </a:prstGeom>
          <a:ln w="12700">
            <a:miter lim="400000"/>
          </a:ln>
        </p:spPr>
      </p:pic>
      <p:pic>
        <p:nvPicPr>
          <p:cNvPr id="11" name="Picture 10" descr="A logo of the united nations organization&#10;&#10;Description automatically generated with low confidence">
            <a:extLst>
              <a:ext uri="{FF2B5EF4-FFF2-40B4-BE49-F238E27FC236}">
                <a16:creationId xmlns:a16="http://schemas.microsoft.com/office/drawing/2014/main" id="{C8DAEF8F-F60E-480D-8A4F-2820371A91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6AEB9C0A-035A-4955-A544-3B0BD39677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
        <p:nvSpPr>
          <p:cNvPr id="13"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4"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5"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1567244730"/>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65" name="Image" descr="Image"/>
          <p:cNvPicPr>
            <a:picLocks noChangeAspect="1"/>
          </p:cNvPicPr>
          <p:nvPr/>
        </p:nvPicPr>
        <p:blipFill>
          <a:blip r:embed="rId2"/>
          <a:srcRect t="43728"/>
          <a:stretch>
            <a:fillRect/>
          </a:stretch>
        </p:blipFill>
        <p:spPr>
          <a:xfrm>
            <a:off x="-70811" y="-35923"/>
            <a:ext cx="9413288" cy="676911"/>
          </a:xfrm>
          <a:prstGeom prst="rect">
            <a:avLst/>
          </a:prstGeom>
          <a:ln w="12700">
            <a:miter lim="400000"/>
          </a:ln>
        </p:spPr>
      </p:pic>
      <p:sp>
        <p:nvSpPr>
          <p:cNvPr id="268"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72"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10" name="Picture 9" descr="A picture containing text, font, graphics, screenshot&#10;&#10;Description automatically generated">
            <a:extLst>
              <a:ext uri="{FF2B5EF4-FFF2-40B4-BE49-F238E27FC236}">
                <a16:creationId xmlns:a16="http://schemas.microsoft.com/office/drawing/2014/main" id="{47D43CE8-487D-4FF1-B51A-480FBF1198C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D31647BC-F6D6-4470-BE34-3781DDBB987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sp>
        <p:nvSpPr>
          <p:cNvPr id="12" name="Subtitle 5"/>
          <p:cNvSpPr txBox="1"/>
          <p:nvPr userDrawn="1"/>
        </p:nvSpPr>
        <p:spPr>
          <a:xfrm>
            <a:off x="7945418" y="6637773"/>
            <a:ext cx="3794759" cy="1892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lang="fr-FR" sz="700"/>
              <a:t>B6.1 Infection  Prevention and Control</a:t>
            </a:r>
            <a:endParaRPr sz="700"/>
          </a:p>
        </p:txBody>
      </p:sp>
      <p:sp>
        <p:nvSpPr>
          <p:cNvPr id="13" name="Slide Number">
            <a:extLst>
              <a:ext uri="{FF2B5EF4-FFF2-40B4-BE49-F238E27FC236}">
                <a16:creationId xmlns:a16="http://schemas.microsoft.com/office/drawing/2014/main" id="{0F8F7981-FEF0-3069-5218-10733033B20E}"/>
              </a:ext>
            </a:extLst>
          </p:cNvPr>
          <p:cNvSpPr txBox="1">
            <a:spLocks/>
          </p:cNvSpPr>
          <p:nvPr userDrawn="1"/>
        </p:nvSpPr>
        <p:spPr>
          <a:xfrm>
            <a:off x="11689981" y="6561216"/>
            <a:ext cx="468202" cy="296784"/>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l"/>
            <a:fld id="{86CB4B4D-7CA3-9044-876B-883B54F8677D}" type="slidenum">
              <a:rPr lang="hu-HU" sz="825" smtClean="0">
                <a:solidFill>
                  <a:srgbClr val="FFFFFF">
                    <a:lumMod val="50000"/>
                  </a:srgbClr>
                </a:solidFill>
                <a:latin typeface="Source Sans Pro Regular"/>
              </a:rPr>
              <a:pPr algn="l"/>
              <a:t>‹#›</a:t>
            </a:fld>
            <a:endParaRPr lang="hu-HU" sz="825">
              <a:solidFill>
                <a:srgbClr val="FFFFFF">
                  <a:lumMod val="50000"/>
                </a:srgbClr>
              </a:solidFill>
              <a:latin typeface="Source Sans Pro Regular"/>
            </a:endParaRPr>
          </a:p>
        </p:txBody>
      </p:sp>
      <p:sp>
        <p:nvSpPr>
          <p:cNvPr id="14" name="Subtitle 5">
            <a:extLst>
              <a:ext uri="{FF2B5EF4-FFF2-40B4-BE49-F238E27FC236}">
                <a16:creationId xmlns:a16="http://schemas.microsoft.com/office/drawing/2014/main" id="{FEB09676-965C-54A4-4B53-0D344F802A8F}"/>
              </a:ext>
            </a:extLst>
          </p:cNvPr>
          <p:cNvSpPr txBox="1"/>
          <p:nvPr userDrawn="1"/>
        </p:nvSpPr>
        <p:spPr>
          <a:xfrm>
            <a:off x="7945418"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Tree>
    <p:extLst>
      <p:ext uri="{BB962C8B-B14F-4D97-AF65-F5344CB8AC3E}">
        <p14:creationId xmlns:p14="http://schemas.microsoft.com/office/powerpoint/2010/main" val="300009612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4.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3.pn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6" Type="http://schemas.openxmlformats.org/officeDocument/2006/relationships/image" Target="../media/image4.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3.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6" Type="http://schemas.openxmlformats.org/officeDocument/2006/relationships/image" Target="../media/image4.png"/><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image" Target="../media/image3.png"/><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heme" Target="../theme/theme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image" Target="../media/image7.png"/><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3" Type="http://schemas.openxmlformats.org/officeDocument/2006/relationships/slideLayout" Target="../slideLayouts/slideLayout89.xml"/><Relationship Id="rId21" Type="http://schemas.openxmlformats.org/officeDocument/2006/relationships/theme" Target="../theme/theme8.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image" Target="../media/image10.pn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image" Target="../media/image9.jpeg"/><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9509012" y="519144"/>
            <a:ext cx="1759501" cy="409598"/>
          </a:xfrm>
          <a:prstGeom prst="rect">
            <a:avLst/>
          </a:prstGeom>
          <a:blipFill>
            <a:blip r:embed="rId15" cstate="print"/>
            <a:stretch>
              <a:fillRect/>
            </a:stretch>
          </a:blipFill>
        </p:spPr>
        <p:txBody>
          <a:bodyPr wrap="square" lIns="0" tIns="0" rIns="0" bIns="0" rtlCol="0"/>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a:ea typeface="+mn-ea"/>
              <a:cs typeface="+mn-cs"/>
            </a:endParaRPr>
          </a:p>
        </p:txBody>
      </p:sp>
      <p:sp>
        <p:nvSpPr>
          <p:cNvPr id="2" name="Holder 2"/>
          <p:cNvSpPr>
            <a:spLocks noGrp="1"/>
          </p:cNvSpPr>
          <p:nvPr>
            <p:ph type="title"/>
          </p:nvPr>
        </p:nvSpPr>
        <p:spPr>
          <a:xfrm>
            <a:off x="359513" y="-69046"/>
            <a:ext cx="8575887" cy="492443"/>
          </a:xfrm>
          <a:prstGeom prst="rect">
            <a:avLst/>
          </a:prstGeom>
        </p:spPr>
        <p:txBody>
          <a:bodyPr wrap="square" lIns="0" tIns="0" rIns="0" bIns="0" rtlCol="0">
            <a:spAutoFit/>
          </a:bodyPr>
          <a:lstStyle>
            <a:lvl1pPr>
              <a:defRPr sz="3200" b="1" i="0">
                <a:solidFill>
                  <a:srgbClr val="0092CC"/>
                </a:solidFill>
                <a:latin typeface="Times New Roman"/>
                <a:cs typeface="Times New Roman"/>
              </a:defRPr>
            </a:lvl1pPr>
          </a:lstStyle>
          <a:p>
            <a:pPr rtl="0"/>
            <a:endParaRPr/>
          </a:p>
        </p:txBody>
      </p:sp>
      <p:sp>
        <p:nvSpPr>
          <p:cNvPr id="3" name="Holder 3"/>
          <p:cNvSpPr>
            <a:spLocks noGrp="1"/>
          </p:cNvSpPr>
          <p:nvPr>
            <p:ph type="body" idx="1"/>
          </p:nvPr>
        </p:nvSpPr>
        <p:spPr>
          <a:xfrm>
            <a:off x="487065" y="1323838"/>
            <a:ext cx="5134187" cy="307777"/>
          </a:xfrm>
          <a:prstGeom prst="rect">
            <a:avLst/>
          </a:prstGeom>
        </p:spPr>
        <p:txBody>
          <a:bodyPr wrap="square" lIns="0" tIns="0" rIns="0" bIns="0" rtlCol="0">
            <a:spAutoFit/>
          </a:bodyPr>
          <a:lstStyle>
            <a:lvl1pPr>
              <a:defRPr sz="2000" b="1" i="1">
                <a:solidFill>
                  <a:schemeClr val="tx1"/>
                </a:solidFill>
                <a:latin typeface="Arial"/>
                <a:cs typeface="Arial"/>
              </a:defRPr>
            </a:lvl1pPr>
          </a:lstStyle>
          <a:p>
            <a:pPr rtl="0"/>
            <a:endParaRPr/>
          </a:p>
        </p:txBody>
      </p:sp>
      <p:sp>
        <p:nvSpPr>
          <p:cNvPr id="4" name="Holder 4"/>
          <p:cNvSpPr>
            <a:spLocks noGrp="1"/>
          </p:cNvSpPr>
          <p:nvPr>
            <p:ph type="ftr" sz="quarter" idx="5"/>
          </p:nvPr>
        </p:nvSpPr>
        <p:spPr>
          <a:xfrm>
            <a:off x="4145280" y="6377942"/>
            <a:ext cx="3901440" cy="246221"/>
          </a:xfrm>
          <a:prstGeom prst="rect">
            <a:avLst/>
          </a:prstGeom>
        </p:spPr>
        <p:txBody>
          <a:bodyPr wrap="square" lIns="0" tIns="0" rIns="0" bIns="0" rtlCol="0">
            <a:spAutoFit/>
          </a:bodyPr>
          <a:lstStyle>
            <a:lvl1pPr algn="ctr">
              <a:defRPr>
                <a:solidFill>
                  <a:schemeClr val="tx1">
                    <a:tint val="75000"/>
                  </a:schemeClr>
                </a:solidFill>
              </a:defRPr>
            </a:lvl1pPr>
          </a:lstStyle>
          <a:p>
            <a:pPr defTabSz="822960" rtl="0"/>
            <a:endParaRPr lang="en-US" sz="1600" kern="1200">
              <a:solidFill>
                <a:prstClr val="black">
                  <a:tint val="75000"/>
                </a:prstClr>
              </a:solidFill>
              <a:ea typeface="+mn-ea"/>
              <a:cs typeface="+mn-cs"/>
            </a:endParaRPr>
          </a:p>
        </p:txBody>
      </p:sp>
      <p:sp>
        <p:nvSpPr>
          <p:cNvPr id="5" name="Holder 5"/>
          <p:cNvSpPr>
            <a:spLocks noGrp="1"/>
          </p:cNvSpPr>
          <p:nvPr>
            <p:ph type="dt" sz="half" idx="6"/>
          </p:nvPr>
        </p:nvSpPr>
        <p:spPr>
          <a:xfrm>
            <a:off x="609600" y="6377942"/>
            <a:ext cx="2804160" cy="246221"/>
          </a:xfrm>
          <a:prstGeom prst="rect">
            <a:avLst/>
          </a:prstGeom>
        </p:spPr>
        <p:txBody>
          <a:bodyPr wrap="square" lIns="0" tIns="0" rIns="0" bIns="0" rtlCol="0">
            <a:spAutoFit/>
          </a:bodyPr>
          <a:lstStyle>
            <a:lvl1pPr algn="l">
              <a:defRPr>
                <a:solidFill>
                  <a:schemeClr val="tx1">
                    <a:tint val="75000"/>
                  </a:schemeClr>
                </a:solidFill>
              </a:defRPr>
            </a:lvl1pPr>
          </a:lstStyle>
          <a:p>
            <a:pPr defTabSz="822960" rtl="0"/>
            <a:fld id="{1D8BD707-D9CF-40AE-B4C6-C98DA3205C09}" type="datetimeFigureOut">
              <a:rPr lang="en-US" sz="1600" kern="1200" smtClean="0">
                <a:solidFill>
                  <a:prstClr val="black">
                    <a:tint val="75000"/>
                  </a:prstClr>
                </a:solidFill>
                <a:ea typeface="+mn-ea"/>
                <a:cs typeface="+mn-cs"/>
              </a:rPr>
              <a:pPr defTabSz="822960" rtl="0"/>
              <a:t>7/1/2023</a:t>
            </a:fld>
            <a:endParaRPr lang="en-US" sz="1600" kern="1200">
              <a:solidFill>
                <a:prstClr val="black">
                  <a:tint val="75000"/>
                </a:prstClr>
              </a:solidFill>
              <a:ea typeface="+mn-ea"/>
              <a:cs typeface="+mn-cs"/>
            </a:endParaRPr>
          </a:p>
        </p:txBody>
      </p:sp>
      <p:sp>
        <p:nvSpPr>
          <p:cNvPr id="6" name="Holder 6"/>
          <p:cNvSpPr>
            <a:spLocks noGrp="1"/>
          </p:cNvSpPr>
          <p:nvPr>
            <p:ph type="sldNum" sz="quarter" idx="7"/>
          </p:nvPr>
        </p:nvSpPr>
        <p:spPr>
          <a:xfrm>
            <a:off x="8778240" y="6377942"/>
            <a:ext cx="2804160" cy="246221"/>
          </a:xfrm>
          <a:prstGeom prst="rect">
            <a:avLst/>
          </a:prstGeom>
        </p:spPr>
        <p:txBody>
          <a:bodyPr wrap="square" lIns="0" tIns="0" rIns="0" bIns="0" rtlCol="0">
            <a:spAutoFit/>
          </a:bodyPr>
          <a:lstStyle>
            <a:lvl1pPr algn="r">
              <a:defRPr>
                <a:solidFill>
                  <a:schemeClr val="tx1">
                    <a:tint val="75000"/>
                  </a:schemeClr>
                </a:solidFill>
              </a:defRPr>
            </a:lvl1pPr>
          </a:lstStyle>
          <a:p>
            <a:pPr defTabSz="822960" rtl="0"/>
            <a:fld id="{B6F15528-21DE-4FAA-801E-634DDDAF4B2B}" type="slidenum">
              <a:rPr lang="en-US" sz="1600" kern="1200" smtClean="0">
                <a:solidFill>
                  <a:prstClr val="black">
                    <a:tint val="75000"/>
                  </a:prstClr>
                </a:solidFill>
                <a:ea typeface="+mn-ea"/>
                <a:cs typeface="+mn-cs"/>
              </a:rPr>
              <a:pPr defTabSz="822960" rtl="0"/>
              <a:t>‹#›</a:t>
            </a:fld>
            <a:endParaRPr lang="en-US" sz="1600" kern="1200">
              <a:solidFill>
                <a:prstClr val="black">
                  <a:tint val="75000"/>
                </a:prstClr>
              </a:solidFill>
              <a:ea typeface="+mn-ea"/>
              <a:cs typeface="+mn-cs"/>
            </a:endParaRPr>
          </a:p>
        </p:txBody>
      </p:sp>
    </p:spTree>
    <p:extLst>
      <p:ext uri="{BB962C8B-B14F-4D97-AF65-F5344CB8AC3E}">
        <p14:creationId xmlns:p14="http://schemas.microsoft.com/office/powerpoint/2010/main" val="1978900061"/>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15" r:id="rId10"/>
    <p:sldLayoutId id="2147483816" r:id="rId11"/>
    <p:sldLayoutId id="2147483694" r:id="rId12"/>
    <p:sldLayoutId id="2147483695" r:id="rId13"/>
  </p:sldLayoutIdLst>
  <p:txStyles>
    <p:titleStyle>
      <a:lvl1pPr>
        <a:defRPr>
          <a:latin typeface="+mj-lt"/>
          <a:ea typeface="+mj-ea"/>
          <a:cs typeface="+mj-cs"/>
        </a:defRPr>
      </a:lvl1pPr>
    </p:titleStyle>
    <p:bodyStyle>
      <a:lvl1pPr marL="0">
        <a:defRPr>
          <a:latin typeface="+mn-lt"/>
          <a:ea typeface="+mn-ea"/>
          <a:cs typeface="+mn-cs"/>
        </a:defRPr>
      </a:lvl1pPr>
      <a:lvl2pPr marL="411480">
        <a:defRPr>
          <a:latin typeface="+mn-lt"/>
          <a:ea typeface="+mn-ea"/>
          <a:cs typeface="+mn-cs"/>
        </a:defRPr>
      </a:lvl2pPr>
      <a:lvl3pPr marL="822960">
        <a:defRPr>
          <a:latin typeface="+mn-lt"/>
          <a:ea typeface="+mn-ea"/>
          <a:cs typeface="+mn-cs"/>
        </a:defRPr>
      </a:lvl3pPr>
      <a:lvl4pPr marL="1234440">
        <a:defRPr>
          <a:latin typeface="+mn-lt"/>
          <a:ea typeface="+mn-ea"/>
          <a:cs typeface="+mn-cs"/>
        </a:defRPr>
      </a:lvl4pPr>
      <a:lvl5pPr marL="1645920">
        <a:defRPr>
          <a:latin typeface="+mn-lt"/>
          <a:ea typeface="+mn-ea"/>
          <a:cs typeface="+mn-cs"/>
        </a:defRPr>
      </a:lvl5pPr>
      <a:lvl6pPr marL="2057400">
        <a:defRPr>
          <a:latin typeface="+mn-lt"/>
          <a:ea typeface="+mn-ea"/>
          <a:cs typeface="+mn-cs"/>
        </a:defRPr>
      </a:lvl6pPr>
      <a:lvl7pPr marL="2468880">
        <a:defRPr>
          <a:latin typeface="+mn-lt"/>
          <a:ea typeface="+mn-ea"/>
          <a:cs typeface="+mn-cs"/>
        </a:defRPr>
      </a:lvl7pPr>
      <a:lvl8pPr marL="2880360">
        <a:defRPr>
          <a:latin typeface="+mn-lt"/>
          <a:ea typeface="+mn-ea"/>
          <a:cs typeface="+mn-cs"/>
        </a:defRPr>
      </a:lvl8pPr>
      <a:lvl9pPr marL="3291840">
        <a:defRPr>
          <a:latin typeface="+mn-lt"/>
          <a:ea typeface="+mn-ea"/>
          <a:cs typeface="+mn-cs"/>
        </a:defRPr>
      </a:lvl9pPr>
    </p:bodyStyle>
    <p:otherStyle>
      <a:lvl1pPr marL="0">
        <a:defRPr>
          <a:latin typeface="+mn-lt"/>
          <a:ea typeface="+mn-ea"/>
          <a:cs typeface="+mn-cs"/>
        </a:defRPr>
      </a:lvl1pPr>
      <a:lvl2pPr marL="411480">
        <a:defRPr>
          <a:latin typeface="+mn-lt"/>
          <a:ea typeface="+mn-ea"/>
          <a:cs typeface="+mn-cs"/>
        </a:defRPr>
      </a:lvl2pPr>
      <a:lvl3pPr marL="822960">
        <a:defRPr>
          <a:latin typeface="+mn-lt"/>
          <a:ea typeface="+mn-ea"/>
          <a:cs typeface="+mn-cs"/>
        </a:defRPr>
      </a:lvl3pPr>
      <a:lvl4pPr marL="1234440">
        <a:defRPr>
          <a:latin typeface="+mn-lt"/>
          <a:ea typeface="+mn-ea"/>
          <a:cs typeface="+mn-cs"/>
        </a:defRPr>
      </a:lvl4pPr>
      <a:lvl5pPr marL="1645920">
        <a:defRPr>
          <a:latin typeface="+mn-lt"/>
          <a:ea typeface="+mn-ea"/>
          <a:cs typeface="+mn-cs"/>
        </a:defRPr>
      </a:lvl5pPr>
      <a:lvl6pPr marL="2057400">
        <a:defRPr>
          <a:latin typeface="+mn-lt"/>
          <a:ea typeface="+mn-ea"/>
          <a:cs typeface="+mn-cs"/>
        </a:defRPr>
      </a:lvl6pPr>
      <a:lvl7pPr marL="2468880">
        <a:defRPr>
          <a:latin typeface="+mn-lt"/>
          <a:ea typeface="+mn-ea"/>
          <a:cs typeface="+mn-cs"/>
        </a:defRPr>
      </a:lvl7pPr>
      <a:lvl8pPr marL="2880360">
        <a:defRPr>
          <a:latin typeface="+mn-lt"/>
          <a:ea typeface="+mn-ea"/>
          <a:cs typeface="+mn-cs"/>
        </a:defRPr>
      </a:lvl8pPr>
      <a:lvl9pPr marL="329184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844800" y="6356352"/>
            <a:ext cx="6197600" cy="365125"/>
          </a:xfrm>
          <a:prstGeom prst="rect">
            <a:avLst/>
          </a:prstGeom>
        </p:spPr>
        <p:txBody>
          <a:bodyPr vert="horz" wrap="square" lIns="91440" tIns="45720" rIns="91440" bIns="45720" numCol="1" rtlCol="0" anchor="ctr" anchorCtr="0" compatLnSpc="1">
            <a:prstTxWarp prst="textNoShape">
              <a:avLst/>
            </a:prstTxWarp>
          </a:bodyPr>
          <a:lstStyle>
            <a:lvl1pPr algn="ctr">
              <a:defRPr sz="144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11336867" y="6481765"/>
            <a:ext cx="812800" cy="365125"/>
          </a:xfrm>
          <a:prstGeom prst="rect">
            <a:avLst/>
          </a:prstGeom>
        </p:spPr>
        <p:txBody>
          <a:bodyPr vert="horz" wrap="square" lIns="91440" tIns="45720" rIns="91440" bIns="45720" numCol="1" rtlCol="0" anchor="ctr" anchorCtr="0" compatLnSpc="1">
            <a:prstTxWarp prst="textNoShape">
              <a:avLst/>
            </a:prstTxWarp>
          </a:bodyPr>
          <a:lstStyle>
            <a:lvl1pPr algn="r">
              <a:defRPr sz="144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946400" y="6176963"/>
            <a:ext cx="56896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680">
                <a:solidFill>
                  <a:srgbClr val="FFFFFF"/>
                </a:solidFill>
                <a:ea typeface="Calibri"/>
              </a:rPr>
              <a:t>Rapid Response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68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1480800" y="6330329"/>
            <a:ext cx="8128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920">
                <a:solidFill>
                  <a:schemeClr val="bg1"/>
                </a:solidFill>
              </a:rPr>
              <a:pPr rtl="0" eaLnBrk="1" hangingPunct="1"/>
              <a:t>‹#›</a:t>
            </a:fld>
            <a:endParaRPr lang="en-US" sz="1920">
              <a:solidFill>
                <a:schemeClr val="bg1"/>
              </a:solidFill>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2160">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533177493"/>
      </p:ext>
    </p:extLst>
  </p:cSld>
  <p:clrMap bg1="lt1" tx1="dk1" bg2="lt2" tx2="dk2" accent1="accent1" accent2="accent2" accent3="accent3" accent4="accent4" accent5="accent5" accent6="accent6" hlink="hlink" folHlink="folHlink"/>
  <p:sldLayoutIdLst>
    <p:sldLayoutId id="2147483782" r:id="rId1"/>
    <p:sldLayoutId id="2147483820" r:id="rId2"/>
    <p:sldLayoutId id="2147483792" r:id="rId3"/>
    <p:sldLayoutId id="2147483835" r:id="rId4"/>
    <p:sldLayoutId id="2147483785" r:id="rId5"/>
    <p:sldLayoutId id="2147483786" r:id="rId6"/>
    <p:sldLayoutId id="2147483787" r:id="rId7"/>
    <p:sldLayoutId id="2147483788" r:id="rId8"/>
    <p:sldLayoutId id="2147483789" r:id="rId9"/>
    <p:sldLayoutId id="2147483790" r:id="rId10"/>
    <p:sldLayoutId id="2147483791" r:id="rId11"/>
    <p:sldLayoutId id="2147483818" r:id="rId12"/>
  </p:sldLayoutIdLst>
  <p:txStyles>
    <p:title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p:titleStyle>
    <p:bodyStyle>
      <a:lvl1pPr marL="411480" indent="-41148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1pPr>
      <a:lvl2pPr marL="891540" indent="-34290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2pPr>
      <a:lvl3pPr marL="1371600" indent="-27432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3pPr>
      <a:lvl4pPr marL="192024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4pPr>
      <a:lvl5pPr marL="246888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5pPr>
      <a:lvl6pPr marL="301752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844800" y="6356351"/>
            <a:ext cx="6197600" cy="365125"/>
          </a:xfrm>
          <a:prstGeom prst="rect">
            <a:avLst/>
          </a:prstGeom>
        </p:spPr>
        <p:txBody>
          <a:bodyPr vert="horz" wrap="square" lIns="91440" tIns="45720" rIns="91440" bIns="45720" numCol="1" rtlCol="0" anchor="ctr" anchorCtr="0" compatLnSpc="1">
            <a:prstTxWarp prst="textNoShape">
              <a:avLst/>
            </a:prstTxWarp>
          </a:bodyPr>
          <a:lstStyle>
            <a:lvl1pPr algn="ctr">
              <a:defRPr sz="12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11336867" y="6481764"/>
            <a:ext cx="812800" cy="365125"/>
          </a:xfrm>
          <a:prstGeom prst="rect">
            <a:avLst/>
          </a:prstGeom>
        </p:spPr>
        <p:txBody>
          <a:bodyPr vert="horz" wrap="square" lIns="91440" tIns="45720" rIns="91440" bIns="45720" numCol="1" rtlCol="0" anchor="ctr" anchorCtr="0" compatLnSpc="1">
            <a:prstTxWarp prst="textNoShape">
              <a:avLst/>
            </a:prstTxWarp>
          </a:bodyPr>
          <a:lstStyle>
            <a:lvl1pPr algn="r">
              <a:defRPr sz="1200" smtClean="0">
                <a:solidFill>
                  <a:srgbClr val="898989"/>
                </a:solidFill>
              </a:defRPr>
            </a:lvl1pPr>
          </a:lstStyle>
          <a:p>
            <a:pPr rtl="0">
              <a:defRPr/>
            </a:pPr>
            <a:fld id="{F023CA5C-6A36-4E00-B69B-20CF574ABB6C}" type="slidenum">
              <a:rPr lang="en-US"/>
              <a:pPr rtl="0">
                <a:defRPr/>
              </a:pPr>
              <a:t>‹#›</a:t>
            </a:fld>
            <a:endParaRPr lang="en-US"/>
          </a:p>
        </p:txBody>
      </p:sp>
      <p:sp>
        <p:nvSpPr>
          <p:cNvPr id="7" name="Subtitle 2"/>
          <p:cNvSpPr txBox="1">
            <a:spLocks/>
          </p:cNvSpPr>
          <p:nvPr userDrawn="1"/>
        </p:nvSpPr>
        <p:spPr>
          <a:xfrm>
            <a:off x="2946400" y="6176963"/>
            <a:ext cx="56896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400">
                <a:solidFill>
                  <a:srgbClr val="FFFFFF"/>
                </a:solidFill>
                <a:ea typeface="Calibri"/>
              </a:rPr>
              <a:t>Rapid Response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4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1582400" y="6481764"/>
            <a:ext cx="8128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fld id="{3BA5DFF5-C0B1-4D2F-814C-8D2D34D01946}" type="slidenum">
              <a:rPr lang="en-US" sz="1600" smtClean="0">
                <a:solidFill>
                  <a:schemeClr val="bg1"/>
                </a:solidFill>
              </a:rPr>
              <a:pPr rtl="0" eaLnBrk="1" hangingPunct="1">
                <a:defRPr/>
              </a:pPr>
              <a:t>‹#›</a:t>
            </a:fld>
            <a:endParaRPr lang="en-US" sz="1600">
              <a:solidFill>
                <a:schemeClr val="bg1"/>
              </a:solidFill>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743201" y="6478589"/>
            <a:ext cx="2031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r>
              <a:rPr lang="fr" sz="1200">
                <a:solidFill>
                  <a:schemeClr val="bg1"/>
                </a:solidFill>
                <a:latin typeface="Arial Narrow" pitchFamily="34" charset="0"/>
              </a:rPr>
              <a:t>Rapid Response Teams Training</a:t>
            </a:r>
            <a:endParaRPr lang="en-GB" sz="1200">
              <a:solidFill>
                <a:schemeClr val="bg1"/>
              </a:solidFill>
              <a:latin typeface="Arial Narrow" pitchFamily="34" charset="0"/>
            </a:endParaRPr>
          </a:p>
        </p:txBody>
      </p:sp>
    </p:spTree>
    <p:extLst>
      <p:ext uri="{BB962C8B-B14F-4D97-AF65-F5344CB8AC3E}">
        <p14:creationId xmlns:p14="http://schemas.microsoft.com/office/powerpoint/2010/main" val="392313896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xStyles>
    <p:title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844800" y="6356353"/>
            <a:ext cx="6197600" cy="365125"/>
          </a:xfrm>
          <a:prstGeom prst="rect">
            <a:avLst/>
          </a:prstGeom>
        </p:spPr>
        <p:txBody>
          <a:bodyPr vert="horz" wrap="square" lIns="91440" tIns="45720" rIns="91440" bIns="45720" numCol="1" rtlCol="0" anchor="ctr" anchorCtr="0" compatLnSpc="1">
            <a:prstTxWarp prst="textNoShape">
              <a:avLst/>
            </a:prstTxWarp>
          </a:bodyPr>
          <a:lstStyle>
            <a:lvl1pPr algn="ctr">
              <a:defRPr sz="13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11336867" y="6481766"/>
            <a:ext cx="812800" cy="365125"/>
          </a:xfrm>
          <a:prstGeom prst="rect">
            <a:avLst/>
          </a:prstGeom>
        </p:spPr>
        <p:txBody>
          <a:bodyPr vert="horz" wrap="square" lIns="91440" tIns="45720" rIns="91440" bIns="45720" numCol="1" rtlCol="0" anchor="ctr" anchorCtr="0" compatLnSpc="1">
            <a:prstTxWarp prst="textNoShape">
              <a:avLst/>
            </a:prstTxWarp>
          </a:bodyPr>
          <a:lstStyle>
            <a:lvl1pPr algn="r">
              <a:defRPr sz="130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946400" y="6176963"/>
            <a:ext cx="56896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600">
                <a:solidFill>
                  <a:srgbClr val="FFFFFF"/>
                </a:solidFill>
                <a:ea typeface="Calibri"/>
              </a:rPr>
              <a:t>Rapid Response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6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1480800" y="6330331"/>
            <a:ext cx="8128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700">
                <a:solidFill>
                  <a:schemeClr val="bg1"/>
                </a:solidFill>
              </a:rPr>
              <a:pPr rtl="0" eaLnBrk="1" hangingPunct="1"/>
              <a:t>‹#›</a:t>
            </a:fld>
            <a:endParaRPr lang="en-US" sz="1700">
              <a:solidFill>
                <a:schemeClr val="bg1"/>
              </a:solidFill>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900">
                <a:cs typeface="Calibri" pitchFamily="34" charset="0"/>
                <a:sym typeface="Calibri" pitchFamily="34" charset="0"/>
              </a:endParaRPr>
            </a:p>
          </p:txBody>
        </p:sp>
        <p:pic>
          <p:nvPicPr>
            <p:cNvPr id="1036" name="image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533177493"/>
      </p:ext>
    </p:extLst>
  </p:cSld>
  <p:clrMap bg1="lt1" tx1="dk1" bg2="lt2" tx2="dk2" accent1="accent1" accent2="accent2" accent3="accent3" accent4="accent4" accent5="accent5" accent6="accent6" hlink="hlink" folHlink="folHlink"/>
  <p:sldLayoutIdLst>
    <p:sldLayoutId id="2147483812" r:id="rId1"/>
    <p:sldLayoutId id="2147483806" r:id="rId2"/>
    <p:sldLayoutId id="2147483813" r:id="rId3"/>
    <p:sldLayoutId id="2147483808" r:id="rId4"/>
    <p:sldLayoutId id="2147483809" r:id="rId5"/>
    <p:sldLayoutId id="2147483810" r:id="rId6"/>
    <p:sldLayoutId id="2147483814" r:id="rId7"/>
    <p:sldLayoutId id="2147483807" r:id="rId8"/>
    <p:sldLayoutId id="2147483834" r:id="rId9"/>
    <p:sldLayoutId id="2147483832" r:id="rId10"/>
    <p:sldLayoutId id="2147483833" r:id="rId11"/>
  </p:sldLayoutIdLst>
  <p:txStyles>
    <p:titleStyle>
      <a:lvl1pPr algn="ctr" rtl="0" eaLnBrk="0" fontAlgn="base" hangingPunct="0">
        <a:spcBef>
          <a:spcPct val="0"/>
        </a:spcBef>
        <a:spcAft>
          <a:spcPct val="0"/>
        </a:spcAft>
        <a:defRPr sz="35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800">
          <a:solidFill>
            <a:srgbClr val="632523"/>
          </a:solidFill>
          <a:latin typeface="Arial" charset="0"/>
          <a:cs typeface="Arial" charset="0"/>
        </a:defRPr>
      </a:lvl2pPr>
      <a:lvl3pPr algn="ctr" rtl="0" eaLnBrk="0" fontAlgn="base" hangingPunct="0">
        <a:spcBef>
          <a:spcPct val="0"/>
        </a:spcBef>
        <a:spcAft>
          <a:spcPct val="0"/>
        </a:spcAft>
        <a:defRPr sz="4800">
          <a:solidFill>
            <a:srgbClr val="632523"/>
          </a:solidFill>
          <a:latin typeface="Arial" charset="0"/>
          <a:cs typeface="Arial" charset="0"/>
        </a:defRPr>
      </a:lvl3pPr>
      <a:lvl4pPr algn="ctr" rtl="0" eaLnBrk="0" fontAlgn="base" hangingPunct="0">
        <a:spcBef>
          <a:spcPct val="0"/>
        </a:spcBef>
        <a:spcAft>
          <a:spcPct val="0"/>
        </a:spcAft>
        <a:defRPr sz="4800">
          <a:solidFill>
            <a:srgbClr val="632523"/>
          </a:solidFill>
          <a:latin typeface="Arial" charset="0"/>
          <a:cs typeface="Arial" charset="0"/>
        </a:defRPr>
      </a:lvl4pPr>
      <a:lvl5pPr algn="ctr" rtl="0" eaLnBrk="0" fontAlgn="base" hangingPunct="0">
        <a:spcBef>
          <a:spcPct val="0"/>
        </a:spcBef>
        <a:spcAft>
          <a:spcPct val="0"/>
        </a:spcAft>
        <a:defRPr sz="4800">
          <a:solidFill>
            <a:srgbClr val="632523"/>
          </a:solidFill>
          <a:latin typeface="Arial" charset="0"/>
          <a:cs typeface="Arial" charset="0"/>
        </a:defRPr>
      </a:lvl5pPr>
      <a:lvl6pPr marL="493776" algn="ctr" rtl="0" fontAlgn="base">
        <a:spcBef>
          <a:spcPct val="0"/>
        </a:spcBef>
        <a:spcAft>
          <a:spcPct val="0"/>
        </a:spcAft>
        <a:defRPr sz="4800">
          <a:solidFill>
            <a:srgbClr val="632523"/>
          </a:solidFill>
          <a:latin typeface="Arial" charset="0"/>
          <a:cs typeface="Arial" charset="0"/>
        </a:defRPr>
      </a:lvl6pPr>
      <a:lvl7pPr marL="987552" algn="ctr" rtl="0" fontAlgn="base">
        <a:spcBef>
          <a:spcPct val="0"/>
        </a:spcBef>
        <a:spcAft>
          <a:spcPct val="0"/>
        </a:spcAft>
        <a:defRPr sz="4800">
          <a:solidFill>
            <a:srgbClr val="632523"/>
          </a:solidFill>
          <a:latin typeface="Arial" charset="0"/>
          <a:cs typeface="Arial" charset="0"/>
        </a:defRPr>
      </a:lvl7pPr>
      <a:lvl8pPr marL="1481328" algn="ctr" rtl="0" fontAlgn="base">
        <a:spcBef>
          <a:spcPct val="0"/>
        </a:spcBef>
        <a:spcAft>
          <a:spcPct val="0"/>
        </a:spcAft>
        <a:defRPr sz="4800">
          <a:solidFill>
            <a:srgbClr val="632523"/>
          </a:solidFill>
          <a:latin typeface="Arial" charset="0"/>
          <a:cs typeface="Arial" charset="0"/>
        </a:defRPr>
      </a:lvl8pPr>
      <a:lvl9pPr marL="1975104" algn="ctr" rtl="0" fontAlgn="base">
        <a:spcBef>
          <a:spcPct val="0"/>
        </a:spcBef>
        <a:spcAft>
          <a:spcPct val="0"/>
        </a:spcAft>
        <a:defRPr sz="4800">
          <a:solidFill>
            <a:srgbClr val="632523"/>
          </a:solidFill>
          <a:latin typeface="Arial" charset="0"/>
          <a:cs typeface="Arial" charset="0"/>
        </a:defRPr>
      </a:lvl9pPr>
    </p:titleStyle>
    <p:bodyStyle>
      <a:lvl1pPr marL="370332" indent="-370332" algn="l" rtl="0" eaLnBrk="0" fontAlgn="base" hangingPunct="0">
        <a:spcBef>
          <a:spcPct val="20000"/>
        </a:spcBef>
        <a:spcAft>
          <a:spcPct val="0"/>
        </a:spcAft>
        <a:buFont typeface="Arial" charset="0"/>
        <a:buChar char="•"/>
        <a:defRPr sz="2200" kern="1200">
          <a:solidFill>
            <a:srgbClr val="10253F"/>
          </a:solidFill>
          <a:latin typeface="Arial" pitchFamily="34" charset="0"/>
          <a:ea typeface="+mn-ea"/>
          <a:cs typeface="Arial" pitchFamily="34" charset="0"/>
        </a:defRPr>
      </a:lvl1pPr>
      <a:lvl2pPr marL="802386" indent="-308610" algn="l" rtl="0" eaLnBrk="0" fontAlgn="base" hangingPunct="0">
        <a:spcBef>
          <a:spcPct val="20000"/>
        </a:spcBef>
        <a:spcAft>
          <a:spcPct val="0"/>
        </a:spcAft>
        <a:buFont typeface="Arial" charset="0"/>
        <a:buChar char="–"/>
        <a:defRPr sz="1900" kern="1200">
          <a:solidFill>
            <a:srgbClr val="10253F"/>
          </a:solidFill>
          <a:latin typeface="Arial" pitchFamily="34" charset="0"/>
          <a:ea typeface="+mn-ea"/>
          <a:cs typeface="Arial" pitchFamily="34" charset="0"/>
        </a:defRPr>
      </a:lvl2pPr>
      <a:lvl3pPr marL="1234440" indent="-246888" algn="l" rtl="0" eaLnBrk="0" fontAlgn="base" hangingPunct="0">
        <a:spcBef>
          <a:spcPct val="20000"/>
        </a:spcBef>
        <a:spcAft>
          <a:spcPct val="0"/>
        </a:spcAft>
        <a:buFont typeface="Arial" charset="0"/>
        <a:buChar char="•"/>
        <a:defRPr sz="1900" kern="1200">
          <a:solidFill>
            <a:srgbClr val="10253F"/>
          </a:solidFill>
          <a:latin typeface="Arial" pitchFamily="34" charset="0"/>
          <a:ea typeface="+mn-ea"/>
          <a:cs typeface="Arial" pitchFamily="34" charset="0"/>
        </a:defRPr>
      </a:lvl3pPr>
      <a:lvl4pPr marL="1728216" indent="-246888" algn="l" rtl="0" eaLnBrk="0" fontAlgn="base" hangingPunct="0">
        <a:spcBef>
          <a:spcPct val="20000"/>
        </a:spcBef>
        <a:spcAft>
          <a:spcPct val="0"/>
        </a:spcAft>
        <a:buFont typeface="Arial" charset="0"/>
        <a:buChar char="–"/>
        <a:defRPr sz="1700" kern="1200">
          <a:solidFill>
            <a:srgbClr val="10253F"/>
          </a:solidFill>
          <a:latin typeface="Arial" pitchFamily="34" charset="0"/>
          <a:ea typeface="+mn-ea"/>
          <a:cs typeface="Arial" pitchFamily="34" charset="0"/>
        </a:defRPr>
      </a:lvl4pPr>
      <a:lvl5pPr marL="2221992" indent="-246888" algn="l" rtl="0" eaLnBrk="0" fontAlgn="base" hangingPunct="0">
        <a:spcBef>
          <a:spcPct val="20000"/>
        </a:spcBef>
        <a:spcAft>
          <a:spcPct val="0"/>
        </a:spcAft>
        <a:buFont typeface="Arial" charset="0"/>
        <a:buChar char="»"/>
        <a:defRPr sz="1700" kern="1200">
          <a:solidFill>
            <a:srgbClr val="10253F"/>
          </a:solidFill>
          <a:latin typeface="Arial" pitchFamily="34" charset="0"/>
          <a:ea typeface="+mn-ea"/>
          <a:cs typeface="Arial" pitchFamily="34" charset="0"/>
        </a:defRPr>
      </a:lvl5pPr>
      <a:lvl6pPr marL="2715768" indent="-246888" algn="l" defTabSz="987552"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09544" indent="-246888" algn="l" defTabSz="987552"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03320" indent="-246888" algn="l" defTabSz="987552"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197096" indent="-246888" algn="l" defTabSz="987552"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987552" rtl="0" eaLnBrk="1" latinLnBrk="0" hangingPunct="1">
        <a:defRPr sz="1900" kern="1200">
          <a:solidFill>
            <a:schemeClr val="tx1"/>
          </a:solidFill>
          <a:latin typeface="+mn-lt"/>
          <a:ea typeface="+mn-ea"/>
          <a:cs typeface="+mn-cs"/>
        </a:defRPr>
      </a:lvl1pPr>
      <a:lvl2pPr marL="493776" algn="l" defTabSz="987552" rtl="0" eaLnBrk="1" latinLnBrk="0" hangingPunct="1">
        <a:defRPr sz="1900" kern="1200">
          <a:solidFill>
            <a:schemeClr val="tx1"/>
          </a:solidFill>
          <a:latin typeface="+mn-lt"/>
          <a:ea typeface="+mn-ea"/>
          <a:cs typeface="+mn-cs"/>
        </a:defRPr>
      </a:lvl2pPr>
      <a:lvl3pPr marL="987552" algn="l" defTabSz="987552" rtl="0" eaLnBrk="1" latinLnBrk="0" hangingPunct="1">
        <a:defRPr sz="1900" kern="1200">
          <a:solidFill>
            <a:schemeClr val="tx1"/>
          </a:solidFill>
          <a:latin typeface="+mn-lt"/>
          <a:ea typeface="+mn-ea"/>
          <a:cs typeface="+mn-cs"/>
        </a:defRPr>
      </a:lvl3pPr>
      <a:lvl4pPr marL="1481328" algn="l" defTabSz="987552" rtl="0" eaLnBrk="1" latinLnBrk="0" hangingPunct="1">
        <a:defRPr sz="1900" kern="1200">
          <a:solidFill>
            <a:schemeClr val="tx1"/>
          </a:solidFill>
          <a:latin typeface="+mn-lt"/>
          <a:ea typeface="+mn-ea"/>
          <a:cs typeface="+mn-cs"/>
        </a:defRPr>
      </a:lvl4pPr>
      <a:lvl5pPr marL="1975104" algn="l" defTabSz="987552" rtl="0" eaLnBrk="1" latinLnBrk="0" hangingPunct="1">
        <a:defRPr sz="1900" kern="1200">
          <a:solidFill>
            <a:schemeClr val="tx1"/>
          </a:solidFill>
          <a:latin typeface="+mn-lt"/>
          <a:ea typeface="+mn-ea"/>
          <a:cs typeface="+mn-cs"/>
        </a:defRPr>
      </a:lvl5pPr>
      <a:lvl6pPr marL="2468880" algn="l" defTabSz="987552" rtl="0" eaLnBrk="1" latinLnBrk="0" hangingPunct="1">
        <a:defRPr sz="1900" kern="1200">
          <a:solidFill>
            <a:schemeClr val="tx1"/>
          </a:solidFill>
          <a:latin typeface="+mn-lt"/>
          <a:ea typeface="+mn-ea"/>
          <a:cs typeface="+mn-cs"/>
        </a:defRPr>
      </a:lvl6pPr>
      <a:lvl7pPr marL="2962656" algn="l" defTabSz="987552" rtl="0" eaLnBrk="1" latinLnBrk="0" hangingPunct="1">
        <a:defRPr sz="1900" kern="1200">
          <a:solidFill>
            <a:schemeClr val="tx1"/>
          </a:solidFill>
          <a:latin typeface="+mn-lt"/>
          <a:ea typeface="+mn-ea"/>
          <a:cs typeface="+mn-cs"/>
        </a:defRPr>
      </a:lvl7pPr>
      <a:lvl8pPr marL="3456432" algn="l" defTabSz="987552" rtl="0" eaLnBrk="1" latinLnBrk="0" hangingPunct="1">
        <a:defRPr sz="1900" kern="1200">
          <a:solidFill>
            <a:schemeClr val="tx1"/>
          </a:solidFill>
          <a:latin typeface="+mn-lt"/>
          <a:ea typeface="+mn-ea"/>
          <a:cs typeface="+mn-cs"/>
        </a:defRPr>
      </a:lvl8pPr>
      <a:lvl9pPr marL="3950208" algn="l" defTabSz="987552"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844800" y="6356354"/>
            <a:ext cx="6197600" cy="365125"/>
          </a:xfrm>
          <a:prstGeom prst="rect">
            <a:avLst/>
          </a:prstGeom>
        </p:spPr>
        <p:txBody>
          <a:bodyPr vert="horz" wrap="square" lIns="91440" tIns="45720" rIns="91440" bIns="45720" numCol="1" rtlCol="0" anchor="ctr" anchorCtr="0" compatLnSpc="1">
            <a:prstTxWarp prst="textNoShape">
              <a:avLst/>
            </a:prstTxWarp>
          </a:bodyPr>
          <a:lstStyle>
            <a:lvl1pPr algn="ctr">
              <a:defRPr sz="11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11336867" y="6481767"/>
            <a:ext cx="812800" cy="365125"/>
          </a:xfrm>
          <a:prstGeom prst="rect">
            <a:avLst/>
          </a:prstGeom>
        </p:spPr>
        <p:txBody>
          <a:bodyPr vert="horz" wrap="square" lIns="91440" tIns="45720" rIns="91440" bIns="45720" numCol="1" rtlCol="0" anchor="ctr" anchorCtr="0" compatLnSpc="1">
            <a:prstTxWarp prst="textNoShape">
              <a:avLst/>
            </a:prstTxWarp>
          </a:bodyPr>
          <a:lstStyle>
            <a:lvl1pPr algn="r">
              <a:defRPr sz="110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946400" y="6176963"/>
            <a:ext cx="56896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300">
                <a:solidFill>
                  <a:srgbClr val="FFFFFF"/>
                </a:solidFill>
                <a:ea typeface="Calibri"/>
              </a:rPr>
              <a:t>Rapid Response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3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1480800" y="6330331"/>
            <a:ext cx="8128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00">
                <a:solidFill>
                  <a:schemeClr val="bg1"/>
                </a:solidFill>
              </a:rPr>
              <a:pPr rtl="0" eaLnBrk="1" hangingPunct="1"/>
              <a:t>‹#›</a:t>
            </a:fld>
            <a:endParaRPr lang="en-US" sz="1400">
              <a:solidFill>
                <a:schemeClr val="bg1"/>
              </a:solidFill>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00">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819" r:id="rId1"/>
    <p:sldLayoutId id="2147483783" r:id="rId2"/>
    <p:sldLayoutId id="2147483763" r:id="rId3"/>
    <p:sldLayoutId id="2147484844" r:id="rId4"/>
    <p:sldLayoutId id="2147483821"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Lst>
  <p:txStyles>
    <p:title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00" kern="1200">
          <a:solidFill>
            <a:schemeClr val="tx1"/>
          </a:solidFill>
          <a:latin typeface="+mn-lt"/>
          <a:ea typeface="+mn-ea"/>
          <a:cs typeface="+mn-cs"/>
        </a:defRPr>
      </a:lvl1pPr>
      <a:lvl2pPr marL="411480" algn="l" defTabSz="822960" rtl="0" eaLnBrk="1" latinLnBrk="0" hangingPunct="1">
        <a:defRPr sz="1600" kern="1200">
          <a:solidFill>
            <a:schemeClr val="tx1"/>
          </a:solidFill>
          <a:latin typeface="+mn-lt"/>
          <a:ea typeface="+mn-ea"/>
          <a:cs typeface="+mn-cs"/>
        </a:defRPr>
      </a:lvl2pPr>
      <a:lvl3pPr marL="822960" algn="l" defTabSz="822960" rtl="0" eaLnBrk="1" latinLnBrk="0" hangingPunct="1">
        <a:defRPr sz="1600" kern="1200">
          <a:solidFill>
            <a:schemeClr val="tx1"/>
          </a:solidFill>
          <a:latin typeface="+mn-lt"/>
          <a:ea typeface="+mn-ea"/>
          <a:cs typeface="+mn-cs"/>
        </a:defRPr>
      </a:lvl3pPr>
      <a:lvl4pPr marL="1234440" algn="l" defTabSz="822960" rtl="0" eaLnBrk="1" latinLnBrk="0" hangingPunct="1">
        <a:defRPr sz="1600" kern="1200">
          <a:solidFill>
            <a:schemeClr val="tx1"/>
          </a:solidFill>
          <a:latin typeface="+mn-lt"/>
          <a:ea typeface="+mn-ea"/>
          <a:cs typeface="+mn-cs"/>
        </a:defRPr>
      </a:lvl4pPr>
      <a:lvl5pPr marL="1645920" algn="l" defTabSz="822960" rtl="0" eaLnBrk="1" latinLnBrk="0" hangingPunct="1">
        <a:defRPr sz="1600" kern="1200">
          <a:solidFill>
            <a:schemeClr val="tx1"/>
          </a:solidFill>
          <a:latin typeface="+mn-lt"/>
          <a:ea typeface="+mn-ea"/>
          <a:cs typeface="+mn-cs"/>
        </a:defRPr>
      </a:lvl5pPr>
      <a:lvl6pPr marL="2057400" algn="l" defTabSz="822960" rtl="0" eaLnBrk="1" latinLnBrk="0" hangingPunct="1">
        <a:defRPr sz="1600" kern="1200">
          <a:solidFill>
            <a:schemeClr val="tx1"/>
          </a:solidFill>
          <a:latin typeface="+mn-lt"/>
          <a:ea typeface="+mn-ea"/>
          <a:cs typeface="+mn-cs"/>
        </a:defRPr>
      </a:lvl6pPr>
      <a:lvl7pPr marL="2468880" algn="l" defTabSz="822960" rtl="0" eaLnBrk="1" latinLnBrk="0" hangingPunct="1">
        <a:defRPr sz="1600" kern="1200">
          <a:solidFill>
            <a:schemeClr val="tx1"/>
          </a:solidFill>
          <a:latin typeface="+mn-lt"/>
          <a:ea typeface="+mn-ea"/>
          <a:cs typeface="+mn-cs"/>
        </a:defRPr>
      </a:lvl7pPr>
      <a:lvl8pPr marL="2880360" algn="l" defTabSz="822960" rtl="0" eaLnBrk="1" latinLnBrk="0" hangingPunct="1">
        <a:defRPr sz="1600" kern="1200">
          <a:solidFill>
            <a:schemeClr val="tx1"/>
          </a:solidFill>
          <a:latin typeface="+mn-lt"/>
          <a:ea typeface="+mn-ea"/>
          <a:cs typeface="+mn-cs"/>
        </a:defRPr>
      </a:lvl8pPr>
      <a:lvl9pPr marL="3291840" algn="l" defTabSz="822960" rtl="0" eaLnBrk="1" latinLnBrk="0" hangingPunct="1">
        <a:defRPr sz="1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844800" y="6356354"/>
            <a:ext cx="6197600" cy="365125"/>
          </a:xfrm>
          <a:prstGeom prst="rect">
            <a:avLst/>
          </a:prstGeom>
        </p:spPr>
        <p:txBody>
          <a:bodyPr vert="horz" wrap="square" lIns="91440" tIns="45720" rIns="91440" bIns="45720" numCol="1" rtlCol="0" anchor="ctr" anchorCtr="0" compatLnSpc="1">
            <a:prstTxWarp prst="textNoShape">
              <a:avLst/>
            </a:prstTxWarp>
          </a:bodyPr>
          <a:lstStyle>
            <a:lvl1pPr algn="ctr">
              <a:defRPr sz="108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11336867" y="6481767"/>
            <a:ext cx="812800" cy="365125"/>
          </a:xfrm>
          <a:prstGeom prst="rect">
            <a:avLst/>
          </a:prstGeom>
        </p:spPr>
        <p:txBody>
          <a:bodyPr vert="horz" wrap="square" lIns="91440" tIns="45720" rIns="91440" bIns="45720" numCol="1" rtlCol="0" anchor="ctr" anchorCtr="0" compatLnSpc="1">
            <a:prstTxWarp prst="textNoShape">
              <a:avLst/>
            </a:prstTxWarp>
          </a:bodyPr>
          <a:lstStyle>
            <a:lvl1pPr algn="r">
              <a:defRPr sz="108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946400" y="6176963"/>
            <a:ext cx="56896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260">
                <a:solidFill>
                  <a:srgbClr val="FFFFFF"/>
                </a:solidFill>
                <a:ea typeface="Calibri"/>
              </a:rPr>
              <a:t>Rapid Response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6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1480800" y="6330331"/>
            <a:ext cx="8128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40">
                <a:solidFill>
                  <a:schemeClr val="bg1"/>
                </a:solidFill>
              </a:rPr>
              <a:pPr rtl="0" eaLnBrk="1" hangingPunct="1"/>
              <a:t>‹#›</a:t>
            </a:fld>
            <a:endParaRPr lang="en-US" sz="1440">
              <a:solidFill>
                <a:schemeClr val="bg1"/>
              </a:solidFill>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20">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784" r:id="rId13"/>
  </p:sldLayoutIdLst>
  <p:txStyles>
    <p:titleStyle>
      <a:lvl1pPr algn="ctr" rtl="0" eaLnBrk="0" fontAlgn="base" hangingPunct="0">
        <a:spcBef>
          <a:spcPct val="0"/>
        </a:spcBef>
        <a:spcAft>
          <a:spcPct val="0"/>
        </a:spcAft>
        <a:defRPr sz="288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960">
          <a:solidFill>
            <a:srgbClr val="632523"/>
          </a:solidFill>
          <a:latin typeface="Arial" charset="0"/>
          <a:cs typeface="Arial" charset="0"/>
        </a:defRPr>
      </a:lvl2pPr>
      <a:lvl3pPr algn="ctr" rtl="0" eaLnBrk="0" fontAlgn="base" hangingPunct="0">
        <a:spcBef>
          <a:spcPct val="0"/>
        </a:spcBef>
        <a:spcAft>
          <a:spcPct val="0"/>
        </a:spcAft>
        <a:defRPr sz="3960">
          <a:solidFill>
            <a:srgbClr val="632523"/>
          </a:solidFill>
          <a:latin typeface="Arial" charset="0"/>
          <a:cs typeface="Arial" charset="0"/>
        </a:defRPr>
      </a:lvl3pPr>
      <a:lvl4pPr algn="ctr" rtl="0" eaLnBrk="0" fontAlgn="base" hangingPunct="0">
        <a:spcBef>
          <a:spcPct val="0"/>
        </a:spcBef>
        <a:spcAft>
          <a:spcPct val="0"/>
        </a:spcAft>
        <a:defRPr sz="3960">
          <a:solidFill>
            <a:srgbClr val="632523"/>
          </a:solidFill>
          <a:latin typeface="Arial" charset="0"/>
          <a:cs typeface="Arial" charset="0"/>
        </a:defRPr>
      </a:lvl4pPr>
      <a:lvl5pPr algn="ctr" rtl="0" eaLnBrk="0" fontAlgn="base" hangingPunct="0">
        <a:spcBef>
          <a:spcPct val="0"/>
        </a:spcBef>
        <a:spcAft>
          <a:spcPct val="0"/>
        </a:spcAft>
        <a:defRPr sz="3960">
          <a:solidFill>
            <a:srgbClr val="632523"/>
          </a:solidFill>
          <a:latin typeface="Arial" charset="0"/>
          <a:cs typeface="Arial" charset="0"/>
        </a:defRPr>
      </a:lvl5pPr>
      <a:lvl6pPr marL="411480" algn="ctr" rtl="0" fontAlgn="base">
        <a:spcBef>
          <a:spcPct val="0"/>
        </a:spcBef>
        <a:spcAft>
          <a:spcPct val="0"/>
        </a:spcAft>
        <a:defRPr sz="3960">
          <a:solidFill>
            <a:srgbClr val="632523"/>
          </a:solidFill>
          <a:latin typeface="Arial" charset="0"/>
          <a:cs typeface="Arial" charset="0"/>
        </a:defRPr>
      </a:lvl6pPr>
      <a:lvl7pPr marL="822960" algn="ctr" rtl="0" fontAlgn="base">
        <a:spcBef>
          <a:spcPct val="0"/>
        </a:spcBef>
        <a:spcAft>
          <a:spcPct val="0"/>
        </a:spcAft>
        <a:defRPr sz="3960">
          <a:solidFill>
            <a:srgbClr val="632523"/>
          </a:solidFill>
          <a:latin typeface="Arial" charset="0"/>
          <a:cs typeface="Arial" charset="0"/>
        </a:defRPr>
      </a:lvl7pPr>
      <a:lvl8pPr marL="1234440" algn="ctr" rtl="0" fontAlgn="base">
        <a:spcBef>
          <a:spcPct val="0"/>
        </a:spcBef>
        <a:spcAft>
          <a:spcPct val="0"/>
        </a:spcAft>
        <a:defRPr sz="3960">
          <a:solidFill>
            <a:srgbClr val="632523"/>
          </a:solidFill>
          <a:latin typeface="Arial" charset="0"/>
          <a:cs typeface="Arial" charset="0"/>
        </a:defRPr>
      </a:lvl8pPr>
      <a:lvl9pPr marL="1645920" algn="ctr" rtl="0" fontAlgn="base">
        <a:spcBef>
          <a:spcPct val="0"/>
        </a:spcBef>
        <a:spcAft>
          <a:spcPct val="0"/>
        </a:spcAft>
        <a:defRPr sz="396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844800" y="6356355"/>
            <a:ext cx="6197600" cy="365125"/>
          </a:xfrm>
          <a:prstGeom prst="rect">
            <a:avLst/>
          </a:prstGeom>
        </p:spPr>
        <p:txBody>
          <a:bodyPr vert="horz" wrap="square" lIns="91440" tIns="45720" rIns="91440" bIns="45720" numCol="1" rtlCol="0" anchor="ctr" anchorCtr="0" compatLnSpc="1">
            <a:prstTxWarp prst="textNoShape">
              <a:avLst/>
            </a:prstTxWarp>
          </a:bodyPr>
          <a:lstStyle>
            <a:lvl1pPr algn="ctr">
              <a:defRPr sz="917">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11336867" y="6481768"/>
            <a:ext cx="812800" cy="365125"/>
          </a:xfrm>
          <a:prstGeom prst="rect">
            <a:avLst/>
          </a:prstGeom>
        </p:spPr>
        <p:txBody>
          <a:bodyPr vert="horz" wrap="square" lIns="91440" tIns="45720" rIns="91440" bIns="45720" numCol="1" rtlCol="0" anchor="ctr" anchorCtr="0" compatLnSpc="1">
            <a:prstTxWarp prst="textNoShape">
              <a:avLst/>
            </a:prstTxWarp>
          </a:bodyPr>
          <a:lstStyle>
            <a:lvl1pPr algn="r">
              <a:defRPr sz="917">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946400" y="6176963"/>
            <a:ext cx="56896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083">
                <a:solidFill>
                  <a:srgbClr val="FFFFFF"/>
                </a:solidFill>
                <a:ea typeface="Calibri"/>
              </a:rPr>
              <a:t>Rapid Response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083">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1480800" y="6330332"/>
            <a:ext cx="8128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167">
                <a:solidFill>
                  <a:schemeClr val="bg1"/>
                </a:solidFill>
              </a:rPr>
              <a:pPr rtl="0" eaLnBrk="1" hangingPunct="1"/>
              <a:t>‹#›</a:t>
            </a:fld>
            <a:endParaRPr lang="en-US" sz="1167">
              <a:solidFill>
                <a:schemeClr val="bg1"/>
              </a:solidFill>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333">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 id="2147483912" r:id="rId12"/>
  </p:sldLayoutIdLst>
  <p:txStyles>
    <p:titleStyle>
      <a:lvl1pPr algn="ctr" rtl="0" eaLnBrk="0" fontAlgn="base" hangingPunct="0">
        <a:spcBef>
          <a:spcPct val="0"/>
        </a:spcBef>
        <a:spcAft>
          <a:spcPct val="0"/>
        </a:spcAft>
        <a:defRPr sz="2417"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333">
          <a:solidFill>
            <a:srgbClr val="632523"/>
          </a:solidFill>
          <a:latin typeface="Arial" charset="0"/>
          <a:cs typeface="Arial" charset="0"/>
        </a:defRPr>
      </a:lvl2pPr>
      <a:lvl3pPr algn="ctr" rtl="0" eaLnBrk="0" fontAlgn="base" hangingPunct="0">
        <a:spcBef>
          <a:spcPct val="0"/>
        </a:spcBef>
        <a:spcAft>
          <a:spcPct val="0"/>
        </a:spcAft>
        <a:defRPr sz="3333">
          <a:solidFill>
            <a:srgbClr val="632523"/>
          </a:solidFill>
          <a:latin typeface="Arial" charset="0"/>
          <a:cs typeface="Arial" charset="0"/>
        </a:defRPr>
      </a:lvl3pPr>
      <a:lvl4pPr algn="ctr" rtl="0" eaLnBrk="0" fontAlgn="base" hangingPunct="0">
        <a:spcBef>
          <a:spcPct val="0"/>
        </a:spcBef>
        <a:spcAft>
          <a:spcPct val="0"/>
        </a:spcAft>
        <a:defRPr sz="3333">
          <a:solidFill>
            <a:srgbClr val="632523"/>
          </a:solidFill>
          <a:latin typeface="Arial" charset="0"/>
          <a:cs typeface="Arial" charset="0"/>
        </a:defRPr>
      </a:lvl4pPr>
      <a:lvl5pPr algn="ctr" rtl="0" eaLnBrk="0" fontAlgn="base" hangingPunct="0">
        <a:spcBef>
          <a:spcPct val="0"/>
        </a:spcBef>
        <a:spcAft>
          <a:spcPct val="0"/>
        </a:spcAft>
        <a:defRPr sz="3333">
          <a:solidFill>
            <a:srgbClr val="632523"/>
          </a:solidFill>
          <a:latin typeface="Arial" charset="0"/>
          <a:cs typeface="Arial" charset="0"/>
        </a:defRPr>
      </a:lvl5pPr>
      <a:lvl6pPr marL="342886" algn="ctr" rtl="0" fontAlgn="base">
        <a:spcBef>
          <a:spcPct val="0"/>
        </a:spcBef>
        <a:spcAft>
          <a:spcPct val="0"/>
        </a:spcAft>
        <a:defRPr sz="3333">
          <a:solidFill>
            <a:srgbClr val="632523"/>
          </a:solidFill>
          <a:latin typeface="Arial" charset="0"/>
          <a:cs typeface="Arial" charset="0"/>
        </a:defRPr>
      </a:lvl6pPr>
      <a:lvl7pPr marL="685773" algn="ctr" rtl="0" fontAlgn="base">
        <a:spcBef>
          <a:spcPct val="0"/>
        </a:spcBef>
        <a:spcAft>
          <a:spcPct val="0"/>
        </a:spcAft>
        <a:defRPr sz="3333">
          <a:solidFill>
            <a:srgbClr val="632523"/>
          </a:solidFill>
          <a:latin typeface="Arial" charset="0"/>
          <a:cs typeface="Arial" charset="0"/>
        </a:defRPr>
      </a:lvl7pPr>
      <a:lvl8pPr marL="1028659" algn="ctr" rtl="0" fontAlgn="base">
        <a:spcBef>
          <a:spcPct val="0"/>
        </a:spcBef>
        <a:spcAft>
          <a:spcPct val="0"/>
        </a:spcAft>
        <a:defRPr sz="3333">
          <a:solidFill>
            <a:srgbClr val="632523"/>
          </a:solidFill>
          <a:latin typeface="Arial" charset="0"/>
          <a:cs typeface="Arial" charset="0"/>
        </a:defRPr>
      </a:lvl8pPr>
      <a:lvl9pPr marL="1371545" algn="ctr" rtl="0" fontAlgn="base">
        <a:spcBef>
          <a:spcPct val="0"/>
        </a:spcBef>
        <a:spcAft>
          <a:spcPct val="0"/>
        </a:spcAft>
        <a:defRPr sz="3333">
          <a:solidFill>
            <a:srgbClr val="632523"/>
          </a:solidFill>
          <a:latin typeface="Arial" charset="0"/>
          <a:cs typeface="Arial" charset="0"/>
        </a:defRPr>
      </a:lvl9pPr>
    </p:titleStyle>
    <p:bodyStyle>
      <a:lvl1pPr marL="257165" indent="-257165" algn="l" rtl="0" eaLnBrk="0" fontAlgn="base" hangingPunct="0">
        <a:spcBef>
          <a:spcPct val="20000"/>
        </a:spcBef>
        <a:spcAft>
          <a:spcPct val="0"/>
        </a:spcAft>
        <a:buFont typeface="Arial" charset="0"/>
        <a:buChar char="•"/>
        <a:defRPr sz="1500" kern="1200">
          <a:solidFill>
            <a:srgbClr val="10253F"/>
          </a:solidFill>
          <a:latin typeface="Arial" pitchFamily="34" charset="0"/>
          <a:ea typeface="+mn-ea"/>
          <a:cs typeface="Arial" pitchFamily="34" charset="0"/>
        </a:defRPr>
      </a:lvl1pPr>
      <a:lvl2pPr marL="557190" indent="-214304" algn="l" rtl="0" eaLnBrk="0" fontAlgn="base" hangingPunct="0">
        <a:spcBef>
          <a:spcPct val="20000"/>
        </a:spcBef>
        <a:spcAft>
          <a:spcPct val="0"/>
        </a:spcAft>
        <a:buFont typeface="Arial" charset="0"/>
        <a:buChar char="–"/>
        <a:defRPr sz="1333" kern="1200">
          <a:solidFill>
            <a:srgbClr val="10253F"/>
          </a:solidFill>
          <a:latin typeface="Arial" pitchFamily="34" charset="0"/>
          <a:ea typeface="+mn-ea"/>
          <a:cs typeface="Arial" pitchFamily="34" charset="0"/>
        </a:defRPr>
      </a:lvl2pPr>
      <a:lvl3pPr marL="857216" indent="-171443" algn="l" rtl="0" eaLnBrk="0" fontAlgn="base" hangingPunct="0">
        <a:spcBef>
          <a:spcPct val="20000"/>
        </a:spcBef>
        <a:spcAft>
          <a:spcPct val="0"/>
        </a:spcAft>
        <a:buFont typeface="Arial" charset="0"/>
        <a:buChar char="•"/>
        <a:defRPr sz="1333" kern="1200">
          <a:solidFill>
            <a:srgbClr val="10253F"/>
          </a:solidFill>
          <a:latin typeface="Arial" pitchFamily="34" charset="0"/>
          <a:ea typeface="+mn-ea"/>
          <a:cs typeface="Arial" pitchFamily="34" charset="0"/>
        </a:defRPr>
      </a:lvl3pPr>
      <a:lvl4pPr marL="1200102" indent="-171443" algn="l" rtl="0" eaLnBrk="0" fontAlgn="base" hangingPunct="0">
        <a:spcBef>
          <a:spcPct val="20000"/>
        </a:spcBef>
        <a:spcAft>
          <a:spcPct val="0"/>
        </a:spcAft>
        <a:buFont typeface="Arial" charset="0"/>
        <a:buChar char="–"/>
        <a:defRPr sz="1167" kern="1200">
          <a:solidFill>
            <a:srgbClr val="10253F"/>
          </a:solidFill>
          <a:latin typeface="Arial" pitchFamily="34" charset="0"/>
          <a:ea typeface="+mn-ea"/>
          <a:cs typeface="Arial" pitchFamily="34" charset="0"/>
        </a:defRPr>
      </a:lvl4pPr>
      <a:lvl5pPr marL="1542988" indent="-171443" algn="l" rtl="0" eaLnBrk="0" fontAlgn="base" hangingPunct="0">
        <a:spcBef>
          <a:spcPct val="20000"/>
        </a:spcBef>
        <a:spcAft>
          <a:spcPct val="0"/>
        </a:spcAft>
        <a:buFont typeface="Arial" charset="0"/>
        <a:buChar char="»"/>
        <a:defRPr sz="1167" kern="1200">
          <a:solidFill>
            <a:srgbClr val="10253F"/>
          </a:solidFill>
          <a:latin typeface="Arial" pitchFamily="34" charset="0"/>
          <a:ea typeface="+mn-ea"/>
          <a:cs typeface="Arial" pitchFamily="34" charset="0"/>
        </a:defRPr>
      </a:lvl5pPr>
      <a:lvl6pPr marL="1885875"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3" rtl="0" eaLnBrk="1" latinLnBrk="0" hangingPunct="1">
        <a:defRPr sz="1333" kern="1200">
          <a:solidFill>
            <a:schemeClr val="tx1"/>
          </a:solidFill>
          <a:latin typeface="+mn-lt"/>
          <a:ea typeface="+mn-ea"/>
          <a:cs typeface="+mn-cs"/>
        </a:defRPr>
      </a:lvl1pPr>
      <a:lvl2pPr marL="342886" algn="l" defTabSz="685773" rtl="0" eaLnBrk="1" latinLnBrk="0" hangingPunct="1">
        <a:defRPr sz="1333" kern="1200">
          <a:solidFill>
            <a:schemeClr val="tx1"/>
          </a:solidFill>
          <a:latin typeface="+mn-lt"/>
          <a:ea typeface="+mn-ea"/>
          <a:cs typeface="+mn-cs"/>
        </a:defRPr>
      </a:lvl2pPr>
      <a:lvl3pPr marL="685773" algn="l" defTabSz="685773" rtl="0" eaLnBrk="1" latinLnBrk="0" hangingPunct="1">
        <a:defRPr sz="1333" kern="1200">
          <a:solidFill>
            <a:schemeClr val="tx1"/>
          </a:solidFill>
          <a:latin typeface="+mn-lt"/>
          <a:ea typeface="+mn-ea"/>
          <a:cs typeface="+mn-cs"/>
        </a:defRPr>
      </a:lvl3pPr>
      <a:lvl4pPr marL="1028659" algn="l" defTabSz="685773" rtl="0" eaLnBrk="1" latinLnBrk="0" hangingPunct="1">
        <a:defRPr sz="1333" kern="1200">
          <a:solidFill>
            <a:schemeClr val="tx1"/>
          </a:solidFill>
          <a:latin typeface="+mn-lt"/>
          <a:ea typeface="+mn-ea"/>
          <a:cs typeface="+mn-cs"/>
        </a:defRPr>
      </a:lvl4pPr>
      <a:lvl5pPr marL="1371545" algn="l" defTabSz="685773" rtl="0" eaLnBrk="1" latinLnBrk="0" hangingPunct="1">
        <a:defRPr sz="1333" kern="1200">
          <a:solidFill>
            <a:schemeClr val="tx1"/>
          </a:solidFill>
          <a:latin typeface="+mn-lt"/>
          <a:ea typeface="+mn-ea"/>
          <a:cs typeface="+mn-cs"/>
        </a:defRPr>
      </a:lvl5pPr>
      <a:lvl6pPr marL="1714431" algn="l" defTabSz="685773" rtl="0" eaLnBrk="1" latinLnBrk="0" hangingPunct="1">
        <a:defRPr sz="1333" kern="1200">
          <a:solidFill>
            <a:schemeClr val="tx1"/>
          </a:solidFill>
          <a:latin typeface="+mn-lt"/>
          <a:ea typeface="+mn-ea"/>
          <a:cs typeface="+mn-cs"/>
        </a:defRPr>
      </a:lvl6pPr>
      <a:lvl7pPr marL="2057318" algn="l" defTabSz="685773" rtl="0" eaLnBrk="1" latinLnBrk="0" hangingPunct="1">
        <a:defRPr sz="1333" kern="1200">
          <a:solidFill>
            <a:schemeClr val="tx1"/>
          </a:solidFill>
          <a:latin typeface="+mn-lt"/>
          <a:ea typeface="+mn-ea"/>
          <a:cs typeface="+mn-cs"/>
        </a:defRPr>
      </a:lvl7pPr>
      <a:lvl8pPr marL="2400204" algn="l" defTabSz="685773" rtl="0" eaLnBrk="1" latinLnBrk="0" hangingPunct="1">
        <a:defRPr sz="1333" kern="1200">
          <a:solidFill>
            <a:schemeClr val="tx1"/>
          </a:solidFill>
          <a:latin typeface="+mn-lt"/>
          <a:ea typeface="+mn-ea"/>
          <a:cs typeface="+mn-cs"/>
        </a:defRPr>
      </a:lvl8pPr>
      <a:lvl9pPr marL="2743090" algn="l" defTabSz="685773" rtl="0" eaLnBrk="1" latinLnBrk="0" hangingPunct="1">
        <a:defRPr sz="1333"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2"/>
          <a:srcRect b="1317"/>
          <a:stretch>
            <a:fillRect/>
          </a:stretch>
        </p:blipFill>
        <p:spPr>
          <a:xfrm>
            <a:off x="0" y="-57139"/>
            <a:ext cx="12505419" cy="6126364"/>
          </a:xfrm>
          <a:prstGeom prst="rect">
            <a:avLst/>
          </a:prstGeom>
          <a:ln w="12700">
            <a:miter lim="400000"/>
          </a:ln>
        </p:spPr>
      </p:pic>
      <p:sp>
        <p:nvSpPr>
          <p:cNvPr id="5" name="Subtitle 2"/>
          <p:cNvSpPr txBox="1"/>
          <p:nvPr/>
        </p:nvSpPr>
        <p:spPr>
          <a:xfrm>
            <a:off x="2992120" y="6176962"/>
            <a:ext cx="5598160" cy="2423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7" name="Subtitle 5"/>
          <p:cNvSpPr txBox="1"/>
          <p:nvPr/>
        </p:nvSpPr>
        <p:spPr>
          <a:xfrm>
            <a:off x="8061959" y="6472101"/>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
        <p:nvSpPr>
          <p:cNvPr id="8" name="Subtitle 5"/>
          <p:cNvSpPr txBox="1"/>
          <p:nvPr/>
        </p:nvSpPr>
        <p:spPr>
          <a:xfrm>
            <a:off x="8061959" y="6637773"/>
            <a:ext cx="3794759" cy="1858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9"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solidFill>
                <a:srgbClr val="FFFFFF"/>
              </a:solidFill>
              <a:latin typeface="Source Sans Pro Regular"/>
              <a:ea typeface="+mj-ea"/>
              <a:cs typeface="+mj-cs"/>
              <a:sym typeface="Source Sans Pro Regular"/>
            </a:endParaRPr>
          </a:p>
        </p:txBody>
      </p:sp>
      <p:sp>
        <p:nvSpPr>
          <p:cNvPr id="10" name="TextBox 5"/>
          <p:cNvSpPr txBox="1"/>
          <p:nvPr/>
        </p:nvSpPr>
        <p:spPr>
          <a:xfrm>
            <a:off x="4400181" y="2718109"/>
            <a:ext cx="3721503"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endParaRPr sz="2400" b="1"/>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609600" y="1600200"/>
            <a:ext cx="10972800" cy="119709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3" name="Slide Number">
            <a:extLst>
              <a:ext uri="{FF2B5EF4-FFF2-40B4-BE49-F238E27FC236}">
                <a16:creationId xmlns:a16="http://schemas.microsoft.com/office/drawing/2014/main" id="{00C338AA-5AE2-944E-BC21-6220BBE3BCF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rgbClr val="FFFFFF">
                    <a:lumMod val="50000"/>
                  </a:srgbClr>
                </a:solidFill>
                <a:latin typeface="Source Sans Pro Regular"/>
              </a:rPr>
              <a:pPr/>
              <a:t>‹#›</a:t>
            </a:fld>
            <a:endParaRPr lang="hu-HU" sz="825">
              <a:solidFill>
                <a:srgbClr val="FFFFFF">
                  <a:lumMod val="50000"/>
                </a:srgbClr>
              </a:solidFill>
              <a:latin typeface="Source Sans Pro Regular"/>
            </a:endParaRP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7AEE3CC4-0B21-4AD2-8854-F35E3AEF55B9}"/>
              </a:ext>
            </a:extLst>
          </p:cNvPr>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5" name="Picture 14" descr="A picture containing text, font, graphics, logo&#10;&#10;Description automatically generated">
            <a:extLst>
              <a:ext uri="{FF2B5EF4-FFF2-40B4-BE49-F238E27FC236}">
                <a16:creationId xmlns:a16="http://schemas.microsoft.com/office/drawing/2014/main" id="{88968845-DDD5-47A7-92FB-94C344A2DE21}"/>
              </a:ext>
            </a:extLst>
          </p:cNvPr>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1030456" y="111851"/>
            <a:ext cx="1005840" cy="901786"/>
          </a:xfrm>
          <a:prstGeom prst="rect">
            <a:avLst/>
          </a:prstGeom>
          <a:ln>
            <a:solidFill>
              <a:schemeClr val="tx1"/>
            </a:solidFill>
          </a:ln>
        </p:spPr>
      </p:pic>
    </p:spTree>
    <p:extLst>
      <p:ext uri="{BB962C8B-B14F-4D97-AF65-F5344CB8AC3E}">
        <p14:creationId xmlns:p14="http://schemas.microsoft.com/office/powerpoint/2010/main" val="3338348216"/>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 id="2147484877" r:id="rId12"/>
    <p:sldLayoutId id="2147484878" r:id="rId13"/>
    <p:sldLayoutId id="2147484879" r:id="rId14"/>
    <p:sldLayoutId id="2147484880" r:id="rId15"/>
    <p:sldLayoutId id="2147484881" r:id="rId16"/>
    <p:sldLayoutId id="2147484882" r:id="rId17"/>
    <p:sldLayoutId id="2147484887" r:id="rId18"/>
    <p:sldLayoutId id="2147484944" r:id="rId19"/>
    <p:sldLayoutId id="2147484945" r:id="rId20"/>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6.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hyperlink" Target="https://www.who.int/publications-detail/infection-prevention-and-control-during-health-care-when-novel-coronavirus-(ncov)-infection-is-suspected-20200125" TargetMode="Externa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7.xml"/><Relationship Id="rId5" Type="http://schemas.openxmlformats.org/officeDocument/2006/relationships/slideLayout" Target="../slideLayouts/slideLayout99.xml"/><Relationship Id="rId4" Type="http://schemas.openxmlformats.org/officeDocument/2006/relationships/tags" Target="../tags/tag3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5.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8" Type="http://schemas.openxmlformats.org/officeDocument/2006/relationships/hyperlink" Target="https://www.who.int/publications-detail/infection-prevention-and-control-during-health-care-when-novel-coronavirus-(ncov)-infection-is-suspected-20200125" TargetMode="External"/><Relationship Id="rId3" Type="http://schemas.openxmlformats.org/officeDocument/2006/relationships/tags" Target="../tags/tag39.xml"/><Relationship Id="rId7" Type="http://schemas.openxmlformats.org/officeDocument/2006/relationships/notesSlide" Target="../notesSlides/notesSlide9.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slideLayout" Target="../slideLayouts/slideLayout99.xml"/><Relationship Id="rId5" Type="http://schemas.openxmlformats.org/officeDocument/2006/relationships/tags" Target="../tags/tag41.xml"/><Relationship Id="rId4" Type="http://schemas.openxmlformats.org/officeDocument/2006/relationships/tags" Target="../tags/tag4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6.xml"/><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image" Target="../media/image32.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31.png"/><Relationship Id="rId5" Type="http://schemas.openxmlformats.org/officeDocument/2006/relationships/notesSlide" Target="../notesSlides/notesSlide11.xml"/><Relationship Id="rId4" Type="http://schemas.openxmlformats.org/officeDocument/2006/relationships/slideLayout" Target="../slideLayouts/slideLayout99.xml"/></Relationships>
</file>

<file path=ppt/slides/_rels/slide1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tags" Target="../tags/tag48.xml"/><Relationship Id="rId7" Type="http://schemas.openxmlformats.org/officeDocument/2006/relationships/image" Target="../media/image27.png"/><Relationship Id="rId12" Type="http://schemas.openxmlformats.org/officeDocument/2006/relationships/image" Target="../media/image33.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12.xml"/><Relationship Id="rId11" Type="http://schemas.openxmlformats.org/officeDocument/2006/relationships/hyperlink" Target="https://www.who.int/gpsc/5may/Your_5_Moments_For_Hand_Hygiene_Poster.pdf" TargetMode="External"/><Relationship Id="rId5" Type="http://schemas.openxmlformats.org/officeDocument/2006/relationships/slideLayout" Target="../slideLayouts/slideLayout100.xml"/><Relationship Id="rId10" Type="http://schemas.openxmlformats.org/officeDocument/2006/relationships/image" Target="../media/image30.svg"/><Relationship Id="rId4" Type="http://schemas.openxmlformats.org/officeDocument/2006/relationships/tags" Target="../tags/tag49.xml"/><Relationship Id="rId9"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34.jpeg"/><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6.xml"/><Relationship Id="rId1" Type="http://schemas.openxmlformats.org/officeDocument/2006/relationships/tags" Target="../tags/tag52.xml"/></Relationships>
</file>

<file path=ppt/slides/_rels/slide19.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image" Target="../media/image35.pn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notesSlide" Target="../notesSlides/notesSlide15.xml"/><Relationship Id="rId5" Type="http://schemas.openxmlformats.org/officeDocument/2006/relationships/slideLayout" Target="../slideLayouts/slideLayout100.xml"/><Relationship Id="rId4" Type="http://schemas.openxmlformats.org/officeDocument/2006/relationships/tags" Target="../tags/tag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6.xml"/><Relationship Id="rId1" Type="http://schemas.openxmlformats.org/officeDocument/2006/relationships/tags" Target="../tags/tag57.xml"/></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hyperlink" Target="https://openwho.org/courses/IPC-PPE-EN/" TargetMode="External"/><Relationship Id="rId3" Type="http://schemas.openxmlformats.org/officeDocument/2006/relationships/tags" Target="../tags/tag60.xml"/><Relationship Id="rId7" Type="http://schemas.openxmlformats.org/officeDocument/2006/relationships/notesSlide" Target="../notesSlides/notesSlide17.xml"/><Relationship Id="rId12" Type="http://schemas.openxmlformats.org/officeDocument/2006/relationships/hyperlink" Target="https://openwho.org/courses/IPC-SP-PPE-EN/" TargetMode="Externa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Layout" Target="../slideLayouts/slideLayout100.xml"/><Relationship Id="rId11" Type="http://schemas.openxmlformats.org/officeDocument/2006/relationships/image" Target="../media/image30.svg"/><Relationship Id="rId5" Type="http://schemas.openxmlformats.org/officeDocument/2006/relationships/tags" Target="../tags/tag62.xml"/><Relationship Id="rId10" Type="http://schemas.openxmlformats.org/officeDocument/2006/relationships/image" Target="../media/image29.png"/><Relationship Id="rId4" Type="http://schemas.openxmlformats.org/officeDocument/2006/relationships/tags" Target="../tags/tag61.xml"/><Relationship Id="rId9" Type="http://schemas.openxmlformats.org/officeDocument/2006/relationships/image" Target="../media/image28.svg"/><Relationship Id="rId14" Type="http://schemas.openxmlformats.org/officeDocument/2006/relationships/image" Target="../media/image36.png"/></Relationships>
</file>

<file path=ppt/slides/_rels/slide22.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39.png"/><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image" Target="../media/image38.jpe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image" Target="../media/image37.tif"/><Relationship Id="rId5" Type="http://schemas.openxmlformats.org/officeDocument/2006/relationships/tags" Target="../tags/tag67.xml"/><Relationship Id="rId10" Type="http://schemas.openxmlformats.org/officeDocument/2006/relationships/notesSlide" Target="../notesSlides/notesSlide18.xml"/><Relationship Id="rId4" Type="http://schemas.openxmlformats.org/officeDocument/2006/relationships/tags" Target="../tags/tag66.xml"/><Relationship Id="rId9" Type="http://schemas.openxmlformats.org/officeDocument/2006/relationships/slideLayout" Target="../slideLayouts/slideLayout99.xml"/><Relationship Id="rId14" Type="http://schemas.openxmlformats.org/officeDocument/2006/relationships/image" Target="../media/image40.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73.xml"/><Relationship Id="rId7" Type="http://schemas.openxmlformats.org/officeDocument/2006/relationships/slideLayout" Target="../slideLayouts/slideLayout99.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10" Type="http://schemas.openxmlformats.org/officeDocument/2006/relationships/image" Target="../media/image42.png"/><Relationship Id="rId4" Type="http://schemas.openxmlformats.org/officeDocument/2006/relationships/tags" Target="../tags/tag74.xml"/><Relationship Id="rId9"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6.xml"/><Relationship Id="rId1" Type="http://schemas.openxmlformats.org/officeDocument/2006/relationships/tags" Target="../tags/tag83.xml"/></Relationships>
</file>

<file path=ppt/slides/_rels/slide28.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hyperlink" Target="https://www.who.int/infection-prevention/tools/injections/training-education/en/" TargetMode="Externa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notesSlide" Target="../notesSlides/notesSlide24.xml"/><Relationship Id="rId5" Type="http://schemas.openxmlformats.org/officeDocument/2006/relationships/slideLayout" Target="../slideLayouts/slideLayout100.xml"/><Relationship Id="rId4" Type="http://schemas.openxmlformats.org/officeDocument/2006/relationships/tags" Target="../tags/tag8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6.xml"/><Relationship Id="rId1" Type="http://schemas.openxmlformats.org/officeDocument/2006/relationships/tags" Target="../tags/tag8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1.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43.jpeg"/><Relationship Id="rId5" Type="http://schemas.openxmlformats.org/officeDocument/2006/relationships/tags" Target="../tags/tag93.xml"/><Relationship Id="rId10" Type="http://schemas.openxmlformats.org/officeDocument/2006/relationships/hyperlink" Target="https://apps.who.int/iris/handle/10665/250232" TargetMode="External"/><Relationship Id="rId4" Type="http://schemas.openxmlformats.org/officeDocument/2006/relationships/tags" Target="../tags/tag92.xml"/><Relationship Id="rId9"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notesSlide" Target="../notesSlides/notesSlide27.xml"/><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slideLayout" Target="../slideLayouts/slideLayout99.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5" Type="http://schemas.openxmlformats.org/officeDocument/2006/relationships/tags" Target="../tags/tag100.xml"/><Relationship Id="rId10" Type="http://schemas.openxmlformats.org/officeDocument/2006/relationships/tags" Target="../tags/tag105.xml"/><Relationship Id="rId4" Type="http://schemas.openxmlformats.org/officeDocument/2006/relationships/tags" Target="../tags/tag99.xml"/><Relationship Id="rId9" Type="http://schemas.openxmlformats.org/officeDocument/2006/relationships/tags" Target="../tags/tag10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6.xml"/><Relationship Id="rId1" Type="http://schemas.openxmlformats.org/officeDocument/2006/relationships/tags" Target="../tags/tag10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6.xml"/><Relationship Id="rId1" Type="http://schemas.openxmlformats.org/officeDocument/2006/relationships/tags" Target="../tags/tag11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6.xml"/><Relationship Id="rId1" Type="http://schemas.openxmlformats.org/officeDocument/2006/relationships/tags" Target="../tags/tag113.xml"/></Relationships>
</file>

<file path=ppt/slides/_rels/slide37.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44.png"/><Relationship Id="rId5" Type="http://schemas.openxmlformats.org/officeDocument/2006/relationships/notesSlide" Target="../notesSlides/notesSlide33.xml"/><Relationship Id="rId4" Type="http://schemas.openxmlformats.org/officeDocument/2006/relationships/slideLayout" Target="../slideLayouts/slideLayout9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6.xml"/><Relationship Id="rId1" Type="http://schemas.openxmlformats.org/officeDocument/2006/relationships/tags" Target="../tags/tag11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tags" Target="../tags/tag119.xml"/><Relationship Id="rId1" Type="http://schemas.openxmlformats.org/officeDocument/2006/relationships/tags" Target="../tags/tag118.xml"/><Relationship Id="rId4"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3.xml"/><Relationship Id="rId4" Type="http://schemas.openxmlformats.org/officeDocument/2006/relationships/slideLayout" Target="../slideLayouts/slideLayout94.xml"/></Relationships>
</file>

<file path=ppt/slides/_rels/slide40.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notesSlide" Target="../notesSlides/notesSlide35.xml"/><Relationship Id="rId5" Type="http://schemas.openxmlformats.org/officeDocument/2006/relationships/slideLayout" Target="../slideLayouts/slideLayout100.xml"/><Relationship Id="rId4" Type="http://schemas.openxmlformats.org/officeDocument/2006/relationships/tags" Target="../tags/tag123.xml"/></Relationships>
</file>

<file path=ppt/slides/_rels/slide41.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45.png"/><Relationship Id="rId5" Type="http://schemas.openxmlformats.org/officeDocument/2006/relationships/notesSlide" Target="../notesSlides/notesSlide36.xml"/><Relationship Id="rId4" Type="http://schemas.openxmlformats.org/officeDocument/2006/relationships/slideLayout" Target="../slideLayouts/slideLayout99.xml"/></Relationships>
</file>

<file path=ppt/slides/_rels/slide42.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image" Target="../media/image46.png"/><Relationship Id="rId5" Type="http://schemas.openxmlformats.org/officeDocument/2006/relationships/notesSlide" Target="../notesSlides/notesSlide37.xml"/><Relationship Id="rId4" Type="http://schemas.openxmlformats.org/officeDocument/2006/relationships/slideLayout" Target="../slideLayouts/slideLayout99.xml"/></Relationships>
</file>

<file path=ppt/slides/_rels/slide43.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hyperlink" Target="https://www.who.int/publications-detail/infection-prevention-and-control-during-health-care-when-novel-coronavirus-(ncov)-infection-is-suspected-20200125" TargetMode="External"/><Relationship Id="rId5" Type="http://schemas.openxmlformats.org/officeDocument/2006/relationships/notesSlide" Target="../notesSlides/notesSlide38.xml"/><Relationship Id="rId4" Type="http://schemas.openxmlformats.org/officeDocument/2006/relationships/slideLayout" Target="../slideLayouts/slideLayout100.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notesSlide" Target="../notesSlides/notesSlide39.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96.xml"/><Relationship Id="rId1" Type="http://schemas.openxmlformats.org/officeDocument/2006/relationships/tags" Target="../tags/tag137.xml"/></Relationships>
</file>

<file path=ppt/slides/_rels/slide47.xml.rels><?xml version="1.0" encoding="UTF-8" standalone="yes"?>
<Relationships xmlns="http://schemas.openxmlformats.org/package/2006/relationships"><Relationship Id="rId8" Type="http://schemas.openxmlformats.org/officeDocument/2006/relationships/hyperlink" Target="http://apps.who.int/iris/bitstream/10665/251426/1/9789241549721-eng.pdf?ua=1" TargetMode="External"/><Relationship Id="rId3" Type="http://schemas.openxmlformats.org/officeDocument/2006/relationships/slideLayout" Target="../slideLayouts/slideLayout91.xml"/><Relationship Id="rId7" Type="http://schemas.openxmlformats.org/officeDocument/2006/relationships/hyperlink" Target="https://www.who.int/gpsc/5may/Your_5_Moments_For_Hand_Hygiene_Poster.pdf" TargetMode="Externa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hyperlink" Target="https://cdn.who.int/media/docs/default-source/documents/health-topics/hand-hygiene-why-how-and-when-brochure.pdf?sfvrsn=9b52e145_2&amp;download=true" TargetMode="External"/><Relationship Id="rId5" Type="http://schemas.openxmlformats.org/officeDocument/2006/relationships/hyperlink" Target="https://www.who.int/publications/m/item/standard-precautions-in-health-care" TargetMode="External"/><Relationship Id="rId10" Type="http://schemas.openxmlformats.org/officeDocument/2006/relationships/hyperlink" Target="https://www.who.int/teams/risk-communication/health-workers-and-administrators" TargetMode="External"/><Relationship Id="rId4" Type="http://schemas.openxmlformats.org/officeDocument/2006/relationships/notesSlide" Target="../notesSlides/notesSlide40.xml"/><Relationship Id="rId9" Type="http://schemas.openxmlformats.org/officeDocument/2006/relationships/hyperlink" Target="https://apps.who.int/iris/rest/bitstreams/1061263/retrieve" TargetMode="Externa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6.xml"/><Relationship Id="rId1" Type="http://schemas.openxmlformats.org/officeDocument/2006/relationships/tags" Target="../tags/tag140.xml"/></Relationships>
</file>

<file path=ppt/slides/_rels/slide49.xml.rels><?xml version="1.0" encoding="UTF-8" standalone="yes"?>
<Relationships xmlns="http://schemas.openxmlformats.org/package/2006/relationships"><Relationship Id="rId8" Type="http://schemas.openxmlformats.org/officeDocument/2006/relationships/hyperlink" Target="https://openwho.org/courses/IPC-EC-EN/resume" TargetMode="External"/><Relationship Id="rId13" Type="http://schemas.openxmlformats.org/officeDocument/2006/relationships/hyperlink" Target="https://openwho.org/courses/IPC-DECON-EN/resume" TargetMode="External"/><Relationship Id="rId3" Type="http://schemas.openxmlformats.org/officeDocument/2006/relationships/slideLayout" Target="../slideLayouts/slideLayout91.xml"/><Relationship Id="rId7" Type="http://schemas.openxmlformats.org/officeDocument/2006/relationships/hyperlink" Target="https://openwho.org/courses/IPC-SP-PPE-EN/resume" TargetMode="External"/><Relationship Id="rId12" Type="http://schemas.openxmlformats.org/officeDocument/2006/relationships/hyperlink" Target="https://openwho.org/courses/ipc-health-workers/resume" TargetMode="Externa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hyperlink" Target="https://openwho.org/courses/IPC-HH-en" TargetMode="External"/><Relationship Id="rId11" Type="http://schemas.openxmlformats.org/officeDocument/2006/relationships/hyperlink" Target="https://openwho.org/courses/COVID-19-IPC-EN/items/5EKzePU7YSCL2J765gTlZG" TargetMode="External"/><Relationship Id="rId5" Type="http://schemas.openxmlformats.org/officeDocument/2006/relationships/hyperlink" Target="https://openwho.org/channels/ipc" TargetMode="External"/><Relationship Id="rId10" Type="http://schemas.openxmlformats.org/officeDocument/2006/relationships/hyperlink" Target="https://openwho.org/courses/care-pregnant-woman-antenatal-clinic-en" TargetMode="External"/><Relationship Id="rId4" Type="http://schemas.openxmlformats.org/officeDocument/2006/relationships/notesSlide" Target="../notesSlides/notesSlide41.xml"/><Relationship Id="rId9" Type="http://schemas.openxmlformats.org/officeDocument/2006/relationships/hyperlink" Target="https://openwho.org/courses/IPC-TBP-EN/resume" TargetMode="External"/><Relationship Id="rId14" Type="http://schemas.openxmlformats.org/officeDocument/2006/relationships/hyperlink" Target="https://openwho.org/courses/IPC-IS-EN"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51.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101.xml"/><Relationship Id="rId1" Type="http://schemas.openxmlformats.org/officeDocument/2006/relationships/tags" Target="../tags/tag143.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6.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0.xml"/><Relationship Id="rId7" Type="http://schemas.openxmlformats.org/officeDocument/2006/relationships/slideLayout" Target="../slideLayouts/slideLayout9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hyperlink" Target="https://youtu.be/K-2XWtEjfl8" TargetMode="External"/><Relationship Id="rId5" Type="http://schemas.openxmlformats.org/officeDocument/2006/relationships/tags" Target="../tags/tag12.xml"/><Relationship Id="rId10" Type="http://schemas.openxmlformats.org/officeDocument/2006/relationships/image" Target="../media/image23.svg"/><Relationship Id="rId4" Type="http://schemas.openxmlformats.org/officeDocument/2006/relationships/tags" Target="../tags/tag11.xml"/><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image" Target="../media/image26.jpeg"/><Relationship Id="rId3" Type="http://schemas.openxmlformats.org/officeDocument/2006/relationships/tags" Target="../tags/tag16.xml"/><Relationship Id="rId21" Type="http://schemas.openxmlformats.org/officeDocument/2006/relationships/image" Target="../media/image29.png"/><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image" Target="../media/image25.jpeg"/><Relationship Id="rId2" Type="http://schemas.openxmlformats.org/officeDocument/2006/relationships/tags" Target="../tags/tag15.xml"/><Relationship Id="rId16" Type="http://schemas.openxmlformats.org/officeDocument/2006/relationships/image" Target="../media/image24.png"/><Relationship Id="rId20" Type="http://schemas.openxmlformats.org/officeDocument/2006/relationships/image" Target="../media/image28.svg"/><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notesSlide" Target="../notesSlides/notesSlide6.xml"/><Relationship Id="rId10" Type="http://schemas.openxmlformats.org/officeDocument/2006/relationships/tags" Target="../tags/tag23.xml"/><Relationship Id="rId19" Type="http://schemas.openxmlformats.org/officeDocument/2006/relationships/image" Target="../media/image27.png"/><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99.xml"/><Relationship Id="rId22" Type="http://schemas.openxmlformats.org/officeDocument/2006/relationships/image" Target="../media/image30.svg"/></Relationships>
</file>

<file path=ppt/slides/_rels/slide9.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slideLayout" Target="../slideLayouts/slideLayout99.xml"/><Relationship Id="rId4"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itle 2"/>
          <p:cNvSpPr txBox="1">
            <a:spLocks noGrp="1"/>
          </p:cNvSpPr>
          <p:nvPr>
            <p:ph type="title"/>
          </p:nvPr>
        </p:nvSpPr>
        <p:spPr>
          <a:xfrm>
            <a:off x="277017" y="1620672"/>
            <a:ext cx="5654942" cy="2410277"/>
          </a:xfrm>
          <a:prstGeom prst="rect">
            <a:avLst/>
          </a:prstGeom>
        </p:spPr>
        <p:txBody>
          <a:bodyPr lIns="45719" tIns="45720" rIns="45719" bIns="45720" anchor="ctr">
            <a:noAutofit/>
          </a:bodyPr>
          <a:lstStyle/>
          <a:p>
            <a:r>
              <a:rPr lang="fr-FR" sz="3600" b="1" dirty="0"/>
              <a:t>Prévention et contrôle de l’infection pour les Équipes d’Intervention Rapide</a:t>
            </a:r>
          </a:p>
          <a:p>
            <a:br>
              <a:rPr sz="3600" dirty="0"/>
            </a:br>
            <a:endParaRPr sz="3600" dirty="0"/>
          </a:p>
        </p:txBody>
      </p:sp>
      <p:sp>
        <p:nvSpPr>
          <p:cNvPr id="326" name="Title 2"/>
          <p:cNvSpPr txBox="1"/>
          <p:nvPr/>
        </p:nvSpPr>
        <p:spPr>
          <a:xfrm>
            <a:off x="182332" y="891546"/>
            <a:ext cx="4398700" cy="729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74855">
              <a:lnSpc>
                <a:spcPct val="90000"/>
              </a:lnSpc>
              <a:defRPr sz="3989">
                <a:solidFill>
                  <a:srgbClr val="FFFFFF"/>
                </a:solidFill>
                <a:latin typeface="Source Sans Pro Bold"/>
                <a:ea typeface="Source Sans Pro Bold"/>
                <a:cs typeface="Source Sans Pro Bold"/>
                <a:sym typeface="Source Sans Pro Bold"/>
              </a:defRPr>
            </a:lvl1pPr>
          </a:lstStyle>
          <a:p>
            <a:pPr hangingPunct="0"/>
            <a:r>
              <a:rPr sz="4400" b="1" kern="0"/>
              <a:t> B6.1</a:t>
            </a:r>
          </a:p>
        </p:txBody>
      </p:sp>
      <p:sp>
        <p:nvSpPr>
          <p:cNvPr id="328" name="TextBox 9"/>
          <p:cNvSpPr txBox="1"/>
          <p:nvPr/>
        </p:nvSpPr>
        <p:spPr>
          <a:xfrm>
            <a:off x="567709" y="4147146"/>
            <a:ext cx="2333564"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solidFill>
                  <a:srgbClr val="FFFFFF"/>
                </a:solidFill>
                <a:latin typeface="+mn-lt"/>
                <a:ea typeface="+mn-ea"/>
                <a:cs typeface="+mn-cs"/>
                <a:sym typeface="Source Sans Pro Regular"/>
              </a:defRPr>
            </a:lvl1pPr>
          </a:lstStyle>
          <a:p>
            <a:pPr hangingPunct="0"/>
            <a:r>
              <a:rPr lang="fr-FR" kern="0"/>
              <a:t>Nom de l’orateur</a:t>
            </a:r>
            <a:endParaRPr kern="0"/>
          </a:p>
        </p:txBody>
      </p:sp>
    </p:spTree>
    <p:extLst>
      <p:ext uri="{BB962C8B-B14F-4D97-AF65-F5344CB8AC3E}">
        <p14:creationId xmlns:p14="http://schemas.microsoft.com/office/powerpoint/2010/main" val="339536046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1056325" y="2922776"/>
            <a:ext cx="9875520" cy="1143000"/>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109728" tIns="54864" rIns="109728" bIns="54864"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rtl="0"/>
            <a:endParaRPr lang="fr" sz="3600">
              <a:solidFill>
                <a:srgbClr val="000000"/>
              </a:solidFill>
              <a:latin typeface="Arial"/>
              <a:cs typeface="Arial"/>
            </a:endParaRPr>
          </a:p>
        </p:txBody>
      </p:sp>
      <p:sp>
        <p:nvSpPr>
          <p:cNvPr id="2" name="Espace réservé du texte 1"/>
          <p:cNvSpPr>
            <a:spLocks noGrp="1"/>
          </p:cNvSpPr>
          <p:nvPr>
            <p:ph type="body" sz="half" idx="1"/>
          </p:nvPr>
        </p:nvSpPr>
        <p:spPr>
          <a:xfrm>
            <a:off x="555121" y="2377439"/>
            <a:ext cx="11347451" cy="1437989"/>
          </a:xfrm>
        </p:spPr>
        <p:txBody>
          <a:bodyPr/>
          <a:lstStyle/>
          <a:p>
            <a:r>
              <a:rPr lang="fr" sz="3600" b="1" dirty="0">
                <a:solidFill>
                  <a:schemeClr val="bg1"/>
                </a:solidFill>
                <a:latin typeface="+mj-lt"/>
                <a:cs typeface="Arial"/>
              </a:rPr>
              <a:t>2. Précautions standard</a:t>
            </a:r>
          </a:p>
          <a:p>
            <a:endParaRPr lang="en-US" b="1" dirty="0"/>
          </a:p>
        </p:txBody>
      </p:sp>
    </p:spTree>
    <p:extLst>
      <p:ext uri="{BB962C8B-B14F-4D97-AF65-F5344CB8AC3E}">
        <p14:creationId xmlns:p14="http://schemas.microsoft.com/office/powerpoint/2010/main" val="2540026851"/>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8" name="Google Shape;308;p8"/>
          <p:cNvSpPr txBox="1">
            <a:spLocks noGrp="1"/>
          </p:cNvSpPr>
          <p:nvPr>
            <p:ph type="body" idx="1"/>
            <p:custDataLst>
              <p:tags r:id="rId1"/>
            </p:custDataLst>
          </p:nvPr>
        </p:nvSpPr>
        <p:spPr>
          <a:xfrm>
            <a:off x="1299412" y="1247001"/>
            <a:ext cx="9301684" cy="3587057"/>
          </a:xfrm>
          <a:prstGeom prst="rect">
            <a:avLst/>
          </a:prstGeom>
          <a:noFill/>
          <a:ln>
            <a:noFill/>
          </a:ln>
        </p:spPr>
        <p:txBody>
          <a:bodyPr spcFirstLastPara="1" wrap="square" lIns="18000" tIns="0" rIns="18000" bIns="0" rtlCol="0" anchor="t" anchorCtr="0">
            <a:noAutofit/>
          </a:bodyPr>
          <a:lstStyle/>
          <a:p>
            <a:pPr marL="0" lvl="0" indent="0" algn="l" rtl="0">
              <a:lnSpc>
                <a:spcPct val="110000"/>
              </a:lnSpc>
              <a:spcBef>
                <a:spcPts val="0"/>
              </a:spcBef>
              <a:spcAft>
                <a:spcPts val="0"/>
              </a:spcAft>
              <a:buSzPts val="2240"/>
              <a:buFont typeface="Arial"/>
              <a:buNone/>
            </a:pPr>
            <a:r>
              <a:rPr lang="fr" sz="2400" dirty="0">
                <a:cs typeface="Times New Roman"/>
              </a:rPr>
              <a:t>Les précautions standard correspondent au niveau minimum des mesures de lutte anti-infectieuse requises. Elles doivent être utilisées pour </a:t>
            </a:r>
            <a:r>
              <a:rPr lang="fr" sz="2400" b="1" dirty="0">
                <a:cs typeface="Times New Roman"/>
              </a:rPr>
              <a:t>TOUS les patients</a:t>
            </a:r>
            <a:r>
              <a:rPr lang="fr" sz="2400" dirty="0">
                <a:cs typeface="Times New Roman"/>
              </a:rPr>
              <a:t> en </a:t>
            </a:r>
            <a:r>
              <a:rPr lang="fr" sz="2400" b="1" dirty="0">
                <a:cs typeface="Times New Roman"/>
              </a:rPr>
              <a:t>TOUTES circonstances</a:t>
            </a:r>
            <a:r>
              <a:rPr lang="fr" sz="2400" dirty="0"/>
              <a:t>, indépendamment de la maladie traitée.</a:t>
            </a:r>
            <a:endParaRPr sz="2400" dirty="0">
              <a:cs typeface="Arial" panose="020B0604020202020204"/>
            </a:endParaRPr>
          </a:p>
          <a:p>
            <a:pPr marL="0" lvl="0" indent="0" algn="l" rtl="0">
              <a:lnSpc>
                <a:spcPct val="110000"/>
              </a:lnSpc>
              <a:spcBef>
                <a:spcPts val="1600"/>
              </a:spcBef>
              <a:spcAft>
                <a:spcPts val="0"/>
              </a:spcAft>
              <a:buSzPts val="2240"/>
              <a:buFont typeface="Arial"/>
              <a:buNone/>
            </a:pPr>
            <a:r>
              <a:rPr lang="fr" sz="2400" dirty="0">
                <a:cs typeface="Times New Roman"/>
              </a:rPr>
              <a:t>L’évaluation des risques joue un rôle fondamental dans toutes les activités, ce qui signifie que chaque activité de soin doit être évaluée afin de déterminer l’équipement de protection individuel (EPI) requis pour assurer une protection adéquate.</a:t>
            </a:r>
            <a:endParaRPr sz="2400" dirty="0">
              <a:cs typeface="Times New Roman"/>
            </a:endParaRPr>
          </a:p>
        </p:txBody>
      </p:sp>
      <p:sp>
        <p:nvSpPr>
          <p:cNvPr id="307" name="Google Shape;307;p8"/>
          <p:cNvSpPr txBox="1">
            <a:spLocks noGrp="1"/>
          </p:cNvSpPr>
          <p:nvPr>
            <p:ph type="title" idx="4294967295"/>
            <p:custDataLst>
              <p:tags r:id="rId2"/>
            </p:custDataLst>
          </p:nvPr>
        </p:nvSpPr>
        <p:spPr>
          <a:xfrm>
            <a:off x="0" y="1588"/>
            <a:ext cx="10972800" cy="1143000"/>
          </a:xfrm>
          <a:prstGeom prst="rect">
            <a:avLst/>
          </a:prstGeom>
          <a:noFill/>
          <a:ln>
            <a:noFill/>
          </a:ln>
        </p:spPr>
        <p:txBody>
          <a:bodyPr spcFirstLastPara="1" wrap="square" lIns="18000" tIns="0" rIns="360000" bIns="0" rtlCol="0" anchor="b" anchorCtr="0">
            <a:noAutofit/>
          </a:bodyPr>
          <a:lstStyle/>
          <a:p>
            <a:pPr marL="0" lvl="0" indent="0" rtl="0">
              <a:lnSpc>
                <a:spcPct val="90000"/>
              </a:lnSpc>
              <a:spcBef>
                <a:spcPts val="0"/>
              </a:spcBef>
              <a:spcAft>
                <a:spcPts val="0"/>
              </a:spcAft>
              <a:buClr>
                <a:srgbClr val="0092CC"/>
              </a:buClr>
              <a:buSzPts val="3200"/>
              <a:buFont typeface="Arial"/>
              <a:buNone/>
            </a:pPr>
            <a:r>
              <a:rPr lang="fr" sz="3200">
                <a:latin typeface="Arial"/>
                <a:cs typeface="Arial"/>
              </a:rPr>
              <a:t>Que sont les précautions standard ?</a:t>
            </a:r>
            <a:endParaRPr lang="fr-FR" sz="3200">
              <a:latin typeface="Arial"/>
              <a:cs typeface="Arial"/>
            </a:endParaRPr>
          </a:p>
        </p:txBody>
      </p:sp>
      <p:sp>
        <p:nvSpPr>
          <p:cNvPr id="4" name="Google Shape;266;p2">
            <a:extLst>
              <a:ext uri="{FF2B5EF4-FFF2-40B4-BE49-F238E27FC236}">
                <a16:creationId xmlns:a16="http://schemas.microsoft.com/office/drawing/2014/main" id="{81F19A29-5FF4-41B9-8262-D5FADDBDCA44}"/>
              </a:ext>
            </a:extLst>
          </p:cNvPr>
          <p:cNvSpPr/>
          <p:nvPr>
            <p:custDataLst>
              <p:tags r:id="rId3"/>
            </p:custDataLst>
          </p:nvPr>
        </p:nvSpPr>
        <p:spPr>
          <a:xfrm>
            <a:off x="610737" y="5484702"/>
            <a:ext cx="11125200" cy="52322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sz="1400" u="sng" dirty="0">
                <a:solidFill>
                  <a:srgbClr val="000000"/>
                </a:solidFill>
                <a:latin typeface="Calibri"/>
                <a:ea typeface="Calibri"/>
                <a:cs typeface="Calibri"/>
                <a:sym typeface="Calibri"/>
                <a:hlinkClick r:id="rId7"/>
              </a:rPr>
              <a:t>https://www.who.int/fr/publications/i/item/infection-prevention-and-control-during-health-care-when-novel-coronavirus-(ncov)-infection-is-suspected-20200125</a:t>
            </a:r>
            <a:endParaRPr sz="1400" dirty="0">
              <a:solidFill>
                <a:srgbClr val="000000"/>
              </a:solidFill>
              <a:latin typeface="Calibri"/>
              <a:ea typeface="Calibri"/>
              <a:cs typeface="Calibri"/>
              <a:sym typeface="Calibri"/>
            </a:endParaRPr>
          </a:p>
        </p:txBody>
      </p:sp>
      <p:sp>
        <p:nvSpPr>
          <p:cNvPr id="5" name="Google Shape;266;p2">
            <a:extLst>
              <a:ext uri="{FF2B5EF4-FFF2-40B4-BE49-F238E27FC236}">
                <a16:creationId xmlns:a16="http://schemas.microsoft.com/office/drawing/2014/main" id="{333AA94B-87E9-44B2-A8B2-E69420F62170}"/>
              </a:ext>
            </a:extLst>
          </p:cNvPr>
          <p:cNvSpPr/>
          <p:nvPr>
            <p:custDataLst>
              <p:tags r:id="rId4"/>
            </p:custDataLst>
          </p:nvPr>
        </p:nvSpPr>
        <p:spPr>
          <a:xfrm>
            <a:off x="609600" y="4990123"/>
            <a:ext cx="998220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sz="1600">
                <a:solidFill>
                  <a:srgbClr val="000000"/>
                </a:solidFill>
                <a:latin typeface="Calibri"/>
                <a:ea typeface="Calibri"/>
                <a:cs typeface="Calibri"/>
                <a:sym typeface="Calibri"/>
              </a:rPr>
              <a:t>Source : </a:t>
            </a:r>
            <a:r>
              <a:rPr lang="en" sz="1600" i="1">
                <a:solidFill>
                  <a:srgbClr val="000000"/>
                </a:solidFill>
                <a:latin typeface="Calibri"/>
                <a:ea typeface="Calibri"/>
                <a:cs typeface="Calibri"/>
                <a:sym typeface="Calibri"/>
              </a:rPr>
              <a:t>Lutte anti-infectieuse lors de la prise en charge des patients chez lesquels on suspecte une infection par un nouveau coronavirus (nCoV)</a:t>
            </a:r>
            <a:endParaRPr sz="1600">
              <a:solidFill>
                <a:srgbClr val="000000"/>
              </a:solidFill>
              <a:latin typeface="Calibri"/>
              <a:ea typeface="Calibri"/>
              <a:cs typeface="Calibri"/>
              <a:sym typeface="Calibri"/>
            </a:endParaRPr>
          </a:p>
        </p:txBody>
      </p:sp>
      <p:sp>
        <p:nvSpPr>
          <p:cNvPr id="2" name="TextBox 1">
            <a:extLst>
              <a:ext uri="{FF2B5EF4-FFF2-40B4-BE49-F238E27FC236}">
                <a16:creationId xmlns:a16="http://schemas.microsoft.com/office/drawing/2014/main" id="{12921907-08A1-AE3A-590B-4DCDAF58EDDE}"/>
              </a:ext>
            </a:extLst>
          </p:cNvPr>
          <p:cNvSpPr txBox="1"/>
          <p:nvPr/>
        </p:nvSpPr>
        <p:spPr>
          <a:xfrm>
            <a:off x="115504" y="-11685"/>
            <a:ext cx="6295952"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3200" b="1" i="0" u="none" strike="noStrike" cap="none" spc="0" normalizeH="0" baseline="0" dirty="0">
                <a:ln>
                  <a:noFill/>
                </a:ln>
                <a:solidFill>
                  <a:schemeClr val="bg1"/>
                </a:solidFill>
                <a:effectLst/>
                <a:uFillTx/>
                <a:latin typeface="+mj-lt"/>
                <a:ea typeface="Calibri"/>
                <a:cs typeface="Calibri"/>
                <a:sym typeface="Calibri"/>
              </a:rPr>
              <a:t>Précautions standard : définition</a:t>
            </a:r>
            <a:endParaRPr kumimoji="0" lang="en-US" sz="3200" b="1" i="0" u="none" strike="noStrike" cap="none" spc="0" normalizeH="0" baseline="0" dirty="0">
              <a:ln>
                <a:noFill/>
              </a:ln>
              <a:solidFill>
                <a:schemeClr val="bg1"/>
              </a:solidFill>
              <a:effectLst/>
              <a:uFillTx/>
              <a:latin typeface="+mj-lt"/>
              <a:ea typeface="Calibri"/>
              <a:cs typeface="Calibri"/>
              <a:sym typeface="Calibri"/>
            </a:endParaRPr>
          </a:p>
        </p:txBody>
      </p:sp>
    </p:spTree>
    <p:extLst>
      <p:ext uri="{BB962C8B-B14F-4D97-AF65-F5344CB8AC3E}">
        <p14:creationId xmlns:p14="http://schemas.microsoft.com/office/powerpoint/2010/main" val="107540734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2" name="TextBox 1">
            <a:extLst>
              <a:ext uri="{FF2B5EF4-FFF2-40B4-BE49-F238E27FC236}">
                <a16:creationId xmlns:a16="http://schemas.microsoft.com/office/drawing/2014/main" id="{AB64E255-2233-4C29-8C19-506298DB77F2}"/>
              </a:ext>
            </a:extLst>
          </p:cNvPr>
          <p:cNvSpPr txBox="1"/>
          <p:nvPr>
            <p:custDataLst>
              <p:tags r:id="rId1"/>
            </p:custDataLst>
          </p:nvPr>
        </p:nvSpPr>
        <p:spPr>
          <a:xfrm>
            <a:off x="4555958" y="2955983"/>
            <a:ext cx="6380087" cy="878080"/>
          </a:xfrm>
          <a:prstGeom prst="rect">
            <a:avLst/>
          </a:prstGeom>
          <a:noFill/>
        </p:spPr>
        <p:txBody>
          <a:bodyPr wrap="square" lIns="91440" tIns="45720" rIns="91440" bIns="45720" rtlCol="0" anchor="t">
            <a:spAutoFit/>
          </a:bodyPr>
          <a:lstStyle/>
          <a:p>
            <a:pPr algn="ctr" defTabSz="277749">
              <a:lnSpc>
                <a:spcPct val="90000"/>
              </a:lnSpc>
            </a:pPr>
            <a:r>
              <a:rPr lang="fr" sz="2800" b="1" dirty="0">
                <a:solidFill>
                  <a:srgbClr val="C00000"/>
                </a:solidFill>
                <a:latin typeface="Source Sans Pro Bold"/>
                <a:ea typeface="Source Sans Pro Bold"/>
                <a:cs typeface="Source Sans Pro Bold"/>
                <a:sym typeface="Source Sans Pro Bold"/>
              </a:rPr>
              <a:t>Quels sont les huit éléments clés des précautions standard ?</a:t>
            </a:r>
            <a:endParaRPr lang="fr-FR" sz="2800" b="1" dirty="0">
              <a:solidFill>
                <a:srgbClr val="C00000"/>
              </a:solidFill>
              <a:latin typeface="Source Sans Pro Bold"/>
              <a:ea typeface="Source Sans Pro Bold"/>
              <a:cs typeface="Source Sans Pro Bold"/>
              <a:sym typeface="Source Sans Pro Bold"/>
            </a:endParaRPr>
          </a:p>
        </p:txBody>
      </p:sp>
      <p:sp>
        <p:nvSpPr>
          <p:cNvPr id="4" name="ZoneTexte 3"/>
          <p:cNvSpPr txBox="1"/>
          <p:nvPr/>
        </p:nvSpPr>
        <p:spPr>
          <a:xfrm>
            <a:off x="304800" y="673769"/>
            <a:ext cx="3192379"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3600" b="1" i="0" u="none" strike="noStrike" cap="none" spc="0" normalizeH="0" baseline="0" dirty="0">
                <a:ln>
                  <a:noFill/>
                </a:ln>
                <a:solidFill>
                  <a:schemeClr val="bg1"/>
                </a:solidFill>
                <a:effectLst/>
                <a:uFillTx/>
                <a:latin typeface="+mj-lt"/>
                <a:ea typeface="Calibri"/>
                <a:cs typeface="Calibri"/>
                <a:sym typeface="Calibri"/>
              </a:rPr>
              <a:t>Questions</a:t>
            </a:r>
          </a:p>
        </p:txBody>
      </p:sp>
    </p:spTree>
    <p:extLst>
      <p:ext uri="{BB962C8B-B14F-4D97-AF65-F5344CB8AC3E}">
        <p14:creationId xmlns:p14="http://schemas.microsoft.com/office/powerpoint/2010/main" val="391262717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5" name="Google Shape;315;p9"/>
          <p:cNvSpPr txBox="1">
            <a:spLocks noGrp="1"/>
          </p:cNvSpPr>
          <p:nvPr>
            <p:ph type="body" idx="1"/>
            <p:custDataLst>
              <p:tags r:id="rId1"/>
            </p:custDataLst>
          </p:nvPr>
        </p:nvSpPr>
        <p:spPr>
          <a:xfrm>
            <a:off x="1177985" y="1641026"/>
            <a:ext cx="10234863" cy="3387860"/>
          </a:xfrm>
          <a:prstGeom prst="rect">
            <a:avLst/>
          </a:prstGeom>
          <a:noFill/>
          <a:ln>
            <a:noFill/>
          </a:ln>
        </p:spPr>
        <p:txBody>
          <a:bodyPr spcFirstLastPara="1" wrap="square" lIns="18000" tIns="0" rIns="18000" bIns="0" rtlCol="0" anchor="t" anchorCtr="0">
            <a:noAutofit/>
          </a:bodyPr>
          <a:lstStyle/>
          <a:p>
            <a:pPr marL="523875" lvl="1" indent="-342900" defTabSz="289321">
              <a:lnSpc>
                <a:spcPct val="100000"/>
              </a:lnSpc>
              <a:spcBef>
                <a:spcPts val="0"/>
              </a:spcBef>
              <a:buClr>
                <a:srgbClr val="C00000"/>
              </a:buClr>
              <a:buFontTx/>
              <a:buAutoNum type="arabicPeriod"/>
            </a:pPr>
            <a:r>
              <a:rPr lang="fr" sz="2200" dirty="0">
                <a:ea typeface="+mn-ea"/>
                <a:cs typeface="+mn-cs"/>
              </a:rPr>
              <a:t>L’hygiène des mains</a:t>
            </a:r>
            <a:endParaRPr sz="2200" dirty="0">
              <a:ea typeface="+mn-ea"/>
              <a:cs typeface="+mn-cs"/>
            </a:endParaRPr>
          </a:p>
          <a:p>
            <a:pPr marL="523875" lvl="1" indent="-342900" defTabSz="289321">
              <a:lnSpc>
                <a:spcPct val="100000"/>
              </a:lnSpc>
              <a:spcBef>
                <a:spcPts val="0"/>
              </a:spcBef>
              <a:buClr>
                <a:srgbClr val="C00000"/>
              </a:buClr>
              <a:buFontTx/>
              <a:buAutoNum type="arabicPeriod"/>
            </a:pPr>
            <a:r>
              <a:rPr lang="fr" sz="2200" dirty="0">
                <a:ea typeface="+mn-ea"/>
                <a:cs typeface="+mn-cs"/>
              </a:rPr>
              <a:t>L’hygiène respiratoire (règles d’hygiène en cas de toux)</a:t>
            </a:r>
            <a:endParaRPr sz="2200" dirty="0">
              <a:ea typeface="+mn-ea"/>
              <a:cs typeface="+mn-cs"/>
            </a:endParaRPr>
          </a:p>
          <a:p>
            <a:pPr marL="523875" lvl="1" indent="-342900" defTabSz="289321">
              <a:lnSpc>
                <a:spcPct val="100000"/>
              </a:lnSpc>
              <a:spcBef>
                <a:spcPts val="0"/>
              </a:spcBef>
              <a:buClr>
                <a:srgbClr val="C00000"/>
              </a:buClr>
              <a:buFontTx/>
              <a:buAutoNum type="arabicPeriod"/>
            </a:pPr>
            <a:r>
              <a:rPr lang="fr" sz="2200" dirty="0">
                <a:ea typeface="+mn-ea"/>
                <a:cs typeface="+mn-cs"/>
              </a:rPr>
              <a:t>Le port d’un EPI adapté au risque </a:t>
            </a:r>
            <a:endParaRPr sz="2200" dirty="0">
              <a:ea typeface="+mn-ea"/>
              <a:cs typeface="+mn-cs"/>
            </a:endParaRPr>
          </a:p>
          <a:p>
            <a:pPr marL="523875" lvl="1" indent="-342900" defTabSz="289321">
              <a:lnSpc>
                <a:spcPct val="100000"/>
              </a:lnSpc>
              <a:spcBef>
                <a:spcPts val="0"/>
              </a:spcBef>
              <a:buClr>
                <a:srgbClr val="C00000"/>
              </a:buClr>
              <a:buFontTx/>
              <a:buAutoNum type="arabicPeriod"/>
            </a:pPr>
            <a:r>
              <a:rPr lang="fr" sz="2200" dirty="0">
                <a:ea typeface="+mn-ea"/>
                <a:cs typeface="+mn-cs"/>
              </a:rPr>
              <a:t>La sécurité des pratiques d’injection et la prévention des blessures par une gestion sûre des objets pointus ou tranchants</a:t>
            </a:r>
            <a:endParaRPr sz="2200" dirty="0">
              <a:ea typeface="+mn-ea"/>
              <a:cs typeface="+mn-cs"/>
            </a:endParaRPr>
          </a:p>
          <a:p>
            <a:pPr marL="523875" lvl="1" indent="-342900" defTabSz="289321">
              <a:lnSpc>
                <a:spcPct val="100000"/>
              </a:lnSpc>
              <a:spcBef>
                <a:spcPts val="0"/>
              </a:spcBef>
              <a:buClr>
                <a:srgbClr val="C00000"/>
              </a:buClr>
              <a:buFontTx/>
              <a:buAutoNum type="arabicPeriod"/>
            </a:pPr>
            <a:r>
              <a:rPr lang="fr" sz="2200" dirty="0">
                <a:ea typeface="+mn-ea"/>
                <a:cs typeface="+mn-cs"/>
              </a:rPr>
              <a:t>La manipulation, le nettoyage et la désinfection en toute sécurité du matériel utilisé pour administrer les soins aux patients</a:t>
            </a:r>
            <a:endParaRPr sz="2200" dirty="0">
              <a:ea typeface="+mn-ea"/>
              <a:cs typeface="+mn-cs"/>
            </a:endParaRPr>
          </a:p>
          <a:p>
            <a:pPr marL="523875" lvl="1" indent="-342900" defTabSz="289321">
              <a:lnSpc>
                <a:spcPct val="100000"/>
              </a:lnSpc>
              <a:spcBef>
                <a:spcPts val="0"/>
              </a:spcBef>
              <a:buClr>
                <a:srgbClr val="C00000"/>
              </a:buClr>
              <a:buFontTx/>
              <a:buAutoNum type="arabicPeriod"/>
            </a:pPr>
            <a:r>
              <a:rPr lang="fr" sz="2200" dirty="0">
                <a:ea typeface="+mn-ea"/>
                <a:cs typeface="+mn-cs"/>
              </a:rPr>
              <a:t>Le nettoyage de l’environnement </a:t>
            </a:r>
            <a:endParaRPr sz="2200" dirty="0">
              <a:ea typeface="+mn-ea"/>
              <a:cs typeface="+mn-cs"/>
            </a:endParaRPr>
          </a:p>
          <a:p>
            <a:pPr marL="523875" lvl="1" indent="-342900" defTabSz="289321">
              <a:lnSpc>
                <a:spcPct val="100000"/>
              </a:lnSpc>
              <a:spcBef>
                <a:spcPts val="0"/>
              </a:spcBef>
              <a:buClr>
                <a:srgbClr val="C00000"/>
              </a:buClr>
              <a:buFontTx/>
              <a:buAutoNum type="arabicPeriod"/>
            </a:pPr>
            <a:r>
              <a:rPr lang="fr" sz="2200" dirty="0">
                <a:ea typeface="+mn-ea"/>
                <a:cs typeface="+mn-cs"/>
              </a:rPr>
              <a:t>La manipulation et le nettoyage du linge souillé en toute sécurité</a:t>
            </a:r>
            <a:endParaRPr sz="2200" dirty="0">
              <a:ea typeface="+mn-ea"/>
              <a:cs typeface="+mn-cs"/>
            </a:endParaRPr>
          </a:p>
          <a:p>
            <a:pPr marL="523875" lvl="1" indent="-342900" defTabSz="289321">
              <a:lnSpc>
                <a:spcPct val="100000"/>
              </a:lnSpc>
              <a:spcBef>
                <a:spcPts val="0"/>
              </a:spcBef>
              <a:buClr>
                <a:srgbClr val="C00000"/>
              </a:buClr>
              <a:buFontTx/>
              <a:buAutoNum type="arabicPeriod"/>
            </a:pPr>
            <a:r>
              <a:rPr lang="fr" sz="2200" dirty="0">
                <a:ea typeface="+mn-ea"/>
                <a:cs typeface="+mn-cs"/>
              </a:rPr>
              <a:t>La gestion des déchets </a:t>
            </a:r>
          </a:p>
          <a:p>
            <a:pPr marL="523875" lvl="1" indent="-342900" algn="l" rtl="0">
              <a:lnSpc>
                <a:spcPct val="100000"/>
              </a:lnSpc>
              <a:spcBef>
                <a:spcPts val="0"/>
              </a:spcBef>
              <a:spcAft>
                <a:spcPts val="0"/>
              </a:spcAft>
              <a:buFont typeface="Arial"/>
              <a:buAutoNum type="arabicPeriod"/>
            </a:pPr>
            <a:endParaRPr sz="2000" dirty="0"/>
          </a:p>
        </p:txBody>
      </p:sp>
      <p:sp>
        <p:nvSpPr>
          <p:cNvPr id="314" name="Google Shape;314;p9"/>
          <p:cNvSpPr txBox="1">
            <a:spLocks noGrp="1"/>
          </p:cNvSpPr>
          <p:nvPr>
            <p:ph type="title" idx="4294967295"/>
            <p:custDataLst>
              <p:tags r:id="rId2"/>
            </p:custDataLst>
          </p:nvPr>
        </p:nvSpPr>
        <p:spPr>
          <a:xfrm>
            <a:off x="128337" y="0"/>
            <a:ext cx="10972800" cy="497306"/>
          </a:xfrm>
          <a:prstGeom prst="rect">
            <a:avLst/>
          </a:prstGeom>
          <a:noFill/>
          <a:ln>
            <a:noFill/>
          </a:ln>
        </p:spPr>
        <p:txBody>
          <a:bodyPr spcFirstLastPara="1" wrap="square" lIns="18000" tIns="0" rIns="360000" bIns="0" rtlCol="0" anchor="b" anchorCtr="0">
            <a:noAutofit/>
          </a:bodyPr>
          <a:lstStyle/>
          <a:p>
            <a:pPr marL="0" lvl="0" indent="0" rtl="0">
              <a:lnSpc>
                <a:spcPct val="90000"/>
              </a:lnSpc>
              <a:spcBef>
                <a:spcPts val="0"/>
              </a:spcBef>
              <a:spcAft>
                <a:spcPts val="0"/>
              </a:spcAft>
              <a:buClr>
                <a:srgbClr val="0092CC"/>
              </a:buClr>
              <a:buSzPts val="3200"/>
              <a:buFont typeface="Arial"/>
              <a:buNone/>
            </a:pPr>
            <a:r>
              <a:rPr lang="fr" sz="3200" b="1">
                <a:latin typeface="+mj-lt"/>
                <a:cs typeface="Arial"/>
              </a:rPr>
              <a:t>Éléments clés des précautions standard</a:t>
            </a:r>
            <a:endParaRPr lang="fr-FR" b="1">
              <a:latin typeface="+mj-lt"/>
              <a:cs typeface="Arial"/>
            </a:endParaRPr>
          </a:p>
        </p:txBody>
      </p:sp>
      <p:sp>
        <p:nvSpPr>
          <p:cNvPr id="2" name="TextBox 1">
            <a:extLst>
              <a:ext uri="{FF2B5EF4-FFF2-40B4-BE49-F238E27FC236}">
                <a16:creationId xmlns:a16="http://schemas.microsoft.com/office/drawing/2014/main" id="{AB64E255-2233-4C29-8C19-506298DB77F2}"/>
              </a:ext>
            </a:extLst>
          </p:cNvPr>
          <p:cNvSpPr txBox="1"/>
          <p:nvPr>
            <p:custDataLst>
              <p:tags r:id="rId3"/>
            </p:custDataLst>
          </p:nvPr>
        </p:nvSpPr>
        <p:spPr>
          <a:xfrm>
            <a:off x="472915" y="984124"/>
            <a:ext cx="9578263" cy="523220"/>
          </a:xfrm>
          <a:prstGeom prst="rect">
            <a:avLst/>
          </a:prstGeom>
          <a:noFill/>
        </p:spPr>
        <p:txBody>
          <a:bodyPr wrap="none" lIns="91440" tIns="45720" rIns="91440" bIns="45720" rtlCol="0" anchor="t">
            <a:spAutoFit/>
          </a:bodyPr>
          <a:lstStyle/>
          <a:p>
            <a:pPr rtl="0"/>
            <a:r>
              <a:rPr lang="fr" sz="2800" b="1">
                <a:solidFill>
                  <a:schemeClr val="accent2"/>
                </a:solidFill>
                <a:latin typeface="Source Sans Pro Bold"/>
                <a:ea typeface="Source Sans Pro Bold"/>
                <a:cs typeface="Source Sans Pro Bold"/>
                <a:sym typeface="Source Sans Pro Bold"/>
              </a:rPr>
              <a:t>Les huit éléments clés des précautions standard sont :</a:t>
            </a:r>
            <a:endParaRPr lang="en-US" sz="2800" b="1">
              <a:solidFill>
                <a:schemeClr val="accent2"/>
              </a:solidFill>
              <a:latin typeface="Source Sans Pro Bold"/>
              <a:ea typeface="Source Sans Pro Bold"/>
              <a:cs typeface="Source Sans Pro Bold"/>
              <a:sym typeface="Source Sans Pro Bold"/>
            </a:endParaRPr>
          </a:p>
        </p:txBody>
      </p:sp>
      <p:sp>
        <p:nvSpPr>
          <p:cNvPr id="5" name="Google Shape;266;p2">
            <a:extLst>
              <a:ext uri="{FF2B5EF4-FFF2-40B4-BE49-F238E27FC236}">
                <a16:creationId xmlns:a16="http://schemas.microsoft.com/office/drawing/2014/main" id="{F7E9F1F9-0382-40BE-8A60-C8C9FE8754D9}"/>
              </a:ext>
            </a:extLst>
          </p:cNvPr>
          <p:cNvSpPr/>
          <p:nvPr>
            <p:custDataLst>
              <p:tags r:id="rId4"/>
            </p:custDataLst>
          </p:nvPr>
        </p:nvSpPr>
        <p:spPr>
          <a:xfrm>
            <a:off x="732817" y="5604362"/>
            <a:ext cx="11125200" cy="52322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sz="1400" u="sng">
                <a:solidFill>
                  <a:srgbClr val="000000"/>
                </a:solidFill>
                <a:latin typeface="Calibri"/>
                <a:ea typeface="Calibri"/>
                <a:cs typeface="Calibri"/>
                <a:sym typeface="Calibri"/>
                <a:hlinkClick r:id="rId8"/>
              </a:rPr>
              <a:t>https://www.who.int/fr/publications/i/item/infection-prevention-and-control-during-health-care-when-novel-coronavirus-(ncov)-infection-is-suspected-20200125</a:t>
            </a:r>
            <a:endParaRPr sz="1400">
              <a:solidFill>
                <a:srgbClr val="000000"/>
              </a:solidFill>
              <a:latin typeface="Calibri"/>
              <a:ea typeface="Calibri"/>
              <a:cs typeface="Calibri"/>
              <a:sym typeface="Calibri"/>
            </a:endParaRPr>
          </a:p>
        </p:txBody>
      </p:sp>
      <p:sp>
        <p:nvSpPr>
          <p:cNvPr id="6" name="Google Shape;266;p2">
            <a:extLst>
              <a:ext uri="{FF2B5EF4-FFF2-40B4-BE49-F238E27FC236}">
                <a16:creationId xmlns:a16="http://schemas.microsoft.com/office/drawing/2014/main" id="{13CA7B48-DA74-400D-B831-F8FCFD3D2B25}"/>
              </a:ext>
            </a:extLst>
          </p:cNvPr>
          <p:cNvSpPr/>
          <p:nvPr>
            <p:custDataLst>
              <p:tags r:id="rId5"/>
            </p:custDataLst>
          </p:nvPr>
        </p:nvSpPr>
        <p:spPr>
          <a:xfrm>
            <a:off x="732817" y="5296626"/>
            <a:ext cx="11125200" cy="30773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sz="1400">
                <a:solidFill>
                  <a:srgbClr val="000000"/>
                </a:solidFill>
                <a:latin typeface="Calibri"/>
                <a:ea typeface="Calibri"/>
                <a:cs typeface="Calibri"/>
                <a:sym typeface="Calibri"/>
              </a:rPr>
              <a:t>Source : </a:t>
            </a:r>
            <a:r>
              <a:rPr lang="en" sz="1400" i="1">
                <a:solidFill>
                  <a:srgbClr val="000000"/>
                </a:solidFill>
                <a:latin typeface="Calibri"/>
                <a:ea typeface="Calibri"/>
                <a:cs typeface="Calibri"/>
                <a:sym typeface="Calibri"/>
              </a:rPr>
              <a:t>Prévention et contrôle de l’infection lors de la prise en charge des patients suspects d’une infection par un nouveau coronavirus (nCoV)</a:t>
            </a:r>
            <a:endParaRPr sz="14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30403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xfrm>
            <a:off x="548704" y="1894018"/>
            <a:ext cx="11347451" cy="187007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109728" tIns="54864" rIns="109728" bIns="54864" numCol="1" rtlCol="0" anchor="ctr" anchorCtr="0" compatLnSpc="1">
            <a:prstTxWarp prst="textNoShape">
              <a:avLst/>
            </a:prstTxWarp>
          </a:bodyPr>
          <a:lstStyle/>
          <a:p>
            <a:pPr marL="0" lvl="0" indent="0" rtl="0" eaLnBrk="0" fontAlgn="base" hangingPunct="0">
              <a:lnSpc>
                <a:spcPct val="110000"/>
              </a:lnSpc>
              <a:spcBef>
                <a:spcPct val="0"/>
              </a:spcBef>
              <a:spcAft>
                <a:spcPct val="0"/>
              </a:spcAft>
              <a:buSzPts val="2560"/>
              <a:buFont typeface="Arial"/>
              <a:buNone/>
            </a:pPr>
            <a:r>
              <a:rPr lang="fr" sz="3600" b="1" dirty="0">
                <a:solidFill>
                  <a:schemeClr val="bg1"/>
                </a:solidFill>
                <a:latin typeface="+mj-lt"/>
                <a:ea typeface="+mj-ea"/>
                <a:cs typeface="Arial"/>
              </a:rPr>
              <a:t>2a. Hygiène des mains</a:t>
            </a:r>
            <a:endParaRPr sz="3600" b="1" dirty="0">
              <a:solidFill>
                <a:schemeClr val="bg1"/>
              </a:solidFill>
              <a:latin typeface="+mj-lt"/>
              <a:ea typeface="+mj-ea"/>
              <a:cs typeface="Arial"/>
            </a:endParaRPr>
          </a:p>
        </p:txBody>
      </p:sp>
    </p:spTree>
    <p:extLst>
      <p:ext uri="{BB962C8B-B14F-4D97-AF65-F5344CB8AC3E}">
        <p14:creationId xmlns:p14="http://schemas.microsoft.com/office/powerpoint/2010/main" val="89267070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3"/>
          <p:cNvSpPr txBox="1">
            <a:spLocks noGrp="1"/>
          </p:cNvSpPr>
          <p:nvPr>
            <p:ph type="body" idx="1"/>
            <p:custDataLst>
              <p:tags r:id="rId1"/>
            </p:custDataLst>
          </p:nvPr>
        </p:nvSpPr>
        <p:spPr>
          <a:xfrm>
            <a:off x="7400925" y="1066185"/>
            <a:ext cx="4740554" cy="5063946"/>
          </a:xfrm>
          <a:prstGeom prst="rect">
            <a:avLst/>
          </a:prstGeom>
          <a:noFill/>
          <a:ln>
            <a:noFill/>
          </a:ln>
        </p:spPr>
        <p:txBody>
          <a:bodyPr spcFirstLastPara="1" wrap="square" lIns="18000" tIns="0" rIns="18000" bIns="0" rtlCol="0" anchor="t" anchorCtr="0">
            <a:noAutofit/>
          </a:bodyPr>
          <a:lstStyle/>
          <a:p>
            <a:pPr marL="0" lvl="0" indent="0" defTabSz="286428">
              <a:lnSpc>
                <a:spcPct val="100000"/>
              </a:lnSpc>
              <a:spcBef>
                <a:spcPts val="0"/>
              </a:spcBef>
              <a:buClrTx/>
              <a:buSzTx/>
              <a:buNone/>
              <a:defRPr sz="2178"/>
            </a:pPr>
            <a:r>
              <a:rPr lang="fr" sz="2000" dirty="0">
                <a:ea typeface="+mn-ea"/>
                <a:cs typeface="+mn-cs"/>
              </a:rPr>
              <a:t>Utilisez le produit et la technique appropriés.</a:t>
            </a:r>
          </a:p>
          <a:p>
            <a:pPr marL="0" lvl="0" indent="0" defTabSz="286428">
              <a:lnSpc>
                <a:spcPct val="100000"/>
              </a:lnSpc>
              <a:spcBef>
                <a:spcPts val="1600"/>
              </a:spcBef>
              <a:buClrTx/>
              <a:buSzTx/>
              <a:buNone/>
              <a:defRPr sz="2178"/>
            </a:pPr>
            <a:r>
              <a:rPr lang="fr" sz="2000" dirty="0">
                <a:ea typeface="+mn-ea"/>
                <a:cs typeface="+mn-cs"/>
              </a:rPr>
              <a:t>Il est préférable d’utiliser une solution hydroalcoolique lorsque les mains </a:t>
            </a:r>
            <a:r>
              <a:rPr lang="fr" sz="2000" dirty="0">
                <a:solidFill>
                  <a:srgbClr val="C00000"/>
                </a:solidFill>
                <a:ea typeface="+mn-ea"/>
                <a:cs typeface="+mn-cs"/>
              </a:rPr>
              <a:t>ne sont pas visiblement souillées</a:t>
            </a:r>
            <a:r>
              <a:rPr lang="fr" sz="2000" dirty="0">
                <a:ea typeface="+mn-ea"/>
                <a:cs typeface="+mn-cs"/>
              </a:rPr>
              <a:t>.</a:t>
            </a:r>
          </a:p>
          <a:p>
            <a:pPr marL="251459" lvl="1" indent="-251459" defTabSz="286428">
              <a:lnSpc>
                <a:spcPct val="100000"/>
              </a:lnSpc>
              <a:spcBef>
                <a:spcPts val="1000"/>
              </a:spcBef>
              <a:buClr>
                <a:srgbClr val="729E03"/>
              </a:buClr>
              <a:buSzPts val="2100"/>
              <a:defRPr sz="2178"/>
            </a:pPr>
            <a:r>
              <a:rPr lang="fr" sz="2000" dirty="0">
                <a:ea typeface="+mn-ea"/>
                <a:cs typeface="+mn-cs"/>
              </a:rPr>
              <a:t>Frictionnez-vous les mains pendant 20 à 30 secondes !</a:t>
            </a:r>
            <a:endParaRPr sz="2000" dirty="0">
              <a:ea typeface="+mn-ea"/>
              <a:cs typeface="+mn-cs"/>
            </a:endParaRPr>
          </a:p>
          <a:p>
            <a:pPr marL="0" indent="0" defTabSz="286428">
              <a:lnSpc>
                <a:spcPct val="100000"/>
              </a:lnSpc>
              <a:spcBef>
                <a:spcPts val="1600"/>
              </a:spcBef>
              <a:buSzPts val="1920"/>
              <a:buNone/>
              <a:defRPr sz="2178"/>
            </a:pPr>
            <a:r>
              <a:rPr lang="fr" sz="2000" dirty="0">
                <a:ea typeface="+mn-ea"/>
                <a:cs typeface="+mn-cs"/>
              </a:rPr>
              <a:t>Utilisez du savon, de l’eau courante et un essuie-main à usage unique lorsque les mains</a:t>
            </a:r>
            <a:r>
              <a:rPr lang="fr" sz="2000" dirty="0">
                <a:solidFill>
                  <a:srgbClr val="C00000"/>
                </a:solidFill>
                <a:ea typeface="+mn-ea"/>
                <a:cs typeface="+mn-cs"/>
              </a:rPr>
              <a:t> sont visiblement sales </a:t>
            </a:r>
            <a:r>
              <a:rPr lang="fr" sz="2000" dirty="0">
                <a:ea typeface="+mn-ea"/>
                <a:cs typeface="+mn-cs"/>
              </a:rPr>
              <a:t>ou contaminées par des matières protéiques.</a:t>
            </a:r>
          </a:p>
          <a:p>
            <a:pPr marL="251459" lvl="1" indent="-251459" defTabSz="286428">
              <a:lnSpc>
                <a:spcPct val="100000"/>
              </a:lnSpc>
              <a:spcBef>
                <a:spcPts val="1000"/>
              </a:spcBef>
              <a:buClr>
                <a:srgbClr val="729E03"/>
              </a:buClr>
              <a:buSzPts val="2100"/>
              <a:defRPr sz="2178"/>
            </a:pPr>
            <a:r>
              <a:rPr lang="fr" sz="2000" dirty="0">
                <a:ea typeface="+mn-ea"/>
                <a:cs typeface="+mn-cs"/>
              </a:rPr>
              <a:t>Lavez-vous les mains pendant 40 à 60 secondes !</a:t>
            </a:r>
            <a:endParaRPr sz="2000" dirty="0">
              <a:ea typeface="+mn-ea"/>
              <a:cs typeface="+mn-cs"/>
            </a:endParaRPr>
          </a:p>
        </p:txBody>
      </p:sp>
      <p:sp>
        <p:nvSpPr>
          <p:cNvPr id="353" name="Google Shape;353;p13"/>
          <p:cNvSpPr txBox="1">
            <a:spLocks noGrp="1"/>
          </p:cNvSpPr>
          <p:nvPr>
            <p:ph type="title" idx="4294967295"/>
            <p:custDataLst>
              <p:tags r:id="rId2"/>
            </p:custDataLst>
          </p:nvPr>
        </p:nvSpPr>
        <p:spPr>
          <a:xfrm>
            <a:off x="19250" y="-100013"/>
            <a:ext cx="10972800" cy="648653"/>
          </a:xfrm>
          <a:prstGeom prst="rect">
            <a:avLst/>
          </a:prstGeom>
          <a:noFill/>
          <a:ln>
            <a:noFill/>
          </a:ln>
        </p:spPr>
        <p:txBody>
          <a:bodyPr spcFirstLastPara="1" wrap="square" lIns="18000" tIns="0" rIns="360000" bIns="0" rtlCol="0" anchor="b" anchorCtr="0">
            <a:noAutofit/>
          </a:bodyPr>
          <a:lstStyle/>
          <a:p>
            <a:pPr rtl="0">
              <a:buSzPts val="3200"/>
            </a:pPr>
            <a:r>
              <a:rPr lang="fr" sz="3200" b="1" dirty="0">
                <a:latin typeface="+mj-lt"/>
                <a:cs typeface="Arial"/>
              </a:rPr>
              <a:t>Comment pratiquer l’hygiène des mains ?</a:t>
            </a:r>
          </a:p>
        </p:txBody>
      </p:sp>
      <p:sp>
        <p:nvSpPr>
          <p:cNvPr id="3" name="TextBox 2">
            <a:extLst>
              <a:ext uri="{FF2B5EF4-FFF2-40B4-BE49-F238E27FC236}">
                <a16:creationId xmlns:a16="http://schemas.microsoft.com/office/drawing/2014/main" id="{0938D42F-E87B-49DE-A35D-4B796868AE75}"/>
              </a:ext>
            </a:extLst>
          </p:cNvPr>
          <p:cNvSpPr txBox="1"/>
          <p:nvPr>
            <p:custDataLst>
              <p:tags r:id="rId3"/>
            </p:custDataLst>
          </p:nvPr>
        </p:nvSpPr>
        <p:spPr>
          <a:xfrm>
            <a:off x="1431949" y="6130130"/>
            <a:ext cx="673865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endParaRPr lang="en-US" dirty="0"/>
          </a:p>
          <a:p>
            <a:pPr rtl="0"/>
            <a:r>
              <a:rPr lang="fr" sz="1000" dirty="0">
                <a:solidFill>
                  <a:srgbClr val="0000EE"/>
                </a:solidFill>
                <a:latin typeface="Segoe UI"/>
                <a:cs typeface="Segoe UI"/>
              </a:rPr>
              <a:t>https://www.who.int/teams/integrated-health-services/infection-prevention-control/hand-hygiene/training-tools</a:t>
            </a:r>
          </a:p>
        </p:txBody>
      </p:sp>
      <p:pic>
        <p:nvPicPr>
          <p:cNvPr id="6" name="Picture 5">
            <a:extLst>
              <a:ext uri="{FF2B5EF4-FFF2-40B4-BE49-F238E27FC236}">
                <a16:creationId xmlns:a16="http://schemas.microsoft.com/office/drawing/2014/main" id="{092D4766-E771-60C7-BA71-30ACEAA45840}"/>
              </a:ext>
            </a:extLst>
          </p:cNvPr>
          <p:cNvPicPr>
            <a:picLocks noChangeAspect="1"/>
          </p:cNvPicPr>
          <p:nvPr/>
        </p:nvPicPr>
        <p:blipFill rotWithShape="1">
          <a:blip r:embed="rId6"/>
          <a:srcRect l="32408" t="13333" r="32315" b="11965"/>
          <a:stretch/>
        </p:blipFill>
        <p:spPr>
          <a:xfrm>
            <a:off x="50521" y="1089776"/>
            <a:ext cx="3566160" cy="5034304"/>
          </a:xfrm>
          <a:prstGeom prst="rect">
            <a:avLst/>
          </a:prstGeom>
          <a:ln w="19050">
            <a:solidFill>
              <a:schemeClr val="accent1"/>
            </a:solidFill>
          </a:ln>
        </p:spPr>
      </p:pic>
      <p:pic>
        <p:nvPicPr>
          <p:cNvPr id="8" name="Picture 7">
            <a:extLst>
              <a:ext uri="{FF2B5EF4-FFF2-40B4-BE49-F238E27FC236}">
                <a16:creationId xmlns:a16="http://schemas.microsoft.com/office/drawing/2014/main" id="{8F680921-F8FC-C1C5-EEC0-B6A1A31623F0}"/>
              </a:ext>
            </a:extLst>
          </p:cNvPr>
          <p:cNvPicPr>
            <a:picLocks noChangeAspect="1"/>
          </p:cNvPicPr>
          <p:nvPr/>
        </p:nvPicPr>
        <p:blipFill rotWithShape="1">
          <a:blip r:embed="rId7"/>
          <a:srcRect l="31482" t="13056" r="31481" b="8056"/>
          <a:stretch/>
        </p:blipFill>
        <p:spPr>
          <a:xfrm>
            <a:off x="3679546" y="1070727"/>
            <a:ext cx="3566160" cy="5063947"/>
          </a:xfrm>
          <a:prstGeom prst="rect">
            <a:avLst/>
          </a:prstGeom>
          <a:ln w="12700">
            <a:solidFill>
              <a:schemeClr val="tx1"/>
            </a:solidFill>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870EFF6-2F4C-419C-9A8C-EFC17945FC1B}"/>
              </a:ext>
            </a:extLst>
          </p:cNvPr>
          <p:cNvSpPr>
            <a:spLocks noGrp="1"/>
          </p:cNvSpPr>
          <p:nvPr>
            <p:ph type="title" idx="4294967295"/>
            <p:custDataLst>
              <p:tags r:id="rId1"/>
            </p:custDataLst>
          </p:nvPr>
        </p:nvSpPr>
        <p:spPr>
          <a:xfrm>
            <a:off x="61676" y="70022"/>
            <a:ext cx="9118600" cy="844551"/>
          </a:xfrm>
        </p:spPr>
        <p:txBody>
          <a:bodyPr rtlCol="0">
            <a:noAutofit/>
          </a:bodyPr>
          <a:lstStyle/>
          <a:p>
            <a:pPr rtl="0"/>
            <a:r>
              <a:rPr lang="fr" sz="3200" b="1">
                <a:latin typeface="+mj-lt"/>
                <a:cs typeface="Arial"/>
              </a:rPr>
              <a:t>Quand pratiquer l’hygiène des mains : les 5 indications de l’OMS à l’hygiène des mains</a:t>
            </a:r>
            <a:endParaRPr lang="it-IT" sz="3200" b="1">
              <a:latin typeface="+mj-lt"/>
              <a:cs typeface="Arial"/>
            </a:endParaRPr>
          </a:p>
        </p:txBody>
      </p:sp>
      <p:sp>
        <p:nvSpPr>
          <p:cNvPr id="4" name="Segnaposto numero diapositiva 3">
            <a:extLst>
              <a:ext uri="{FF2B5EF4-FFF2-40B4-BE49-F238E27FC236}">
                <a16:creationId xmlns:a16="http://schemas.microsoft.com/office/drawing/2014/main" id="{3635BD7B-BDAF-403A-81CE-0F0A0D8E6CC0}"/>
              </a:ext>
            </a:extLst>
          </p:cNvPr>
          <p:cNvSpPr>
            <a:spLocks noGrp="1"/>
          </p:cNvSpPr>
          <p:nvPr>
            <p:ph type="sldNum" sz="quarter" idx="4294967295"/>
            <p:custDataLst>
              <p:tags r:id="rId2"/>
            </p:custDataLst>
          </p:nvPr>
        </p:nvSpPr>
        <p:spPr>
          <a:xfrm>
            <a:off x="11723688" y="6318250"/>
            <a:ext cx="468312" cy="40957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fld id="{27008C5B-E036-4671-8BAA-FA465B265BBF}" type="slidenum">
              <a:rPr kumimoji="0" lang="it-IT" sz="14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it-IT"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Google Shape;700;p11">
            <a:extLst>
              <a:ext uri="{FF2B5EF4-FFF2-40B4-BE49-F238E27FC236}">
                <a16:creationId xmlns:a16="http://schemas.microsoft.com/office/drawing/2014/main" id="{37DFC15F-39B5-41A6-86A4-0CAF674F9599}"/>
              </a:ext>
            </a:extLst>
          </p:cNvPr>
          <p:cNvSpPr txBox="1">
            <a:spLocks/>
          </p:cNvSpPr>
          <p:nvPr>
            <p:custDataLst>
              <p:tags r:id="rId3"/>
            </p:custDataLst>
          </p:nvPr>
        </p:nvSpPr>
        <p:spPr>
          <a:xfrm>
            <a:off x="2724150" y="6503987"/>
            <a:ext cx="7003983" cy="341172"/>
          </a:xfrm>
          <a:prstGeom prst="rect">
            <a:avLst/>
          </a:prstGeom>
          <a:noFill/>
          <a:ln>
            <a:noFill/>
          </a:ln>
        </p:spPr>
        <p:txBody>
          <a:bodyPr spcFirstLastPara="1" vert="horz" wrap="square" lIns="18000" tIns="0" rIns="18000" bIns="0" rtlCol="0" anchor="b" anchorCtr="0">
            <a:normAutofit/>
          </a:bodyPr>
          <a:lstStyle>
            <a:lvl1pPr marL="228600" indent="-228600" algn="l" defTabSz="914400" rtl="0" eaLnBrk="1" latinLnBrk="0" hangingPunct="1">
              <a:lnSpc>
                <a:spcPct val="90000"/>
              </a:lnSpc>
              <a:spcBef>
                <a:spcPts val="1000"/>
              </a:spcBef>
              <a:buSzPct val="100000"/>
              <a:buFontTx/>
              <a:buBlip>
                <a:blip r:embed="rId7">
                  <a:extLst>
                    <a:ext uri="{96DAC541-7B7A-43D3-8B79-37D633B846F1}">
                      <asvg:svgBlip xmlns:asvg="http://schemas.microsoft.com/office/drawing/2016/SVG/main" r:embed="rId8"/>
                    </a:ext>
                  </a:extLst>
                </a:blip>
              </a:buBlip>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SzPct val="100000"/>
              <a:buFontTx/>
              <a:buBlip>
                <a:blip r:embed="rId9">
                  <a:extLst>
                    <a:ext uri="{96DAC541-7B7A-43D3-8B79-37D633B846F1}">
                      <asvg:svgBlip xmlns:asvg="http://schemas.microsoft.com/office/drawing/2016/SVG/main" r:embed="rId10"/>
                    </a:ext>
                  </a:extLst>
                </a:blip>
              </a:buBlip>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spcBef>
                <a:spcPts val="0"/>
              </a:spcBef>
              <a:buSzPts val="640"/>
              <a:buNone/>
            </a:pPr>
            <a:r>
              <a:rPr lang="fr" sz="900" dirty="0">
                <a:latin typeface="Arial"/>
                <a:cs typeface="Arial"/>
              </a:rPr>
              <a:t>Source : </a:t>
            </a:r>
            <a:r>
              <a:rPr lang="fr" sz="900" dirty="0">
                <a:latin typeface="Arial"/>
                <a:cs typeface="Arial"/>
                <a:hlinkClick r:id="rId11"/>
              </a:rPr>
              <a:t>https://www.who.int/gpsc/5may/Your_5_Moments_For_Hand_Hygiene_Poster.pdf</a:t>
            </a:r>
            <a:endParaRPr lang="en-US" sz="900" dirty="0">
              <a:latin typeface="Arial"/>
              <a:cs typeface="Arial"/>
            </a:endParaRPr>
          </a:p>
          <a:p>
            <a:pPr marL="0" lvl="0" indent="0" algn="l" rtl="0">
              <a:lnSpc>
                <a:spcPct val="100000"/>
              </a:lnSpc>
              <a:spcBef>
                <a:spcPts val="0"/>
              </a:spcBef>
              <a:spcAft>
                <a:spcPts val="0"/>
              </a:spcAft>
              <a:buNone/>
            </a:pPr>
            <a:endParaRPr lang="en-US" sz="900" dirty="0"/>
          </a:p>
        </p:txBody>
      </p:sp>
      <p:sp>
        <p:nvSpPr>
          <p:cNvPr id="7" name="Rectangle 6">
            <a:extLst>
              <a:ext uri="{FF2B5EF4-FFF2-40B4-BE49-F238E27FC236}">
                <a16:creationId xmlns:a16="http://schemas.microsoft.com/office/drawing/2014/main" id="{92FFDCC9-3906-47A0-AAF5-71022EBDA7B2}"/>
              </a:ext>
            </a:extLst>
          </p:cNvPr>
          <p:cNvSpPr/>
          <p:nvPr>
            <p:custDataLst>
              <p:tags r:id="rId4"/>
            </p:custDataLst>
          </p:nvPr>
        </p:nvSpPr>
        <p:spPr>
          <a:xfrm>
            <a:off x="576312" y="2253738"/>
            <a:ext cx="3981129" cy="1938992"/>
          </a:xfrm>
          <a:prstGeom prst="rect">
            <a:avLst/>
          </a:prstGeom>
        </p:spPr>
        <p:txBody>
          <a:bodyPr wrap="square" rtlCol="0">
            <a:spAutoFit/>
          </a:bodyPr>
          <a:lstStyle/>
          <a:p>
            <a:pPr lvl="0" rtl="0">
              <a:buClr>
                <a:schemeClr val="dk1"/>
              </a:buClr>
              <a:buSzPts val="1200"/>
            </a:pPr>
            <a:r>
              <a:rPr lang="fr" sz="2400">
                <a:latin typeface="+mj-lt"/>
                <a:cs typeface="Arial"/>
              </a:rPr>
              <a:t>Les « 5 indications » à l’hygiène des mains préconisées par l’OMS dans l’environnement de soins :</a:t>
            </a:r>
          </a:p>
        </p:txBody>
      </p:sp>
      <p:pic>
        <p:nvPicPr>
          <p:cNvPr id="11" name="Picture 10">
            <a:extLst>
              <a:ext uri="{FF2B5EF4-FFF2-40B4-BE49-F238E27FC236}">
                <a16:creationId xmlns:a16="http://schemas.microsoft.com/office/drawing/2014/main" id="{01D2BE16-57D9-25C1-2500-09FEB363D256}"/>
              </a:ext>
            </a:extLst>
          </p:cNvPr>
          <p:cNvPicPr>
            <a:picLocks noChangeAspect="1"/>
          </p:cNvPicPr>
          <p:nvPr/>
        </p:nvPicPr>
        <p:blipFill rotWithShape="1">
          <a:blip r:embed="rId12"/>
          <a:srcRect l="71111" t="24306" r="1204" b="46528"/>
          <a:stretch/>
        </p:blipFill>
        <p:spPr>
          <a:xfrm>
            <a:off x="4680885" y="1447800"/>
            <a:ext cx="6934803" cy="4870450"/>
          </a:xfrm>
          <a:prstGeom prst="rect">
            <a:avLst/>
          </a:prstGeom>
        </p:spPr>
      </p:pic>
    </p:spTree>
    <p:extLst>
      <p:ext uri="{BB962C8B-B14F-4D97-AF65-F5344CB8AC3E}">
        <p14:creationId xmlns:p14="http://schemas.microsoft.com/office/powerpoint/2010/main" val="194616321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44;p12">
            <a:extLst>
              <a:ext uri="{FF2B5EF4-FFF2-40B4-BE49-F238E27FC236}">
                <a16:creationId xmlns:a16="http://schemas.microsoft.com/office/drawing/2014/main" id="{37CBFA5E-B1FF-4A5B-8C78-60EFC5B52E4B}"/>
              </a:ext>
            </a:extLst>
          </p:cNvPr>
          <p:cNvSpPr txBox="1">
            <a:spLocks/>
          </p:cNvSpPr>
          <p:nvPr>
            <p:custDataLst>
              <p:tags r:id="rId1"/>
            </p:custDataLst>
          </p:nvPr>
        </p:nvSpPr>
        <p:spPr bwMode="auto">
          <a:xfrm>
            <a:off x="144379" y="88391"/>
            <a:ext cx="9047747" cy="836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18000" tIns="0" rIns="360000" bIns="0" numCol="1" rtlCol="0" anchor="b" anchorCtr="0" compatLnSpc="1">
            <a:prstTxWarp prst="textNoShape">
              <a:avLst/>
            </a:prstTxWarp>
            <a:noAutofit/>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rtl="0">
              <a:buSzPts val="3200"/>
            </a:pPr>
            <a:r>
              <a:rPr lang="fr" sz="3200">
                <a:solidFill>
                  <a:schemeClr val="bg1"/>
                </a:solidFill>
                <a:latin typeface="+mj-lt"/>
                <a:cs typeface="Arial"/>
              </a:rPr>
              <a:t>Zones généralement oubliées lors de l’hygiène des mains</a:t>
            </a:r>
            <a:endParaRPr lang="en-US" sz="3200">
              <a:solidFill>
                <a:schemeClr val="bg1"/>
              </a:solidFill>
              <a:latin typeface="+mj-lt"/>
            </a:endParaRPr>
          </a:p>
        </p:txBody>
      </p:sp>
      <p:grpSp>
        <p:nvGrpSpPr>
          <p:cNvPr id="6" name="Groupe 5"/>
          <p:cNvGrpSpPr/>
          <p:nvPr/>
        </p:nvGrpSpPr>
        <p:grpSpPr>
          <a:xfrm>
            <a:off x="1928553" y="1239538"/>
            <a:ext cx="8051136" cy="4196157"/>
            <a:chOff x="1928553" y="1239538"/>
            <a:chExt cx="8051136" cy="4196157"/>
          </a:xfrm>
        </p:grpSpPr>
        <p:grpSp>
          <p:nvGrpSpPr>
            <p:cNvPr id="353" name="Group 353"/>
            <p:cNvGrpSpPr/>
            <p:nvPr>
              <p:custDataLst>
                <p:tags r:id="rId2"/>
              </p:custDataLst>
            </p:nvPr>
          </p:nvGrpSpPr>
          <p:grpSpPr>
            <a:xfrm>
              <a:off x="1928553" y="1239538"/>
              <a:ext cx="7048504" cy="4196157"/>
              <a:chOff x="-1" y="-1"/>
              <a:chExt cx="7048502" cy="4196155"/>
            </a:xfrm>
          </p:grpSpPr>
          <p:pic>
            <p:nvPicPr>
              <p:cNvPr id="347" name="image12.jpeg"/>
              <p:cNvPicPr/>
              <p:nvPr/>
            </p:nvPicPr>
            <p:blipFill>
              <a:blip r:embed="rId5" cstate="print"/>
              <a:stretch>
                <a:fillRect/>
              </a:stretch>
            </p:blipFill>
            <p:spPr>
              <a:xfrm>
                <a:off x="-1" y="-1"/>
                <a:ext cx="7048502" cy="3849570"/>
              </a:xfrm>
              <a:prstGeom prst="rect">
                <a:avLst/>
              </a:prstGeom>
              <a:ln w="12700" cap="flat">
                <a:noFill/>
                <a:miter lim="400000"/>
              </a:ln>
              <a:effectLst/>
            </p:spPr>
          </p:pic>
          <p:sp>
            <p:nvSpPr>
              <p:cNvPr id="348" name="Shape 348"/>
              <p:cNvSpPr/>
              <p:nvPr/>
            </p:nvSpPr>
            <p:spPr>
              <a:xfrm>
                <a:off x="701039" y="3743722"/>
                <a:ext cx="1600200" cy="4524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nSpc>
                    <a:spcPts val="4000"/>
                  </a:lnSpc>
                  <a:defRPr sz="2000" b="1">
                    <a:solidFill>
                      <a:srgbClr val="FFFFFF"/>
                    </a:solidFill>
                    <a:latin typeface="Calibri"/>
                    <a:ea typeface="Calibri"/>
                    <a:cs typeface="Calibri"/>
                    <a:sym typeface="Calibri"/>
                  </a:defRPr>
                </a:lvl1pPr>
              </a:lstStyle>
              <a:p>
                <a:pPr lvl="0" rtl="0">
                  <a:defRPr sz="1800" b="0">
                    <a:solidFill>
                      <a:srgbClr val="000000"/>
                    </a:solidFill>
                  </a:defRPr>
                </a:pPr>
                <a:r>
                  <a:t>Dos de la main</a:t>
                </a:r>
              </a:p>
            </p:txBody>
          </p:sp>
          <p:sp>
            <p:nvSpPr>
              <p:cNvPr id="349" name="Shape 349"/>
              <p:cNvSpPr/>
              <p:nvPr/>
            </p:nvSpPr>
            <p:spPr>
              <a:xfrm>
                <a:off x="2926079" y="3743722"/>
                <a:ext cx="1676401" cy="4524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nSpc>
                    <a:spcPts val="4000"/>
                  </a:lnSpc>
                  <a:defRPr sz="2000" b="1">
                    <a:solidFill>
                      <a:srgbClr val="FFFFFF"/>
                    </a:solidFill>
                    <a:latin typeface="Calibri"/>
                    <a:ea typeface="Calibri"/>
                    <a:cs typeface="Calibri"/>
                    <a:sym typeface="Calibri"/>
                  </a:defRPr>
                </a:lvl1pPr>
              </a:lstStyle>
              <a:p>
                <a:pPr lvl="0" rtl="0">
                  <a:defRPr sz="1800" b="0">
                    <a:solidFill>
                      <a:srgbClr val="000000"/>
                    </a:solidFill>
                  </a:defRPr>
                </a:pPr>
                <a:r>
                  <a:t>Paume de la main</a:t>
                </a:r>
              </a:p>
            </p:txBody>
          </p:sp>
        </p:grpSp>
        <p:sp>
          <p:nvSpPr>
            <p:cNvPr id="5" name="ZoneTexte 4"/>
            <p:cNvSpPr txBox="1"/>
            <p:nvPr/>
          </p:nvSpPr>
          <p:spPr>
            <a:xfrm>
              <a:off x="7974426" y="2213810"/>
              <a:ext cx="2005263" cy="52321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a:ln>
                    <a:noFill/>
                  </a:ln>
                  <a:solidFill>
                    <a:srgbClr val="000000"/>
                  </a:solidFill>
                  <a:effectLst/>
                  <a:uFillTx/>
                  <a:latin typeface="Calibri"/>
                  <a:ea typeface="Calibri"/>
                  <a:cs typeface="Calibri"/>
                  <a:sym typeface="Calibri"/>
                </a:rPr>
                <a:t>Plus fréquemment oubliées</a:t>
              </a:r>
            </a:p>
          </p:txBody>
        </p:sp>
        <p:sp>
          <p:nvSpPr>
            <p:cNvPr id="10" name="ZoneTexte 9"/>
            <p:cNvSpPr txBox="1"/>
            <p:nvPr/>
          </p:nvSpPr>
          <p:spPr>
            <a:xfrm>
              <a:off x="7998491" y="2895596"/>
              <a:ext cx="1706984" cy="52321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1400">
                  <a:solidFill>
                    <a:srgbClr val="000000"/>
                  </a:solidFill>
                  <a:latin typeface="Calibri"/>
                  <a:ea typeface="Calibri"/>
                  <a:cs typeface="Calibri"/>
                  <a:sym typeface="Calibri"/>
                </a:rPr>
                <a:t>F</a:t>
              </a:r>
              <a:r>
                <a:rPr kumimoji="0" lang="en-US" sz="1400" b="0" i="0" u="none" strike="noStrike" cap="none" spc="0" normalizeH="0" baseline="0">
                  <a:ln>
                    <a:noFill/>
                  </a:ln>
                  <a:solidFill>
                    <a:srgbClr val="000000"/>
                  </a:solidFill>
                  <a:effectLst/>
                  <a:uFillTx/>
                  <a:latin typeface="Calibri"/>
                  <a:ea typeface="Calibri"/>
                  <a:cs typeface="Calibri"/>
                  <a:sym typeface="Calibri"/>
                </a:rPr>
                <a:t>réquemment oubliées</a:t>
              </a:r>
            </a:p>
          </p:txBody>
        </p:sp>
        <p:sp>
          <p:nvSpPr>
            <p:cNvPr id="11" name="ZoneTexte 10"/>
            <p:cNvSpPr txBox="1"/>
            <p:nvPr/>
          </p:nvSpPr>
          <p:spPr>
            <a:xfrm>
              <a:off x="7974426" y="3609466"/>
              <a:ext cx="1706984" cy="52321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1400">
                  <a:solidFill>
                    <a:srgbClr val="000000"/>
                  </a:solidFill>
                  <a:latin typeface="Calibri"/>
                  <a:ea typeface="Calibri"/>
                  <a:cs typeface="Calibri"/>
                  <a:sym typeface="Calibri"/>
                </a:rPr>
                <a:t>Moins f</a:t>
              </a:r>
              <a:r>
                <a:rPr kumimoji="0" lang="en-US" sz="1400" b="0" i="0" u="none" strike="noStrike" cap="none" spc="0" normalizeH="0" baseline="0">
                  <a:ln>
                    <a:noFill/>
                  </a:ln>
                  <a:solidFill>
                    <a:srgbClr val="000000"/>
                  </a:solidFill>
                  <a:effectLst/>
                  <a:uFillTx/>
                  <a:latin typeface="Calibri"/>
                  <a:ea typeface="Calibri"/>
                  <a:cs typeface="Calibri"/>
                  <a:sym typeface="Calibri"/>
                </a:rPr>
                <a:t>réquemment oubliées</a:t>
              </a:r>
            </a:p>
          </p:txBody>
        </p:sp>
      </p:grpSp>
    </p:spTree>
    <p:extLst>
      <p:ext uri="{BB962C8B-B14F-4D97-AF65-F5344CB8AC3E}">
        <p14:creationId xmlns:p14="http://schemas.microsoft.com/office/powerpoint/2010/main" val="29310809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109728" tIns="54864" rIns="109728" bIns="54864" numCol="1" rtlCol="0" anchor="ctr" anchorCtr="0" compatLnSpc="1">
            <a:prstTxWarp prst="textNoShape">
              <a:avLst/>
            </a:prstTxWarp>
            <a:noAutofit/>
          </a:bodyPr>
          <a:lstStyle/>
          <a:p>
            <a:pPr marL="0" indent="0" rtl="0" eaLnBrk="0" fontAlgn="base" hangingPunct="0">
              <a:spcBef>
                <a:spcPct val="0"/>
              </a:spcBef>
              <a:spcAft>
                <a:spcPct val="0"/>
              </a:spcAft>
              <a:buSzPts val="2560"/>
              <a:buNone/>
            </a:pPr>
            <a:r>
              <a:rPr lang="fr" sz="3600" b="1" dirty="0">
                <a:solidFill>
                  <a:schemeClr val="bg1"/>
                </a:solidFill>
                <a:latin typeface="+mj-lt"/>
                <a:ea typeface="+mj-ea"/>
                <a:cs typeface="Arial"/>
              </a:rPr>
              <a:t>2.b. Hygiène respiratoire</a:t>
            </a:r>
            <a:endParaRPr lang="fr-FR" sz="3600" b="1" dirty="0">
              <a:solidFill>
                <a:schemeClr val="bg1"/>
              </a:solidFill>
              <a:latin typeface="+mj-lt"/>
              <a:ea typeface="+mj-ea"/>
              <a:cs typeface="Arial"/>
            </a:endParaRPr>
          </a:p>
        </p:txBody>
      </p:sp>
    </p:spTree>
    <p:extLst>
      <p:ext uri="{BB962C8B-B14F-4D97-AF65-F5344CB8AC3E}">
        <p14:creationId xmlns:p14="http://schemas.microsoft.com/office/powerpoint/2010/main" val="343813589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7" name="Google Shape;377;p16"/>
          <p:cNvSpPr txBox="1">
            <a:spLocks noGrp="1"/>
          </p:cNvSpPr>
          <p:nvPr>
            <p:ph type="body" idx="1"/>
            <p:custDataLst>
              <p:tags r:id="rId1"/>
            </p:custDataLst>
          </p:nvPr>
        </p:nvSpPr>
        <p:spPr>
          <a:xfrm>
            <a:off x="369169" y="2644026"/>
            <a:ext cx="7491464" cy="3093435"/>
          </a:xfrm>
          <a:prstGeom prst="rect">
            <a:avLst/>
          </a:prstGeom>
          <a:noFill/>
          <a:ln>
            <a:noFill/>
          </a:ln>
        </p:spPr>
        <p:txBody>
          <a:bodyPr spcFirstLastPara="1" wrap="square" lIns="18000" tIns="0" rIns="18000" bIns="0" rtlCol="0" anchor="t" anchorCtr="0">
            <a:noAutofit/>
          </a:bodyPr>
          <a:lstStyle/>
          <a:p>
            <a:pPr marL="514350" lvl="0" indent="-514350" algn="l" rtl="0">
              <a:lnSpc>
                <a:spcPct val="100000"/>
              </a:lnSpc>
              <a:spcBef>
                <a:spcPts val="0"/>
              </a:spcBef>
              <a:spcAft>
                <a:spcPts val="0"/>
              </a:spcAft>
              <a:buSzPct val="100000"/>
              <a:buFont typeface="+mj-lt"/>
              <a:buAutoNum type="arabicPeriod"/>
            </a:pPr>
            <a:r>
              <a:rPr lang="fr" dirty="0">
                <a:cs typeface="Arial"/>
              </a:rPr>
              <a:t>Tournez la tête et éloignez-vous des autres lorsque vous toussez ou éternuez.</a:t>
            </a:r>
            <a:endParaRPr dirty="0">
              <a:cs typeface="Arial"/>
            </a:endParaRPr>
          </a:p>
          <a:p>
            <a:pPr marL="514350" indent="-514350" rtl="0">
              <a:spcBef>
                <a:spcPts val="1600"/>
              </a:spcBef>
              <a:spcAft>
                <a:spcPts val="0"/>
              </a:spcAft>
              <a:buSzPct val="100000"/>
              <a:buFont typeface="+mj-lt"/>
              <a:buAutoNum type="arabicPeriod"/>
            </a:pPr>
            <a:r>
              <a:rPr lang="fr" dirty="0">
                <a:cs typeface="Arial"/>
              </a:rPr>
              <a:t>Couvrez-vous le nez/la bouche avec un mouchoir ou l’intérieur du coude. </a:t>
            </a:r>
            <a:endParaRPr dirty="0"/>
          </a:p>
          <a:p>
            <a:pPr marL="514350" lvl="0" indent="-514350" algn="l" rtl="0">
              <a:lnSpc>
                <a:spcPct val="100000"/>
              </a:lnSpc>
              <a:spcBef>
                <a:spcPts val="1600"/>
              </a:spcBef>
              <a:spcAft>
                <a:spcPts val="0"/>
              </a:spcAft>
              <a:buSzPct val="100000"/>
              <a:buFont typeface="+mj-lt"/>
              <a:buAutoNum type="arabicPeriod"/>
            </a:pPr>
            <a:r>
              <a:rPr lang="fr" dirty="0">
                <a:cs typeface="Arial"/>
              </a:rPr>
              <a:t>Jetez immédiatement les mouchoirs usagés.</a:t>
            </a:r>
          </a:p>
          <a:p>
            <a:pPr marL="514350" lvl="0" indent="-514350" algn="l" rtl="0">
              <a:lnSpc>
                <a:spcPct val="100000"/>
              </a:lnSpc>
              <a:spcBef>
                <a:spcPts val="1600"/>
              </a:spcBef>
              <a:spcAft>
                <a:spcPts val="0"/>
              </a:spcAft>
              <a:buSzPct val="100000"/>
              <a:buFont typeface="+mj-lt"/>
              <a:buAutoNum type="arabicPeriod"/>
            </a:pPr>
            <a:r>
              <a:rPr lang="fr" dirty="0">
                <a:cs typeface="Arial"/>
              </a:rPr>
              <a:t>Lavez-vous les mains après tout contact avec des sécrétions respiratoires ou un mouchoir usagé.</a:t>
            </a:r>
            <a:endParaRPr dirty="0">
              <a:cs typeface="Arial"/>
            </a:endParaRPr>
          </a:p>
          <a:p>
            <a:pPr marL="0" lvl="0" indent="0" algn="l" rtl="0">
              <a:lnSpc>
                <a:spcPct val="100000"/>
              </a:lnSpc>
              <a:spcBef>
                <a:spcPts val="1600"/>
              </a:spcBef>
              <a:spcAft>
                <a:spcPts val="0"/>
              </a:spcAft>
              <a:buSzPct val="100000"/>
              <a:buNone/>
            </a:pPr>
            <a:endParaRPr lang="en-US" strike="sngStrike" dirty="0"/>
          </a:p>
          <a:p>
            <a:pPr marL="0" lvl="0" indent="0" algn="l" rtl="0">
              <a:lnSpc>
                <a:spcPct val="100000"/>
              </a:lnSpc>
              <a:spcBef>
                <a:spcPts val="1600"/>
              </a:spcBef>
              <a:spcAft>
                <a:spcPts val="0"/>
              </a:spcAft>
              <a:buSzPts val="2240"/>
              <a:buFont typeface="Arial"/>
              <a:buNone/>
            </a:pPr>
            <a:endParaRPr dirty="0"/>
          </a:p>
        </p:txBody>
      </p:sp>
      <p:sp>
        <p:nvSpPr>
          <p:cNvPr id="376" name="Google Shape;376;p16"/>
          <p:cNvSpPr txBox="1">
            <a:spLocks noGrp="1"/>
          </p:cNvSpPr>
          <p:nvPr>
            <p:ph type="title" idx="4294967295"/>
            <p:custDataLst>
              <p:tags r:id="rId2"/>
            </p:custDataLst>
          </p:nvPr>
        </p:nvSpPr>
        <p:spPr>
          <a:xfrm>
            <a:off x="86627" y="231023"/>
            <a:ext cx="10459453" cy="657225"/>
          </a:xfrm>
          <a:prstGeom prst="rect">
            <a:avLst/>
          </a:prstGeom>
          <a:noFill/>
          <a:ln>
            <a:noFill/>
          </a:ln>
        </p:spPr>
        <p:txBody>
          <a:bodyPr spcFirstLastPara="1" wrap="square" lIns="18000" tIns="0" rIns="360000" bIns="0" rtlCol="0" anchor="b" anchorCtr="0">
            <a:noAutofit/>
          </a:bodyPr>
          <a:lstStyle/>
          <a:p>
            <a:pPr rtl="0">
              <a:spcBef>
                <a:spcPts val="0"/>
              </a:spcBef>
              <a:buClr>
                <a:srgbClr val="0092CC"/>
              </a:buClr>
              <a:buSzPts val="3200"/>
            </a:pPr>
            <a:r>
              <a:rPr lang="fr" sz="3200" b="1" dirty="0">
                <a:solidFill>
                  <a:schemeClr val="bg1"/>
                </a:solidFill>
                <a:latin typeface="+mj-lt"/>
                <a:cs typeface="Arial"/>
                <a:sym typeface="Arial"/>
              </a:rPr>
              <a:t>Comment appliquer les procédures/règles d’hygiène respiratoire</a:t>
            </a:r>
            <a:endParaRPr sz="3200" dirty="0">
              <a:solidFill>
                <a:schemeClr val="bg1"/>
              </a:solidFill>
              <a:latin typeface="+mj-lt"/>
              <a:cs typeface="Arial"/>
            </a:endParaRPr>
          </a:p>
        </p:txBody>
      </p:sp>
      <p:pic>
        <p:nvPicPr>
          <p:cNvPr id="5" name="Google Shape;370;p15">
            <a:extLst>
              <a:ext uri="{FF2B5EF4-FFF2-40B4-BE49-F238E27FC236}">
                <a16:creationId xmlns:a16="http://schemas.microsoft.com/office/drawing/2014/main" id="{EDD2AEE7-D57C-41CE-892C-7D67D8C32A76}"/>
              </a:ext>
            </a:extLst>
          </p:cNvPr>
          <p:cNvPicPr preferRelativeResize="0"/>
          <p:nvPr>
            <p:custDataLst>
              <p:tags r:id="rId3"/>
            </p:custDataLst>
          </p:nvPr>
        </p:nvPicPr>
        <p:blipFill rotWithShape="1">
          <a:blip r:embed="rId7">
            <a:alphaModFix/>
          </a:blip>
          <a:srcRect/>
          <a:stretch/>
        </p:blipFill>
        <p:spPr>
          <a:xfrm>
            <a:off x="8221580" y="2775186"/>
            <a:ext cx="3277411" cy="2962275"/>
          </a:xfrm>
          <a:prstGeom prst="rect">
            <a:avLst/>
          </a:prstGeom>
          <a:noFill/>
          <a:ln>
            <a:noFill/>
          </a:ln>
        </p:spPr>
      </p:pic>
      <p:sp>
        <p:nvSpPr>
          <p:cNvPr id="2" name="Rectangle 1"/>
          <p:cNvSpPr/>
          <p:nvPr>
            <p:custDataLst>
              <p:tags r:id="rId4"/>
            </p:custDataLst>
          </p:nvPr>
        </p:nvSpPr>
        <p:spPr>
          <a:xfrm>
            <a:off x="369168" y="1011847"/>
            <a:ext cx="11502118" cy="1311128"/>
          </a:xfrm>
          <a:prstGeom prst="rect">
            <a:avLst/>
          </a:prstGeom>
        </p:spPr>
        <p:txBody>
          <a:bodyPr wrap="square" rtlCol="0">
            <a:spAutoFit/>
          </a:bodyPr>
          <a:lstStyle/>
          <a:p>
            <a:pPr rtl="0">
              <a:lnSpc>
                <a:spcPct val="110000"/>
              </a:lnSpc>
              <a:buSzPts val="1920"/>
            </a:pPr>
            <a:r>
              <a:rPr lang="fr" sz="2400">
                <a:solidFill>
                  <a:srgbClr val="10253F"/>
                </a:solidFill>
                <a:latin typeface="+mj-lt"/>
                <a:cs typeface="Arial"/>
              </a:rPr>
              <a:t>Une bonne hygiène respiratoire/le respect des règles d’hygiène en cas de toux peut réduire la propagation des micro-organismes (germes) à l’origine d’infections respiratoires telles que les rhumes et la grippe</a:t>
            </a:r>
            <a:r>
              <a:rPr lang="fr" sz="2400">
                <a:solidFill>
                  <a:srgbClr val="10253F"/>
                </a:solidFill>
                <a:latin typeface="Arial"/>
                <a:cs typeface="Arial"/>
              </a:rPr>
              <a:t>.</a:t>
            </a:r>
          </a:p>
        </p:txBody>
      </p:sp>
    </p:spTree>
    <p:extLst>
      <p:ext uri="{BB962C8B-B14F-4D97-AF65-F5344CB8AC3E}">
        <p14:creationId xmlns:p14="http://schemas.microsoft.com/office/powerpoint/2010/main" val="335763027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Google Shape;307;p8"/>
          <p:cNvSpPr txBox="1">
            <a:spLocks noGrp="1"/>
          </p:cNvSpPr>
          <p:nvPr>
            <p:ph type="title"/>
          </p:nvPr>
        </p:nvSpPr>
        <p:spPr>
          <a:xfrm>
            <a:off x="388936" y="1015322"/>
            <a:ext cx="3264195" cy="754662"/>
          </a:xfrm>
          <a:prstGeom prst="rect">
            <a:avLst/>
          </a:prstGeom>
        </p:spPr>
        <p:txBody>
          <a:bodyPr lIns="0" tIns="0" rIns="0" bIns="0" anchor="t">
            <a:noAutofit/>
          </a:bodyPr>
          <a:lstStyle/>
          <a:p>
            <a:pPr>
              <a:defRPr>
                <a:latin typeface="Source Sans Pro Bold"/>
                <a:ea typeface="Source Sans Pro Bold"/>
                <a:cs typeface="Source Sans Pro Bold"/>
                <a:sym typeface="Source Sans Pro Bold"/>
              </a:defRPr>
            </a:pPr>
            <a:r>
              <a:rPr sz="3200" b="1" dirty="0"/>
              <a:t>Introduction</a:t>
            </a:r>
          </a:p>
        </p:txBody>
      </p:sp>
      <p:sp>
        <p:nvSpPr>
          <p:cNvPr id="294" name="Google Shape;308;p8"/>
          <p:cNvSpPr txBox="1">
            <a:spLocks noGrp="1"/>
          </p:cNvSpPr>
          <p:nvPr>
            <p:ph type="body" idx="1"/>
          </p:nvPr>
        </p:nvSpPr>
        <p:spPr>
          <a:xfrm>
            <a:off x="4196547" y="1607418"/>
            <a:ext cx="7529515" cy="3944871"/>
          </a:xfrm>
          <a:prstGeom prst="rect">
            <a:avLst/>
          </a:prstGeom>
        </p:spPr>
        <p:txBody>
          <a:bodyPr lIns="0" tIns="0" rIns="0" bIns="0" anchor="t">
            <a:noAutofit/>
          </a:bodyPr>
          <a:lstStyle/>
          <a:p>
            <a:pPr marL="402590" indent="0">
              <a:lnSpc>
                <a:spcPct val="100000"/>
              </a:lnSpc>
              <a:spcBef>
                <a:spcPts val="1400"/>
              </a:spcBef>
              <a:buNone/>
              <a:defRPr sz="2400"/>
            </a:pPr>
            <a:r>
              <a:rPr lang="fr" sz="2200" dirty="0">
                <a:latin typeface="Source Sans Pro Regular"/>
                <a:cs typeface="Segoe UI"/>
              </a:rPr>
              <a:t>Cette ressource d’apprentissage fait partie du Kit de formation avancée pour les équipes d’intervention rapide (KIFA EIR), et s’adresse en particulier aux membres des EIR.</a:t>
            </a:r>
          </a:p>
          <a:p>
            <a:pPr marL="402590" indent="0">
              <a:lnSpc>
                <a:spcPct val="100000"/>
              </a:lnSpc>
              <a:spcBef>
                <a:spcPts val="1400"/>
              </a:spcBef>
              <a:buNone/>
              <a:defRPr sz="2400"/>
            </a:pPr>
            <a:r>
              <a:rPr lang="fr" sz="2200" dirty="0">
                <a:latin typeface="Source Sans Pro Regular"/>
                <a:cs typeface="Segoe UI"/>
              </a:rPr>
              <a:t>Basé sur une approche tous risques, ce programme vise à doter les membres des EIR des connaissances, des compétences, des attitudes et des outils nécessaires pour détecter rapidement un événement de santé publique et y répondre efficacement. </a:t>
            </a:r>
          </a:p>
          <a:p>
            <a:pPr marL="402590" indent="0">
              <a:lnSpc>
                <a:spcPct val="100000"/>
              </a:lnSpc>
              <a:spcBef>
                <a:spcPts val="1400"/>
              </a:spcBef>
              <a:buNone/>
              <a:defRPr sz="2400"/>
            </a:pPr>
            <a:r>
              <a:rPr lang="fr" sz="2200" dirty="0">
                <a:latin typeface="Source Sans Pro Regular"/>
                <a:cs typeface="Segoe UI"/>
              </a:rPr>
              <a:t>Le KIFA EIR est une composante du Programme de Formation des EIR de l’OMS.</a:t>
            </a:r>
          </a:p>
        </p:txBody>
      </p:sp>
    </p:spTree>
    <p:extLst>
      <p:ext uri="{BB962C8B-B14F-4D97-AF65-F5344CB8AC3E}">
        <p14:creationId xmlns:p14="http://schemas.microsoft.com/office/powerpoint/2010/main" val="377256601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xfrm>
            <a:off x="577579" y="1894018"/>
            <a:ext cx="11347451" cy="1870076"/>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109728" tIns="54864" rIns="109728" bIns="54864" numCol="1" rtlCol="0" anchor="ctr" anchorCtr="0" compatLnSpc="1">
            <a:prstTxWarp prst="textNoShape">
              <a:avLst/>
            </a:prstTxWarp>
            <a:noAutofit/>
          </a:bodyPr>
          <a:lstStyle/>
          <a:p>
            <a:pPr lvl="0" eaLnBrk="0" fontAlgn="base" hangingPunct="0">
              <a:spcBef>
                <a:spcPct val="0"/>
              </a:spcBef>
              <a:spcAft>
                <a:spcPct val="0"/>
              </a:spcAft>
              <a:buSzPts val="2560"/>
            </a:pPr>
            <a:r>
              <a:rPr lang="fr" sz="3600" b="1" dirty="0">
                <a:solidFill>
                  <a:schemeClr val="bg1"/>
                </a:solidFill>
                <a:latin typeface="+mj-lt"/>
                <a:ea typeface="+mj-ea"/>
                <a:cs typeface="Arial"/>
              </a:rPr>
              <a:t>2.c. Le port d’un EPI adapté au risque</a:t>
            </a:r>
            <a:endParaRPr lang="fr-FR" sz="3600" b="1" dirty="0">
              <a:solidFill>
                <a:schemeClr val="bg1"/>
              </a:solidFill>
              <a:latin typeface="+mj-lt"/>
              <a:ea typeface="+mj-ea"/>
              <a:cs typeface="Arial"/>
            </a:endParaRPr>
          </a:p>
        </p:txBody>
      </p:sp>
    </p:spTree>
    <p:extLst>
      <p:ext uri="{BB962C8B-B14F-4D97-AF65-F5344CB8AC3E}">
        <p14:creationId xmlns:p14="http://schemas.microsoft.com/office/powerpoint/2010/main" val="130641494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Google Shape;700;p11">
            <a:extLst>
              <a:ext uri="{FF2B5EF4-FFF2-40B4-BE49-F238E27FC236}">
                <a16:creationId xmlns:a16="http://schemas.microsoft.com/office/drawing/2014/main" id="{DBB73713-DFE9-4EE0-8B7F-9C59BC29206A}"/>
              </a:ext>
            </a:extLst>
          </p:cNvPr>
          <p:cNvSpPr txBox="1">
            <a:spLocks/>
          </p:cNvSpPr>
          <p:nvPr>
            <p:custDataLst>
              <p:tags r:id="rId1"/>
            </p:custDataLst>
          </p:nvPr>
        </p:nvSpPr>
        <p:spPr>
          <a:xfrm>
            <a:off x="7400812" y="5575641"/>
            <a:ext cx="4582640" cy="358288"/>
          </a:xfrm>
          <a:prstGeom prst="rect">
            <a:avLst/>
          </a:prstGeom>
          <a:noFill/>
          <a:ln>
            <a:noFill/>
          </a:ln>
        </p:spPr>
        <p:txBody>
          <a:bodyPr spcFirstLastPara="1" vert="horz" wrap="square" lIns="18000" tIns="0" rIns="18000" bIns="0" rtlCol="0" anchor="b" anchorCtr="0">
            <a:normAutofit/>
          </a:bodyPr>
          <a:lstStyle>
            <a:lvl1pPr marL="228600" indent="-228600" algn="l" defTabSz="914400" rtl="0" eaLnBrk="1" latinLnBrk="0" hangingPunct="1">
              <a:lnSpc>
                <a:spcPct val="90000"/>
              </a:lnSpc>
              <a:spcBef>
                <a:spcPts val="1000"/>
              </a:spcBef>
              <a:buSzPct val="100000"/>
              <a:buFontTx/>
              <a:buBlip>
                <a:blip r:embed="rId8">
                  <a:extLst>
                    <a:ext uri="{96DAC541-7B7A-43D3-8B79-37D633B846F1}">
                      <asvg:svgBlip xmlns:asvg="http://schemas.microsoft.com/office/drawing/2016/SVG/main" r:embed="rId9"/>
                    </a:ext>
                  </a:extLst>
                </a:blip>
              </a:buBlip>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SzPct val="100000"/>
              <a:buFontTx/>
              <a:buBlip>
                <a:blip r:embed="rId10">
                  <a:extLst>
                    <a:ext uri="{96DAC541-7B7A-43D3-8B79-37D633B846F1}">
                      <asvg:svgBlip xmlns:asvg="http://schemas.microsoft.com/office/drawing/2016/SVG/main" r:embed="rId11"/>
                    </a:ext>
                  </a:extLst>
                </a:blip>
              </a:buBlip>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spcBef>
                <a:spcPts val="0"/>
              </a:spcBef>
              <a:buNone/>
            </a:pPr>
            <a:r>
              <a:rPr lang="fr" sz="800"/>
              <a:t>Autres cours sur l’EPI : </a:t>
            </a:r>
            <a:r>
              <a:rPr lang="fr" sz="800">
                <a:solidFill>
                  <a:srgbClr val="FF0000"/>
                </a:solidFill>
                <a:hlinkClick r:id="rId12"/>
              </a:rPr>
              <a:t>https://openwho.org/courses/IPC-SP-PPE-EN/</a:t>
            </a:r>
            <a:endParaRPr lang="en-US" sz="800">
              <a:solidFill>
                <a:srgbClr val="FF0000"/>
              </a:solidFill>
            </a:endParaRPr>
          </a:p>
          <a:p>
            <a:pPr marL="0" indent="0" rtl="0">
              <a:spcBef>
                <a:spcPts val="0"/>
              </a:spcBef>
              <a:buNone/>
            </a:pPr>
            <a:r>
              <a:rPr lang="fr" sz="800">
                <a:solidFill>
                  <a:srgbClr val="FF0000"/>
                </a:solidFill>
                <a:hlinkClick r:id="rId13"/>
              </a:rPr>
              <a:t>https://openwho.org/courses/IPC-PPE-EN/</a:t>
            </a:r>
            <a:endParaRPr lang="en-US" sz="800">
              <a:solidFill>
                <a:srgbClr val="FF0000"/>
              </a:solidFill>
            </a:endParaRPr>
          </a:p>
        </p:txBody>
      </p:sp>
      <p:graphicFrame>
        <p:nvGraphicFramePr>
          <p:cNvPr id="14" name="Tabella 5">
            <a:extLst>
              <a:ext uri="{FF2B5EF4-FFF2-40B4-BE49-F238E27FC236}">
                <a16:creationId xmlns:a16="http://schemas.microsoft.com/office/drawing/2014/main" id="{2FE50598-6EDA-4C94-A9DB-4C5BA93281A3}"/>
              </a:ext>
            </a:extLst>
          </p:cNvPr>
          <p:cNvGraphicFramePr>
            <a:graphicFrameLocks/>
          </p:cNvGraphicFramePr>
          <p:nvPr>
            <p:custDataLst>
              <p:tags r:id="rId2"/>
            </p:custDataLst>
            <p:extLst>
              <p:ext uri="{D42A27DB-BD31-4B8C-83A1-F6EECF244321}">
                <p14:modId xmlns:p14="http://schemas.microsoft.com/office/powerpoint/2010/main" val="2426229012"/>
              </p:ext>
            </p:extLst>
          </p:nvPr>
        </p:nvGraphicFramePr>
        <p:xfrm>
          <a:off x="452434" y="1778302"/>
          <a:ext cx="6291265" cy="2382520"/>
        </p:xfrm>
        <a:graphic>
          <a:graphicData uri="http://schemas.openxmlformats.org/drawingml/2006/table">
            <a:tbl>
              <a:tblPr firstRow="1" firstCol="1">
                <a:tableStyleId>{073A0DAA-6AF3-43AB-8588-CEC1D06C72B9}</a:tableStyleId>
              </a:tblPr>
              <a:tblGrid>
                <a:gridCol w="6291265">
                  <a:extLst>
                    <a:ext uri="{9D8B030D-6E8A-4147-A177-3AD203B41FA5}">
                      <a16:colId xmlns:a16="http://schemas.microsoft.com/office/drawing/2014/main" val="4017896476"/>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600" b="0">
                          <a:solidFill>
                            <a:srgbClr val="000000"/>
                          </a:solidFill>
                          <a:latin typeface="+mn-lt"/>
                          <a:ea typeface="+mn-ea"/>
                          <a:cs typeface="+mn-cs"/>
                        </a:defRPr>
                      </a:pPr>
                      <a:r>
                        <a:rPr lang="fr" sz="1800" b="1" i="0" u="none" strike="noStrike" cap="none" spc="0" baseline="0" dirty="0">
                          <a:solidFill>
                            <a:srgbClr val="C00000"/>
                          </a:solidFill>
                          <a:uFillTx/>
                          <a:latin typeface="+mj-lt"/>
                          <a:ea typeface="+mn-ea"/>
                          <a:cs typeface="+mn-cs"/>
                          <a:sym typeface="Arial"/>
                        </a:rPr>
                        <a:t>QU’EST-CE qu’un </a:t>
                      </a:r>
                      <a:r>
                        <a:rPr lang="fr" sz="1800" b="1" i="0" u="none" strike="noStrike" cap="none" spc="0" baseline="0" dirty="0">
                          <a:solidFill>
                            <a:srgbClr val="C00000"/>
                          </a:solidFill>
                          <a:uFillTx/>
                          <a:latin typeface="+mj-lt"/>
                          <a:ea typeface="+mn-ea"/>
                          <a:cs typeface="+mn-cs"/>
                          <a:sym typeface="Source Sans Pro Regular"/>
                        </a:rPr>
                        <a:t>équipement de protection individuelle</a:t>
                      </a:r>
                      <a:endParaRPr lang="en-US" sz="1800" b="1" i="0" u="none" strike="noStrike" cap="none" spc="0" baseline="0" dirty="0">
                        <a:solidFill>
                          <a:srgbClr val="C00000"/>
                        </a:solidFill>
                        <a:uFillTx/>
                        <a:latin typeface="+mj-lt"/>
                        <a:ea typeface="+mn-ea"/>
                        <a:cs typeface="+mn-cs"/>
                        <a:sym typeface="Arial"/>
                      </a:endParaRPr>
                    </a:p>
                  </a:txBody>
                  <a:tcPr>
                    <a:noFill/>
                  </a:tcPr>
                </a:tc>
                <a:extLst>
                  <a:ext uri="{0D108BD9-81ED-4DB2-BD59-A6C34878D82A}">
                    <a16:rowId xmlns:a16="http://schemas.microsoft.com/office/drawing/2014/main" val="1454110678"/>
                  </a:ext>
                </a:extLst>
              </a:tr>
              <a:tr h="370840">
                <a:tc>
                  <a:txBody>
                    <a:bodyPr/>
                    <a:lstStyle/>
                    <a:p>
                      <a:pPr rtl="0">
                        <a:lnSpc>
                          <a:spcPct val="100000"/>
                        </a:lnSpc>
                      </a:pPr>
                      <a:r>
                        <a:rPr lang="fr" sz="1800" b="0" dirty="0">
                          <a:solidFill>
                            <a:schemeClr val="dk1"/>
                          </a:solidFill>
                          <a:latin typeface="+mj-lt"/>
                          <a:ea typeface="Arial"/>
                          <a:cs typeface="Arial"/>
                        </a:rPr>
                        <a:t>Un équipement de protection individuelle se compose d’éléments qui protègent de l’exposition aux liquides biologiques et réduisent le risque d’infection.</a:t>
                      </a:r>
                    </a:p>
                    <a:p>
                      <a:pPr rtl="0">
                        <a:lnSpc>
                          <a:spcPct val="100000"/>
                        </a:lnSpc>
                      </a:pPr>
                      <a:r>
                        <a:rPr lang="fr" sz="1800" b="0" dirty="0">
                          <a:solidFill>
                            <a:schemeClr val="dk1"/>
                          </a:solidFill>
                          <a:latin typeface="+mj-lt"/>
                          <a:ea typeface="Arial"/>
                          <a:cs typeface="Arial"/>
                        </a:rPr>
                        <a:t>L’utilisation appropriée de l’EPI fait partie des précautions standard. Le choix de l’EPI dépend de la nature de l’interaction avec le patient et de l’exposition prévue à d’éventuels agents infectieux.</a:t>
                      </a:r>
                    </a:p>
                  </a:txBody>
                  <a:tcPr>
                    <a:lnB w="38100" cap="flat" cmpd="sng" algn="ctr">
                      <a:solidFill>
                        <a:srgbClr val="F57F32"/>
                      </a:solidFill>
                      <a:prstDash val="solid"/>
                      <a:round/>
                      <a:headEnd type="none" w="med" len="med"/>
                      <a:tailEnd type="none" w="med" len="med"/>
                    </a:lnB>
                    <a:solidFill>
                      <a:srgbClr val="E5E5E5"/>
                    </a:solidFill>
                  </a:tcPr>
                </a:tc>
                <a:extLst>
                  <a:ext uri="{0D108BD9-81ED-4DB2-BD59-A6C34878D82A}">
                    <a16:rowId xmlns:a16="http://schemas.microsoft.com/office/drawing/2014/main" val="2545149407"/>
                  </a:ext>
                </a:extLst>
              </a:tr>
            </a:tbl>
          </a:graphicData>
        </a:graphic>
      </p:graphicFrame>
      <p:graphicFrame>
        <p:nvGraphicFramePr>
          <p:cNvPr id="15" name="Tabella 5">
            <a:extLst>
              <a:ext uri="{FF2B5EF4-FFF2-40B4-BE49-F238E27FC236}">
                <a16:creationId xmlns:a16="http://schemas.microsoft.com/office/drawing/2014/main" id="{B4F29DE9-FCF9-41AE-BCAE-AE76B2B633F7}"/>
              </a:ext>
            </a:extLst>
          </p:cNvPr>
          <p:cNvGraphicFramePr>
            <a:graphicFrameLocks/>
          </p:cNvGraphicFramePr>
          <p:nvPr>
            <p:custDataLst>
              <p:tags r:id="rId3"/>
            </p:custDataLst>
            <p:extLst>
              <p:ext uri="{D42A27DB-BD31-4B8C-83A1-F6EECF244321}">
                <p14:modId xmlns:p14="http://schemas.microsoft.com/office/powerpoint/2010/main" val="1369249818"/>
              </p:ext>
            </p:extLst>
          </p:nvPr>
        </p:nvGraphicFramePr>
        <p:xfrm>
          <a:off x="452433" y="4404942"/>
          <a:ext cx="6162500" cy="1559560"/>
        </p:xfrm>
        <a:graphic>
          <a:graphicData uri="http://schemas.openxmlformats.org/drawingml/2006/table">
            <a:tbl>
              <a:tblPr firstRow="1" firstCol="1">
                <a:tableStyleId>{073A0DAA-6AF3-43AB-8588-CEC1D06C72B9}</a:tableStyleId>
              </a:tblPr>
              <a:tblGrid>
                <a:gridCol w="6162500">
                  <a:extLst>
                    <a:ext uri="{9D8B030D-6E8A-4147-A177-3AD203B41FA5}">
                      <a16:colId xmlns:a16="http://schemas.microsoft.com/office/drawing/2014/main" val="4017896476"/>
                    </a:ext>
                  </a:extLst>
                </a:gridCol>
              </a:tblGrid>
              <a:tr h="370840">
                <a:tc>
                  <a:txBody>
                    <a:bodyPr/>
                    <a:lstStyle/>
                    <a:p>
                      <a:pPr marL="0" marR="0" lvl="0" indent="0" algn="l" defTabSz="914400" rtl="0" eaLnBrk="1" fontAlgn="auto" latinLnBrk="0" hangingPunct="1">
                        <a:lnSpc>
                          <a:spcPts val="1500"/>
                        </a:lnSpc>
                        <a:spcBef>
                          <a:spcPts val="0"/>
                        </a:spcBef>
                        <a:spcAft>
                          <a:spcPts val="0"/>
                        </a:spcAft>
                        <a:buClrTx/>
                        <a:buSzTx/>
                        <a:buFontTx/>
                        <a:buNone/>
                        <a:tabLst/>
                        <a:defRPr/>
                      </a:pPr>
                      <a:r>
                        <a:rPr lang="fr" sz="1800" b="1" i="0" u="none" strike="noStrike" kern="1200" cap="none" spc="0" baseline="0" dirty="0">
                          <a:solidFill>
                            <a:srgbClr val="C00000"/>
                          </a:solidFill>
                          <a:uFillTx/>
                          <a:latin typeface="+mj-lt"/>
                          <a:ea typeface="+mn-ea"/>
                          <a:cs typeface="+mn-cs"/>
                          <a:sym typeface="Arial"/>
                        </a:rPr>
                        <a:t>POURQUOI utiliser un EPI ?</a:t>
                      </a:r>
                    </a:p>
                  </a:txBody>
                  <a:tcPr>
                    <a:noFill/>
                  </a:tcPr>
                </a:tc>
                <a:extLst>
                  <a:ext uri="{0D108BD9-81ED-4DB2-BD59-A6C34878D82A}">
                    <a16:rowId xmlns:a16="http://schemas.microsoft.com/office/drawing/2014/main" val="1454110678"/>
                  </a:ext>
                </a:extLst>
              </a:tr>
              <a:tr h="370840">
                <a:tc>
                  <a:txBody>
                    <a:bodyPr/>
                    <a:lstStyle/>
                    <a:p>
                      <a:pPr marL="0" indent="0" rtl="0">
                        <a:lnSpc>
                          <a:spcPct val="100000"/>
                        </a:lnSpc>
                      </a:pPr>
                      <a:r>
                        <a:rPr lang="fr" sz="1800" b="0" dirty="0">
                          <a:solidFill>
                            <a:schemeClr val="tx1"/>
                          </a:solidFill>
                          <a:latin typeface="+mj-lt"/>
                          <a:cs typeface="Arial" panose="020B0604020202020204" pitchFamily="34" charset="0"/>
                        </a:rPr>
                        <a:t>Le personnel de santé doit porter un EPI lorsqu’il existe un risque d’exposition à des substances infectieuses telles que du sang ou des liquides biologiques, des fournitures ou des matériel médical usagés ou des surfaces contaminées. </a:t>
                      </a:r>
                    </a:p>
                  </a:txBody>
                  <a:tcPr>
                    <a:lnB w="38100" cap="flat" cmpd="sng" algn="ctr">
                      <a:solidFill>
                        <a:srgbClr val="F57F32"/>
                      </a:solidFill>
                      <a:prstDash val="solid"/>
                      <a:round/>
                      <a:headEnd type="none" w="med" len="med"/>
                      <a:tailEnd type="none" w="med" len="med"/>
                    </a:lnB>
                    <a:solidFill>
                      <a:srgbClr val="E5E5E5"/>
                    </a:solidFill>
                  </a:tcPr>
                </a:tc>
                <a:extLst>
                  <a:ext uri="{0D108BD9-81ED-4DB2-BD59-A6C34878D82A}">
                    <a16:rowId xmlns:a16="http://schemas.microsoft.com/office/drawing/2014/main" val="2545149407"/>
                  </a:ext>
                </a:extLst>
              </a:tr>
            </a:tbl>
          </a:graphicData>
        </a:graphic>
      </p:graphicFrame>
      <p:pic>
        <p:nvPicPr>
          <p:cNvPr id="12" name="Picture 12" descr="Graphical user interface, application&#10;&#10;Description automatically generated">
            <a:extLst>
              <a:ext uri="{FF2B5EF4-FFF2-40B4-BE49-F238E27FC236}">
                <a16:creationId xmlns:a16="http://schemas.microsoft.com/office/drawing/2014/main" id="{EBC4CF74-853B-47EF-BF8E-D3BCFE64B454}"/>
              </a:ext>
            </a:extLst>
          </p:cNvPr>
          <p:cNvPicPr>
            <a:picLocks noChangeAspect="1"/>
          </p:cNvPicPr>
          <p:nvPr>
            <p:custDataLst>
              <p:tags r:id="rId4"/>
            </p:custDataLst>
          </p:nvPr>
        </p:nvPicPr>
        <p:blipFill rotWithShape="1">
          <a:blip r:embed="rId14"/>
          <a:srcRect l="61641" t="43254" r="10751" b="23158"/>
          <a:stretch/>
        </p:blipFill>
        <p:spPr>
          <a:xfrm>
            <a:off x="6614933" y="1714020"/>
            <a:ext cx="4766688" cy="3861621"/>
          </a:xfrm>
          <a:prstGeom prst="rect">
            <a:avLst/>
          </a:prstGeom>
        </p:spPr>
      </p:pic>
      <p:sp>
        <p:nvSpPr>
          <p:cNvPr id="4" name="Google Shape;376;p16">
            <a:extLst>
              <a:ext uri="{FF2B5EF4-FFF2-40B4-BE49-F238E27FC236}">
                <a16:creationId xmlns:a16="http://schemas.microsoft.com/office/drawing/2014/main" id="{B8CF254F-933C-F548-B6A9-C6B291F659CE}"/>
              </a:ext>
            </a:extLst>
          </p:cNvPr>
          <p:cNvSpPr txBox="1">
            <a:spLocks/>
          </p:cNvSpPr>
          <p:nvPr>
            <p:custDataLst>
              <p:tags r:id="rId5"/>
            </p:custDataLst>
          </p:nvPr>
        </p:nvSpPr>
        <p:spPr bwMode="auto">
          <a:xfrm>
            <a:off x="206633" y="262213"/>
            <a:ext cx="9798476"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18000" tIns="0" rIns="360000" bIns="0" numCol="1" rtlCol="0" anchor="b"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spcBef>
                <a:spcPts val="0"/>
              </a:spcBef>
              <a:buClr>
                <a:srgbClr val="0092CC"/>
              </a:buClr>
              <a:buSzPts val="3200"/>
            </a:pPr>
            <a:r>
              <a:rPr lang="fr" sz="3200" b="1" dirty="0">
                <a:solidFill>
                  <a:schemeClr val="bg1"/>
                </a:solidFill>
                <a:latin typeface="+mj-lt"/>
                <a:ea typeface="+mj-ea"/>
                <a:cs typeface="Arial"/>
                <a:sym typeface="Arial"/>
              </a:rPr>
              <a:t>Qu’est-ce qu’un équipement de protection individuelle (EPI) ? </a:t>
            </a:r>
            <a:endParaRPr lang="en-US" sz="3200" b="1" dirty="0">
              <a:solidFill>
                <a:schemeClr val="bg1"/>
              </a:solidFill>
              <a:latin typeface="+mj-lt"/>
              <a:ea typeface="+mj-ea"/>
              <a:cs typeface="Arial"/>
            </a:endParaRPr>
          </a:p>
        </p:txBody>
      </p:sp>
    </p:spTree>
    <p:extLst>
      <p:ext uri="{BB962C8B-B14F-4D97-AF65-F5344CB8AC3E}">
        <p14:creationId xmlns:p14="http://schemas.microsoft.com/office/powerpoint/2010/main" val="141575957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p:nvPr>
            <p:custDataLst>
              <p:tags r:id="rId1"/>
            </p:custDataLst>
          </p:nvPr>
        </p:nvSpPr>
        <p:spPr>
          <a:xfrm>
            <a:off x="2051177" y="2414753"/>
            <a:ext cx="1784532" cy="276999"/>
          </a:xfrm>
          <a:prstGeom prst="rect">
            <a:avLst/>
          </a:prstGeom>
          <a:ln w="12700">
            <a:miter lim="400000"/>
          </a:ln>
          <a:extLst>
            <a:ext uri="{C572A759-6A51-4108-AA02-DFA0A04FC94B}">
              <ma14:wrappingTextBoxFlag xmlns="" xmlns:ma14="http://schemas.microsoft.com/office/mac/drawingml/2011/main" val="1"/>
            </a:ext>
          </a:extLst>
        </p:spPr>
        <p:txBody>
          <a:bodyPr lIns="0" tIns="0" rIns="0" bIns="0" rtlCol="0">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endParaRPr/>
          </a:p>
        </p:txBody>
      </p:sp>
      <p:sp>
        <p:nvSpPr>
          <p:cNvPr id="388" name="Shape 388"/>
          <p:cNvSpPr/>
          <p:nvPr>
            <p:custDataLst>
              <p:tags r:id="rId2"/>
            </p:custDataLst>
          </p:nvPr>
        </p:nvSpPr>
        <p:spPr>
          <a:xfrm>
            <a:off x="8077200" y="6400415"/>
            <a:ext cx="2133600" cy="276999"/>
          </a:xfrm>
          <a:prstGeom prst="rect">
            <a:avLst/>
          </a:prstGeom>
          <a:ln w="12700">
            <a:miter lim="400000"/>
          </a:ln>
          <a:extLst>
            <a:ext uri="{C572A759-6A51-4108-AA02-DFA0A04FC94B}">
              <ma14:wrappingTextBoxFlag xmlns="" xmlns:ma14="http://schemas.microsoft.com/office/mac/drawingml/2011/main" val="1"/>
            </a:ext>
          </a:extLst>
        </p:spPr>
        <p:txBody>
          <a:bodyPr lIns="0" tIns="0" rIns="0" bIns="0" rtlCol="0" anchor="ctr">
            <a:spAutoFit/>
          </a:bodyPr>
          <a:lstStyle>
            <a:lvl1pPr algn="r">
              <a:defRPr sz="1200">
                <a:solidFill>
                  <a:srgbClr val="FFFFFF"/>
                </a:solidFill>
                <a:latin typeface="Calibri"/>
                <a:ea typeface="Calibri"/>
                <a:cs typeface="Calibri"/>
                <a:sym typeface="Calibri"/>
              </a:defRPr>
            </a:lvl1pPr>
          </a:lstStyle>
          <a:p>
            <a:pPr lvl="0" rtl="0">
              <a:defRPr sz="1800">
                <a:solidFill>
                  <a:srgbClr val="000000"/>
                </a:solidFill>
              </a:defRPr>
            </a:pPr>
            <a:endParaRPr/>
          </a:p>
        </p:txBody>
      </p:sp>
      <p:sp>
        <p:nvSpPr>
          <p:cNvPr id="402" name="Shape 402"/>
          <p:cNvSpPr/>
          <p:nvPr>
            <p:custDataLst>
              <p:tags r:id="rId3"/>
            </p:custDataLst>
          </p:nvPr>
        </p:nvSpPr>
        <p:spPr>
          <a:xfrm>
            <a:off x="5186318" y="4289381"/>
            <a:ext cx="1784531" cy="2769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err="1"/>
              <a:t>Écran</a:t>
            </a:r>
            <a:r>
              <a:t> facial</a:t>
            </a:r>
          </a:p>
        </p:txBody>
      </p:sp>
      <p:sp>
        <p:nvSpPr>
          <p:cNvPr id="403" name="Shape 403"/>
          <p:cNvSpPr/>
          <p:nvPr>
            <p:custDataLst>
              <p:tags r:id="rId4"/>
            </p:custDataLst>
          </p:nvPr>
        </p:nvSpPr>
        <p:spPr>
          <a:xfrm>
            <a:off x="2814060" y="4261396"/>
            <a:ext cx="1784532" cy="2769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t>Masques</a:t>
            </a:r>
          </a:p>
        </p:txBody>
      </p:sp>
      <p:sp>
        <p:nvSpPr>
          <p:cNvPr id="406" name="Shape 406"/>
          <p:cNvSpPr/>
          <p:nvPr/>
        </p:nvSpPr>
        <p:spPr>
          <a:xfrm>
            <a:off x="7741567" y="4244196"/>
            <a:ext cx="1482214" cy="2769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t>Lunettes de protection</a:t>
            </a:r>
          </a:p>
        </p:txBody>
      </p:sp>
      <p:sp>
        <p:nvSpPr>
          <p:cNvPr id="412" name="Shape 412"/>
          <p:cNvSpPr/>
          <p:nvPr>
            <p:custDataLst>
              <p:tags r:id="rId5"/>
            </p:custDataLst>
          </p:nvPr>
        </p:nvSpPr>
        <p:spPr>
          <a:xfrm>
            <a:off x="375722" y="5231030"/>
            <a:ext cx="11816278" cy="718285"/>
          </a:xfrm>
          <a:prstGeom prst="rect">
            <a:avLst/>
          </a:prstGeom>
          <a:ln w="12700">
            <a:miter lim="400000"/>
          </a:ln>
          <a:extLst>
            <a:ext uri="{C572A759-6A51-4108-AA02-DFA0A04FC94B}">
              <ma14:wrappingTextBoxFlag xmlns="" xmlns:ma14="http://schemas.microsoft.com/office/mac/drawingml/2011/main" val="1"/>
            </a:ext>
          </a:extLst>
        </p:spPr>
        <p:txBody>
          <a:bodyPr lIns="0" tIns="0" rIns="0" bIns="0" rtlCol="0">
            <a:noAutofit/>
          </a:bodyPr>
          <a:lstStyle/>
          <a:p>
            <a:pPr defTabSz="448055" rtl="0">
              <a:spcBef>
                <a:spcPts val="300"/>
              </a:spcBef>
            </a:pPr>
            <a:r>
              <a:rPr lang="fr" sz="2000" b="1" dirty="0">
                <a:solidFill>
                  <a:schemeClr val="accent2"/>
                </a:solidFill>
                <a:latin typeface="+mj-lt"/>
                <a:sym typeface="Calibri"/>
              </a:rPr>
              <a:t>Rappel ! L’ÉVALUATION DES RISQUES EST ESSENTIELLE. CHAQUE ACTIVITÉ DE SOIN DOIT ÊTRE ÉVALUÉE AFIN DE DÉTERMINER L’ÉQUIPEMENT DE PROTECTION INDIVIDUELLE QUI CONVIENT.</a:t>
            </a:r>
          </a:p>
        </p:txBody>
      </p:sp>
      <p:sp>
        <p:nvSpPr>
          <p:cNvPr id="5" name="Titre 2">
            <a:extLst>
              <a:ext uri="{FF2B5EF4-FFF2-40B4-BE49-F238E27FC236}">
                <a16:creationId xmlns:a16="http://schemas.microsoft.com/office/drawing/2014/main" id="{32EEEC6A-AA89-4E99-98AA-84248B911F3F}"/>
              </a:ext>
            </a:extLst>
          </p:cNvPr>
          <p:cNvSpPr>
            <a:spLocks noGrp="1"/>
          </p:cNvSpPr>
          <p:nvPr>
            <p:ph type="title" idx="4294967295"/>
            <p:custDataLst>
              <p:tags r:id="rId6"/>
            </p:custDataLst>
          </p:nvPr>
        </p:nvSpPr>
        <p:spPr>
          <a:xfrm>
            <a:off x="0" y="-106795"/>
            <a:ext cx="10972800" cy="803398"/>
          </a:xfrm>
        </p:spPr>
        <p:txBody>
          <a:bodyPr rtlCol="0"/>
          <a:lstStyle/>
          <a:p>
            <a:pPr rtl="0"/>
            <a:r>
              <a:rPr lang="fr" sz="3200" b="1" dirty="0">
                <a:solidFill>
                  <a:schemeClr val="bg1"/>
                </a:solidFill>
                <a:latin typeface="+mj-lt"/>
                <a:cs typeface="Arial"/>
              </a:rPr>
              <a:t>Éléments de l’EPI</a:t>
            </a:r>
            <a:endParaRPr lang="fr-FR" sz="3200" b="1" dirty="0">
              <a:solidFill>
                <a:schemeClr val="bg1"/>
              </a:solidFill>
              <a:latin typeface="+mj-lt"/>
            </a:endParaRPr>
          </a:p>
        </p:txBody>
      </p:sp>
      <p:sp>
        <p:nvSpPr>
          <p:cNvPr id="4" name="Shape 406">
            <a:extLst>
              <a:ext uri="{FF2B5EF4-FFF2-40B4-BE49-F238E27FC236}">
                <a16:creationId xmlns:a16="http://schemas.microsoft.com/office/drawing/2014/main" id="{A0E8FE7F-653A-4289-B11C-71F02DAC8258}"/>
              </a:ext>
            </a:extLst>
          </p:cNvPr>
          <p:cNvSpPr/>
          <p:nvPr>
            <p:custDataLst>
              <p:tags r:id="rId7"/>
            </p:custDataLst>
          </p:nvPr>
        </p:nvSpPr>
        <p:spPr>
          <a:xfrm>
            <a:off x="9653038" y="4289381"/>
            <a:ext cx="2113504"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a:defRPr sz="1800" b="0">
                <a:solidFill>
                  <a:srgbClr val="000000"/>
                </a:solidFill>
              </a:defRPr>
            </a:pPr>
            <a:r>
              <a:rPr lang="fr">
                <a:solidFill>
                  <a:schemeClr val="tx1"/>
                </a:solidFill>
              </a:rPr>
              <a:t>Masque respiratoire</a:t>
            </a:r>
          </a:p>
          <a:p>
            <a:pPr rtl="0">
              <a:defRPr sz="1800" b="0">
                <a:solidFill>
                  <a:srgbClr val="000000"/>
                </a:solidFill>
              </a:defRPr>
            </a:pPr>
            <a:r>
              <a:rPr lang="fr">
                <a:solidFill>
                  <a:schemeClr val="tx1"/>
                </a:solidFill>
              </a:rPr>
              <a:t> contre les particules</a:t>
            </a:r>
          </a:p>
        </p:txBody>
      </p:sp>
      <p:sp>
        <p:nvSpPr>
          <p:cNvPr id="17" name="Shape 403"/>
          <p:cNvSpPr/>
          <p:nvPr>
            <p:custDataLst>
              <p:tags r:id="rId8"/>
            </p:custDataLst>
          </p:nvPr>
        </p:nvSpPr>
        <p:spPr>
          <a:xfrm>
            <a:off x="441802" y="4261396"/>
            <a:ext cx="1784532" cy="2769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lang="fr">
                <a:solidFill>
                  <a:srgbClr val="002060"/>
                </a:solidFill>
              </a:rPr>
              <a:t>Gants</a:t>
            </a:r>
            <a:endParaRPr>
              <a:solidFill>
                <a:srgbClr val="002060"/>
              </a:solidFill>
            </a:endParaRPr>
          </a:p>
        </p:txBody>
      </p:sp>
      <p:pic>
        <p:nvPicPr>
          <p:cNvPr id="18" name="Image" descr="Image"/>
          <p:cNvPicPr>
            <a:picLocks noChangeAspect="1"/>
          </p:cNvPicPr>
          <p:nvPr/>
        </p:nvPicPr>
        <p:blipFill>
          <a:blip r:embed="rId11"/>
          <a:srcRect l="75192"/>
          <a:stretch>
            <a:fillRect/>
          </a:stretch>
        </p:blipFill>
        <p:spPr>
          <a:xfrm>
            <a:off x="7333740" y="1810834"/>
            <a:ext cx="2274499" cy="2293681"/>
          </a:xfrm>
          <a:prstGeom prst="rect">
            <a:avLst/>
          </a:prstGeom>
          <a:ln w="12700">
            <a:miter lim="400000"/>
          </a:ln>
        </p:spPr>
      </p:pic>
      <p:sp>
        <p:nvSpPr>
          <p:cNvPr id="19" name="Rounded Rectangle"/>
          <p:cNvSpPr/>
          <p:nvPr/>
        </p:nvSpPr>
        <p:spPr>
          <a:xfrm>
            <a:off x="7835986" y="2373800"/>
            <a:ext cx="1270001" cy="1270001"/>
          </a:xfrm>
          <a:prstGeom prst="roundRect">
            <a:avLst>
              <a:gd name="adj" fmla="val 15000"/>
            </a:avLst>
          </a:prstGeom>
          <a:solidFill>
            <a:srgbClr val="FFFFFF"/>
          </a:solidFill>
          <a:ln w="12700">
            <a:miter lim="400000"/>
          </a:ln>
        </p:spPr>
        <p:txBody>
          <a:bodyPr lIns="45719" rIns="45719" anchor="ctr"/>
          <a:lstStyle/>
          <a:p>
            <a:endParaRPr/>
          </a:p>
        </p:txBody>
      </p:sp>
      <p:pic>
        <p:nvPicPr>
          <p:cNvPr id="20" name="Image" descr="Image"/>
          <p:cNvPicPr>
            <a:picLocks noChangeAspect="1"/>
          </p:cNvPicPr>
          <p:nvPr/>
        </p:nvPicPr>
        <p:blipFill>
          <a:blip r:embed="rId11"/>
          <a:srcRect l="75192"/>
          <a:stretch>
            <a:fillRect/>
          </a:stretch>
        </p:blipFill>
        <p:spPr>
          <a:xfrm>
            <a:off x="9572544" y="1810834"/>
            <a:ext cx="2274499" cy="2293681"/>
          </a:xfrm>
          <a:prstGeom prst="rect">
            <a:avLst/>
          </a:prstGeom>
          <a:ln w="12700">
            <a:miter lim="400000"/>
          </a:ln>
        </p:spPr>
      </p:pic>
      <p:sp>
        <p:nvSpPr>
          <p:cNvPr id="21" name="Rounded Rectangle"/>
          <p:cNvSpPr/>
          <p:nvPr/>
        </p:nvSpPr>
        <p:spPr>
          <a:xfrm>
            <a:off x="10074790" y="2373800"/>
            <a:ext cx="1270001" cy="1270001"/>
          </a:xfrm>
          <a:prstGeom prst="roundRect">
            <a:avLst>
              <a:gd name="adj" fmla="val 15000"/>
            </a:avLst>
          </a:prstGeom>
          <a:solidFill>
            <a:srgbClr val="FFFFFF"/>
          </a:solidFill>
          <a:ln w="12700">
            <a:miter lim="400000"/>
          </a:ln>
        </p:spPr>
        <p:txBody>
          <a:bodyPr lIns="45719" rIns="45719" anchor="ctr"/>
          <a:lstStyle/>
          <a:p>
            <a:endParaRPr/>
          </a:p>
        </p:txBody>
      </p:sp>
      <p:pic>
        <p:nvPicPr>
          <p:cNvPr id="22" name="image5.jpeg" descr="image5.jpeg"/>
          <p:cNvPicPr>
            <a:picLocks noChangeAspect="1"/>
          </p:cNvPicPr>
          <p:nvPr/>
        </p:nvPicPr>
        <p:blipFill>
          <a:blip r:embed="rId12"/>
          <a:stretch>
            <a:fillRect/>
          </a:stretch>
        </p:blipFill>
        <p:spPr>
          <a:xfrm>
            <a:off x="480778" y="2045666"/>
            <a:ext cx="1745556" cy="1728438"/>
          </a:xfrm>
          <a:prstGeom prst="rect">
            <a:avLst/>
          </a:prstGeom>
          <a:ln w="28575">
            <a:solidFill>
              <a:srgbClr val="FFFFFF"/>
            </a:solidFill>
            <a:bevel/>
          </a:ln>
        </p:spPr>
      </p:pic>
      <p:pic>
        <p:nvPicPr>
          <p:cNvPr id="23" name="Image" descr="Image"/>
          <p:cNvPicPr>
            <a:picLocks noChangeAspect="1"/>
          </p:cNvPicPr>
          <p:nvPr/>
        </p:nvPicPr>
        <p:blipFill>
          <a:blip r:embed="rId11"/>
          <a:srcRect r="23725"/>
          <a:stretch>
            <a:fillRect/>
          </a:stretch>
        </p:blipFill>
        <p:spPr>
          <a:xfrm>
            <a:off x="375722" y="1810764"/>
            <a:ext cx="6993344" cy="2293681"/>
          </a:xfrm>
          <a:prstGeom prst="rect">
            <a:avLst/>
          </a:prstGeom>
          <a:ln w="12700">
            <a:miter lim="400000"/>
          </a:ln>
        </p:spPr>
      </p:pic>
      <p:pic>
        <p:nvPicPr>
          <p:cNvPr id="24" name="Elemento grafico 26" descr="Elemento grafico 26"/>
          <p:cNvPicPr>
            <a:picLocks noChangeAspect="1"/>
          </p:cNvPicPr>
          <p:nvPr/>
        </p:nvPicPr>
        <p:blipFill>
          <a:blip r:embed="rId13"/>
          <a:srcRect l="74609" t="52467" b="24397"/>
          <a:stretch>
            <a:fillRect/>
          </a:stretch>
        </p:blipFill>
        <p:spPr>
          <a:xfrm>
            <a:off x="9906613" y="2314374"/>
            <a:ext cx="1374595" cy="1191032"/>
          </a:xfrm>
          <a:prstGeom prst="rect">
            <a:avLst/>
          </a:prstGeom>
          <a:ln w="12700">
            <a:miter lim="400000"/>
          </a:ln>
        </p:spPr>
      </p:pic>
      <p:pic>
        <p:nvPicPr>
          <p:cNvPr id="25" name="image13.png" descr="image13.png"/>
          <p:cNvPicPr>
            <a:picLocks noChangeAspect="1"/>
          </p:cNvPicPr>
          <p:nvPr/>
        </p:nvPicPr>
        <p:blipFill>
          <a:blip r:embed="rId14"/>
          <a:stretch>
            <a:fillRect/>
          </a:stretch>
        </p:blipFill>
        <p:spPr>
          <a:xfrm>
            <a:off x="7807986" y="2442379"/>
            <a:ext cx="1349376" cy="1030451"/>
          </a:xfrm>
          <a:prstGeom prst="rect">
            <a:avLst/>
          </a:prstGeom>
          <a:ln w="25400">
            <a:solidFill>
              <a:srgbClr val="FFFFFF"/>
            </a:solidFill>
            <a:bevel/>
          </a:ln>
        </p:spPr>
      </p:pic>
    </p:spTree>
    <p:extLst>
      <p:ext uri="{BB962C8B-B14F-4D97-AF65-F5344CB8AC3E}">
        <p14:creationId xmlns:p14="http://schemas.microsoft.com/office/powerpoint/2010/main" val="40896182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2"/>
                                        </p:tgtEl>
                                        <p:attrNameLst>
                                          <p:attrName>style.visibility</p:attrName>
                                        </p:attrNameLst>
                                      </p:cBhvr>
                                      <p:to>
                                        <p:strVal val="visible"/>
                                      </p:to>
                                    </p:set>
                                    <p:anim calcmode="lin" valueType="num">
                                      <p:cBhvr additive="base">
                                        <p:cTn id="7" dur="500" fill="hold"/>
                                        <p:tgtEl>
                                          <p:spTgt spid="412"/>
                                        </p:tgtEl>
                                        <p:attrNameLst>
                                          <p:attrName>ppt_x</p:attrName>
                                        </p:attrNameLst>
                                      </p:cBhvr>
                                      <p:tavLst>
                                        <p:tav tm="0">
                                          <p:val>
                                            <p:strVal val="#ppt_x"/>
                                          </p:val>
                                        </p:tav>
                                        <p:tav tm="100000">
                                          <p:val>
                                            <p:strVal val="#ppt_x"/>
                                          </p:val>
                                        </p:tav>
                                      </p:tavLst>
                                    </p:anim>
                                    <p:anim calcmode="lin" valueType="num">
                                      <p:cBhvr additive="base">
                                        <p:cTn id="8" dur="500" fill="hold"/>
                                        <p:tgtEl>
                                          <p:spTgt spid="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hape 388"/>
          <p:cNvSpPr/>
          <p:nvPr>
            <p:custDataLst>
              <p:tags r:id="rId1"/>
            </p:custDataLst>
          </p:nvPr>
        </p:nvSpPr>
        <p:spPr>
          <a:xfrm>
            <a:off x="8077200" y="6400415"/>
            <a:ext cx="2133600" cy="276999"/>
          </a:xfrm>
          <a:prstGeom prst="rect">
            <a:avLst/>
          </a:prstGeom>
          <a:ln w="12700">
            <a:miter lim="400000"/>
          </a:ln>
          <a:extLst>
            <a:ext uri="{C572A759-6A51-4108-AA02-DFA0A04FC94B}">
              <ma14:wrappingTextBoxFlag xmlns="" xmlns:ma14="http://schemas.microsoft.com/office/mac/drawingml/2011/main" val="1"/>
            </a:ext>
          </a:extLst>
        </p:spPr>
        <p:txBody>
          <a:bodyPr lIns="0" tIns="0" rIns="0" bIns="0" rtlCol="0" anchor="ctr">
            <a:spAutoFit/>
          </a:bodyPr>
          <a:lstStyle>
            <a:lvl1pPr algn="r">
              <a:defRPr sz="1200">
                <a:solidFill>
                  <a:srgbClr val="FFFFFF"/>
                </a:solidFill>
                <a:latin typeface="Calibri"/>
                <a:ea typeface="Calibri"/>
                <a:cs typeface="Calibri"/>
                <a:sym typeface="Calibri"/>
              </a:defRPr>
            </a:lvl1pPr>
          </a:lstStyle>
          <a:p>
            <a:pPr lvl="0" rtl="0">
              <a:defRPr sz="1800">
                <a:solidFill>
                  <a:srgbClr val="000000"/>
                </a:solidFill>
              </a:defRPr>
            </a:pPr>
            <a:endParaRPr/>
          </a:p>
        </p:txBody>
      </p:sp>
      <p:grpSp>
        <p:nvGrpSpPr>
          <p:cNvPr id="393" name="Group 393"/>
          <p:cNvGrpSpPr/>
          <p:nvPr>
            <p:custDataLst>
              <p:tags r:id="rId2"/>
            </p:custDataLst>
          </p:nvPr>
        </p:nvGrpSpPr>
        <p:grpSpPr>
          <a:xfrm>
            <a:off x="6930191" y="1473771"/>
            <a:ext cx="2438095" cy="3533395"/>
            <a:chOff x="0" y="-149069"/>
            <a:chExt cx="1760375" cy="2370976"/>
          </a:xfrm>
        </p:grpSpPr>
        <p:pic>
          <p:nvPicPr>
            <p:cNvPr id="391" name="image11.png"/>
            <p:cNvPicPr/>
            <p:nvPr/>
          </p:nvPicPr>
          <p:blipFill>
            <a:blip r:embed="rId9" cstate="print"/>
            <a:stretch>
              <a:fillRect/>
            </a:stretch>
          </p:blipFill>
          <p:spPr>
            <a:xfrm>
              <a:off x="0" y="455122"/>
              <a:ext cx="1760375" cy="1766785"/>
            </a:xfrm>
            <a:prstGeom prst="rect">
              <a:avLst/>
            </a:prstGeom>
            <a:ln w="25400" cap="flat">
              <a:solidFill>
                <a:srgbClr val="FFFFFF"/>
              </a:solidFill>
              <a:prstDash val="solid"/>
              <a:bevel/>
            </a:ln>
            <a:effectLst/>
          </p:spPr>
        </p:pic>
        <p:sp>
          <p:nvSpPr>
            <p:cNvPr id="392" name="Shape 392"/>
            <p:cNvSpPr/>
            <p:nvPr/>
          </p:nvSpPr>
          <p:spPr>
            <a:xfrm>
              <a:off x="7514" y="-149069"/>
              <a:ext cx="1752861" cy="20652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sz="2000" err="1"/>
                <a:t>Tablier</a:t>
              </a:r>
              <a:endParaRPr sz="2000"/>
            </a:p>
          </p:txBody>
        </p:sp>
      </p:grpSp>
      <p:grpSp>
        <p:nvGrpSpPr>
          <p:cNvPr id="396" name="Group 396"/>
          <p:cNvGrpSpPr/>
          <p:nvPr>
            <p:custDataLst>
              <p:tags r:id="rId3"/>
            </p:custDataLst>
          </p:nvPr>
        </p:nvGrpSpPr>
        <p:grpSpPr>
          <a:xfrm>
            <a:off x="2454442" y="1468998"/>
            <a:ext cx="2547504" cy="3538170"/>
            <a:chOff x="-316101" y="-1661124"/>
            <a:chExt cx="1884606" cy="3881971"/>
          </a:xfrm>
        </p:grpSpPr>
        <p:pic>
          <p:nvPicPr>
            <p:cNvPr id="394" name="image12.png"/>
            <p:cNvPicPr/>
            <p:nvPr/>
          </p:nvPicPr>
          <p:blipFill>
            <a:blip r:embed="rId10" cstate="print"/>
            <a:stretch>
              <a:fillRect/>
            </a:stretch>
          </p:blipFill>
          <p:spPr>
            <a:xfrm>
              <a:off x="-316101" y="-792181"/>
              <a:ext cx="1742218" cy="3013028"/>
            </a:xfrm>
            <a:prstGeom prst="rect">
              <a:avLst/>
            </a:prstGeom>
            <a:ln w="25400" cap="flat">
              <a:solidFill>
                <a:srgbClr val="FFFFFF"/>
              </a:solidFill>
              <a:prstDash val="solid"/>
              <a:bevel/>
            </a:ln>
            <a:effectLst/>
          </p:spPr>
        </p:pic>
        <p:sp>
          <p:nvSpPr>
            <p:cNvPr id="395" name="Shape 395"/>
            <p:cNvSpPr/>
            <p:nvPr/>
          </p:nvSpPr>
          <p:spPr>
            <a:xfrm>
              <a:off x="-184356" y="-1661124"/>
              <a:ext cx="1752861" cy="33768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rtlCol="0" anchor="t">
              <a:spAutoFit/>
            </a:bodyPr>
            <a:lstStyle>
              <a:lvl1pPr algn="ctr">
                <a:defRPr sz="2400" b="1">
                  <a:solidFill>
                    <a:srgbClr val="FFFFFF"/>
                  </a:solidFill>
                  <a:latin typeface="Calibri"/>
                  <a:ea typeface="Calibri"/>
                  <a:cs typeface="Calibri"/>
                  <a:sym typeface="Calibri"/>
                </a:defRPr>
              </a:lvl1pPr>
            </a:lstStyle>
            <a:p>
              <a:pPr lvl="0" rtl="0">
                <a:defRPr sz="1800" b="0">
                  <a:solidFill>
                    <a:srgbClr val="000000"/>
                  </a:solidFill>
                </a:defRPr>
              </a:pPr>
              <a:r>
                <a:rPr sz="2000"/>
                <a:t>Blouse</a:t>
              </a:r>
            </a:p>
          </p:txBody>
        </p:sp>
      </p:grpSp>
      <p:sp>
        <p:nvSpPr>
          <p:cNvPr id="412" name="Shape 412"/>
          <p:cNvSpPr/>
          <p:nvPr>
            <p:custDataLst>
              <p:tags r:id="rId4"/>
            </p:custDataLst>
          </p:nvPr>
        </p:nvSpPr>
        <p:spPr>
          <a:xfrm>
            <a:off x="468046" y="5398990"/>
            <a:ext cx="11050186" cy="996651"/>
          </a:xfrm>
          <a:prstGeom prst="rect">
            <a:avLst/>
          </a:prstGeom>
          <a:ln w="12700">
            <a:miter lim="400000"/>
          </a:ln>
          <a:extLst>
            <a:ext uri="{C572A759-6A51-4108-AA02-DFA0A04FC94B}">
              <ma14:wrappingTextBoxFlag xmlns="" xmlns:ma14="http://schemas.microsoft.com/office/mac/drawingml/2011/main" val="1"/>
            </a:ext>
          </a:extLst>
        </p:spPr>
        <p:txBody>
          <a:bodyPr lIns="0" tIns="0" rIns="0" bIns="0" rtlCol="0">
            <a:noAutofit/>
          </a:bodyPr>
          <a:lstStyle/>
          <a:p>
            <a:pPr algn="ctr" defTabSz="448055" rtl="0">
              <a:spcBef>
                <a:spcPts val="300"/>
              </a:spcBef>
            </a:pPr>
            <a:r>
              <a:rPr lang="fr" sz="2000" b="1" dirty="0">
                <a:solidFill>
                  <a:schemeClr val="accent2"/>
                </a:solidFill>
                <a:latin typeface="+mj-lt"/>
                <a:sym typeface="Calibri"/>
              </a:rPr>
              <a:t>Rappel ! L’ÉVALUATION DES RISQUES EST ESSENTIELLE. CHAQUE ACTIVITÉ DE SOIN DOIT ÊTRE ÉVALUÉE AFIN DE DÉTERMINER L’ÉQUIPEMENT DE PROTECTION INDIVIDUELLE QUI CONVIENT.</a:t>
            </a:r>
          </a:p>
        </p:txBody>
      </p:sp>
      <p:sp>
        <p:nvSpPr>
          <p:cNvPr id="4" name="TextBox 3">
            <a:extLst>
              <a:ext uri="{FF2B5EF4-FFF2-40B4-BE49-F238E27FC236}">
                <a16:creationId xmlns:a16="http://schemas.microsoft.com/office/drawing/2014/main" id="{CDC37FE8-64F3-6444-8E5C-647EF34FD166}"/>
              </a:ext>
            </a:extLst>
          </p:cNvPr>
          <p:cNvSpPr txBox="1"/>
          <p:nvPr>
            <p:custDataLst>
              <p:tags r:id="rId5"/>
            </p:custDataLst>
          </p:nvPr>
        </p:nvSpPr>
        <p:spPr>
          <a:xfrm>
            <a:off x="2279577" y="3909125"/>
            <a:ext cx="2376263" cy="369332"/>
          </a:xfrm>
          <a:prstGeom prst="rect">
            <a:avLst/>
          </a:prstGeom>
          <a:noFill/>
        </p:spPr>
        <p:txBody>
          <a:bodyPr wrap="square" rtlCol="0">
            <a:spAutoFit/>
          </a:bodyPr>
          <a:lstStyle/>
          <a:p>
            <a:pPr rtl="0"/>
            <a:endParaRPr lang="en-US"/>
          </a:p>
        </p:txBody>
      </p:sp>
      <p:sp>
        <p:nvSpPr>
          <p:cNvPr id="8" name="Titre 2">
            <a:extLst>
              <a:ext uri="{FF2B5EF4-FFF2-40B4-BE49-F238E27FC236}">
                <a16:creationId xmlns:a16="http://schemas.microsoft.com/office/drawing/2014/main" id="{E2634A17-B2DF-44A0-8145-0A2E1D223919}"/>
              </a:ext>
            </a:extLst>
          </p:cNvPr>
          <p:cNvSpPr txBox="1">
            <a:spLocks/>
          </p:cNvSpPr>
          <p:nvPr>
            <p:custDataLst>
              <p:tags r:id="rId6"/>
            </p:custDataLst>
          </p:nvPr>
        </p:nvSpPr>
        <p:spPr bwMode="auto">
          <a:xfrm>
            <a:off x="147204" y="740"/>
            <a:ext cx="10972800" cy="56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rtl="0"/>
            <a:r>
              <a:rPr lang="fr" sz="3200" dirty="0">
                <a:solidFill>
                  <a:schemeClr val="bg1"/>
                </a:solidFill>
                <a:latin typeface="+mj-lt"/>
                <a:cs typeface="Arial"/>
              </a:rPr>
              <a:t>Éléments de l’EPI</a:t>
            </a:r>
            <a:endParaRPr lang="fr-FR" sz="3200" dirty="0">
              <a:solidFill>
                <a:schemeClr val="bg1"/>
              </a:solidFill>
              <a:latin typeface="+mj-lt"/>
            </a:endParaRPr>
          </a:p>
        </p:txBody>
      </p:sp>
    </p:spTree>
    <p:extLst>
      <p:ext uri="{BB962C8B-B14F-4D97-AF65-F5344CB8AC3E}">
        <p14:creationId xmlns:p14="http://schemas.microsoft.com/office/powerpoint/2010/main" val="6167182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2"/>
                                        </p:tgtEl>
                                        <p:attrNameLst>
                                          <p:attrName>style.visibility</p:attrName>
                                        </p:attrNameLst>
                                      </p:cBhvr>
                                      <p:to>
                                        <p:strVal val="visible"/>
                                      </p:to>
                                    </p:set>
                                    <p:anim calcmode="lin" valueType="num">
                                      <p:cBhvr additive="base">
                                        <p:cTn id="7" dur="500" fill="hold"/>
                                        <p:tgtEl>
                                          <p:spTgt spid="412"/>
                                        </p:tgtEl>
                                        <p:attrNameLst>
                                          <p:attrName>ppt_x</p:attrName>
                                        </p:attrNameLst>
                                      </p:cBhvr>
                                      <p:tavLst>
                                        <p:tav tm="0">
                                          <p:val>
                                            <p:strVal val="#ppt_x"/>
                                          </p:val>
                                        </p:tav>
                                        <p:tav tm="100000">
                                          <p:val>
                                            <p:strVal val="#ppt_x"/>
                                          </p:val>
                                        </p:tav>
                                      </p:tavLst>
                                    </p:anim>
                                    <p:anim calcmode="lin" valueType="num">
                                      <p:cBhvr additive="base">
                                        <p:cTn id="8" dur="500" fill="hold"/>
                                        <p:tgtEl>
                                          <p:spTgt spid="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19"/>
          <p:cNvSpPr txBox="1">
            <a:spLocks noGrp="1"/>
          </p:cNvSpPr>
          <p:nvPr>
            <p:ph type="body" idx="1"/>
            <p:custDataLst>
              <p:tags r:id="rId1"/>
            </p:custDataLst>
          </p:nvPr>
        </p:nvSpPr>
        <p:spPr>
          <a:xfrm>
            <a:off x="721896" y="1247001"/>
            <a:ext cx="10250904" cy="4654071"/>
          </a:xfrm>
          <a:prstGeom prst="rect">
            <a:avLst/>
          </a:prstGeom>
          <a:noFill/>
          <a:ln>
            <a:noFill/>
          </a:ln>
        </p:spPr>
        <p:txBody>
          <a:bodyPr spcFirstLastPara="1" wrap="square" lIns="18000" tIns="0" rIns="18000" bIns="0" rtlCol="0" anchor="t" anchorCtr="0">
            <a:noAutofit/>
          </a:bodyPr>
          <a:lstStyle/>
          <a:p>
            <a:pPr marL="0" indent="0" rtl="0">
              <a:lnSpc>
                <a:spcPct val="110000"/>
              </a:lnSpc>
              <a:spcBef>
                <a:spcPts val="0"/>
              </a:spcBef>
              <a:spcAft>
                <a:spcPts val="0"/>
              </a:spcAft>
              <a:buSzPts val="2240"/>
              <a:buNone/>
            </a:pPr>
            <a:r>
              <a:rPr lang="fr" u="sng" dirty="0">
                <a:solidFill>
                  <a:schemeClr val="accent3"/>
                </a:solidFill>
                <a:ea typeface="+mn-ea"/>
                <a:cs typeface="+mn-cs"/>
              </a:rPr>
              <a:t>Évaluation des risques : </a:t>
            </a:r>
            <a:r>
              <a:rPr lang="fr" dirty="0">
                <a:ea typeface="+mn-ea"/>
                <a:cs typeface="+mn-cs"/>
              </a:rPr>
              <a:t>approche adoptée par chaque agent de santé afin de réduire le risque de transmission de micro-organismes et d’agents pathogènes potentiels parmi le personnel, les patients, et dans l’environnement.</a:t>
            </a:r>
            <a:endParaRPr lang="en-US" dirty="0">
              <a:ea typeface="+mn-ea"/>
              <a:cs typeface="+mn-cs"/>
            </a:endParaRPr>
          </a:p>
          <a:p>
            <a:pPr marL="0" indent="0" rtl="0">
              <a:lnSpc>
                <a:spcPct val="110000"/>
              </a:lnSpc>
              <a:spcBef>
                <a:spcPts val="0"/>
              </a:spcBef>
              <a:spcAft>
                <a:spcPts val="0"/>
              </a:spcAft>
              <a:buSzPts val="2240"/>
              <a:buNone/>
            </a:pPr>
            <a:endParaRPr lang="en-US" dirty="0">
              <a:ea typeface="+mn-ea"/>
              <a:cs typeface="+mn-cs"/>
            </a:endParaRPr>
          </a:p>
          <a:p>
            <a:pPr marL="826770" lvl="2" indent="-285750" algn="l" rtl="0">
              <a:lnSpc>
                <a:spcPct val="110000"/>
              </a:lnSpc>
              <a:spcBef>
                <a:spcPts val="1100"/>
              </a:spcBef>
              <a:spcAft>
                <a:spcPts val="0"/>
              </a:spcAft>
              <a:buSzPts val="2800"/>
              <a:buChar char="•"/>
            </a:pPr>
            <a:r>
              <a:rPr lang="fr" dirty="0">
                <a:ea typeface="+mn-ea"/>
                <a:cs typeface="+mn-cs"/>
              </a:rPr>
              <a:t>Choisir les éléments de l’EPI en fonction des risques évalués.</a:t>
            </a:r>
            <a:endParaRPr dirty="0">
              <a:ea typeface="+mn-ea"/>
              <a:cs typeface="+mn-cs"/>
            </a:endParaRPr>
          </a:p>
          <a:p>
            <a:pPr marL="826770" lvl="2" indent="-285750" algn="l" rtl="0">
              <a:lnSpc>
                <a:spcPct val="110000"/>
              </a:lnSpc>
              <a:spcBef>
                <a:spcPts val="1100"/>
              </a:spcBef>
              <a:spcAft>
                <a:spcPts val="0"/>
              </a:spcAft>
              <a:buSzPts val="2800"/>
              <a:buChar char="•"/>
            </a:pPr>
            <a:r>
              <a:rPr lang="fr" dirty="0">
                <a:ea typeface="+mn-ea"/>
                <a:cs typeface="+mn-cs"/>
              </a:rPr>
              <a:t>Respecter les règles d’hygiène des mains conformément aux « 5 indications » de l’OMS.</a:t>
            </a:r>
            <a:endParaRPr dirty="0">
              <a:ea typeface="+mn-ea"/>
              <a:cs typeface="+mn-cs"/>
            </a:endParaRPr>
          </a:p>
          <a:p>
            <a:pPr marL="826770" lvl="2" indent="-285750" algn="l" rtl="0">
              <a:lnSpc>
                <a:spcPct val="110000"/>
              </a:lnSpc>
              <a:spcBef>
                <a:spcPts val="1100"/>
              </a:spcBef>
              <a:spcAft>
                <a:spcPts val="0"/>
              </a:spcAft>
              <a:buSzPts val="2800"/>
              <a:buChar char="•"/>
            </a:pPr>
            <a:r>
              <a:rPr lang="fr" dirty="0">
                <a:ea typeface="+mn-ea"/>
                <a:cs typeface="+mn-cs"/>
              </a:rPr>
              <a:t>Suivre cette procédure pour chaque patient, en toutes circonstances.</a:t>
            </a:r>
            <a:endParaRPr dirty="0">
              <a:ea typeface="+mn-ea"/>
              <a:cs typeface="+mn-cs"/>
            </a:endParaRPr>
          </a:p>
          <a:p>
            <a:pPr marL="180975" lvl="1" indent="0" algn="ctr" rtl="0">
              <a:lnSpc>
                <a:spcPct val="110000"/>
              </a:lnSpc>
              <a:spcBef>
                <a:spcPts val="1100"/>
              </a:spcBef>
              <a:spcAft>
                <a:spcPts val="0"/>
              </a:spcAft>
              <a:buSzPts val="3200"/>
              <a:buNone/>
            </a:pPr>
            <a:r>
              <a:rPr lang="fr" u="sng" dirty="0">
                <a:solidFill>
                  <a:srgbClr val="FF0000"/>
                </a:solidFill>
                <a:latin typeface="+mn-lt"/>
                <a:ea typeface="+mn-ea"/>
                <a:cs typeface="+mn-cs"/>
              </a:rPr>
              <a:t>Prenez de bonnes habitudes !</a:t>
            </a:r>
            <a:endParaRPr u="sng" dirty="0">
              <a:solidFill>
                <a:srgbClr val="FF0000"/>
              </a:solidFill>
              <a:latin typeface="+mn-lt"/>
              <a:ea typeface="+mn-ea"/>
              <a:cs typeface="+mn-cs"/>
            </a:endParaRPr>
          </a:p>
          <a:p>
            <a:pPr marL="0" lvl="0" indent="0" algn="l" rtl="0">
              <a:lnSpc>
                <a:spcPct val="110000"/>
              </a:lnSpc>
              <a:spcBef>
                <a:spcPts val="1600"/>
              </a:spcBef>
              <a:spcAft>
                <a:spcPts val="0"/>
              </a:spcAft>
              <a:buSzPts val="1120"/>
              <a:buFont typeface="Arial"/>
              <a:buNone/>
            </a:pPr>
            <a:endParaRPr sz="2000" dirty="0"/>
          </a:p>
          <a:p>
            <a:pPr marL="0" lvl="0" indent="0" algn="l" rtl="0">
              <a:lnSpc>
                <a:spcPct val="110000"/>
              </a:lnSpc>
              <a:spcBef>
                <a:spcPts val="1600"/>
              </a:spcBef>
              <a:spcAft>
                <a:spcPts val="0"/>
              </a:spcAft>
              <a:buSzPts val="1120"/>
              <a:buFont typeface="Arial"/>
              <a:buNone/>
            </a:pPr>
            <a:endParaRPr sz="2000" dirty="0"/>
          </a:p>
        </p:txBody>
      </p:sp>
      <p:sp>
        <p:nvSpPr>
          <p:cNvPr id="423" name="Google Shape;423;p19"/>
          <p:cNvSpPr txBox="1">
            <a:spLocks noGrp="1"/>
          </p:cNvSpPr>
          <p:nvPr>
            <p:ph type="title" idx="4294967295"/>
            <p:custDataLst>
              <p:tags r:id="rId2"/>
            </p:custDataLst>
          </p:nvPr>
        </p:nvSpPr>
        <p:spPr>
          <a:xfrm>
            <a:off x="0" y="-32084"/>
            <a:ext cx="10972800" cy="534820"/>
          </a:xfrm>
          <a:prstGeom prst="rect">
            <a:avLst/>
          </a:prstGeom>
          <a:noFill/>
          <a:ln>
            <a:noFill/>
          </a:ln>
        </p:spPr>
        <p:txBody>
          <a:bodyPr spcFirstLastPara="1" wrap="square" lIns="18000" tIns="0" rIns="360000" bIns="0" rtlCol="0" anchor="b" anchorCtr="0">
            <a:noAutofit/>
          </a:bodyPr>
          <a:lstStyle/>
          <a:p>
            <a:pPr marL="0" lvl="0" indent="0" rtl="0">
              <a:lnSpc>
                <a:spcPct val="90000"/>
              </a:lnSpc>
              <a:spcBef>
                <a:spcPts val="0"/>
              </a:spcBef>
              <a:spcAft>
                <a:spcPts val="0"/>
              </a:spcAft>
              <a:buClr>
                <a:srgbClr val="0092CC"/>
              </a:buClr>
              <a:buSzPts val="3200"/>
              <a:buFont typeface="Arial"/>
              <a:buNone/>
            </a:pPr>
            <a:r>
              <a:rPr lang="fr" sz="3100" b="1">
                <a:latin typeface="+mj-lt"/>
                <a:ea typeface="Arial"/>
                <a:cs typeface="Arial"/>
                <a:sym typeface="Arial"/>
              </a:rPr>
              <a:t>Évaluation des risques et précautions standard</a:t>
            </a:r>
            <a:endParaRPr sz="3100" b="1">
              <a:latin typeface="+mj-lt"/>
              <a:cs typeface="Arial"/>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22"/>
          <p:cNvSpPr txBox="1">
            <a:spLocks noGrp="1"/>
          </p:cNvSpPr>
          <p:nvPr>
            <p:ph type="body" idx="1"/>
            <p:custDataLst>
              <p:tags r:id="rId1"/>
            </p:custDataLst>
          </p:nvPr>
        </p:nvSpPr>
        <p:spPr>
          <a:xfrm>
            <a:off x="466589" y="990327"/>
            <a:ext cx="9975453" cy="4654071"/>
          </a:xfrm>
          <a:prstGeom prst="rect">
            <a:avLst/>
          </a:prstGeom>
          <a:noFill/>
          <a:ln>
            <a:noFill/>
          </a:ln>
        </p:spPr>
        <p:txBody>
          <a:bodyPr spcFirstLastPara="1" wrap="square" lIns="18000" tIns="0" rIns="18000" bIns="0" rtlCol="0" anchor="t" anchorCtr="0">
            <a:noAutofit/>
          </a:bodyPr>
          <a:lstStyle/>
          <a:p>
            <a:pPr marL="0" indent="0" rtl="0">
              <a:lnSpc>
                <a:spcPct val="110000"/>
              </a:lnSpc>
              <a:spcBef>
                <a:spcPts val="0"/>
              </a:spcBef>
              <a:spcAft>
                <a:spcPts val="0"/>
              </a:spcAft>
              <a:buSzPts val="2240"/>
              <a:buNone/>
            </a:pPr>
            <a:r>
              <a:rPr lang="fr" sz="2200" dirty="0">
                <a:solidFill>
                  <a:schemeClr val="tx1"/>
                </a:solidFill>
                <a:cs typeface="Arial"/>
              </a:rPr>
              <a:t>L’équipement de protection individuelle doit toujours être mis en place avant de pratiquer l’acte ou le geste pour lequel il est nécessaire.</a:t>
            </a:r>
          </a:p>
          <a:p>
            <a:pPr marL="0" indent="0" rtl="0">
              <a:lnSpc>
                <a:spcPct val="110000"/>
              </a:lnSpc>
              <a:spcBef>
                <a:spcPts val="0"/>
              </a:spcBef>
              <a:spcAft>
                <a:spcPts val="0"/>
              </a:spcAft>
              <a:buNone/>
            </a:pPr>
            <a:r>
              <a:rPr lang="fr" sz="2200" dirty="0">
                <a:cs typeface="Arial"/>
              </a:rPr>
              <a:t>Les procédures d’hygiène des mains doivent toujours être appliquées pendant la mise en place et le retrait de l’EPI.</a:t>
            </a:r>
            <a:endParaRPr lang="en-US" sz="2200" dirty="0"/>
          </a:p>
          <a:p>
            <a:pPr marL="0" indent="0" rtl="0">
              <a:lnSpc>
                <a:spcPct val="110000"/>
              </a:lnSpc>
              <a:spcBef>
                <a:spcPts val="1600"/>
              </a:spcBef>
              <a:spcAft>
                <a:spcPts val="0"/>
              </a:spcAft>
              <a:buSzPts val="2240"/>
              <a:buNone/>
            </a:pPr>
            <a:r>
              <a:rPr lang="fr" sz="2200" dirty="0">
                <a:solidFill>
                  <a:schemeClr val="tx1"/>
                </a:solidFill>
                <a:cs typeface="Arial"/>
              </a:rPr>
              <a:t>L’EPI ne doit pas être ajusté ni touché pendant les soins.</a:t>
            </a:r>
            <a:endParaRPr sz="2200" dirty="0">
              <a:solidFill>
                <a:schemeClr val="tx1"/>
              </a:solidFill>
            </a:endParaRPr>
          </a:p>
          <a:p>
            <a:pPr marL="840105" lvl="2" indent="-179070" algn="l" rtl="0">
              <a:lnSpc>
                <a:spcPct val="110000"/>
              </a:lnSpc>
              <a:spcBef>
                <a:spcPts val="1100"/>
              </a:spcBef>
              <a:spcAft>
                <a:spcPts val="0"/>
              </a:spcAft>
              <a:buSzPts val="2800"/>
              <a:buChar char="•"/>
            </a:pPr>
            <a:r>
              <a:rPr lang="fr" sz="2200" dirty="0">
                <a:solidFill>
                  <a:schemeClr val="tx1"/>
                </a:solidFill>
                <a:cs typeface="Arial"/>
              </a:rPr>
              <a:t>Ne jamais se toucher le visage en portant l’EPI.</a:t>
            </a:r>
          </a:p>
          <a:p>
            <a:pPr marL="840105" lvl="2" indent="-179070" rtl="0">
              <a:lnSpc>
                <a:spcPct val="110000"/>
              </a:lnSpc>
              <a:spcBef>
                <a:spcPts val="1100"/>
              </a:spcBef>
              <a:spcAft>
                <a:spcPts val="0"/>
              </a:spcAft>
              <a:buSzPts val="2800"/>
            </a:pPr>
            <a:r>
              <a:rPr lang="fr" sz="2200" dirty="0">
                <a:solidFill>
                  <a:schemeClr val="tx1"/>
                </a:solidFill>
                <a:cs typeface="Arial"/>
              </a:rPr>
              <a:t>Si l’EPI est fortement contaminé par du sang ou des liquides biologiques, il doit être retiré de manière appropriée puis remplacé immédiatement par un nouvel EPI. L’EPI doit également être changé lorsqu’il est endommagé.</a:t>
            </a:r>
          </a:p>
          <a:p>
            <a:pPr marL="180975" lvl="1" indent="0" rtl="0">
              <a:lnSpc>
                <a:spcPct val="110000"/>
              </a:lnSpc>
              <a:spcBef>
                <a:spcPts val="1100"/>
              </a:spcBef>
              <a:spcAft>
                <a:spcPts val="0"/>
              </a:spcAft>
              <a:buSzPts val="2800"/>
              <a:buNone/>
            </a:pPr>
            <a:endParaRPr lang="en-US" sz="1600" dirty="0">
              <a:solidFill>
                <a:schemeClr val="accent4"/>
              </a:solidFill>
            </a:endParaRPr>
          </a:p>
        </p:txBody>
      </p:sp>
      <p:sp>
        <p:nvSpPr>
          <p:cNvPr id="447" name="Google Shape;447;p22"/>
          <p:cNvSpPr txBox="1">
            <a:spLocks noGrp="1"/>
          </p:cNvSpPr>
          <p:nvPr>
            <p:ph type="title" idx="4294967295"/>
            <p:custDataLst>
              <p:tags r:id="rId2"/>
            </p:custDataLst>
          </p:nvPr>
        </p:nvSpPr>
        <p:spPr>
          <a:xfrm>
            <a:off x="0" y="0"/>
            <a:ext cx="10972800" cy="571500"/>
          </a:xfrm>
          <a:prstGeom prst="rect">
            <a:avLst/>
          </a:prstGeom>
          <a:noFill/>
          <a:ln>
            <a:noFill/>
          </a:ln>
        </p:spPr>
        <p:txBody>
          <a:bodyPr spcFirstLastPara="1" wrap="square" lIns="18000" tIns="0" rIns="360000" bIns="0" rtlCol="0" anchor="b" anchorCtr="0">
            <a:noAutofit/>
          </a:bodyPr>
          <a:lstStyle/>
          <a:p>
            <a:pPr marL="0" lvl="0" indent="0" algn="l" rtl="0">
              <a:lnSpc>
                <a:spcPct val="90000"/>
              </a:lnSpc>
              <a:spcBef>
                <a:spcPts val="0"/>
              </a:spcBef>
              <a:spcAft>
                <a:spcPts val="0"/>
              </a:spcAft>
              <a:buClr>
                <a:srgbClr val="0092CC"/>
              </a:buClr>
              <a:buSzPts val="3200"/>
              <a:buFont typeface="Arial"/>
              <a:buNone/>
            </a:pPr>
            <a:r>
              <a:rPr lang="fr" sz="3200" b="1" dirty="0"/>
              <a:t>Quels sont les principes d’utilisation de l’EPI ?</a:t>
            </a:r>
            <a:endParaRPr sz="3200" b="1"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22"/>
          <p:cNvSpPr txBox="1">
            <a:spLocks noGrp="1"/>
          </p:cNvSpPr>
          <p:nvPr>
            <p:ph type="body" idx="1"/>
            <p:custDataLst>
              <p:tags r:id="rId1"/>
            </p:custDataLst>
          </p:nvPr>
        </p:nvSpPr>
        <p:spPr>
          <a:xfrm>
            <a:off x="466589" y="990327"/>
            <a:ext cx="9975453" cy="4654071"/>
          </a:xfrm>
          <a:prstGeom prst="rect">
            <a:avLst/>
          </a:prstGeom>
          <a:noFill/>
          <a:ln>
            <a:noFill/>
          </a:ln>
        </p:spPr>
        <p:txBody>
          <a:bodyPr spcFirstLastPara="1" wrap="square" lIns="18000" tIns="0" rIns="18000" bIns="0" rtlCol="0" anchor="t" anchorCtr="0">
            <a:noAutofit/>
          </a:bodyPr>
          <a:lstStyle/>
          <a:p>
            <a:pPr marL="0" lvl="1" indent="0" defTabSz="263283">
              <a:lnSpc>
                <a:spcPct val="100000"/>
              </a:lnSpc>
              <a:spcBef>
                <a:spcPts val="300"/>
              </a:spcBef>
              <a:buClrTx/>
              <a:buSzTx/>
              <a:buNone/>
              <a:defRPr sz="2184"/>
            </a:pPr>
            <a:r>
              <a:rPr lang="fr" dirty="0">
                <a:ea typeface="+mn-ea"/>
                <a:cs typeface="+mn-cs"/>
              </a:rPr>
              <a:t>L’EPI doit être retiré immédiatement après les soins, ou après avoir quitté la zone de soins lorsqu’il existe une exposition présumée à des substances infectieuses ou à des surfaces contaminées, afin d’éviter la propagation de substances infectieuses. </a:t>
            </a:r>
          </a:p>
          <a:p>
            <a:pPr marL="0" lvl="1" indent="0" defTabSz="263283">
              <a:lnSpc>
                <a:spcPct val="100000"/>
              </a:lnSpc>
              <a:spcBef>
                <a:spcPts val="300"/>
              </a:spcBef>
              <a:buClrTx/>
              <a:buSzTx/>
              <a:buNone/>
              <a:defRPr sz="2184"/>
            </a:pPr>
            <a:endParaRPr lang="fr" dirty="0">
              <a:ea typeface="+mn-ea"/>
              <a:cs typeface="+mn-cs"/>
            </a:endParaRPr>
          </a:p>
          <a:p>
            <a:pPr marL="832104" lvl="1" indent="-231140" defTabSz="263283">
              <a:lnSpc>
                <a:spcPct val="100000"/>
              </a:lnSpc>
              <a:spcBef>
                <a:spcPts val="300"/>
              </a:spcBef>
              <a:buClr>
                <a:srgbClr val="729E03"/>
              </a:buClr>
              <a:buFontTx/>
              <a:buChar char="•"/>
              <a:defRPr sz="2184"/>
            </a:pPr>
            <a:r>
              <a:rPr lang="fr" sz="2200" dirty="0">
                <a:ea typeface="+mn-ea"/>
                <a:cs typeface="+mn-cs"/>
              </a:rPr>
              <a:t>L’EPI doit être correctement retiré avant d’entrer dans la zone de soin d’un autre patient, ou avant de soigner un autre patient (lorsque les patients sont regroupés).</a:t>
            </a:r>
          </a:p>
          <a:p>
            <a:pPr marL="832104" lvl="1" indent="-231140" defTabSz="263283">
              <a:lnSpc>
                <a:spcPct val="100000"/>
              </a:lnSpc>
              <a:spcBef>
                <a:spcPts val="300"/>
              </a:spcBef>
              <a:buClr>
                <a:srgbClr val="729E03"/>
              </a:buClr>
              <a:buFontTx/>
              <a:buChar char="•"/>
              <a:defRPr sz="2184"/>
            </a:pPr>
            <a:r>
              <a:rPr lang="fr" sz="2200" dirty="0">
                <a:ea typeface="+mn-ea"/>
                <a:cs typeface="+mn-cs"/>
              </a:rPr>
              <a:t>L’EPI contaminé doit être éliminé correctement, et les surfaces ainsi que le matériel réutilisable doivent être désinfectés.</a:t>
            </a:r>
            <a:endParaRPr lang="en-US" sz="2200" dirty="0">
              <a:ea typeface="+mn-ea"/>
              <a:cs typeface="+mn-cs"/>
            </a:endParaRPr>
          </a:p>
          <a:p>
            <a:pPr marL="180975" lvl="1" indent="0" rtl="0">
              <a:lnSpc>
                <a:spcPct val="110000"/>
              </a:lnSpc>
              <a:spcBef>
                <a:spcPts val="1100"/>
              </a:spcBef>
              <a:spcAft>
                <a:spcPts val="0"/>
              </a:spcAft>
              <a:buSzPts val="2800"/>
              <a:buNone/>
            </a:pPr>
            <a:endParaRPr lang="en-US" sz="1600" dirty="0">
              <a:solidFill>
                <a:schemeClr val="accent4"/>
              </a:solidFill>
            </a:endParaRPr>
          </a:p>
        </p:txBody>
      </p:sp>
      <p:sp>
        <p:nvSpPr>
          <p:cNvPr id="447" name="Google Shape;447;p22"/>
          <p:cNvSpPr txBox="1">
            <a:spLocks noGrp="1"/>
          </p:cNvSpPr>
          <p:nvPr>
            <p:ph type="title" idx="4294967295"/>
            <p:custDataLst>
              <p:tags r:id="rId2"/>
            </p:custDataLst>
          </p:nvPr>
        </p:nvSpPr>
        <p:spPr>
          <a:xfrm>
            <a:off x="0" y="0"/>
            <a:ext cx="10972800" cy="571500"/>
          </a:xfrm>
          <a:prstGeom prst="rect">
            <a:avLst/>
          </a:prstGeom>
          <a:noFill/>
          <a:ln>
            <a:noFill/>
          </a:ln>
        </p:spPr>
        <p:txBody>
          <a:bodyPr spcFirstLastPara="1" wrap="square" lIns="18000" tIns="0" rIns="360000" bIns="0" rtlCol="0" anchor="b" anchorCtr="0">
            <a:noAutofit/>
          </a:bodyPr>
          <a:lstStyle/>
          <a:p>
            <a:pPr marL="0" lvl="0" indent="0" algn="l" rtl="0">
              <a:lnSpc>
                <a:spcPct val="90000"/>
              </a:lnSpc>
              <a:spcBef>
                <a:spcPts val="0"/>
              </a:spcBef>
              <a:spcAft>
                <a:spcPts val="0"/>
              </a:spcAft>
              <a:buClr>
                <a:srgbClr val="0092CC"/>
              </a:buClr>
              <a:buSzPts val="3200"/>
              <a:buFont typeface="Arial"/>
              <a:buNone/>
            </a:pPr>
            <a:r>
              <a:rPr lang="fr" sz="3200" b="1" dirty="0"/>
              <a:t>Quels sont les principes d’utilisation de l’EPI ?</a:t>
            </a:r>
            <a:endParaRPr sz="3200" b="1" dirty="0"/>
          </a:p>
        </p:txBody>
      </p:sp>
    </p:spTree>
    <p:extLst>
      <p:ext uri="{BB962C8B-B14F-4D97-AF65-F5344CB8AC3E}">
        <p14:creationId xmlns:p14="http://schemas.microsoft.com/office/powerpoint/2010/main" val="40095778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xfrm>
            <a:off x="571163" y="1297251"/>
            <a:ext cx="11347451" cy="1870076"/>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109728" tIns="54864" rIns="109728" bIns="54864" numCol="1" rtlCol="0" anchor="ctr" anchorCtr="0" compatLnSpc="1">
            <a:prstTxWarp prst="textNoShape">
              <a:avLst/>
            </a:prstTxWarp>
            <a:noAutofit/>
          </a:bodyPr>
          <a:lstStyle/>
          <a:p>
            <a:pPr marL="0" indent="0" rtl="0" eaLnBrk="0" fontAlgn="base" hangingPunct="0">
              <a:spcBef>
                <a:spcPct val="0"/>
              </a:spcBef>
              <a:spcAft>
                <a:spcPct val="0"/>
              </a:spcAft>
              <a:buSzPts val="2560"/>
              <a:buNone/>
            </a:pPr>
            <a:r>
              <a:rPr lang="fr" sz="3600" b="1" dirty="0">
                <a:solidFill>
                  <a:schemeClr val="bg1"/>
                </a:solidFill>
                <a:latin typeface="+mj-lt"/>
                <a:ea typeface="+mj-ea"/>
                <a:cs typeface="Arial"/>
              </a:rPr>
              <a:t>2.d. Sécurité des pratiques d’injection et prévention des blessures par une gestion sûre des objets pointus ou tranchants</a:t>
            </a:r>
            <a:endParaRPr lang="fr-FR" sz="2000" b="1" dirty="0">
              <a:solidFill>
                <a:schemeClr val="bg1"/>
              </a:solidFill>
              <a:latin typeface="+mj-lt"/>
              <a:ea typeface="+mj-ea"/>
              <a:cs typeface="Arial"/>
            </a:endParaRPr>
          </a:p>
        </p:txBody>
      </p:sp>
    </p:spTree>
    <p:extLst>
      <p:ext uri="{BB962C8B-B14F-4D97-AF65-F5344CB8AC3E}">
        <p14:creationId xmlns:p14="http://schemas.microsoft.com/office/powerpoint/2010/main" val="143586682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23"/>
          <p:cNvSpPr txBox="1">
            <a:spLocks noGrp="1"/>
          </p:cNvSpPr>
          <p:nvPr>
            <p:ph type="title" idx="4294967295"/>
            <p:custDataLst>
              <p:tags r:id="rId1"/>
            </p:custDataLst>
          </p:nvPr>
        </p:nvSpPr>
        <p:spPr>
          <a:xfrm>
            <a:off x="176462" y="-48126"/>
            <a:ext cx="10218821" cy="1017588"/>
          </a:xfrm>
          <a:prstGeom prst="rect">
            <a:avLst/>
          </a:prstGeom>
          <a:noFill/>
          <a:ln>
            <a:noFill/>
          </a:ln>
        </p:spPr>
        <p:txBody>
          <a:bodyPr spcFirstLastPara="1" wrap="square" lIns="18000" tIns="0" rIns="360000" bIns="0" rtlCol="0" anchor="b" anchorCtr="0">
            <a:noAutofit/>
          </a:bodyPr>
          <a:lstStyle/>
          <a:p>
            <a:pPr marL="0" lvl="0" indent="0" algn="l" rtl="0">
              <a:lnSpc>
                <a:spcPct val="90000"/>
              </a:lnSpc>
              <a:spcBef>
                <a:spcPts val="0"/>
              </a:spcBef>
              <a:spcAft>
                <a:spcPts val="0"/>
              </a:spcAft>
              <a:buClr>
                <a:srgbClr val="0092CC"/>
              </a:buClr>
              <a:buSzPts val="3200"/>
              <a:buFont typeface="Arial"/>
              <a:buNone/>
            </a:pPr>
            <a:r>
              <a:rPr lang="fr" sz="3200" b="1">
                <a:latin typeface="+mj-lt"/>
                <a:ea typeface="Arial"/>
                <a:cs typeface="Arial"/>
                <a:sym typeface="Arial"/>
              </a:rPr>
              <a:t>Les sept étapes à suivre pour administrer une injection sûre</a:t>
            </a:r>
            <a:endParaRPr sz="3200" b="1">
              <a:latin typeface="+mj-lt"/>
              <a:ea typeface="Arial"/>
              <a:cs typeface="Arial"/>
              <a:sym typeface="Arial"/>
            </a:endParaRPr>
          </a:p>
        </p:txBody>
      </p:sp>
      <p:graphicFrame>
        <p:nvGraphicFramePr>
          <p:cNvPr id="454" name="Google Shape;454;p23"/>
          <p:cNvGraphicFramePr/>
          <p:nvPr>
            <p:custDataLst>
              <p:tags r:id="rId2"/>
            </p:custDataLst>
            <p:extLst>
              <p:ext uri="{D42A27DB-BD31-4B8C-83A1-F6EECF244321}">
                <p14:modId xmlns:p14="http://schemas.microsoft.com/office/powerpoint/2010/main" val="2039256752"/>
              </p:ext>
            </p:extLst>
          </p:nvPr>
        </p:nvGraphicFramePr>
        <p:xfrm>
          <a:off x="1161630" y="1320077"/>
          <a:ext cx="9626199" cy="4968674"/>
        </p:xfrm>
        <a:graphic>
          <a:graphicData uri="http://schemas.openxmlformats.org/drawingml/2006/table">
            <a:tbl>
              <a:tblPr firstRow="1" bandRow="1">
                <a:noFill/>
              </a:tblPr>
              <a:tblGrid>
                <a:gridCol w="5459505">
                  <a:extLst>
                    <a:ext uri="{9D8B030D-6E8A-4147-A177-3AD203B41FA5}">
                      <a16:colId xmlns:a16="http://schemas.microsoft.com/office/drawing/2014/main" val="20000"/>
                    </a:ext>
                  </a:extLst>
                </a:gridCol>
                <a:gridCol w="4166694">
                  <a:extLst>
                    <a:ext uri="{9D8B030D-6E8A-4147-A177-3AD203B41FA5}">
                      <a16:colId xmlns:a16="http://schemas.microsoft.com/office/drawing/2014/main" val="20001"/>
                    </a:ext>
                  </a:extLst>
                </a:gridCol>
              </a:tblGrid>
              <a:tr h="740973">
                <a:tc>
                  <a:txBody>
                    <a:bodyPr/>
                    <a:lstStyle/>
                    <a:p>
                      <a:pPr marL="0" marR="0" lvl="0" indent="0" algn="ctr" rtl="0">
                        <a:lnSpc>
                          <a:spcPct val="100000"/>
                        </a:lnSpc>
                        <a:spcBef>
                          <a:spcPts val="0"/>
                        </a:spcBef>
                        <a:spcAft>
                          <a:spcPts val="0"/>
                        </a:spcAft>
                        <a:buNone/>
                      </a:pPr>
                      <a:endParaRPr sz="1800" u="none" strike="noStrike" cap="none" dirty="0">
                        <a:latin typeface="+mj-lt"/>
                      </a:endParaRPr>
                    </a:p>
                    <a:p>
                      <a:pPr marL="0" marR="0" lvl="0" indent="0" algn="ctr" rtl="0">
                        <a:lnSpc>
                          <a:spcPct val="100000"/>
                        </a:lnSpc>
                        <a:spcBef>
                          <a:spcPts val="0"/>
                        </a:spcBef>
                        <a:spcAft>
                          <a:spcPts val="0"/>
                        </a:spcAft>
                        <a:buNone/>
                      </a:pPr>
                      <a:r>
                        <a:rPr lang="fr" sz="1800" b="0" u="none" strike="noStrike" cap="none" dirty="0">
                          <a:solidFill>
                            <a:schemeClr val="dk1"/>
                          </a:solidFill>
                          <a:latin typeface="+mj-lt"/>
                        </a:rPr>
                        <a:t>1 Nettoyer l’espace de travail</a:t>
                      </a:r>
                      <a:endParaRPr sz="1800" b="0" u="none" strike="noStrike" cap="none" dirty="0">
                        <a:solidFill>
                          <a:schemeClr val="dk1"/>
                        </a:solidFill>
                        <a:latin typeface="+mj-lt"/>
                      </a:endParaRPr>
                    </a:p>
                  </a:txBody>
                  <a:tcPr marL="78200" marR="78200" marT="41475" marB="41475"/>
                </a:tc>
                <a:tc>
                  <a:txBody>
                    <a:bodyPr/>
                    <a:lstStyle/>
                    <a:p>
                      <a:pPr marL="0" marR="0" lvl="0" indent="0" algn="ctr" rtl="0">
                        <a:lnSpc>
                          <a:spcPct val="100000"/>
                        </a:lnSpc>
                        <a:spcBef>
                          <a:spcPts val="0"/>
                        </a:spcBef>
                        <a:spcAft>
                          <a:spcPts val="0"/>
                        </a:spcAft>
                        <a:buNone/>
                      </a:pPr>
                      <a:endParaRPr sz="1100" u="none" strike="noStrike" cap="none"/>
                    </a:p>
                  </a:txBody>
                  <a:tcPr marL="78200" marR="78200" marT="41475" marB="41475"/>
                </a:tc>
                <a:extLst>
                  <a:ext uri="{0D108BD9-81ED-4DB2-BD59-A6C34878D82A}">
                    <a16:rowId xmlns:a16="http://schemas.microsoft.com/office/drawing/2014/main" val="10000"/>
                  </a:ext>
                </a:extLst>
              </a:tr>
              <a:tr h="707293">
                <a:tc>
                  <a:txBody>
                    <a:bodyPr/>
                    <a:lstStyle/>
                    <a:p>
                      <a:pPr marL="0" marR="0" lvl="0" indent="0" algn="ctr" rtl="0">
                        <a:lnSpc>
                          <a:spcPct val="100000"/>
                        </a:lnSpc>
                        <a:spcBef>
                          <a:spcPts val="0"/>
                        </a:spcBef>
                        <a:spcAft>
                          <a:spcPts val="0"/>
                        </a:spcAft>
                        <a:buNone/>
                      </a:pPr>
                      <a:endParaRPr sz="1800" u="none" strike="noStrike" cap="none" dirty="0">
                        <a:latin typeface="+mj-lt"/>
                      </a:endParaRPr>
                    </a:p>
                    <a:p>
                      <a:pPr marL="0" marR="0" lvl="0" indent="0" algn="ctr" rtl="0">
                        <a:lnSpc>
                          <a:spcPct val="100000"/>
                        </a:lnSpc>
                        <a:spcBef>
                          <a:spcPts val="0"/>
                        </a:spcBef>
                        <a:spcAft>
                          <a:spcPts val="0"/>
                        </a:spcAft>
                        <a:buNone/>
                      </a:pPr>
                      <a:r>
                        <a:rPr lang="fr" sz="1800" u="none" strike="noStrike" cap="none" dirty="0">
                          <a:latin typeface="+mj-lt"/>
                        </a:rPr>
                        <a:t>2 Pratiquer l’hygiène des mains</a:t>
                      </a:r>
                      <a:endParaRPr sz="1800" b="1" u="none" strike="noStrike" cap="none" dirty="0">
                        <a:latin typeface="+mj-lt"/>
                      </a:endParaRPr>
                    </a:p>
                  </a:txBody>
                  <a:tcPr marL="78200" marR="78200" marT="41475" marB="41475"/>
                </a:tc>
                <a:tc>
                  <a:txBody>
                    <a:bodyPr/>
                    <a:lstStyle/>
                    <a:p>
                      <a:pPr marL="0" marR="0" lvl="0" indent="0" algn="ctr" rtl="0">
                        <a:lnSpc>
                          <a:spcPct val="100000"/>
                        </a:lnSpc>
                        <a:spcBef>
                          <a:spcPts val="0"/>
                        </a:spcBef>
                        <a:spcAft>
                          <a:spcPts val="0"/>
                        </a:spcAft>
                        <a:buNone/>
                      </a:pPr>
                      <a:endParaRPr sz="1100" u="none" strike="noStrike" cap="none"/>
                    </a:p>
                  </a:txBody>
                  <a:tcPr marL="78200" marR="78200" marT="41475" marB="41475"/>
                </a:tc>
                <a:extLst>
                  <a:ext uri="{0D108BD9-81ED-4DB2-BD59-A6C34878D82A}">
                    <a16:rowId xmlns:a16="http://schemas.microsoft.com/office/drawing/2014/main" val="10001"/>
                  </a:ext>
                </a:extLst>
              </a:tr>
              <a:tr h="707293">
                <a:tc>
                  <a:txBody>
                    <a:bodyPr/>
                    <a:lstStyle/>
                    <a:p>
                      <a:pPr marL="0" marR="0" lvl="0" indent="0" algn="ctr" rtl="0">
                        <a:lnSpc>
                          <a:spcPct val="100000"/>
                        </a:lnSpc>
                        <a:spcBef>
                          <a:spcPts val="0"/>
                        </a:spcBef>
                        <a:spcAft>
                          <a:spcPts val="0"/>
                        </a:spcAft>
                        <a:buNone/>
                      </a:pPr>
                      <a:endParaRPr sz="1800" u="none" strike="noStrike" cap="none">
                        <a:latin typeface="+mj-lt"/>
                      </a:endParaRPr>
                    </a:p>
                    <a:p>
                      <a:pPr marL="0" marR="0" lvl="0" indent="0" algn="ctr" rtl="0">
                        <a:lnSpc>
                          <a:spcPct val="100000"/>
                        </a:lnSpc>
                        <a:spcBef>
                          <a:spcPts val="0"/>
                        </a:spcBef>
                        <a:spcAft>
                          <a:spcPts val="0"/>
                        </a:spcAft>
                        <a:buNone/>
                      </a:pPr>
                      <a:r>
                        <a:rPr lang="fr" sz="1800" u="none" strike="noStrike" cap="none">
                          <a:latin typeface="+mj-lt"/>
                        </a:rPr>
                        <a:t>3 Utiliser une seringue sécurisée stérile</a:t>
                      </a:r>
                      <a:endParaRPr sz="1800" b="1" u="none" strike="noStrike" cap="none">
                        <a:latin typeface="+mj-lt"/>
                      </a:endParaRPr>
                    </a:p>
                  </a:txBody>
                  <a:tcPr marL="78200" marR="78200" marT="41475" marB="41475"/>
                </a:tc>
                <a:tc>
                  <a:txBody>
                    <a:bodyPr/>
                    <a:lstStyle/>
                    <a:p>
                      <a:pPr marL="0" marR="0" lvl="0" indent="0" algn="ctr" rtl="0">
                        <a:lnSpc>
                          <a:spcPct val="100000"/>
                        </a:lnSpc>
                        <a:spcBef>
                          <a:spcPts val="0"/>
                        </a:spcBef>
                        <a:spcAft>
                          <a:spcPts val="0"/>
                        </a:spcAft>
                        <a:buNone/>
                      </a:pPr>
                      <a:endParaRPr sz="1100" u="none" strike="noStrike" cap="none"/>
                    </a:p>
                  </a:txBody>
                  <a:tcPr marL="78200" marR="78200" marT="41475" marB="41475"/>
                </a:tc>
                <a:extLst>
                  <a:ext uri="{0D108BD9-81ED-4DB2-BD59-A6C34878D82A}">
                    <a16:rowId xmlns:a16="http://schemas.microsoft.com/office/drawing/2014/main" val="10002"/>
                  </a:ext>
                </a:extLst>
              </a:tr>
              <a:tr h="808334">
                <a:tc>
                  <a:txBody>
                    <a:bodyPr/>
                    <a:lstStyle/>
                    <a:p>
                      <a:pPr marL="0" marR="0" lvl="0" indent="0" algn="ctr" rtl="0">
                        <a:lnSpc>
                          <a:spcPct val="100000"/>
                        </a:lnSpc>
                        <a:spcBef>
                          <a:spcPts val="0"/>
                        </a:spcBef>
                        <a:spcAft>
                          <a:spcPts val="0"/>
                        </a:spcAft>
                        <a:buNone/>
                      </a:pPr>
                      <a:endParaRPr sz="1800" u="none" strike="noStrike" cap="none" dirty="0">
                        <a:latin typeface="+mj-lt"/>
                      </a:endParaRPr>
                    </a:p>
                    <a:p>
                      <a:pPr marL="0" marR="0" lvl="0" indent="0" algn="ctr" rtl="0">
                        <a:lnSpc>
                          <a:spcPct val="100000"/>
                        </a:lnSpc>
                        <a:spcBef>
                          <a:spcPts val="0"/>
                        </a:spcBef>
                        <a:spcAft>
                          <a:spcPts val="0"/>
                        </a:spcAft>
                        <a:buNone/>
                      </a:pPr>
                      <a:r>
                        <a:rPr lang="fr" sz="1800" u="none" strike="noStrike" cap="none" dirty="0">
                          <a:latin typeface="+mj-lt"/>
                        </a:rPr>
                        <a:t>4 Utiliser un médicament et un diluant en flacon stérile</a:t>
                      </a:r>
                      <a:endParaRPr sz="1800" u="none" strike="noStrike" cap="none" dirty="0">
                        <a:latin typeface="+mj-lt"/>
                      </a:endParaRPr>
                    </a:p>
                  </a:txBody>
                  <a:tcPr marL="78200" marR="78200" marT="41475" marB="41475"/>
                </a:tc>
                <a:tc>
                  <a:txBody>
                    <a:bodyPr/>
                    <a:lstStyle/>
                    <a:p>
                      <a:pPr marL="0" marR="0" lvl="0" indent="0" algn="ctr" rtl="0">
                        <a:lnSpc>
                          <a:spcPct val="100000"/>
                        </a:lnSpc>
                        <a:spcBef>
                          <a:spcPts val="0"/>
                        </a:spcBef>
                        <a:spcAft>
                          <a:spcPts val="0"/>
                        </a:spcAft>
                        <a:buNone/>
                      </a:pPr>
                      <a:endParaRPr sz="1100" u="none" strike="noStrike" cap="none"/>
                    </a:p>
                  </a:txBody>
                  <a:tcPr marL="78200" marR="78200" marT="41475" marB="41475"/>
                </a:tc>
                <a:extLst>
                  <a:ext uri="{0D108BD9-81ED-4DB2-BD59-A6C34878D82A}">
                    <a16:rowId xmlns:a16="http://schemas.microsoft.com/office/drawing/2014/main" val="10003"/>
                  </a:ext>
                </a:extLst>
              </a:tr>
              <a:tr h="454688">
                <a:tc>
                  <a:txBody>
                    <a:bodyPr/>
                    <a:lstStyle/>
                    <a:p>
                      <a:pPr marL="0" marR="0" lvl="0" indent="0" algn="ctr" rtl="0">
                        <a:lnSpc>
                          <a:spcPct val="100000"/>
                        </a:lnSpc>
                        <a:spcBef>
                          <a:spcPts val="0"/>
                        </a:spcBef>
                        <a:spcAft>
                          <a:spcPts val="0"/>
                        </a:spcAft>
                        <a:buNone/>
                      </a:pPr>
                      <a:r>
                        <a:rPr lang="fr" sz="1800" u="none" strike="noStrike" cap="none">
                          <a:latin typeface="+mj-lt"/>
                        </a:rPr>
                        <a:t>5 Nettoyer et désinfecter la peau</a:t>
                      </a:r>
                      <a:endParaRPr sz="1800" b="1" u="none" strike="noStrike" cap="none">
                        <a:latin typeface="+mj-lt"/>
                      </a:endParaRPr>
                    </a:p>
                  </a:txBody>
                  <a:tcPr marL="78200" marR="78200" marT="41475" marB="41475"/>
                </a:tc>
                <a:tc>
                  <a:txBody>
                    <a:bodyPr/>
                    <a:lstStyle/>
                    <a:p>
                      <a:pPr marL="0" marR="0" lvl="0" indent="0" algn="ctr" rtl="0">
                        <a:lnSpc>
                          <a:spcPct val="100000"/>
                        </a:lnSpc>
                        <a:spcBef>
                          <a:spcPts val="0"/>
                        </a:spcBef>
                        <a:spcAft>
                          <a:spcPts val="0"/>
                        </a:spcAft>
                        <a:buNone/>
                      </a:pPr>
                      <a:endParaRPr sz="1100" u="none" strike="noStrike" cap="none"/>
                    </a:p>
                  </a:txBody>
                  <a:tcPr marL="78200" marR="78200" marT="41475" marB="41475"/>
                </a:tc>
                <a:extLst>
                  <a:ext uri="{0D108BD9-81ED-4DB2-BD59-A6C34878D82A}">
                    <a16:rowId xmlns:a16="http://schemas.microsoft.com/office/drawing/2014/main" val="10004"/>
                  </a:ext>
                </a:extLst>
              </a:tr>
              <a:tr h="707293">
                <a:tc>
                  <a:txBody>
                    <a:bodyPr/>
                    <a:lstStyle/>
                    <a:p>
                      <a:pPr marL="0" marR="0" lvl="0" indent="0" algn="ctr" rtl="0">
                        <a:lnSpc>
                          <a:spcPct val="100000"/>
                        </a:lnSpc>
                        <a:spcBef>
                          <a:spcPts val="0"/>
                        </a:spcBef>
                        <a:spcAft>
                          <a:spcPts val="0"/>
                        </a:spcAft>
                        <a:buNone/>
                      </a:pPr>
                      <a:endParaRPr sz="1800" u="none" strike="noStrike" cap="none">
                        <a:latin typeface="+mj-lt"/>
                      </a:endParaRPr>
                    </a:p>
                    <a:p>
                      <a:pPr marL="0" marR="0" lvl="0" indent="0" algn="ctr" rtl="0">
                        <a:lnSpc>
                          <a:spcPct val="100000"/>
                        </a:lnSpc>
                        <a:spcBef>
                          <a:spcPts val="0"/>
                        </a:spcBef>
                        <a:spcAft>
                          <a:spcPts val="0"/>
                        </a:spcAft>
                        <a:buNone/>
                      </a:pPr>
                      <a:r>
                        <a:rPr lang="fr" sz="1800" u="none" strike="noStrike" cap="none">
                          <a:latin typeface="+mj-lt"/>
                        </a:rPr>
                        <a:t>6 Collecter de manière appropriée les objets pointus ou tranchants</a:t>
                      </a:r>
                      <a:endParaRPr sz="1800" b="1" u="none" strike="noStrike" cap="none">
                        <a:latin typeface="+mj-lt"/>
                      </a:endParaRPr>
                    </a:p>
                  </a:txBody>
                  <a:tcPr marL="78200" marR="78200" marT="41475" marB="41475"/>
                </a:tc>
                <a:tc>
                  <a:txBody>
                    <a:bodyPr/>
                    <a:lstStyle/>
                    <a:p>
                      <a:pPr marL="0" marR="0" lvl="0" indent="0" algn="ctr" rtl="0">
                        <a:lnSpc>
                          <a:spcPct val="100000"/>
                        </a:lnSpc>
                        <a:spcBef>
                          <a:spcPts val="0"/>
                        </a:spcBef>
                        <a:spcAft>
                          <a:spcPts val="0"/>
                        </a:spcAft>
                        <a:buNone/>
                      </a:pPr>
                      <a:endParaRPr sz="1100" u="none" strike="noStrike" cap="none"/>
                    </a:p>
                  </a:txBody>
                  <a:tcPr marL="78200" marR="78200" marT="41475" marB="41475"/>
                </a:tc>
                <a:extLst>
                  <a:ext uri="{0D108BD9-81ED-4DB2-BD59-A6C34878D82A}">
                    <a16:rowId xmlns:a16="http://schemas.microsoft.com/office/drawing/2014/main" val="10005"/>
                  </a:ext>
                </a:extLst>
              </a:tr>
              <a:tr h="644183">
                <a:tc>
                  <a:txBody>
                    <a:bodyPr/>
                    <a:lstStyle/>
                    <a:p>
                      <a:pPr marL="0" marR="0" lvl="0" indent="0" algn="ctr" rtl="0">
                        <a:lnSpc>
                          <a:spcPct val="100000"/>
                        </a:lnSpc>
                        <a:spcBef>
                          <a:spcPts val="0"/>
                        </a:spcBef>
                        <a:spcAft>
                          <a:spcPts val="0"/>
                        </a:spcAft>
                        <a:buClr>
                          <a:schemeClr val="dk1"/>
                        </a:buClr>
                        <a:buSzPts val="2000"/>
                        <a:buFont typeface="Arial"/>
                        <a:buNone/>
                      </a:pPr>
                      <a:endParaRPr sz="1800" u="none" strike="noStrike" cap="none">
                        <a:latin typeface="+mj-lt"/>
                      </a:endParaRPr>
                    </a:p>
                    <a:p>
                      <a:pPr marL="0" marR="0" lvl="0" indent="0" algn="ctr" rtl="0">
                        <a:lnSpc>
                          <a:spcPct val="100000"/>
                        </a:lnSpc>
                        <a:spcBef>
                          <a:spcPts val="0"/>
                        </a:spcBef>
                        <a:spcAft>
                          <a:spcPts val="0"/>
                        </a:spcAft>
                        <a:buClr>
                          <a:schemeClr val="dk1"/>
                        </a:buClr>
                        <a:buSzPts val="2400"/>
                        <a:buFont typeface="Arial"/>
                        <a:buNone/>
                      </a:pPr>
                      <a:r>
                        <a:rPr lang="fr" sz="1800" u="none" strike="noStrike" cap="none">
                          <a:latin typeface="+mj-lt"/>
                        </a:rPr>
                        <a:t>7 Gérer les déchets de manière appropriée</a:t>
                      </a:r>
                      <a:endParaRPr sz="1800" b="1" u="none" strike="noStrike" cap="none">
                        <a:solidFill>
                          <a:schemeClr val="dk1"/>
                        </a:solidFill>
                        <a:latin typeface="+mj-lt"/>
                        <a:ea typeface="Arial"/>
                        <a:cs typeface="Arial"/>
                        <a:sym typeface="Arial"/>
                      </a:endParaRPr>
                    </a:p>
                  </a:txBody>
                  <a:tcPr marL="78200" marR="78200" marT="41475" marB="41475"/>
                </a:tc>
                <a:tc>
                  <a:txBody>
                    <a:bodyPr/>
                    <a:lstStyle/>
                    <a:p>
                      <a:pPr marL="0" marR="0" lvl="0" indent="0" algn="ctr" rtl="0">
                        <a:lnSpc>
                          <a:spcPct val="100000"/>
                        </a:lnSpc>
                        <a:spcBef>
                          <a:spcPts val="0"/>
                        </a:spcBef>
                        <a:spcAft>
                          <a:spcPts val="0"/>
                        </a:spcAft>
                        <a:buNone/>
                      </a:pPr>
                      <a:endParaRPr sz="1100" u="none" strike="noStrike" cap="none" dirty="0"/>
                    </a:p>
                  </a:txBody>
                  <a:tcPr marL="78200" marR="78200" marT="41475" marB="41475"/>
                </a:tc>
                <a:extLst>
                  <a:ext uri="{0D108BD9-81ED-4DB2-BD59-A6C34878D82A}">
                    <a16:rowId xmlns:a16="http://schemas.microsoft.com/office/drawing/2014/main" val="10006"/>
                  </a:ext>
                </a:extLst>
              </a:tr>
            </a:tbl>
          </a:graphicData>
        </a:graphic>
      </p:graphicFrame>
      <p:sp>
        <p:nvSpPr>
          <p:cNvPr id="455" name="Google Shape;455;p23"/>
          <p:cNvSpPr txBox="1"/>
          <p:nvPr>
            <p:custDataLst>
              <p:tags r:id="rId3"/>
            </p:custDataLst>
          </p:nvPr>
        </p:nvSpPr>
        <p:spPr>
          <a:xfrm>
            <a:off x="7864312" y="1320077"/>
            <a:ext cx="1795069" cy="4697579"/>
          </a:xfrm>
          <a:prstGeom prst="rect">
            <a:avLst/>
          </a:prstGeom>
          <a:noFill/>
          <a:ln>
            <a:noFill/>
          </a:ln>
        </p:spPr>
        <p:txBody>
          <a:bodyPr spcFirstLastPara="1" wrap="square" lIns="80125" tIns="40050" rIns="80125" bIns="40050" rtlCol="0" anchor="t" anchorCtr="0">
            <a:spAutoFit/>
          </a:bodyPr>
          <a:lstStyle/>
          <a:p>
            <a:pPr marL="0" marR="0" lvl="0" indent="0" algn="ctr" rtl="0">
              <a:spcBef>
                <a:spcPts val="0"/>
              </a:spcBef>
              <a:spcAft>
                <a:spcPts val="0"/>
              </a:spcAft>
              <a:buNone/>
            </a:pPr>
            <a:r>
              <a:rPr lang="fr" sz="30000" dirty="0">
                <a:solidFill>
                  <a:schemeClr val="dk1"/>
                </a:solidFill>
                <a:latin typeface="Arial"/>
                <a:ea typeface="Arial"/>
                <a:cs typeface="Arial"/>
                <a:sym typeface="Arial"/>
              </a:rPr>
              <a:t>7</a:t>
            </a:r>
            <a:endParaRPr sz="30000" dirty="0">
              <a:solidFill>
                <a:schemeClr val="dk1"/>
              </a:solidFill>
              <a:latin typeface="Arial"/>
              <a:ea typeface="Arial"/>
              <a:cs typeface="Arial"/>
              <a:sym typeface="Arial"/>
            </a:endParaRPr>
          </a:p>
        </p:txBody>
      </p:sp>
      <p:sp>
        <p:nvSpPr>
          <p:cNvPr id="456" name="Google Shape;456;p23"/>
          <p:cNvSpPr txBox="1"/>
          <p:nvPr>
            <p:custDataLst>
              <p:tags r:id="rId4"/>
            </p:custDataLst>
          </p:nvPr>
        </p:nvSpPr>
        <p:spPr>
          <a:xfrm>
            <a:off x="2509167" y="6453581"/>
            <a:ext cx="5065810" cy="26161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sz="1100" u="sng">
                <a:solidFill>
                  <a:schemeClr val="dk1"/>
                </a:solidFill>
                <a:latin typeface="Arial"/>
                <a:ea typeface="Arial"/>
                <a:cs typeface="Arial"/>
                <a:sym typeface="Arial"/>
                <a:hlinkClick r:id="rId7"/>
              </a:rPr>
              <a:t>https://www.who.int/infection-prevention/tools/injections/training-education/en/</a:t>
            </a:r>
            <a:r>
              <a:rPr lang="fr" sz="1100">
                <a:solidFill>
                  <a:schemeClr val="dk1"/>
                </a:solidFill>
                <a:latin typeface="Arial"/>
                <a:ea typeface="Arial"/>
                <a:cs typeface="Arial"/>
                <a:sym typeface="Arial"/>
              </a:rPr>
              <a:t> </a:t>
            </a:r>
            <a:endParaRPr/>
          </a:p>
        </p:txBody>
      </p:sp>
    </p:spTree>
    <p:extLst>
      <p:ext uri="{BB962C8B-B14F-4D97-AF65-F5344CB8AC3E}">
        <p14:creationId xmlns:p14="http://schemas.microsoft.com/office/powerpoint/2010/main" val="24022380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5"/>
                                        </p:tgtEl>
                                        <p:attrNameLst>
                                          <p:attrName>style.visibility</p:attrName>
                                        </p:attrNameLst>
                                      </p:cBhvr>
                                      <p:to>
                                        <p:strVal val="visible"/>
                                      </p:to>
                                    </p:set>
                                    <p:animEffect transition="in" filter="fade">
                                      <p:cBhvr>
                                        <p:cTn id="7" dur="500"/>
                                        <p:tgtEl>
                                          <p:spTgt spid="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xfrm>
            <a:off x="571163" y="1489757"/>
            <a:ext cx="11347451" cy="1870076"/>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109728" tIns="54864" rIns="109728" bIns="54864" numCol="1" rtlCol="0" anchor="ctr" anchorCtr="0" compatLnSpc="1">
            <a:prstTxWarp prst="textNoShape">
              <a:avLst/>
            </a:prstTxWarp>
            <a:noAutofit/>
          </a:bodyPr>
          <a:lstStyle/>
          <a:p>
            <a:pPr marL="0" indent="0" rtl="0" eaLnBrk="0" fontAlgn="base" hangingPunct="0">
              <a:spcBef>
                <a:spcPct val="0"/>
              </a:spcBef>
              <a:spcAft>
                <a:spcPct val="0"/>
              </a:spcAft>
              <a:buSzPts val="2560"/>
              <a:buNone/>
            </a:pPr>
            <a:r>
              <a:rPr lang="fr" sz="3600" b="1">
                <a:solidFill>
                  <a:schemeClr val="bg1"/>
                </a:solidFill>
                <a:latin typeface="+mj-lt"/>
                <a:ea typeface="+mj-ea"/>
                <a:cs typeface="Arial"/>
              </a:rPr>
              <a:t>2.e. La manipulation, le nettoyage et la désinfection en toute sécurité du matériel utilisé pour administrer les soins aux patients</a:t>
            </a:r>
            <a:endParaRPr lang="fr-FR" sz="3600" b="1">
              <a:solidFill>
                <a:schemeClr val="bg1"/>
              </a:solidFill>
              <a:latin typeface="+mj-lt"/>
              <a:ea typeface="+mj-ea"/>
              <a:cs typeface="Arial"/>
            </a:endParaRPr>
          </a:p>
        </p:txBody>
      </p:sp>
    </p:spTree>
    <p:extLst>
      <p:ext uri="{BB962C8B-B14F-4D97-AF65-F5344CB8AC3E}">
        <p14:creationId xmlns:p14="http://schemas.microsoft.com/office/powerpoint/2010/main" val="394610046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6489B53-AD5E-7FE1-0A00-C862AE7C7A0D}"/>
              </a:ext>
            </a:extLst>
          </p:cNvPr>
          <p:cNvSpPr txBox="1">
            <a:spLocks noGrp="1"/>
          </p:cNvSpPr>
          <p:nvPr>
            <p:ph type="title"/>
          </p:nvPr>
        </p:nvSpPr>
        <p:spPr>
          <a:xfrm>
            <a:off x="393714" y="423304"/>
            <a:ext cx="3264195" cy="1183995"/>
          </a:xfrm>
          <a:prstGeom prst="rect">
            <a:avLst/>
          </a:prstGeom>
        </p:spPr>
        <p:txBody>
          <a:bodyPr>
            <a:normAutofit/>
          </a:bodyPr>
          <a:lstStyle/>
          <a:p>
            <a:r>
              <a:rPr sz="3600" b="1" dirty="0"/>
              <a:t>Notes </a:t>
            </a:r>
            <a:r>
              <a:rPr lang="fr-FR" sz="3600" b="1" dirty="0"/>
              <a:t>aux </a:t>
            </a:r>
            <a:r>
              <a:rPr sz="3600" b="1" dirty="0"/>
              <a:t> </a:t>
            </a:r>
            <a:r>
              <a:rPr sz="3600" b="1" dirty="0" err="1"/>
              <a:t>facilitat</a:t>
            </a:r>
            <a:r>
              <a:rPr lang="fr-FR" sz="3600" b="1" dirty="0"/>
              <a:t>eu</a:t>
            </a:r>
            <a:r>
              <a:rPr sz="3600" b="1" dirty="0" err="1"/>
              <a:t>rs</a:t>
            </a:r>
            <a:endParaRPr sz="3600" b="1" dirty="0"/>
          </a:p>
        </p:txBody>
      </p:sp>
      <p:sp>
        <p:nvSpPr>
          <p:cNvPr id="5" name="Google Shape;308;p8"/>
          <p:cNvSpPr txBox="1">
            <a:spLocks noGrp="1"/>
          </p:cNvSpPr>
          <p:nvPr>
            <p:ph type="body" idx="1"/>
            <p:custDataLst>
              <p:tags r:id="rId1"/>
            </p:custDataLst>
          </p:nvPr>
        </p:nvSpPr>
        <p:spPr>
          <a:xfrm>
            <a:off x="4312118" y="1276099"/>
            <a:ext cx="7394694" cy="4386764"/>
          </a:xfrm>
          <a:prstGeom prst="rect">
            <a:avLst/>
          </a:prstGeom>
          <a:noFill/>
          <a:ln>
            <a:noFill/>
          </a:ln>
        </p:spPr>
        <p:txBody>
          <a:bodyPr spcFirstLastPara="1" vert="horz" wrap="square" lIns="11250" tIns="0" rIns="11250" bIns="0" numCol="1" rtlCol="0" anchor="t" anchorCtr="0" compatLnSpc="1">
            <a:prstTxWarp prst="textNoShape">
              <a:avLst/>
            </a:prstTxWarp>
            <a:noAutofit/>
          </a:bodyPr>
          <a:lstStyle/>
          <a:p>
            <a:pPr marL="0" indent="0" algn="just">
              <a:buFont typeface="Arial"/>
              <a:buNone/>
              <a:defRPr>
                <a:solidFill>
                  <a:srgbClr val="FF0000"/>
                </a:solidFill>
              </a:defRPr>
            </a:pPr>
            <a:endParaRPr lang="en-US" dirty="0">
              <a:solidFill>
                <a:srgbClr val="FF0000"/>
              </a:solidFill>
            </a:endParaRPr>
          </a:p>
          <a:p>
            <a:pPr marL="0" indent="0" algn="just">
              <a:buFont typeface="Arial"/>
              <a:buNone/>
              <a:defRPr>
                <a:solidFill>
                  <a:srgbClr val="FF0000"/>
                </a:solidFill>
              </a:defRPr>
            </a:pPr>
            <a:r>
              <a:rPr lang="fr" dirty="0">
                <a:solidFill>
                  <a:srgbClr val="FF0000"/>
                </a:solidFill>
              </a:rPr>
              <a:t>Veillez à prendre connaissance du contenu de cette présentation afin de décider si vous devez ou non l’utiliser dans son intégralité, selon votre contexte, les besoins d’apprentissage ciblés dans ce domaine spécifique, et le temps alloué à la présentation. </a:t>
            </a:r>
          </a:p>
          <a:p>
            <a:pPr marL="0" indent="0" algn="just">
              <a:buFont typeface="Arial"/>
              <a:buNone/>
              <a:defRPr>
                <a:solidFill>
                  <a:srgbClr val="FF0000"/>
                </a:solidFill>
              </a:defRPr>
            </a:pPr>
            <a:endParaRPr lang="en-US" dirty="0">
              <a:solidFill>
                <a:srgbClr val="FF0000"/>
              </a:solidFill>
            </a:endParaRPr>
          </a:p>
          <a:p>
            <a:pPr marL="0" indent="0" algn="just">
              <a:buFont typeface="Arial"/>
              <a:buNone/>
              <a:defRPr>
                <a:solidFill>
                  <a:srgbClr val="FF0000"/>
                </a:solidFill>
              </a:defRPr>
            </a:pPr>
            <a:r>
              <a:rPr lang="fr" dirty="0">
                <a:solidFill>
                  <a:srgbClr val="FF0000"/>
                </a:solidFill>
              </a:rPr>
              <a:t>Cette présentation peut inclure des diapositives supplémentaires contenant des remarques à l’intention des facilitateurs : vous pourrez compléter et/ou personnaliser le contenu de ces diapositives en utilisant des informations adaptées à votre pays.</a:t>
            </a:r>
          </a:p>
          <a:p>
            <a:pPr marL="0" indent="0" rtl="0">
              <a:spcBef>
                <a:spcPts val="0"/>
              </a:spcBef>
              <a:spcAft>
                <a:spcPts val="0"/>
              </a:spcAft>
              <a:buSzPts val="2240"/>
              <a:buNone/>
            </a:pPr>
            <a:endParaRPr lang="en-US" sz="1167" dirty="0">
              <a:latin typeface="Arial"/>
              <a:cs typeface="Arial"/>
            </a:endParaRPr>
          </a:p>
        </p:txBody>
      </p:sp>
    </p:spTree>
    <p:extLst>
      <p:ext uri="{BB962C8B-B14F-4D97-AF65-F5344CB8AC3E}">
        <p14:creationId xmlns:p14="http://schemas.microsoft.com/office/powerpoint/2010/main" val="423526477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24"/>
          <p:cNvSpPr/>
          <p:nvPr>
            <p:custDataLst>
              <p:tags r:id="rId1"/>
            </p:custDataLst>
          </p:nvPr>
        </p:nvSpPr>
        <p:spPr>
          <a:xfrm>
            <a:off x="280307" y="785076"/>
            <a:ext cx="11620350" cy="3849834"/>
          </a:xfrm>
          <a:prstGeom prst="ellipse">
            <a:avLst/>
          </a:prstGeom>
          <a:solidFill>
            <a:srgbClr val="E8F6FC"/>
          </a:solidFill>
          <a:ln>
            <a:noFill/>
          </a:ln>
        </p:spPr>
        <p:txBody>
          <a:bodyPr spcFirstLastPara="1" wrap="square" lIns="91425" tIns="45700" rIns="91425" bIns="45700" rtlCol="0" anchor="t" anchorCtr="0">
            <a:noAutofit/>
          </a:bodyPr>
          <a:lstStyle/>
          <a:p>
            <a:pPr marL="0" marR="0" lvl="0" indent="0" algn="ctr" rtl="0">
              <a:spcBef>
                <a:spcPts val="0"/>
              </a:spcBef>
              <a:spcAft>
                <a:spcPts val="0"/>
              </a:spcAft>
              <a:buNone/>
            </a:pPr>
            <a:r>
              <a:rPr lang="fr" sz="3200" b="1">
                <a:solidFill>
                  <a:srgbClr val="FF0000"/>
                </a:solidFill>
                <a:latin typeface="Arial"/>
                <a:ea typeface="Arial"/>
                <a:cs typeface="Arial"/>
                <a:sym typeface="Arial"/>
              </a:rPr>
              <a:t>Décontamination</a:t>
            </a:r>
            <a:endParaRPr/>
          </a:p>
          <a:p>
            <a:pPr algn="ctr" rtl="0"/>
            <a:r>
              <a:rPr lang="fr" sz="2600">
                <a:latin typeface="+mj-lt"/>
                <a:ea typeface="Arial"/>
                <a:cs typeface="Arial"/>
                <a:sym typeface="Arial"/>
              </a:rPr>
              <a:t>Processus consistant à éliminer la saleté et les micro-organismes pathogènes des objets afin qu’ils puissent être manipulés en toute sécurité en vue de leur traitement, de leur utilisation ou de leur élimination.</a:t>
            </a:r>
            <a:endParaRPr sz="2600" b="1">
              <a:latin typeface="+mj-lt"/>
              <a:ea typeface="Arial"/>
              <a:cs typeface="Arial"/>
              <a:sym typeface="Arial"/>
            </a:endParaRPr>
          </a:p>
        </p:txBody>
      </p:sp>
      <p:sp>
        <p:nvSpPr>
          <p:cNvPr id="463" name="Google Shape;463;p24"/>
          <p:cNvSpPr txBox="1">
            <a:spLocks noGrp="1"/>
          </p:cNvSpPr>
          <p:nvPr>
            <p:ph type="body" idx="1"/>
            <p:custDataLst>
              <p:tags r:id="rId2"/>
            </p:custDataLst>
          </p:nvPr>
        </p:nvSpPr>
        <p:spPr>
          <a:xfrm>
            <a:off x="1979399" y="5890855"/>
            <a:ext cx="8222167" cy="379186"/>
          </a:xfrm>
          <a:prstGeom prst="rect">
            <a:avLst/>
          </a:prstGeom>
          <a:noFill/>
          <a:ln>
            <a:noFill/>
          </a:ln>
        </p:spPr>
        <p:txBody>
          <a:bodyPr spcFirstLastPara="1" wrap="square" lIns="18000" tIns="0" rIns="18000" bIns="0" rtlCol="0" anchor="t" anchorCtr="0">
            <a:noAutofit/>
          </a:bodyPr>
          <a:lstStyle/>
          <a:p>
            <a:pPr marL="0" indent="0" algn="ctr" rtl="0">
              <a:lnSpc>
                <a:spcPct val="120000"/>
              </a:lnSpc>
              <a:spcBef>
                <a:spcPts val="0"/>
              </a:spcBef>
              <a:spcAft>
                <a:spcPts val="0"/>
              </a:spcAft>
              <a:buSzPts val="720"/>
              <a:buNone/>
            </a:pPr>
            <a:r>
              <a:rPr lang="fr" sz="900" i="1">
                <a:latin typeface="Arial"/>
                <a:cs typeface="Arial"/>
              </a:rPr>
              <a:t> Source : </a:t>
            </a:r>
            <a:r>
              <a:rPr lang="fr" sz="900">
                <a:latin typeface="Arial"/>
                <a:cs typeface="Arial"/>
              </a:rPr>
              <a:t>OMS, 2016. </a:t>
            </a:r>
            <a:r>
              <a:rPr lang="en" sz="900" i="1">
                <a:latin typeface="Arial"/>
                <a:cs typeface="Arial"/>
              </a:rPr>
              <a:t>Decontamination and reprocessing of medical devices for health-care facilities</a:t>
            </a:r>
            <a:r>
              <a:rPr lang="en" sz="900">
                <a:latin typeface="Arial"/>
                <a:cs typeface="Arial"/>
              </a:rPr>
              <a:t>. Disponible à l’adresse suivante :</a:t>
            </a:r>
            <a:r>
              <a:rPr lang="fr" sz="900" u="sng">
                <a:solidFill>
                  <a:schemeClr val="hlink"/>
                </a:solidFill>
                <a:latin typeface="Arial"/>
                <a:cs typeface="Arial"/>
              </a:rPr>
              <a:t> </a:t>
            </a:r>
            <a:r>
              <a:rPr lang="fr" sz="900">
                <a:latin typeface="Arial"/>
                <a:cs typeface="Arial"/>
                <a:hlinkClick r:id="rId10"/>
              </a:rPr>
              <a:t>https://apps.who.int/iris/handle/10665/250232</a:t>
            </a:r>
            <a:endParaRPr sz="900"/>
          </a:p>
          <a:p>
            <a:pPr marL="0" lvl="0" indent="0" algn="ctr" rtl="0">
              <a:lnSpc>
                <a:spcPct val="120000"/>
              </a:lnSpc>
              <a:spcBef>
                <a:spcPts val="0"/>
              </a:spcBef>
              <a:spcAft>
                <a:spcPts val="0"/>
              </a:spcAft>
              <a:buSzPts val="720"/>
              <a:buFont typeface="Arial" charset="0"/>
              <a:buNone/>
            </a:pPr>
            <a:endParaRPr lang="en-US" sz="900"/>
          </a:p>
          <a:p>
            <a:pPr marL="0" lvl="0" indent="0" algn="ctr" rtl="0">
              <a:lnSpc>
                <a:spcPct val="120000"/>
              </a:lnSpc>
              <a:spcBef>
                <a:spcPts val="0"/>
              </a:spcBef>
              <a:spcAft>
                <a:spcPts val="0"/>
              </a:spcAft>
              <a:buSzPts val="720"/>
              <a:buFont typeface="Arial"/>
              <a:buNone/>
            </a:pPr>
            <a:endParaRPr sz="900"/>
          </a:p>
          <a:p>
            <a:pPr marL="0" lvl="0" indent="0" algn="ctr" rtl="0">
              <a:lnSpc>
                <a:spcPct val="120000"/>
              </a:lnSpc>
              <a:spcBef>
                <a:spcPts val="0"/>
              </a:spcBef>
              <a:spcAft>
                <a:spcPts val="0"/>
              </a:spcAft>
              <a:buSzPts val="720"/>
              <a:buFont typeface="Arial"/>
              <a:buNone/>
            </a:pPr>
            <a:endParaRPr sz="900"/>
          </a:p>
          <a:p>
            <a:pPr marL="0" lvl="0" indent="0" algn="ctr" rtl="0">
              <a:lnSpc>
                <a:spcPct val="120000"/>
              </a:lnSpc>
              <a:spcBef>
                <a:spcPts val="0"/>
              </a:spcBef>
              <a:spcAft>
                <a:spcPts val="0"/>
              </a:spcAft>
              <a:buSzPts val="720"/>
              <a:buFont typeface="Arial"/>
              <a:buNone/>
            </a:pPr>
            <a:endParaRPr sz="900"/>
          </a:p>
          <a:p>
            <a:pPr marL="0" indent="0" algn="ctr" rtl="0">
              <a:spcBef>
                <a:spcPts val="0"/>
              </a:spcBef>
              <a:spcAft>
                <a:spcPts val="0"/>
              </a:spcAft>
              <a:buSzPts val="720"/>
              <a:buFont typeface="Arial"/>
              <a:buNone/>
            </a:pPr>
            <a:endParaRPr lang="fr-FR" sz="900"/>
          </a:p>
        </p:txBody>
      </p:sp>
      <p:sp>
        <p:nvSpPr>
          <p:cNvPr id="464" name="Google Shape;464;p24"/>
          <p:cNvSpPr txBox="1">
            <a:spLocks noGrp="1"/>
          </p:cNvSpPr>
          <p:nvPr>
            <p:ph type="title" idx="4294967295"/>
            <p:custDataLst>
              <p:tags r:id="rId3"/>
            </p:custDataLst>
          </p:nvPr>
        </p:nvSpPr>
        <p:spPr>
          <a:xfrm>
            <a:off x="0" y="-114300"/>
            <a:ext cx="10972800" cy="659732"/>
          </a:xfrm>
          <a:prstGeom prst="rect">
            <a:avLst/>
          </a:prstGeom>
          <a:noFill/>
          <a:ln>
            <a:noFill/>
          </a:ln>
        </p:spPr>
        <p:txBody>
          <a:bodyPr spcFirstLastPara="1" wrap="square" lIns="18000" tIns="0" rIns="360000" bIns="0" rtlCol="0" anchor="b" anchorCtr="0">
            <a:noAutofit/>
          </a:bodyPr>
          <a:lstStyle/>
          <a:p>
            <a:pPr marL="0" lvl="0" indent="0" rtl="0">
              <a:lnSpc>
                <a:spcPct val="90000"/>
              </a:lnSpc>
              <a:spcBef>
                <a:spcPts val="0"/>
              </a:spcBef>
              <a:spcAft>
                <a:spcPts val="0"/>
              </a:spcAft>
              <a:buClr>
                <a:srgbClr val="0092CC"/>
              </a:buClr>
              <a:buSzPts val="3200"/>
              <a:buFont typeface="Arial"/>
              <a:buNone/>
            </a:pPr>
            <a:r>
              <a:rPr lang="fr" sz="3200" b="1">
                <a:latin typeface="+mj-lt"/>
                <a:ea typeface="Arial"/>
                <a:cs typeface="Arial"/>
                <a:sym typeface="Arial"/>
              </a:rPr>
              <a:t>Qu’est-ce que la décontamination ?</a:t>
            </a:r>
            <a:endParaRPr sz="3200" b="1">
              <a:latin typeface="+mj-lt"/>
              <a:ea typeface="Arial"/>
              <a:cs typeface="Arial"/>
              <a:sym typeface="Arial"/>
            </a:endParaRPr>
          </a:p>
        </p:txBody>
      </p:sp>
      <p:sp>
        <p:nvSpPr>
          <p:cNvPr id="465" name="Google Shape;465;p24"/>
          <p:cNvSpPr/>
          <p:nvPr>
            <p:custDataLst>
              <p:tags r:id="rId4"/>
            </p:custDataLst>
          </p:nvPr>
        </p:nvSpPr>
        <p:spPr>
          <a:xfrm>
            <a:off x="2163692" y="3919617"/>
            <a:ext cx="2664296" cy="720080"/>
          </a:xfrm>
          <a:prstGeom prst="roundRect">
            <a:avLst>
              <a:gd name="adj" fmla="val 16667"/>
            </a:avLst>
          </a:prstGeom>
          <a:solidFill>
            <a:srgbClr val="0070C0"/>
          </a:solidFill>
          <a:ln>
            <a:noFill/>
          </a:ln>
        </p:spPr>
        <p:txBody>
          <a:bodyPr spcFirstLastPara="1" wrap="square" lIns="91425" tIns="45700" rIns="91425" bIns="45700" rtlCol="0" anchor="ctr" anchorCtr="0">
            <a:noAutofit/>
          </a:bodyPr>
          <a:lstStyle/>
          <a:p>
            <a:pPr marL="0" marR="0" lvl="0" indent="0" algn="ctr" rtl="0">
              <a:spcBef>
                <a:spcPts val="0"/>
              </a:spcBef>
              <a:spcAft>
                <a:spcPts val="0"/>
              </a:spcAft>
              <a:buNone/>
            </a:pPr>
            <a:r>
              <a:rPr lang="fr" sz="2800">
                <a:solidFill>
                  <a:schemeClr val="lt1"/>
                </a:solidFill>
                <a:latin typeface="Arial"/>
                <a:ea typeface="Arial"/>
                <a:cs typeface="Arial"/>
                <a:sym typeface="Arial"/>
              </a:rPr>
              <a:t>Nettoyage</a:t>
            </a:r>
            <a:endParaRPr sz="2400">
              <a:solidFill>
                <a:schemeClr val="lt1"/>
              </a:solidFill>
              <a:latin typeface="Arial"/>
              <a:ea typeface="Arial"/>
              <a:cs typeface="Arial"/>
              <a:sym typeface="Arial"/>
            </a:endParaRPr>
          </a:p>
        </p:txBody>
      </p:sp>
      <p:sp>
        <p:nvSpPr>
          <p:cNvPr id="466" name="Google Shape;466;p24"/>
          <p:cNvSpPr/>
          <p:nvPr>
            <p:custDataLst>
              <p:tags r:id="rId5"/>
            </p:custDataLst>
          </p:nvPr>
        </p:nvSpPr>
        <p:spPr>
          <a:xfrm>
            <a:off x="4910553" y="3914830"/>
            <a:ext cx="2520280" cy="720080"/>
          </a:xfrm>
          <a:prstGeom prst="roundRect">
            <a:avLst>
              <a:gd name="adj" fmla="val 16667"/>
            </a:avLst>
          </a:prstGeom>
          <a:solidFill>
            <a:srgbClr val="FF6600"/>
          </a:solidFill>
          <a:ln>
            <a:noFill/>
          </a:ln>
        </p:spPr>
        <p:txBody>
          <a:bodyPr spcFirstLastPara="1" wrap="square" lIns="91425" tIns="45700" rIns="91425" bIns="45700" rtlCol="0" anchor="ctr" anchorCtr="0">
            <a:noAutofit/>
          </a:bodyPr>
          <a:lstStyle/>
          <a:p>
            <a:pPr marL="0" marR="0" lvl="0" indent="0" algn="ctr" rtl="0">
              <a:spcBef>
                <a:spcPts val="0"/>
              </a:spcBef>
              <a:spcAft>
                <a:spcPts val="0"/>
              </a:spcAft>
              <a:buNone/>
            </a:pPr>
            <a:r>
              <a:rPr lang="fr" sz="2800">
                <a:solidFill>
                  <a:schemeClr val="lt1"/>
                </a:solidFill>
                <a:latin typeface="Arial"/>
                <a:ea typeface="Arial"/>
                <a:cs typeface="Arial"/>
                <a:sym typeface="Arial"/>
              </a:rPr>
              <a:t>Désinfection</a:t>
            </a:r>
            <a:endParaRPr/>
          </a:p>
        </p:txBody>
      </p:sp>
      <p:sp>
        <p:nvSpPr>
          <p:cNvPr id="467" name="Google Shape;467;p24"/>
          <p:cNvSpPr/>
          <p:nvPr>
            <p:custDataLst>
              <p:tags r:id="rId6"/>
            </p:custDataLst>
          </p:nvPr>
        </p:nvSpPr>
        <p:spPr>
          <a:xfrm>
            <a:off x="7599429" y="3919617"/>
            <a:ext cx="2520280" cy="720080"/>
          </a:xfrm>
          <a:prstGeom prst="roundRect">
            <a:avLst>
              <a:gd name="adj" fmla="val 16667"/>
            </a:avLst>
          </a:prstGeom>
          <a:solidFill>
            <a:srgbClr val="00B050"/>
          </a:solidFill>
          <a:ln>
            <a:noFill/>
          </a:ln>
        </p:spPr>
        <p:txBody>
          <a:bodyPr spcFirstLastPara="1" wrap="square" lIns="91425" tIns="45700" rIns="91425" bIns="45700" rtlCol="0" anchor="ctr" anchorCtr="0">
            <a:noAutofit/>
          </a:bodyPr>
          <a:lstStyle/>
          <a:p>
            <a:pPr marL="0" marR="0" lvl="0" indent="0" algn="ctr" rtl="0">
              <a:spcBef>
                <a:spcPts val="0"/>
              </a:spcBef>
              <a:spcAft>
                <a:spcPts val="0"/>
              </a:spcAft>
              <a:buNone/>
            </a:pPr>
            <a:r>
              <a:rPr lang="fr" sz="2800">
                <a:solidFill>
                  <a:schemeClr val="lt1"/>
                </a:solidFill>
                <a:latin typeface="Arial"/>
                <a:ea typeface="Arial"/>
                <a:cs typeface="Arial"/>
                <a:sym typeface="Arial"/>
              </a:rPr>
              <a:t>Stérilisation</a:t>
            </a:r>
            <a:endParaRPr sz="2400">
              <a:solidFill>
                <a:schemeClr val="lt1"/>
              </a:solidFill>
              <a:latin typeface="Arial"/>
              <a:ea typeface="Arial"/>
              <a:cs typeface="Arial"/>
              <a:sym typeface="Arial"/>
            </a:endParaRPr>
          </a:p>
        </p:txBody>
      </p:sp>
      <p:pic>
        <p:nvPicPr>
          <p:cNvPr id="468" name="Google Shape;468;p24"/>
          <p:cNvPicPr preferRelativeResize="0"/>
          <p:nvPr>
            <p:custDataLst>
              <p:tags r:id="rId7"/>
            </p:custDataLst>
          </p:nvPr>
        </p:nvPicPr>
        <p:blipFill rotWithShape="1">
          <a:blip r:embed="rId11">
            <a:alphaModFix/>
          </a:blip>
          <a:srcRect/>
          <a:stretch/>
        </p:blipFill>
        <p:spPr>
          <a:xfrm>
            <a:off x="431955" y="3239423"/>
            <a:ext cx="1480930" cy="2111820"/>
          </a:xfrm>
          <a:prstGeom prst="rect">
            <a:avLst/>
          </a:prstGeom>
          <a:noFill/>
          <a:ln>
            <a:noFill/>
          </a:ln>
          <a:effectLst>
            <a:outerShdw blurRad="292100" dist="139700" dir="2700000" algn="tl" rotWithShape="0">
              <a:srgbClr val="333333">
                <a:alpha val="64705"/>
              </a:srgbClr>
            </a:outerShdw>
          </a:effectLst>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9" name="Google Shape;479;p25"/>
          <p:cNvSpPr txBox="1"/>
          <p:nvPr>
            <p:custDataLst>
              <p:tags r:id="rId1"/>
            </p:custDataLst>
          </p:nvPr>
        </p:nvSpPr>
        <p:spPr>
          <a:xfrm>
            <a:off x="152400" y="215003"/>
            <a:ext cx="8382000" cy="721232"/>
          </a:xfrm>
          <a:prstGeom prst="rect">
            <a:avLst/>
          </a:prstGeom>
          <a:noFill/>
          <a:ln>
            <a:noFill/>
          </a:ln>
        </p:spPr>
        <p:txBody>
          <a:bodyPr spcFirstLastPara="1" wrap="square" lIns="18000" tIns="0" rIns="360000" bIns="0" rtlCol="0" anchor="b" anchorCtr="0">
            <a:noAutofit/>
          </a:bodyPr>
          <a:lstStyle/>
          <a:p>
            <a:pPr marL="0" marR="0" lvl="0" indent="0" rtl="0">
              <a:lnSpc>
                <a:spcPct val="90000"/>
              </a:lnSpc>
              <a:spcBef>
                <a:spcPts val="0"/>
              </a:spcBef>
              <a:spcAft>
                <a:spcPts val="0"/>
              </a:spcAft>
              <a:buClr>
                <a:srgbClr val="0092CC"/>
              </a:buClr>
              <a:buSzPts val="3200"/>
              <a:buFont typeface="Arial"/>
              <a:buNone/>
            </a:pPr>
            <a:r>
              <a:rPr lang="fr" sz="3200" b="1" dirty="0">
                <a:solidFill>
                  <a:schemeClr val="bg1"/>
                </a:solidFill>
                <a:latin typeface="Arial"/>
                <a:cs typeface="Arial"/>
                <a:sym typeface="Arial"/>
              </a:rPr>
              <a:t>Qu’est-ce que la décontamination ?</a:t>
            </a:r>
            <a:endParaRPr lang="fr-FR" dirty="0">
              <a:solidFill>
                <a:schemeClr val="bg1"/>
              </a:solidFill>
            </a:endParaRPr>
          </a:p>
          <a:p>
            <a:pPr algn="ctr" rtl="0">
              <a:lnSpc>
                <a:spcPct val="90000"/>
              </a:lnSpc>
              <a:buSzPts val="3200"/>
              <a:buFont typeface="Arial"/>
            </a:pPr>
            <a:endParaRPr lang="en-US" sz="3200" b="1" dirty="0">
              <a:solidFill>
                <a:srgbClr val="002060"/>
              </a:solidFill>
              <a:latin typeface="Arial"/>
              <a:ea typeface="Arial"/>
              <a:cs typeface="Arial"/>
              <a:sym typeface="Arial"/>
            </a:endParaRPr>
          </a:p>
        </p:txBody>
      </p:sp>
      <p:grpSp>
        <p:nvGrpSpPr>
          <p:cNvPr id="2" name="Group 1">
            <a:extLst>
              <a:ext uri="{FF2B5EF4-FFF2-40B4-BE49-F238E27FC236}">
                <a16:creationId xmlns:a16="http://schemas.microsoft.com/office/drawing/2014/main" id="{36BF7A01-8714-F5BF-ED86-CB73BD38C6F1}"/>
              </a:ext>
            </a:extLst>
          </p:cNvPr>
          <p:cNvGrpSpPr/>
          <p:nvPr/>
        </p:nvGrpSpPr>
        <p:grpSpPr>
          <a:xfrm>
            <a:off x="152400" y="1382792"/>
            <a:ext cx="12039600" cy="2031285"/>
            <a:chOff x="152400" y="1382792"/>
            <a:chExt cx="12039600" cy="2031285"/>
          </a:xfrm>
        </p:grpSpPr>
        <p:sp>
          <p:nvSpPr>
            <p:cNvPr id="473" name="Google Shape;473;p25"/>
            <p:cNvSpPr/>
            <p:nvPr>
              <p:custDataLst>
                <p:tags r:id="rId9"/>
              </p:custDataLst>
            </p:nvPr>
          </p:nvSpPr>
          <p:spPr>
            <a:xfrm>
              <a:off x="152400" y="2264717"/>
              <a:ext cx="2664296" cy="720080"/>
            </a:xfrm>
            <a:prstGeom prst="roundRect">
              <a:avLst>
                <a:gd name="adj" fmla="val 16667"/>
              </a:avLst>
            </a:prstGeom>
            <a:solidFill>
              <a:srgbClr val="0070C0"/>
            </a:solidFill>
            <a:ln>
              <a:noFill/>
            </a:ln>
          </p:spPr>
          <p:txBody>
            <a:bodyPr spcFirstLastPara="1" wrap="square" lIns="91425" tIns="45700" rIns="91425" bIns="45700" rtlCol="0" anchor="ctr" anchorCtr="0">
              <a:noAutofit/>
            </a:bodyPr>
            <a:lstStyle/>
            <a:p>
              <a:pPr marL="0" marR="0" lvl="0" indent="0" algn="ctr" rtl="0">
                <a:spcBef>
                  <a:spcPts val="0"/>
                </a:spcBef>
                <a:spcAft>
                  <a:spcPts val="0"/>
                </a:spcAft>
                <a:buNone/>
              </a:pPr>
              <a:r>
                <a:rPr lang="fr" sz="2200" b="1">
                  <a:solidFill>
                    <a:schemeClr val="lt1"/>
                  </a:solidFill>
                  <a:latin typeface="+mj-lt"/>
                  <a:ea typeface="Arial"/>
                  <a:cs typeface="Arial"/>
                  <a:sym typeface="Arial"/>
                </a:rPr>
                <a:t>Nettoyage</a:t>
              </a:r>
              <a:endParaRPr b="1">
                <a:latin typeface="+mj-lt"/>
              </a:endParaRPr>
            </a:p>
          </p:txBody>
        </p:sp>
        <p:sp>
          <p:nvSpPr>
            <p:cNvPr id="474" name="Google Shape;474;p25"/>
            <p:cNvSpPr/>
            <p:nvPr>
              <p:custDataLst>
                <p:tags r:id="rId10"/>
              </p:custDataLst>
            </p:nvPr>
          </p:nvSpPr>
          <p:spPr>
            <a:xfrm>
              <a:off x="3083520" y="1382792"/>
              <a:ext cx="5689368" cy="2031285"/>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dirty="0">
                  <a:solidFill>
                    <a:schemeClr val="dk1"/>
                  </a:solidFill>
                  <a:latin typeface="+mj-lt"/>
                  <a:ea typeface="Arial"/>
                  <a:cs typeface="Arial"/>
                  <a:sym typeface="Arial"/>
                </a:rPr>
                <a:t>Première étape permettant d’éliminer physiquement toute contamination par une substance étrangère (poussière, saleté, etc.). Permet également d’éliminer les matières biologiques telles que le sang, les sécrétions, les excrétions et les micro-organismes, afin de préparer un dispositif médical avant sa désinfection ou sa stérilisation.</a:t>
              </a:r>
              <a:endParaRPr sz="1400" dirty="0">
                <a:latin typeface="+mj-lt"/>
              </a:endParaRPr>
            </a:p>
          </p:txBody>
        </p:sp>
        <p:sp>
          <p:nvSpPr>
            <p:cNvPr id="9" name="Google Shape;474;p25">
              <a:extLst>
                <a:ext uri="{FF2B5EF4-FFF2-40B4-BE49-F238E27FC236}">
                  <a16:creationId xmlns:a16="http://schemas.microsoft.com/office/drawing/2014/main" id="{C50DDAF2-903C-4420-B7D7-13363FBB2D2C}"/>
                </a:ext>
              </a:extLst>
            </p:cNvPr>
            <p:cNvSpPr/>
            <p:nvPr>
              <p:custDataLst>
                <p:tags r:id="rId11"/>
              </p:custDataLst>
            </p:nvPr>
          </p:nvSpPr>
          <p:spPr>
            <a:xfrm>
              <a:off x="8991600" y="1419902"/>
              <a:ext cx="3200400" cy="923289"/>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a:latin typeface="+mj-lt"/>
                </a:rPr>
                <a:t>Exemple : nettoyage de l’équipement du patient après chaque utilisation.</a:t>
              </a:r>
            </a:p>
          </p:txBody>
        </p:sp>
      </p:grpSp>
      <p:grpSp>
        <p:nvGrpSpPr>
          <p:cNvPr id="3" name="Group 2">
            <a:extLst>
              <a:ext uri="{FF2B5EF4-FFF2-40B4-BE49-F238E27FC236}">
                <a16:creationId xmlns:a16="http://schemas.microsoft.com/office/drawing/2014/main" id="{1DC8A0E5-9F77-E58B-9A8F-BD749020BA3E}"/>
              </a:ext>
            </a:extLst>
          </p:cNvPr>
          <p:cNvGrpSpPr/>
          <p:nvPr/>
        </p:nvGrpSpPr>
        <p:grpSpPr>
          <a:xfrm>
            <a:off x="152400" y="3736300"/>
            <a:ext cx="11954769" cy="1200288"/>
            <a:chOff x="152400" y="3736300"/>
            <a:chExt cx="11954769" cy="1200288"/>
          </a:xfrm>
        </p:grpSpPr>
        <p:sp>
          <p:nvSpPr>
            <p:cNvPr id="475" name="Google Shape;475;p25"/>
            <p:cNvSpPr/>
            <p:nvPr>
              <p:custDataLst>
                <p:tags r:id="rId6"/>
              </p:custDataLst>
            </p:nvPr>
          </p:nvSpPr>
          <p:spPr>
            <a:xfrm>
              <a:off x="152400" y="3833558"/>
              <a:ext cx="2664296" cy="720080"/>
            </a:xfrm>
            <a:prstGeom prst="roundRect">
              <a:avLst>
                <a:gd name="adj" fmla="val 16667"/>
              </a:avLst>
            </a:prstGeom>
            <a:solidFill>
              <a:srgbClr val="FF6600"/>
            </a:solidFill>
            <a:ln>
              <a:noFill/>
            </a:ln>
          </p:spPr>
          <p:txBody>
            <a:bodyPr spcFirstLastPara="1" wrap="square" lIns="91425" tIns="45700" rIns="91425" bIns="45700" rtlCol="0" anchor="ctr" anchorCtr="0">
              <a:noAutofit/>
            </a:bodyPr>
            <a:lstStyle/>
            <a:p>
              <a:pPr marL="0" marR="0" lvl="0" indent="0" algn="ctr" rtl="0">
                <a:spcBef>
                  <a:spcPts val="0"/>
                </a:spcBef>
                <a:spcAft>
                  <a:spcPts val="0"/>
                </a:spcAft>
                <a:buNone/>
              </a:pPr>
              <a:r>
                <a:rPr lang="fr" sz="2200" b="1">
                  <a:solidFill>
                    <a:schemeClr val="lt1"/>
                  </a:solidFill>
                  <a:latin typeface="+mj-lt"/>
                  <a:ea typeface="Arial"/>
                  <a:cs typeface="Arial"/>
                  <a:sym typeface="Arial"/>
                </a:rPr>
                <a:t>Désinfection</a:t>
              </a:r>
              <a:endParaRPr b="1">
                <a:latin typeface="+mj-lt"/>
              </a:endParaRPr>
            </a:p>
          </p:txBody>
        </p:sp>
        <p:sp>
          <p:nvSpPr>
            <p:cNvPr id="477" name="Google Shape;477;p25"/>
            <p:cNvSpPr/>
            <p:nvPr>
              <p:custDataLst>
                <p:tags r:id="rId7"/>
              </p:custDataLst>
            </p:nvPr>
          </p:nvSpPr>
          <p:spPr>
            <a:xfrm>
              <a:off x="3100494" y="3736300"/>
              <a:ext cx="5689368" cy="1200288"/>
            </a:xfrm>
            <a:prstGeom prst="rect">
              <a:avLst/>
            </a:prstGeom>
            <a:noFill/>
            <a:ln w="9525" cap="flat" cmpd="sng">
              <a:solidFill>
                <a:srgbClr val="FF0000"/>
              </a:solidFill>
              <a:prstDash val="solid"/>
              <a:round/>
              <a:headEnd type="none" w="sm" len="sm"/>
              <a:tailEnd type="none" w="sm" len="sm"/>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a:solidFill>
                    <a:schemeClr val="dk1"/>
                  </a:solidFill>
                  <a:latin typeface="+mj-lt"/>
                  <a:ea typeface="Arial"/>
                  <a:cs typeface="Arial"/>
                  <a:sym typeface="Arial"/>
                </a:rPr>
                <a:t>Procédé visant à ramener le nombre de micro-organismes viables à un niveau moins dangereux. Cette méthode ne permet pas toujours d’inactiver les spores bactériennes, les prions et certains virus.</a:t>
              </a:r>
              <a:endParaRPr sz="1400">
                <a:latin typeface="+mj-lt"/>
              </a:endParaRPr>
            </a:p>
          </p:txBody>
        </p:sp>
        <p:sp>
          <p:nvSpPr>
            <p:cNvPr id="10" name="Google Shape;477;p25">
              <a:extLst>
                <a:ext uri="{FF2B5EF4-FFF2-40B4-BE49-F238E27FC236}">
                  <a16:creationId xmlns:a16="http://schemas.microsoft.com/office/drawing/2014/main" id="{865ACEE5-6FB0-4596-8806-5C8167798ED9}"/>
                </a:ext>
              </a:extLst>
            </p:cNvPr>
            <p:cNvSpPr/>
            <p:nvPr>
              <p:custDataLst>
                <p:tags r:id="rId8"/>
              </p:custDataLst>
            </p:nvPr>
          </p:nvSpPr>
          <p:spPr>
            <a:xfrm>
              <a:off x="8999913" y="3736300"/>
              <a:ext cx="3107256" cy="1200288"/>
            </a:xfrm>
            <a:prstGeom prst="rect">
              <a:avLst/>
            </a:prstGeom>
            <a:noFill/>
            <a:ln w="9525" cap="flat" cmpd="sng">
              <a:solidFill>
                <a:srgbClr val="FF0000"/>
              </a:solidFill>
              <a:prstDash val="solid"/>
              <a:round/>
              <a:headEnd type="none" w="sm" len="sm"/>
              <a:tailEnd type="none" w="sm" len="sm"/>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a:latin typeface="+mj-lt"/>
                </a:rPr>
                <a:t>Exemple : désinfection de la chambre d’un cas confirmé après l’admission du patient en salle de réanimation.</a:t>
              </a:r>
            </a:p>
          </p:txBody>
        </p:sp>
      </p:grpSp>
      <p:grpSp>
        <p:nvGrpSpPr>
          <p:cNvPr id="4" name="Group 3">
            <a:extLst>
              <a:ext uri="{FF2B5EF4-FFF2-40B4-BE49-F238E27FC236}">
                <a16:creationId xmlns:a16="http://schemas.microsoft.com/office/drawing/2014/main" id="{AB01D9ED-E6F8-BB84-1CDB-BA17BCF5C921}"/>
              </a:ext>
            </a:extLst>
          </p:cNvPr>
          <p:cNvGrpSpPr/>
          <p:nvPr/>
        </p:nvGrpSpPr>
        <p:grpSpPr>
          <a:xfrm>
            <a:off x="159178" y="5335250"/>
            <a:ext cx="11895344" cy="923289"/>
            <a:chOff x="159178" y="5335250"/>
            <a:chExt cx="11895344" cy="923289"/>
          </a:xfrm>
        </p:grpSpPr>
        <p:sp>
          <p:nvSpPr>
            <p:cNvPr id="476" name="Google Shape;476;p25"/>
            <p:cNvSpPr/>
            <p:nvPr>
              <p:custDataLst>
                <p:tags r:id="rId3"/>
              </p:custDataLst>
            </p:nvPr>
          </p:nvSpPr>
          <p:spPr>
            <a:xfrm>
              <a:off x="159178" y="5335250"/>
              <a:ext cx="2687742" cy="720080"/>
            </a:xfrm>
            <a:prstGeom prst="roundRect">
              <a:avLst>
                <a:gd name="adj" fmla="val 16667"/>
              </a:avLst>
            </a:prstGeom>
            <a:solidFill>
              <a:srgbClr val="00B050"/>
            </a:solidFill>
            <a:ln>
              <a:noFill/>
            </a:ln>
          </p:spPr>
          <p:txBody>
            <a:bodyPr spcFirstLastPara="1" wrap="square" lIns="91425" tIns="45700" rIns="91425" bIns="45700" rtlCol="0" anchor="ctr" anchorCtr="0">
              <a:noAutofit/>
            </a:bodyPr>
            <a:lstStyle/>
            <a:p>
              <a:pPr marL="0" marR="0" lvl="0" indent="0" algn="ctr" rtl="0">
                <a:spcBef>
                  <a:spcPts val="0"/>
                </a:spcBef>
                <a:spcAft>
                  <a:spcPts val="0"/>
                </a:spcAft>
                <a:buNone/>
              </a:pPr>
              <a:r>
                <a:rPr lang="fr" sz="2200" b="1" dirty="0">
                  <a:solidFill>
                    <a:schemeClr val="lt1"/>
                  </a:solidFill>
                  <a:latin typeface="+mj-lt"/>
                  <a:ea typeface="Arial"/>
                  <a:cs typeface="Arial"/>
                  <a:sym typeface="Arial"/>
                </a:rPr>
                <a:t>Stérilisation</a:t>
              </a:r>
              <a:endParaRPr b="1" dirty="0">
                <a:latin typeface="+mj-lt"/>
              </a:endParaRPr>
            </a:p>
          </p:txBody>
        </p:sp>
        <p:sp>
          <p:nvSpPr>
            <p:cNvPr id="478" name="Google Shape;478;p25"/>
            <p:cNvSpPr/>
            <p:nvPr>
              <p:custDataLst>
                <p:tags r:id="rId4"/>
              </p:custDataLst>
            </p:nvPr>
          </p:nvSpPr>
          <p:spPr>
            <a:xfrm>
              <a:off x="3100494" y="5335250"/>
              <a:ext cx="5689368" cy="923289"/>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a:solidFill>
                    <a:schemeClr val="dk1"/>
                  </a:solidFill>
                  <a:latin typeface="+mj-lt"/>
                  <a:ea typeface="Arial"/>
                  <a:cs typeface="Arial"/>
                  <a:sym typeface="Arial"/>
                </a:rPr>
                <a:t>Procédé validé servant à éliminer d’un objet tout micro-organisme viable, dont les virus et les spores bactériennes, à l’exception des prions.</a:t>
              </a:r>
              <a:endParaRPr sz="1400">
                <a:latin typeface="+mj-lt"/>
              </a:endParaRPr>
            </a:p>
          </p:txBody>
        </p:sp>
        <p:sp>
          <p:nvSpPr>
            <p:cNvPr id="11" name="Google Shape;478;p25">
              <a:extLst>
                <a:ext uri="{FF2B5EF4-FFF2-40B4-BE49-F238E27FC236}">
                  <a16:creationId xmlns:a16="http://schemas.microsoft.com/office/drawing/2014/main" id="{1C48ECCA-3829-4596-B87F-628222C47F8B}"/>
                </a:ext>
              </a:extLst>
            </p:cNvPr>
            <p:cNvSpPr/>
            <p:nvPr>
              <p:custDataLst>
                <p:tags r:id="rId5"/>
              </p:custDataLst>
            </p:nvPr>
          </p:nvSpPr>
          <p:spPr>
            <a:xfrm>
              <a:off x="9016963" y="5335250"/>
              <a:ext cx="3037559" cy="923289"/>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rtlCol="0" anchor="t" anchorCtr="0">
              <a:spAutoFit/>
            </a:bodyPr>
            <a:lstStyle/>
            <a:p>
              <a:pPr rtl="0"/>
              <a:r>
                <a:rPr lang="fr">
                  <a:solidFill>
                    <a:srgbClr val="002060"/>
                  </a:solidFill>
                  <a:latin typeface="+mj-lt"/>
                </a:rPr>
                <a:t>Exemple : stérilisation du matériel chirurgical après chaque patient.</a:t>
              </a:r>
            </a:p>
          </p:txBody>
        </p:sp>
      </p:grpSp>
      <p:sp>
        <p:nvSpPr>
          <p:cNvPr id="15" name="Google Shape;479;p25"/>
          <p:cNvSpPr txBox="1"/>
          <p:nvPr>
            <p:custDataLst>
              <p:tags r:id="rId2"/>
            </p:custDataLst>
          </p:nvPr>
        </p:nvSpPr>
        <p:spPr>
          <a:xfrm>
            <a:off x="0" y="390833"/>
            <a:ext cx="9936777" cy="820076"/>
          </a:xfrm>
          <a:prstGeom prst="rect">
            <a:avLst/>
          </a:prstGeom>
          <a:noFill/>
          <a:ln>
            <a:noFill/>
          </a:ln>
        </p:spPr>
        <p:txBody>
          <a:bodyPr spcFirstLastPara="1" wrap="square" lIns="18000" tIns="0" rIns="360000" bIns="0" rtlCol="0" anchor="b" anchorCtr="0">
            <a:noAutofit/>
          </a:bodyPr>
          <a:lstStyle/>
          <a:p>
            <a:pPr lvl="0" algn="ctr" rtl="0">
              <a:lnSpc>
                <a:spcPct val="90000"/>
              </a:lnSpc>
              <a:buClr>
                <a:srgbClr val="0092CC"/>
              </a:buClr>
              <a:buSzPts val="3200"/>
            </a:pPr>
            <a:r>
              <a:rPr lang="fr" sz="2400" b="1">
                <a:solidFill>
                  <a:srgbClr val="C00000"/>
                </a:solidFill>
                <a:sym typeface="Arial"/>
              </a:rPr>
              <a:t>Les étapes de décontamination sont définies comme suit :</a:t>
            </a:r>
            <a:endParaRPr sz="2400" b="1">
              <a:solidFill>
                <a:srgbClr val="C00000"/>
              </a:solidFill>
              <a:sym typeface="Source Sans Pro Regular"/>
            </a:endParaRPr>
          </a:p>
        </p:txBody>
      </p:sp>
    </p:spTree>
    <p:extLst>
      <p:ext uri="{BB962C8B-B14F-4D97-AF65-F5344CB8AC3E}">
        <p14:creationId xmlns:p14="http://schemas.microsoft.com/office/powerpoint/2010/main" val="37966751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109728" tIns="54864" rIns="109728" bIns="54864" numCol="1" rtlCol="0" anchor="ctr" anchorCtr="0" compatLnSpc="1">
            <a:prstTxWarp prst="textNoShape">
              <a:avLst/>
            </a:prstTxWarp>
            <a:noAutofit/>
          </a:bodyPr>
          <a:lstStyle/>
          <a:p>
            <a:pPr marL="0" indent="0" rtl="0">
              <a:spcBef>
                <a:spcPct val="0"/>
              </a:spcBef>
              <a:buSzPts val="2560"/>
              <a:buNone/>
            </a:pPr>
            <a:r>
              <a:rPr lang="fr" sz="3600" b="1" dirty="0">
                <a:solidFill>
                  <a:schemeClr val="bg1"/>
                </a:solidFill>
                <a:latin typeface="+mj-lt"/>
                <a:ea typeface="+mj-ea"/>
                <a:cs typeface="Arial"/>
              </a:rPr>
              <a:t>2.f. Nettoyage de l’environnement </a:t>
            </a:r>
          </a:p>
          <a:p>
            <a:pPr marL="0" indent="0" rtl="0" eaLnBrk="0" fontAlgn="base" hangingPunct="0">
              <a:spcBef>
                <a:spcPct val="0"/>
              </a:spcBef>
              <a:spcAft>
                <a:spcPct val="0"/>
              </a:spcAft>
              <a:buSzPts val="2560"/>
              <a:buNone/>
            </a:pPr>
            <a:endParaRPr lang="fr-FR" sz="2000" b="1" dirty="0">
              <a:solidFill>
                <a:schemeClr val="bg1"/>
              </a:solidFill>
              <a:latin typeface="+mj-lt"/>
              <a:ea typeface="+mj-ea"/>
              <a:cs typeface="Arial"/>
            </a:endParaRPr>
          </a:p>
        </p:txBody>
      </p:sp>
    </p:spTree>
    <p:extLst>
      <p:ext uri="{BB962C8B-B14F-4D97-AF65-F5344CB8AC3E}">
        <p14:creationId xmlns:p14="http://schemas.microsoft.com/office/powerpoint/2010/main" val="284074230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a:spLocks noGrp="1"/>
          </p:cNvSpPr>
          <p:nvPr>
            <p:ph type="body" idx="1"/>
            <p:custDataLst>
              <p:tags r:id="rId1"/>
            </p:custDataLst>
          </p:nvPr>
        </p:nvSpPr>
        <p:spPr>
          <a:xfrm>
            <a:off x="1395664" y="1247001"/>
            <a:ext cx="9205432" cy="4654071"/>
          </a:xfrm>
        </p:spPr>
        <p:txBody>
          <a:bodyPr rtlCol="0">
            <a:normAutofit lnSpcReduction="10000"/>
          </a:bodyPr>
          <a:lstStyle/>
          <a:p>
            <a:pPr marL="0" indent="0" rtl="0">
              <a:buNone/>
            </a:pPr>
            <a:endParaRPr lang="en-US" sz="2150" dirty="0">
              <a:cs typeface="Arial"/>
            </a:endParaRPr>
          </a:p>
          <a:p>
            <a:pPr marL="254000" indent="-254000" defTabSz="289321">
              <a:lnSpc>
                <a:spcPct val="100000"/>
              </a:lnSpc>
              <a:spcBef>
                <a:spcPts val="300"/>
              </a:spcBef>
              <a:buFontTx/>
              <a:buChar char="•"/>
            </a:pPr>
            <a:r>
              <a:rPr lang="fr" dirty="0">
                <a:ea typeface="+mn-ea"/>
                <a:cs typeface="+mn-cs"/>
              </a:rPr>
              <a:t>La désinfection n’est pas nécessaire pour les surfaces et le matériel qui n’entrent pas en contact direct avec les patients ou leurs sécrétions. </a:t>
            </a:r>
            <a:endParaRPr lang="en-US" dirty="0">
              <a:ea typeface="+mn-ea"/>
              <a:cs typeface="+mn-cs"/>
            </a:endParaRPr>
          </a:p>
          <a:p>
            <a:pPr marL="254000" indent="-254000" defTabSz="289321">
              <a:lnSpc>
                <a:spcPct val="100000"/>
              </a:lnSpc>
              <a:spcBef>
                <a:spcPts val="300"/>
              </a:spcBef>
              <a:buFontTx/>
              <a:buChar char="•"/>
            </a:pPr>
            <a:r>
              <a:rPr lang="fr" dirty="0">
                <a:ea typeface="+mn-ea"/>
                <a:cs typeface="+mn-cs"/>
              </a:rPr>
              <a:t>Les surfaces doivent être nettoyées de façon à éviter la production d’aérosols.</a:t>
            </a:r>
            <a:endParaRPr lang="en-US" dirty="0">
              <a:ea typeface="+mn-ea"/>
              <a:cs typeface="+mn-cs"/>
            </a:endParaRPr>
          </a:p>
          <a:p>
            <a:pPr marL="254000" indent="-254000" defTabSz="289321">
              <a:lnSpc>
                <a:spcPct val="100000"/>
              </a:lnSpc>
              <a:spcBef>
                <a:spcPts val="300"/>
              </a:spcBef>
              <a:buFontTx/>
              <a:buChar char="•"/>
            </a:pPr>
            <a:r>
              <a:rPr lang="fr" dirty="0">
                <a:ea typeface="+mn-ea"/>
                <a:cs typeface="+mn-cs"/>
              </a:rPr>
              <a:t>Le processus de nettoyage permet à lui seul de réduire considérablement la charge microbienne des micro-organismes.</a:t>
            </a:r>
            <a:endParaRPr lang="en-US" dirty="0">
              <a:ea typeface="+mn-ea"/>
              <a:cs typeface="+mn-cs"/>
            </a:endParaRPr>
          </a:p>
          <a:p>
            <a:pPr marL="254000" indent="-254000" defTabSz="289321">
              <a:lnSpc>
                <a:spcPct val="100000"/>
              </a:lnSpc>
              <a:spcBef>
                <a:spcPts val="300"/>
              </a:spcBef>
              <a:buFontTx/>
              <a:buChar char="•"/>
            </a:pPr>
            <a:r>
              <a:rPr lang="fr" dirty="0">
                <a:ea typeface="+mn-ea"/>
                <a:cs typeface="+mn-cs"/>
              </a:rPr>
              <a:t>Lorsqu’une désinfection est nécessaire, il convient de s’assurer qu’un nettoyage est effectué au préalable. Les objets et les surfaces ne peuvent être désinfectés s’ils n’ont pas été préalablement débarrassés de leurs matières organiques (excrétions, secrétions, saleté, poussière, etc.)</a:t>
            </a:r>
            <a:endParaRPr lang="en-US" dirty="0">
              <a:ea typeface="+mn-ea"/>
              <a:cs typeface="+mn-cs"/>
            </a:endParaRPr>
          </a:p>
          <a:p>
            <a:pPr marL="254000" indent="-254000" defTabSz="289321">
              <a:lnSpc>
                <a:spcPct val="100000"/>
              </a:lnSpc>
              <a:spcBef>
                <a:spcPts val="300"/>
              </a:spcBef>
              <a:buFontTx/>
              <a:buChar char="•"/>
            </a:pPr>
            <a:endParaRPr lang="en-US" dirty="0">
              <a:latin typeface="+mn-lt"/>
              <a:ea typeface="+mn-ea"/>
              <a:cs typeface="+mn-cs"/>
            </a:endParaRPr>
          </a:p>
        </p:txBody>
      </p:sp>
      <p:sp>
        <p:nvSpPr>
          <p:cNvPr id="3" name="Shape 108">
            <a:extLst>
              <a:ext uri="{FF2B5EF4-FFF2-40B4-BE49-F238E27FC236}">
                <a16:creationId xmlns:a16="http://schemas.microsoft.com/office/drawing/2014/main" id="{37B22AAA-9342-43AC-8F65-25CA62562D11}"/>
              </a:ext>
            </a:extLst>
          </p:cNvPr>
          <p:cNvSpPr txBox="1">
            <a:spLocks/>
          </p:cNvSpPr>
          <p:nvPr>
            <p:custDataLst>
              <p:tags r:id="rId2"/>
            </p:custDataLst>
          </p:nvPr>
        </p:nvSpPr>
        <p:spPr bwMode="auto">
          <a:xfrm>
            <a:off x="160421" y="-208548"/>
            <a:ext cx="9789418" cy="103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rtlCol="0" anchor="ctr" anchorCtr="0" compatLnSpc="1">
            <a:prstTxWarp prst="textNoShape">
              <a:avLst/>
            </a:prstTxWarp>
          </a:bodyPr>
          <a:lstStyle>
            <a:lvl1pPr algn="ctr" defTabSz="905255" rtl="0" eaLnBrk="0" fontAlgn="base" hangingPunct="0">
              <a:spcBef>
                <a:spcPct val="0"/>
              </a:spcBef>
              <a:spcAft>
                <a:spcPct val="0"/>
              </a:spcAft>
              <a:defRPr sz="35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algn="l" rtl="0"/>
            <a:r>
              <a:rPr lang="fr" sz="3200">
                <a:solidFill>
                  <a:schemeClr val="bg1"/>
                </a:solidFill>
                <a:latin typeface="+mj-lt"/>
                <a:cs typeface="Arial"/>
              </a:rPr>
              <a:t>Nettoyage de l’environnement</a:t>
            </a:r>
          </a:p>
        </p:txBody>
      </p:sp>
    </p:spTree>
    <p:extLst>
      <p:ext uri="{BB962C8B-B14F-4D97-AF65-F5344CB8AC3E}">
        <p14:creationId xmlns:p14="http://schemas.microsoft.com/office/powerpoint/2010/main" val="2804847039"/>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09">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109">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109">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10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build="p" bldLvl="5"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xfrm>
            <a:off x="1301350" y="1669428"/>
            <a:ext cx="9589299" cy="1870076"/>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109728" tIns="54864" rIns="109728" bIns="54864" numCol="1" rtlCol="0" anchor="ctr" anchorCtr="0" compatLnSpc="1">
            <a:prstTxWarp prst="textNoShape">
              <a:avLst/>
            </a:prstTxWarp>
            <a:noAutofit/>
          </a:bodyPr>
          <a:lstStyle/>
          <a:p>
            <a:pPr marL="0" indent="0" rtl="0" eaLnBrk="0" fontAlgn="base" hangingPunct="0">
              <a:spcBef>
                <a:spcPct val="0"/>
              </a:spcBef>
              <a:spcAft>
                <a:spcPct val="0"/>
              </a:spcAft>
              <a:buSzPts val="2560"/>
              <a:buNone/>
            </a:pPr>
            <a:r>
              <a:rPr lang="fr" sz="3600" b="1" dirty="0">
                <a:solidFill>
                  <a:schemeClr val="bg1"/>
                </a:solidFill>
                <a:latin typeface="+mj-lt"/>
                <a:ea typeface="+mj-ea"/>
                <a:cs typeface="Arial"/>
              </a:rPr>
              <a:t>2.g. Manipulation et nettoyage du linge souillé en toute sécurité</a:t>
            </a:r>
            <a:endParaRPr lang="fr-FR" sz="3600" b="1" dirty="0">
              <a:solidFill>
                <a:schemeClr val="bg1"/>
              </a:solidFill>
              <a:latin typeface="+mj-lt"/>
              <a:ea typeface="+mj-ea"/>
              <a:cs typeface="Arial"/>
            </a:endParaRPr>
          </a:p>
        </p:txBody>
      </p:sp>
    </p:spTree>
    <p:extLst>
      <p:ext uri="{BB962C8B-B14F-4D97-AF65-F5344CB8AC3E}">
        <p14:creationId xmlns:p14="http://schemas.microsoft.com/office/powerpoint/2010/main" val="16300657"/>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2" name="Google Shape;532;p32"/>
          <p:cNvSpPr txBox="1">
            <a:spLocks noGrp="1"/>
          </p:cNvSpPr>
          <p:nvPr>
            <p:ph type="body" idx="1"/>
            <p:custDataLst>
              <p:tags r:id="rId1"/>
            </p:custDataLst>
          </p:nvPr>
        </p:nvSpPr>
        <p:spPr>
          <a:xfrm>
            <a:off x="1507958" y="1247001"/>
            <a:ext cx="9093137" cy="4654071"/>
          </a:xfrm>
          <a:prstGeom prst="rect">
            <a:avLst/>
          </a:prstGeom>
          <a:noFill/>
          <a:ln>
            <a:noFill/>
          </a:ln>
        </p:spPr>
        <p:txBody>
          <a:bodyPr spcFirstLastPara="1" wrap="square" lIns="18000" tIns="0" rIns="18000" bIns="0" rtlCol="0" anchor="t" anchorCtr="0">
            <a:normAutofit lnSpcReduction="10000"/>
          </a:bodyPr>
          <a:lstStyle/>
          <a:p>
            <a:pPr marL="342900" lvl="0" indent="-342900" algn="l" rtl="0">
              <a:lnSpc>
                <a:spcPct val="100000"/>
              </a:lnSpc>
              <a:spcBef>
                <a:spcPts val="600"/>
              </a:spcBef>
              <a:spcAft>
                <a:spcPts val="0"/>
              </a:spcAft>
              <a:buSzPts val="2240"/>
            </a:pPr>
            <a:r>
              <a:rPr lang="fr" sz="2400" dirty="0">
                <a:ea typeface="Arial"/>
                <a:cs typeface="Arial"/>
                <a:sym typeface="Arial"/>
              </a:rPr>
              <a:t>Manipuler le linge souillé avec un minimum d’agitation afin d’éviter la contamination.</a:t>
            </a:r>
            <a:endParaRPr lang="fr-FR" sz="2400" dirty="0"/>
          </a:p>
          <a:p>
            <a:pPr marL="342900" lvl="0" indent="-342900" algn="l" rtl="0">
              <a:lnSpc>
                <a:spcPct val="100000"/>
              </a:lnSpc>
              <a:spcBef>
                <a:spcPts val="600"/>
              </a:spcBef>
              <a:spcAft>
                <a:spcPts val="0"/>
              </a:spcAft>
              <a:buSzPts val="2240"/>
            </a:pPr>
            <a:r>
              <a:rPr lang="fr" sz="2400" dirty="0">
                <a:ea typeface="Arial"/>
                <a:cs typeface="Arial"/>
                <a:sym typeface="Arial"/>
              </a:rPr>
              <a:t>Placer le linge dans des sacs/conteneurs prévus à cet effet sur le lieu de soins.</a:t>
            </a:r>
            <a:endParaRPr lang="en-US" sz="2400" dirty="0">
              <a:ea typeface="Arial"/>
              <a:cs typeface="Arial"/>
            </a:endParaRPr>
          </a:p>
          <a:p>
            <a:pPr marL="342900" lvl="0" indent="-342900" algn="l" rtl="0">
              <a:lnSpc>
                <a:spcPct val="100000"/>
              </a:lnSpc>
              <a:spcBef>
                <a:spcPts val="600"/>
              </a:spcBef>
              <a:spcAft>
                <a:spcPts val="0"/>
              </a:spcAft>
              <a:buSzPts val="2240"/>
            </a:pPr>
            <a:r>
              <a:rPr lang="fr" sz="2400" dirty="0">
                <a:ea typeface="Arial"/>
                <a:cs typeface="Arial"/>
                <a:sym typeface="Arial"/>
              </a:rPr>
              <a:t>Si le linge est très sale :</a:t>
            </a:r>
            <a:r>
              <a:rPr lang="fr" sz="2400" dirty="0">
                <a:cs typeface="Arial"/>
                <a:sym typeface="Arial"/>
              </a:rPr>
              <a:t> 1) </a:t>
            </a:r>
            <a:r>
              <a:rPr lang="fr" sz="2400" dirty="0">
                <a:ea typeface="Arial"/>
                <a:cs typeface="Arial"/>
                <a:sym typeface="Arial"/>
              </a:rPr>
              <a:t>ôtez les salissures grossières (p. ex., selles, vomissures) en portant des gants et en utilisant un objet plat et rigide ; 2) jetez les matières solides dans des toilettes à chasse d’eau et jetez la lingette à la poubelle ;</a:t>
            </a:r>
            <a:r>
              <a:rPr lang="fr" sz="2400" dirty="0">
                <a:cs typeface="Arial"/>
                <a:sym typeface="Arial"/>
              </a:rPr>
              <a:t> et 3) </a:t>
            </a:r>
            <a:r>
              <a:rPr lang="fr" sz="2400" dirty="0">
                <a:ea typeface="Arial"/>
                <a:cs typeface="Arial"/>
                <a:sym typeface="Arial"/>
              </a:rPr>
              <a:t>placez le linge souillé dans un conteneur étanche clairement étiqueté (p. ex., sac ou bac fermé) situé dans la zone de soin.</a:t>
            </a:r>
            <a:endParaRPr lang="en-US" sz="2400" dirty="0">
              <a:ea typeface="Arial"/>
              <a:cs typeface="Arial"/>
            </a:endParaRPr>
          </a:p>
          <a:p>
            <a:pPr marL="342900" indent="-342900" rtl="0">
              <a:lnSpc>
                <a:spcPct val="100000"/>
              </a:lnSpc>
              <a:spcBef>
                <a:spcPts val="600"/>
              </a:spcBef>
              <a:spcAft>
                <a:spcPts val="0"/>
              </a:spcAft>
              <a:buSzPts val="2240"/>
            </a:pPr>
            <a:r>
              <a:rPr lang="fr" sz="2400" dirty="0">
                <a:ea typeface="Arial"/>
                <a:cs typeface="Arial"/>
                <a:sym typeface="Arial"/>
              </a:rPr>
              <a:t>Porter </a:t>
            </a:r>
            <a:r>
              <a:rPr lang="fr" dirty="0">
                <a:ea typeface="Arial"/>
                <a:cs typeface="Arial"/>
                <a:sym typeface="Arial"/>
              </a:rPr>
              <a:t>l’</a:t>
            </a:r>
            <a:r>
              <a:rPr lang="fr" sz="2400" dirty="0">
                <a:ea typeface="Arial"/>
                <a:cs typeface="Arial"/>
                <a:sym typeface="Arial"/>
              </a:rPr>
              <a:t>EPI adapté au risque lorsque l’on manipule du linge usagé ou souillé. </a:t>
            </a:r>
            <a:endParaRPr lang="en-US" sz="2400" dirty="0">
              <a:ea typeface="Arial"/>
              <a:cs typeface="Arial"/>
            </a:endParaRPr>
          </a:p>
          <a:p>
            <a:pPr marL="342900" lvl="0" indent="-342900" algn="l" rtl="0">
              <a:lnSpc>
                <a:spcPct val="100000"/>
              </a:lnSpc>
              <a:spcBef>
                <a:spcPts val="600"/>
              </a:spcBef>
              <a:spcAft>
                <a:spcPts val="0"/>
              </a:spcAft>
              <a:buSzPts val="2240"/>
            </a:pPr>
            <a:endParaRPr lang="en-US" sz="2400" dirty="0">
              <a:latin typeface="Arial"/>
              <a:ea typeface="Arial"/>
              <a:cs typeface="Arial"/>
            </a:endParaRPr>
          </a:p>
          <a:p>
            <a:pPr marL="342900" indent="-342900" rtl="0">
              <a:spcBef>
                <a:spcPts val="0"/>
              </a:spcBef>
              <a:spcAft>
                <a:spcPts val="0"/>
              </a:spcAft>
              <a:buSzPts val="2240"/>
            </a:pPr>
            <a:endParaRPr lang="en-US" sz="2400" dirty="0">
              <a:latin typeface="Arial"/>
              <a:cs typeface="Arial"/>
            </a:endParaRPr>
          </a:p>
          <a:p>
            <a:pPr lvl="0" algn="l" rtl="0">
              <a:lnSpc>
                <a:spcPct val="100000"/>
              </a:lnSpc>
              <a:spcBef>
                <a:spcPts val="600"/>
              </a:spcBef>
              <a:spcAft>
                <a:spcPts val="0"/>
              </a:spcAft>
              <a:buSzPts val="2240"/>
            </a:pPr>
            <a:endParaRPr sz="2400" dirty="0">
              <a:latin typeface="Arial"/>
              <a:ea typeface="Arial"/>
              <a:cs typeface="Arial"/>
              <a:sym typeface="Arial"/>
            </a:endParaRPr>
          </a:p>
          <a:p>
            <a:pPr marL="702945" lvl="1" indent="-190500" algn="l" rtl="0">
              <a:lnSpc>
                <a:spcPct val="100000"/>
              </a:lnSpc>
              <a:spcBef>
                <a:spcPts val="600"/>
              </a:spcBef>
              <a:spcAft>
                <a:spcPts val="0"/>
              </a:spcAft>
              <a:buSzPts val="2400"/>
              <a:buNone/>
            </a:pPr>
            <a:endParaRPr sz="2400" dirty="0">
              <a:latin typeface="Arial"/>
              <a:ea typeface="Arial"/>
              <a:cs typeface="Arial"/>
            </a:endParaRPr>
          </a:p>
          <a:p>
            <a:pPr marL="0" lvl="0" indent="0" algn="l" rtl="0">
              <a:lnSpc>
                <a:spcPct val="100000"/>
              </a:lnSpc>
              <a:spcBef>
                <a:spcPts val="600"/>
              </a:spcBef>
              <a:spcAft>
                <a:spcPts val="0"/>
              </a:spcAft>
              <a:buSzPts val="1280"/>
              <a:buFont typeface="Arial"/>
              <a:buNone/>
            </a:pPr>
            <a:endParaRPr sz="2400" b="0" i="0" dirty="0">
              <a:latin typeface="Arial"/>
              <a:ea typeface="Arial"/>
              <a:cs typeface="Arial"/>
              <a:sym typeface="Arial"/>
            </a:endParaRPr>
          </a:p>
        </p:txBody>
      </p:sp>
      <p:sp>
        <p:nvSpPr>
          <p:cNvPr id="531" name="Google Shape;531;p32"/>
          <p:cNvSpPr txBox="1">
            <a:spLocks noGrp="1"/>
          </p:cNvSpPr>
          <p:nvPr>
            <p:ph type="title" idx="4294967295"/>
            <p:custDataLst>
              <p:tags r:id="rId2"/>
            </p:custDataLst>
          </p:nvPr>
        </p:nvSpPr>
        <p:spPr>
          <a:xfrm>
            <a:off x="0" y="210697"/>
            <a:ext cx="10972800" cy="746231"/>
          </a:xfrm>
          <a:prstGeom prst="rect">
            <a:avLst/>
          </a:prstGeom>
          <a:noFill/>
          <a:ln>
            <a:noFill/>
          </a:ln>
        </p:spPr>
        <p:txBody>
          <a:bodyPr spcFirstLastPara="1" wrap="square" lIns="18000" tIns="0" rIns="360000" bIns="0" rtlCol="0" anchor="b" anchorCtr="0">
            <a:noAutofit/>
          </a:bodyPr>
          <a:lstStyle/>
          <a:p>
            <a:pPr marL="0" lvl="0" indent="0" rtl="0">
              <a:lnSpc>
                <a:spcPct val="90000"/>
              </a:lnSpc>
              <a:spcBef>
                <a:spcPts val="0"/>
              </a:spcBef>
              <a:spcAft>
                <a:spcPts val="0"/>
              </a:spcAft>
              <a:buClr>
                <a:srgbClr val="0092CC"/>
              </a:buClr>
              <a:buSzPts val="3200"/>
              <a:buFont typeface="Arial"/>
              <a:buNone/>
            </a:pPr>
            <a:r>
              <a:rPr lang="fr" sz="3000" b="1" dirty="0">
                <a:latin typeface="+mj-lt"/>
                <a:ea typeface="Arial"/>
                <a:cs typeface="Arial"/>
                <a:sym typeface="Arial"/>
              </a:rPr>
              <a:t>Comment gérer le linge usagé dans les services ?</a:t>
            </a:r>
            <a:br>
              <a:rPr lang="en-US" sz="3000" b="1" dirty="0">
                <a:latin typeface="+mj-lt"/>
                <a:ea typeface="Arial"/>
                <a:cs typeface="Arial"/>
              </a:rPr>
            </a:br>
            <a:endParaRPr lang="en-US" sz="3000" b="1" dirty="0">
              <a:solidFill>
                <a:schemeClr val="tx1"/>
              </a:solidFill>
              <a:latin typeface="+mj-lt"/>
            </a:endParaRPr>
          </a:p>
        </p:txBody>
      </p:sp>
    </p:spTree>
    <p:extLst>
      <p:ext uri="{BB962C8B-B14F-4D97-AF65-F5344CB8AC3E}">
        <p14:creationId xmlns:p14="http://schemas.microsoft.com/office/powerpoint/2010/main" val="2909132904"/>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sz="half" idx="1"/>
            <p:custDataLst>
              <p:tags r:id="rId1"/>
            </p:custDataLst>
          </p:nvPr>
        </p:nvSpPr>
        <p:spPr>
          <a:xfrm>
            <a:off x="410742" y="1762473"/>
            <a:ext cx="11347451" cy="1870076"/>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109728" tIns="54864" rIns="109728" bIns="54864" numCol="1" rtlCol="0" anchor="ctr" anchorCtr="0" compatLnSpc="1">
            <a:prstTxWarp prst="textNoShape">
              <a:avLst/>
            </a:prstTxWarp>
            <a:noAutofit/>
          </a:bodyPr>
          <a:lstStyle/>
          <a:p>
            <a:pPr marL="0" indent="0" rtl="0" eaLnBrk="0" fontAlgn="base" hangingPunct="0">
              <a:spcBef>
                <a:spcPct val="0"/>
              </a:spcBef>
              <a:spcAft>
                <a:spcPct val="0"/>
              </a:spcAft>
              <a:buSzPts val="2560"/>
              <a:buNone/>
            </a:pPr>
            <a:r>
              <a:rPr lang="fr" sz="3600" b="1" dirty="0">
                <a:solidFill>
                  <a:schemeClr val="bg1"/>
                </a:solidFill>
                <a:ea typeface="+mj-ea"/>
              </a:rPr>
              <a:t>2.h. La gestion des déchets</a:t>
            </a:r>
            <a:endParaRPr lang="en-US" sz="3600" b="1" dirty="0">
              <a:solidFill>
                <a:schemeClr val="bg1"/>
              </a:solidFill>
              <a:ea typeface="+mj-ea"/>
            </a:endParaRPr>
          </a:p>
        </p:txBody>
      </p:sp>
    </p:spTree>
    <p:extLst>
      <p:ext uri="{BB962C8B-B14F-4D97-AF65-F5344CB8AC3E}">
        <p14:creationId xmlns:p14="http://schemas.microsoft.com/office/powerpoint/2010/main" val="1560250313"/>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pic>
        <p:nvPicPr>
          <p:cNvPr id="545" name="Google Shape;545;p34"/>
          <p:cNvPicPr preferRelativeResize="0">
            <a:picLocks noGrp="1"/>
          </p:cNvPicPr>
          <p:nvPr>
            <p:ph type="body" idx="1"/>
            <p:custDataLst>
              <p:tags r:id="rId1"/>
            </p:custDataLst>
          </p:nvPr>
        </p:nvPicPr>
        <p:blipFill rotWithShape="1">
          <a:blip r:embed="rId6">
            <a:alphaModFix/>
          </a:blip>
          <a:stretch/>
        </p:blipFill>
        <p:spPr>
          <a:xfrm>
            <a:off x="1957136" y="1363578"/>
            <a:ext cx="8244097" cy="3608597"/>
          </a:xfrm>
          <a:prstGeom prst="rect">
            <a:avLst/>
          </a:prstGeom>
          <a:noFill/>
          <a:ln>
            <a:noFill/>
          </a:ln>
        </p:spPr>
      </p:pic>
      <p:sp>
        <p:nvSpPr>
          <p:cNvPr id="546" name="Google Shape;546;p34"/>
          <p:cNvSpPr txBox="1">
            <a:spLocks noGrp="1"/>
          </p:cNvSpPr>
          <p:nvPr>
            <p:ph type="title" idx="4294967295"/>
            <p:custDataLst>
              <p:tags r:id="rId2"/>
            </p:custDataLst>
          </p:nvPr>
        </p:nvSpPr>
        <p:spPr>
          <a:xfrm>
            <a:off x="0" y="198438"/>
            <a:ext cx="11044238" cy="314909"/>
          </a:xfrm>
          <a:prstGeom prst="rect">
            <a:avLst/>
          </a:prstGeom>
          <a:noFill/>
          <a:ln>
            <a:noFill/>
          </a:ln>
        </p:spPr>
        <p:txBody>
          <a:bodyPr spcFirstLastPara="1" wrap="square" lIns="18000" tIns="0" rIns="360000" bIns="0" rtlCol="0" anchor="b" anchorCtr="0">
            <a:noAutofit/>
          </a:bodyPr>
          <a:lstStyle/>
          <a:p>
            <a:pPr lvl="0" rtl="0">
              <a:buSzPts val="3200"/>
            </a:pPr>
            <a:r>
              <a:rPr lang="fr" sz="3200" b="1">
                <a:ea typeface="Arial"/>
                <a:cs typeface="Arial"/>
                <a:sym typeface="Arial"/>
              </a:rPr>
              <a:t>Étapes du processus de gestion des déchets</a:t>
            </a:r>
            <a:endParaRPr sz="3200" b="1"/>
          </a:p>
        </p:txBody>
      </p:sp>
      <p:sp>
        <p:nvSpPr>
          <p:cNvPr id="547" name="Google Shape;547;p34"/>
          <p:cNvSpPr txBox="1"/>
          <p:nvPr>
            <p:custDataLst>
              <p:tags r:id="rId3"/>
            </p:custDataLst>
          </p:nvPr>
        </p:nvSpPr>
        <p:spPr>
          <a:xfrm>
            <a:off x="619113" y="5201064"/>
            <a:ext cx="11884215" cy="83095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sz="2400">
                <a:solidFill>
                  <a:schemeClr val="dk1"/>
                </a:solidFill>
                <a:latin typeface="+mj-lt"/>
                <a:ea typeface="Arial"/>
                <a:cs typeface="Arial"/>
                <a:sym typeface="Arial"/>
              </a:rPr>
              <a:t>Le traitement sécurisé des déchets produits dans le cadre des activités de soins relève de la responsabilité de l’ensemble du personnel.</a:t>
            </a:r>
            <a:endParaRPr sz="2400">
              <a:latin typeface="+mj-lt"/>
            </a:endParaRPr>
          </a:p>
        </p:txBody>
      </p:sp>
      <p:sp>
        <p:nvSpPr>
          <p:cNvPr id="2" name="Rectangle 1">
            <a:extLst>
              <a:ext uri="{FF2B5EF4-FFF2-40B4-BE49-F238E27FC236}">
                <a16:creationId xmlns:a16="http://schemas.microsoft.com/office/drawing/2014/main" id="{B85D48FE-49D2-F42F-0B36-7B12F9C4171F}"/>
              </a:ext>
            </a:extLst>
          </p:cNvPr>
          <p:cNvSpPr/>
          <p:nvPr/>
        </p:nvSpPr>
        <p:spPr>
          <a:xfrm>
            <a:off x="2314575" y="2663310"/>
            <a:ext cx="914400" cy="369330"/>
          </a:xfrm>
          <a:prstGeom prst="rect">
            <a:avLst/>
          </a:prstGeom>
          <a:solidFill>
            <a:srgbClr val="1A4164"/>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fr-FR" dirty="0">
                <a:solidFill>
                  <a:schemeClr val="bg1"/>
                </a:solidFill>
                <a:latin typeface="Calibri"/>
                <a:ea typeface="Calibri"/>
                <a:cs typeface="Calibri"/>
                <a:sym typeface="Calibri"/>
              </a:rPr>
              <a:t>Réduire</a:t>
            </a:r>
            <a:endParaRPr kumimoji="0" lang="en-US" sz="1800" b="0" i="0" u="none" strike="noStrike" cap="none" spc="0" normalizeH="0" baseline="0" dirty="0">
              <a:ln>
                <a:noFill/>
              </a:ln>
              <a:solidFill>
                <a:schemeClr val="bg1"/>
              </a:solidFill>
              <a:effectLst/>
              <a:uFillTx/>
              <a:latin typeface="Calibri"/>
              <a:ea typeface="Calibri"/>
              <a:cs typeface="Calibri"/>
              <a:sym typeface="Calibri"/>
            </a:endParaRPr>
          </a:p>
        </p:txBody>
      </p:sp>
    </p:spTree>
    <p:extLst>
      <p:ext uri="{BB962C8B-B14F-4D97-AF65-F5344CB8AC3E}">
        <p14:creationId xmlns:p14="http://schemas.microsoft.com/office/powerpoint/2010/main" val="1807063500"/>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895904" y="2152755"/>
            <a:ext cx="10718580" cy="1143000"/>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109728" tIns="54864" rIns="109728" bIns="54864"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rtl="0"/>
            <a:r>
              <a:rPr lang="fr" sz="3600" dirty="0">
                <a:solidFill>
                  <a:schemeClr val="bg1"/>
                </a:solidFill>
                <a:latin typeface="+mj-lt"/>
                <a:cs typeface="Arial"/>
              </a:rPr>
              <a:t>3. Précautions fondées sur la transmission</a:t>
            </a:r>
          </a:p>
        </p:txBody>
      </p:sp>
    </p:spTree>
    <p:extLst>
      <p:ext uri="{BB962C8B-B14F-4D97-AF65-F5344CB8AC3E}">
        <p14:creationId xmlns:p14="http://schemas.microsoft.com/office/powerpoint/2010/main" val="2499074734"/>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43"/>
          <p:cNvSpPr txBox="1">
            <a:spLocks noGrp="1"/>
          </p:cNvSpPr>
          <p:nvPr>
            <p:ph type="body" idx="1"/>
            <p:custDataLst>
              <p:tags r:id="rId1"/>
            </p:custDataLst>
          </p:nvPr>
        </p:nvSpPr>
        <p:spPr>
          <a:xfrm>
            <a:off x="882316" y="1247001"/>
            <a:ext cx="10228026" cy="4654071"/>
          </a:xfrm>
          <a:prstGeom prst="rect">
            <a:avLst/>
          </a:prstGeom>
          <a:noFill/>
          <a:ln>
            <a:noFill/>
          </a:ln>
        </p:spPr>
        <p:txBody>
          <a:bodyPr spcFirstLastPara="1" wrap="square" lIns="18000" tIns="0" rIns="18000" bIns="0" rtlCol="0" anchor="t" anchorCtr="0">
            <a:noAutofit/>
          </a:bodyPr>
          <a:lstStyle/>
          <a:p>
            <a:pPr rtl="0">
              <a:spcBef>
                <a:spcPts val="0"/>
              </a:spcBef>
              <a:buSzPts val="2240"/>
            </a:pPr>
            <a:endParaRPr lang="en-US" sz="2400" dirty="0">
              <a:solidFill>
                <a:srgbClr val="FF0000"/>
              </a:solidFill>
              <a:ea typeface="+mn-lt"/>
              <a:cs typeface="+mn-lt"/>
            </a:endParaRPr>
          </a:p>
          <a:p>
            <a:pPr marL="254000" indent="-254000" defTabSz="289321">
              <a:spcBef>
                <a:spcPts val="0"/>
              </a:spcBef>
              <a:buClr>
                <a:srgbClr val="729E03"/>
              </a:buClr>
              <a:buFontTx/>
              <a:buChar char="•"/>
            </a:pPr>
            <a:r>
              <a:rPr lang="fr" dirty="0">
                <a:ea typeface="+mn-ea"/>
                <a:cs typeface="+mn-cs"/>
              </a:rPr>
              <a:t>Pour les cas symptomatiques et suspects, ou dont l’infection par un agent pathogène hautement transmissible est confirmée.</a:t>
            </a:r>
            <a:endParaRPr lang="fr-FR" dirty="0">
              <a:ea typeface="+mn-ea"/>
              <a:cs typeface="+mn-cs"/>
            </a:endParaRPr>
          </a:p>
          <a:p>
            <a:pPr marL="254000" indent="-254000" defTabSz="289321">
              <a:spcBef>
                <a:spcPts val="1600"/>
              </a:spcBef>
              <a:buClr>
                <a:srgbClr val="729E03"/>
              </a:buClr>
              <a:buFontTx/>
              <a:buChar char="•"/>
            </a:pPr>
            <a:r>
              <a:rPr lang="fr" dirty="0">
                <a:ea typeface="+mn-ea"/>
                <a:cs typeface="+mn-cs"/>
              </a:rPr>
              <a:t>Lorsque l’agent pathogène est considéré comme important d’un point de vue épidémiologique.</a:t>
            </a:r>
          </a:p>
          <a:p>
            <a:pPr marL="254000" lvl="0" indent="-254000" defTabSz="289321">
              <a:lnSpc>
                <a:spcPct val="110000"/>
              </a:lnSpc>
              <a:spcBef>
                <a:spcPts val="1600"/>
              </a:spcBef>
              <a:buClr>
                <a:srgbClr val="729E03"/>
              </a:buClr>
              <a:buFontTx/>
              <a:buChar char="•"/>
            </a:pPr>
            <a:r>
              <a:rPr lang="fr" dirty="0">
                <a:ea typeface="+mn-ea"/>
                <a:cs typeface="+mn-cs"/>
              </a:rPr>
              <a:t>Lorsque les actes médicaux augmentent le risque de transmission d’un agent infectieux.</a:t>
            </a:r>
            <a:endParaRPr dirty="0">
              <a:ea typeface="+mn-ea"/>
              <a:cs typeface="+mn-cs"/>
            </a:endParaRPr>
          </a:p>
          <a:p>
            <a:pPr marL="254000" lvl="0" indent="-254000" defTabSz="289321">
              <a:lnSpc>
                <a:spcPct val="110000"/>
              </a:lnSpc>
              <a:spcBef>
                <a:spcPts val="1600"/>
              </a:spcBef>
              <a:buClr>
                <a:srgbClr val="729E03"/>
              </a:buClr>
              <a:buFontTx/>
              <a:buChar char="•"/>
            </a:pPr>
            <a:r>
              <a:rPr lang="fr" dirty="0">
                <a:ea typeface="+mn-ea"/>
                <a:cs typeface="+mn-cs"/>
              </a:rPr>
              <a:t>Lorsque la situation clinique empêche l’application systématique des précautions standard.</a:t>
            </a:r>
            <a:endParaRPr dirty="0">
              <a:ea typeface="+mn-ea"/>
              <a:cs typeface="+mn-cs"/>
            </a:endParaRPr>
          </a:p>
        </p:txBody>
      </p:sp>
      <p:sp>
        <p:nvSpPr>
          <p:cNvPr id="4" name="Google Shape;649;p43">
            <a:extLst>
              <a:ext uri="{FF2B5EF4-FFF2-40B4-BE49-F238E27FC236}">
                <a16:creationId xmlns:a16="http://schemas.microsoft.com/office/drawing/2014/main" id="{94E93A7F-5180-4291-8DEE-CBCCCE67494C}"/>
              </a:ext>
            </a:extLst>
          </p:cNvPr>
          <p:cNvSpPr txBox="1">
            <a:spLocks/>
          </p:cNvSpPr>
          <p:nvPr>
            <p:custDataLst>
              <p:tags r:id="rId2"/>
            </p:custDataLst>
          </p:nvPr>
        </p:nvSpPr>
        <p:spPr bwMode="gray">
          <a:xfrm>
            <a:off x="0" y="-144379"/>
            <a:ext cx="11110342" cy="1041532"/>
          </a:xfrm>
          <a:prstGeom prst="rect">
            <a:avLst/>
          </a:prstGeom>
          <a:noFill/>
          <a:ln>
            <a:noFill/>
          </a:ln>
        </p:spPr>
        <p:txBody>
          <a:bodyPr spcFirstLastPara="1" vert="horz" wrap="square" lIns="18000" tIns="0" rIns="360000" bIns="0" rtlCol="0" anchor="b" anchorCtr="0">
            <a:noAutofit/>
          </a:bodyPr>
          <a:lstStyle>
            <a:lvl1pPr lvl="0" algn="l" defTabSz="914400" rtl="0" eaLnBrk="1" latinLnBrk="0" hangingPunct="1">
              <a:lnSpc>
                <a:spcPct val="90000"/>
              </a:lnSpc>
              <a:spcBef>
                <a:spcPts val="0"/>
              </a:spcBef>
              <a:spcAft>
                <a:spcPts val="0"/>
              </a:spcAft>
              <a:buClr>
                <a:srgbClr val="0092CC"/>
              </a:buClr>
              <a:buSzPts val="1800"/>
              <a:buNone/>
              <a:defRPr sz="2800" b="1" kern="1200">
                <a:solidFill>
                  <a:srgbClr val="0092CC"/>
                </a:solidFill>
                <a:latin typeface="+mj-lt"/>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buSzPts val="3200"/>
            </a:pPr>
            <a:r>
              <a:rPr lang="fr" sz="3200">
                <a:solidFill>
                  <a:schemeClr val="bg1"/>
                </a:solidFill>
                <a:cs typeface="Arial"/>
              </a:rPr>
              <a:t>Dans quelles situations doit-on appliquer les précautions fondées sur la transmission ?</a:t>
            </a:r>
            <a:endParaRPr lang="en-US" sz="3200">
              <a:solidFill>
                <a:schemeClr val="bg1"/>
              </a:solidFill>
            </a:endParaRPr>
          </a:p>
        </p:txBody>
      </p:sp>
    </p:spTree>
    <p:extLst>
      <p:ext uri="{BB962C8B-B14F-4D97-AF65-F5344CB8AC3E}">
        <p14:creationId xmlns:p14="http://schemas.microsoft.com/office/powerpoint/2010/main" val="31135805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7">
                                            <p:txEl>
                                              <p:pRg st="1" end="1"/>
                                            </p:txEl>
                                          </p:spTgt>
                                        </p:tgtEl>
                                        <p:attrNameLst>
                                          <p:attrName>style.visibility</p:attrName>
                                        </p:attrNameLst>
                                      </p:cBhvr>
                                      <p:to>
                                        <p:strVal val="visible"/>
                                      </p:to>
                                    </p:set>
                                    <p:animEffect transition="in" filter="fade">
                                      <p:cBhvr>
                                        <p:cTn id="7" dur="500"/>
                                        <p:tgtEl>
                                          <p:spTgt spid="6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7">
                                            <p:txEl>
                                              <p:pRg st="2" end="2"/>
                                            </p:txEl>
                                          </p:spTgt>
                                        </p:tgtEl>
                                        <p:attrNameLst>
                                          <p:attrName>style.visibility</p:attrName>
                                        </p:attrNameLst>
                                      </p:cBhvr>
                                      <p:to>
                                        <p:strVal val="visible"/>
                                      </p:to>
                                    </p:set>
                                    <p:animEffect transition="in" filter="fade">
                                      <p:cBhvr>
                                        <p:cTn id="12" dur="500"/>
                                        <p:tgtEl>
                                          <p:spTgt spid="6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47">
                                            <p:txEl>
                                              <p:pRg st="3" end="3"/>
                                            </p:txEl>
                                          </p:spTgt>
                                        </p:tgtEl>
                                        <p:attrNameLst>
                                          <p:attrName>style.visibility</p:attrName>
                                        </p:attrNameLst>
                                      </p:cBhvr>
                                      <p:to>
                                        <p:strVal val="visible"/>
                                      </p:to>
                                    </p:set>
                                    <p:animEffect transition="in" filter="fade">
                                      <p:cBhvr>
                                        <p:cTn id="17" dur="500"/>
                                        <p:tgtEl>
                                          <p:spTgt spid="6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47">
                                            <p:txEl>
                                              <p:pRg st="4" end="4"/>
                                            </p:txEl>
                                          </p:spTgt>
                                        </p:tgtEl>
                                        <p:attrNameLst>
                                          <p:attrName>style.visibility</p:attrName>
                                        </p:attrNameLst>
                                      </p:cBhvr>
                                      <p:to>
                                        <p:strVal val="visible"/>
                                      </p:to>
                                    </p:set>
                                    <p:animEffect transition="in" filter="fade">
                                      <p:cBhvr>
                                        <p:cTn id="22" dur="500"/>
                                        <p:tgtEl>
                                          <p:spTgt spid="6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87D48F9-8FA2-46FA-9DEE-6D096CAFC3C7}"/>
              </a:ext>
            </a:extLst>
          </p:cNvPr>
          <p:cNvSpPr>
            <a:spLocks noGrp="1"/>
          </p:cNvSpPr>
          <p:nvPr>
            <p:custDataLst>
              <p:tags r:id="rId1"/>
            </p:custDataLst>
          </p:nvPr>
        </p:nvSpPr>
        <p:spPr bwMode="auto">
          <a:xfrm>
            <a:off x="1511300" y="22098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rtl="0">
              <a:buFont typeface="+mj-lt"/>
              <a:buAutoNum type="arabicPeriod"/>
            </a:pPr>
            <a:endParaRPr lang="fr-FR" sz="2400">
              <a:solidFill>
                <a:schemeClr val="tx1"/>
              </a:solidFill>
              <a:latin typeface="+mn-lt"/>
              <a:cs typeface="Times New Roman"/>
            </a:endParaRPr>
          </a:p>
        </p:txBody>
      </p:sp>
      <p:sp>
        <p:nvSpPr>
          <p:cNvPr id="5" name="Google Shape;307;p8">
            <a:extLst>
              <a:ext uri="{FF2B5EF4-FFF2-40B4-BE49-F238E27FC236}">
                <a16:creationId xmlns:a16="http://schemas.microsoft.com/office/drawing/2014/main" id="{E5C692D0-2DB3-48AC-ACA2-69BD41700619}"/>
              </a:ext>
            </a:extLst>
          </p:cNvPr>
          <p:cNvSpPr txBox="1">
            <a:spLocks/>
          </p:cNvSpPr>
          <p:nvPr>
            <p:custDataLst>
              <p:tags r:id="rId2"/>
            </p:custDataLst>
          </p:nvPr>
        </p:nvSpPr>
        <p:spPr bwMode="auto">
          <a:xfrm>
            <a:off x="420304" y="661626"/>
            <a:ext cx="3561348"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18000" tIns="0" rIns="360000" bIns="0" numCol="1" rtlCol="0" anchor="b" anchorCtr="0" compatLnSpc="1">
            <a:prstTxWarp prst="textNoShape">
              <a:avLst/>
            </a:prstTxWarp>
            <a:noAutofit/>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defTabSz="289321">
              <a:lnSpc>
                <a:spcPct val="90000"/>
              </a:lnSpc>
              <a:spcBef>
                <a:spcPts val="0"/>
              </a:spcBef>
              <a:spcAft>
                <a:spcPts val="0"/>
              </a:spcAft>
            </a:pPr>
            <a:r>
              <a:rPr lang="fr" sz="3200" dirty="0">
                <a:solidFill>
                  <a:srgbClr val="FFFFFF"/>
                </a:solidFill>
                <a:latin typeface="Source Sans Pro Bold"/>
                <a:ea typeface="Source Sans Pro Bold"/>
                <a:cs typeface="Source Sans Pro Bold"/>
                <a:sym typeface="Source Sans Pro Bold"/>
              </a:rPr>
              <a:t>Objectifs d’apprentissage</a:t>
            </a:r>
          </a:p>
        </p:txBody>
      </p:sp>
      <p:sp>
        <p:nvSpPr>
          <p:cNvPr id="2" name="Shape 139">
            <a:extLst>
              <a:ext uri="{FF2B5EF4-FFF2-40B4-BE49-F238E27FC236}">
                <a16:creationId xmlns:a16="http://schemas.microsoft.com/office/drawing/2014/main" id="{3689CDF0-66A6-41DE-82FA-D562A72C20F1}"/>
              </a:ext>
            </a:extLst>
          </p:cNvPr>
          <p:cNvSpPr txBox="1">
            <a:spLocks/>
          </p:cNvSpPr>
          <p:nvPr>
            <p:custDataLst>
              <p:tags r:id="rId3"/>
            </p:custDataLst>
          </p:nvPr>
        </p:nvSpPr>
        <p:spPr bwMode="auto">
          <a:xfrm>
            <a:off x="4315327" y="1381626"/>
            <a:ext cx="7589073" cy="456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411480" indent="-41148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1pPr>
            <a:lvl2pPr marL="891540" indent="-34290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2pPr>
            <a:lvl3pPr marL="1371600" indent="-27432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3pPr>
            <a:lvl4pPr marL="192024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4pPr>
            <a:lvl5pPr marL="246888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5pPr>
            <a:lvl6pPr marL="301752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defTabSz="289321">
              <a:spcBef>
                <a:spcPts val="500"/>
              </a:spcBef>
              <a:spcAft>
                <a:spcPts val="0"/>
              </a:spcAft>
              <a:buNone/>
              <a:defRPr sz="1800"/>
            </a:pPr>
            <a:r>
              <a:rPr lang="fr" sz="2300" b="1" dirty="0">
                <a:solidFill>
                  <a:schemeClr val="tx1"/>
                </a:solidFill>
                <a:latin typeface="Source Sans Pro Bold"/>
                <a:cs typeface="+mn-cs"/>
                <a:sym typeface="Verdana"/>
              </a:rPr>
              <a:t>À l’issue de cette session, vous devriez être en mesure :</a:t>
            </a:r>
            <a:endParaRPr lang="fr-FR" sz="2300" b="1" dirty="0">
              <a:solidFill>
                <a:schemeClr val="tx1"/>
              </a:solidFill>
              <a:latin typeface="Source Sans Pro Bold"/>
              <a:cs typeface="+mn-cs"/>
              <a:sym typeface="Source Sans Pro Regular"/>
            </a:endParaRPr>
          </a:p>
          <a:p>
            <a:pPr marL="0" indent="0" rtl="0">
              <a:spcBef>
                <a:spcPts val="500"/>
              </a:spcBef>
              <a:buFont typeface="Arial" charset="0"/>
              <a:buNone/>
              <a:defRPr sz="1800"/>
            </a:pPr>
            <a:endParaRPr lang="fr-FR" sz="2800" dirty="0">
              <a:latin typeface="Arial"/>
              <a:ea typeface="Verdana"/>
              <a:cs typeface="Arial"/>
              <a:sym typeface="Verdana"/>
            </a:endParaRPr>
          </a:p>
          <a:p>
            <a:pPr marL="254000" indent="-254000" defTabSz="289321">
              <a:spcBef>
                <a:spcPts val="500"/>
              </a:spcBef>
              <a:spcAft>
                <a:spcPts val="0"/>
              </a:spcAft>
              <a:buClr>
                <a:srgbClr val="729E03"/>
              </a:buClr>
              <a:buSzPct val="100000"/>
              <a:buFont typeface="Arial"/>
              <a:buChar char="•"/>
              <a:defRPr sz="1800"/>
            </a:pPr>
            <a:r>
              <a:rPr lang="fr" sz="2200" dirty="0">
                <a:solidFill>
                  <a:srgbClr val="000000"/>
                </a:solidFill>
                <a:latin typeface="+mj-lt"/>
                <a:cs typeface="+mn-cs"/>
                <a:sym typeface="Verdana"/>
              </a:rPr>
              <a:t>D’appliquer les précautions standard.</a:t>
            </a:r>
            <a:endParaRPr lang="fr-FR" sz="2200" dirty="0">
              <a:solidFill>
                <a:srgbClr val="000000"/>
              </a:solidFill>
              <a:latin typeface="+mj-lt"/>
              <a:cs typeface="+mn-cs"/>
              <a:sym typeface="Source Sans Pro Regular"/>
            </a:endParaRPr>
          </a:p>
          <a:p>
            <a:pPr marL="254000" indent="-254000" defTabSz="289321">
              <a:spcBef>
                <a:spcPts val="500"/>
              </a:spcBef>
              <a:spcAft>
                <a:spcPts val="0"/>
              </a:spcAft>
              <a:buClr>
                <a:srgbClr val="729E03"/>
              </a:buClr>
              <a:buSzPct val="100000"/>
              <a:buFont typeface="Arial"/>
              <a:buChar char="•"/>
              <a:defRPr sz="1800"/>
            </a:pPr>
            <a:r>
              <a:rPr lang="fr" sz="2200" dirty="0">
                <a:solidFill>
                  <a:srgbClr val="000000"/>
                </a:solidFill>
                <a:latin typeface="+mj-lt"/>
                <a:cs typeface="+mn-cs"/>
                <a:sym typeface="Verdana"/>
              </a:rPr>
              <a:t>De mettre en œuvre les précautions fondées sur la transmission selon les besoins.</a:t>
            </a:r>
            <a:endParaRPr lang="fr-FR" sz="2200" dirty="0">
              <a:solidFill>
                <a:srgbClr val="000000"/>
              </a:solidFill>
              <a:latin typeface="+mj-lt"/>
              <a:cs typeface="+mn-cs"/>
              <a:sym typeface="Source Sans Pro Regular"/>
            </a:endParaRPr>
          </a:p>
          <a:p>
            <a:pPr marL="254000" indent="-254000" defTabSz="289321">
              <a:spcBef>
                <a:spcPts val="500"/>
              </a:spcBef>
              <a:spcAft>
                <a:spcPts val="0"/>
              </a:spcAft>
              <a:buClr>
                <a:srgbClr val="729E03"/>
              </a:buClr>
              <a:buSzPct val="100000"/>
              <a:buFont typeface="Arial"/>
              <a:buChar char="•"/>
              <a:defRPr sz="1800"/>
            </a:pPr>
            <a:r>
              <a:rPr lang="fr" sz="2200" dirty="0">
                <a:solidFill>
                  <a:srgbClr val="000000"/>
                </a:solidFill>
                <a:latin typeface="+mj-lt"/>
                <a:cs typeface="+mn-cs"/>
                <a:sym typeface="Verdana"/>
              </a:rPr>
              <a:t>De déterminer le type de précaution à prendre en fonction du mode de transmission de la maladie.</a:t>
            </a:r>
            <a:endParaRPr lang="fr-FR" sz="2200" dirty="0">
              <a:solidFill>
                <a:srgbClr val="000000"/>
              </a:solidFill>
              <a:latin typeface="+mj-lt"/>
              <a:cs typeface="+mn-cs"/>
              <a:sym typeface="Source Sans Pro Regular"/>
            </a:endParaRPr>
          </a:p>
          <a:p>
            <a:pPr marL="254000" indent="-254000" defTabSz="289321">
              <a:spcBef>
                <a:spcPts val="500"/>
              </a:spcBef>
              <a:spcAft>
                <a:spcPts val="0"/>
              </a:spcAft>
              <a:buClr>
                <a:srgbClr val="729E03"/>
              </a:buClr>
              <a:buSzPct val="100000"/>
              <a:buFont typeface="Arial"/>
              <a:buChar char="•"/>
              <a:defRPr sz="1800"/>
            </a:pPr>
            <a:r>
              <a:rPr lang="fr" sz="2200" dirty="0">
                <a:solidFill>
                  <a:srgbClr val="000000"/>
                </a:solidFill>
                <a:latin typeface="+mj-lt"/>
                <a:cs typeface="+mn-cs"/>
                <a:sym typeface="Verdana"/>
              </a:rPr>
              <a:t>D’identifier les procédures pour mettre et retirer correctement les différents types d’équipement de protection individuelle (EPI).</a:t>
            </a:r>
            <a:endParaRPr lang="fr-FR" sz="2200" dirty="0">
              <a:solidFill>
                <a:srgbClr val="000000"/>
              </a:solidFill>
              <a:latin typeface="+mj-lt"/>
              <a:cs typeface="+mn-cs"/>
              <a:sym typeface="Source Sans Pro Regular"/>
            </a:endParaRPr>
          </a:p>
        </p:txBody>
      </p:sp>
    </p:spTree>
    <p:extLst>
      <p:ext uri="{BB962C8B-B14F-4D97-AF65-F5344CB8AC3E}">
        <p14:creationId xmlns:p14="http://schemas.microsoft.com/office/powerpoint/2010/main" val="3067975664"/>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55" name="Google Shape;655;p44"/>
          <p:cNvSpPr txBox="1">
            <a:spLocks noGrp="1"/>
          </p:cNvSpPr>
          <p:nvPr>
            <p:ph type="body" idx="1"/>
            <p:custDataLst>
              <p:tags r:id="rId1"/>
            </p:custDataLst>
          </p:nvPr>
        </p:nvSpPr>
        <p:spPr>
          <a:xfrm>
            <a:off x="1318662" y="6363117"/>
            <a:ext cx="8893742" cy="494883"/>
          </a:xfrm>
          <a:prstGeom prst="rect">
            <a:avLst/>
          </a:prstGeom>
          <a:noFill/>
          <a:ln>
            <a:noFill/>
          </a:ln>
        </p:spPr>
        <p:txBody>
          <a:bodyPr spcFirstLastPara="1" wrap="square" lIns="18000" tIns="0" rIns="18000" bIns="0" rtlCol="0" anchor="t" anchorCtr="0">
            <a:normAutofit/>
          </a:bodyPr>
          <a:lstStyle/>
          <a:p>
            <a:pPr marL="0" indent="0" rtl="0">
              <a:lnSpc>
                <a:spcPct val="90000"/>
              </a:lnSpc>
              <a:buSzPts val="592"/>
            </a:pPr>
            <a:r>
              <a:rPr lang="fr" sz="1000" dirty="0"/>
              <a:t>Adapté du document suivant : Agence ontarienne de protection et de promotion de la santé, Comité consultatif provincial des maladies infectieuses, </a:t>
            </a:r>
            <a:r>
              <a:rPr lang="en" sz="1000" i="1" dirty="0"/>
              <a:t>Pratiques de base et précautions supplémentaires dans tous les établissements de soins de santé,</a:t>
            </a:r>
            <a:r>
              <a:rPr lang="en" sz="1000" dirty="0"/>
              <a:t> </a:t>
            </a:r>
            <a:r>
              <a:rPr lang="en" sz="1000" i="1" dirty="0"/>
              <a:t>3</a:t>
            </a:r>
            <a:r>
              <a:rPr lang="en" sz="1000" i="1" baseline="30000" dirty="0"/>
              <a:t>e </a:t>
            </a:r>
            <a:r>
              <a:rPr lang="en" sz="1000" i="1" dirty="0"/>
              <a:t>édition</a:t>
            </a:r>
            <a:r>
              <a:rPr lang="en" sz="1000" dirty="0"/>
              <a:t>. Toronto, Ontario : Queen’s Printer for Ontario. Novembre 2012. </a:t>
            </a:r>
            <a:endParaRPr dirty="0"/>
          </a:p>
          <a:p>
            <a:pPr marL="0" lvl="0" indent="0" algn="l" rtl="0">
              <a:lnSpc>
                <a:spcPct val="90000"/>
              </a:lnSpc>
              <a:spcBef>
                <a:spcPts val="0"/>
              </a:spcBef>
              <a:spcAft>
                <a:spcPts val="0"/>
              </a:spcAft>
              <a:buSzPts val="592"/>
              <a:buFont typeface="Arial"/>
              <a:buNone/>
            </a:pPr>
            <a:endParaRPr sz="740" dirty="0"/>
          </a:p>
        </p:txBody>
      </p:sp>
      <p:sp>
        <p:nvSpPr>
          <p:cNvPr id="656" name="Google Shape;656;p44"/>
          <p:cNvSpPr txBox="1">
            <a:spLocks noGrp="1"/>
          </p:cNvSpPr>
          <p:nvPr>
            <p:ph type="title" idx="4294967295"/>
            <p:custDataLst>
              <p:tags r:id="rId2"/>
            </p:custDataLst>
          </p:nvPr>
        </p:nvSpPr>
        <p:spPr>
          <a:xfrm>
            <a:off x="0" y="-476127"/>
            <a:ext cx="11324580" cy="1143000"/>
          </a:xfrm>
          <a:prstGeom prst="rect">
            <a:avLst/>
          </a:prstGeom>
          <a:noFill/>
          <a:ln>
            <a:noFill/>
          </a:ln>
        </p:spPr>
        <p:txBody>
          <a:bodyPr spcFirstLastPara="1" wrap="square" lIns="18000" tIns="0" rIns="360000" bIns="0" rtlCol="0" anchor="b" anchorCtr="0">
            <a:noAutofit/>
          </a:bodyPr>
          <a:lstStyle/>
          <a:p>
            <a:pPr rtl="0">
              <a:lnSpc>
                <a:spcPct val="90000"/>
              </a:lnSpc>
              <a:spcBef>
                <a:spcPts val="0"/>
              </a:spcBef>
              <a:spcAft>
                <a:spcPts val="0"/>
              </a:spcAft>
              <a:buClr>
                <a:srgbClr val="0092CC"/>
              </a:buClr>
              <a:buSzPts val="3200"/>
            </a:pPr>
            <a:r>
              <a:rPr lang="fr" sz="3000" b="1">
                <a:latin typeface="+mj-lt"/>
                <a:cs typeface="Arial"/>
                <a:sym typeface="Arial"/>
              </a:rPr>
              <a:t>Que sont les </a:t>
            </a:r>
            <a:r>
              <a:rPr lang="fr" sz="3000" b="1">
                <a:latin typeface="+mj-lt"/>
                <a:ea typeface="Arial"/>
                <a:cs typeface="Arial"/>
                <a:sym typeface="Arial"/>
              </a:rPr>
              <a:t>précautions</a:t>
            </a:r>
            <a:r>
              <a:rPr lang="fr" sz="3000" b="1">
                <a:latin typeface="+mj-lt"/>
                <a:cs typeface="Arial"/>
                <a:sym typeface="Arial"/>
              </a:rPr>
              <a:t> fondées sur la transmission ? </a:t>
            </a:r>
            <a:endParaRPr sz="3000" b="1">
              <a:latin typeface="+mj-lt"/>
            </a:endParaRPr>
          </a:p>
        </p:txBody>
      </p:sp>
      <p:sp>
        <p:nvSpPr>
          <p:cNvPr id="657" name="Google Shape;657;p44"/>
          <p:cNvSpPr/>
          <p:nvPr>
            <p:custDataLst>
              <p:tags r:id="rId3"/>
            </p:custDataLst>
          </p:nvPr>
        </p:nvSpPr>
        <p:spPr>
          <a:xfrm>
            <a:off x="713874" y="1482859"/>
            <a:ext cx="10390415" cy="4725436"/>
          </a:xfrm>
          <a:prstGeom prst="roundRect">
            <a:avLst>
              <a:gd name="adj" fmla="val 16667"/>
            </a:avLst>
          </a:prstGeom>
          <a:solidFill>
            <a:srgbClr val="A2DBF2"/>
          </a:solidFill>
          <a:ln w="19050" cap="flat" cmpd="sng">
            <a:solidFill>
              <a:schemeClr val="lt1"/>
            </a:solidFill>
            <a:prstDash val="solid"/>
            <a:miter lim="800000"/>
            <a:headEnd type="none" w="sm" len="sm"/>
            <a:tailEnd type="none" w="sm" len="sm"/>
          </a:ln>
        </p:spPr>
        <p:txBody>
          <a:bodyPr spcFirstLastPara="1" wrap="square" lIns="91425" tIns="45700" rIns="91425" bIns="45700" rtlCol="0" anchor="ctr" anchorCtr="0">
            <a:noAutofit/>
          </a:bodyPr>
          <a:lstStyle/>
          <a:p>
            <a:pPr algn="ctr" rtl="0"/>
            <a:endParaRPr lang="en-US" sz="1600" dirty="0">
              <a:solidFill>
                <a:srgbClr val="FFFFFF"/>
              </a:solidFill>
              <a:latin typeface="+mj-lt"/>
              <a:cs typeface="Arial"/>
            </a:endParaRPr>
          </a:p>
          <a:p>
            <a:pPr algn="ctr" rtl="0"/>
            <a:endParaRPr sz="1600" dirty="0">
              <a:solidFill>
                <a:srgbClr val="FFFFFF"/>
              </a:solidFill>
              <a:latin typeface="+mj-lt"/>
              <a:ea typeface="Arial"/>
              <a:cs typeface="Arial"/>
              <a:sym typeface="Arial"/>
            </a:endParaRPr>
          </a:p>
          <a:p>
            <a:pPr marL="0" marR="0" lvl="0" indent="0" algn="ctr" rtl="0">
              <a:spcBef>
                <a:spcPts val="0"/>
              </a:spcBef>
              <a:spcAft>
                <a:spcPts val="0"/>
              </a:spcAft>
              <a:buNone/>
            </a:pPr>
            <a:r>
              <a:rPr lang="fr" sz="2000" dirty="0">
                <a:solidFill>
                  <a:schemeClr val="accent6">
                    <a:lumMod val="75000"/>
                  </a:schemeClr>
                </a:solidFill>
                <a:latin typeface="+mj-lt"/>
                <a:ea typeface="Arial"/>
                <a:cs typeface="Arial"/>
                <a:sym typeface="Arial"/>
              </a:rPr>
              <a:t>Précautions standard</a:t>
            </a:r>
            <a:endParaRPr sz="1600" dirty="0">
              <a:solidFill>
                <a:schemeClr val="accent6">
                  <a:lumMod val="75000"/>
                </a:schemeClr>
              </a:solidFill>
              <a:latin typeface="+mj-lt"/>
              <a:cs typeface="Arial"/>
            </a:endParaRPr>
          </a:p>
          <a:p>
            <a:pPr marL="0" marR="0" lvl="0" indent="0" algn="ctr" rtl="0">
              <a:spcBef>
                <a:spcPts val="0"/>
              </a:spcBef>
              <a:spcAft>
                <a:spcPts val="0"/>
              </a:spcAft>
              <a:buNone/>
            </a:pPr>
            <a:r>
              <a:rPr lang="fr" sz="2000" b="1" dirty="0">
                <a:solidFill>
                  <a:schemeClr val="accent6">
                    <a:lumMod val="75000"/>
                  </a:schemeClr>
                </a:solidFill>
                <a:latin typeface="+mj-lt"/>
                <a:ea typeface="Arial"/>
                <a:cs typeface="Arial"/>
                <a:sym typeface="Arial"/>
              </a:rPr>
              <a:t>+</a:t>
            </a:r>
            <a:endParaRPr sz="1600" b="1" dirty="0">
              <a:solidFill>
                <a:schemeClr val="accent6">
                  <a:lumMod val="75000"/>
                </a:schemeClr>
              </a:solidFill>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Aménagements spéciaux/isolement </a:t>
            </a:r>
            <a:r>
              <a:rPr lang="fr" dirty="0">
                <a:solidFill>
                  <a:srgbClr val="000000"/>
                </a:solidFill>
                <a:latin typeface="+mj-lt"/>
                <a:ea typeface="Arial"/>
                <a:cs typeface="Arial"/>
                <a:sym typeface="Arial"/>
              </a:rPr>
              <a:t>(chambre individuelle, espacement des lits, toilettes séparées, etc.)</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Affichage</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EPI</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Utilisation de matériel propre à chaque patient et nettoyage renforcé</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Limitation des déplacements</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a:t>
            </a:r>
            <a:endParaRPr sz="1600" dirty="0">
              <a:latin typeface="+mj-lt"/>
              <a:cs typeface="Arial"/>
            </a:endParaRPr>
          </a:p>
          <a:p>
            <a:pPr marL="0" marR="0" lvl="0" indent="0" algn="ctr" rtl="0">
              <a:spcBef>
                <a:spcPts val="0"/>
              </a:spcBef>
              <a:spcAft>
                <a:spcPts val="0"/>
              </a:spcAft>
              <a:buNone/>
            </a:pPr>
            <a:r>
              <a:rPr lang="fr" sz="2000" dirty="0">
                <a:solidFill>
                  <a:srgbClr val="000000"/>
                </a:solidFill>
                <a:latin typeface="+mj-lt"/>
                <a:ea typeface="Arial"/>
                <a:cs typeface="Arial"/>
                <a:sym typeface="Arial"/>
              </a:rPr>
              <a:t>Communication</a:t>
            </a:r>
            <a:endParaRPr dirty="0">
              <a:solidFill>
                <a:srgbClr val="FFFFFF"/>
              </a:solidFill>
              <a:latin typeface="+mj-lt"/>
              <a:ea typeface="Arial"/>
              <a:cs typeface="Arial"/>
              <a:sym typeface="Arial"/>
            </a:endParaRPr>
          </a:p>
          <a:p>
            <a:pPr marL="0" marR="0" lvl="0" indent="0" algn="ctr" rtl="0">
              <a:spcBef>
                <a:spcPts val="0"/>
              </a:spcBef>
              <a:spcAft>
                <a:spcPts val="0"/>
              </a:spcAft>
              <a:buNone/>
            </a:pPr>
            <a:endParaRPr sz="1600" dirty="0">
              <a:solidFill>
                <a:srgbClr val="FFFFFF"/>
              </a:solidFill>
              <a:latin typeface="+mj-lt"/>
              <a:ea typeface="Arial"/>
              <a:cs typeface="Arial"/>
              <a:sym typeface="Arial"/>
            </a:endParaRPr>
          </a:p>
          <a:p>
            <a:pPr marL="0" marR="0" lvl="0" indent="0" algn="ctr" rtl="0">
              <a:spcBef>
                <a:spcPts val="0"/>
              </a:spcBef>
              <a:spcAft>
                <a:spcPts val="0"/>
              </a:spcAft>
              <a:buNone/>
            </a:pPr>
            <a:endParaRPr sz="1600" dirty="0">
              <a:solidFill>
                <a:srgbClr val="FFFFFF"/>
              </a:solidFill>
              <a:latin typeface="+mj-lt"/>
              <a:ea typeface="Arial"/>
              <a:cs typeface="Arial"/>
              <a:sym typeface="Arial"/>
            </a:endParaRPr>
          </a:p>
        </p:txBody>
      </p:sp>
      <p:sp>
        <p:nvSpPr>
          <p:cNvPr id="2" name="TextBox 1">
            <a:extLst>
              <a:ext uri="{FF2B5EF4-FFF2-40B4-BE49-F238E27FC236}">
                <a16:creationId xmlns:a16="http://schemas.microsoft.com/office/drawing/2014/main" id="{0AAD117A-D9F0-49A7-B36F-CE19C937A5A7}"/>
              </a:ext>
            </a:extLst>
          </p:cNvPr>
          <p:cNvSpPr txBox="1"/>
          <p:nvPr>
            <p:custDataLst>
              <p:tags r:id="rId4"/>
            </p:custDataLst>
          </p:nvPr>
        </p:nvSpPr>
        <p:spPr>
          <a:xfrm>
            <a:off x="614885" y="1003846"/>
            <a:ext cx="10935431"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fr" sz="2200" b="1">
                <a:solidFill>
                  <a:schemeClr val="accent2"/>
                </a:solidFill>
                <a:latin typeface="Source Sans Pro Bold"/>
                <a:ea typeface="Source Sans Pro Bold"/>
                <a:cs typeface="Source Sans Pro Bold"/>
                <a:sym typeface="Source Sans Pro Bold"/>
              </a:rPr>
              <a:t>Les précautions fondées sur la transmission incluent les éléments suivants </a:t>
            </a:r>
            <a:r>
              <a:rPr lang="fr" sz="2200">
                <a:latin typeface="Arial"/>
                <a:ea typeface="+mn-lt"/>
                <a:cs typeface="Arial"/>
              </a:rPr>
              <a:t>:</a:t>
            </a:r>
            <a:endParaRPr lang="en-US" sz="2200">
              <a:latin typeface="Arial"/>
              <a:cs typeface="Arial"/>
            </a:endParaRPr>
          </a:p>
        </p:txBody>
      </p:sp>
    </p:spTree>
    <p:extLst>
      <p:ext uri="{BB962C8B-B14F-4D97-AF65-F5344CB8AC3E}">
        <p14:creationId xmlns:p14="http://schemas.microsoft.com/office/powerpoint/2010/main" val="30788436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7">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7">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7">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7">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57">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5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6" name="Google Shape;696;p49"/>
          <p:cNvSpPr txBox="1">
            <a:spLocks noGrp="1"/>
          </p:cNvSpPr>
          <p:nvPr>
            <p:ph type="body" idx="1"/>
            <p:custDataLst>
              <p:tags r:id="rId1"/>
            </p:custDataLst>
          </p:nvPr>
        </p:nvSpPr>
        <p:spPr>
          <a:prstGeom prst="rect">
            <a:avLst/>
          </a:prstGeom>
          <a:noFill/>
          <a:ln>
            <a:noFill/>
          </a:ln>
        </p:spPr>
        <p:txBody>
          <a:bodyPr spcFirstLastPara="1" wrap="square" lIns="13500" tIns="0" rIns="13500" bIns="0" rtlCol="0" anchor="t" anchorCtr="0">
            <a:noAutofit/>
          </a:bodyPr>
          <a:lstStyle/>
          <a:p>
            <a:pPr marL="0" indent="0" rtl="0">
              <a:buSzPts val="2220"/>
              <a:buNone/>
            </a:pPr>
            <a:r>
              <a:rPr lang="fr" sz="2000" i="0" dirty="0">
                <a:solidFill>
                  <a:schemeClr val="tx1"/>
                </a:solidFill>
                <a:ea typeface="Arial"/>
                <a:cs typeface="Arial"/>
                <a:sym typeface="Arial"/>
              </a:rPr>
              <a:t>Privilégier une chambre </a:t>
            </a:r>
            <a:r>
              <a:rPr lang="fr" sz="2000" dirty="0">
                <a:solidFill>
                  <a:schemeClr val="tx1"/>
                </a:solidFill>
                <a:cs typeface="Arial"/>
                <a:sym typeface="Arial"/>
              </a:rPr>
              <a:t>individuelle</a:t>
            </a:r>
            <a:r>
              <a:rPr lang="fr" sz="2000" i="0" dirty="0">
                <a:solidFill>
                  <a:schemeClr val="tx1"/>
                </a:solidFill>
                <a:ea typeface="Arial"/>
                <a:cs typeface="Arial"/>
                <a:sym typeface="Arial"/>
              </a:rPr>
              <a:t>.</a:t>
            </a:r>
            <a:endParaRPr lang="en-US" sz="2000" dirty="0">
              <a:solidFill>
                <a:schemeClr val="tx1"/>
              </a:solidFill>
              <a:cs typeface="Arial"/>
            </a:endParaRPr>
          </a:p>
          <a:p>
            <a:pPr marL="0" indent="0" rtl="0">
              <a:buSzPts val="2220"/>
              <a:buNone/>
            </a:pPr>
            <a:r>
              <a:rPr lang="fr" sz="2000" dirty="0">
                <a:solidFill>
                  <a:schemeClr val="tx1"/>
                </a:solidFill>
                <a:ea typeface="Arial"/>
                <a:cs typeface="Arial"/>
                <a:sym typeface="Arial"/>
              </a:rPr>
              <a:t>Hygiène des mains</a:t>
            </a:r>
            <a:endParaRPr lang="en-US" sz="2000" dirty="0">
              <a:solidFill>
                <a:schemeClr val="tx1"/>
              </a:solidFill>
              <a:ea typeface="Arial"/>
              <a:cs typeface="Arial"/>
            </a:endParaRPr>
          </a:p>
          <a:p>
            <a:pPr marL="635635" lvl="2" indent="-285750" rtl="0">
              <a:spcBef>
                <a:spcPts val="450"/>
              </a:spcBef>
              <a:buSzPts val="2220"/>
              <a:buFont typeface="Courier New" panose="020B0604020202020204" pitchFamily="34" charset="0"/>
              <a:buChar char="o"/>
            </a:pPr>
            <a:r>
              <a:rPr lang="fr" sz="2000" dirty="0">
                <a:solidFill>
                  <a:schemeClr val="tx1"/>
                </a:solidFill>
                <a:ea typeface="Arial"/>
                <a:cs typeface="Arial"/>
                <a:sym typeface="Arial"/>
              </a:rPr>
              <a:t> Respecter les « 5 indications » de l’OMS, en particulier avant et après tout contact avec le patient, et après avoir enlevé l’EPI. </a:t>
            </a:r>
            <a:endParaRPr sz="2000" dirty="0">
              <a:solidFill>
                <a:schemeClr val="tx1"/>
              </a:solidFill>
              <a:cs typeface="Arial"/>
            </a:endParaRPr>
          </a:p>
          <a:p>
            <a:pPr marL="635635" lvl="2" indent="-285750" algn="l" rtl="0">
              <a:spcBef>
                <a:spcPts val="450"/>
              </a:spcBef>
              <a:buSzPts val="2220"/>
              <a:buFont typeface="Courier New" charset="0"/>
              <a:buChar char="o"/>
            </a:pPr>
            <a:r>
              <a:rPr lang="fr" sz="2000" dirty="0">
                <a:solidFill>
                  <a:schemeClr val="tx1"/>
                </a:solidFill>
                <a:ea typeface="Arial"/>
                <a:cs typeface="Arial"/>
                <a:sym typeface="Arial"/>
              </a:rPr>
              <a:t>Éviter de se toucher les yeux, le nez et la bouche avec des gants contaminés ou des mains non gantées.</a:t>
            </a:r>
            <a:endParaRPr sz="2000" dirty="0">
              <a:solidFill>
                <a:schemeClr val="tx1"/>
              </a:solidFill>
              <a:cs typeface="Arial"/>
            </a:endParaRPr>
          </a:p>
          <a:p>
            <a:pPr marL="0" indent="0" algn="l" rtl="0">
              <a:spcBef>
                <a:spcPts val="450"/>
              </a:spcBef>
              <a:buSzPts val="2220"/>
              <a:buNone/>
            </a:pPr>
            <a:r>
              <a:rPr lang="fr" sz="2000" i="0" dirty="0">
                <a:solidFill>
                  <a:schemeClr val="tx1"/>
                </a:solidFill>
                <a:ea typeface="Arial"/>
                <a:cs typeface="Arial"/>
                <a:sym typeface="Arial"/>
              </a:rPr>
              <a:t>EPI : blouse + gants</a:t>
            </a:r>
            <a:endParaRPr lang="en-US" sz="2000" i="0" dirty="0">
              <a:solidFill>
                <a:schemeClr val="tx1"/>
              </a:solidFill>
              <a:ea typeface="Arial"/>
              <a:cs typeface="Arial"/>
            </a:endParaRPr>
          </a:p>
          <a:p>
            <a:pPr marL="0" indent="0" algn="l" rtl="0">
              <a:spcBef>
                <a:spcPts val="450"/>
              </a:spcBef>
              <a:buSzPts val="2220"/>
              <a:buNone/>
            </a:pPr>
            <a:r>
              <a:rPr lang="fr" sz="2000" dirty="0">
                <a:solidFill>
                  <a:schemeClr val="tx1"/>
                </a:solidFill>
                <a:cs typeface="Arial"/>
              </a:rPr>
              <a:t>Autres mesures :</a:t>
            </a:r>
            <a:endParaRPr sz="2000" dirty="0">
              <a:solidFill>
                <a:schemeClr val="tx1"/>
              </a:solidFill>
              <a:cs typeface="Arial"/>
            </a:endParaRPr>
          </a:p>
          <a:p>
            <a:pPr marL="257175" indent="-257175" algn="l" rtl="0">
              <a:spcBef>
                <a:spcPts val="450"/>
              </a:spcBef>
              <a:buSzPts val="2220"/>
              <a:buFont typeface="Courier New"/>
              <a:buChar char="o"/>
            </a:pPr>
            <a:r>
              <a:rPr lang="fr" sz="2000" dirty="0">
                <a:solidFill>
                  <a:schemeClr val="tx1"/>
                </a:solidFill>
                <a:ea typeface="Arial"/>
                <a:cs typeface="Arial"/>
                <a:sym typeface="Arial"/>
              </a:rPr>
              <a:t>Équipement :</a:t>
            </a:r>
            <a:r>
              <a:rPr lang="fr" sz="2000" i="0" dirty="0">
                <a:solidFill>
                  <a:schemeClr val="tx1"/>
                </a:solidFill>
                <a:ea typeface="Arial"/>
                <a:cs typeface="Arial"/>
                <a:sym typeface="Arial"/>
              </a:rPr>
              <a:t> nettoyage, désinfection et stérilisation.</a:t>
            </a:r>
            <a:endParaRPr sz="2000" i="0" dirty="0">
              <a:solidFill>
                <a:schemeClr val="tx1"/>
              </a:solidFill>
              <a:cs typeface="Arial"/>
            </a:endParaRPr>
          </a:p>
          <a:p>
            <a:pPr marL="257175" indent="-257175" rtl="0">
              <a:spcBef>
                <a:spcPts val="450"/>
              </a:spcBef>
              <a:buSzPts val="2220"/>
              <a:buFont typeface="Courier New"/>
              <a:buChar char="o"/>
            </a:pPr>
            <a:r>
              <a:rPr lang="fr" sz="2000" dirty="0">
                <a:solidFill>
                  <a:schemeClr val="tx1"/>
                </a:solidFill>
                <a:ea typeface="Arial"/>
                <a:cs typeface="Arial"/>
                <a:sym typeface="Arial"/>
              </a:rPr>
              <a:t>Augmenter la fréquence de nettoyage</a:t>
            </a:r>
            <a:r>
              <a:rPr lang="fr" sz="2000" i="0" dirty="0">
                <a:solidFill>
                  <a:schemeClr val="tx1"/>
                </a:solidFill>
                <a:ea typeface="Arial"/>
                <a:cs typeface="Arial"/>
                <a:sym typeface="Arial"/>
              </a:rPr>
              <a:t> de l’environnement</a:t>
            </a:r>
            <a:r>
              <a:rPr lang="fr" sz="2000" dirty="0">
                <a:solidFill>
                  <a:schemeClr val="tx1"/>
                </a:solidFill>
                <a:ea typeface="Arial"/>
                <a:cs typeface="Arial"/>
                <a:sym typeface="Arial"/>
              </a:rPr>
              <a:t>.</a:t>
            </a:r>
            <a:endParaRPr sz="2000" i="0" dirty="0">
              <a:solidFill>
                <a:schemeClr val="tx1"/>
              </a:solidFill>
              <a:cs typeface="Arial"/>
            </a:endParaRPr>
          </a:p>
          <a:p>
            <a:pPr marL="270510" lvl="1" indent="0" algn="l" rtl="0">
              <a:spcBef>
                <a:spcPts val="450"/>
              </a:spcBef>
              <a:buSzPts val="2220"/>
              <a:buNone/>
            </a:pPr>
            <a:r>
              <a:rPr lang="fr" sz="2000" dirty="0">
                <a:solidFill>
                  <a:schemeClr val="tx1"/>
                </a:solidFill>
                <a:ea typeface="Arial"/>
                <a:cs typeface="Arial"/>
                <a:sym typeface="Arial"/>
              </a:rPr>
              <a:t>Éviter de contaminer les surfaces qui n’ont pas de lien direct avec les soins aux patients (poignées de porte, interrupteurs, téléphones portables, etc.).</a:t>
            </a:r>
            <a:endParaRPr sz="2000" dirty="0">
              <a:solidFill>
                <a:schemeClr val="tx1"/>
              </a:solidFill>
              <a:cs typeface="Arial"/>
            </a:endParaRPr>
          </a:p>
        </p:txBody>
      </p:sp>
      <p:sp>
        <p:nvSpPr>
          <p:cNvPr id="695" name="Google Shape;695;p49"/>
          <p:cNvSpPr txBox="1">
            <a:spLocks noGrp="1"/>
          </p:cNvSpPr>
          <p:nvPr>
            <p:ph type="title" idx="4294967295"/>
            <p:custDataLst>
              <p:tags r:id="rId2"/>
            </p:custDataLst>
          </p:nvPr>
        </p:nvSpPr>
        <p:spPr>
          <a:xfrm>
            <a:off x="94153" y="-141906"/>
            <a:ext cx="10433050" cy="684213"/>
          </a:xfrm>
          <a:prstGeom prst="rect">
            <a:avLst/>
          </a:prstGeom>
          <a:noFill/>
          <a:ln>
            <a:noFill/>
          </a:ln>
        </p:spPr>
        <p:txBody>
          <a:bodyPr spcFirstLastPara="1" wrap="square" lIns="13500" tIns="0" rIns="270000" bIns="0" rtlCol="0" anchor="b" anchorCtr="0">
            <a:normAutofit/>
          </a:bodyPr>
          <a:lstStyle/>
          <a:p>
            <a:pPr rtl="0">
              <a:lnSpc>
                <a:spcPct val="90000"/>
              </a:lnSpc>
              <a:buClr>
                <a:srgbClr val="0092CC"/>
              </a:buClr>
              <a:buSzPts val="3200"/>
            </a:pPr>
            <a:r>
              <a:rPr lang="fr" sz="3200" b="1" dirty="0">
                <a:solidFill>
                  <a:schemeClr val="bg1"/>
                </a:solidFill>
                <a:latin typeface="+mj-lt"/>
                <a:ea typeface="Arial"/>
                <a:cs typeface="Arial"/>
                <a:sym typeface="Arial"/>
              </a:rPr>
              <a:t>Précautions contre la transmission par contac</a:t>
            </a:r>
            <a:r>
              <a:rPr lang="fr" sz="3200" b="1" dirty="0">
                <a:solidFill>
                  <a:schemeClr val="bg1"/>
                </a:solidFill>
                <a:latin typeface="+mj-lt"/>
                <a:cs typeface="Arial"/>
                <a:sym typeface="Arial"/>
              </a:rPr>
              <a:t>t </a:t>
            </a:r>
            <a:endParaRPr sz="3200" b="1" dirty="0">
              <a:solidFill>
                <a:schemeClr val="bg1"/>
              </a:solidFill>
              <a:latin typeface="+mj-lt"/>
              <a:cs typeface="Arial"/>
            </a:endParaRPr>
          </a:p>
        </p:txBody>
      </p:sp>
      <p:pic>
        <p:nvPicPr>
          <p:cNvPr id="2" name="Picture 1">
            <a:extLst>
              <a:ext uri="{FF2B5EF4-FFF2-40B4-BE49-F238E27FC236}">
                <a16:creationId xmlns:a16="http://schemas.microsoft.com/office/drawing/2014/main" id="{55843235-67B3-4CEE-9EB2-BA5EF311B9E7}"/>
              </a:ext>
            </a:extLst>
          </p:cNvPr>
          <p:cNvPicPr>
            <a:picLocks noChangeAspect="1"/>
          </p:cNvPicPr>
          <p:nvPr>
            <p:custDataLst>
              <p:tags r:id="rId3"/>
            </p:custDataLst>
          </p:nvPr>
        </p:nvPicPr>
        <p:blipFill>
          <a:blip r:embed="rId6"/>
          <a:stretch>
            <a:fillRect/>
          </a:stretch>
        </p:blipFill>
        <p:spPr>
          <a:xfrm>
            <a:off x="1138728" y="1085961"/>
            <a:ext cx="4171950" cy="4972050"/>
          </a:xfrm>
          <a:prstGeom prst="rect">
            <a:avLst/>
          </a:prstGeom>
        </p:spPr>
      </p:pic>
    </p:spTree>
    <p:extLst>
      <p:ext uri="{BB962C8B-B14F-4D97-AF65-F5344CB8AC3E}">
        <p14:creationId xmlns:p14="http://schemas.microsoft.com/office/powerpoint/2010/main" val="3145688632"/>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6" name="Google Shape;706;p50"/>
          <p:cNvSpPr txBox="1">
            <a:spLocks noGrp="1"/>
          </p:cNvSpPr>
          <p:nvPr>
            <p:ph type="body" idx="1"/>
            <p:custDataLst>
              <p:tags r:id="rId1"/>
            </p:custDataLst>
          </p:nvPr>
        </p:nvSpPr>
        <p:spPr>
          <a:prstGeom prst="rect">
            <a:avLst/>
          </a:prstGeom>
          <a:noFill/>
          <a:ln>
            <a:noFill/>
          </a:ln>
        </p:spPr>
        <p:txBody>
          <a:bodyPr spcFirstLastPara="1" wrap="square" lIns="13500" tIns="0" rIns="13500" bIns="0" rtlCol="0" anchor="t" anchorCtr="0">
            <a:noAutofit/>
          </a:bodyPr>
          <a:lstStyle/>
          <a:p>
            <a:pPr marL="135890" lvl="1" indent="0" algn="l" rtl="0">
              <a:buSzPts val="2220"/>
              <a:buNone/>
            </a:pPr>
            <a:r>
              <a:rPr lang="fr" sz="2000" b="1">
                <a:ea typeface="Arial"/>
                <a:cs typeface="Arial"/>
                <a:sym typeface="Arial"/>
              </a:rPr>
              <a:t>Chambre individuelle</a:t>
            </a:r>
            <a:endParaRPr lang="fr-FR" sz="2000">
              <a:cs typeface="Arial"/>
            </a:endParaRPr>
          </a:p>
          <a:p>
            <a:pPr marL="619760" lvl="2" indent="-213995" algn="l" rtl="0">
              <a:spcBef>
                <a:spcPts val="825"/>
              </a:spcBef>
              <a:buSzPts val="2220"/>
              <a:buChar char="•"/>
            </a:pPr>
            <a:r>
              <a:rPr lang="fr" sz="2000">
                <a:ea typeface="Arial"/>
                <a:cs typeface="Arial"/>
                <a:sym typeface="Arial"/>
              </a:rPr>
              <a:t>Si aucune chambre individuelle n’est disponible, les patients doivent être espacés d’au moins un mètre les uns des autres.</a:t>
            </a:r>
            <a:endParaRPr sz="2000">
              <a:cs typeface="Arial"/>
            </a:endParaRPr>
          </a:p>
          <a:p>
            <a:pPr marL="135890" lvl="1" indent="0" algn="l" rtl="0">
              <a:spcBef>
                <a:spcPts val="825"/>
              </a:spcBef>
              <a:buSzPts val="2220"/>
              <a:buNone/>
            </a:pPr>
            <a:r>
              <a:rPr lang="fr" sz="2000" b="1">
                <a:ea typeface="Arial"/>
                <a:cs typeface="Arial"/>
                <a:sym typeface="Arial"/>
              </a:rPr>
              <a:t>EPI</a:t>
            </a:r>
            <a:endParaRPr lang="en-US" sz="2000" b="1">
              <a:ea typeface="Arial"/>
              <a:cs typeface="Arial"/>
            </a:endParaRPr>
          </a:p>
          <a:p>
            <a:pPr marL="633095" lvl="2" indent="-239395" rtl="0">
              <a:spcBef>
                <a:spcPts val="825"/>
              </a:spcBef>
              <a:buSzPts val="2220"/>
              <a:buFont typeface="Arial" panose="020B0604020202020204" pitchFamily="34" charset="0"/>
              <a:buChar char="•"/>
              <a:tabLst>
                <a:tab pos="393700" algn="l"/>
              </a:tabLst>
            </a:pPr>
            <a:r>
              <a:rPr lang="fr" sz="2000">
                <a:ea typeface="Arial"/>
                <a:cs typeface="Arial"/>
                <a:sym typeface="Arial"/>
              </a:rPr>
              <a:t> Masque médical</a:t>
            </a:r>
            <a:endParaRPr sz="2000">
              <a:cs typeface="Arial"/>
            </a:endParaRPr>
          </a:p>
          <a:p>
            <a:pPr marL="691515" lvl="2" indent="-285750" algn="l" rtl="0">
              <a:spcBef>
                <a:spcPts val="825"/>
              </a:spcBef>
              <a:buSzPts val="2220"/>
              <a:buFont typeface="Arial" panose="020B0604020202020204" pitchFamily="34" charset="0"/>
              <a:buChar char="•"/>
              <a:tabLst>
                <a:tab pos="393700" algn="l"/>
              </a:tabLst>
            </a:pPr>
            <a:r>
              <a:rPr lang="fr" sz="2000">
                <a:ea typeface="Arial"/>
                <a:cs typeface="Arial"/>
                <a:sym typeface="Arial"/>
              </a:rPr>
              <a:t>Protection oculaire (lunettes de protection ou écran facial)</a:t>
            </a:r>
            <a:endParaRPr sz="2000">
              <a:cs typeface="Arial"/>
            </a:endParaRPr>
          </a:p>
          <a:p>
            <a:pPr marL="691515" lvl="2" indent="-285750" algn="l" rtl="0">
              <a:spcBef>
                <a:spcPts val="825"/>
              </a:spcBef>
              <a:buSzPts val="2220"/>
              <a:buFont typeface="Arial" panose="020B0604020202020204" pitchFamily="34" charset="0"/>
              <a:buChar char="•"/>
              <a:tabLst>
                <a:tab pos="393700" algn="l"/>
              </a:tabLst>
            </a:pPr>
            <a:r>
              <a:rPr lang="fr" sz="2000">
                <a:ea typeface="Arial"/>
                <a:cs typeface="Arial"/>
                <a:sym typeface="Arial"/>
              </a:rPr>
              <a:t>Blouse</a:t>
            </a:r>
            <a:endParaRPr lang="en-US" sz="2000">
              <a:ea typeface="Arial"/>
              <a:cs typeface="Arial"/>
            </a:endParaRPr>
          </a:p>
          <a:p>
            <a:pPr marL="691515" lvl="2" indent="-285750" rtl="0">
              <a:spcBef>
                <a:spcPts val="825"/>
              </a:spcBef>
              <a:buSzPts val="2220"/>
              <a:buFont typeface="Arial" panose="020B0604020202020204" pitchFamily="34" charset="0"/>
              <a:buChar char="•"/>
              <a:tabLst>
                <a:tab pos="393700" algn="l"/>
              </a:tabLst>
            </a:pPr>
            <a:r>
              <a:rPr lang="fr" sz="2000">
                <a:cs typeface="Arial"/>
              </a:rPr>
              <a:t>Gants</a:t>
            </a:r>
            <a:endParaRPr sz="2000">
              <a:cs typeface="Arial"/>
            </a:endParaRPr>
          </a:p>
          <a:p>
            <a:pPr marL="135890" lvl="1" indent="0" algn="l" rtl="0">
              <a:spcBef>
                <a:spcPts val="825"/>
              </a:spcBef>
              <a:buSzPts val="2220"/>
              <a:buNone/>
            </a:pPr>
            <a:r>
              <a:rPr lang="fr" sz="2000" b="1">
                <a:ea typeface="Arial"/>
                <a:cs typeface="Arial"/>
                <a:sym typeface="Arial"/>
              </a:rPr>
              <a:t>Limitation des déplacements : </a:t>
            </a:r>
            <a:r>
              <a:rPr lang="fr" sz="2000">
                <a:ea typeface="Arial"/>
                <a:cs typeface="Arial"/>
                <a:sym typeface="Arial"/>
              </a:rPr>
              <a:t>confinement en chambre</a:t>
            </a:r>
            <a:endParaRPr sz="2000">
              <a:cs typeface="Arial"/>
            </a:endParaRPr>
          </a:p>
          <a:p>
            <a:pPr marL="619760" lvl="2" indent="-213995" algn="l" rtl="0">
              <a:spcBef>
                <a:spcPts val="825"/>
              </a:spcBef>
              <a:buSzPts val="2220"/>
              <a:buChar char="•"/>
            </a:pPr>
            <a:r>
              <a:rPr lang="fr" sz="2000">
                <a:ea typeface="Arial"/>
                <a:cs typeface="Arial"/>
                <a:sym typeface="Arial"/>
              </a:rPr>
              <a:t>Si des déplacements sont nécessaires, le patient doit porter un masque médical et suivre un itinéraire prédéfini afin de minimiser l’exposition du personnel, des autres patients et des visiteurs.</a:t>
            </a:r>
            <a:endParaRPr sz="2000">
              <a:cs typeface="Arial"/>
            </a:endParaRPr>
          </a:p>
        </p:txBody>
      </p:sp>
      <p:sp>
        <p:nvSpPr>
          <p:cNvPr id="705" name="Google Shape;705;p50"/>
          <p:cNvSpPr txBox="1">
            <a:spLocks noGrp="1"/>
          </p:cNvSpPr>
          <p:nvPr>
            <p:ph type="title" idx="4294967295"/>
            <p:custDataLst>
              <p:tags r:id="rId2"/>
            </p:custDataLst>
          </p:nvPr>
        </p:nvSpPr>
        <p:spPr>
          <a:xfrm>
            <a:off x="86627" y="-173255"/>
            <a:ext cx="10371138" cy="742950"/>
          </a:xfrm>
          <a:prstGeom prst="rect">
            <a:avLst/>
          </a:prstGeom>
          <a:noFill/>
          <a:ln>
            <a:noFill/>
          </a:ln>
        </p:spPr>
        <p:txBody>
          <a:bodyPr spcFirstLastPara="1" wrap="square" lIns="13500" tIns="0" rIns="270000" bIns="0" rtlCol="0" anchor="b" anchorCtr="0">
            <a:noAutofit/>
          </a:bodyPr>
          <a:lstStyle/>
          <a:p>
            <a:pPr rtl="0">
              <a:lnSpc>
                <a:spcPct val="90000"/>
              </a:lnSpc>
              <a:buClr>
                <a:srgbClr val="0092CC"/>
              </a:buClr>
              <a:buSzPts val="3200"/>
            </a:pPr>
            <a:r>
              <a:rPr lang="fr" sz="3000" b="1" dirty="0">
                <a:solidFill>
                  <a:schemeClr val="bg1"/>
                </a:solidFill>
                <a:latin typeface="+mj-lt"/>
                <a:ea typeface="Arial"/>
                <a:cs typeface="Arial"/>
                <a:sym typeface="Arial"/>
              </a:rPr>
              <a:t>Précautions contre la transmission par gouttelettes </a:t>
            </a:r>
            <a:endParaRPr sz="3000" b="1" dirty="0">
              <a:solidFill>
                <a:schemeClr val="bg1"/>
              </a:solidFill>
              <a:latin typeface="+mj-lt"/>
              <a:cs typeface="Arial"/>
            </a:endParaRPr>
          </a:p>
        </p:txBody>
      </p:sp>
      <p:pic>
        <p:nvPicPr>
          <p:cNvPr id="2" name="Picture 1">
            <a:extLst>
              <a:ext uri="{FF2B5EF4-FFF2-40B4-BE49-F238E27FC236}">
                <a16:creationId xmlns:a16="http://schemas.microsoft.com/office/drawing/2014/main" id="{1CF755D6-864B-4A21-9D85-A47919AEFE5F}"/>
              </a:ext>
            </a:extLst>
          </p:cNvPr>
          <p:cNvPicPr>
            <a:picLocks noChangeAspect="1"/>
          </p:cNvPicPr>
          <p:nvPr>
            <p:custDataLst>
              <p:tags r:id="rId3"/>
            </p:custDataLst>
          </p:nvPr>
        </p:nvPicPr>
        <p:blipFill>
          <a:blip r:embed="rId6"/>
          <a:stretch>
            <a:fillRect/>
          </a:stretch>
        </p:blipFill>
        <p:spPr>
          <a:xfrm>
            <a:off x="935378" y="1219200"/>
            <a:ext cx="4038600" cy="5158986"/>
          </a:xfrm>
          <a:prstGeom prst="rect">
            <a:avLst/>
          </a:prstGeom>
        </p:spPr>
      </p:pic>
    </p:spTree>
    <p:extLst>
      <p:ext uri="{BB962C8B-B14F-4D97-AF65-F5344CB8AC3E}">
        <p14:creationId xmlns:p14="http://schemas.microsoft.com/office/powerpoint/2010/main" val="4029319694"/>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6" name="Google Shape;746;p55"/>
          <p:cNvSpPr txBox="1">
            <a:spLocks noGrp="1"/>
          </p:cNvSpPr>
          <p:nvPr>
            <p:ph type="body" idx="1"/>
            <p:custDataLst>
              <p:tags r:id="rId1"/>
            </p:custDataLst>
          </p:nvPr>
        </p:nvSpPr>
        <p:spPr>
          <a:xfrm>
            <a:off x="1010653" y="1680138"/>
            <a:ext cx="9590442" cy="4654071"/>
          </a:xfrm>
          <a:prstGeom prst="rect">
            <a:avLst/>
          </a:prstGeom>
          <a:noFill/>
          <a:ln>
            <a:noFill/>
          </a:ln>
        </p:spPr>
        <p:txBody>
          <a:bodyPr spcFirstLastPara="1" wrap="square" lIns="18000" tIns="0" rIns="18000" bIns="0" rtlCol="0" anchor="t" anchorCtr="0">
            <a:noAutofit/>
          </a:bodyPr>
          <a:lstStyle/>
          <a:p>
            <a:pPr marL="370204" indent="-370204" defTabSz="289321">
              <a:spcBef>
                <a:spcPts val="0"/>
              </a:spcBef>
              <a:buClr>
                <a:srgbClr val="729E03"/>
              </a:buClr>
              <a:buSzPts val="2400"/>
              <a:defRPr>
                <a:solidFill>
                  <a:schemeClr val="accent3"/>
                </a:solidFill>
                <a:latin typeface="Source Sans Pro Bold"/>
                <a:ea typeface="Source Sans Pro Bold"/>
                <a:cs typeface="Source Sans Pro Bold"/>
                <a:sym typeface="Source Sans Pro Bold"/>
              </a:defRPr>
            </a:pPr>
            <a:r>
              <a:rPr lang="fr" dirty="0">
                <a:solidFill>
                  <a:srgbClr val="729E03"/>
                </a:solidFill>
                <a:latin typeface="Source Sans Pro Bold"/>
                <a:ea typeface="Source Sans Pro Bold"/>
                <a:cs typeface="Source Sans Pro Bold"/>
                <a:sym typeface="Arial"/>
              </a:rPr>
              <a:t>Chambre individuelle </a:t>
            </a:r>
          </a:p>
          <a:p>
            <a:pPr marL="370204" indent="-370204" defTabSz="289321">
              <a:spcBef>
                <a:spcPts val="0"/>
              </a:spcBef>
              <a:buClr>
                <a:srgbClr val="729E03"/>
              </a:buClr>
              <a:buSzPts val="2400"/>
              <a:defRPr>
                <a:solidFill>
                  <a:schemeClr val="accent3"/>
                </a:solidFill>
                <a:latin typeface="Source Sans Pro Bold"/>
                <a:ea typeface="Source Sans Pro Bold"/>
                <a:cs typeface="Source Sans Pro Bold"/>
                <a:sym typeface="Source Sans Pro Bold"/>
              </a:defRPr>
            </a:pPr>
            <a:endParaRPr lang="fr-FR" dirty="0">
              <a:solidFill>
                <a:srgbClr val="729E03"/>
              </a:solidFill>
              <a:latin typeface="Source Sans Pro Bold"/>
              <a:ea typeface="Source Sans Pro Bold"/>
              <a:cs typeface="Source Sans Pro Bold"/>
            </a:endParaRPr>
          </a:p>
          <a:p>
            <a:pPr marL="370204" lvl="0" indent="-370204" defTabSz="289321">
              <a:spcBef>
                <a:spcPts val="0"/>
              </a:spcBef>
              <a:buClr>
                <a:srgbClr val="729E03"/>
              </a:buClr>
              <a:buSzPts val="2400"/>
              <a:defRPr>
                <a:solidFill>
                  <a:schemeClr val="accent3"/>
                </a:solidFill>
                <a:latin typeface="Source Sans Pro Bold"/>
                <a:ea typeface="Source Sans Pro Bold"/>
                <a:cs typeface="Source Sans Pro Bold"/>
                <a:sym typeface="Source Sans Pro Bold"/>
              </a:defRPr>
            </a:pPr>
            <a:r>
              <a:rPr lang="fr" dirty="0">
                <a:solidFill>
                  <a:srgbClr val="729E03"/>
                </a:solidFill>
                <a:latin typeface="Source Sans Pro Bold"/>
                <a:ea typeface="Source Sans Pro Bold"/>
                <a:cs typeface="Source Sans Pro Bold"/>
                <a:sym typeface="Arial"/>
              </a:rPr>
              <a:t>Ventilation adéquate : </a:t>
            </a:r>
            <a:r>
              <a:rPr lang="fr" dirty="0">
                <a:solidFill>
                  <a:schemeClr val="tx1"/>
                </a:solidFill>
                <a:latin typeface="+mn-lt"/>
                <a:ea typeface="+mn-ea"/>
                <a:cs typeface="+mn-cs"/>
                <a:sym typeface="Arial"/>
              </a:rPr>
              <a:t>ventilation naturelle (débit d’air d’au moins 160 L/s par patient, ou au moins 12 renouvellements de l’air par heure dans les chambres à pression négative, et flux d’air à direction contrôlée).</a:t>
            </a:r>
          </a:p>
          <a:p>
            <a:pPr marL="370204" lvl="0" indent="-370204" defTabSz="289321">
              <a:spcBef>
                <a:spcPts val="0"/>
              </a:spcBef>
              <a:buClr>
                <a:srgbClr val="729E03"/>
              </a:buClr>
              <a:buSzPts val="2400"/>
              <a:defRPr>
                <a:solidFill>
                  <a:schemeClr val="accent3"/>
                </a:solidFill>
                <a:latin typeface="Source Sans Pro Bold"/>
                <a:ea typeface="Source Sans Pro Bold"/>
                <a:cs typeface="Source Sans Pro Bold"/>
                <a:sym typeface="Source Sans Pro Bold"/>
              </a:defRPr>
            </a:pPr>
            <a:endParaRPr lang="en-US" dirty="0">
              <a:solidFill>
                <a:srgbClr val="729E03"/>
              </a:solidFill>
              <a:latin typeface="Source Sans Pro Bold"/>
              <a:ea typeface="Source Sans Pro Bold"/>
              <a:cs typeface="Source Sans Pro Bold"/>
            </a:endParaRPr>
          </a:p>
          <a:p>
            <a:pPr marL="370204" indent="-370204" defTabSz="289321">
              <a:spcBef>
                <a:spcPts val="0"/>
              </a:spcBef>
              <a:buClr>
                <a:srgbClr val="729E03"/>
              </a:buClr>
              <a:buSzPts val="2400"/>
              <a:defRPr>
                <a:solidFill>
                  <a:schemeClr val="accent3"/>
                </a:solidFill>
                <a:latin typeface="Source Sans Pro Bold"/>
                <a:ea typeface="Source Sans Pro Bold"/>
                <a:cs typeface="Source Sans Pro Bold"/>
                <a:sym typeface="Source Sans Pro Bold"/>
              </a:defRPr>
            </a:pPr>
            <a:r>
              <a:rPr lang="fr" dirty="0">
                <a:solidFill>
                  <a:srgbClr val="729E03"/>
                </a:solidFill>
                <a:latin typeface="Source Sans Pro Bold"/>
                <a:ea typeface="Source Sans Pro Bold"/>
                <a:cs typeface="Source Sans Pro Bold"/>
                <a:sym typeface="Arial"/>
              </a:rPr>
              <a:t>EPI : </a:t>
            </a:r>
            <a:r>
              <a:rPr lang="fr" dirty="0">
                <a:solidFill>
                  <a:schemeClr val="tx1"/>
                </a:solidFill>
                <a:latin typeface="+mn-lt"/>
                <a:ea typeface="+mn-ea"/>
                <a:cs typeface="+mn-cs"/>
              </a:rPr>
              <a:t>masque de protection respiratoire (N-95, FFP2, FFP3 ou équivalent), autre EPI adapté aux risques évalués</a:t>
            </a:r>
            <a:r>
              <a:rPr lang="fr" dirty="0">
                <a:solidFill>
                  <a:schemeClr val="tx1"/>
                </a:solidFill>
                <a:latin typeface="+mn-lt"/>
                <a:ea typeface="+mn-ea"/>
                <a:cs typeface="+mn-cs"/>
                <a:sym typeface="Arial"/>
              </a:rPr>
              <a:t>.</a:t>
            </a:r>
          </a:p>
          <a:p>
            <a:pPr marL="370204" indent="-370204" defTabSz="289321">
              <a:spcBef>
                <a:spcPts val="0"/>
              </a:spcBef>
              <a:buClr>
                <a:srgbClr val="729E03"/>
              </a:buClr>
              <a:buSzPts val="2400"/>
              <a:defRPr>
                <a:solidFill>
                  <a:schemeClr val="accent3"/>
                </a:solidFill>
                <a:latin typeface="Source Sans Pro Bold"/>
                <a:ea typeface="Source Sans Pro Bold"/>
                <a:cs typeface="Source Sans Pro Bold"/>
                <a:sym typeface="Source Sans Pro Bold"/>
              </a:defRPr>
            </a:pPr>
            <a:endParaRPr lang="en-US" dirty="0">
              <a:solidFill>
                <a:schemeClr val="tx1"/>
              </a:solidFill>
              <a:latin typeface="+mn-lt"/>
              <a:ea typeface="+mn-ea"/>
              <a:cs typeface="+mn-cs"/>
            </a:endParaRPr>
          </a:p>
          <a:p>
            <a:pPr marL="342900" indent="-342900" rtl="0">
              <a:spcBef>
                <a:spcPts val="0"/>
              </a:spcBef>
              <a:spcAft>
                <a:spcPts val="0"/>
              </a:spcAft>
              <a:buClr>
                <a:schemeClr val="dk1"/>
              </a:buClr>
              <a:buSzPts val="2400"/>
              <a:buFont typeface="Wingdings"/>
              <a:buChar char="q"/>
            </a:pPr>
            <a:endParaRPr lang="en-US" sz="2000" dirty="0"/>
          </a:p>
          <a:p>
            <a:pPr marL="342900" lvl="0" indent="-342900" rtl="0">
              <a:spcBef>
                <a:spcPts val="0"/>
              </a:spcBef>
              <a:spcAft>
                <a:spcPts val="0"/>
              </a:spcAft>
              <a:buClr>
                <a:schemeClr val="dk1"/>
              </a:buClr>
              <a:buSzPts val="2400"/>
              <a:buFont typeface="Wingdings"/>
              <a:buChar char="q"/>
            </a:pPr>
            <a:endParaRPr lang="en-US" sz="2000" dirty="0"/>
          </a:p>
          <a:p>
            <a:pPr marL="342900" lvl="0" indent="-342900" algn="l" rtl="0">
              <a:lnSpc>
                <a:spcPct val="100000"/>
              </a:lnSpc>
              <a:spcBef>
                <a:spcPts val="0"/>
              </a:spcBef>
              <a:spcAft>
                <a:spcPts val="0"/>
              </a:spcAft>
              <a:buSzPts val="1920"/>
              <a:buFont typeface="Wingdings"/>
              <a:buChar char="q"/>
            </a:pPr>
            <a:endParaRPr sz="2000" dirty="0"/>
          </a:p>
          <a:p>
            <a:pPr marL="342900" lvl="0" indent="-342900" algn="l" rtl="0">
              <a:lnSpc>
                <a:spcPct val="100000"/>
              </a:lnSpc>
              <a:spcBef>
                <a:spcPts val="0"/>
              </a:spcBef>
              <a:spcAft>
                <a:spcPts val="0"/>
              </a:spcAft>
              <a:buSzPts val="1920"/>
              <a:buFont typeface="Wingdings"/>
              <a:buChar char="q"/>
            </a:pPr>
            <a:endParaRPr sz="2000" dirty="0">
              <a:latin typeface="Arial"/>
              <a:ea typeface="Arial"/>
              <a:cs typeface="Arial"/>
            </a:endParaRPr>
          </a:p>
        </p:txBody>
      </p:sp>
      <p:sp>
        <p:nvSpPr>
          <p:cNvPr id="745" name="Google Shape;745;p55"/>
          <p:cNvSpPr txBox="1">
            <a:spLocks noGrp="1"/>
          </p:cNvSpPr>
          <p:nvPr>
            <p:ph type="title" idx="4294967295"/>
            <p:custDataLst>
              <p:tags r:id="rId2"/>
            </p:custDataLst>
          </p:nvPr>
        </p:nvSpPr>
        <p:spPr>
          <a:xfrm>
            <a:off x="94543" y="190628"/>
            <a:ext cx="10410299" cy="1143000"/>
          </a:xfrm>
          <a:prstGeom prst="rect">
            <a:avLst/>
          </a:prstGeom>
          <a:noFill/>
          <a:ln>
            <a:noFill/>
          </a:ln>
        </p:spPr>
        <p:txBody>
          <a:bodyPr spcFirstLastPara="1" wrap="square" lIns="18000" tIns="0" rIns="360000" bIns="0" rtlCol="0" anchor="b" anchorCtr="0">
            <a:noAutofit/>
          </a:bodyPr>
          <a:lstStyle/>
          <a:p>
            <a:pPr rtl="0">
              <a:spcBef>
                <a:spcPts val="0"/>
              </a:spcBef>
            </a:pPr>
            <a:r>
              <a:rPr lang="fr" sz="3200" b="1" dirty="0">
                <a:latin typeface="+mj-lt"/>
                <a:cs typeface="Arial"/>
                <a:sym typeface="Arial"/>
              </a:rPr>
              <a:t>Quelles mesures constituent des précautions contre la transmission par voie aérienne ?</a:t>
            </a:r>
            <a:br>
              <a:rPr lang="en-US" sz="3200" b="1" dirty="0">
                <a:latin typeface="+mj-lt"/>
                <a:cs typeface="Arial"/>
              </a:rPr>
            </a:br>
            <a:endParaRPr lang="en-US" sz="3200" b="1" dirty="0">
              <a:solidFill>
                <a:schemeClr val="tx1"/>
              </a:solidFill>
              <a:latin typeface="+mj-lt"/>
            </a:endParaRPr>
          </a:p>
        </p:txBody>
      </p:sp>
      <p:sp>
        <p:nvSpPr>
          <p:cNvPr id="2" name="Google Shape;266;p2">
            <a:extLst>
              <a:ext uri="{FF2B5EF4-FFF2-40B4-BE49-F238E27FC236}">
                <a16:creationId xmlns:a16="http://schemas.microsoft.com/office/drawing/2014/main" id="{CAE35226-E9B1-46A9-9A1D-7BAFA7395421}"/>
              </a:ext>
            </a:extLst>
          </p:cNvPr>
          <p:cNvSpPr/>
          <p:nvPr>
            <p:custDataLst>
              <p:tags r:id="rId3"/>
            </p:custDataLst>
          </p:nvPr>
        </p:nvSpPr>
        <p:spPr>
          <a:xfrm>
            <a:off x="1010653" y="5478511"/>
            <a:ext cx="11402889" cy="27695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fr" sz="1200" u="sng">
                <a:solidFill>
                  <a:srgbClr val="000000"/>
                </a:solidFill>
                <a:latin typeface="Calibri"/>
                <a:ea typeface="Calibri"/>
                <a:cs typeface="Calibri"/>
                <a:sym typeface="Calibri"/>
                <a:hlinkClick r:id="rId6"/>
              </a:rPr>
              <a:t>https://www.who.int/fr/publications/i/item/infection-prevention-and-control-during-health-care-when-novel-coronavirus-(ncov)-infection-is-suspected-20200125</a:t>
            </a:r>
            <a:endParaRPr sz="12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855706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6">
                                            <p:txEl>
                                              <p:pRg st="0" end="0"/>
                                            </p:txEl>
                                          </p:spTgt>
                                        </p:tgtEl>
                                        <p:attrNameLst>
                                          <p:attrName>style.visibility</p:attrName>
                                        </p:attrNameLst>
                                      </p:cBhvr>
                                      <p:to>
                                        <p:strVal val="visible"/>
                                      </p:to>
                                    </p:set>
                                    <p:animEffect transition="in" filter="fade">
                                      <p:cBhvr>
                                        <p:cTn id="7" dur="500"/>
                                        <p:tgtEl>
                                          <p:spTgt spid="7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46">
                                            <p:txEl>
                                              <p:pRg st="2" end="2"/>
                                            </p:txEl>
                                          </p:spTgt>
                                        </p:tgtEl>
                                        <p:attrNameLst>
                                          <p:attrName>style.visibility</p:attrName>
                                        </p:attrNameLst>
                                      </p:cBhvr>
                                      <p:to>
                                        <p:strVal val="visible"/>
                                      </p:to>
                                    </p:set>
                                    <p:animEffect transition="in" filter="fade">
                                      <p:cBhvr>
                                        <p:cTn id="12" dur="500"/>
                                        <p:tgtEl>
                                          <p:spTgt spid="74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46">
                                            <p:txEl>
                                              <p:pRg st="4" end="4"/>
                                            </p:txEl>
                                          </p:spTgt>
                                        </p:tgtEl>
                                        <p:attrNameLst>
                                          <p:attrName>style.visibility</p:attrName>
                                        </p:attrNameLst>
                                      </p:cBhvr>
                                      <p:to>
                                        <p:strVal val="visible"/>
                                      </p:to>
                                    </p:set>
                                    <p:animEffect transition="in" filter="fade">
                                      <p:cBhvr>
                                        <p:cTn id="17" dur="500"/>
                                        <p:tgtEl>
                                          <p:spTgt spid="7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53BC1-6825-42BC-BD34-4BA8B754A6C0}"/>
              </a:ext>
            </a:extLst>
          </p:cNvPr>
          <p:cNvSpPr>
            <a:spLocks noGrp="1"/>
          </p:cNvSpPr>
          <p:nvPr>
            <p:ph type="title" idx="4294967295"/>
            <p:custDataLst>
              <p:tags r:id="rId1"/>
            </p:custDataLst>
          </p:nvPr>
        </p:nvSpPr>
        <p:spPr>
          <a:xfrm>
            <a:off x="0" y="-241574"/>
            <a:ext cx="10780295" cy="1162050"/>
          </a:xfrm>
        </p:spPr>
        <p:txBody>
          <a:bodyPr wrap="square" rtlCol="0" anchor="b">
            <a:noAutofit/>
          </a:bodyPr>
          <a:lstStyle/>
          <a:p>
            <a:pPr rtl="0">
              <a:lnSpc>
                <a:spcPct val="90000"/>
              </a:lnSpc>
            </a:pPr>
            <a:r>
              <a:rPr lang="fr" sz="2900" b="1">
                <a:latin typeface="+mj-lt"/>
                <a:cs typeface="Arial"/>
              </a:rPr>
              <a:t>Étapes à suivre pour enfiler un EPI dans le cadre des précautions contre la transmission par contact/gouttelettes :</a:t>
            </a:r>
          </a:p>
        </p:txBody>
      </p:sp>
      <p:pic>
        <p:nvPicPr>
          <p:cNvPr id="3" name="Picture 2">
            <a:extLst>
              <a:ext uri="{FF2B5EF4-FFF2-40B4-BE49-F238E27FC236}">
                <a16:creationId xmlns:a16="http://schemas.microsoft.com/office/drawing/2014/main" id="{9912F8F6-319F-40F0-95CB-83E0D8E9A052}"/>
              </a:ext>
            </a:extLst>
          </p:cNvPr>
          <p:cNvPicPr>
            <a:picLocks noChangeAspect="1"/>
          </p:cNvPicPr>
          <p:nvPr>
            <p:custDataLst>
              <p:tags r:id="rId2"/>
            </p:custDataLst>
          </p:nvPr>
        </p:nvPicPr>
        <p:blipFill>
          <a:blip r:embed="rId4"/>
          <a:stretch>
            <a:fillRect/>
          </a:stretch>
        </p:blipFill>
        <p:spPr>
          <a:xfrm>
            <a:off x="3753853" y="1226113"/>
            <a:ext cx="4010591" cy="5486713"/>
          </a:xfrm>
          <a:prstGeom prst="rect">
            <a:avLst/>
          </a:prstGeom>
          <a:noFill/>
        </p:spPr>
      </p:pic>
    </p:spTree>
    <p:extLst>
      <p:ext uri="{BB962C8B-B14F-4D97-AF65-F5344CB8AC3E}">
        <p14:creationId xmlns:p14="http://schemas.microsoft.com/office/powerpoint/2010/main" val="2621099334"/>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E080772-08A7-4F0F-B358-6DE8298556B2}"/>
              </a:ext>
            </a:extLst>
          </p:cNvPr>
          <p:cNvSpPr>
            <a:spLocks noGrp="1"/>
          </p:cNvSpPr>
          <p:nvPr>
            <p:ph type="title"/>
            <p:custDataLst>
              <p:tags r:id="rId1"/>
            </p:custDataLst>
          </p:nvPr>
        </p:nvSpPr>
        <p:spPr>
          <a:xfrm>
            <a:off x="388936" y="842962"/>
            <a:ext cx="3264195" cy="754662"/>
          </a:xfrm>
        </p:spPr>
        <p:txBody>
          <a:bodyPr rtlCol="0"/>
          <a:lstStyle/>
          <a:p>
            <a:pPr rtl="0"/>
            <a:r>
              <a:rPr lang="fr" sz="3200" b="1" dirty="0">
                <a:latin typeface="+mj-lt"/>
                <a:cs typeface="Arial"/>
              </a:rPr>
              <a:t>Messages clés</a:t>
            </a:r>
          </a:p>
        </p:txBody>
      </p:sp>
      <p:sp>
        <p:nvSpPr>
          <p:cNvPr id="794" name="Shape 794"/>
          <p:cNvSpPr>
            <a:spLocks noGrp="1"/>
          </p:cNvSpPr>
          <p:nvPr>
            <p:ph type="body" idx="1"/>
            <p:custDataLst>
              <p:tags r:id="rId2"/>
            </p:custDataLst>
          </p:nvPr>
        </p:nvSpPr>
        <p:spPr>
          <a:xfrm>
            <a:off x="4419600" y="2002971"/>
            <a:ext cx="7263721" cy="3134859"/>
          </a:xfrm>
          <a:prstGeom prst="rect">
            <a:avLst/>
          </a:prstGeom>
        </p:spPr>
        <p:txBody>
          <a:bodyPr vert="horz" wrap="square" lIns="0" tIns="0" rIns="0" bIns="0" numCol="1" rtlCol="0" anchor="t" anchorCtr="0" compatLnSpc="1">
            <a:prstTxWarp prst="textNoShape">
              <a:avLst/>
            </a:prstTxWarp>
            <a:normAutofit lnSpcReduction="10000"/>
          </a:bodyPr>
          <a:lstStyle/>
          <a:p>
            <a:pPr marL="914400" indent="-914400" rtl="0">
              <a:spcBef>
                <a:spcPts val="1800"/>
              </a:spcBef>
              <a:buAutoNum type="arabicPeriod"/>
              <a:defRPr sz="1800"/>
            </a:pPr>
            <a:r>
              <a:rPr lang="fr" sz="2500" dirty="0">
                <a:solidFill>
                  <a:schemeClr val="tx1"/>
                </a:solidFill>
              </a:rPr>
              <a:t>La PCI est essentielle pour tous – prestataires de soins, patients, familles et communautés.</a:t>
            </a:r>
            <a:endParaRPr lang="en-US" sz="2500" dirty="0">
              <a:solidFill>
                <a:schemeClr val="tx1"/>
              </a:solidFill>
            </a:endParaRPr>
          </a:p>
          <a:p>
            <a:pPr marL="914400" indent="-914400" rtl="0">
              <a:spcBef>
                <a:spcPts val="1800"/>
              </a:spcBef>
              <a:buAutoNum type="arabicPeriod"/>
              <a:defRPr sz="1800"/>
            </a:pPr>
            <a:r>
              <a:rPr lang="fr" sz="2500" dirty="0">
                <a:solidFill>
                  <a:schemeClr val="tx1"/>
                </a:solidFill>
              </a:rPr>
              <a:t>L’EPI doit être adapté aux risques évalués (selon l’acte prévu et l’agent pathogène présumé). </a:t>
            </a:r>
            <a:endParaRPr lang="en-US" sz="2500" dirty="0">
              <a:solidFill>
                <a:schemeClr val="tx1"/>
              </a:solidFill>
            </a:endParaRPr>
          </a:p>
          <a:p>
            <a:pPr marL="914400" indent="-914400" rtl="0">
              <a:spcBef>
                <a:spcPts val="1800"/>
              </a:spcBef>
              <a:buAutoNum type="arabicPeriod"/>
              <a:defRPr sz="1800"/>
            </a:pPr>
            <a:r>
              <a:rPr lang="fr" sz="2500" dirty="0">
                <a:solidFill>
                  <a:schemeClr val="tx1"/>
                </a:solidFill>
              </a:rPr>
              <a:t>Les précautions fondées sur la transmission s’appliquent TOUJOURS en complément des précautions standard.</a:t>
            </a:r>
            <a:endParaRPr sz="2500" dirty="0">
              <a:solidFill>
                <a:schemeClr val="tx1"/>
              </a:solidFill>
            </a:endParaRPr>
          </a:p>
        </p:txBody>
      </p:sp>
    </p:spTree>
    <p:extLst>
      <p:ext uri="{BB962C8B-B14F-4D97-AF65-F5344CB8AC3E}">
        <p14:creationId xmlns:p14="http://schemas.microsoft.com/office/powerpoint/2010/main" val="1646050254"/>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1308988" y="2156192"/>
            <a:ext cx="9875520" cy="1143000"/>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109728" tIns="54864" rIns="109728" bIns="54864"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rtl="0"/>
            <a:r>
              <a:rPr lang="fr" sz="3600">
                <a:solidFill>
                  <a:schemeClr val="bg1"/>
                </a:solidFill>
                <a:latin typeface="+mj-lt"/>
                <a:cs typeface="Arial"/>
              </a:rPr>
              <a:t>4. Références et lignes directrices</a:t>
            </a:r>
          </a:p>
        </p:txBody>
      </p:sp>
    </p:spTree>
    <p:extLst>
      <p:ext uri="{BB962C8B-B14F-4D97-AF65-F5344CB8AC3E}">
        <p14:creationId xmlns:p14="http://schemas.microsoft.com/office/powerpoint/2010/main" val="3152550074"/>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80CE537A-52ED-4AC6-9EE8-1F33E3C06507}"/>
              </a:ext>
            </a:extLst>
          </p:cNvPr>
          <p:cNvSpPr txBox="1">
            <a:spLocks/>
          </p:cNvSpPr>
          <p:nvPr>
            <p:custDataLst>
              <p:tags r:id="rId1"/>
            </p:custDataLst>
          </p:nvPr>
        </p:nvSpPr>
        <p:spPr bwMode="auto">
          <a:xfrm>
            <a:off x="4226024" y="503822"/>
            <a:ext cx="7577040" cy="585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411480" indent="-41148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1pPr>
            <a:lvl2pPr marL="891540" indent="-34290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2pPr>
            <a:lvl3pPr marL="1371600" indent="-274320"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3pPr>
            <a:lvl4pPr marL="192024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4pPr>
            <a:lvl5pPr marL="2468880" indent="-27432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5pPr>
            <a:lvl6pPr marL="301752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buNone/>
            </a:pPr>
            <a:r>
              <a:rPr lang="fr" sz="1600" dirty="0">
                <a:solidFill>
                  <a:srgbClr val="002060"/>
                </a:solidFill>
                <a:latin typeface="Arial"/>
                <a:ea typeface="Calibri"/>
                <a:cs typeface="Arial"/>
                <a:sym typeface="Calibri"/>
              </a:rPr>
              <a:t>OMS, </a:t>
            </a:r>
            <a:r>
              <a:rPr lang="en" sz="1600" i="1" dirty="0">
                <a:solidFill>
                  <a:srgbClr val="002060"/>
                </a:solidFill>
                <a:latin typeface="Arial"/>
                <a:ea typeface="Calibri"/>
                <a:cs typeface="Arial"/>
                <a:sym typeface="Calibri"/>
              </a:rPr>
              <a:t>Mesures de base contre les infections associées aux soins :</a:t>
            </a:r>
            <a:r>
              <a:rPr lang="en" sz="1600" dirty="0">
                <a:solidFill>
                  <a:srgbClr val="002060"/>
                </a:solidFill>
                <a:latin typeface="Arial"/>
                <a:ea typeface="Calibri"/>
                <a:cs typeface="Arial"/>
                <a:sym typeface="Calibri"/>
              </a:rPr>
              <a:t> </a:t>
            </a:r>
            <a:endParaRPr lang="en-US" sz="1600" dirty="0">
              <a:latin typeface="Arial"/>
              <a:ea typeface="Calibri"/>
              <a:cs typeface="Arial"/>
              <a:sym typeface="Calibri"/>
            </a:endParaRPr>
          </a:p>
          <a:p>
            <a:pPr marL="0" indent="0">
              <a:buFont typeface="Arial" charset="0"/>
              <a:buNone/>
            </a:pPr>
            <a:r>
              <a:rPr lang="en" sz="1600" i="1" dirty="0">
                <a:solidFill>
                  <a:srgbClr val="002060"/>
                </a:solidFill>
                <a:latin typeface="Arial"/>
                <a:ea typeface="Calibri"/>
                <a:cs typeface="Arial"/>
                <a:sym typeface="Calibri"/>
              </a:rPr>
              <a:t>Aide-mémoire</a:t>
            </a:r>
            <a:r>
              <a:rPr lang="en" sz="1600" dirty="0">
                <a:solidFill>
                  <a:srgbClr val="002060"/>
                </a:solidFill>
                <a:latin typeface="Arial"/>
                <a:ea typeface="Calibri"/>
                <a:cs typeface="Arial"/>
                <a:sym typeface="Calibri"/>
              </a:rPr>
              <a:t>. Octobre 2007.
</a:t>
            </a:r>
            <a:r>
              <a:rPr lang="fr" sz="1600" dirty="0">
                <a:latin typeface="Arial"/>
                <a:ea typeface="Calibri"/>
                <a:cs typeface="Arial"/>
                <a:hlinkClick r:id="rId5"/>
              </a:rPr>
              <a:t>https://www.who.int/publications/m/item/standard-precautions-in-health-care</a:t>
            </a:r>
            <a:endParaRPr lang="en-US" sz="1600" dirty="0">
              <a:latin typeface="Arial"/>
              <a:ea typeface="Calibri"/>
              <a:cs typeface="Arial"/>
            </a:endParaRPr>
          </a:p>
          <a:p>
            <a:pPr marL="0" indent="0" rtl="0">
              <a:buFont typeface="Arial" charset="0"/>
              <a:buNone/>
            </a:pPr>
            <a:endParaRPr lang="fr-FR" sz="1600" dirty="0">
              <a:solidFill>
                <a:srgbClr val="FF0000"/>
              </a:solidFill>
              <a:sym typeface="Calibri"/>
            </a:endParaRPr>
          </a:p>
          <a:p>
            <a:pPr marL="0" indent="0" rtl="0">
              <a:buFont typeface="Arial" charset="0"/>
              <a:buNone/>
            </a:pPr>
            <a:r>
              <a:rPr lang="en" sz="1600" i="1" dirty="0">
                <a:latin typeface="Arial"/>
                <a:cs typeface="Arial"/>
              </a:rPr>
              <a:t>Hygiène des mains :</a:t>
            </a:r>
            <a:r>
              <a:rPr lang="en" sz="1600" dirty="0">
                <a:latin typeface="Arial"/>
                <a:cs typeface="Arial"/>
              </a:rPr>
              <a:t> </a:t>
            </a:r>
            <a:r>
              <a:rPr lang="en" sz="1600" i="1" dirty="0">
                <a:latin typeface="Arial"/>
                <a:cs typeface="Arial"/>
              </a:rPr>
              <a:t>pourquoi, comment et quand ?</a:t>
            </a:r>
          </a:p>
          <a:p>
            <a:pPr marL="0" indent="0" rtl="0">
              <a:buFont typeface="Arial" charset="0"/>
              <a:buNone/>
            </a:pPr>
            <a:r>
              <a:rPr lang="fr" sz="1600" dirty="0">
                <a:latin typeface="Arial"/>
                <a:cs typeface="Arial"/>
                <a:hlinkClick r:id="rId6"/>
              </a:rPr>
              <a:t>https://cdn.who.int/media/docs/default-source/documents/health-topics/hand-hygiene-why-how-and-when-brochure.pdf?sfvrsn=9b52e145_2&amp;download=true</a:t>
            </a:r>
            <a:r>
              <a:rPr lang="fr" sz="1600" dirty="0">
                <a:latin typeface="Arial"/>
                <a:cs typeface="Arial"/>
              </a:rPr>
              <a:t>  </a:t>
            </a:r>
          </a:p>
          <a:p>
            <a:pPr marL="0" indent="0" rtl="0">
              <a:buNone/>
            </a:pPr>
            <a:endParaRPr lang="en-US" sz="1600" dirty="0"/>
          </a:p>
          <a:p>
            <a:pPr marL="0" indent="0" rtl="0">
              <a:buFont typeface="Arial" charset="0"/>
              <a:buNone/>
            </a:pPr>
            <a:r>
              <a:rPr lang="fr" sz="1600" dirty="0">
                <a:solidFill>
                  <a:srgbClr val="002060"/>
                </a:solidFill>
                <a:latin typeface="Arial"/>
                <a:ea typeface="Calibri"/>
                <a:cs typeface="Arial"/>
                <a:sym typeface="Calibri"/>
              </a:rPr>
              <a:t>OMS, « My 5 Moments for Hand Hygiene ». </a:t>
            </a:r>
            <a:endParaRPr lang="en-US" sz="1600" dirty="0">
              <a:solidFill>
                <a:srgbClr val="002060"/>
              </a:solidFill>
              <a:ea typeface="Calibri"/>
            </a:endParaRPr>
          </a:p>
          <a:p>
            <a:pPr marL="0" indent="0" rtl="0">
              <a:buNone/>
            </a:pPr>
            <a:r>
              <a:rPr lang="fr" sz="1600" dirty="0">
                <a:latin typeface="Arial"/>
                <a:cs typeface="Arial"/>
                <a:hlinkClick r:id="rId7"/>
              </a:rPr>
              <a:t>https://www.who.int/gpsc/5may/Your_5_Moments_For_Hand_Hygiene_Poster.pdf</a:t>
            </a:r>
            <a:endParaRPr lang="en-US" sz="2000" dirty="0"/>
          </a:p>
          <a:p>
            <a:pPr marL="0" indent="0" rtl="0">
              <a:buNone/>
            </a:pPr>
            <a:endParaRPr lang="en-US" sz="1600" dirty="0">
              <a:latin typeface="Arial"/>
              <a:cs typeface="Arial"/>
            </a:endParaRPr>
          </a:p>
          <a:p>
            <a:pPr marL="0" indent="0" rtl="0">
              <a:buNone/>
            </a:pPr>
            <a:r>
              <a:rPr lang="fr" sz="1600" dirty="0">
                <a:latin typeface="Arial"/>
                <a:cs typeface="Arial"/>
              </a:rPr>
              <a:t>OMS, </a:t>
            </a:r>
            <a:r>
              <a:rPr lang="en" sz="1600" i="1" dirty="0">
                <a:latin typeface="Arial"/>
                <a:cs typeface="Arial"/>
              </a:rPr>
              <a:t>Personal protective equipment for use in a filovirus disease outbreak: Rapid advice guideline</a:t>
            </a:r>
            <a:r>
              <a:rPr lang="en" sz="1600" dirty="0">
                <a:latin typeface="Arial"/>
                <a:cs typeface="Arial"/>
              </a:rPr>
              <a:t>. 2016. </a:t>
            </a:r>
            <a:r>
              <a:rPr lang="fr" sz="1600" dirty="0">
                <a:latin typeface="Arial"/>
                <a:cs typeface="Arial"/>
                <a:hlinkClick r:id="rId8"/>
              </a:rPr>
              <a:t>http://apps.who.int/iris/bitstream/10665/251426/1/9789241549721-eng.pdf?ua=1</a:t>
            </a:r>
            <a:r>
              <a:rPr lang="fr" sz="1600" dirty="0">
                <a:latin typeface="Arial"/>
                <a:cs typeface="Arial"/>
              </a:rPr>
              <a:t> </a:t>
            </a:r>
            <a:endParaRPr lang="en-US" sz="1600" dirty="0"/>
          </a:p>
          <a:p>
            <a:pPr marL="0" indent="0" rtl="0">
              <a:buNone/>
            </a:pPr>
            <a:endParaRPr lang="en-US" sz="1600" dirty="0">
              <a:latin typeface="Arial"/>
              <a:cs typeface="Arial"/>
            </a:endParaRPr>
          </a:p>
          <a:p>
            <a:pPr marL="0" indent="0" rtl="0">
              <a:buNone/>
            </a:pPr>
            <a:r>
              <a:rPr lang="en" sz="1600" i="1" dirty="0">
                <a:latin typeface="Arial"/>
                <a:cs typeface="Arial"/>
              </a:rPr>
              <a:t>Decontamination and reprocessing of medical devices for health-care facilities</a:t>
            </a:r>
            <a:r>
              <a:rPr lang="en" sz="1600" dirty="0">
                <a:latin typeface="Arial"/>
                <a:cs typeface="Arial"/>
              </a:rPr>
              <a:t>.</a:t>
            </a:r>
            <a:endParaRPr lang="en-US" sz="2000" dirty="0">
              <a:latin typeface="Arial"/>
              <a:cs typeface="Arial"/>
            </a:endParaRPr>
          </a:p>
          <a:p>
            <a:pPr marL="0" indent="0" rtl="0">
              <a:buNone/>
            </a:pPr>
            <a:r>
              <a:rPr lang="fr" sz="1600" dirty="0">
                <a:latin typeface="Arial"/>
                <a:cs typeface="Arial"/>
                <a:hlinkClick r:id="rId9"/>
              </a:rPr>
              <a:t>https://apps.who.int/iris/rest/bitstreams/1061263/retrieve</a:t>
            </a:r>
            <a:endParaRPr lang="en-US" sz="2000" dirty="0">
              <a:latin typeface="Arial"/>
              <a:cs typeface="Arial"/>
            </a:endParaRPr>
          </a:p>
          <a:p>
            <a:pPr marL="0" indent="0" rtl="0">
              <a:buNone/>
            </a:pPr>
            <a:endParaRPr lang="en-US" sz="1600" dirty="0"/>
          </a:p>
          <a:p>
            <a:pPr marL="0" indent="0" rtl="0">
              <a:spcBef>
                <a:spcPts val="0"/>
              </a:spcBef>
              <a:spcAft>
                <a:spcPts val="0"/>
              </a:spcAft>
              <a:buNone/>
            </a:pPr>
            <a:r>
              <a:rPr lang="fr" sz="1600" dirty="0">
                <a:solidFill>
                  <a:srgbClr val="3C4245"/>
                </a:solidFill>
                <a:latin typeface="Arial"/>
                <a:cs typeface="Arial"/>
              </a:rPr>
              <a:t>« COVID-19 information for health workers and administrators ».</a:t>
            </a:r>
            <a:endParaRPr lang="en-US" sz="1600" dirty="0">
              <a:latin typeface="Arial"/>
              <a:cs typeface="Arial"/>
            </a:endParaRPr>
          </a:p>
          <a:p>
            <a:pPr marL="0" indent="0" rtl="0">
              <a:spcBef>
                <a:spcPts val="0"/>
              </a:spcBef>
              <a:spcAft>
                <a:spcPts val="0"/>
              </a:spcAft>
              <a:buNone/>
            </a:pPr>
            <a:r>
              <a:rPr lang="fr" sz="1600" dirty="0">
                <a:latin typeface="Calibri"/>
                <a:cs typeface="Calibri"/>
                <a:hlinkClick r:id="rId10"/>
              </a:rPr>
              <a:t>https://www.who.int/teams/risk-communication/health-workers-and-administrators</a:t>
            </a:r>
            <a:endParaRPr lang="en-US" sz="2000" dirty="0"/>
          </a:p>
          <a:p>
            <a:pPr marL="0" indent="0" rtl="0">
              <a:buNone/>
            </a:pPr>
            <a:endParaRPr lang="en-US" sz="1600" dirty="0"/>
          </a:p>
          <a:p>
            <a:pPr marL="0" indent="0" rtl="0">
              <a:buNone/>
            </a:pPr>
            <a:endParaRPr lang="en-US" sz="1600" dirty="0">
              <a:solidFill>
                <a:srgbClr val="FF0000"/>
              </a:solidFill>
            </a:endParaRPr>
          </a:p>
        </p:txBody>
      </p:sp>
      <p:sp>
        <p:nvSpPr>
          <p:cNvPr id="4" name="Titre 2">
            <a:extLst>
              <a:ext uri="{FF2B5EF4-FFF2-40B4-BE49-F238E27FC236}">
                <a16:creationId xmlns:a16="http://schemas.microsoft.com/office/drawing/2014/main" id="{AE080772-08A7-4F0F-B358-6DE8298556B2}"/>
              </a:ext>
            </a:extLst>
          </p:cNvPr>
          <p:cNvSpPr txBox="1">
            <a:spLocks/>
          </p:cNvSpPr>
          <p:nvPr>
            <p:custDataLst>
              <p:tags r:id="rId2"/>
            </p:custDataLst>
          </p:nvPr>
        </p:nvSpPr>
        <p:spPr>
          <a:xfrm>
            <a:off x="388936" y="408681"/>
            <a:ext cx="3497179" cy="1143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0" anchor="ctr">
            <a:norm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 sz="3200" b="1" kern="0" dirty="0">
                <a:latin typeface="+mj-lt"/>
                <a:cs typeface="Arial"/>
              </a:rPr>
              <a:t>Références et lignes directrices</a:t>
            </a:r>
          </a:p>
        </p:txBody>
      </p:sp>
    </p:spTree>
    <p:extLst>
      <p:ext uri="{BB962C8B-B14F-4D97-AF65-F5344CB8AC3E}">
        <p14:creationId xmlns:p14="http://schemas.microsoft.com/office/powerpoint/2010/main" val="2385797920"/>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1158240" y="2160203"/>
            <a:ext cx="9875520" cy="1143000"/>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109728" tIns="54864" rIns="109728" bIns="54864"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rtl="0"/>
            <a:r>
              <a:rPr lang="fr" sz="3600" dirty="0">
                <a:solidFill>
                  <a:schemeClr val="bg1"/>
                </a:solidFill>
                <a:latin typeface="+mj-lt"/>
                <a:cs typeface="Arial"/>
              </a:rPr>
              <a:t>5. Autres ressources d’apprentissage</a:t>
            </a:r>
          </a:p>
        </p:txBody>
      </p:sp>
    </p:spTree>
    <p:extLst>
      <p:ext uri="{BB962C8B-B14F-4D97-AF65-F5344CB8AC3E}">
        <p14:creationId xmlns:p14="http://schemas.microsoft.com/office/powerpoint/2010/main" val="2133626244"/>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3098B-BA62-4EA2-BAC0-E29CB280F937}"/>
              </a:ext>
            </a:extLst>
          </p:cNvPr>
          <p:cNvSpPr>
            <a:spLocks noGrp="1"/>
          </p:cNvSpPr>
          <p:nvPr>
            <p:ph type="title"/>
            <p:custDataLst>
              <p:tags r:id="rId1"/>
            </p:custDataLst>
          </p:nvPr>
        </p:nvSpPr>
        <p:spPr>
          <a:xfrm>
            <a:off x="388936" y="687604"/>
            <a:ext cx="3264195" cy="754662"/>
          </a:xfrm>
        </p:spPr>
        <p:txBody>
          <a:bodyPr rtlCol="0">
            <a:normAutofit fontScale="90000"/>
          </a:bodyPr>
          <a:lstStyle/>
          <a:p>
            <a:pPr rtl="0"/>
            <a:r>
              <a:rPr lang="fr" sz="3200" b="1" dirty="0">
                <a:latin typeface="+mj-lt"/>
                <a:cs typeface="Arial"/>
              </a:rPr>
              <a:t>Autres ressources d’apprentissage</a:t>
            </a:r>
            <a:endParaRPr lang="en-US" sz="3200" b="1" dirty="0">
              <a:latin typeface="+mj-lt"/>
              <a:cs typeface="Arial"/>
            </a:endParaRPr>
          </a:p>
        </p:txBody>
      </p:sp>
      <p:sp>
        <p:nvSpPr>
          <p:cNvPr id="3" name="Content Placeholder 2">
            <a:extLst>
              <a:ext uri="{FF2B5EF4-FFF2-40B4-BE49-F238E27FC236}">
                <a16:creationId xmlns:a16="http://schemas.microsoft.com/office/drawing/2014/main" id="{1C72416A-3B70-405E-9161-90020AAE0FEC}"/>
              </a:ext>
            </a:extLst>
          </p:cNvPr>
          <p:cNvSpPr>
            <a:spLocks noGrp="1"/>
          </p:cNvSpPr>
          <p:nvPr>
            <p:ph type="body" idx="1"/>
            <p:custDataLst>
              <p:tags r:id="rId2"/>
            </p:custDataLst>
          </p:nvPr>
        </p:nvSpPr>
        <p:spPr/>
        <p:txBody>
          <a:bodyPr rtlCol="0"/>
          <a:lstStyle/>
          <a:p>
            <a:pPr marL="0" indent="0" rtl="0">
              <a:buNone/>
            </a:pPr>
            <a:r>
              <a:rPr lang="fr" sz="1800" dirty="0">
                <a:solidFill>
                  <a:schemeClr val="tx1"/>
                </a:solidFill>
                <a:cs typeface="Arial"/>
              </a:rPr>
              <a:t>Pour obtenir des informations complémentaires, vous pouvez consulter les cours suivants sur la </a:t>
            </a:r>
            <a:r>
              <a:rPr lang="fr" sz="1800" dirty="0">
                <a:solidFill>
                  <a:schemeClr val="tx1"/>
                </a:solidFill>
                <a:cs typeface="Arial"/>
                <a:hlinkClick r:id="rId5">
                  <a:extLst>
                    <a:ext uri="{A12FA001-AC4F-418D-AE19-62706E023703}">
                      <ahyp:hlinkClr xmlns:ahyp="http://schemas.microsoft.com/office/drawing/2018/hyperlinkcolor" val="tx"/>
                    </a:ext>
                  </a:extLst>
                </a:hlinkClick>
              </a:rPr>
              <a:t>plateforme d’apprentissage OpenWHO</a:t>
            </a:r>
            <a:r>
              <a:rPr lang="fr" sz="1800" dirty="0">
                <a:solidFill>
                  <a:schemeClr val="tx1"/>
                </a:solidFill>
                <a:cs typeface="Arial"/>
              </a:rPr>
              <a:t> :</a:t>
            </a:r>
          </a:p>
          <a:p>
            <a:pPr marL="0" indent="0" rtl="0">
              <a:buNone/>
            </a:pPr>
            <a:endParaRPr lang="fr" sz="1800" dirty="0">
              <a:solidFill>
                <a:schemeClr val="tx1"/>
              </a:solidFill>
              <a:cs typeface="Arial"/>
            </a:endParaRPr>
          </a:p>
          <a:p>
            <a:pPr lvl="1" indent="-411480" rtl="0"/>
            <a:r>
              <a:rPr lang="fr" sz="1800" dirty="0">
                <a:solidFill>
                  <a:schemeClr val="tx1"/>
                </a:solidFill>
                <a:cs typeface="Arial"/>
              </a:rPr>
              <a:t>Précautions standard :</a:t>
            </a:r>
          </a:p>
          <a:p>
            <a:pPr lvl="2" indent="-411480" rtl="0"/>
            <a:r>
              <a:rPr lang="fr" sz="1800" dirty="0">
                <a:solidFill>
                  <a:schemeClr val="tx1"/>
                </a:solidFill>
                <a:cs typeface="Arial"/>
                <a:hlinkClick r:id="rId6">
                  <a:extLst>
                    <a:ext uri="{A12FA001-AC4F-418D-AE19-62706E023703}">
                      <ahyp:hlinkClr xmlns:ahyp="http://schemas.microsoft.com/office/drawing/2018/hyperlinkcolor" val="tx"/>
                    </a:ext>
                  </a:extLst>
                </a:hlinkClick>
              </a:rPr>
              <a:t>L’hygiène des mains</a:t>
            </a:r>
            <a:endParaRPr lang="en-US" sz="1800" dirty="0">
              <a:solidFill>
                <a:schemeClr val="tx1"/>
              </a:solidFill>
              <a:cs typeface="Arial"/>
            </a:endParaRPr>
          </a:p>
          <a:p>
            <a:pPr lvl="2" indent="-411480" rtl="0"/>
            <a:r>
              <a:rPr lang="fr" sz="1800" dirty="0">
                <a:solidFill>
                  <a:schemeClr val="tx1"/>
                </a:solidFill>
                <a:cs typeface="Arial"/>
                <a:hlinkClick r:id="rId7">
                  <a:extLst>
                    <a:ext uri="{A12FA001-AC4F-418D-AE19-62706E023703}">
                      <ahyp:hlinkClr xmlns:ahyp="http://schemas.microsoft.com/office/drawing/2018/hyperlinkcolor" val="tx"/>
                    </a:ext>
                  </a:extLst>
                </a:hlinkClick>
              </a:rPr>
              <a:t>Rôle de l’équipement de protection individuelle (en anglais)</a:t>
            </a:r>
            <a:endParaRPr lang="en-US" sz="1800" dirty="0">
              <a:solidFill>
                <a:schemeClr val="tx1"/>
              </a:solidFill>
              <a:cs typeface="Arial"/>
            </a:endParaRPr>
          </a:p>
          <a:p>
            <a:pPr lvl="2" indent="-411480" rtl="0"/>
            <a:r>
              <a:rPr lang="fr" sz="1800" dirty="0">
                <a:solidFill>
                  <a:schemeClr val="tx1"/>
                </a:solidFill>
                <a:cs typeface="Arial"/>
                <a:hlinkClick r:id="rId8">
                  <a:extLst>
                    <a:ext uri="{A12FA001-AC4F-418D-AE19-62706E023703}">
                      <ahyp:hlinkClr xmlns:ahyp="http://schemas.microsoft.com/office/drawing/2018/hyperlinkcolor" val="tx"/>
                    </a:ext>
                  </a:extLst>
                </a:hlinkClick>
              </a:rPr>
              <a:t>Nettoyage et désinfection de l’environnement (en anglais)</a:t>
            </a:r>
            <a:endParaRPr lang="en-US" sz="1800" dirty="0">
              <a:solidFill>
                <a:schemeClr val="tx1"/>
              </a:solidFill>
              <a:cs typeface="Arial"/>
            </a:endParaRPr>
          </a:p>
          <a:p>
            <a:pPr lvl="1" indent="-411480" rtl="0"/>
            <a:r>
              <a:rPr lang="fr" sz="1800" dirty="0">
                <a:solidFill>
                  <a:schemeClr val="tx1"/>
                </a:solidFill>
                <a:cs typeface="Arial"/>
                <a:hlinkClick r:id="rId9">
                  <a:extLst>
                    <a:ext uri="{A12FA001-AC4F-418D-AE19-62706E023703}">
                      <ahyp:hlinkClr xmlns:ahyp="http://schemas.microsoft.com/office/drawing/2018/hyperlinkcolor" val="tx"/>
                    </a:ext>
                  </a:extLst>
                </a:hlinkClick>
              </a:rPr>
              <a:t>Précautions fondées sur la transmission (en anglais)</a:t>
            </a:r>
            <a:endParaRPr lang="en-US" sz="1800" dirty="0">
              <a:solidFill>
                <a:schemeClr val="tx1"/>
              </a:solidFill>
              <a:cs typeface="Arial"/>
            </a:endParaRPr>
          </a:p>
          <a:p>
            <a:pPr lvl="1" indent="-411480" rtl="0"/>
            <a:r>
              <a:rPr lang="fr" sz="1800" dirty="0">
                <a:solidFill>
                  <a:schemeClr val="tx1"/>
                </a:solidFill>
                <a:cs typeface="Arial"/>
                <a:hlinkClick r:id="rId10">
                  <a:extLst>
                    <a:ext uri="{A12FA001-AC4F-418D-AE19-62706E023703}">
                      <ahyp:hlinkClr xmlns:ahyp="http://schemas.microsoft.com/office/drawing/2018/hyperlinkcolor" val="tx"/>
                    </a:ext>
                  </a:extLst>
                </a:hlinkClick>
              </a:rPr>
              <a:t>Lutte anti-infectieuse pour les soins de la mère et du nouveau-né (en anglais)</a:t>
            </a:r>
            <a:endParaRPr lang="en-US" sz="1800" dirty="0">
              <a:solidFill>
                <a:schemeClr val="tx1"/>
              </a:solidFill>
              <a:cs typeface="Arial"/>
            </a:endParaRPr>
          </a:p>
          <a:p>
            <a:pPr lvl="1" indent="-411480" rtl="0"/>
            <a:r>
              <a:rPr lang="fr" sz="1800" dirty="0">
                <a:solidFill>
                  <a:schemeClr val="tx1"/>
                </a:solidFill>
                <a:cs typeface="Arial"/>
                <a:hlinkClick r:id="rId11">
                  <a:extLst>
                    <a:ext uri="{A12FA001-AC4F-418D-AE19-62706E023703}">
                      <ahyp:hlinkClr xmlns:ahyp="http://schemas.microsoft.com/office/drawing/2018/hyperlinkcolor" val="tx"/>
                    </a:ext>
                  </a:extLst>
                </a:hlinkClick>
              </a:rPr>
              <a:t>Lutte anti-infectieuse dans le contexte de COVID-19</a:t>
            </a:r>
            <a:endParaRPr lang="en-US" sz="1800" dirty="0">
              <a:solidFill>
                <a:schemeClr val="tx1"/>
              </a:solidFill>
              <a:cs typeface="Arial"/>
            </a:endParaRPr>
          </a:p>
          <a:p>
            <a:pPr lvl="1" indent="-411480" rtl="0"/>
            <a:r>
              <a:rPr lang="fr" sz="1800" dirty="0">
                <a:solidFill>
                  <a:schemeClr val="tx1"/>
                </a:solidFill>
                <a:cs typeface="Arial"/>
                <a:hlinkClick r:id="rId12">
                  <a:extLst>
                    <a:ext uri="{A12FA001-AC4F-418D-AE19-62706E023703}">
                      <ahyp:hlinkClr xmlns:ahyp="http://schemas.microsoft.com/office/drawing/2018/hyperlinkcolor" val="tx"/>
                    </a:ext>
                  </a:extLst>
                </a:hlinkClick>
              </a:rPr>
              <a:t>Prévention, détection et gestion des infections chez les agents de santé dans le contexte de la COVID-19 (en anglais)</a:t>
            </a:r>
          </a:p>
          <a:p>
            <a:pPr lvl="1" rtl="0"/>
            <a:r>
              <a:rPr lang="fr" sz="1800" dirty="0">
                <a:cs typeface="Arial"/>
                <a:hlinkClick r:id="rId13"/>
              </a:rPr>
              <a:t>Décontamination et stérilisation des dispositifs médicaux (en anglais)</a:t>
            </a:r>
            <a:r>
              <a:rPr lang="fr" sz="1800" dirty="0">
                <a:cs typeface="Arial"/>
              </a:rPr>
              <a:t> </a:t>
            </a:r>
            <a:endParaRPr lang="en-US" sz="2000" dirty="0"/>
          </a:p>
          <a:p>
            <a:pPr lvl="1" rtl="0"/>
            <a:r>
              <a:rPr lang="fr" sz="2000" dirty="0">
                <a:ea typeface="+mn-lt"/>
                <a:cs typeface="+mn-lt"/>
                <a:hlinkClick r:id="rId14">
                  <a:extLst>
                    <a:ext uri="{A12FA001-AC4F-418D-AE19-62706E023703}">
                      <ahyp:hlinkClr xmlns:ahyp="http://schemas.microsoft.com/office/drawing/2018/hyperlinkcolor" val="tx"/>
                    </a:ext>
                  </a:extLst>
                </a:hlinkClick>
              </a:rPr>
              <a:t>Précautions standard : Sécurité des injections et gestion des blessures par aiguille (en anglais)</a:t>
            </a:r>
            <a:endParaRPr lang="en-US" sz="2000" dirty="0">
              <a:cs typeface="Arial"/>
            </a:endParaRPr>
          </a:p>
          <a:p>
            <a:pPr lvl="2" indent="-411480" rtl="0"/>
            <a:endParaRPr lang="en-US" sz="2000" dirty="0">
              <a:solidFill>
                <a:srgbClr val="8064A2"/>
              </a:solidFill>
              <a:latin typeface="Arial"/>
              <a:cs typeface="Arial"/>
            </a:endParaRPr>
          </a:p>
          <a:p>
            <a:pPr lvl="1" rtl="0"/>
            <a:endParaRPr lang="en-US" sz="2000" dirty="0">
              <a:solidFill>
                <a:srgbClr val="8064A2"/>
              </a:solidFill>
              <a:latin typeface="Arial"/>
              <a:cs typeface="Arial"/>
            </a:endParaRPr>
          </a:p>
          <a:p>
            <a:pPr rtl="0"/>
            <a:endParaRPr lang="en-US" sz="2000" dirty="0">
              <a:latin typeface="Arial"/>
              <a:cs typeface="Arial"/>
            </a:endParaRPr>
          </a:p>
        </p:txBody>
      </p:sp>
    </p:spTree>
    <p:extLst>
      <p:ext uri="{BB962C8B-B14F-4D97-AF65-F5344CB8AC3E}">
        <p14:creationId xmlns:p14="http://schemas.microsoft.com/office/powerpoint/2010/main" val="71693982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8" name="Google Shape;308;p8"/>
          <p:cNvSpPr txBox="1">
            <a:spLocks noGrp="1"/>
          </p:cNvSpPr>
          <p:nvPr>
            <p:ph type="body" idx="1"/>
            <p:custDataLst>
              <p:tags r:id="rId1"/>
            </p:custDataLst>
          </p:nvPr>
        </p:nvSpPr>
        <p:spPr>
          <a:xfrm>
            <a:off x="4276757" y="1739766"/>
            <a:ext cx="7529515" cy="3378467"/>
          </a:xfrm>
          <a:prstGeom prst="rect">
            <a:avLst/>
          </a:prstGeom>
          <a:noFill/>
          <a:ln>
            <a:noFill/>
          </a:ln>
        </p:spPr>
        <p:txBody>
          <a:bodyPr spcFirstLastPara="1" wrap="square" lIns="18000" tIns="0" rIns="18000" bIns="0" rtlCol="0" anchor="t" anchorCtr="0">
            <a:noAutofit/>
          </a:bodyPr>
          <a:lstStyle/>
          <a:p>
            <a:pPr marL="514350" indent="-514350">
              <a:lnSpc>
                <a:spcPct val="150000"/>
              </a:lnSpc>
              <a:spcBef>
                <a:spcPts val="500"/>
              </a:spcBef>
              <a:buFont typeface="Arial"/>
              <a:buAutoNum type="arabicPeriod"/>
            </a:pPr>
            <a:r>
              <a:rPr lang="fr" dirty="0">
                <a:solidFill>
                  <a:schemeClr val="tx1"/>
                </a:solidFill>
              </a:rPr>
              <a:t>Aperçu de la prévention et le contrôle de l’infection</a:t>
            </a:r>
          </a:p>
          <a:p>
            <a:pPr marL="514350" indent="-514350">
              <a:lnSpc>
                <a:spcPct val="150000"/>
              </a:lnSpc>
              <a:spcBef>
                <a:spcPts val="500"/>
              </a:spcBef>
              <a:buFont typeface="Arial"/>
              <a:buAutoNum type="arabicPeriod"/>
            </a:pPr>
            <a:r>
              <a:rPr lang="fr" dirty="0">
                <a:solidFill>
                  <a:schemeClr val="tx1"/>
                </a:solidFill>
              </a:rPr>
              <a:t>Précautions standard</a:t>
            </a:r>
            <a:endParaRPr lang="fr-FR" dirty="0">
              <a:solidFill>
                <a:schemeClr val="tx1"/>
              </a:solidFill>
            </a:endParaRPr>
          </a:p>
          <a:p>
            <a:pPr marL="514350" indent="-514350">
              <a:lnSpc>
                <a:spcPct val="150000"/>
              </a:lnSpc>
              <a:spcBef>
                <a:spcPts val="500"/>
              </a:spcBef>
              <a:buFont typeface="Arial"/>
              <a:buAutoNum type="arabicPeriod"/>
            </a:pPr>
            <a:r>
              <a:rPr lang="fr" dirty="0">
                <a:solidFill>
                  <a:schemeClr val="tx1"/>
                </a:solidFill>
              </a:rPr>
              <a:t>Précautions fondées sur la transmission</a:t>
            </a:r>
            <a:endParaRPr lang="en-US" dirty="0">
              <a:solidFill>
                <a:schemeClr val="tx1"/>
              </a:solidFill>
            </a:endParaRPr>
          </a:p>
          <a:p>
            <a:pPr marL="514350" indent="-514350">
              <a:lnSpc>
                <a:spcPct val="150000"/>
              </a:lnSpc>
              <a:spcBef>
                <a:spcPts val="500"/>
              </a:spcBef>
              <a:buFont typeface="Arial"/>
              <a:buAutoNum type="arabicPeriod"/>
            </a:pPr>
            <a:r>
              <a:rPr lang="fr" dirty="0">
                <a:solidFill>
                  <a:schemeClr val="tx1"/>
                </a:solidFill>
              </a:rPr>
              <a:t>Références et lignes directrices</a:t>
            </a:r>
          </a:p>
          <a:p>
            <a:pPr marL="514350" indent="-514350">
              <a:lnSpc>
                <a:spcPct val="150000"/>
              </a:lnSpc>
              <a:spcBef>
                <a:spcPts val="500"/>
              </a:spcBef>
              <a:buFont typeface="Arial"/>
              <a:buAutoNum type="arabicPeriod"/>
            </a:pPr>
            <a:r>
              <a:rPr lang="fr" dirty="0">
                <a:solidFill>
                  <a:schemeClr val="tx1"/>
                </a:solidFill>
              </a:rPr>
              <a:t>Autres ressources de formation</a:t>
            </a:r>
            <a:endParaRPr lang="en-US" dirty="0">
              <a:solidFill>
                <a:schemeClr val="tx1"/>
              </a:solidFill>
            </a:endParaRPr>
          </a:p>
          <a:p>
            <a:pPr marL="514350" indent="-514350">
              <a:lnSpc>
                <a:spcPct val="150000"/>
              </a:lnSpc>
              <a:spcBef>
                <a:spcPts val="500"/>
              </a:spcBef>
              <a:buFont typeface="Arial"/>
              <a:buAutoNum type="arabicPeriod"/>
            </a:pPr>
            <a:endParaRPr lang="fr-FR" dirty="0">
              <a:solidFill>
                <a:schemeClr val="tx1"/>
              </a:solidFill>
            </a:endParaRPr>
          </a:p>
          <a:p>
            <a:pPr marL="457200" indent="-457200" rtl="0">
              <a:spcBef>
                <a:spcPts val="500"/>
              </a:spcBef>
              <a:buAutoNum type="arabicPeriod"/>
            </a:pPr>
            <a:endParaRPr lang="en-US" dirty="0">
              <a:cs typeface="Arial"/>
            </a:endParaRPr>
          </a:p>
          <a:p>
            <a:pPr marL="514350" indent="-514350" rtl="0">
              <a:buClr>
                <a:srgbClr val="000000"/>
              </a:buClr>
              <a:buAutoNum type="arabicPeriod"/>
            </a:pPr>
            <a:endParaRPr lang="en-US" dirty="0">
              <a:solidFill>
                <a:schemeClr val="tx1"/>
              </a:solidFill>
              <a:cs typeface="Arial"/>
            </a:endParaRPr>
          </a:p>
          <a:p>
            <a:pPr marL="514350" indent="-514350" rtl="0">
              <a:buClr>
                <a:srgbClr val="000000"/>
              </a:buClr>
              <a:buAutoNum type="arabicPeriod"/>
            </a:pPr>
            <a:endParaRPr lang="fr-FR" dirty="0">
              <a:solidFill>
                <a:srgbClr val="000000"/>
              </a:solidFill>
              <a:cs typeface="Arial"/>
            </a:endParaRPr>
          </a:p>
          <a:p>
            <a:pPr marL="514350" indent="-514350" rtl="0">
              <a:buClr>
                <a:srgbClr val="000000"/>
              </a:buClr>
              <a:buAutoNum type="arabicPeriod"/>
            </a:pPr>
            <a:endParaRPr lang="fr-FR" dirty="0">
              <a:solidFill>
                <a:srgbClr val="000000"/>
              </a:solidFill>
              <a:cs typeface="Arial"/>
            </a:endParaRPr>
          </a:p>
          <a:p>
            <a:pPr marL="514350" indent="-514350" rtl="0">
              <a:buClr>
                <a:srgbClr val="000000"/>
              </a:buClr>
              <a:buAutoNum type="arabicPeriod"/>
            </a:pPr>
            <a:endParaRPr lang="en-US" dirty="0">
              <a:solidFill>
                <a:srgbClr val="000000"/>
              </a:solidFill>
              <a:cs typeface="Arial"/>
            </a:endParaRPr>
          </a:p>
          <a:p>
            <a:pPr marL="514350" indent="-514350" rtl="0">
              <a:buClr>
                <a:srgbClr val="000000"/>
              </a:buClr>
              <a:buAutoNum type="arabicPeriod"/>
            </a:pPr>
            <a:endParaRPr lang="en-US" dirty="0">
              <a:solidFill>
                <a:srgbClr val="000000"/>
              </a:solidFill>
              <a:cs typeface="Arial"/>
            </a:endParaRPr>
          </a:p>
          <a:p>
            <a:pPr marL="0" indent="0" rtl="0">
              <a:spcBef>
                <a:spcPts val="0"/>
              </a:spcBef>
              <a:spcAft>
                <a:spcPts val="0"/>
              </a:spcAft>
              <a:buSzPts val="2240"/>
              <a:buNone/>
            </a:pPr>
            <a:endParaRPr lang="en-US" dirty="0">
              <a:solidFill>
                <a:srgbClr val="FF0000"/>
              </a:solidFill>
              <a:cs typeface="Arial"/>
            </a:endParaRPr>
          </a:p>
        </p:txBody>
      </p:sp>
      <p:sp>
        <p:nvSpPr>
          <p:cNvPr id="307" name="Google Shape;307;p8"/>
          <p:cNvSpPr txBox="1">
            <a:spLocks noGrp="1"/>
          </p:cNvSpPr>
          <p:nvPr>
            <p:ph type="title" idx="4294967295"/>
            <p:custDataLst>
              <p:tags r:id="rId2"/>
            </p:custDataLst>
          </p:nvPr>
        </p:nvSpPr>
        <p:spPr>
          <a:xfrm>
            <a:off x="407470" y="254452"/>
            <a:ext cx="3705726" cy="1143000"/>
          </a:xfrm>
          <a:prstGeom prst="rect">
            <a:avLst/>
          </a:prstGeom>
          <a:noFill/>
          <a:ln>
            <a:noFill/>
          </a:ln>
        </p:spPr>
        <p:txBody>
          <a:bodyPr spcFirstLastPara="1" wrap="square" lIns="18000" tIns="0" rIns="360000" bIns="0" rtlCol="0" anchor="b" anchorCtr="0">
            <a:noAutofit/>
          </a:bodyPr>
          <a:lstStyle/>
          <a:p>
            <a:pPr rtl="0">
              <a:spcBef>
                <a:spcPts val="0"/>
              </a:spcBef>
              <a:buClr>
                <a:srgbClr val="0092CC"/>
              </a:buClr>
              <a:buSzPts val="3200"/>
            </a:pPr>
            <a:r>
              <a:rPr lang="fr" sz="3200" b="1" dirty="0">
                <a:latin typeface="+mj-lt"/>
                <a:cs typeface="Arial"/>
              </a:rPr>
              <a:t>Sommaire</a:t>
            </a:r>
            <a:endParaRPr lang="fr-FR" sz="3200" b="1" dirty="0">
              <a:latin typeface="+mj-lt"/>
              <a:cs typeface="Arial"/>
            </a:endParaRPr>
          </a:p>
        </p:txBody>
      </p:sp>
    </p:spTree>
    <p:extLst>
      <p:ext uri="{BB962C8B-B14F-4D97-AF65-F5344CB8AC3E}">
        <p14:creationId xmlns:p14="http://schemas.microsoft.com/office/powerpoint/2010/main" val="258187555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Google Shape;300;p7"/>
          <p:cNvSpPr txBox="1">
            <a:spLocks noGrp="1"/>
          </p:cNvSpPr>
          <p:nvPr>
            <p:ph type="title" idx="4294967295"/>
          </p:nvPr>
        </p:nvSpPr>
        <p:spPr>
          <a:xfrm>
            <a:off x="2748122" y="2365375"/>
            <a:ext cx="6988175" cy="911225"/>
          </a:xfrm>
          <a:prstGeom prst="rect">
            <a:avLst/>
          </a:prstGeom>
        </p:spPr>
        <p:txBody>
          <a:bodyPr lIns="101249" tIns="101249" rIns="101249" bIns="101249" anchor="t">
            <a:normAutofit/>
          </a:bodyPr>
          <a:lstStyle/>
          <a:p>
            <a:pPr algn="ctr" defTabSz="210482">
              <a:defRPr sz="3104"/>
            </a:pPr>
            <a:r>
              <a:rPr lang="fr" sz="4800" b="1" dirty="0"/>
              <a:t>Merci !</a:t>
            </a:r>
            <a:endParaRPr lang="fr-FR" sz="4800" dirty="0"/>
          </a:p>
        </p:txBody>
      </p:sp>
    </p:spTree>
    <p:extLst>
      <p:ext uri="{BB962C8B-B14F-4D97-AF65-F5344CB8AC3E}">
        <p14:creationId xmlns:p14="http://schemas.microsoft.com/office/powerpoint/2010/main" val="2494455028"/>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331165" y="989994"/>
            <a:ext cx="11351044" cy="5051752"/>
          </a:xfrm>
        </p:spPr>
        <p:txBody>
          <a:bodyPr vert="horz" wrap="square" lIns="13500" tIns="0" rIns="13500" bIns="0" numCol="1" rtlCol="0" anchor="t" anchorCtr="0" compatLnSpc="1">
            <a:prstTxWarp prst="textNoShape">
              <a:avLst/>
            </a:prstTxWarp>
            <a:noAutofit/>
          </a:bodyPr>
          <a:lstStyle/>
          <a:p>
            <a:pPr marL="0" indent="0">
              <a:buNone/>
            </a:pPr>
            <a:r>
              <a:rPr lang="fr" sz="1600" b="1" dirty="0">
                <a:cs typeface="Arial"/>
              </a:rPr>
              <a:t>Plateforme d’apprentissage de l’OMS sur la sécurité sanitaire – Supports de formation</a:t>
            </a:r>
          </a:p>
          <a:p>
            <a:pPr marL="0" indent="0">
              <a:buNone/>
            </a:pPr>
            <a:endParaRPr lang="en-US" sz="1600" dirty="0">
              <a:cs typeface="Arial"/>
            </a:endParaRPr>
          </a:p>
          <a:p>
            <a:pPr marL="0" indent="0">
              <a:buNone/>
            </a:pPr>
            <a:r>
              <a:rPr lang="fr" sz="1600" dirty="0">
                <a:cs typeface="Arial"/>
              </a:rPr>
              <a:t>Les présents supports de formation sont la propriété de © l’Organisation mondiale de la Santé (OMS), 2022. Tous droits réservés.</a:t>
            </a:r>
          </a:p>
          <a:p>
            <a:pPr marL="0" indent="0">
              <a:buNone/>
            </a:pPr>
            <a:r>
              <a:rPr lang="fr" sz="1600" dirty="0">
                <a:cs typeface="Arial"/>
              </a:rPr>
              <a:t>Votre utilisation des présents supports est soumise aux conditions d’utilisation de la « </a:t>
            </a:r>
            <a:r>
              <a:rPr lang="fr" sz="1600" u="sng" dirty="0">
                <a:cs typeface="Arial"/>
                <a:hlinkClick r:id="rId3"/>
              </a:rPr>
              <a:t>Plateforme d’apprentissage de l’OMS sur la sécurité sanitaire – Supports de formation</a:t>
            </a:r>
            <a:r>
              <a:rPr lang="fr" sz="1600" dirty="0">
                <a:cs typeface="Arial"/>
              </a:rPr>
              <a:t> », que vous avez acceptées en les téléchargeant, et qui sont disponibles sur la Plateforme d’apprentissage sur la sécurité sanitaire à l’adresse suivante : </a:t>
            </a:r>
            <a:r>
              <a:rPr lang="fr" sz="1600" u="sng" dirty="0">
                <a:cs typeface="Arial"/>
                <a:hlinkClick r:id="rId4"/>
              </a:rPr>
              <a:t>https://extranet.who.int/hslp</a:t>
            </a:r>
            <a:r>
              <a:rPr lang="fr" sz="1600" dirty="0">
                <a:cs typeface="Arial"/>
              </a:rPr>
              <a:t>.  </a:t>
            </a:r>
            <a:endParaRPr lang="en-US" sz="1600" dirty="0"/>
          </a:p>
          <a:p>
            <a:endParaRPr lang="en-US" sz="1600" dirty="0"/>
          </a:p>
          <a:p>
            <a:pPr marL="0" indent="0">
              <a:buNone/>
            </a:pPr>
            <a:r>
              <a:rPr lang="fr" sz="16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600" dirty="0"/>
          </a:p>
          <a:p>
            <a:endParaRPr lang="en-US" sz="1600" dirty="0"/>
          </a:p>
          <a:p>
            <a:pPr marL="0" indent="0">
              <a:buNone/>
            </a:pPr>
            <a:r>
              <a:rPr lang="fr" sz="16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600" dirty="0">
                <a:cs typeface="Arial"/>
              </a:rPr>
              <a:t>https://extranet.who.int/hslp/</a:t>
            </a:r>
            <a:r>
              <a:rPr lang="fr" sz="16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endParaRPr lang="fr" sz="1600" dirty="0">
              <a:cs typeface="Times New Roman"/>
            </a:endParaRPr>
          </a:p>
          <a:p>
            <a:pPr marL="0" indent="0">
              <a:buNone/>
            </a:pPr>
            <a:r>
              <a:rPr lang="fr" sz="1600" dirty="0">
                <a:cs typeface="Arial"/>
              </a:rPr>
              <a:t>En outre, nous vous invitons à informer l’OMS de toute modification de ces documents utilisés à des fins publiques, d’archivage ou de formation continue, en envoyant un courrier électronique à l’adresse suivante : </a:t>
            </a:r>
            <a:r>
              <a:rPr lang="fr" sz="1600" u="sng" dirty="0">
                <a:solidFill>
                  <a:srgbClr val="0563C1"/>
                </a:solidFill>
                <a:cs typeface="Arial"/>
                <a:hlinkClick r:id="rId5"/>
              </a:rPr>
              <a:t>ihrhrt@who.int</a:t>
            </a:r>
            <a:r>
              <a:rPr lang="fr" sz="1600" dirty="0">
                <a:cs typeface="Arial"/>
              </a:rPr>
              <a:t>.</a:t>
            </a:r>
            <a:endParaRPr lang="en-US" sz="1600" dirty="0">
              <a:cs typeface="Arial"/>
            </a:endParaRPr>
          </a:p>
          <a:p>
            <a:pPr rtl="0"/>
            <a:endParaRPr lang="en-US" dirty="0"/>
          </a:p>
        </p:txBody>
      </p:sp>
      <p:sp>
        <p:nvSpPr>
          <p:cNvPr id="2" name="TextBox 1">
            <a:extLst>
              <a:ext uri="{FF2B5EF4-FFF2-40B4-BE49-F238E27FC236}">
                <a16:creationId xmlns:a16="http://schemas.microsoft.com/office/drawing/2014/main" id="{696EDBA4-AF49-4151-92B0-21B734C85DCE}"/>
              </a:ext>
            </a:extLst>
          </p:cNvPr>
          <p:cNvSpPr txBox="1"/>
          <p:nvPr/>
        </p:nvSpPr>
        <p:spPr>
          <a:xfrm>
            <a:off x="67376" y="0"/>
            <a:ext cx="6028623"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3200" b="1" i="0" u="none" strike="noStrike" cap="none" spc="0" normalizeH="0" baseline="0" dirty="0">
                <a:ln>
                  <a:noFill/>
                </a:ln>
                <a:solidFill>
                  <a:schemeClr val="bg1"/>
                </a:solidFill>
                <a:effectLst/>
                <a:uFillTx/>
                <a:latin typeface="+mj-lt"/>
                <a:ea typeface="Calibri"/>
                <a:cs typeface="Calibri"/>
                <a:sym typeface="Calibri"/>
              </a:rPr>
              <a:t>Clause de non-responsabilité</a:t>
            </a:r>
            <a:endParaRPr kumimoji="0" lang="en-US" sz="3200" b="1" i="0" u="none" strike="noStrike" cap="none" spc="0" normalizeH="0" baseline="0" dirty="0">
              <a:ln>
                <a:noFill/>
              </a:ln>
              <a:solidFill>
                <a:schemeClr val="bg1"/>
              </a:solidFill>
              <a:effectLst/>
              <a:uFillTx/>
              <a:latin typeface="+mj-lt"/>
              <a:ea typeface="Calibri"/>
              <a:cs typeface="Calibri"/>
              <a:sym typeface="Calibri"/>
            </a:endParaRPr>
          </a:p>
        </p:txBody>
      </p:sp>
    </p:spTree>
    <p:extLst>
      <p:ext uri="{BB962C8B-B14F-4D97-AF65-F5344CB8AC3E}">
        <p14:creationId xmlns:p14="http://schemas.microsoft.com/office/powerpoint/2010/main" val="117670836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9B861C-5856-4886-A422-EC02FBDB894B}"/>
              </a:ext>
            </a:extLst>
          </p:cNvPr>
          <p:cNvSpPr txBox="1">
            <a:spLocks/>
          </p:cNvSpPr>
          <p:nvPr>
            <p:custDataLst>
              <p:tags r:id="rId1"/>
            </p:custDataLst>
          </p:nvPr>
        </p:nvSpPr>
        <p:spPr bwMode="auto">
          <a:xfrm>
            <a:off x="855527" y="2286000"/>
            <a:ext cx="10676265" cy="1143000"/>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109728" tIns="54864" rIns="109728" bIns="54864"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marL="742950" indent="-742950" rtl="0">
              <a:buAutoNum type="arabicPeriod"/>
            </a:pPr>
            <a:r>
              <a:rPr lang="fr" sz="3600" dirty="0">
                <a:solidFill>
                  <a:schemeClr val="bg1"/>
                </a:solidFill>
                <a:latin typeface="+mj-lt"/>
                <a:cs typeface="Arial"/>
              </a:rPr>
              <a:t>Aperçu de la prévention et du contrôle </a:t>
            </a:r>
          </a:p>
          <a:p>
            <a:pPr rtl="0"/>
            <a:r>
              <a:rPr lang="fr" sz="3600" dirty="0">
                <a:solidFill>
                  <a:schemeClr val="bg1"/>
                </a:solidFill>
                <a:latin typeface="+mj-lt"/>
                <a:cs typeface="Arial"/>
              </a:rPr>
              <a:t>de l’infection (PCI)</a:t>
            </a:r>
            <a:endParaRPr lang="en-US" sz="3600" dirty="0">
              <a:solidFill>
                <a:schemeClr val="bg1"/>
              </a:solidFill>
              <a:latin typeface="+mj-lt"/>
              <a:cs typeface="Arial"/>
            </a:endParaRPr>
          </a:p>
          <a:p>
            <a:pPr rtl="0"/>
            <a:endParaRPr lang="en-US" sz="3800" dirty="0">
              <a:solidFill>
                <a:schemeClr val="bg1"/>
              </a:solidFill>
              <a:latin typeface="Arial"/>
              <a:cs typeface="Arial"/>
            </a:endParaRPr>
          </a:p>
        </p:txBody>
      </p:sp>
    </p:spTree>
    <p:extLst>
      <p:ext uri="{BB962C8B-B14F-4D97-AF65-F5344CB8AC3E}">
        <p14:creationId xmlns:p14="http://schemas.microsoft.com/office/powerpoint/2010/main" val="250442982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5717-9224-4889-863F-3B936E52642E}"/>
              </a:ext>
            </a:extLst>
          </p:cNvPr>
          <p:cNvSpPr>
            <a:spLocks noGrp="1"/>
          </p:cNvSpPr>
          <p:nvPr>
            <p:ph type="title" idx="4294967295"/>
            <p:custDataLst>
              <p:tags r:id="rId1"/>
            </p:custDataLst>
          </p:nvPr>
        </p:nvSpPr>
        <p:spPr>
          <a:xfrm>
            <a:off x="86627" y="-67377"/>
            <a:ext cx="10972800" cy="784141"/>
          </a:xfrm>
        </p:spPr>
        <p:txBody>
          <a:bodyPr rtlCol="0"/>
          <a:lstStyle/>
          <a:p>
            <a:pPr rtl="0"/>
            <a:r>
              <a:rPr lang="fr" sz="3200" b="1" dirty="0">
                <a:latin typeface="+mj-lt"/>
                <a:cs typeface="Arial"/>
              </a:rPr>
              <a:t>Qu’est-ce que la PCI ?</a:t>
            </a:r>
          </a:p>
        </p:txBody>
      </p:sp>
      <p:pic>
        <p:nvPicPr>
          <p:cNvPr id="3" name="Elemento grafico 10">
            <a:extLst>
              <a:ext uri="{FF2B5EF4-FFF2-40B4-BE49-F238E27FC236}">
                <a16:creationId xmlns:a16="http://schemas.microsoft.com/office/drawing/2014/main" id="{7E7DFDBF-33B3-417E-A7CC-E1473136FB25}"/>
              </a:ext>
            </a:extLst>
          </p:cNvPr>
          <p:cNvPicPr>
            <a:picLocks noChangeAspect="1"/>
          </p:cNvPicPr>
          <p:nvPr>
            <p:custDataLst>
              <p:tags r:id="rId2"/>
            </p:custDataLst>
          </p:nvPr>
        </p:nvPicPr>
        <p:blipFill rotWithShape="1">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b="29084"/>
          <a:stretch/>
        </p:blipFill>
        <p:spPr>
          <a:xfrm>
            <a:off x="8118141" y="1978913"/>
            <a:ext cx="3562037" cy="3157576"/>
          </a:xfrm>
          <a:prstGeom prst="rect">
            <a:avLst/>
          </a:prstGeom>
        </p:spPr>
      </p:pic>
      <p:sp>
        <p:nvSpPr>
          <p:cNvPr id="4" name="Rettangolo con angoli arrotondati 5">
            <a:extLst>
              <a:ext uri="{FF2B5EF4-FFF2-40B4-BE49-F238E27FC236}">
                <a16:creationId xmlns:a16="http://schemas.microsoft.com/office/drawing/2014/main" id="{658A41F8-035E-4CA5-85D8-1805253EC0CC}"/>
              </a:ext>
            </a:extLst>
          </p:cNvPr>
          <p:cNvSpPr/>
          <p:nvPr>
            <p:custDataLst>
              <p:tags r:id="rId3"/>
            </p:custDataLst>
          </p:nvPr>
        </p:nvSpPr>
        <p:spPr>
          <a:xfrm>
            <a:off x="8002964" y="1922778"/>
            <a:ext cx="3792390" cy="3476776"/>
          </a:xfrm>
          <a:prstGeom prst="roundRect">
            <a:avLst>
              <a:gd name="adj" fmla="val 13855"/>
            </a:avLst>
          </a:prstGeom>
          <a:solidFill>
            <a:srgbClr val="25408F"/>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a:endParaRPr lang="it-IT"/>
          </a:p>
          <a:p>
            <a:pPr algn="ctr" rtl="0"/>
            <a:endParaRPr lang="it-IT">
              <a:cs typeface="Calibri"/>
            </a:endParaRPr>
          </a:p>
        </p:txBody>
      </p:sp>
      <p:pic>
        <p:nvPicPr>
          <p:cNvPr id="5" name="Elemento grafico 10">
            <a:extLst>
              <a:ext uri="{FF2B5EF4-FFF2-40B4-BE49-F238E27FC236}">
                <a16:creationId xmlns:a16="http://schemas.microsoft.com/office/drawing/2014/main" id="{B20B004F-637E-41B5-B6B5-AE98B5E59D85}"/>
              </a:ext>
            </a:extLst>
          </p:cNvPr>
          <p:cNvPicPr>
            <a:picLocks noChangeAspect="1"/>
          </p:cNvPicPr>
          <p:nvPr>
            <p:custDataLst>
              <p:tags r:id="rId4"/>
            </p:custDataLst>
          </p:nvPr>
        </p:nvPicPr>
        <p:blipFill rotWithShape="1">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b="29084"/>
          <a:stretch/>
        </p:blipFill>
        <p:spPr>
          <a:xfrm>
            <a:off x="8118141" y="1978913"/>
            <a:ext cx="3562037" cy="3157576"/>
          </a:xfrm>
          <a:prstGeom prst="rect">
            <a:avLst/>
          </a:prstGeom>
        </p:spPr>
      </p:pic>
      <p:sp>
        <p:nvSpPr>
          <p:cNvPr id="6" name="TextBox 5">
            <a:extLst>
              <a:ext uri="{FF2B5EF4-FFF2-40B4-BE49-F238E27FC236}">
                <a16:creationId xmlns:a16="http://schemas.microsoft.com/office/drawing/2014/main" id="{B233146E-F7DD-480F-9716-F2722CD610B0}"/>
              </a:ext>
            </a:extLst>
          </p:cNvPr>
          <p:cNvSpPr txBox="1"/>
          <p:nvPr>
            <p:custDataLst>
              <p:tags r:id="rId5"/>
            </p:custDataLst>
          </p:nvPr>
        </p:nvSpPr>
        <p:spPr>
          <a:xfrm>
            <a:off x="479737" y="1507619"/>
            <a:ext cx="7171825" cy="3993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286428">
              <a:lnSpc>
                <a:spcPct val="90000"/>
              </a:lnSpc>
              <a:spcBef>
                <a:spcPts val="200"/>
              </a:spcBef>
              <a:defRPr sz="2376"/>
            </a:pPr>
            <a:r>
              <a:rPr lang="fr" sz="2200" b="1" dirty="0">
                <a:solidFill>
                  <a:srgbClr val="C00000"/>
                </a:solidFill>
                <a:latin typeface="+mj-lt"/>
                <a:sym typeface="Source Sans Pro Regular"/>
              </a:rPr>
              <a:t>La prévention et contrôle de l’infection (PCI) est une approche scientifique :</a:t>
            </a:r>
          </a:p>
          <a:p>
            <a:pPr defTabSz="286428">
              <a:lnSpc>
                <a:spcPct val="90000"/>
              </a:lnSpc>
              <a:spcBef>
                <a:spcPts val="200"/>
              </a:spcBef>
              <a:defRPr sz="2376"/>
            </a:pPr>
            <a:endParaRPr lang="fr" sz="2200" b="1" dirty="0">
              <a:solidFill>
                <a:srgbClr val="C00000"/>
              </a:solidFill>
              <a:latin typeface="+mj-lt"/>
              <a:sym typeface="Source Sans Pro Regular"/>
            </a:endParaRPr>
          </a:p>
          <a:p>
            <a:pPr marL="251459" lvl="1" indent="-251459" defTabSz="286428">
              <a:lnSpc>
                <a:spcPct val="90000"/>
              </a:lnSpc>
              <a:buClr>
                <a:srgbClr val="C00000"/>
              </a:buClr>
              <a:buSzPct val="100000"/>
              <a:buFont typeface="Arial"/>
              <a:buChar char="•"/>
              <a:defRPr sz="2376"/>
            </a:pPr>
            <a:r>
              <a:rPr lang="fr" sz="2376" dirty="0">
                <a:solidFill>
                  <a:srgbClr val="000000"/>
                </a:solidFill>
                <a:sym typeface="Source Sans Pro Regular"/>
              </a:rPr>
              <a:t>Conçue à partir de solutions pratiques visant à prévenir les effets dommageables des infections sur les patients et les agents de santé.</a:t>
            </a:r>
          </a:p>
          <a:p>
            <a:pPr marL="251459" lvl="1" indent="-251459" defTabSz="286428">
              <a:lnSpc>
                <a:spcPct val="90000"/>
              </a:lnSpc>
              <a:buClr>
                <a:srgbClr val="C00000"/>
              </a:buClr>
              <a:buSzPct val="100000"/>
              <a:buFont typeface="Arial"/>
              <a:buChar char="•"/>
              <a:defRPr sz="2376"/>
            </a:pPr>
            <a:r>
              <a:rPr lang="fr" sz="2376" dirty="0">
                <a:solidFill>
                  <a:srgbClr val="000000"/>
                </a:solidFill>
                <a:sym typeface="Source Sans Pro Regular"/>
              </a:rPr>
              <a:t>Fondée sur les principes de lutte contre les maladies infectieuses, d’épidémiologie, de </a:t>
            </a:r>
            <a:r>
              <a:rPr lang="en" sz="2376" dirty="0">
                <a:solidFill>
                  <a:srgbClr val="000000"/>
                </a:solidFill>
                <a:sym typeface="Source Sans Pro Regular"/>
              </a:rPr>
              <a:t>science sociale et de renforcement des systèmes de santé.</a:t>
            </a:r>
          </a:p>
          <a:p>
            <a:pPr marL="251459" lvl="1" indent="-251459" defTabSz="286428">
              <a:lnSpc>
                <a:spcPct val="90000"/>
              </a:lnSpc>
              <a:buClr>
                <a:srgbClr val="C00000"/>
              </a:buClr>
              <a:buSzPct val="100000"/>
              <a:buFont typeface="Arial"/>
              <a:buChar char="•"/>
              <a:defRPr sz="2376"/>
            </a:pPr>
            <a:r>
              <a:rPr lang="fr" sz="2376" dirty="0">
                <a:solidFill>
                  <a:srgbClr val="000000"/>
                </a:solidFill>
                <a:sym typeface="Source Sans Pro Regular"/>
              </a:rPr>
              <a:t>Axée sur la sécurité des patients et la qualité des services de santé.</a:t>
            </a:r>
          </a:p>
        </p:txBody>
      </p:sp>
      <p:sp>
        <p:nvSpPr>
          <p:cNvPr id="7" name="TextBox 6">
            <a:extLst>
              <a:ext uri="{FF2B5EF4-FFF2-40B4-BE49-F238E27FC236}">
                <a16:creationId xmlns:a16="http://schemas.microsoft.com/office/drawing/2014/main" id="{5904460A-5821-4D14-B0C8-FEE0E21A115B}"/>
              </a:ext>
            </a:extLst>
          </p:cNvPr>
          <p:cNvSpPr txBox="1"/>
          <p:nvPr>
            <p:custDataLst>
              <p:tags r:id="rId6"/>
            </p:custDataLst>
          </p:nvPr>
        </p:nvSpPr>
        <p:spPr>
          <a:xfrm>
            <a:off x="904311" y="5708377"/>
            <a:ext cx="709865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fr" sz="1400">
                <a:solidFill>
                  <a:srgbClr val="10253F"/>
                </a:solidFill>
                <a:latin typeface="Arial"/>
              </a:rPr>
              <a:t>Vidéo : Des soins de santé sans infections évitables – des vies humaines en dépendent. </a:t>
            </a:r>
            <a:r>
              <a:rPr lang="fr" sz="1400">
                <a:solidFill>
                  <a:srgbClr val="0000FF"/>
                </a:solidFill>
                <a:latin typeface="Arial"/>
                <a:cs typeface="Segoe UI"/>
                <a:hlinkClick r:id="rId11"/>
              </a:rPr>
              <a:t>https://youtu.be/K-2XWtEjfl8</a:t>
            </a:r>
            <a:r>
              <a:rPr lang="fr" sz="1400">
                <a:solidFill>
                  <a:srgbClr val="10253F"/>
                </a:solidFill>
                <a:latin typeface="Arial"/>
              </a:rPr>
              <a:t> (en anglais) </a:t>
            </a:r>
            <a:endParaRPr lang="en-GB" sz="1400"/>
          </a:p>
        </p:txBody>
      </p:sp>
    </p:spTree>
    <p:extLst>
      <p:ext uri="{BB962C8B-B14F-4D97-AF65-F5344CB8AC3E}">
        <p14:creationId xmlns:p14="http://schemas.microsoft.com/office/powerpoint/2010/main" val="42544996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19DE25-7BE0-48DB-8C08-5EFBD2E77C60}"/>
              </a:ext>
            </a:extLst>
          </p:cNvPr>
          <p:cNvSpPr>
            <a:spLocks noGrp="1"/>
          </p:cNvSpPr>
          <p:nvPr>
            <p:ph type="title" idx="4294967295"/>
            <p:custDataLst>
              <p:tags r:id="rId1"/>
            </p:custDataLst>
          </p:nvPr>
        </p:nvSpPr>
        <p:spPr>
          <a:xfrm>
            <a:off x="86627" y="-122396"/>
            <a:ext cx="11206848" cy="844550"/>
          </a:xfrm>
        </p:spPr>
        <p:txBody>
          <a:bodyPr rtlCol="0"/>
          <a:lstStyle/>
          <a:p>
            <a:pPr rtl="0"/>
            <a:r>
              <a:rPr lang="fr" sz="3200" b="1" dirty="0">
                <a:latin typeface="+mj-lt"/>
                <a:cs typeface="Arial"/>
              </a:rPr>
              <a:t>Quels sont les avantages de la PCI?</a:t>
            </a:r>
            <a:endParaRPr lang="it-IT" sz="3200" b="1" dirty="0">
              <a:latin typeface="+mj-lt"/>
              <a:cs typeface="Arial"/>
            </a:endParaRPr>
          </a:p>
        </p:txBody>
      </p:sp>
      <p:sp>
        <p:nvSpPr>
          <p:cNvPr id="4" name="Segnaposto numero diapositiva 3">
            <a:extLst>
              <a:ext uri="{FF2B5EF4-FFF2-40B4-BE49-F238E27FC236}">
                <a16:creationId xmlns:a16="http://schemas.microsoft.com/office/drawing/2014/main" id="{7C81DD1D-4356-412E-905C-F013E49D5FD5}"/>
              </a:ext>
            </a:extLst>
          </p:cNvPr>
          <p:cNvSpPr>
            <a:spLocks noGrp="1"/>
          </p:cNvSpPr>
          <p:nvPr>
            <p:ph type="sldNum" sz="quarter" idx="4294967295"/>
            <p:custDataLst>
              <p:tags r:id="rId2"/>
            </p:custDataLst>
          </p:nvPr>
        </p:nvSpPr>
        <p:spPr>
          <a:xfrm>
            <a:off x="11723688" y="6318250"/>
            <a:ext cx="468312" cy="40957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fld id="{27008C5B-E036-4671-8BAA-FA465B265BBF}" type="slidenum">
              <a:rPr kumimoji="0" lang="it-IT" sz="14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it-IT" sz="1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Google Shape;746;p13">
            <a:extLst>
              <a:ext uri="{FF2B5EF4-FFF2-40B4-BE49-F238E27FC236}">
                <a16:creationId xmlns:a16="http://schemas.microsoft.com/office/drawing/2014/main" id="{7157505D-0A00-4132-BAE0-CEC3A52978FA}"/>
              </a:ext>
            </a:extLst>
          </p:cNvPr>
          <p:cNvSpPr/>
          <p:nvPr>
            <p:custDataLst>
              <p:tags r:id="rId3"/>
            </p:custDataLst>
          </p:nvPr>
        </p:nvSpPr>
        <p:spPr>
          <a:xfrm>
            <a:off x="561602" y="1776707"/>
            <a:ext cx="1095879" cy="1095879"/>
          </a:xfrm>
          <a:prstGeom prst="ellipse">
            <a:avLst/>
          </a:prstGeom>
          <a:blipFill rotWithShape="1">
            <a:blip r:embed="rId16" cstate="print">
              <a:extLst>
                <a:ext uri="{28A0092B-C50C-407E-A947-70E740481C1C}">
                  <a14:useLocalDpi xmlns:a14="http://schemas.microsoft.com/office/drawing/2010/main" val="0"/>
                </a:ext>
              </a:extLst>
            </a:blip>
            <a:stretch>
              <a:fillRect/>
            </a:stretch>
          </a:blipFill>
          <a:ln w="44450" cap="flat" cmpd="sng">
            <a:solidFill>
              <a:schemeClr val="bg2">
                <a:lumMod val="50000"/>
              </a:schemeClr>
            </a:solidFill>
            <a:prstDash val="solid"/>
            <a:miter lim="800000"/>
            <a:headEnd type="none" w="sm" len="sm"/>
            <a:tailEnd type="none" w="sm" len="sm"/>
          </a:ln>
        </p:spPr>
        <p:txBody>
          <a:bodyPr spcFirstLastPara="1" wrap="square" lIns="91425" tIns="91425" rIns="91425" bIns="91425" rtlCol="0" anchor="ctr" anchorCtr="0">
            <a:noAutofit/>
          </a:bodyPr>
          <a:lstStyle/>
          <a:p>
            <a:pPr marL="0" lvl="0" indent="0" algn="l" rtl="0">
              <a:spcBef>
                <a:spcPts val="0"/>
              </a:spcBef>
              <a:spcAft>
                <a:spcPts val="0"/>
              </a:spcAft>
              <a:buNone/>
            </a:pPr>
            <a:endParaRPr/>
          </a:p>
        </p:txBody>
      </p:sp>
      <p:sp>
        <p:nvSpPr>
          <p:cNvPr id="6" name="Google Shape;749;p13">
            <a:extLst>
              <a:ext uri="{FF2B5EF4-FFF2-40B4-BE49-F238E27FC236}">
                <a16:creationId xmlns:a16="http://schemas.microsoft.com/office/drawing/2014/main" id="{E1D48D4F-211D-42D6-AD64-606D8B5EBDC6}"/>
              </a:ext>
            </a:extLst>
          </p:cNvPr>
          <p:cNvSpPr/>
          <p:nvPr>
            <p:custDataLst>
              <p:tags r:id="rId4"/>
            </p:custDataLst>
          </p:nvPr>
        </p:nvSpPr>
        <p:spPr>
          <a:xfrm>
            <a:off x="5469379" y="4715129"/>
            <a:ext cx="1095879" cy="1095879"/>
          </a:xfrm>
          <a:prstGeom prst="ellipse">
            <a:avLst/>
          </a:prstGeom>
          <a:blipFill rotWithShape="1">
            <a:blip r:embed="rId17" cstate="print">
              <a:extLst>
                <a:ext uri="{28A0092B-C50C-407E-A947-70E740481C1C}">
                  <a14:useLocalDpi xmlns:a14="http://schemas.microsoft.com/office/drawing/2010/main" val="0"/>
                </a:ext>
              </a:extLst>
            </a:blip>
            <a:stretch>
              <a:fillRect/>
            </a:stretch>
          </a:blipFill>
          <a:ln w="44450" cap="flat" cmpd="sng">
            <a:solidFill>
              <a:schemeClr val="bg2">
                <a:lumMod val="50000"/>
              </a:schemeClr>
            </a:solidFill>
            <a:prstDash val="solid"/>
            <a:miter lim="800000"/>
            <a:headEnd type="none" w="sm" len="sm"/>
            <a:tailEnd type="none" w="sm" len="sm"/>
          </a:ln>
        </p:spPr>
        <p:txBody>
          <a:bodyPr spcFirstLastPara="1" wrap="square" lIns="91425" tIns="91425" rIns="91425" bIns="91425" rtlCol="0" anchor="ctr" anchorCtr="0">
            <a:noAutofit/>
          </a:bodyPr>
          <a:lstStyle/>
          <a:p>
            <a:pPr marL="0" lvl="0" indent="0" algn="l" rtl="0">
              <a:spcBef>
                <a:spcPts val="0"/>
              </a:spcBef>
              <a:spcAft>
                <a:spcPts val="0"/>
              </a:spcAft>
              <a:buNone/>
            </a:pPr>
            <a:endParaRPr sz="2000">
              <a:latin typeface="+mj-lt"/>
            </a:endParaRPr>
          </a:p>
        </p:txBody>
      </p:sp>
      <p:sp>
        <p:nvSpPr>
          <p:cNvPr id="7" name="Google Shape;752;p13">
            <a:extLst>
              <a:ext uri="{FF2B5EF4-FFF2-40B4-BE49-F238E27FC236}">
                <a16:creationId xmlns:a16="http://schemas.microsoft.com/office/drawing/2014/main" id="{4F6DB8AE-826C-44BC-BDBB-99C1BCBCBF96}"/>
              </a:ext>
            </a:extLst>
          </p:cNvPr>
          <p:cNvSpPr/>
          <p:nvPr>
            <p:custDataLst>
              <p:tags r:id="rId5"/>
            </p:custDataLst>
          </p:nvPr>
        </p:nvSpPr>
        <p:spPr>
          <a:xfrm>
            <a:off x="3015490" y="3257124"/>
            <a:ext cx="1095879" cy="1095879"/>
          </a:xfrm>
          <a:prstGeom prst="ellipse">
            <a:avLst/>
          </a:prstGeom>
          <a:blipFill rotWithShape="1">
            <a:blip r:embed="rId18" cstate="print">
              <a:extLst>
                <a:ext uri="{28A0092B-C50C-407E-A947-70E740481C1C}">
                  <a14:useLocalDpi xmlns:a14="http://schemas.microsoft.com/office/drawing/2010/main" val="0"/>
                </a:ext>
              </a:extLst>
            </a:blip>
            <a:stretch>
              <a:fillRect/>
            </a:stretch>
          </a:blipFill>
          <a:ln w="44450" cap="flat" cmpd="sng">
            <a:solidFill>
              <a:schemeClr val="bg2">
                <a:lumMod val="50000"/>
              </a:schemeClr>
            </a:solidFill>
            <a:prstDash val="solid"/>
            <a:miter lim="800000"/>
            <a:headEnd type="none" w="sm" len="sm"/>
            <a:tailEnd type="none" w="sm" len="sm"/>
          </a:ln>
        </p:spPr>
        <p:txBody>
          <a:bodyPr spcFirstLastPara="1" wrap="square" lIns="91425" tIns="91425" rIns="91425" bIns="91425" rtlCol="0" anchor="ctr" anchorCtr="0">
            <a:noAutofit/>
          </a:bodyPr>
          <a:lstStyle/>
          <a:p>
            <a:pPr marL="0" lvl="0" indent="0" algn="l" rtl="0">
              <a:spcBef>
                <a:spcPts val="0"/>
              </a:spcBef>
              <a:spcAft>
                <a:spcPts val="0"/>
              </a:spcAft>
              <a:buNone/>
            </a:pPr>
            <a:endParaRPr sz="2000">
              <a:latin typeface="+mj-lt"/>
            </a:endParaRPr>
          </a:p>
        </p:txBody>
      </p:sp>
      <p:sp>
        <p:nvSpPr>
          <p:cNvPr id="8" name="Ovale 7">
            <a:extLst>
              <a:ext uri="{FF2B5EF4-FFF2-40B4-BE49-F238E27FC236}">
                <a16:creationId xmlns:a16="http://schemas.microsoft.com/office/drawing/2014/main" id="{4A5CF6A5-2B72-4C57-96D7-6BE03E07DD28}"/>
              </a:ext>
            </a:extLst>
          </p:cNvPr>
          <p:cNvSpPr/>
          <p:nvPr>
            <p:custDataLst>
              <p:tags r:id="rId6"/>
            </p:custDataLst>
          </p:nvPr>
        </p:nvSpPr>
        <p:spPr>
          <a:xfrm>
            <a:off x="452925" y="1670462"/>
            <a:ext cx="1313234" cy="1313234"/>
          </a:xfrm>
          <a:prstGeom prst="ellipse">
            <a:avLst/>
          </a:prstGeom>
          <a:noFill/>
          <a:ln w="444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10" name="Ovale 9">
            <a:extLst>
              <a:ext uri="{FF2B5EF4-FFF2-40B4-BE49-F238E27FC236}">
                <a16:creationId xmlns:a16="http://schemas.microsoft.com/office/drawing/2014/main" id="{11998281-C2AB-4FAF-AA0F-F04CC285BF2F}"/>
              </a:ext>
            </a:extLst>
          </p:cNvPr>
          <p:cNvSpPr/>
          <p:nvPr>
            <p:custDataLst>
              <p:tags r:id="rId7"/>
            </p:custDataLst>
          </p:nvPr>
        </p:nvSpPr>
        <p:spPr>
          <a:xfrm>
            <a:off x="2906812" y="3148445"/>
            <a:ext cx="1313234" cy="1313234"/>
          </a:xfrm>
          <a:prstGeom prst="ellipse">
            <a:avLst/>
          </a:prstGeom>
          <a:noFill/>
          <a:ln w="444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sz="2000">
              <a:latin typeface="+mj-lt"/>
            </a:endParaRPr>
          </a:p>
        </p:txBody>
      </p:sp>
      <p:sp>
        <p:nvSpPr>
          <p:cNvPr id="11" name="Ovale 10">
            <a:extLst>
              <a:ext uri="{FF2B5EF4-FFF2-40B4-BE49-F238E27FC236}">
                <a16:creationId xmlns:a16="http://schemas.microsoft.com/office/drawing/2014/main" id="{169E251A-EC0C-4785-99C7-79B21AE9CAAB}"/>
              </a:ext>
            </a:extLst>
          </p:cNvPr>
          <p:cNvSpPr/>
          <p:nvPr>
            <p:custDataLst>
              <p:tags r:id="rId8"/>
            </p:custDataLst>
          </p:nvPr>
        </p:nvSpPr>
        <p:spPr>
          <a:xfrm>
            <a:off x="5360701" y="4606451"/>
            <a:ext cx="1313234" cy="1313234"/>
          </a:xfrm>
          <a:prstGeom prst="ellipse">
            <a:avLst/>
          </a:prstGeom>
          <a:noFill/>
          <a:ln w="444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12" name="Rettangolo con angoli arrotondati 11">
            <a:extLst>
              <a:ext uri="{FF2B5EF4-FFF2-40B4-BE49-F238E27FC236}">
                <a16:creationId xmlns:a16="http://schemas.microsoft.com/office/drawing/2014/main" id="{D8AA2F6D-7635-4D92-B5CA-10E8CDE1B401}"/>
              </a:ext>
            </a:extLst>
          </p:cNvPr>
          <p:cNvSpPr/>
          <p:nvPr>
            <p:custDataLst>
              <p:tags r:id="rId9"/>
            </p:custDataLst>
          </p:nvPr>
        </p:nvSpPr>
        <p:spPr>
          <a:xfrm>
            <a:off x="2010818" y="1818712"/>
            <a:ext cx="4538218" cy="844346"/>
          </a:xfrm>
          <a:prstGeom prst="round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sz="2400">
                <a:solidFill>
                  <a:schemeClr val="tx1"/>
                </a:solidFill>
                <a:latin typeface="+mj-lt"/>
                <a:cs typeface="Arial" panose="020B0604020202020204" pitchFamily="34" charset="0"/>
              </a:rPr>
              <a:t>Vous protéger</a:t>
            </a:r>
            <a:endParaRPr lang="it-IT" sz="2400">
              <a:solidFill>
                <a:schemeClr val="tx1"/>
              </a:solidFill>
              <a:latin typeface="+mj-lt"/>
              <a:cs typeface="Arial" panose="020B0604020202020204" pitchFamily="34" charset="0"/>
            </a:endParaRPr>
          </a:p>
        </p:txBody>
      </p:sp>
      <p:sp>
        <p:nvSpPr>
          <p:cNvPr id="13" name="Rettangolo con angoli arrotondati 12">
            <a:extLst>
              <a:ext uri="{FF2B5EF4-FFF2-40B4-BE49-F238E27FC236}">
                <a16:creationId xmlns:a16="http://schemas.microsoft.com/office/drawing/2014/main" id="{6637C6D2-1E78-418D-8063-98D9CCAF3CAD}"/>
              </a:ext>
            </a:extLst>
          </p:cNvPr>
          <p:cNvSpPr/>
          <p:nvPr>
            <p:custDataLst>
              <p:tags r:id="rId10"/>
            </p:custDataLst>
          </p:nvPr>
        </p:nvSpPr>
        <p:spPr>
          <a:xfrm>
            <a:off x="4549468" y="3286395"/>
            <a:ext cx="4538218" cy="844346"/>
          </a:xfrm>
          <a:prstGeom prst="round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sz="2400">
                <a:solidFill>
                  <a:schemeClr val="tx1"/>
                </a:solidFill>
                <a:latin typeface="+mj-lt"/>
                <a:cs typeface="Arial" panose="020B0604020202020204" pitchFamily="34" charset="0"/>
              </a:rPr>
              <a:t>Protéger vos patients</a:t>
            </a:r>
            <a:endParaRPr lang="it-IT" sz="2400">
              <a:solidFill>
                <a:schemeClr val="tx1"/>
              </a:solidFill>
              <a:latin typeface="+mj-lt"/>
              <a:cs typeface="Arial" panose="020B0604020202020204" pitchFamily="34" charset="0"/>
            </a:endParaRPr>
          </a:p>
        </p:txBody>
      </p:sp>
      <p:sp>
        <p:nvSpPr>
          <p:cNvPr id="14" name="Rettangolo con angoli arrotondati 13">
            <a:extLst>
              <a:ext uri="{FF2B5EF4-FFF2-40B4-BE49-F238E27FC236}">
                <a16:creationId xmlns:a16="http://schemas.microsoft.com/office/drawing/2014/main" id="{02FF0C0B-CA86-4EA8-9739-A08A16F79814}"/>
              </a:ext>
            </a:extLst>
          </p:cNvPr>
          <p:cNvSpPr/>
          <p:nvPr>
            <p:custDataLst>
              <p:tags r:id="rId11"/>
            </p:custDataLst>
          </p:nvPr>
        </p:nvSpPr>
        <p:spPr>
          <a:xfrm>
            <a:off x="7088119" y="4731666"/>
            <a:ext cx="4538218" cy="844346"/>
          </a:xfrm>
          <a:prstGeom prst="round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lnSpc>
                <a:spcPct val="90000"/>
              </a:lnSpc>
              <a:spcBef>
                <a:spcPts val="0"/>
              </a:spcBef>
              <a:spcAft>
                <a:spcPts val="0"/>
              </a:spcAft>
              <a:buClr>
                <a:schemeClr val="lt1"/>
              </a:buClr>
              <a:buSzPts val="3600"/>
              <a:buFont typeface="Arial"/>
              <a:buNone/>
            </a:pPr>
            <a:r>
              <a:rPr lang="fr" sz="2400">
                <a:solidFill>
                  <a:schemeClr val="tx1"/>
                </a:solidFill>
                <a:latin typeface="+mj-lt"/>
                <a:cs typeface="Arial" panose="020B0604020202020204" pitchFamily="34" charset="0"/>
                <a:sym typeface="Arial"/>
              </a:rPr>
              <a:t>Protéger votre famille et votre communauté</a:t>
            </a:r>
            <a:endParaRPr lang="en-US" sz="2400">
              <a:solidFill>
                <a:schemeClr val="tx1"/>
              </a:solidFill>
              <a:latin typeface="+mj-lt"/>
              <a:cs typeface="Arial" panose="020B0604020202020204" pitchFamily="34" charset="0"/>
            </a:endParaRPr>
          </a:p>
        </p:txBody>
      </p:sp>
      <p:sp>
        <p:nvSpPr>
          <p:cNvPr id="15" name="Google Shape;700;p11">
            <a:extLst>
              <a:ext uri="{FF2B5EF4-FFF2-40B4-BE49-F238E27FC236}">
                <a16:creationId xmlns:a16="http://schemas.microsoft.com/office/drawing/2014/main" id="{9024E266-0F1B-4DE2-A703-0B775E29FF64}"/>
              </a:ext>
            </a:extLst>
          </p:cNvPr>
          <p:cNvSpPr txBox="1">
            <a:spLocks/>
          </p:cNvSpPr>
          <p:nvPr>
            <p:custDataLst>
              <p:tags r:id="rId12"/>
            </p:custDataLst>
          </p:nvPr>
        </p:nvSpPr>
        <p:spPr>
          <a:xfrm>
            <a:off x="452201" y="5749839"/>
            <a:ext cx="7429634" cy="312968"/>
          </a:xfrm>
          <a:prstGeom prst="rect">
            <a:avLst/>
          </a:prstGeom>
          <a:noFill/>
          <a:ln>
            <a:noFill/>
          </a:ln>
        </p:spPr>
        <p:txBody>
          <a:bodyPr spcFirstLastPara="1" vert="horz" wrap="square" lIns="18000" tIns="0" rIns="18000" bIns="0" rtlCol="0" anchor="b" anchorCtr="0">
            <a:normAutofit/>
          </a:bodyPr>
          <a:lstStyle>
            <a:lvl1pPr marL="228600" indent="-228600" algn="l" defTabSz="914400" rtl="0" eaLnBrk="1" latinLnBrk="0" hangingPunct="1">
              <a:lnSpc>
                <a:spcPct val="90000"/>
              </a:lnSpc>
              <a:spcBef>
                <a:spcPts val="1000"/>
              </a:spcBef>
              <a:buSzPct val="100000"/>
              <a:buFontTx/>
              <a:buBlip>
                <a:blip r:embed="rId19">
                  <a:extLst>
                    <a:ext uri="{96DAC541-7B7A-43D3-8B79-37D633B846F1}">
                      <asvg:svgBlip xmlns:asvg="http://schemas.microsoft.com/office/drawing/2016/SVG/main" r:embed="rId20"/>
                    </a:ext>
                  </a:extLst>
                </a:blip>
              </a:buBlip>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SzPct val="100000"/>
              <a:buFontTx/>
              <a:buBlip>
                <a:blip r:embed="rId21">
                  <a:extLst>
                    <a:ext uri="{96DAC541-7B7A-43D3-8B79-37D633B846F1}">
                      <asvg:svgBlip xmlns:asvg="http://schemas.microsoft.com/office/drawing/2016/SVG/main" r:embed="rId22"/>
                    </a:ext>
                  </a:extLst>
                </a:blip>
              </a:buBlip>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10000"/>
              </a:lnSpc>
              <a:spcBef>
                <a:spcPts val="0"/>
              </a:spcBef>
              <a:buSzPts val="800"/>
              <a:buNone/>
            </a:pPr>
            <a:r>
              <a:rPr lang="fr" sz="900">
                <a:latin typeface="Arial"/>
                <a:cs typeface="Arial"/>
              </a:rPr>
              <a:t>Source : OMS, </a:t>
            </a:r>
            <a:r>
              <a:rPr lang="en" sz="900" i="1">
                <a:latin typeface="Arial"/>
                <a:cs typeface="Arial"/>
              </a:rPr>
              <a:t>Safe &amp; Quality Health Services Package</a:t>
            </a:r>
            <a:r>
              <a:rPr lang="en" sz="900">
                <a:latin typeface="Arial"/>
                <a:cs typeface="Arial"/>
              </a:rPr>
              <a:t>. 2015.</a:t>
            </a:r>
          </a:p>
        </p:txBody>
      </p:sp>
      <p:sp>
        <p:nvSpPr>
          <p:cNvPr id="3" name="TextBox 2">
            <a:extLst>
              <a:ext uri="{FF2B5EF4-FFF2-40B4-BE49-F238E27FC236}">
                <a16:creationId xmlns:a16="http://schemas.microsoft.com/office/drawing/2014/main" id="{0C384B59-AF03-4EC5-9ED6-92FAFA5C72B3}"/>
              </a:ext>
            </a:extLst>
          </p:cNvPr>
          <p:cNvSpPr txBox="1"/>
          <p:nvPr>
            <p:custDataLst>
              <p:tags r:id="rId13"/>
            </p:custDataLst>
          </p:nvPr>
        </p:nvSpPr>
        <p:spPr>
          <a:xfrm>
            <a:off x="454956" y="1138518"/>
            <a:ext cx="863272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fr" sz="2800" b="1">
                <a:solidFill>
                  <a:srgbClr val="C00000"/>
                </a:solidFill>
                <a:sym typeface="Source Sans Pro Regular"/>
              </a:rPr>
              <a:t>Principaux avantages de la PCI :</a:t>
            </a:r>
            <a:endParaRPr lang="en-US" sz="2800" b="1">
              <a:solidFill>
                <a:srgbClr val="C00000"/>
              </a:solidFill>
              <a:sym typeface="Source Sans Pro Regular"/>
            </a:endParaRPr>
          </a:p>
        </p:txBody>
      </p:sp>
    </p:spTree>
    <p:extLst>
      <p:ext uri="{BB962C8B-B14F-4D97-AF65-F5344CB8AC3E}">
        <p14:creationId xmlns:p14="http://schemas.microsoft.com/office/powerpoint/2010/main" val="101742562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p:nvPr>
            <p:custDataLst>
              <p:tags r:id="rId1"/>
            </p:custDataLst>
          </p:nvPr>
        </p:nvSpPr>
        <p:spPr>
          <a:xfrm>
            <a:off x="327652" y="1880461"/>
            <a:ext cx="5351000" cy="2583867"/>
          </a:xfrm>
          <a:prstGeom prst="rect">
            <a:avLst/>
          </a:prstGeom>
          <a:ln w="12700">
            <a:miter lim="400000"/>
          </a:ln>
          <a:extLst>
            <a:ext uri="{C572A759-6A51-4108-AA02-DFA0A04FC94B}">
              <ma14:wrappingTextBoxFlag xmlns:ma14="http://schemas.microsoft.com/office/mac/drawingml/2011/main" xmlns="" val="1"/>
            </a:ext>
          </a:extLst>
        </p:spPr>
        <p:txBody>
          <a:bodyPr lIns="0" tIns="0" rIns="0" bIns="0" rtlCol="0" anchor="t">
            <a:normAutofit/>
          </a:bodyPr>
          <a:lstStyle/>
          <a:p>
            <a:pPr marL="356235" indent="-356235" rtl="0">
              <a:spcBef>
                <a:spcPts val="600"/>
              </a:spcBef>
              <a:buClr>
                <a:srgbClr val="FFFFFF"/>
              </a:buClr>
              <a:buSzPct val="100000"/>
              <a:buFont typeface="Arial"/>
              <a:buChar char="•"/>
            </a:pPr>
            <a:r>
              <a:rPr lang="fr" sz="2400">
                <a:latin typeface="+mj-lt"/>
                <a:ea typeface="Calibri"/>
                <a:cs typeface="Arial"/>
                <a:sym typeface="Calibri"/>
              </a:rPr>
              <a:t>Pour que l’infection se propage, </a:t>
            </a:r>
            <a:r>
              <a:rPr lang="fr" sz="2400" u="sng">
                <a:latin typeface="+mj-lt"/>
                <a:ea typeface="Calibri"/>
                <a:cs typeface="Arial"/>
                <a:sym typeface="Calibri"/>
              </a:rPr>
              <a:t>tous les maillons doivent être reliés</a:t>
            </a:r>
            <a:r>
              <a:rPr lang="fr" sz="2400">
                <a:latin typeface="+mj-lt"/>
                <a:ea typeface="Calibri"/>
                <a:cs typeface="Arial"/>
                <a:sym typeface="Calibri"/>
              </a:rPr>
              <a:t>.</a:t>
            </a:r>
            <a:endParaRPr lang="fr-FR" sz="2400">
              <a:latin typeface="+mj-lt"/>
              <a:ea typeface="Calibri"/>
              <a:cs typeface="Arial"/>
            </a:endParaRPr>
          </a:p>
          <a:p>
            <a:pPr marL="356235" indent="-356235" rtl="0">
              <a:spcBef>
                <a:spcPts val="600"/>
              </a:spcBef>
              <a:buClr>
                <a:srgbClr val="FFFFFF"/>
              </a:buClr>
              <a:buSzPct val="100000"/>
              <a:buFont typeface="Arial"/>
              <a:buChar char="•"/>
            </a:pPr>
            <a:endParaRPr lang="fr-FR" sz="2400" u="sng">
              <a:latin typeface="+mj-lt"/>
              <a:ea typeface="Calibri"/>
              <a:cs typeface="Arial"/>
              <a:sym typeface="Calibri"/>
            </a:endParaRPr>
          </a:p>
          <a:p>
            <a:pPr marL="356235" indent="-356235" rtl="0">
              <a:spcBef>
                <a:spcPts val="600"/>
              </a:spcBef>
              <a:buClr>
                <a:srgbClr val="FFFFFF"/>
              </a:buClr>
              <a:buSzPct val="100000"/>
              <a:buFont typeface="Arial"/>
              <a:buChar char="•"/>
            </a:pPr>
            <a:r>
              <a:rPr lang="fr" sz="2400" u="sng">
                <a:latin typeface="+mj-lt"/>
                <a:ea typeface="Calibri"/>
                <a:cs typeface="Arial"/>
                <a:sym typeface="Calibri"/>
              </a:rPr>
              <a:t>Briser un maillon de la chaîne</a:t>
            </a:r>
            <a:r>
              <a:rPr lang="fr" sz="2400">
                <a:latin typeface="+mj-lt"/>
                <a:ea typeface="Calibri"/>
                <a:cs typeface="Arial"/>
                <a:sym typeface="Calibri"/>
              </a:rPr>
              <a:t> permettra d’enrayer la transmission.</a:t>
            </a:r>
          </a:p>
        </p:txBody>
      </p:sp>
      <p:sp>
        <p:nvSpPr>
          <p:cNvPr id="3" name="Shape 218">
            <a:extLst>
              <a:ext uri="{FF2B5EF4-FFF2-40B4-BE49-F238E27FC236}">
                <a16:creationId xmlns:a16="http://schemas.microsoft.com/office/drawing/2014/main" id="{F76F1F25-4A9A-493E-9B5C-6D184E8DF063}"/>
              </a:ext>
            </a:extLst>
          </p:cNvPr>
          <p:cNvSpPr txBox="1">
            <a:spLocks/>
          </p:cNvSpPr>
          <p:nvPr>
            <p:custDataLst>
              <p:tags r:id="rId2"/>
            </p:custDataLst>
          </p:nvPr>
        </p:nvSpPr>
        <p:spPr>
          <a:xfrm>
            <a:off x="197371" y="135577"/>
            <a:ext cx="10972800" cy="691636"/>
          </a:xfrm>
          <a:prstGeom prst="rect">
            <a:avLst/>
          </a:prstGeom>
        </p:spPr>
        <p:txBody>
          <a:bodyPr vert="horz" wrap="square" lIns="0" tIns="0" rIns="0" bIns="0" numCol="1" rtlCol="0" anchor="ctr" anchorCtr="0" compatLnSpc="1">
            <a:prstTxWarp prst="textNoShape">
              <a:avLst/>
            </a:prstTxWarp>
            <a:noAutofit/>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defTabSz="850391" rtl="0">
              <a:defRPr sz="1800"/>
            </a:pPr>
            <a:r>
              <a:rPr lang="fr" sz="3200" dirty="0">
                <a:solidFill>
                  <a:schemeClr val="bg1"/>
                </a:solidFill>
                <a:latin typeface="+mj-lt"/>
                <a:cs typeface="Arial"/>
              </a:rPr>
              <a:t>Chaîne de transmission </a:t>
            </a:r>
            <a:br>
              <a:rPr lang="fr-FR" sz="3200" dirty="0">
                <a:solidFill>
                  <a:schemeClr val="bg1"/>
                </a:solidFill>
                <a:latin typeface="+mj-lt"/>
                <a:cs typeface="Arial"/>
              </a:rPr>
            </a:br>
            <a:endParaRPr lang="fr-FR" sz="3200" dirty="0">
              <a:solidFill>
                <a:schemeClr val="bg1"/>
              </a:solidFill>
              <a:latin typeface="+mj-lt"/>
              <a:cs typeface="Arial"/>
            </a:endParaRPr>
          </a:p>
        </p:txBody>
      </p:sp>
      <p:grpSp>
        <p:nvGrpSpPr>
          <p:cNvPr id="17" name="Groupe 16">
            <a:extLst>
              <a:ext uri="{FF2B5EF4-FFF2-40B4-BE49-F238E27FC236}">
                <a16:creationId xmlns:a16="http://schemas.microsoft.com/office/drawing/2014/main" id="{D0EE35E8-1A8A-421A-A3ED-84ACBA5651FD}"/>
              </a:ext>
            </a:extLst>
          </p:cNvPr>
          <p:cNvGrpSpPr/>
          <p:nvPr>
            <p:custDataLst>
              <p:tags r:id="rId3"/>
            </p:custDataLst>
          </p:nvPr>
        </p:nvGrpSpPr>
        <p:grpSpPr>
          <a:xfrm>
            <a:off x="6420406" y="1042749"/>
            <a:ext cx="5122530" cy="4634483"/>
            <a:chOff x="3721118" y="1296085"/>
            <a:chExt cx="5122530" cy="4634483"/>
          </a:xfrm>
        </p:grpSpPr>
        <p:sp>
          <p:nvSpPr>
            <p:cNvPr id="47" name="Figura a mano libera: forma 5">
              <a:extLst>
                <a:ext uri="{FF2B5EF4-FFF2-40B4-BE49-F238E27FC236}">
                  <a16:creationId xmlns:a16="http://schemas.microsoft.com/office/drawing/2014/main" id="{5B737F3B-A0E7-4F0E-94E7-4ECD3E31E457}"/>
                </a:ext>
              </a:extLst>
            </p:cNvPr>
            <p:cNvSpPr/>
            <p:nvPr/>
          </p:nvSpPr>
          <p:spPr>
            <a:xfrm>
              <a:off x="5373631" y="1296085"/>
              <a:ext cx="1444739" cy="809761"/>
            </a:xfrm>
            <a:custGeom>
              <a:avLst/>
              <a:gdLst>
                <a:gd name="connsiteX0" fmla="*/ 0 w 1444739"/>
                <a:gd name="connsiteY0" fmla="*/ 134963 h 809761"/>
                <a:gd name="connsiteX1" fmla="*/ 134963 w 1444739"/>
                <a:gd name="connsiteY1" fmla="*/ 0 h 809761"/>
                <a:gd name="connsiteX2" fmla="*/ 1309776 w 1444739"/>
                <a:gd name="connsiteY2" fmla="*/ 0 h 809761"/>
                <a:gd name="connsiteX3" fmla="*/ 1444739 w 1444739"/>
                <a:gd name="connsiteY3" fmla="*/ 134963 h 809761"/>
                <a:gd name="connsiteX4" fmla="*/ 1444739 w 1444739"/>
                <a:gd name="connsiteY4" fmla="*/ 674798 h 809761"/>
                <a:gd name="connsiteX5" fmla="*/ 1309776 w 1444739"/>
                <a:gd name="connsiteY5" fmla="*/ 809761 h 809761"/>
                <a:gd name="connsiteX6" fmla="*/ 134963 w 1444739"/>
                <a:gd name="connsiteY6" fmla="*/ 809761 h 809761"/>
                <a:gd name="connsiteX7" fmla="*/ 0 w 1444739"/>
                <a:gd name="connsiteY7" fmla="*/ 674798 h 809761"/>
                <a:gd name="connsiteX8" fmla="*/ 0 w 1444739"/>
                <a:gd name="connsiteY8" fmla="*/ 134963 h 80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739" h="809761">
                  <a:moveTo>
                    <a:pt x="0" y="134963"/>
                  </a:moveTo>
                  <a:cubicBezTo>
                    <a:pt x="0" y="60425"/>
                    <a:pt x="60425" y="0"/>
                    <a:pt x="134963" y="0"/>
                  </a:cubicBezTo>
                  <a:lnTo>
                    <a:pt x="1309776" y="0"/>
                  </a:lnTo>
                  <a:cubicBezTo>
                    <a:pt x="1384314" y="0"/>
                    <a:pt x="1444739" y="60425"/>
                    <a:pt x="1444739" y="134963"/>
                  </a:cubicBezTo>
                  <a:lnTo>
                    <a:pt x="1444739" y="674798"/>
                  </a:lnTo>
                  <a:cubicBezTo>
                    <a:pt x="1444739" y="749336"/>
                    <a:pt x="1384314" y="809761"/>
                    <a:pt x="1309776" y="809761"/>
                  </a:cubicBezTo>
                  <a:lnTo>
                    <a:pt x="134963" y="809761"/>
                  </a:lnTo>
                  <a:cubicBezTo>
                    <a:pt x="60425" y="809761"/>
                    <a:pt x="0" y="749336"/>
                    <a:pt x="0" y="674798"/>
                  </a:cubicBezTo>
                  <a:lnTo>
                    <a:pt x="0" y="134963"/>
                  </a:lnTo>
                  <a:close/>
                </a:path>
              </a:pathLst>
            </a:custGeom>
            <a:solidFill>
              <a:srgbClr val="E5E5E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2869" tIns="92869" rIns="92869" bIns="92869" numCol="1" spcCol="1270" rtlCol="0" anchor="ctr" anchorCtr="0">
              <a:noAutofit/>
            </a:bodyPr>
            <a:lstStyle/>
            <a:p>
              <a:pPr marL="0" lvl="0" indent="0" algn="ctr" defTabSz="622300" rtl="0">
                <a:lnSpc>
                  <a:spcPct val="90000"/>
                </a:lnSpc>
                <a:spcBef>
                  <a:spcPct val="0"/>
                </a:spcBef>
                <a:spcAft>
                  <a:spcPct val="35000"/>
                </a:spcAft>
                <a:buNone/>
              </a:pPr>
              <a:r>
                <a:rPr lang="fr" sz="1400" b="1" kern="1200">
                  <a:solidFill>
                    <a:schemeClr val="tx1"/>
                  </a:solidFill>
                  <a:latin typeface="Arial" panose="020B0604020202020204" pitchFamily="34" charset="0"/>
                  <a:cs typeface="Arial" panose="020B0604020202020204" pitchFamily="34" charset="0"/>
                </a:rPr>
                <a:t>Agent infectieux</a:t>
              </a:r>
            </a:p>
          </p:txBody>
        </p:sp>
        <p:sp>
          <p:nvSpPr>
            <p:cNvPr id="48" name="Figura a mano libera: forma 6">
              <a:extLst>
                <a:ext uri="{FF2B5EF4-FFF2-40B4-BE49-F238E27FC236}">
                  <a16:creationId xmlns:a16="http://schemas.microsoft.com/office/drawing/2014/main" id="{794239A9-C971-438A-B6CD-533C1CF64B5B}"/>
                </a:ext>
              </a:extLst>
            </p:cNvPr>
            <p:cNvSpPr/>
            <p:nvPr/>
          </p:nvSpPr>
          <p:spPr>
            <a:xfrm>
              <a:off x="4187843" y="1700966"/>
              <a:ext cx="3816314" cy="3816314"/>
            </a:xfrm>
            <a:custGeom>
              <a:avLst/>
              <a:gdLst/>
              <a:ahLst/>
              <a:cxnLst/>
              <a:rect l="0" t="0" r="0" b="0"/>
              <a:pathLst>
                <a:path>
                  <a:moveTo>
                    <a:pt x="2765089" y="203243"/>
                  </a:moveTo>
                  <a:arcTo wR="1908157" hR="1908157" stAng="17801114" swAng="807703"/>
                </a:path>
              </a:pathLst>
            </a:custGeom>
            <a:noFill/>
            <a:ln w="38100">
              <a:solidFill>
                <a:srgbClr val="25408F"/>
              </a:solidFill>
              <a:tailEnd type="triangle"/>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9" name="Figura a mano libera: forma 7">
              <a:extLst>
                <a:ext uri="{FF2B5EF4-FFF2-40B4-BE49-F238E27FC236}">
                  <a16:creationId xmlns:a16="http://schemas.microsoft.com/office/drawing/2014/main" id="{DE9DCFDC-BE8B-4ED4-9547-DFFCAE9685A3}"/>
                </a:ext>
              </a:extLst>
            </p:cNvPr>
            <p:cNvSpPr/>
            <p:nvPr/>
          </p:nvSpPr>
          <p:spPr>
            <a:xfrm>
              <a:off x="7026144" y="2250164"/>
              <a:ext cx="1444739" cy="809761"/>
            </a:xfrm>
            <a:custGeom>
              <a:avLst/>
              <a:gdLst>
                <a:gd name="connsiteX0" fmla="*/ 0 w 1444739"/>
                <a:gd name="connsiteY0" fmla="*/ 134963 h 809761"/>
                <a:gd name="connsiteX1" fmla="*/ 134963 w 1444739"/>
                <a:gd name="connsiteY1" fmla="*/ 0 h 809761"/>
                <a:gd name="connsiteX2" fmla="*/ 1309776 w 1444739"/>
                <a:gd name="connsiteY2" fmla="*/ 0 h 809761"/>
                <a:gd name="connsiteX3" fmla="*/ 1444739 w 1444739"/>
                <a:gd name="connsiteY3" fmla="*/ 134963 h 809761"/>
                <a:gd name="connsiteX4" fmla="*/ 1444739 w 1444739"/>
                <a:gd name="connsiteY4" fmla="*/ 674798 h 809761"/>
                <a:gd name="connsiteX5" fmla="*/ 1309776 w 1444739"/>
                <a:gd name="connsiteY5" fmla="*/ 809761 h 809761"/>
                <a:gd name="connsiteX6" fmla="*/ 134963 w 1444739"/>
                <a:gd name="connsiteY6" fmla="*/ 809761 h 809761"/>
                <a:gd name="connsiteX7" fmla="*/ 0 w 1444739"/>
                <a:gd name="connsiteY7" fmla="*/ 674798 h 809761"/>
                <a:gd name="connsiteX8" fmla="*/ 0 w 1444739"/>
                <a:gd name="connsiteY8" fmla="*/ 134963 h 80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739" h="809761">
                  <a:moveTo>
                    <a:pt x="0" y="134963"/>
                  </a:moveTo>
                  <a:cubicBezTo>
                    <a:pt x="0" y="60425"/>
                    <a:pt x="60425" y="0"/>
                    <a:pt x="134963" y="0"/>
                  </a:cubicBezTo>
                  <a:lnTo>
                    <a:pt x="1309776" y="0"/>
                  </a:lnTo>
                  <a:cubicBezTo>
                    <a:pt x="1384314" y="0"/>
                    <a:pt x="1444739" y="60425"/>
                    <a:pt x="1444739" y="134963"/>
                  </a:cubicBezTo>
                  <a:lnTo>
                    <a:pt x="1444739" y="674798"/>
                  </a:lnTo>
                  <a:cubicBezTo>
                    <a:pt x="1444739" y="749336"/>
                    <a:pt x="1384314" y="809761"/>
                    <a:pt x="1309776" y="809761"/>
                  </a:cubicBezTo>
                  <a:lnTo>
                    <a:pt x="134963" y="809761"/>
                  </a:lnTo>
                  <a:cubicBezTo>
                    <a:pt x="60425" y="809761"/>
                    <a:pt x="0" y="749336"/>
                    <a:pt x="0" y="674798"/>
                  </a:cubicBezTo>
                  <a:lnTo>
                    <a:pt x="0" y="134963"/>
                  </a:lnTo>
                  <a:close/>
                </a:path>
              </a:pathLst>
            </a:custGeom>
            <a:solidFill>
              <a:srgbClr val="E5E5E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2869" tIns="92869" rIns="92869" bIns="92869" numCol="1" spcCol="1270" rtlCol="0" anchor="ctr" anchorCtr="0">
              <a:noAutofit/>
            </a:bodyPr>
            <a:lstStyle/>
            <a:p>
              <a:pPr marL="0" lvl="0" indent="0" algn="ctr" defTabSz="622300" rtl="0">
                <a:lnSpc>
                  <a:spcPct val="90000"/>
                </a:lnSpc>
                <a:spcBef>
                  <a:spcPct val="0"/>
                </a:spcBef>
                <a:spcAft>
                  <a:spcPct val="35000"/>
                </a:spcAft>
                <a:buNone/>
              </a:pPr>
              <a:r>
                <a:rPr lang="fr" sz="1400" b="1" kern="1200">
                  <a:solidFill>
                    <a:schemeClr val="tx1"/>
                  </a:solidFill>
                  <a:latin typeface="Arial" panose="020B0604020202020204" pitchFamily="34" charset="0"/>
                  <a:cs typeface="Arial" panose="020B0604020202020204" pitchFamily="34" charset="0"/>
                </a:rPr>
                <a:t>Réservoir</a:t>
              </a:r>
            </a:p>
          </p:txBody>
        </p:sp>
        <p:sp>
          <p:nvSpPr>
            <p:cNvPr id="50" name="Figura a mano libera: forma 8">
              <a:extLst>
                <a:ext uri="{FF2B5EF4-FFF2-40B4-BE49-F238E27FC236}">
                  <a16:creationId xmlns:a16="http://schemas.microsoft.com/office/drawing/2014/main" id="{230F05AE-3418-4EF6-9C68-97CA80BA7E5A}"/>
                </a:ext>
              </a:extLst>
            </p:cNvPr>
            <p:cNvSpPr/>
            <p:nvPr/>
          </p:nvSpPr>
          <p:spPr>
            <a:xfrm>
              <a:off x="4187843" y="1700966"/>
              <a:ext cx="3816314" cy="3816314"/>
            </a:xfrm>
            <a:custGeom>
              <a:avLst/>
              <a:gdLst/>
              <a:ahLst/>
              <a:cxnLst/>
              <a:rect l="0" t="0" r="0" b="0"/>
              <a:pathLst>
                <a:path>
                  <a:moveTo>
                    <a:pt x="3786563" y="1572514"/>
                  </a:moveTo>
                  <a:arcTo wR="1908157" hR="1908157" stAng="20992141" swAng="1215718"/>
                </a:path>
              </a:pathLst>
            </a:custGeom>
            <a:noFill/>
            <a:ln w="38100">
              <a:solidFill>
                <a:srgbClr val="25408F"/>
              </a:solidFill>
              <a:tailEnd type="triangle"/>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1" name="Figura a mano libera: forma 9">
              <a:extLst>
                <a:ext uri="{FF2B5EF4-FFF2-40B4-BE49-F238E27FC236}">
                  <a16:creationId xmlns:a16="http://schemas.microsoft.com/office/drawing/2014/main" id="{CF80CA3D-8011-4B0F-AC7E-AD2B1DB32759}"/>
                </a:ext>
              </a:extLst>
            </p:cNvPr>
            <p:cNvSpPr/>
            <p:nvPr/>
          </p:nvSpPr>
          <p:spPr>
            <a:xfrm>
              <a:off x="7026144" y="4158321"/>
              <a:ext cx="1444739" cy="809761"/>
            </a:xfrm>
            <a:custGeom>
              <a:avLst/>
              <a:gdLst>
                <a:gd name="connsiteX0" fmla="*/ 0 w 1444739"/>
                <a:gd name="connsiteY0" fmla="*/ 134963 h 809761"/>
                <a:gd name="connsiteX1" fmla="*/ 134963 w 1444739"/>
                <a:gd name="connsiteY1" fmla="*/ 0 h 809761"/>
                <a:gd name="connsiteX2" fmla="*/ 1309776 w 1444739"/>
                <a:gd name="connsiteY2" fmla="*/ 0 h 809761"/>
                <a:gd name="connsiteX3" fmla="*/ 1444739 w 1444739"/>
                <a:gd name="connsiteY3" fmla="*/ 134963 h 809761"/>
                <a:gd name="connsiteX4" fmla="*/ 1444739 w 1444739"/>
                <a:gd name="connsiteY4" fmla="*/ 674798 h 809761"/>
                <a:gd name="connsiteX5" fmla="*/ 1309776 w 1444739"/>
                <a:gd name="connsiteY5" fmla="*/ 809761 h 809761"/>
                <a:gd name="connsiteX6" fmla="*/ 134963 w 1444739"/>
                <a:gd name="connsiteY6" fmla="*/ 809761 h 809761"/>
                <a:gd name="connsiteX7" fmla="*/ 0 w 1444739"/>
                <a:gd name="connsiteY7" fmla="*/ 674798 h 809761"/>
                <a:gd name="connsiteX8" fmla="*/ 0 w 1444739"/>
                <a:gd name="connsiteY8" fmla="*/ 134963 h 80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739" h="809761">
                  <a:moveTo>
                    <a:pt x="0" y="134963"/>
                  </a:moveTo>
                  <a:cubicBezTo>
                    <a:pt x="0" y="60425"/>
                    <a:pt x="60425" y="0"/>
                    <a:pt x="134963" y="0"/>
                  </a:cubicBezTo>
                  <a:lnTo>
                    <a:pt x="1309776" y="0"/>
                  </a:lnTo>
                  <a:cubicBezTo>
                    <a:pt x="1384314" y="0"/>
                    <a:pt x="1444739" y="60425"/>
                    <a:pt x="1444739" y="134963"/>
                  </a:cubicBezTo>
                  <a:lnTo>
                    <a:pt x="1444739" y="674798"/>
                  </a:lnTo>
                  <a:cubicBezTo>
                    <a:pt x="1444739" y="749336"/>
                    <a:pt x="1384314" y="809761"/>
                    <a:pt x="1309776" y="809761"/>
                  </a:cubicBezTo>
                  <a:lnTo>
                    <a:pt x="134963" y="809761"/>
                  </a:lnTo>
                  <a:cubicBezTo>
                    <a:pt x="60425" y="809761"/>
                    <a:pt x="0" y="749336"/>
                    <a:pt x="0" y="674798"/>
                  </a:cubicBezTo>
                  <a:lnTo>
                    <a:pt x="0" y="134963"/>
                  </a:lnTo>
                  <a:close/>
                </a:path>
              </a:pathLst>
            </a:custGeom>
            <a:solidFill>
              <a:srgbClr val="E5E5E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2869" tIns="92869" rIns="92869" bIns="92869" numCol="1" spcCol="1270" rtlCol="0" anchor="ctr" anchorCtr="0">
              <a:noAutofit/>
            </a:bodyPr>
            <a:lstStyle/>
            <a:p>
              <a:pPr marL="0" lvl="0" indent="0" algn="ctr" defTabSz="622300" rtl="0">
                <a:lnSpc>
                  <a:spcPct val="90000"/>
                </a:lnSpc>
                <a:spcBef>
                  <a:spcPct val="0"/>
                </a:spcBef>
                <a:spcAft>
                  <a:spcPct val="35000"/>
                </a:spcAft>
                <a:buNone/>
              </a:pPr>
              <a:r>
                <a:rPr lang="fr" sz="1400" b="1" kern="1200">
                  <a:solidFill>
                    <a:schemeClr val="tx1"/>
                  </a:solidFill>
                  <a:latin typeface="Arial" panose="020B0604020202020204" pitchFamily="34" charset="0"/>
                  <a:cs typeface="Arial" panose="020B0604020202020204" pitchFamily="34" charset="0"/>
                </a:rPr>
                <a:t>Porte de sortie</a:t>
              </a:r>
            </a:p>
          </p:txBody>
        </p:sp>
        <p:sp>
          <p:nvSpPr>
            <p:cNvPr id="52" name="Figura a mano libera: forma 10">
              <a:extLst>
                <a:ext uri="{FF2B5EF4-FFF2-40B4-BE49-F238E27FC236}">
                  <a16:creationId xmlns:a16="http://schemas.microsoft.com/office/drawing/2014/main" id="{269399F4-9D29-4703-91AB-582EBDB8EF78}"/>
                </a:ext>
              </a:extLst>
            </p:cNvPr>
            <p:cNvSpPr/>
            <p:nvPr/>
          </p:nvSpPr>
          <p:spPr>
            <a:xfrm>
              <a:off x="4187843" y="1700966"/>
              <a:ext cx="3816314" cy="3816314"/>
            </a:xfrm>
            <a:custGeom>
              <a:avLst/>
              <a:gdLst/>
              <a:ahLst/>
              <a:cxnLst/>
              <a:rect l="0" t="0" r="0" b="0"/>
              <a:pathLst>
                <a:path>
                  <a:moveTo>
                    <a:pt x="3138442" y="3366740"/>
                  </a:moveTo>
                  <a:arcTo wR="1908157" hR="1908157" stAng="2991183" swAng="807703"/>
                </a:path>
              </a:pathLst>
            </a:custGeom>
            <a:noFill/>
            <a:ln w="38100">
              <a:solidFill>
                <a:srgbClr val="25408F"/>
              </a:solidFill>
              <a:tailEnd type="triangle"/>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3" name="Figura a mano libera: forma 11">
              <a:extLst>
                <a:ext uri="{FF2B5EF4-FFF2-40B4-BE49-F238E27FC236}">
                  <a16:creationId xmlns:a16="http://schemas.microsoft.com/office/drawing/2014/main" id="{276151D0-241B-453E-93A1-3B77470A62BD}"/>
                </a:ext>
              </a:extLst>
            </p:cNvPr>
            <p:cNvSpPr/>
            <p:nvPr/>
          </p:nvSpPr>
          <p:spPr>
            <a:xfrm>
              <a:off x="5373631" y="5112400"/>
              <a:ext cx="1444739" cy="809761"/>
            </a:xfrm>
            <a:custGeom>
              <a:avLst/>
              <a:gdLst>
                <a:gd name="connsiteX0" fmla="*/ 0 w 1444739"/>
                <a:gd name="connsiteY0" fmla="*/ 134963 h 809761"/>
                <a:gd name="connsiteX1" fmla="*/ 134963 w 1444739"/>
                <a:gd name="connsiteY1" fmla="*/ 0 h 809761"/>
                <a:gd name="connsiteX2" fmla="*/ 1309776 w 1444739"/>
                <a:gd name="connsiteY2" fmla="*/ 0 h 809761"/>
                <a:gd name="connsiteX3" fmla="*/ 1444739 w 1444739"/>
                <a:gd name="connsiteY3" fmla="*/ 134963 h 809761"/>
                <a:gd name="connsiteX4" fmla="*/ 1444739 w 1444739"/>
                <a:gd name="connsiteY4" fmla="*/ 674798 h 809761"/>
                <a:gd name="connsiteX5" fmla="*/ 1309776 w 1444739"/>
                <a:gd name="connsiteY5" fmla="*/ 809761 h 809761"/>
                <a:gd name="connsiteX6" fmla="*/ 134963 w 1444739"/>
                <a:gd name="connsiteY6" fmla="*/ 809761 h 809761"/>
                <a:gd name="connsiteX7" fmla="*/ 0 w 1444739"/>
                <a:gd name="connsiteY7" fmla="*/ 674798 h 809761"/>
                <a:gd name="connsiteX8" fmla="*/ 0 w 1444739"/>
                <a:gd name="connsiteY8" fmla="*/ 134963 h 80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739" h="809761">
                  <a:moveTo>
                    <a:pt x="0" y="134963"/>
                  </a:moveTo>
                  <a:cubicBezTo>
                    <a:pt x="0" y="60425"/>
                    <a:pt x="60425" y="0"/>
                    <a:pt x="134963" y="0"/>
                  </a:cubicBezTo>
                  <a:lnTo>
                    <a:pt x="1309776" y="0"/>
                  </a:lnTo>
                  <a:cubicBezTo>
                    <a:pt x="1384314" y="0"/>
                    <a:pt x="1444739" y="60425"/>
                    <a:pt x="1444739" y="134963"/>
                  </a:cubicBezTo>
                  <a:lnTo>
                    <a:pt x="1444739" y="674798"/>
                  </a:lnTo>
                  <a:cubicBezTo>
                    <a:pt x="1444739" y="749336"/>
                    <a:pt x="1384314" y="809761"/>
                    <a:pt x="1309776" y="809761"/>
                  </a:cubicBezTo>
                  <a:lnTo>
                    <a:pt x="134963" y="809761"/>
                  </a:lnTo>
                  <a:cubicBezTo>
                    <a:pt x="60425" y="809761"/>
                    <a:pt x="0" y="749336"/>
                    <a:pt x="0" y="674798"/>
                  </a:cubicBezTo>
                  <a:lnTo>
                    <a:pt x="0" y="134963"/>
                  </a:lnTo>
                  <a:close/>
                </a:path>
              </a:pathLst>
            </a:custGeom>
            <a:solidFill>
              <a:srgbClr val="E5E5E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2869" tIns="92869" rIns="92869" bIns="92869" numCol="1" spcCol="1270" rtlCol="0" anchor="ctr" anchorCtr="0">
              <a:noAutofit/>
            </a:bodyPr>
            <a:lstStyle/>
            <a:p>
              <a:pPr marL="0" lvl="0" indent="0" algn="ctr" defTabSz="622300" rtl="0">
                <a:lnSpc>
                  <a:spcPct val="90000"/>
                </a:lnSpc>
                <a:spcBef>
                  <a:spcPct val="0"/>
                </a:spcBef>
                <a:spcAft>
                  <a:spcPct val="35000"/>
                </a:spcAft>
                <a:buNone/>
              </a:pPr>
              <a:r>
                <a:rPr lang="fr" sz="1400" b="1" kern="1200">
                  <a:solidFill>
                    <a:schemeClr val="tx1"/>
                  </a:solidFill>
                  <a:latin typeface="Arial" panose="020B0604020202020204" pitchFamily="34" charset="0"/>
                  <a:cs typeface="Arial" panose="020B0604020202020204" pitchFamily="34" charset="0"/>
                </a:rPr>
                <a:t>Mode de transmission</a:t>
              </a:r>
            </a:p>
          </p:txBody>
        </p:sp>
        <p:sp>
          <p:nvSpPr>
            <p:cNvPr id="54" name="Figura a mano libera: forma 12">
              <a:extLst>
                <a:ext uri="{FF2B5EF4-FFF2-40B4-BE49-F238E27FC236}">
                  <a16:creationId xmlns:a16="http://schemas.microsoft.com/office/drawing/2014/main" id="{5B5F477B-81A8-43D6-917E-54BD14CCCC4C}"/>
                </a:ext>
              </a:extLst>
            </p:cNvPr>
            <p:cNvSpPr/>
            <p:nvPr/>
          </p:nvSpPr>
          <p:spPr>
            <a:xfrm>
              <a:off x="4187843" y="1700966"/>
              <a:ext cx="3816314" cy="3816314"/>
            </a:xfrm>
            <a:custGeom>
              <a:avLst/>
              <a:gdLst/>
              <a:ahLst/>
              <a:cxnLst/>
              <a:rect l="0" t="0" r="0" b="0"/>
              <a:pathLst>
                <a:path>
                  <a:moveTo>
                    <a:pt x="1051225" y="3613071"/>
                  </a:moveTo>
                  <a:arcTo wR="1908157" hR="1908157" stAng="7001114" swAng="807703"/>
                </a:path>
              </a:pathLst>
            </a:custGeom>
            <a:noFill/>
            <a:ln w="38100">
              <a:solidFill>
                <a:srgbClr val="25408F"/>
              </a:solidFill>
              <a:tailEnd type="triangle"/>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5" name="Figura a mano libera: forma 13">
              <a:extLst>
                <a:ext uri="{FF2B5EF4-FFF2-40B4-BE49-F238E27FC236}">
                  <a16:creationId xmlns:a16="http://schemas.microsoft.com/office/drawing/2014/main" id="{C69DC21E-2088-4B64-9AEC-DF10658239AA}"/>
                </a:ext>
              </a:extLst>
            </p:cNvPr>
            <p:cNvSpPr/>
            <p:nvPr/>
          </p:nvSpPr>
          <p:spPr>
            <a:xfrm>
              <a:off x="3721118" y="4158321"/>
              <a:ext cx="1444739" cy="809761"/>
            </a:xfrm>
            <a:custGeom>
              <a:avLst/>
              <a:gdLst>
                <a:gd name="connsiteX0" fmla="*/ 0 w 1444739"/>
                <a:gd name="connsiteY0" fmla="*/ 134963 h 809761"/>
                <a:gd name="connsiteX1" fmla="*/ 134963 w 1444739"/>
                <a:gd name="connsiteY1" fmla="*/ 0 h 809761"/>
                <a:gd name="connsiteX2" fmla="*/ 1309776 w 1444739"/>
                <a:gd name="connsiteY2" fmla="*/ 0 h 809761"/>
                <a:gd name="connsiteX3" fmla="*/ 1444739 w 1444739"/>
                <a:gd name="connsiteY3" fmla="*/ 134963 h 809761"/>
                <a:gd name="connsiteX4" fmla="*/ 1444739 w 1444739"/>
                <a:gd name="connsiteY4" fmla="*/ 674798 h 809761"/>
                <a:gd name="connsiteX5" fmla="*/ 1309776 w 1444739"/>
                <a:gd name="connsiteY5" fmla="*/ 809761 h 809761"/>
                <a:gd name="connsiteX6" fmla="*/ 134963 w 1444739"/>
                <a:gd name="connsiteY6" fmla="*/ 809761 h 809761"/>
                <a:gd name="connsiteX7" fmla="*/ 0 w 1444739"/>
                <a:gd name="connsiteY7" fmla="*/ 674798 h 809761"/>
                <a:gd name="connsiteX8" fmla="*/ 0 w 1444739"/>
                <a:gd name="connsiteY8" fmla="*/ 134963 h 80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739" h="809761">
                  <a:moveTo>
                    <a:pt x="0" y="134963"/>
                  </a:moveTo>
                  <a:cubicBezTo>
                    <a:pt x="0" y="60425"/>
                    <a:pt x="60425" y="0"/>
                    <a:pt x="134963" y="0"/>
                  </a:cubicBezTo>
                  <a:lnTo>
                    <a:pt x="1309776" y="0"/>
                  </a:lnTo>
                  <a:cubicBezTo>
                    <a:pt x="1384314" y="0"/>
                    <a:pt x="1444739" y="60425"/>
                    <a:pt x="1444739" y="134963"/>
                  </a:cubicBezTo>
                  <a:lnTo>
                    <a:pt x="1444739" y="674798"/>
                  </a:lnTo>
                  <a:cubicBezTo>
                    <a:pt x="1444739" y="749336"/>
                    <a:pt x="1384314" y="809761"/>
                    <a:pt x="1309776" y="809761"/>
                  </a:cubicBezTo>
                  <a:lnTo>
                    <a:pt x="134963" y="809761"/>
                  </a:lnTo>
                  <a:cubicBezTo>
                    <a:pt x="60425" y="809761"/>
                    <a:pt x="0" y="749336"/>
                    <a:pt x="0" y="674798"/>
                  </a:cubicBezTo>
                  <a:lnTo>
                    <a:pt x="0" y="134963"/>
                  </a:lnTo>
                  <a:close/>
                </a:path>
              </a:pathLst>
            </a:custGeom>
            <a:solidFill>
              <a:srgbClr val="E5E5E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2869" tIns="92869" rIns="92869" bIns="92869" numCol="1" spcCol="1270" rtlCol="0" anchor="ctr" anchorCtr="0">
              <a:noAutofit/>
            </a:bodyPr>
            <a:lstStyle/>
            <a:p>
              <a:pPr marL="0" lvl="0" indent="0" algn="ctr" defTabSz="622300" rtl="0">
                <a:lnSpc>
                  <a:spcPct val="90000"/>
                </a:lnSpc>
                <a:spcBef>
                  <a:spcPct val="0"/>
                </a:spcBef>
                <a:spcAft>
                  <a:spcPct val="35000"/>
                </a:spcAft>
                <a:buNone/>
              </a:pPr>
              <a:r>
                <a:rPr lang="fr" sz="1400" b="1" kern="1200">
                  <a:solidFill>
                    <a:schemeClr val="tx1"/>
                  </a:solidFill>
                  <a:latin typeface="Arial" panose="020B0604020202020204" pitchFamily="34" charset="0"/>
                  <a:cs typeface="Arial" panose="020B0604020202020204" pitchFamily="34" charset="0"/>
                </a:rPr>
                <a:t>Porte d’entrée</a:t>
              </a:r>
            </a:p>
          </p:txBody>
        </p:sp>
        <p:sp>
          <p:nvSpPr>
            <p:cNvPr id="56" name="Figura a mano libera: forma 14">
              <a:extLst>
                <a:ext uri="{FF2B5EF4-FFF2-40B4-BE49-F238E27FC236}">
                  <a16:creationId xmlns:a16="http://schemas.microsoft.com/office/drawing/2014/main" id="{1A9DD1E3-E740-4721-B124-E27F20BC8732}"/>
                </a:ext>
              </a:extLst>
            </p:cNvPr>
            <p:cNvSpPr/>
            <p:nvPr/>
          </p:nvSpPr>
          <p:spPr>
            <a:xfrm>
              <a:off x="4187843" y="1700966"/>
              <a:ext cx="3816314" cy="3816314"/>
            </a:xfrm>
            <a:custGeom>
              <a:avLst/>
              <a:gdLst/>
              <a:ahLst/>
              <a:cxnLst/>
              <a:rect l="0" t="0" r="0" b="0"/>
              <a:pathLst>
                <a:path>
                  <a:moveTo>
                    <a:pt x="29751" y="2243800"/>
                  </a:moveTo>
                  <a:arcTo wR="1908157" hR="1908157" stAng="10192141" swAng="1215718"/>
                </a:path>
              </a:pathLst>
            </a:custGeom>
            <a:noFill/>
            <a:ln w="38100">
              <a:solidFill>
                <a:srgbClr val="25408F"/>
              </a:solidFill>
              <a:tailEnd type="triangle"/>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7" name="Figura a mano libera: forma 15">
              <a:extLst>
                <a:ext uri="{FF2B5EF4-FFF2-40B4-BE49-F238E27FC236}">
                  <a16:creationId xmlns:a16="http://schemas.microsoft.com/office/drawing/2014/main" id="{CBA5C1A4-E024-48F6-819B-3FCADA39FE9E}"/>
                </a:ext>
              </a:extLst>
            </p:cNvPr>
            <p:cNvSpPr/>
            <p:nvPr/>
          </p:nvSpPr>
          <p:spPr>
            <a:xfrm>
              <a:off x="3721118" y="2250164"/>
              <a:ext cx="1444739" cy="809761"/>
            </a:xfrm>
            <a:custGeom>
              <a:avLst/>
              <a:gdLst>
                <a:gd name="connsiteX0" fmla="*/ 0 w 1444739"/>
                <a:gd name="connsiteY0" fmla="*/ 134963 h 809761"/>
                <a:gd name="connsiteX1" fmla="*/ 134963 w 1444739"/>
                <a:gd name="connsiteY1" fmla="*/ 0 h 809761"/>
                <a:gd name="connsiteX2" fmla="*/ 1309776 w 1444739"/>
                <a:gd name="connsiteY2" fmla="*/ 0 h 809761"/>
                <a:gd name="connsiteX3" fmla="*/ 1444739 w 1444739"/>
                <a:gd name="connsiteY3" fmla="*/ 134963 h 809761"/>
                <a:gd name="connsiteX4" fmla="*/ 1444739 w 1444739"/>
                <a:gd name="connsiteY4" fmla="*/ 674798 h 809761"/>
                <a:gd name="connsiteX5" fmla="*/ 1309776 w 1444739"/>
                <a:gd name="connsiteY5" fmla="*/ 809761 h 809761"/>
                <a:gd name="connsiteX6" fmla="*/ 134963 w 1444739"/>
                <a:gd name="connsiteY6" fmla="*/ 809761 h 809761"/>
                <a:gd name="connsiteX7" fmla="*/ 0 w 1444739"/>
                <a:gd name="connsiteY7" fmla="*/ 674798 h 809761"/>
                <a:gd name="connsiteX8" fmla="*/ 0 w 1444739"/>
                <a:gd name="connsiteY8" fmla="*/ 134963 h 80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739" h="809761">
                  <a:moveTo>
                    <a:pt x="0" y="134963"/>
                  </a:moveTo>
                  <a:cubicBezTo>
                    <a:pt x="0" y="60425"/>
                    <a:pt x="60425" y="0"/>
                    <a:pt x="134963" y="0"/>
                  </a:cubicBezTo>
                  <a:lnTo>
                    <a:pt x="1309776" y="0"/>
                  </a:lnTo>
                  <a:cubicBezTo>
                    <a:pt x="1384314" y="0"/>
                    <a:pt x="1444739" y="60425"/>
                    <a:pt x="1444739" y="134963"/>
                  </a:cubicBezTo>
                  <a:lnTo>
                    <a:pt x="1444739" y="674798"/>
                  </a:lnTo>
                  <a:cubicBezTo>
                    <a:pt x="1444739" y="749336"/>
                    <a:pt x="1384314" y="809761"/>
                    <a:pt x="1309776" y="809761"/>
                  </a:cubicBezTo>
                  <a:lnTo>
                    <a:pt x="134963" y="809761"/>
                  </a:lnTo>
                  <a:cubicBezTo>
                    <a:pt x="60425" y="809761"/>
                    <a:pt x="0" y="749336"/>
                    <a:pt x="0" y="674798"/>
                  </a:cubicBezTo>
                  <a:lnTo>
                    <a:pt x="0" y="134963"/>
                  </a:lnTo>
                  <a:close/>
                </a:path>
              </a:pathLst>
            </a:custGeom>
            <a:solidFill>
              <a:srgbClr val="E5E5E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2869" tIns="92869" rIns="92869" bIns="92869" numCol="1" spcCol="1270" rtlCol="0" anchor="ctr" anchorCtr="0">
              <a:noAutofit/>
            </a:bodyPr>
            <a:lstStyle/>
            <a:p>
              <a:pPr marL="0" lvl="0" indent="0" algn="ctr" defTabSz="622300" rtl="0">
                <a:lnSpc>
                  <a:spcPct val="90000"/>
                </a:lnSpc>
                <a:spcBef>
                  <a:spcPct val="0"/>
                </a:spcBef>
                <a:spcAft>
                  <a:spcPct val="35000"/>
                </a:spcAft>
                <a:buNone/>
              </a:pPr>
              <a:r>
                <a:rPr lang="fr" sz="1400" b="1" kern="1200">
                  <a:solidFill>
                    <a:schemeClr val="tx1"/>
                  </a:solidFill>
                  <a:latin typeface="Arial" panose="020B0604020202020204" pitchFamily="34" charset="0"/>
                  <a:cs typeface="Arial" panose="020B0604020202020204" pitchFamily="34" charset="0"/>
                </a:rPr>
                <a:t>Hôte sensible</a:t>
              </a:r>
            </a:p>
          </p:txBody>
        </p:sp>
        <p:sp>
          <p:nvSpPr>
            <p:cNvPr id="58" name="Figura a mano libera: forma 16">
              <a:extLst>
                <a:ext uri="{FF2B5EF4-FFF2-40B4-BE49-F238E27FC236}">
                  <a16:creationId xmlns:a16="http://schemas.microsoft.com/office/drawing/2014/main" id="{4FA724CD-C63C-4F16-98B8-7832A27F74A8}"/>
                </a:ext>
              </a:extLst>
            </p:cNvPr>
            <p:cNvSpPr/>
            <p:nvPr/>
          </p:nvSpPr>
          <p:spPr>
            <a:xfrm>
              <a:off x="4187843" y="1713881"/>
              <a:ext cx="4655805" cy="4216687"/>
            </a:xfrm>
            <a:custGeom>
              <a:avLst/>
              <a:gdLst/>
              <a:ahLst/>
              <a:cxnLst/>
              <a:rect l="0" t="0" r="0" b="0"/>
              <a:pathLst>
                <a:path>
                  <a:moveTo>
                    <a:pt x="677872" y="449574"/>
                  </a:moveTo>
                  <a:arcTo wR="1908157" hR="1908157" stAng="13791183" swAng="807703"/>
                </a:path>
              </a:pathLst>
            </a:custGeom>
            <a:solidFill>
              <a:srgbClr val="25408F"/>
            </a:solidFill>
            <a:ln w="38100">
              <a:solidFill>
                <a:srgbClr val="25408F"/>
              </a:solidFill>
              <a:tailEnd type="triangle"/>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9" name="Ovale 17">
              <a:extLst>
                <a:ext uri="{FF2B5EF4-FFF2-40B4-BE49-F238E27FC236}">
                  <a16:creationId xmlns:a16="http://schemas.microsoft.com/office/drawing/2014/main" id="{BA998D28-531B-49E1-A3CD-2FB8C36CC9FB}"/>
                </a:ext>
              </a:extLst>
            </p:cNvPr>
            <p:cNvSpPr/>
            <p:nvPr/>
          </p:nvSpPr>
          <p:spPr>
            <a:xfrm>
              <a:off x="5208715" y="2699679"/>
              <a:ext cx="1817429" cy="1817429"/>
            </a:xfrm>
            <a:prstGeom prst="ellipse">
              <a:avLst/>
            </a:prstGeom>
            <a:noFill/>
            <a:ln w="38100">
              <a:solidFill>
                <a:srgbClr val="BD203C"/>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sz="1200" b="1">
                  <a:solidFill>
                    <a:schemeClr val="tx1"/>
                  </a:solidFill>
                  <a:latin typeface="Arial" panose="020B0604020202020204" pitchFamily="34" charset="0"/>
                  <a:cs typeface="Arial" panose="020B0604020202020204" pitchFamily="34" charset="0"/>
                </a:rPr>
                <a:t>CHAÎNE D’INFECTION</a:t>
              </a:r>
            </a:p>
          </p:txBody>
        </p:sp>
      </p:grpSp>
      <p:sp>
        <p:nvSpPr>
          <p:cNvPr id="2" name="Rectangle 1"/>
          <p:cNvSpPr/>
          <p:nvPr>
            <p:custDataLst>
              <p:tags r:id="rId4"/>
            </p:custDataLst>
          </p:nvPr>
        </p:nvSpPr>
        <p:spPr>
          <a:xfrm>
            <a:off x="1186808" y="5810728"/>
            <a:ext cx="9983363" cy="584775"/>
          </a:xfrm>
          <a:prstGeom prst="rect">
            <a:avLst/>
          </a:prstGeom>
          <a:solidFill>
            <a:srgbClr val="C00000"/>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rtl="0">
              <a:spcBef>
                <a:spcPts val="600"/>
              </a:spcBef>
              <a:buClr>
                <a:srgbClr val="FFFFFF"/>
              </a:buClr>
              <a:buSzPct val="100000"/>
            </a:pPr>
            <a:r>
              <a:rPr lang="fr" sz="1600">
                <a:solidFill>
                  <a:schemeClr val="bg1"/>
                </a:solidFill>
                <a:latin typeface="+mj-lt"/>
                <a:cs typeface="Arial"/>
              </a:rPr>
              <a:t>L’application de précautions </a:t>
            </a:r>
            <a:r>
              <a:rPr lang="fr" sz="1600" b="1">
                <a:solidFill>
                  <a:schemeClr val="bg1"/>
                </a:solidFill>
                <a:latin typeface="+mj-lt"/>
                <a:cs typeface="Arial"/>
              </a:rPr>
              <a:t>standard</a:t>
            </a:r>
            <a:r>
              <a:rPr lang="fr" sz="1600">
                <a:solidFill>
                  <a:schemeClr val="bg1"/>
                </a:solidFill>
                <a:latin typeface="+mj-lt"/>
                <a:cs typeface="Arial"/>
              </a:rPr>
              <a:t> en toutes circonstances et l’application de précautions</a:t>
            </a:r>
            <a:r>
              <a:rPr lang="fr" sz="1600" b="1">
                <a:solidFill>
                  <a:schemeClr val="bg1"/>
                </a:solidFill>
                <a:latin typeface="+mj-lt"/>
                <a:cs typeface="Arial"/>
              </a:rPr>
              <a:t> fondées sur la transmission</a:t>
            </a:r>
            <a:r>
              <a:rPr lang="fr" sz="1600">
                <a:solidFill>
                  <a:schemeClr val="bg1"/>
                </a:solidFill>
                <a:latin typeface="+mj-lt"/>
                <a:cs typeface="Arial"/>
              </a:rPr>
              <a:t> selon les besoins permettent de briser les maillons de cette chaîne.</a:t>
            </a:r>
          </a:p>
        </p:txBody>
      </p:sp>
    </p:spTree>
    <p:extLst>
      <p:ext uri="{BB962C8B-B14F-4D97-AF65-F5344CB8AC3E}">
        <p14:creationId xmlns:p14="http://schemas.microsoft.com/office/powerpoint/2010/main" val="101490902"/>
      </p:ext>
    </p:extLst>
  </p:cSld>
  <p:clrMapOvr>
    <a:masterClrMapping/>
  </p:clrMapOvr>
  <p:transition spd="med">
    <p:dissolve/>
  </p:transition>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33">
                                            <p:bg/>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233">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23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build="p" bldLvl="5" animBg="1" advAuto="0"/>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3"/>
</p:tagLst>
</file>

<file path=ppt/tags/tag100.xml><?xml version="1.0" encoding="utf-8"?>
<p:tagLst xmlns:a="http://schemas.openxmlformats.org/drawingml/2006/main" xmlns:r="http://schemas.openxmlformats.org/officeDocument/2006/relationships" xmlns:p="http://schemas.openxmlformats.org/presentationml/2006/main">
  <p:tag name="NUM" val="10"/>
</p:tagLst>
</file>

<file path=ppt/tags/tag101.xml><?xml version="1.0" encoding="utf-8"?>
<p:tagLst xmlns:a="http://schemas.openxmlformats.org/drawingml/2006/main" xmlns:r="http://schemas.openxmlformats.org/officeDocument/2006/relationships" xmlns:p="http://schemas.openxmlformats.org/presentationml/2006/main">
  <p:tag name="NUM" val="3"/>
</p:tagLst>
</file>

<file path=ppt/tags/tag102.xml><?xml version="1.0" encoding="utf-8"?>
<p:tagLst xmlns:a="http://schemas.openxmlformats.org/drawingml/2006/main" xmlns:r="http://schemas.openxmlformats.org/officeDocument/2006/relationships" xmlns:p="http://schemas.openxmlformats.org/presentationml/2006/main">
  <p:tag name="NUM" val="5"/>
</p:tagLst>
</file>

<file path=ppt/tags/tag103.xml><?xml version="1.0" encoding="utf-8"?>
<p:tagLst xmlns:a="http://schemas.openxmlformats.org/drawingml/2006/main" xmlns:r="http://schemas.openxmlformats.org/officeDocument/2006/relationships" xmlns:p="http://schemas.openxmlformats.org/presentationml/2006/main">
  <p:tag name="NUM" val="9"/>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8"/>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4"/>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2"/>
</p:tagLst>
</file>

<file path=ppt/tags/tag112.xml><?xml version="1.0" encoding="utf-8"?>
<p:tagLst xmlns:a="http://schemas.openxmlformats.org/drawingml/2006/main" xmlns:r="http://schemas.openxmlformats.org/officeDocument/2006/relationships" xmlns:p="http://schemas.openxmlformats.org/presentationml/2006/main">
  <p:tag name="NUM" val="1"/>
</p:tagLst>
</file>

<file path=ppt/tags/tag113.xml><?xml version="1.0" encoding="utf-8"?>
<p:tagLst xmlns:a="http://schemas.openxmlformats.org/drawingml/2006/main" xmlns:r="http://schemas.openxmlformats.org/officeDocument/2006/relationships" xmlns:p="http://schemas.openxmlformats.org/presentationml/2006/main">
  <p:tag name="NUM" val="1"/>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3"/>
</p:tagLst>
</file>

<file path=ppt/tags/tag117.xml><?xml version="1.0" encoding="utf-8"?>
<p:tagLst xmlns:a="http://schemas.openxmlformats.org/drawingml/2006/main" xmlns:r="http://schemas.openxmlformats.org/officeDocument/2006/relationships" xmlns:p="http://schemas.openxmlformats.org/presentationml/2006/main">
  <p:tag name="NUM" val="1"/>
</p:tagLst>
</file>

<file path=ppt/tags/tag118.xml><?xml version="1.0" encoding="utf-8"?>
<p:tagLst xmlns:a="http://schemas.openxmlformats.org/drawingml/2006/main" xmlns:r="http://schemas.openxmlformats.org/officeDocument/2006/relationships" xmlns:p="http://schemas.openxmlformats.org/presentationml/2006/main">
  <p:tag name="NUM" val="1"/>
</p:tagLst>
</file>

<file path=ppt/tags/tag119.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5"/>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1"/>
</p:tagLst>
</file>

<file path=ppt/tags/tag122.xml><?xml version="1.0" encoding="utf-8"?>
<p:tagLst xmlns:a="http://schemas.openxmlformats.org/drawingml/2006/main" xmlns:r="http://schemas.openxmlformats.org/officeDocument/2006/relationships" xmlns:p="http://schemas.openxmlformats.org/presentationml/2006/main">
  <p:tag name="NUM" val="3"/>
</p:tagLst>
</file>

<file path=ppt/tags/tag123.xml><?xml version="1.0" encoding="utf-8"?>
<p:tagLst xmlns:a="http://schemas.openxmlformats.org/drawingml/2006/main" xmlns:r="http://schemas.openxmlformats.org/officeDocument/2006/relationships" xmlns:p="http://schemas.openxmlformats.org/presentationml/2006/main">
  <p:tag name="NUM" val="4"/>
</p:tagLst>
</file>

<file path=ppt/tags/tag124.xml><?xml version="1.0" encoding="utf-8"?>
<p:tagLst xmlns:a="http://schemas.openxmlformats.org/drawingml/2006/main" xmlns:r="http://schemas.openxmlformats.org/officeDocument/2006/relationships" xmlns:p="http://schemas.openxmlformats.org/presentationml/2006/main">
  <p:tag name="NUM" val="2"/>
</p:tagLst>
</file>

<file path=ppt/tags/tag125.xml><?xml version="1.0" encoding="utf-8"?>
<p:tagLst xmlns:a="http://schemas.openxmlformats.org/drawingml/2006/main" xmlns:r="http://schemas.openxmlformats.org/officeDocument/2006/relationships" xmlns:p="http://schemas.openxmlformats.org/presentationml/2006/main">
  <p:tag name="NUM" val="1"/>
</p:tagLst>
</file>

<file path=ppt/tags/tag126.xml><?xml version="1.0" encoding="utf-8"?>
<p:tagLst xmlns:a="http://schemas.openxmlformats.org/drawingml/2006/main" xmlns:r="http://schemas.openxmlformats.org/officeDocument/2006/relationships" xmlns:p="http://schemas.openxmlformats.org/presentationml/2006/main">
  <p:tag name="NUM" val="3"/>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1"/>
</p:tagLst>
</file>

<file path=ppt/tags/tag129.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6"/>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1"/>
</p:tagLst>
</file>

<file path=ppt/tags/tag132.xml><?xml version="1.0" encoding="utf-8"?>
<p:tagLst xmlns:a="http://schemas.openxmlformats.org/drawingml/2006/main" xmlns:r="http://schemas.openxmlformats.org/officeDocument/2006/relationships" xmlns:p="http://schemas.openxmlformats.org/presentationml/2006/main">
  <p:tag name="NUM" val="3"/>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NUM" val="2"/>
</p:tagLst>
</file>

<file path=ppt/tags/tag136.xml><?xml version="1.0" encoding="utf-8"?>
<p:tagLst xmlns:a="http://schemas.openxmlformats.org/drawingml/2006/main" xmlns:r="http://schemas.openxmlformats.org/officeDocument/2006/relationships" xmlns:p="http://schemas.openxmlformats.org/presentationml/2006/main">
  <p:tag name="NUM" val="1"/>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1"/>
</p:tagLst>
</file>

<file path=ppt/tags/tag139.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1"/>
</p:tagLst>
</file>

<file path=ppt/tags/tag141.xml><?xml version="1.0" encoding="utf-8"?>
<p:tagLst xmlns:a="http://schemas.openxmlformats.org/drawingml/2006/main" xmlns:r="http://schemas.openxmlformats.org/officeDocument/2006/relationships" xmlns:p="http://schemas.openxmlformats.org/presentationml/2006/main">
  <p:tag name="NUM" val="1"/>
</p:tagLst>
</file>

<file path=ppt/tags/tag142.xml><?xml version="1.0" encoding="utf-8"?>
<p:tagLst xmlns:a="http://schemas.openxmlformats.org/drawingml/2006/main" xmlns:r="http://schemas.openxmlformats.org/officeDocument/2006/relationships" xmlns:p="http://schemas.openxmlformats.org/presentationml/2006/main">
  <p:tag name="NUM" val="2"/>
</p:tagLst>
</file>

<file path=ppt/tags/tag143.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6"/>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7"/>
</p:tagLst>
</file>

<file path=ppt/tags/tag21.xml><?xml version="1.0" encoding="utf-8"?>
<p:tagLst xmlns:a="http://schemas.openxmlformats.org/drawingml/2006/main" xmlns:r="http://schemas.openxmlformats.org/officeDocument/2006/relationships" xmlns:p="http://schemas.openxmlformats.org/presentationml/2006/main">
  <p:tag name="NUM" val="8"/>
</p:tagLst>
</file>

<file path=ppt/tags/tag22.xml><?xml version="1.0" encoding="utf-8"?>
<p:tagLst xmlns:a="http://schemas.openxmlformats.org/drawingml/2006/main" xmlns:r="http://schemas.openxmlformats.org/officeDocument/2006/relationships" xmlns:p="http://schemas.openxmlformats.org/presentationml/2006/main">
  <p:tag name="NUM" val="9"/>
</p:tagLst>
</file>

<file path=ppt/tags/tag23.xml><?xml version="1.0" encoding="utf-8"?>
<p:tagLst xmlns:a="http://schemas.openxmlformats.org/drawingml/2006/main" xmlns:r="http://schemas.openxmlformats.org/officeDocument/2006/relationships" xmlns:p="http://schemas.openxmlformats.org/presentationml/2006/main">
  <p:tag name="NUM" val="10"/>
</p:tagLst>
</file>

<file path=ppt/tags/tag24.xml><?xml version="1.0" encoding="utf-8"?>
<p:tagLst xmlns:a="http://schemas.openxmlformats.org/drawingml/2006/main" xmlns:r="http://schemas.openxmlformats.org/officeDocument/2006/relationships" xmlns:p="http://schemas.openxmlformats.org/presentationml/2006/main">
  <p:tag name="NUM" val="11"/>
</p:tagLst>
</file>

<file path=ppt/tags/tag25.xml><?xml version="1.0" encoding="utf-8"?>
<p:tagLst xmlns:a="http://schemas.openxmlformats.org/drawingml/2006/main" xmlns:r="http://schemas.openxmlformats.org/officeDocument/2006/relationships" xmlns:p="http://schemas.openxmlformats.org/presentationml/2006/main">
  <p:tag name="NUM" val="12"/>
</p:tagLst>
</file>

<file path=ppt/tags/tag26.xml><?xml version="1.0" encoding="utf-8"?>
<p:tagLst xmlns:a="http://schemas.openxmlformats.org/drawingml/2006/main" xmlns:r="http://schemas.openxmlformats.org/officeDocument/2006/relationships" xmlns:p="http://schemas.openxmlformats.org/presentationml/2006/main">
  <p:tag name="NUM" val="13"/>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4"/>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4"/>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3"/>
</p:tagLst>
</file>

<file path=ppt/tags/tag40.xml><?xml version="1.0" encoding="utf-8"?>
<p:tagLst xmlns:a="http://schemas.openxmlformats.org/drawingml/2006/main" xmlns:r="http://schemas.openxmlformats.org/officeDocument/2006/relationships" xmlns:p="http://schemas.openxmlformats.org/presentationml/2006/main">
  <p:tag name="NUM" val="4"/>
</p:tagLst>
</file>

<file path=ppt/tags/tag41.xml><?xml version="1.0" encoding="utf-8"?>
<p:tagLst xmlns:a="http://schemas.openxmlformats.org/drawingml/2006/main" xmlns:r="http://schemas.openxmlformats.org/officeDocument/2006/relationships" xmlns:p="http://schemas.openxmlformats.org/presentationml/2006/main">
  <p:tag name="NUM" val="5"/>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4"/>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5"/>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4"/>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3"/>
</p:tagLst>
</file>

<file path=ppt/tags/tag61.xml><?xml version="1.0" encoding="utf-8"?>
<p:tagLst xmlns:a="http://schemas.openxmlformats.org/drawingml/2006/main" xmlns:r="http://schemas.openxmlformats.org/officeDocument/2006/relationships" xmlns:p="http://schemas.openxmlformats.org/presentationml/2006/main">
  <p:tag name="NUM" val="4"/>
</p:tagLst>
</file>

<file path=ppt/tags/tag62.xml><?xml version="1.0" encoding="utf-8"?>
<p:tagLst xmlns:a="http://schemas.openxmlformats.org/drawingml/2006/main" xmlns:r="http://schemas.openxmlformats.org/officeDocument/2006/relationships" xmlns:p="http://schemas.openxmlformats.org/presentationml/2006/main">
  <p:tag name="NUM" val="5"/>
</p:tagLst>
</file>

<file path=ppt/tags/tag63.xml><?xml version="1.0" encoding="utf-8"?>
<p:tagLst xmlns:a="http://schemas.openxmlformats.org/drawingml/2006/main" xmlns:r="http://schemas.openxmlformats.org/officeDocument/2006/relationships" xmlns:p="http://schemas.openxmlformats.org/presentationml/2006/main">
  <p:tag name="NUM" val="3"/>
</p:tagLst>
</file>

<file path=ppt/tags/tag64.xml><?xml version="1.0" encoding="utf-8"?>
<p:tagLst xmlns:a="http://schemas.openxmlformats.org/drawingml/2006/main" xmlns:r="http://schemas.openxmlformats.org/officeDocument/2006/relationships" xmlns:p="http://schemas.openxmlformats.org/presentationml/2006/main">
  <p:tag name="NUM" val="4"/>
</p:tagLst>
</file>

<file path=ppt/tags/tag65.xml><?xml version="1.0" encoding="utf-8"?>
<p:tagLst xmlns:a="http://schemas.openxmlformats.org/drawingml/2006/main" xmlns:r="http://schemas.openxmlformats.org/officeDocument/2006/relationships" xmlns:p="http://schemas.openxmlformats.org/presentationml/2006/main">
  <p:tag name="NUM" val="5"/>
</p:tagLst>
</file>

<file path=ppt/tags/tag66.xml><?xml version="1.0" encoding="utf-8"?>
<p:tagLst xmlns:a="http://schemas.openxmlformats.org/drawingml/2006/main" xmlns:r="http://schemas.openxmlformats.org/officeDocument/2006/relationships" xmlns:p="http://schemas.openxmlformats.org/presentationml/2006/main">
  <p:tag name="NUM" val="6"/>
</p:tagLst>
</file>

<file path=ppt/tags/tag67.xml><?xml version="1.0" encoding="utf-8"?>
<p:tagLst xmlns:a="http://schemas.openxmlformats.org/drawingml/2006/main" xmlns:r="http://schemas.openxmlformats.org/officeDocument/2006/relationships" xmlns:p="http://schemas.openxmlformats.org/presentationml/2006/main">
  <p:tag name="NUM" val="8"/>
</p:tagLst>
</file>

<file path=ppt/tags/tag68.xml><?xml version="1.0" encoding="utf-8"?>
<p:tagLst xmlns:a="http://schemas.openxmlformats.org/drawingml/2006/main" xmlns:r="http://schemas.openxmlformats.org/officeDocument/2006/relationships" xmlns:p="http://schemas.openxmlformats.org/presentationml/2006/main">
  <p:tag name="NUM" val="9"/>
</p:tagLst>
</file>

<file path=ppt/tags/tag69.xml><?xml version="1.0" encoding="utf-8"?>
<p:tagLst xmlns:a="http://schemas.openxmlformats.org/drawingml/2006/main" xmlns:r="http://schemas.openxmlformats.org/officeDocument/2006/relationships" xmlns:p="http://schemas.openxmlformats.org/presentationml/2006/main">
  <p:tag name="NUM" val="1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13"/>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4"/>
</p:tagLst>
</file>

<file path=ppt/tags/tag75.xml><?xml version="1.0" encoding="utf-8"?>
<p:tagLst xmlns:a="http://schemas.openxmlformats.org/drawingml/2006/main" xmlns:r="http://schemas.openxmlformats.org/officeDocument/2006/relationships" xmlns:p="http://schemas.openxmlformats.org/presentationml/2006/main">
  <p:tag name="NUM" val="5"/>
</p:tagLst>
</file>

<file path=ppt/tags/tag76.xml><?xml version="1.0" encoding="utf-8"?>
<p:tagLst xmlns:a="http://schemas.openxmlformats.org/drawingml/2006/main" xmlns:r="http://schemas.openxmlformats.org/officeDocument/2006/relationships" xmlns:p="http://schemas.openxmlformats.org/presentationml/2006/main">
  <p:tag name="NUM" val="6"/>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NUM" val="1"/>
</p:tagLst>
</file>

<file path=ppt/tags/tag79.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2"/>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4"/>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ags/tag90.xml><?xml version="1.0" encoding="utf-8"?>
<p:tagLst xmlns:a="http://schemas.openxmlformats.org/drawingml/2006/main" xmlns:r="http://schemas.openxmlformats.org/officeDocument/2006/relationships" xmlns:p="http://schemas.openxmlformats.org/presentationml/2006/main">
  <p:tag name="NUM" val="3"/>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4"/>
</p:tagLst>
</file>

<file path=ppt/tags/tag93.xml><?xml version="1.0" encoding="utf-8"?>
<p:tagLst xmlns:a="http://schemas.openxmlformats.org/drawingml/2006/main" xmlns:r="http://schemas.openxmlformats.org/officeDocument/2006/relationships" xmlns:p="http://schemas.openxmlformats.org/presentationml/2006/main">
  <p:tag name="NUM" val="5"/>
</p:tagLst>
</file>

<file path=ppt/tags/tag94.xml><?xml version="1.0" encoding="utf-8"?>
<p:tagLst xmlns:a="http://schemas.openxmlformats.org/drawingml/2006/main" xmlns:r="http://schemas.openxmlformats.org/officeDocument/2006/relationships" xmlns:p="http://schemas.openxmlformats.org/presentationml/2006/main">
  <p:tag name="NUM" val="6"/>
</p:tagLst>
</file>

<file path=ppt/tags/tag95.xml><?xml version="1.0" encoding="utf-8"?>
<p:tagLst xmlns:a="http://schemas.openxmlformats.org/drawingml/2006/main" xmlns:r="http://schemas.openxmlformats.org/officeDocument/2006/relationships" xmlns:p="http://schemas.openxmlformats.org/presentationml/2006/main">
  <p:tag name="NUM" val="7"/>
</p:tagLst>
</file>

<file path=ppt/tags/tag96.xml><?xml version="1.0" encoding="utf-8"?>
<p:tagLst xmlns:a="http://schemas.openxmlformats.org/drawingml/2006/main" xmlns:r="http://schemas.openxmlformats.org/officeDocument/2006/relationships" xmlns:p="http://schemas.openxmlformats.org/presentationml/2006/main">
  <p:tag name="NUM" val="7"/>
</p:tagLst>
</file>

<file path=ppt/tags/tag97.xml><?xml version="1.0" encoding="utf-8"?>
<p:tagLst xmlns:a="http://schemas.openxmlformats.org/drawingml/2006/main" xmlns:r="http://schemas.openxmlformats.org/officeDocument/2006/relationships" xmlns:p="http://schemas.openxmlformats.org/presentationml/2006/main">
  <p:tag name="NUM" val="7"/>
</p:tagLst>
</file>

<file path=ppt/tags/tag98.xml><?xml version="1.0" encoding="utf-8"?>
<p:tagLst xmlns:a="http://schemas.openxmlformats.org/drawingml/2006/main" xmlns:r="http://schemas.openxmlformats.org/officeDocument/2006/relationships" xmlns:p="http://schemas.openxmlformats.org/presentationml/2006/main">
  <p:tag name="NUM" val="4"/>
</p:tagLst>
</file>

<file path=ppt/tags/tag99.xml><?xml version="1.0" encoding="utf-8"?>
<p:tagLst xmlns:a="http://schemas.openxmlformats.org/drawingml/2006/main" xmlns:r="http://schemas.openxmlformats.org/officeDocument/2006/relationships" xmlns:p="http://schemas.openxmlformats.org/presentationml/2006/main">
  <p:tag name="NUM" val="6"/>
</p:tagLst>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50f158c-397a-4a9d-b005-a44c92e0fccb">
      <UserInfo>
        <DisplayName>WILLET, Victoria</DisplayName>
        <AccountId>156</AccountId>
        <AccountType/>
      </UserInfo>
      <UserInfo>
        <DisplayName>GOMEZ, Paula</DisplayName>
        <AccountId>40</AccountId>
        <AccountType/>
      </UserInfo>
      <UserInfo>
        <DisplayName>BALLER, April</DisplayName>
        <AccountId>504</AccountId>
        <AccountType/>
      </UserInfo>
      <UserInfo>
        <DisplayName>ALLEGRANZI, Benedetta</DisplayName>
        <AccountId>607</AccountId>
        <AccountType/>
      </UserInfo>
      <UserInfo>
        <DisplayName>EZZINE, Hind</DisplayName>
        <AccountId>544</AccountId>
        <AccountType/>
      </UserInfo>
      <UserInfo>
        <DisplayName>NGAJILO, Dorothy Amaleck</DisplayName>
        <AccountId>624</AccountId>
        <AccountType/>
      </UserInfo>
      <UserInfo>
        <DisplayName>IVANOV, Ivan Dimov</DisplayName>
        <AccountId>323</AccountId>
        <AccountType/>
      </UserInfo>
    </SharedWithUsers>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367AF8-EF65-4166-9295-4164ACDF91AA}">
  <ds:schemaRefs>
    <ds:schemaRef ds:uri="http://schemas.microsoft.com/sharepoint/v3/contenttype/forms"/>
  </ds:schemaRefs>
</ds:datastoreItem>
</file>

<file path=customXml/itemProps2.xml><?xml version="1.0" encoding="utf-8"?>
<ds:datastoreItem xmlns:ds="http://schemas.openxmlformats.org/officeDocument/2006/customXml" ds:itemID="{FE9A1A9C-115E-4E09-A7EC-619024DA1C33}">
  <ds:schemaRefs>
    <ds:schemaRef ds:uri="http://schemas.microsoft.com/office/2006/documentManagement/types"/>
    <ds:schemaRef ds:uri="450f158c-397a-4a9d-b005-a44c92e0fccb"/>
    <ds:schemaRef ds:uri="http://purl.org/dc/terms/"/>
    <ds:schemaRef ds:uri="e2a64997-203d-4655-a595-383c2eb1e865"/>
    <ds:schemaRef ds:uri="http://purl.org/dc/dcmitype/"/>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7ABE4028-ADA6-4B01-9651-872A509AF152}">
  <ds:schemaRefs>
    <ds:schemaRef ds:uri="450f158c-397a-4a9d-b005-a44c92e0fccb"/>
    <ds:schemaRef ds:uri="e2a64997-203d-4655-a595-383c2eb1e8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36</TotalTime>
  <Words>6387</Words>
  <Application>Microsoft Office PowerPoint</Application>
  <PresentationFormat>Widescreen</PresentationFormat>
  <Paragraphs>479</Paragraphs>
  <Slides>51</Slides>
  <Notes>41</Notes>
  <HiddenSlides>0</HiddenSlides>
  <MMClips>0</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51</vt:i4>
      </vt:variant>
    </vt:vector>
  </HeadingPairs>
  <TitlesOfParts>
    <vt:vector size="71" baseType="lpstr">
      <vt:lpstr>Arial</vt:lpstr>
      <vt:lpstr>Arial Narrow</vt:lpstr>
      <vt:lpstr>Arial,Sans-Serif</vt:lpstr>
      <vt:lpstr>Calibri</vt:lpstr>
      <vt:lpstr>Courier New</vt:lpstr>
      <vt:lpstr>Helvetica</vt:lpstr>
      <vt:lpstr>Segoe UI</vt:lpstr>
      <vt:lpstr>Source Sans Pro Bold</vt:lpstr>
      <vt:lpstr>Source Sans Pro Regular</vt:lpstr>
      <vt:lpstr>Tahoma</vt:lpstr>
      <vt:lpstr>Times New Roman</vt:lpstr>
      <vt:lpstr>Wingdings</vt:lpstr>
      <vt:lpstr>3_Office Theme</vt:lpstr>
      <vt:lpstr>1_RC 59 Template EN</vt:lpstr>
      <vt:lpstr>RC 59 Template EN</vt:lpstr>
      <vt:lpstr>1_RC 59 Template EN</vt:lpstr>
      <vt:lpstr>RC 59 Template EN</vt:lpstr>
      <vt:lpstr>RC 59 Template EN</vt:lpstr>
      <vt:lpstr>RC 59 Template EN</vt:lpstr>
      <vt:lpstr>3_RRT_Theme_v3</vt:lpstr>
      <vt:lpstr>Prévention et contrôle de l’infection pour les Équipes d’Intervention Rapide  </vt:lpstr>
      <vt:lpstr>Introduction</vt:lpstr>
      <vt:lpstr>Notes aux  facilitateurs</vt:lpstr>
      <vt:lpstr>PowerPoint Presentation</vt:lpstr>
      <vt:lpstr>Sommaire</vt:lpstr>
      <vt:lpstr>PowerPoint Presentation</vt:lpstr>
      <vt:lpstr>Qu’est-ce que la PCI ?</vt:lpstr>
      <vt:lpstr>Quels sont les avantages de la PCI?</vt:lpstr>
      <vt:lpstr>PowerPoint Presentation</vt:lpstr>
      <vt:lpstr>PowerPoint Presentation</vt:lpstr>
      <vt:lpstr>Que sont les précautions standard ?</vt:lpstr>
      <vt:lpstr>PowerPoint Presentation</vt:lpstr>
      <vt:lpstr>Éléments clés des précautions standard</vt:lpstr>
      <vt:lpstr>PowerPoint Presentation</vt:lpstr>
      <vt:lpstr>Comment pratiquer l’hygiène des mains ?</vt:lpstr>
      <vt:lpstr>Quand pratiquer l’hygiène des mains : les 5 indications de l’OMS à l’hygiène des mains</vt:lpstr>
      <vt:lpstr>PowerPoint Presentation</vt:lpstr>
      <vt:lpstr>PowerPoint Presentation</vt:lpstr>
      <vt:lpstr>Comment appliquer les procédures/règles d’hygiène respiratoire</vt:lpstr>
      <vt:lpstr>PowerPoint Presentation</vt:lpstr>
      <vt:lpstr>PowerPoint Presentation</vt:lpstr>
      <vt:lpstr>Éléments de l’EPI</vt:lpstr>
      <vt:lpstr>PowerPoint Presentation</vt:lpstr>
      <vt:lpstr>Évaluation des risques et précautions standard</vt:lpstr>
      <vt:lpstr>Quels sont les principes d’utilisation de l’EPI ?</vt:lpstr>
      <vt:lpstr>Quels sont les principes d’utilisation de l’EPI ?</vt:lpstr>
      <vt:lpstr>PowerPoint Presentation</vt:lpstr>
      <vt:lpstr>Les sept étapes à suivre pour administrer une injection sûre</vt:lpstr>
      <vt:lpstr>PowerPoint Presentation</vt:lpstr>
      <vt:lpstr>Qu’est-ce que la décontamination ?</vt:lpstr>
      <vt:lpstr>PowerPoint Presentation</vt:lpstr>
      <vt:lpstr>PowerPoint Presentation</vt:lpstr>
      <vt:lpstr>PowerPoint Presentation</vt:lpstr>
      <vt:lpstr>PowerPoint Presentation</vt:lpstr>
      <vt:lpstr>Comment gérer le linge usagé dans les services ? </vt:lpstr>
      <vt:lpstr>PowerPoint Presentation</vt:lpstr>
      <vt:lpstr>Étapes du processus de gestion des déchets</vt:lpstr>
      <vt:lpstr>PowerPoint Presentation</vt:lpstr>
      <vt:lpstr>PowerPoint Presentation</vt:lpstr>
      <vt:lpstr>Que sont les précautions fondées sur la transmission ? </vt:lpstr>
      <vt:lpstr>Précautions contre la transmission par contact </vt:lpstr>
      <vt:lpstr>Précautions contre la transmission par gouttelettes </vt:lpstr>
      <vt:lpstr>Quelles mesures constituent des précautions contre la transmission par voie aérienne ? </vt:lpstr>
      <vt:lpstr>Étapes à suivre pour enfiler un EPI dans le cadre des précautions contre la transmission par contact/gouttelettes :</vt:lpstr>
      <vt:lpstr>Messages clés</vt:lpstr>
      <vt:lpstr>PowerPoint Presentation</vt:lpstr>
      <vt:lpstr>PowerPoint Presentation</vt:lpstr>
      <vt:lpstr>PowerPoint Presentation</vt:lpstr>
      <vt:lpstr>Autres ressources d’apprentissage</vt:lpstr>
      <vt:lpstr>Merci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Infection  Prevention and  Control (IPC)  Training</dc:title>
  <dc:creator>SIMNICEANU, Alice</dc:creator>
  <cp:lastModifiedBy>GOMEZ, Paula</cp:lastModifiedBy>
  <cp:revision>1</cp:revision>
  <cp:lastPrinted>2020-03-04T17:40:15Z</cp:lastPrinted>
  <dcterms:created xsi:type="dcterms:W3CDTF">2018-08-17T14:22:50Z</dcterms:created>
  <dcterms:modified xsi:type="dcterms:W3CDTF">2023-07-01T14:23:54Z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