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47" r:id="rId4"/>
  </p:sldMasterIdLst>
  <p:notesMasterIdLst>
    <p:notesMasterId r:id="rId33"/>
  </p:notesMasterIdLst>
  <p:sldIdLst>
    <p:sldId id="285" r:id="rId5"/>
    <p:sldId id="288" r:id="rId6"/>
    <p:sldId id="289" r:id="rId7"/>
    <p:sldId id="292" r:id="rId8"/>
    <p:sldId id="293" r:id="rId9"/>
    <p:sldId id="294" r:id="rId10"/>
    <p:sldId id="298" r:id="rId11"/>
    <p:sldId id="297" r:id="rId12"/>
    <p:sldId id="296" r:id="rId13"/>
    <p:sldId id="295" r:id="rId14"/>
    <p:sldId id="299" r:id="rId15"/>
    <p:sldId id="304" r:id="rId16"/>
    <p:sldId id="303" r:id="rId17"/>
    <p:sldId id="302" r:id="rId18"/>
    <p:sldId id="301" r:id="rId19"/>
    <p:sldId id="300" r:id="rId20"/>
    <p:sldId id="306" r:id="rId21"/>
    <p:sldId id="305" r:id="rId22"/>
    <p:sldId id="275" r:id="rId23"/>
    <p:sldId id="276" r:id="rId24"/>
    <p:sldId id="277" r:id="rId25"/>
    <p:sldId id="307" r:id="rId26"/>
    <p:sldId id="279" r:id="rId27"/>
    <p:sldId id="280" r:id="rId28"/>
    <p:sldId id="281" r:id="rId29"/>
    <p:sldId id="282" r:id="rId30"/>
    <p:sldId id="291" r:id="rId31"/>
    <p:sldId id="29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CDF38D-D63B-4FCB-856E-DA42321E02A8}" v="133" dt="2023-06-05T09:14:08.073"/>
    <p1510:client id="{812E3EDD-A2B3-846E-CCF2-FA34D789ED5C}" v="2" dt="2023-07-05T17:04:10.233"/>
    <p1510:client id="{9C04C998-38ED-2087-1B53-06C0334C5205}" v="3" dt="2023-06-05T09:16:11.9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62803" autoAdjust="0"/>
  </p:normalViewPr>
  <p:slideViewPr>
    <p:cSldViewPr>
      <p:cViewPr varScale="1">
        <p:scale>
          <a:sx n="66" d="100"/>
          <a:sy n="66" d="100"/>
        </p:scale>
        <p:origin x="160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3DCDF38D-D63B-4FCB-856E-DA42321E02A8}"/>
    <pc:docChg chg="custSel modSld delMainMaster modMainMaster modNotesMaster">
      <pc:chgData name="GOMEZ, Paula" userId="c93cf399-3ed7-4230-9282-8831e3fe5ae7" providerId="ADAL" clId="{3DCDF38D-D63B-4FCB-856E-DA42321E02A8}" dt="2023-06-05T09:15:03.637" v="440" actId="1037"/>
      <pc:docMkLst>
        <pc:docMk/>
      </pc:docMkLst>
      <pc:sldChg chg="addSp modSp mod modClrScheme chgLayout modNotes">
        <pc:chgData name="GOMEZ, Paula" userId="c93cf399-3ed7-4230-9282-8831e3fe5ae7" providerId="ADAL" clId="{3DCDF38D-D63B-4FCB-856E-DA42321E02A8}" dt="2023-06-05T09:12:54.577" v="387" actId="255"/>
        <pc:sldMkLst>
          <pc:docMk/>
          <pc:sldMk cId="1376415903" sldId="275"/>
        </pc:sldMkLst>
        <pc:spChg chg="mod ord">
          <ac:chgData name="GOMEZ, Paula" userId="c93cf399-3ed7-4230-9282-8831e3fe5ae7" providerId="ADAL" clId="{3DCDF38D-D63B-4FCB-856E-DA42321E02A8}" dt="2023-06-05T09:12:54.577" v="387" actId="255"/>
          <ac:spMkLst>
            <pc:docMk/>
            <pc:sldMk cId="1376415903" sldId="275"/>
            <ac:spMk id="2" creationId="{00000000-0000-0000-0000-000000000000}"/>
          </ac:spMkLst>
        </pc:spChg>
        <pc:spChg chg="add mod ord">
          <ac:chgData name="GOMEZ, Paula" userId="c93cf399-3ed7-4230-9282-8831e3fe5ae7" providerId="ADAL" clId="{3DCDF38D-D63B-4FCB-856E-DA42321E02A8}" dt="2023-06-05T09:12:32.555" v="383" actId="700"/>
          <ac:spMkLst>
            <pc:docMk/>
            <pc:sldMk cId="1376415903" sldId="275"/>
            <ac:spMk id="3" creationId="{CA505EF7-55A5-4BAB-B322-35E8CDBFA747}"/>
          </ac:spMkLst>
        </pc:spChg>
        <pc:picChg chg="mod">
          <ac:chgData name="GOMEZ, Paula" userId="c93cf399-3ed7-4230-9282-8831e3fe5ae7" providerId="ADAL" clId="{3DCDF38D-D63B-4FCB-856E-DA42321E02A8}" dt="2023-06-05T09:00:12.225" v="127" actId="1076"/>
          <ac:picMkLst>
            <pc:docMk/>
            <pc:sldMk cId="1376415903" sldId="275"/>
            <ac:picMk id="3074" creationId="{00000000-0000-0000-0000-000000000000}"/>
          </ac:picMkLst>
        </pc:picChg>
      </pc:sldChg>
      <pc:sldChg chg="addSp delSp modSp mod modClrScheme chgLayout">
        <pc:chgData name="GOMEZ, Paula" userId="c93cf399-3ed7-4230-9282-8831e3fe5ae7" providerId="ADAL" clId="{3DCDF38D-D63B-4FCB-856E-DA42321E02A8}" dt="2023-06-05T09:13:08.404" v="391" actId="478"/>
        <pc:sldMkLst>
          <pc:docMk/>
          <pc:sldMk cId="570835204" sldId="276"/>
        </pc:sldMkLst>
        <pc:spChg chg="mod ord">
          <ac:chgData name="GOMEZ, Paula" userId="c93cf399-3ed7-4230-9282-8831e3fe5ae7" providerId="ADAL" clId="{3DCDF38D-D63B-4FCB-856E-DA42321E02A8}" dt="2023-06-05T09:13:04.121" v="390" actId="14100"/>
          <ac:spMkLst>
            <pc:docMk/>
            <pc:sldMk cId="570835204" sldId="276"/>
            <ac:spMk id="2" creationId="{00000000-0000-0000-0000-000000000000}"/>
          </ac:spMkLst>
        </pc:spChg>
        <pc:spChg chg="add del mod ord">
          <ac:chgData name="GOMEZ, Paula" userId="c93cf399-3ed7-4230-9282-8831e3fe5ae7" providerId="ADAL" clId="{3DCDF38D-D63B-4FCB-856E-DA42321E02A8}" dt="2023-06-05T09:13:08.404" v="391" actId="478"/>
          <ac:spMkLst>
            <pc:docMk/>
            <pc:sldMk cId="570835204" sldId="276"/>
            <ac:spMk id="3" creationId="{632BD724-68F0-49BD-AA12-50035A0B98C0}"/>
          </ac:spMkLst>
        </pc:spChg>
        <pc:picChg chg="mod">
          <ac:chgData name="GOMEZ, Paula" userId="c93cf399-3ed7-4230-9282-8831e3fe5ae7" providerId="ADAL" clId="{3DCDF38D-D63B-4FCB-856E-DA42321E02A8}" dt="2023-06-05T09:00:31.545" v="131" actId="1076"/>
          <ac:picMkLst>
            <pc:docMk/>
            <pc:sldMk cId="570835204" sldId="276"/>
            <ac:picMk id="8" creationId="{00000000-0000-0000-0000-000000000000}"/>
          </ac:picMkLst>
        </pc:picChg>
        <pc:cxnChg chg="del mod">
          <ac:chgData name="GOMEZ, Paula" userId="c93cf399-3ed7-4230-9282-8831e3fe5ae7" providerId="ADAL" clId="{3DCDF38D-D63B-4FCB-856E-DA42321E02A8}" dt="2023-06-05T09:00:23.802" v="129" actId="478"/>
          <ac:cxnSpMkLst>
            <pc:docMk/>
            <pc:sldMk cId="570835204" sldId="276"/>
            <ac:cxnSpMk id="9" creationId="{00000000-0000-0000-0000-000000000000}"/>
          </ac:cxnSpMkLst>
        </pc:cxnChg>
      </pc:sldChg>
      <pc:sldChg chg="addSp modSp mod modClrScheme chgLayout">
        <pc:chgData name="GOMEZ, Paula" userId="c93cf399-3ed7-4230-9282-8831e3fe5ae7" providerId="ADAL" clId="{3DCDF38D-D63B-4FCB-856E-DA42321E02A8}" dt="2023-06-05T09:13:13.515" v="392" actId="207"/>
        <pc:sldMkLst>
          <pc:docMk/>
          <pc:sldMk cId="2934509278" sldId="277"/>
        </pc:sldMkLst>
        <pc:spChg chg="mod ord">
          <ac:chgData name="GOMEZ, Paula" userId="c93cf399-3ed7-4230-9282-8831e3fe5ae7" providerId="ADAL" clId="{3DCDF38D-D63B-4FCB-856E-DA42321E02A8}" dt="2023-06-05T09:13:13.515" v="392" actId="207"/>
          <ac:spMkLst>
            <pc:docMk/>
            <pc:sldMk cId="2934509278" sldId="277"/>
            <ac:spMk id="2" creationId="{00000000-0000-0000-0000-000000000000}"/>
          </ac:spMkLst>
        </pc:spChg>
        <pc:spChg chg="add mod ord">
          <ac:chgData name="GOMEZ, Paula" userId="c93cf399-3ed7-4230-9282-8831e3fe5ae7" providerId="ADAL" clId="{3DCDF38D-D63B-4FCB-856E-DA42321E02A8}" dt="2023-06-05T09:12:32.555" v="383" actId="700"/>
          <ac:spMkLst>
            <pc:docMk/>
            <pc:sldMk cId="2934509278" sldId="277"/>
            <ac:spMk id="3" creationId="{35649F0E-33EB-456C-A134-A5C039475335}"/>
          </ac:spMkLst>
        </pc:spChg>
        <pc:picChg chg="mod">
          <ac:chgData name="GOMEZ, Paula" userId="c93cf399-3ed7-4230-9282-8831e3fe5ae7" providerId="ADAL" clId="{3DCDF38D-D63B-4FCB-856E-DA42321E02A8}" dt="2023-06-05T09:00:38.187" v="133" actId="14100"/>
          <ac:picMkLst>
            <pc:docMk/>
            <pc:sldMk cId="2934509278" sldId="277"/>
            <ac:picMk id="14" creationId="{00000000-0000-0000-0000-000000000000}"/>
          </ac:picMkLst>
        </pc:picChg>
        <pc:picChg chg="mod">
          <ac:chgData name="GOMEZ, Paula" userId="c93cf399-3ed7-4230-9282-8831e3fe5ae7" providerId="ADAL" clId="{3DCDF38D-D63B-4FCB-856E-DA42321E02A8}" dt="2023-06-05T09:00:42.482" v="134" actId="14100"/>
          <ac:picMkLst>
            <pc:docMk/>
            <pc:sldMk cId="2934509278" sldId="277"/>
            <ac:picMk id="15" creationId="{00000000-0000-0000-0000-000000000000}"/>
          </ac:picMkLst>
        </pc:picChg>
        <pc:picChg chg="mod">
          <ac:chgData name="GOMEZ, Paula" userId="c93cf399-3ed7-4230-9282-8831e3fe5ae7" providerId="ADAL" clId="{3DCDF38D-D63B-4FCB-856E-DA42321E02A8}" dt="2023-06-05T09:00:48.450" v="136" actId="1076"/>
          <ac:picMkLst>
            <pc:docMk/>
            <pc:sldMk cId="2934509278" sldId="277"/>
            <ac:picMk id="16" creationId="{00000000-0000-0000-0000-000000000000}"/>
          </ac:picMkLst>
        </pc:picChg>
      </pc:sldChg>
      <pc:sldChg chg="addSp modSp mod modClrScheme chgLayout modNotes">
        <pc:chgData name="GOMEZ, Paula" userId="c93cf399-3ed7-4230-9282-8831e3fe5ae7" providerId="ADAL" clId="{3DCDF38D-D63B-4FCB-856E-DA42321E02A8}" dt="2023-06-05T09:13:23.145" v="393" actId="1076"/>
        <pc:sldMkLst>
          <pc:docMk/>
          <pc:sldMk cId="2363612449" sldId="279"/>
        </pc:sldMkLst>
        <pc:spChg chg="mod ord">
          <ac:chgData name="GOMEZ, Paula" userId="c93cf399-3ed7-4230-9282-8831e3fe5ae7" providerId="ADAL" clId="{3DCDF38D-D63B-4FCB-856E-DA42321E02A8}" dt="2023-06-05T09:13:23.145" v="393" actId="1076"/>
          <ac:spMkLst>
            <pc:docMk/>
            <pc:sldMk cId="2363612449" sldId="279"/>
            <ac:spMk id="2" creationId="{00000000-0000-0000-0000-000000000000}"/>
          </ac:spMkLst>
        </pc:spChg>
        <pc:spChg chg="add mod ord">
          <ac:chgData name="GOMEZ, Paula" userId="c93cf399-3ed7-4230-9282-8831e3fe5ae7" providerId="ADAL" clId="{3DCDF38D-D63B-4FCB-856E-DA42321E02A8}" dt="2023-06-05T09:12:32.555" v="383" actId="700"/>
          <ac:spMkLst>
            <pc:docMk/>
            <pc:sldMk cId="2363612449" sldId="279"/>
            <ac:spMk id="3" creationId="{6AF9B6F4-015A-40F4-9D66-B6F4251C8AC4}"/>
          </ac:spMkLst>
        </pc:spChg>
        <pc:picChg chg="mod">
          <ac:chgData name="GOMEZ, Paula" userId="c93cf399-3ed7-4230-9282-8831e3fe5ae7" providerId="ADAL" clId="{3DCDF38D-D63B-4FCB-856E-DA42321E02A8}" dt="2023-06-05T09:01:08.315" v="140" actId="14100"/>
          <ac:picMkLst>
            <pc:docMk/>
            <pc:sldMk cId="2363612449" sldId="279"/>
            <ac:picMk id="9" creationId="{00000000-0000-0000-0000-000000000000}"/>
          </ac:picMkLst>
        </pc:picChg>
        <pc:picChg chg="mod">
          <ac:chgData name="GOMEZ, Paula" userId="c93cf399-3ed7-4230-9282-8831e3fe5ae7" providerId="ADAL" clId="{3DCDF38D-D63B-4FCB-856E-DA42321E02A8}" dt="2023-06-05T09:01:28.633" v="215" actId="1076"/>
          <ac:picMkLst>
            <pc:docMk/>
            <pc:sldMk cId="2363612449" sldId="279"/>
            <ac:picMk id="1026" creationId="{00000000-0000-0000-0000-000000000000}"/>
          </ac:picMkLst>
        </pc:picChg>
      </pc:sldChg>
      <pc:sldChg chg="addSp modSp mod modClrScheme chgLayout modNotes">
        <pc:chgData name="GOMEZ, Paula" userId="c93cf399-3ed7-4230-9282-8831e3fe5ae7" providerId="ADAL" clId="{3DCDF38D-D63B-4FCB-856E-DA42321E02A8}" dt="2023-06-05T09:13:26.898" v="394" actId="207"/>
        <pc:sldMkLst>
          <pc:docMk/>
          <pc:sldMk cId="2185223295" sldId="280"/>
        </pc:sldMkLst>
        <pc:spChg chg="mod ord">
          <ac:chgData name="GOMEZ, Paula" userId="c93cf399-3ed7-4230-9282-8831e3fe5ae7" providerId="ADAL" clId="{3DCDF38D-D63B-4FCB-856E-DA42321E02A8}" dt="2023-06-05T09:13:26.898" v="394" actId="207"/>
          <ac:spMkLst>
            <pc:docMk/>
            <pc:sldMk cId="2185223295" sldId="280"/>
            <ac:spMk id="2" creationId="{00000000-0000-0000-0000-000000000000}"/>
          </ac:spMkLst>
        </pc:spChg>
        <pc:spChg chg="add mod ord">
          <ac:chgData name="GOMEZ, Paula" userId="c93cf399-3ed7-4230-9282-8831e3fe5ae7" providerId="ADAL" clId="{3DCDF38D-D63B-4FCB-856E-DA42321E02A8}" dt="2023-06-05T09:12:32.555" v="383" actId="700"/>
          <ac:spMkLst>
            <pc:docMk/>
            <pc:sldMk cId="2185223295" sldId="280"/>
            <ac:spMk id="3" creationId="{2FC8DF3F-FF08-4EC8-888D-77C179231183}"/>
          </ac:spMkLst>
        </pc:spChg>
        <pc:picChg chg="mod">
          <ac:chgData name="GOMEZ, Paula" userId="c93cf399-3ed7-4230-9282-8831e3fe5ae7" providerId="ADAL" clId="{3DCDF38D-D63B-4FCB-856E-DA42321E02A8}" dt="2023-06-05T09:01:49.066" v="221" actId="14100"/>
          <ac:picMkLst>
            <pc:docMk/>
            <pc:sldMk cId="2185223295" sldId="280"/>
            <ac:picMk id="7" creationId="{00000000-0000-0000-0000-000000000000}"/>
          </ac:picMkLst>
        </pc:picChg>
      </pc:sldChg>
      <pc:sldChg chg="addSp delSp modSp mod modClrScheme chgLayout modNotes">
        <pc:chgData name="GOMEZ, Paula" userId="c93cf399-3ed7-4230-9282-8831e3fe5ae7" providerId="ADAL" clId="{3DCDF38D-D63B-4FCB-856E-DA42321E02A8}" dt="2023-06-05T09:13:37.980" v="397" actId="478"/>
        <pc:sldMkLst>
          <pc:docMk/>
          <pc:sldMk cId="2750665328" sldId="281"/>
        </pc:sldMkLst>
        <pc:spChg chg="mod ord">
          <ac:chgData name="GOMEZ, Paula" userId="c93cf399-3ed7-4230-9282-8831e3fe5ae7" providerId="ADAL" clId="{3DCDF38D-D63B-4FCB-856E-DA42321E02A8}" dt="2023-06-05T09:13:34.400" v="396" actId="255"/>
          <ac:spMkLst>
            <pc:docMk/>
            <pc:sldMk cId="2750665328" sldId="281"/>
            <ac:spMk id="2" creationId="{00000000-0000-0000-0000-000000000000}"/>
          </ac:spMkLst>
        </pc:spChg>
        <pc:spChg chg="add del mod ord">
          <ac:chgData name="GOMEZ, Paula" userId="c93cf399-3ed7-4230-9282-8831e3fe5ae7" providerId="ADAL" clId="{3DCDF38D-D63B-4FCB-856E-DA42321E02A8}" dt="2023-06-05T09:13:37.980" v="397" actId="478"/>
          <ac:spMkLst>
            <pc:docMk/>
            <pc:sldMk cId="2750665328" sldId="281"/>
            <ac:spMk id="3" creationId="{D855B513-500A-43C8-B735-E45193437DF7}"/>
          </ac:spMkLst>
        </pc:spChg>
        <pc:picChg chg="mod">
          <ac:chgData name="GOMEZ, Paula" userId="c93cf399-3ed7-4230-9282-8831e3fe5ae7" providerId="ADAL" clId="{3DCDF38D-D63B-4FCB-856E-DA42321E02A8}" dt="2023-06-05T09:02:10.811" v="226" actId="14100"/>
          <ac:picMkLst>
            <pc:docMk/>
            <pc:sldMk cId="2750665328" sldId="281"/>
            <ac:picMk id="6" creationId="{00000000-0000-0000-0000-000000000000}"/>
          </ac:picMkLst>
        </pc:picChg>
        <pc:picChg chg="mod">
          <ac:chgData name="GOMEZ, Paula" userId="c93cf399-3ed7-4230-9282-8831e3fe5ae7" providerId="ADAL" clId="{3DCDF38D-D63B-4FCB-856E-DA42321E02A8}" dt="2023-06-05T09:02:12.930" v="227" actId="1076"/>
          <ac:picMkLst>
            <pc:docMk/>
            <pc:sldMk cId="2750665328" sldId="281"/>
            <ac:picMk id="7" creationId="{00000000-0000-0000-0000-000000000000}"/>
          </ac:picMkLst>
        </pc:picChg>
      </pc:sldChg>
      <pc:sldChg chg="addSp modSp mod modClrScheme chgLayout modNotes">
        <pc:chgData name="GOMEZ, Paula" userId="c93cf399-3ed7-4230-9282-8831e3fe5ae7" providerId="ADAL" clId="{3DCDF38D-D63B-4FCB-856E-DA42321E02A8}" dt="2023-06-05T09:12:37.385" v="384" actId="1076"/>
        <pc:sldMkLst>
          <pc:docMk/>
          <pc:sldMk cId="902051689" sldId="282"/>
        </pc:sldMkLst>
        <pc:spChg chg="mod ord">
          <ac:chgData name="GOMEZ, Paula" userId="c93cf399-3ed7-4230-9282-8831e3fe5ae7" providerId="ADAL" clId="{3DCDF38D-D63B-4FCB-856E-DA42321E02A8}" dt="2023-06-05T09:12:37.385" v="384" actId="1076"/>
          <ac:spMkLst>
            <pc:docMk/>
            <pc:sldMk cId="902051689" sldId="282"/>
            <ac:spMk id="2" creationId="{00000000-0000-0000-0000-000000000000}"/>
          </ac:spMkLst>
        </pc:spChg>
        <pc:spChg chg="add mod ord">
          <ac:chgData name="GOMEZ, Paula" userId="c93cf399-3ed7-4230-9282-8831e3fe5ae7" providerId="ADAL" clId="{3DCDF38D-D63B-4FCB-856E-DA42321E02A8}" dt="2023-06-05T09:12:32.555" v="383" actId="700"/>
          <ac:spMkLst>
            <pc:docMk/>
            <pc:sldMk cId="902051689" sldId="282"/>
            <ac:spMk id="3" creationId="{AD958DCE-87C9-4F97-BCB6-82668ADEB22B}"/>
          </ac:spMkLst>
        </pc:spChg>
        <pc:picChg chg="mod">
          <ac:chgData name="GOMEZ, Paula" userId="c93cf399-3ed7-4230-9282-8831e3fe5ae7" providerId="ADAL" clId="{3DCDF38D-D63B-4FCB-856E-DA42321E02A8}" dt="2023-06-05T09:02:20.538" v="229" actId="14100"/>
          <ac:picMkLst>
            <pc:docMk/>
            <pc:sldMk cId="902051689" sldId="282"/>
            <ac:picMk id="9" creationId="{00000000-0000-0000-0000-000000000000}"/>
          </ac:picMkLst>
        </pc:picChg>
        <pc:picChg chg="mod">
          <ac:chgData name="GOMEZ, Paula" userId="c93cf399-3ed7-4230-9282-8831e3fe5ae7" providerId="ADAL" clId="{3DCDF38D-D63B-4FCB-856E-DA42321E02A8}" dt="2023-06-05T09:02:23.242" v="230" actId="14100"/>
          <ac:picMkLst>
            <pc:docMk/>
            <pc:sldMk cId="902051689" sldId="282"/>
            <ac:picMk id="10" creationId="{00000000-0000-0000-0000-000000000000}"/>
          </ac:picMkLst>
        </pc:picChg>
        <pc:picChg chg="mod">
          <ac:chgData name="GOMEZ, Paula" userId="c93cf399-3ed7-4230-9282-8831e3fe5ae7" providerId="ADAL" clId="{3DCDF38D-D63B-4FCB-856E-DA42321E02A8}" dt="2023-06-05T09:02:30.986" v="232" actId="1076"/>
          <ac:picMkLst>
            <pc:docMk/>
            <pc:sldMk cId="902051689" sldId="282"/>
            <ac:picMk id="2050" creationId="{00000000-0000-0000-0000-000000000000}"/>
          </ac:picMkLst>
        </pc:picChg>
      </pc:sldChg>
      <pc:sldChg chg="modSp mod">
        <pc:chgData name="GOMEZ, Paula" userId="c93cf399-3ed7-4230-9282-8831e3fe5ae7" providerId="ADAL" clId="{3DCDF38D-D63B-4FCB-856E-DA42321E02A8}" dt="2023-06-05T09:15:03.637" v="440" actId="1037"/>
        <pc:sldMkLst>
          <pc:docMk/>
          <pc:sldMk cId="3197095505" sldId="285"/>
        </pc:sldMkLst>
        <pc:spChg chg="mod">
          <ac:chgData name="GOMEZ, Paula" userId="c93cf399-3ed7-4230-9282-8831e3fe5ae7" providerId="ADAL" clId="{3DCDF38D-D63B-4FCB-856E-DA42321E02A8}" dt="2023-06-05T09:14:50.457" v="435" actId="1076"/>
          <ac:spMkLst>
            <pc:docMk/>
            <pc:sldMk cId="3197095505" sldId="285"/>
            <ac:spMk id="520" creationId="{00000000-0000-0000-0000-000000000000}"/>
          </ac:spMkLst>
        </pc:spChg>
        <pc:spChg chg="mod">
          <ac:chgData name="GOMEZ, Paula" userId="c93cf399-3ed7-4230-9282-8831e3fe5ae7" providerId="ADAL" clId="{3DCDF38D-D63B-4FCB-856E-DA42321E02A8}" dt="2023-06-05T09:15:03.637" v="440" actId="1037"/>
          <ac:spMkLst>
            <pc:docMk/>
            <pc:sldMk cId="3197095505" sldId="285"/>
            <ac:spMk id="521" creationId="{00000000-0000-0000-0000-000000000000}"/>
          </ac:spMkLst>
        </pc:spChg>
        <pc:spChg chg="mod">
          <ac:chgData name="GOMEZ, Paula" userId="c93cf399-3ed7-4230-9282-8831e3fe5ae7" providerId="ADAL" clId="{3DCDF38D-D63B-4FCB-856E-DA42321E02A8}" dt="2023-06-05T09:14:57.058" v="437" actId="255"/>
          <ac:spMkLst>
            <pc:docMk/>
            <pc:sldMk cId="3197095505" sldId="285"/>
            <ac:spMk id="523" creationId="{00000000-0000-0000-0000-000000000000}"/>
          </ac:spMkLst>
        </pc:spChg>
      </pc:sldChg>
      <pc:sldChg chg="delSp modSp mod modClrScheme chgLayout modNotes">
        <pc:chgData name="GOMEZ, Paula" userId="c93cf399-3ed7-4230-9282-8831e3fe5ae7" providerId="ADAL" clId="{3DCDF38D-D63B-4FCB-856E-DA42321E02A8}" dt="2023-06-05T09:09:16.111" v="355" actId="14100"/>
        <pc:sldMkLst>
          <pc:docMk/>
          <pc:sldMk cId="3903535742" sldId="288"/>
        </pc:sldMkLst>
        <pc:spChg chg="mod ord">
          <ac:chgData name="GOMEZ, Paula" userId="c93cf399-3ed7-4230-9282-8831e3fe5ae7" providerId="ADAL" clId="{3DCDF38D-D63B-4FCB-856E-DA42321E02A8}" dt="2023-06-05T09:09:12.245" v="354" actId="1076"/>
          <ac:spMkLst>
            <pc:docMk/>
            <pc:sldMk cId="3903535742" sldId="288"/>
            <ac:spMk id="254" creationId="{00000000-0000-0000-0000-000000000000}"/>
          </ac:spMkLst>
        </pc:spChg>
        <pc:spChg chg="mod ord">
          <ac:chgData name="GOMEZ, Paula" userId="c93cf399-3ed7-4230-9282-8831e3fe5ae7" providerId="ADAL" clId="{3DCDF38D-D63B-4FCB-856E-DA42321E02A8}" dt="2023-06-05T09:09:16.111" v="355" actId="14100"/>
          <ac:spMkLst>
            <pc:docMk/>
            <pc:sldMk cId="3903535742" sldId="288"/>
            <ac:spMk id="255" creationId="{00000000-0000-0000-0000-000000000000}"/>
          </ac:spMkLst>
        </pc:spChg>
        <pc:spChg chg="del mod">
          <ac:chgData name="GOMEZ, Paula" userId="c93cf399-3ed7-4230-9282-8831e3fe5ae7" providerId="ADAL" clId="{3DCDF38D-D63B-4FCB-856E-DA42321E02A8}" dt="2023-06-05T09:09:09.799" v="353" actId="478"/>
          <ac:spMkLst>
            <pc:docMk/>
            <pc:sldMk cId="3903535742" sldId="288"/>
            <ac:spMk id="256" creationId="{00000000-0000-0000-0000-000000000000}"/>
          </ac:spMkLst>
        </pc:spChg>
      </pc:sldChg>
      <pc:sldChg chg="modSp mod modClrScheme chgLayout modNotes modNotesTx">
        <pc:chgData name="GOMEZ, Paula" userId="c93cf399-3ed7-4230-9282-8831e3fe5ae7" providerId="ADAL" clId="{3DCDF38D-D63B-4FCB-856E-DA42321E02A8}" dt="2023-06-05T09:09:36.435" v="358" actId="207"/>
        <pc:sldMkLst>
          <pc:docMk/>
          <pc:sldMk cId="2621890953" sldId="289"/>
        </pc:sldMkLst>
        <pc:spChg chg="mod ord">
          <ac:chgData name="GOMEZ, Paula" userId="c93cf399-3ed7-4230-9282-8831e3fe5ae7" providerId="ADAL" clId="{3DCDF38D-D63B-4FCB-856E-DA42321E02A8}" dt="2023-06-05T09:09:29.102" v="357" actId="1076"/>
          <ac:spMkLst>
            <pc:docMk/>
            <pc:sldMk cId="2621890953" sldId="289"/>
            <ac:spMk id="2" creationId="{6270F057-D427-368D-2310-463D273FE9D0}"/>
          </ac:spMkLst>
        </pc:spChg>
        <pc:spChg chg="mod ord">
          <ac:chgData name="GOMEZ, Paula" userId="c93cf399-3ed7-4230-9282-8831e3fe5ae7" providerId="ADAL" clId="{3DCDF38D-D63B-4FCB-856E-DA42321E02A8}" dt="2023-06-05T09:09:36.435" v="358" actId="207"/>
          <ac:spMkLst>
            <pc:docMk/>
            <pc:sldMk cId="2621890953" sldId="289"/>
            <ac:spMk id="530" creationId="{00000000-0000-0000-0000-000000000000}"/>
          </ac:spMkLst>
        </pc:spChg>
      </pc:sldChg>
      <pc:sldChg chg="addSp delSp modSp mod">
        <pc:chgData name="GOMEZ, Paula" userId="c93cf399-3ed7-4230-9282-8831e3fe5ae7" providerId="ADAL" clId="{3DCDF38D-D63B-4FCB-856E-DA42321E02A8}" dt="2023-06-05T09:14:19.984" v="430" actId="1076"/>
        <pc:sldMkLst>
          <pc:docMk/>
          <pc:sldMk cId="2390435645" sldId="290"/>
        </pc:sldMkLst>
        <pc:spChg chg="add mod">
          <ac:chgData name="GOMEZ, Paula" userId="c93cf399-3ed7-4230-9282-8831e3fe5ae7" providerId="ADAL" clId="{3DCDF38D-D63B-4FCB-856E-DA42321E02A8}" dt="2023-06-05T09:14:19.984" v="430" actId="1076"/>
          <ac:spMkLst>
            <pc:docMk/>
            <pc:sldMk cId="2390435645" sldId="290"/>
            <ac:spMk id="2" creationId="{8DE04A63-6407-4BF2-B401-B4AF2ECB498D}"/>
          </ac:spMkLst>
        </pc:spChg>
        <pc:spChg chg="mod">
          <ac:chgData name="GOMEZ, Paula" userId="c93cf399-3ed7-4230-9282-8831e3fe5ae7" providerId="ADAL" clId="{3DCDF38D-D63B-4FCB-856E-DA42321E02A8}" dt="2023-06-05T09:02:49.039" v="235" actId="255"/>
          <ac:spMkLst>
            <pc:docMk/>
            <pc:sldMk cId="2390435645" sldId="290"/>
            <ac:spMk id="3" creationId="{00000000-0000-0000-0000-000000000000}"/>
          </ac:spMkLst>
        </pc:spChg>
        <pc:spChg chg="del mod">
          <ac:chgData name="GOMEZ, Paula" userId="c93cf399-3ed7-4230-9282-8831e3fe5ae7" providerId="ADAL" clId="{3DCDF38D-D63B-4FCB-856E-DA42321E02A8}" dt="2023-06-05T09:14:03.156" v="400" actId="478"/>
          <ac:spMkLst>
            <pc:docMk/>
            <pc:sldMk cId="2390435645" sldId="290"/>
            <ac:spMk id="5" creationId="{00000000-0000-0000-0000-000000000000}"/>
          </ac:spMkLst>
        </pc:spChg>
      </pc:sldChg>
      <pc:sldChg chg="modSp mod">
        <pc:chgData name="GOMEZ, Paula" userId="c93cf399-3ed7-4230-9282-8831e3fe5ae7" providerId="ADAL" clId="{3DCDF38D-D63B-4FCB-856E-DA42321E02A8}" dt="2023-06-05T09:13:46.801" v="398" actId="1076"/>
        <pc:sldMkLst>
          <pc:docMk/>
          <pc:sldMk cId="3367668848" sldId="291"/>
        </pc:sldMkLst>
        <pc:spChg chg="mod">
          <ac:chgData name="GOMEZ, Paula" userId="c93cf399-3ed7-4230-9282-8831e3fe5ae7" providerId="ADAL" clId="{3DCDF38D-D63B-4FCB-856E-DA42321E02A8}" dt="2023-06-05T09:13:46.801" v="398" actId="1076"/>
          <ac:spMkLst>
            <pc:docMk/>
            <pc:sldMk cId="3367668848" sldId="291"/>
            <ac:spMk id="406" creationId="{00000000-0000-0000-0000-000000000000}"/>
          </ac:spMkLst>
        </pc:spChg>
      </pc:sldChg>
      <pc:sldChg chg="addSp delSp modSp mod modClrScheme chgLayout">
        <pc:chgData name="GOMEZ, Paula" userId="c93cf399-3ed7-4230-9282-8831e3fe5ae7" providerId="ADAL" clId="{3DCDF38D-D63B-4FCB-856E-DA42321E02A8}" dt="2023-06-05T09:09:55.489" v="361" actId="478"/>
        <pc:sldMkLst>
          <pc:docMk/>
          <pc:sldMk cId="1400489357" sldId="292"/>
        </pc:sldMkLst>
        <pc:spChg chg="mod ord">
          <ac:chgData name="GOMEZ, Paula" userId="c93cf399-3ed7-4230-9282-8831e3fe5ae7" providerId="ADAL" clId="{3DCDF38D-D63B-4FCB-856E-DA42321E02A8}" dt="2023-06-05T09:09:49.039" v="360" actId="1076"/>
          <ac:spMkLst>
            <pc:docMk/>
            <pc:sldMk cId="1400489357" sldId="292"/>
            <ac:spMk id="2" creationId="{605FE853-54BA-B7C2-399E-FA3F959C8D8F}"/>
          </ac:spMkLst>
        </pc:spChg>
        <pc:spChg chg="mod">
          <ac:chgData name="GOMEZ, Paula" userId="c93cf399-3ed7-4230-9282-8831e3fe5ae7" providerId="ADAL" clId="{3DCDF38D-D63B-4FCB-856E-DA42321E02A8}" dt="2023-06-05T08:55:00.546" v="54" actId="1076"/>
          <ac:spMkLst>
            <pc:docMk/>
            <pc:sldMk cId="1400489357" sldId="292"/>
            <ac:spMk id="3" creationId="{EFF64DB4-4D1B-758B-5DEC-07D5F7B76B20}"/>
          </ac:spMkLst>
        </pc:spChg>
        <pc:spChg chg="add del mod ord">
          <ac:chgData name="GOMEZ, Paula" userId="c93cf399-3ed7-4230-9282-8831e3fe5ae7" providerId="ADAL" clId="{3DCDF38D-D63B-4FCB-856E-DA42321E02A8}" dt="2023-06-05T09:09:55.489" v="361" actId="478"/>
          <ac:spMkLst>
            <pc:docMk/>
            <pc:sldMk cId="1400489357" sldId="292"/>
            <ac:spMk id="4" creationId="{88627433-3363-444E-A394-D44ED7FF9EBF}"/>
          </ac:spMkLst>
        </pc:spChg>
      </pc:sldChg>
      <pc:sldChg chg="delSp modSp mod">
        <pc:chgData name="GOMEZ, Paula" userId="c93cf399-3ed7-4230-9282-8831e3fe5ae7" providerId="ADAL" clId="{3DCDF38D-D63B-4FCB-856E-DA42321E02A8}" dt="2023-06-05T09:10:09.652" v="363" actId="14100"/>
        <pc:sldMkLst>
          <pc:docMk/>
          <pc:sldMk cId="4068351373" sldId="293"/>
        </pc:sldMkLst>
        <pc:spChg chg="mod">
          <ac:chgData name="GOMEZ, Paula" userId="c93cf399-3ed7-4230-9282-8831e3fe5ae7" providerId="ADAL" clId="{3DCDF38D-D63B-4FCB-856E-DA42321E02A8}" dt="2023-06-05T09:10:09.652" v="363" actId="14100"/>
          <ac:spMkLst>
            <pc:docMk/>
            <pc:sldMk cId="4068351373" sldId="293"/>
            <ac:spMk id="587" creationId="{00000000-0000-0000-0000-000000000000}"/>
          </ac:spMkLst>
        </pc:spChg>
        <pc:spChg chg="mod">
          <ac:chgData name="GOMEZ, Paula" userId="c93cf399-3ed7-4230-9282-8831e3fe5ae7" providerId="ADAL" clId="{3DCDF38D-D63B-4FCB-856E-DA42321E02A8}" dt="2023-06-05T08:55:17.858" v="57" actId="255"/>
          <ac:spMkLst>
            <pc:docMk/>
            <pc:sldMk cId="4068351373" sldId="293"/>
            <ac:spMk id="588" creationId="{00000000-0000-0000-0000-000000000000}"/>
          </ac:spMkLst>
        </pc:spChg>
        <pc:spChg chg="del mod">
          <ac:chgData name="GOMEZ, Paula" userId="c93cf399-3ed7-4230-9282-8831e3fe5ae7" providerId="ADAL" clId="{3DCDF38D-D63B-4FCB-856E-DA42321E02A8}" dt="2023-06-05T09:10:04.329" v="362" actId="478"/>
          <ac:spMkLst>
            <pc:docMk/>
            <pc:sldMk cId="4068351373" sldId="293"/>
            <ac:spMk id="590" creationId="{00000000-0000-0000-0000-000000000000}"/>
          </ac:spMkLst>
        </pc:spChg>
      </pc:sldChg>
      <pc:sldChg chg="modSp mod modNotes">
        <pc:chgData name="GOMEZ, Paula" userId="c93cf399-3ed7-4230-9282-8831e3fe5ae7" providerId="ADAL" clId="{3DCDF38D-D63B-4FCB-856E-DA42321E02A8}" dt="2023-06-05T09:10:37.026" v="365" actId="207"/>
        <pc:sldMkLst>
          <pc:docMk/>
          <pc:sldMk cId="1681005281" sldId="294"/>
        </pc:sldMkLst>
        <pc:spChg chg="mod">
          <ac:chgData name="GOMEZ, Paula" userId="c93cf399-3ed7-4230-9282-8831e3fe5ae7" providerId="ADAL" clId="{3DCDF38D-D63B-4FCB-856E-DA42321E02A8}" dt="2023-06-05T09:10:37.026" v="365" actId="207"/>
          <ac:spMkLst>
            <pc:docMk/>
            <pc:sldMk cId="1681005281" sldId="294"/>
            <ac:spMk id="539" creationId="{00000000-0000-0000-0000-000000000000}"/>
          </ac:spMkLst>
        </pc:spChg>
        <pc:spChg chg="mod">
          <ac:chgData name="GOMEZ, Paula" userId="c93cf399-3ed7-4230-9282-8831e3fe5ae7" providerId="ADAL" clId="{3DCDF38D-D63B-4FCB-856E-DA42321E02A8}" dt="2023-06-05T08:53:08.433" v="19"/>
          <ac:spMkLst>
            <pc:docMk/>
            <pc:sldMk cId="1681005281" sldId="294"/>
            <ac:spMk id="540" creationId="{00000000-0000-0000-0000-000000000000}"/>
          </ac:spMkLst>
        </pc:spChg>
      </pc:sldChg>
      <pc:sldChg chg="addSp delSp modSp mod modClrScheme chgLayout">
        <pc:chgData name="GOMEZ, Paula" userId="c93cf399-3ed7-4230-9282-8831e3fe5ae7" providerId="ADAL" clId="{3DCDF38D-D63B-4FCB-856E-DA42321E02A8}" dt="2023-06-05T09:11:40.977" v="378" actId="14100"/>
        <pc:sldMkLst>
          <pc:docMk/>
          <pc:sldMk cId="3828850176" sldId="295"/>
        </pc:sldMkLst>
        <pc:spChg chg="mod">
          <ac:chgData name="GOMEZ, Paula" userId="c93cf399-3ed7-4230-9282-8831e3fe5ae7" providerId="ADAL" clId="{3DCDF38D-D63B-4FCB-856E-DA42321E02A8}" dt="2023-06-05T09:11:07.944" v="368" actId="1076"/>
          <ac:spMkLst>
            <pc:docMk/>
            <pc:sldMk cId="3828850176" sldId="295"/>
            <ac:spMk id="2" creationId="{6D7D9F37-3378-887B-AC47-7C8053C60B65}"/>
          </ac:spMkLst>
        </pc:spChg>
        <pc:spChg chg="add del mod ord">
          <ac:chgData name="GOMEZ, Paula" userId="c93cf399-3ed7-4230-9282-8831e3fe5ae7" providerId="ADAL" clId="{3DCDF38D-D63B-4FCB-856E-DA42321E02A8}" dt="2023-06-05T09:11:11.626" v="369" actId="478"/>
          <ac:spMkLst>
            <pc:docMk/>
            <pc:sldMk cId="3828850176" sldId="295"/>
            <ac:spMk id="3" creationId="{18737D23-A21B-4435-ADD7-1CC704C09D73}"/>
          </ac:spMkLst>
        </pc:spChg>
        <pc:picChg chg="mod">
          <ac:chgData name="GOMEZ, Paula" userId="c93cf399-3ed7-4230-9282-8831e3fe5ae7" providerId="ADAL" clId="{3DCDF38D-D63B-4FCB-856E-DA42321E02A8}" dt="2023-06-05T09:11:18.961" v="370" actId="14100"/>
          <ac:picMkLst>
            <pc:docMk/>
            <pc:sldMk cId="3828850176" sldId="295"/>
            <ac:picMk id="12" creationId="{A37EFF62-F9A6-8C54-6BEB-18FDA056C926}"/>
          </ac:picMkLst>
        </pc:picChg>
        <pc:picChg chg="mod">
          <ac:chgData name="GOMEZ, Paula" userId="c93cf399-3ed7-4230-9282-8831e3fe5ae7" providerId="ADAL" clId="{3DCDF38D-D63B-4FCB-856E-DA42321E02A8}" dt="2023-06-05T09:11:31.176" v="374" actId="14100"/>
          <ac:picMkLst>
            <pc:docMk/>
            <pc:sldMk cId="3828850176" sldId="295"/>
            <ac:picMk id="14" creationId="{CEC96795-1BF2-41E3-E9D8-05274A69B0A5}"/>
          </ac:picMkLst>
        </pc:picChg>
        <pc:picChg chg="mod">
          <ac:chgData name="GOMEZ, Paula" userId="c93cf399-3ed7-4230-9282-8831e3fe5ae7" providerId="ADAL" clId="{3DCDF38D-D63B-4FCB-856E-DA42321E02A8}" dt="2023-06-05T09:11:36.993" v="376" actId="14100"/>
          <ac:picMkLst>
            <pc:docMk/>
            <pc:sldMk cId="3828850176" sldId="295"/>
            <ac:picMk id="16" creationId="{066E9526-DA5C-A437-17C9-1E5B1EE5CA03}"/>
          </ac:picMkLst>
        </pc:picChg>
        <pc:picChg chg="del mod">
          <ac:chgData name="GOMEZ, Paula" userId="c93cf399-3ed7-4230-9282-8831e3fe5ae7" providerId="ADAL" clId="{3DCDF38D-D63B-4FCB-856E-DA42321E02A8}" dt="2023-06-05T09:11:25.491" v="372" actId="478"/>
          <ac:picMkLst>
            <pc:docMk/>
            <pc:sldMk cId="3828850176" sldId="295"/>
            <ac:picMk id="18" creationId="{8020D8E2-7014-27B4-9146-8C7A3EB0283E}"/>
          </ac:picMkLst>
        </pc:picChg>
        <pc:picChg chg="mod">
          <ac:chgData name="GOMEZ, Paula" userId="c93cf399-3ed7-4230-9282-8831e3fe5ae7" providerId="ADAL" clId="{3DCDF38D-D63B-4FCB-856E-DA42321E02A8}" dt="2023-06-05T09:11:40.977" v="378" actId="14100"/>
          <ac:picMkLst>
            <pc:docMk/>
            <pc:sldMk cId="3828850176" sldId="295"/>
            <ac:picMk id="20" creationId="{64C4F7E2-EDDA-F800-BB21-EBC00B73B7F7}"/>
          </ac:picMkLst>
        </pc:picChg>
        <pc:picChg chg="mod">
          <ac:chgData name="GOMEZ, Paula" userId="c93cf399-3ed7-4230-9282-8831e3fe5ae7" providerId="ADAL" clId="{3DCDF38D-D63B-4FCB-856E-DA42321E02A8}" dt="2023-06-05T09:11:27.359" v="373" actId="1076"/>
          <ac:picMkLst>
            <pc:docMk/>
            <pc:sldMk cId="3828850176" sldId="295"/>
            <ac:picMk id="24" creationId="{6AD48ABC-5D8C-3A79-FD3E-B63FAA4D001F}"/>
          </ac:picMkLst>
        </pc:picChg>
        <pc:picChg chg="mod">
          <ac:chgData name="GOMEZ, Paula" userId="c93cf399-3ed7-4230-9282-8831e3fe5ae7" providerId="ADAL" clId="{3DCDF38D-D63B-4FCB-856E-DA42321E02A8}" dt="2023-06-05T09:11:34.112" v="375" actId="1076"/>
          <ac:picMkLst>
            <pc:docMk/>
            <pc:sldMk cId="3828850176" sldId="295"/>
            <ac:picMk id="26" creationId="{312DAC11-AF2A-B582-F6EA-3495FB71E184}"/>
          </ac:picMkLst>
        </pc:picChg>
      </pc:sldChg>
      <pc:sldChg chg="modSp mod modNotes">
        <pc:chgData name="GOMEZ, Paula" userId="c93cf399-3ed7-4230-9282-8831e3fe5ae7" providerId="ADAL" clId="{3DCDF38D-D63B-4FCB-856E-DA42321E02A8}" dt="2023-06-05T08:56:25.602" v="67" actId="14100"/>
        <pc:sldMkLst>
          <pc:docMk/>
          <pc:sldMk cId="740613332" sldId="296"/>
        </pc:sldMkLst>
        <pc:spChg chg="mod">
          <ac:chgData name="GOMEZ, Paula" userId="c93cf399-3ed7-4230-9282-8831e3fe5ae7" providerId="ADAL" clId="{3DCDF38D-D63B-4FCB-856E-DA42321E02A8}" dt="2023-06-05T08:56:25.602" v="67" actId="14100"/>
          <ac:spMkLst>
            <pc:docMk/>
            <pc:sldMk cId="740613332" sldId="296"/>
            <ac:spMk id="4" creationId="{ED998FBC-8CD6-C348-9158-935E8BAA8896}"/>
          </ac:spMkLst>
        </pc:spChg>
        <pc:picChg chg="mod">
          <ac:chgData name="GOMEZ, Paula" userId="c93cf399-3ed7-4230-9282-8831e3fe5ae7" providerId="ADAL" clId="{3DCDF38D-D63B-4FCB-856E-DA42321E02A8}" dt="2023-06-05T08:53:08.433" v="19"/>
          <ac:picMkLst>
            <pc:docMk/>
            <pc:sldMk cId="740613332" sldId="296"/>
            <ac:picMk id="2" creationId="{95CF0086-1B7A-C2A2-0C27-B86818D6735C}"/>
          </ac:picMkLst>
        </pc:picChg>
        <pc:picChg chg="mod">
          <ac:chgData name="GOMEZ, Paula" userId="c93cf399-3ed7-4230-9282-8831e3fe5ae7" providerId="ADAL" clId="{3DCDF38D-D63B-4FCB-856E-DA42321E02A8}" dt="2023-06-05T08:53:08.433" v="19"/>
          <ac:picMkLst>
            <pc:docMk/>
            <pc:sldMk cId="740613332" sldId="296"/>
            <ac:picMk id="3" creationId="{4AC581C3-D241-322B-A262-FA16E7B139C0}"/>
          </ac:picMkLst>
        </pc:picChg>
        <pc:picChg chg="mod">
          <ac:chgData name="GOMEZ, Paula" userId="c93cf399-3ed7-4230-9282-8831e3fe5ae7" providerId="ADAL" clId="{3DCDF38D-D63B-4FCB-856E-DA42321E02A8}" dt="2023-06-05T08:53:08.433" v="19"/>
          <ac:picMkLst>
            <pc:docMk/>
            <pc:sldMk cId="740613332" sldId="296"/>
            <ac:picMk id="5" creationId="{33447331-2779-D7BF-8D86-EE26C0C46F06}"/>
          </ac:picMkLst>
        </pc:picChg>
      </pc:sldChg>
      <pc:sldChg chg="addSp modSp mod modClrScheme chgLayout">
        <pc:chgData name="GOMEZ, Paula" userId="c93cf399-3ed7-4230-9282-8831e3fe5ae7" providerId="ADAL" clId="{3DCDF38D-D63B-4FCB-856E-DA42321E02A8}" dt="2023-06-05T09:11:04.713" v="367" actId="700"/>
        <pc:sldMkLst>
          <pc:docMk/>
          <pc:sldMk cId="3634407648" sldId="297"/>
        </pc:sldMkLst>
        <pc:spChg chg="mod">
          <ac:chgData name="GOMEZ, Paula" userId="c93cf399-3ed7-4230-9282-8831e3fe5ae7" providerId="ADAL" clId="{3DCDF38D-D63B-4FCB-856E-DA42321E02A8}" dt="2023-06-05T08:56:37.266" v="71" actId="255"/>
          <ac:spMkLst>
            <pc:docMk/>
            <pc:sldMk cId="3634407648" sldId="297"/>
            <ac:spMk id="2" creationId="{6226C12E-E757-4284-F0BB-3E1BF1E1328A}"/>
          </ac:spMkLst>
        </pc:spChg>
        <pc:spChg chg="add mod ord">
          <ac:chgData name="GOMEZ, Paula" userId="c93cf399-3ed7-4230-9282-8831e3fe5ae7" providerId="ADAL" clId="{3DCDF38D-D63B-4FCB-856E-DA42321E02A8}" dt="2023-06-05T09:11:04.713" v="367" actId="700"/>
          <ac:spMkLst>
            <pc:docMk/>
            <pc:sldMk cId="3634407648" sldId="297"/>
            <ac:spMk id="4" creationId="{7A2E9851-D609-48ED-A60D-C16E906DA3AE}"/>
          </ac:spMkLst>
        </pc:spChg>
        <pc:picChg chg="mod">
          <ac:chgData name="GOMEZ, Paula" userId="c93cf399-3ed7-4230-9282-8831e3fe5ae7" providerId="ADAL" clId="{3DCDF38D-D63B-4FCB-856E-DA42321E02A8}" dt="2023-06-05T08:56:17.826" v="66" actId="1076"/>
          <ac:picMkLst>
            <pc:docMk/>
            <pc:sldMk cId="3634407648" sldId="297"/>
            <ac:picMk id="3" creationId="{05D065A1-3734-2FE6-C9F8-B48508E9827C}"/>
          </ac:picMkLst>
        </pc:picChg>
      </pc:sldChg>
      <pc:sldChg chg="addSp modSp mod modClrScheme chgLayout modNotes modNotesTx">
        <pc:chgData name="GOMEZ, Paula" userId="c93cf399-3ed7-4230-9282-8831e3fe5ae7" providerId="ADAL" clId="{3DCDF38D-D63B-4FCB-856E-DA42321E02A8}" dt="2023-06-05T09:10:49.658" v="366" actId="700"/>
        <pc:sldMkLst>
          <pc:docMk/>
          <pc:sldMk cId="3186727231" sldId="298"/>
        </pc:sldMkLst>
        <pc:spChg chg="mod">
          <ac:chgData name="GOMEZ, Paula" userId="c93cf399-3ed7-4230-9282-8831e3fe5ae7" providerId="ADAL" clId="{3DCDF38D-D63B-4FCB-856E-DA42321E02A8}" dt="2023-06-05T08:56:46.506" v="73" actId="14100"/>
          <ac:spMkLst>
            <pc:docMk/>
            <pc:sldMk cId="3186727231" sldId="298"/>
            <ac:spMk id="2" creationId="{24E3C3FE-4E67-1C8C-5F0B-2DBF0EB67D3C}"/>
          </ac:spMkLst>
        </pc:spChg>
        <pc:spChg chg="add mod ord">
          <ac:chgData name="GOMEZ, Paula" userId="c93cf399-3ed7-4230-9282-8831e3fe5ae7" providerId="ADAL" clId="{3DCDF38D-D63B-4FCB-856E-DA42321E02A8}" dt="2023-06-05T09:10:49.658" v="366" actId="700"/>
          <ac:spMkLst>
            <pc:docMk/>
            <pc:sldMk cId="3186727231" sldId="298"/>
            <ac:spMk id="5" creationId="{191E11C7-76DC-4E8C-A10F-EB2431FD7FC7}"/>
          </ac:spMkLst>
        </pc:spChg>
        <pc:spChg chg="add mod ord">
          <ac:chgData name="GOMEZ, Paula" userId="c93cf399-3ed7-4230-9282-8831e3fe5ae7" providerId="ADAL" clId="{3DCDF38D-D63B-4FCB-856E-DA42321E02A8}" dt="2023-06-05T09:10:49.658" v="366" actId="700"/>
          <ac:spMkLst>
            <pc:docMk/>
            <pc:sldMk cId="3186727231" sldId="298"/>
            <ac:spMk id="6" creationId="{69E155D3-3617-4893-8186-607266289166}"/>
          </ac:spMkLst>
        </pc:spChg>
        <pc:picChg chg="mod">
          <ac:chgData name="GOMEZ, Paula" userId="c93cf399-3ed7-4230-9282-8831e3fe5ae7" providerId="ADAL" clId="{3DCDF38D-D63B-4FCB-856E-DA42321E02A8}" dt="2023-06-05T08:55:56.242" v="61" actId="14100"/>
          <ac:picMkLst>
            <pc:docMk/>
            <pc:sldMk cId="3186727231" sldId="298"/>
            <ac:picMk id="3" creationId="{268831ED-4381-E586-1B4E-3A08B0C8017F}"/>
          </ac:picMkLst>
        </pc:picChg>
        <pc:picChg chg="mod">
          <ac:chgData name="GOMEZ, Paula" userId="c93cf399-3ed7-4230-9282-8831e3fe5ae7" providerId="ADAL" clId="{3DCDF38D-D63B-4FCB-856E-DA42321E02A8}" dt="2023-06-05T08:56:05.034" v="63" actId="1076"/>
          <ac:picMkLst>
            <pc:docMk/>
            <pc:sldMk cId="3186727231" sldId="298"/>
            <ac:picMk id="4" creationId="{24003298-50C4-F007-C548-8B3F5EC8F561}"/>
          </ac:picMkLst>
        </pc:picChg>
      </pc:sldChg>
      <pc:sldChg chg="modSp">
        <pc:chgData name="GOMEZ, Paula" userId="c93cf399-3ed7-4230-9282-8831e3fe5ae7" providerId="ADAL" clId="{3DCDF38D-D63B-4FCB-856E-DA42321E02A8}" dt="2023-06-05T08:53:08.433" v="19"/>
        <pc:sldMkLst>
          <pc:docMk/>
          <pc:sldMk cId="2853455908" sldId="299"/>
        </pc:sldMkLst>
        <pc:spChg chg="mod">
          <ac:chgData name="GOMEZ, Paula" userId="c93cf399-3ed7-4230-9282-8831e3fe5ae7" providerId="ADAL" clId="{3DCDF38D-D63B-4FCB-856E-DA42321E02A8}" dt="2023-06-05T08:53:08.433" v="19"/>
          <ac:spMkLst>
            <pc:docMk/>
            <pc:sldMk cId="2853455908" sldId="299"/>
            <ac:spMk id="569" creationId="{00000000-0000-0000-0000-000000000000}"/>
          </ac:spMkLst>
        </pc:spChg>
        <pc:spChg chg="mod">
          <ac:chgData name="GOMEZ, Paula" userId="c93cf399-3ed7-4230-9282-8831e3fe5ae7" providerId="ADAL" clId="{3DCDF38D-D63B-4FCB-856E-DA42321E02A8}" dt="2023-06-05T08:53:08.433" v="19"/>
          <ac:spMkLst>
            <pc:docMk/>
            <pc:sldMk cId="2853455908" sldId="299"/>
            <ac:spMk id="570" creationId="{00000000-0000-0000-0000-000000000000}"/>
          </ac:spMkLst>
        </pc:spChg>
      </pc:sldChg>
      <pc:sldChg chg="addSp modSp mod modClrScheme chgLayout">
        <pc:chgData name="GOMEZ, Paula" userId="c93cf399-3ed7-4230-9282-8831e3fe5ae7" providerId="ADAL" clId="{3DCDF38D-D63B-4FCB-856E-DA42321E02A8}" dt="2023-06-05T09:12:32.555" v="383" actId="700"/>
        <pc:sldMkLst>
          <pc:docMk/>
          <pc:sldMk cId="697315712" sldId="300"/>
        </pc:sldMkLst>
        <pc:spChg chg="mod">
          <ac:chgData name="GOMEZ, Paula" userId="c93cf399-3ed7-4230-9282-8831e3fe5ae7" providerId="ADAL" clId="{3DCDF38D-D63B-4FCB-856E-DA42321E02A8}" dt="2023-06-05T08:59:01.059" v="107" actId="1076"/>
          <ac:spMkLst>
            <pc:docMk/>
            <pc:sldMk cId="697315712" sldId="300"/>
            <ac:spMk id="2" creationId="{62DA5E5D-8D5A-6272-BB57-0721181BE62B}"/>
          </ac:spMkLst>
        </pc:spChg>
        <pc:spChg chg="mod">
          <ac:chgData name="GOMEZ, Paula" userId="c93cf399-3ed7-4230-9282-8831e3fe5ae7" providerId="ADAL" clId="{3DCDF38D-D63B-4FCB-856E-DA42321E02A8}" dt="2023-06-05T08:59:19.594" v="113" actId="1076"/>
          <ac:spMkLst>
            <pc:docMk/>
            <pc:sldMk cId="697315712" sldId="300"/>
            <ac:spMk id="5" creationId="{3ABF1BBE-347B-3F6C-1C47-C7D09814AE44}"/>
          </ac:spMkLst>
        </pc:spChg>
        <pc:spChg chg="add mod ord">
          <ac:chgData name="GOMEZ, Paula" userId="c93cf399-3ed7-4230-9282-8831e3fe5ae7" providerId="ADAL" clId="{3DCDF38D-D63B-4FCB-856E-DA42321E02A8}" dt="2023-06-05T09:12:32.555" v="383" actId="700"/>
          <ac:spMkLst>
            <pc:docMk/>
            <pc:sldMk cId="697315712" sldId="300"/>
            <ac:spMk id="6" creationId="{3DAC6612-434A-4376-A3A6-5F62B393FE98}"/>
          </ac:spMkLst>
        </pc:spChg>
        <pc:picChg chg="mod">
          <ac:chgData name="GOMEZ, Paula" userId="c93cf399-3ed7-4230-9282-8831e3fe5ae7" providerId="ADAL" clId="{3DCDF38D-D63B-4FCB-856E-DA42321E02A8}" dt="2023-06-05T08:59:03.875" v="108" actId="14100"/>
          <ac:picMkLst>
            <pc:docMk/>
            <pc:sldMk cId="697315712" sldId="300"/>
            <ac:picMk id="3" creationId="{F048BD51-C6B1-AD7E-97E0-91512E90BF3A}"/>
          </ac:picMkLst>
        </pc:picChg>
        <pc:picChg chg="mod">
          <ac:chgData name="GOMEZ, Paula" userId="c93cf399-3ed7-4230-9282-8831e3fe5ae7" providerId="ADAL" clId="{3DCDF38D-D63B-4FCB-856E-DA42321E02A8}" dt="2023-06-05T08:59:23.466" v="114" actId="1076"/>
          <ac:picMkLst>
            <pc:docMk/>
            <pc:sldMk cId="697315712" sldId="300"/>
            <ac:picMk id="4" creationId="{E97780B0-F643-6EAD-42C1-61BCCD1D3CEF}"/>
          </ac:picMkLst>
        </pc:picChg>
      </pc:sldChg>
      <pc:sldChg chg="modSp mod modNotes">
        <pc:chgData name="GOMEZ, Paula" userId="c93cf399-3ed7-4230-9282-8831e3fe5ae7" providerId="ADAL" clId="{3DCDF38D-D63B-4FCB-856E-DA42321E02A8}" dt="2023-06-05T08:58:53.595" v="105" actId="1076"/>
        <pc:sldMkLst>
          <pc:docMk/>
          <pc:sldMk cId="1156680116" sldId="301"/>
        </pc:sldMkLst>
        <pc:spChg chg="mod">
          <ac:chgData name="GOMEZ, Paula" userId="c93cf399-3ed7-4230-9282-8831e3fe5ae7" providerId="ADAL" clId="{3DCDF38D-D63B-4FCB-856E-DA42321E02A8}" dt="2023-06-05T08:58:40.490" v="100" actId="255"/>
          <ac:spMkLst>
            <pc:docMk/>
            <pc:sldMk cId="1156680116" sldId="301"/>
            <ac:spMk id="2" creationId="{3815639E-149F-9099-9742-71926713AAC2}"/>
          </ac:spMkLst>
        </pc:spChg>
        <pc:picChg chg="mod">
          <ac:chgData name="GOMEZ, Paula" userId="c93cf399-3ed7-4230-9282-8831e3fe5ae7" providerId="ADAL" clId="{3DCDF38D-D63B-4FCB-856E-DA42321E02A8}" dt="2023-06-05T08:58:51.058" v="104" actId="1076"/>
          <ac:picMkLst>
            <pc:docMk/>
            <pc:sldMk cId="1156680116" sldId="301"/>
            <ac:picMk id="3" creationId="{F58BA76F-4303-A9F1-5C51-574614A48397}"/>
          </ac:picMkLst>
        </pc:picChg>
        <pc:picChg chg="mod">
          <ac:chgData name="GOMEZ, Paula" userId="c93cf399-3ed7-4230-9282-8831e3fe5ae7" providerId="ADAL" clId="{3DCDF38D-D63B-4FCB-856E-DA42321E02A8}" dt="2023-06-05T08:58:53.595" v="105" actId="1076"/>
          <ac:picMkLst>
            <pc:docMk/>
            <pc:sldMk cId="1156680116" sldId="301"/>
            <ac:picMk id="4" creationId="{7A97D548-0D25-0969-2FF5-84A2B4A8D061}"/>
          </ac:picMkLst>
        </pc:picChg>
      </pc:sldChg>
      <pc:sldChg chg="addSp delSp modSp mod modClrScheme chgLayout modNotes">
        <pc:chgData name="GOMEZ, Paula" userId="c93cf399-3ed7-4230-9282-8831e3fe5ae7" providerId="ADAL" clId="{3DCDF38D-D63B-4FCB-856E-DA42321E02A8}" dt="2023-06-05T09:12:32.555" v="383" actId="700"/>
        <pc:sldMkLst>
          <pc:docMk/>
          <pc:sldMk cId="2060484307" sldId="302"/>
        </pc:sldMkLst>
        <pc:spChg chg="mod">
          <ac:chgData name="GOMEZ, Paula" userId="c93cf399-3ed7-4230-9282-8831e3fe5ae7" providerId="ADAL" clId="{3DCDF38D-D63B-4FCB-856E-DA42321E02A8}" dt="2023-06-05T08:57:58.859" v="92" actId="120"/>
          <ac:spMkLst>
            <pc:docMk/>
            <pc:sldMk cId="2060484307" sldId="302"/>
            <ac:spMk id="2" creationId="{27648917-3DB8-35D3-EB3D-25200263F79A}"/>
          </ac:spMkLst>
        </pc:spChg>
        <pc:spChg chg="mod">
          <ac:chgData name="GOMEZ, Paula" userId="c93cf399-3ed7-4230-9282-8831e3fe5ae7" providerId="ADAL" clId="{3DCDF38D-D63B-4FCB-856E-DA42321E02A8}" dt="2023-06-05T09:12:06.316" v="381" actId="207"/>
          <ac:spMkLst>
            <pc:docMk/>
            <pc:sldMk cId="2060484307" sldId="302"/>
            <ac:spMk id="4" creationId="{CF62CF76-FE60-C16C-FD9D-9816FE8EC8A2}"/>
          </ac:spMkLst>
        </pc:spChg>
        <pc:spChg chg="add del mod ord">
          <ac:chgData name="GOMEZ, Paula" userId="c93cf399-3ed7-4230-9282-8831e3fe5ae7" providerId="ADAL" clId="{3DCDF38D-D63B-4FCB-856E-DA42321E02A8}" dt="2023-06-05T09:12:01.266" v="380" actId="478"/>
          <ac:spMkLst>
            <pc:docMk/>
            <pc:sldMk cId="2060484307" sldId="302"/>
            <ac:spMk id="5" creationId="{737AB974-17E0-4D52-A427-DC4F5008411E}"/>
          </ac:spMkLst>
        </pc:spChg>
        <pc:spChg chg="add mod ord">
          <ac:chgData name="GOMEZ, Paula" userId="c93cf399-3ed7-4230-9282-8831e3fe5ae7" providerId="ADAL" clId="{3DCDF38D-D63B-4FCB-856E-DA42321E02A8}" dt="2023-06-05T09:12:32.555" v="383" actId="700"/>
          <ac:spMkLst>
            <pc:docMk/>
            <pc:sldMk cId="2060484307" sldId="302"/>
            <ac:spMk id="6" creationId="{C55C7C53-81B8-4989-BA70-FD061F302AD4}"/>
          </ac:spMkLst>
        </pc:spChg>
        <pc:picChg chg="mod">
          <ac:chgData name="GOMEZ, Paula" userId="c93cf399-3ed7-4230-9282-8831e3fe5ae7" providerId="ADAL" clId="{3DCDF38D-D63B-4FCB-856E-DA42321E02A8}" dt="2023-06-05T08:58:11.442" v="96" actId="14100"/>
          <ac:picMkLst>
            <pc:docMk/>
            <pc:sldMk cId="2060484307" sldId="302"/>
            <ac:picMk id="3" creationId="{A75B9875-709E-303A-EEB6-A645741AAD0C}"/>
          </ac:picMkLst>
        </pc:picChg>
      </pc:sldChg>
      <pc:sldChg chg="addSp delSp modSp mod modClrScheme chgLayout">
        <pc:chgData name="GOMEZ, Paula" userId="c93cf399-3ed7-4230-9282-8831e3fe5ae7" providerId="ADAL" clId="{3DCDF38D-D63B-4FCB-856E-DA42321E02A8}" dt="2023-06-05T09:12:11.996" v="382" actId="478"/>
        <pc:sldMkLst>
          <pc:docMk/>
          <pc:sldMk cId="2795603081" sldId="303"/>
        </pc:sldMkLst>
        <pc:spChg chg="mod">
          <ac:chgData name="GOMEZ, Paula" userId="c93cf399-3ed7-4230-9282-8831e3fe5ae7" providerId="ADAL" clId="{3DCDF38D-D63B-4FCB-856E-DA42321E02A8}" dt="2023-06-05T08:57:35.108" v="83" actId="255"/>
          <ac:spMkLst>
            <pc:docMk/>
            <pc:sldMk cId="2795603081" sldId="303"/>
            <ac:spMk id="2" creationId="{33D219AE-3DA0-E0CA-5C24-54386B2AD0F7}"/>
          </ac:spMkLst>
        </pc:spChg>
        <pc:spChg chg="add del mod ord">
          <ac:chgData name="GOMEZ, Paula" userId="c93cf399-3ed7-4230-9282-8831e3fe5ae7" providerId="ADAL" clId="{3DCDF38D-D63B-4FCB-856E-DA42321E02A8}" dt="2023-06-05T09:12:11.996" v="382" actId="478"/>
          <ac:spMkLst>
            <pc:docMk/>
            <pc:sldMk cId="2795603081" sldId="303"/>
            <ac:spMk id="3" creationId="{C3772D17-88C0-4DAA-B2CD-7C27A6BA9EDA}"/>
          </ac:spMkLst>
        </pc:spChg>
        <pc:picChg chg="mod">
          <ac:chgData name="GOMEZ, Paula" userId="c93cf399-3ed7-4230-9282-8831e3fe5ae7" providerId="ADAL" clId="{3DCDF38D-D63B-4FCB-856E-DA42321E02A8}" dt="2023-06-05T08:57:41.762" v="86" actId="14100"/>
          <ac:picMkLst>
            <pc:docMk/>
            <pc:sldMk cId="2795603081" sldId="303"/>
            <ac:picMk id="579" creationId="{00000000-0000-0000-0000-000000000000}"/>
          </ac:picMkLst>
        </pc:picChg>
        <pc:picChg chg="mod">
          <ac:chgData name="GOMEZ, Paula" userId="c93cf399-3ed7-4230-9282-8831e3fe5ae7" providerId="ADAL" clId="{3DCDF38D-D63B-4FCB-856E-DA42321E02A8}" dt="2023-06-05T08:57:47.650" v="88" actId="1076"/>
          <ac:picMkLst>
            <pc:docMk/>
            <pc:sldMk cId="2795603081" sldId="303"/>
            <ac:picMk id="580" creationId="{00000000-0000-0000-0000-000000000000}"/>
          </ac:picMkLst>
        </pc:picChg>
      </pc:sldChg>
      <pc:sldChg chg="addSp modSp mod modClrScheme chgLayout modNotes">
        <pc:chgData name="GOMEZ, Paula" userId="c93cf399-3ed7-4230-9282-8831e3fe5ae7" providerId="ADAL" clId="{3DCDF38D-D63B-4FCB-856E-DA42321E02A8}" dt="2023-06-05T09:11:51.780" v="379" actId="700"/>
        <pc:sldMkLst>
          <pc:docMk/>
          <pc:sldMk cId="3253443597" sldId="304"/>
        </pc:sldMkLst>
        <pc:spChg chg="mod">
          <ac:chgData name="GOMEZ, Paula" userId="c93cf399-3ed7-4230-9282-8831e3fe5ae7" providerId="ADAL" clId="{3DCDF38D-D63B-4FCB-856E-DA42321E02A8}" dt="2023-06-05T08:57:28.099" v="81" actId="1076"/>
          <ac:spMkLst>
            <pc:docMk/>
            <pc:sldMk cId="3253443597" sldId="304"/>
            <ac:spMk id="2" creationId="{A404705B-C9B8-CACB-571D-E85626687A5A}"/>
          </ac:spMkLst>
        </pc:spChg>
        <pc:spChg chg="add mod ord">
          <ac:chgData name="GOMEZ, Paula" userId="c93cf399-3ed7-4230-9282-8831e3fe5ae7" providerId="ADAL" clId="{3DCDF38D-D63B-4FCB-856E-DA42321E02A8}" dt="2023-06-05T09:11:51.780" v="379" actId="700"/>
          <ac:spMkLst>
            <pc:docMk/>
            <pc:sldMk cId="3253443597" sldId="304"/>
            <ac:spMk id="4" creationId="{9163161C-8BB4-4929-B470-8B70B6BB67AF}"/>
          </ac:spMkLst>
        </pc:spChg>
        <pc:picChg chg="mod">
          <ac:chgData name="GOMEZ, Paula" userId="c93cf399-3ed7-4230-9282-8831e3fe5ae7" providerId="ADAL" clId="{3DCDF38D-D63B-4FCB-856E-DA42321E02A8}" dt="2023-06-05T08:57:18.242" v="78" actId="1076"/>
          <ac:picMkLst>
            <pc:docMk/>
            <pc:sldMk cId="3253443597" sldId="304"/>
            <ac:picMk id="3" creationId="{0FB34854-9A12-3510-7152-F8864A876405}"/>
          </ac:picMkLst>
        </pc:picChg>
      </pc:sldChg>
      <pc:sldChg chg="addSp modSp mod modClrScheme chgLayout modNotes modNotesTx">
        <pc:chgData name="GOMEZ, Paula" userId="c93cf399-3ed7-4230-9282-8831e3fe5ae7" providerId="ADAL" clId="{3DCDF38D-D63B-4FCB-856E-DA42321E02A8}" dt="2023-06-05T09:12:44.600" v="385" actId="1076"/>
        <pc:sldMkLst>
          <pc:docMk/>
          <pc:sldMk cId="2653307882" sldId="305"/>
        </pc:sldMkLst>
        <pc:spChg chg="mod">
          <ac:chgData name="GOMEZ, Paula" userId="c93cf399-3ed7-4230-9282-8831e3fe5ae7" providerId="ADAL" clId="{3DCDF38D-D63B-4FCB-856E-DA42321E02A8}" dt="2023-06-05T09:12:44.600" v="385" actId="1076"/>
          <ac:spMkLst>
            <pc:docMk/>
            <pc:sldMk cId="2653307882" sldId="305"/>
            <ac:spMk id="2" creationId="{3C575779-63B8-4BA8-15BB-26A668579304}"/>
          </ac:spMkLst>
        </pc:spChg>
        <pc:spChg chg="add mod ord">
          <ac:chgData name="GOMEZ, Paula" userId="c93cf399-3ed7-4230-9282-8831e3fe5ae7" providerId="ADAL" clId="{3DCDF38D-D63B-4FCB-856E-DA42321E02A8}" dt="2023-06-05T09:12:32.555" v="383" actId="700"/>
          <ac:spMkLst>
            <pc:docMk/>
            <pc:sldMk cId="2653307882" sldId="305"/>
            <ac:spMk id="5" creationId="{024C6930-F112-486A-9CD9-5E4EE1E4B8A9}"/>
          </ac:spMkLst>
        </pc:spChg>
        <pc:picChg chg="mod">
          <ac:chgData name="GOMEZ, Paula" userId="c93cf399-3ed7-4230-9282-8831e3fe5ae7" providerId="ADAL" clId="{3DCDF38D-D63B-4FCB-856E-DA42321E02A8}" dt="2023-06-05T08:59:38.634" v="118" actId="14100"/>
          <ac:picMkLst>
            <pc:docMk/>
            <pc:sldMk cId="2653307882" sldId="305"/>
            <ac:picMk id="3" creationId="{47C46944-1B1C-21BB-8A63-B419B8814F4D}"/>
          </ac:picMkLst>
        </pc:picChg>
        <pc:picChg chg="mod">
          <ac:chgData name="GOMEZ, Paula" userId="c93cf399-3ed7-4230-9282-8831e3fe5ae7" providerId="ADAL" clId="{3DCDF38D-D63B-4FCB-856E-DA42321E02A8}" dt="2023-06-05T08:59:42.419" v="119" actId="1076"/>
          <ac:picMkLst>
            <pc:docMk/>
            <pc:sldMk cId="2653307882" sldId="305"/>
            <ac:picMk id="4" creationId="{75F8FFA4-D6DC-1C05-D232-ABF75B56B5FC}"/>
          </ac:picMkLst>
        </pc:picChg>
      </pc:sldChg>
      <pc:sldChg chg="modSp">
        <pc:chgData name="GOMEZ, Paula" userId="c93cf399-3ed7-4230-9282-8831e3fe5ae7" providerId="ADAL" clId="{3DCDF38D-D63B-4FCB-856E-DA42321E02A8}" dt="2023-06-05T08:53:08.433" v="19"/>
        <pc:sldMkLst>
          <pc:docMk/>
          <pc:sldMk cId="3734437136" sldId="306"/>
        </pc:sldMkLst>
        <pc:spChg chg="mod">
          <ac:chgData name="GOMEZ, Paula" userId="c93cf399-3ed7-4230-9282-8831e3fe5ae7" providerId="ADAL" clId="{3DCDF38D-D63B-4FCB-856E-DA42321E02A8}" dt="2023-06-05T08:53:08.433" v="19"/>
          <ac:spMkLst>
            <pc:docMk/>
            <pc:sldMk cId="3734437136" sldId="306"/>
            <ac:spMk id="2" creationId="{2F8881DE-CF89-4914-1937-4737E5F6869A}"/>
          </ac:spMkLst>
        </pc:spChg>
        <pc:spChg chg="mod">
          <ac:chgData name="GOMEZ, Paula" userId="c93cf399-3ed7-4230-9282-8831e3fe5ae7" providerId="ADAL" clId="{3DCDF38D-D63B-4FCB-856E-DA42321E02A8}" dt="2023-06-05T08:53:08.433" v="19"/>
          <ac:spMkLst>
            <pc:docMk/>
            <pc:sldMk cId="3734437136" sldId="306"/>
            <ac:spMk id="601" creationId="{00000000-0000-0000-0000-000000000000}"/>
          </ac:spMkLst>
        </pc:spChg>
      </pc:sldChg>
      <pc:sldChg chg="modSp mod">
        <pc:chgData name="GOMEZ, Paula" userId="c93cf399-3ed7-4230-9282-8831e3fe5ae7" providerId="ADAL" clId="{3DCDF38D-D63B-4FCB-856E-DA42321E02A8}" dt="2023-06-05T09:01:03.646" v="139" actId="113"/>
        <pc:sldMkLst>
          <pc:docMk/>
          <pc:sldMk cId="477913481" sldId="307"/>
        </pc:sldMkLst>
        <pc:spChg chg="mod">
          <ac:chgData name="GOMEZ, Paula" userId="c93cf399-3ed7-4230-9282-8831e3fe5ae7" providerId="ADAL" clId="{3DCDF38D-D63B-4FCB-856E-DA42321E02A8}" dt="2023-06-05T08:53:08.433" v="19"/>
          <ac:spMkLst>
            <pc:docMk/>
            <pc:sldMk cId="477913481" sldId="307"/>
            <ac:spMk id="2" creationId="{39891CA6-7E11-C109-7D3E-300B3B07E1B8}"/>
          </ac:spMkLst>
        </pc:spChg>
        <pc:spChg chg="mod">
          <ac:chgData name="GOMEZ, Paula" userId="c93cf399-3ed7-4230-9282-8831e3fe5ae7" providerId="ADAL" clId="{3DCDF38D-D63B-4FCB-856E-DA42321E02A8}" dt="2023-06-05T09:01:03.646" v="139" actId="113"/>
          <ac:spMkLst>
            <pc:docMk/>
            <pc:sldMk cId="477913481" sldId="307"/>
            <ac:spMk id="627" creationId="{00000000-0000-0000-0000-000000000000}"/>
          </ac:spMkLst>
        </pc:spChg>
      </pc:sldChg>
      <pc:sldMasterChg chg="modSp modSldLayout">
        <pc:chgData name="GOMEZ, Paula" userId="c93cf399-3ed7-4230-9282-8831e3fe5ae7" providerId="ADAL" clId="{3DCDF38D-D63B-4FCB-856E-DA42321E02A8}" dt="2023-06-05T08:53:08.433" v="19"/>
        <pc:sldMasterMkLst>
          <pc:docMk/>
          <pc:sldMasterMk cId="0" sldId="2147483648"/>
        </pc:sldMasterMkLst>
        <pc:spChg chg="mod">
          <ac:chgData name="GOMEZ, Paula" userId="c93cf399-3ed7-4230-9282-8831e3fe5ae7" providerId="ADAL" clId="{3DCDF38D-D63B-4FCB-856E-DA42321E02A8}" dt="2023-06-05T08:53:08.433" v="19"/>
          <ac:spMkLst>
            <pc:docMk/>
            <pc:sldMasterMk cId="0" sldId="2147483648"/>
            <ac:spMk id="6"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7"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8"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9"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10"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11" creationId="{00000000-0000-0000-0000-000000000000}"/>
          </ac:spMkLst>
        </pc:spChg>
        <pc:spChg chg="mod">
          <ac:chgData name="GOMEZ, Paula" userId="c93cf399-3ed7-4230-9282-8831e3fe5ae7" providerId="ADAL" clId="{3DCDF38D-D63B-4FCB-856E-DA42321E02A8}" dt="2023-06-05T08:53:08.433" v="19"/>
          <ac:spMkLst>
            <pc:docMk/>
            <pc:sldMasterMk cId="0" sldId="2147483648"/>
            <ac:spMk id="13" creationId="{9FD951C4-0029-D39B-3276-5D492432D722}"/>
          </ac:spMkLst>
        </pc:spChg>
        <pc:picChg chg="mod">
          <ac:chgData name="GOMEZ, Paula" userId="c93cf399-3ed7-4230-9282-8831e3fe5ae7" providerId="ADAL" clId="{3DCDF38D-D63B-4FCB-856E-DA42321E02A8}" dt="2023-06-05T08:53:08.433" v="19"/>
          <ac:picMkLst>
            <pc:docMk/>
            <pc:sldMasterMk cId="0" sldId="2147483648"/>
            <ac:picMk id="2" creationId="{00000000-0000-0000-0000-000000000000}"/>
          </ac:picMkLst>
        </pc:picChg>
        <pc:picChg chg="mod">
          <ac:chgData name="GOMEZ, Paula" userId="c93cf399-3ed7-4230-9282-8831e3fe5ae7" providerId="ADAL" clId="{3DCDF38D-D63B-4FCB-856E-DA42321E02A8}" dt="2023-06-05T08:53:08.433" v="19"/>
          <ac:picMkLst>
            <pc:docMk/>
            <pc:sldMasterMk cId="0" sldId="2147483648"/>
            <ac:picMk id="3" creationId="{00000000-0000-0000-0000-000000000000}"/>
          </ac:picMkLst>
        </pc:picChg>
        <pc:picChg chg="mod">
          <ac:chgData name="GOMEZ, Paula" userId="c93cf399-3ed7-4230-9282-8831e3fe5ae7" providerId="ADAL" clId="{3DCDF38D-D63B-4FCB-856E-DA42321E02A8}" dt="2023-06-05T08:53:08.433" v="19"/>
          <ac:picMkLst>
            <pc:docMk/>
            <pc:sldMasterMk cId="0" sldId="2147483648"/>
            <ac:picMk id="4" creationId="{00000000-0000-0000-0000-000000000000}"/>
          </ac:picMkLst>
        </pc:picChg>
        <pc:picChg chg="mod">
          <ac:chgData name="GOMEZ, Paula" userId="c93cf399-3ed7-4230-9282-8831e3fe5ae7" providerId="ADAL" clId="{3DCDF38D-D63B-4FCB-856E-DA42321E02A8}" dt="2023-06-05T08:53:08.433" v="19"/>
          <ac:picMkLst>
            <pc:docMk/>
            <pc:sldMasterMk cId="0" sldId="2147483648"/>
            <ac:picMk id="5" creationId="{00000000-0000-0000-0000-000000000000}"/>
          </ac:picMkLst>
        </pc:picChg>
        <pc:sldLayoutChg chg="modSp">
          <pc:chgData name="GOMEZ, Paula" userId="c93cf399-3ed7-4230-9282-8831e3fe5ae7" providerId="ADAL" clId="{3DCDF38D-D63B-4FCB-856E-DA42321E02A8}" dt="2023-06-05T08:53:08.433" v="19"/>
          <pc:sldLayoutMkLst>
            <pc:docMk/>
            <pc:sldMasterMk cId="0" sldId="2147483648"/>
            <pc:sldLayoutMk cId="0" sldId="2147483649"/>
          </pc:sldLayoutMkLst>
          <pc:spChg chg="mod">
            <ac:chgData name="GOMEZ, Paula" userId="c93cf399-3ed7-4230-9282-8831e3fe5ae7" providerId="ADAL" clId="{3DCDF38D-D63B-4FCB-856E-DA42321E02A8}" dt="2023-06-05T08:53:08.433" v="19"/>
            <ac:spMkLst>
              <pc:docMk/>
              <pc:sldMasterMk cId="0" sldId="2147483648"/>
              <pc:sldLayoutMk cId="0" sldId="2147483649"/>
              <ac:spMk id="2" creationId="{9FCD6430-95C1-65CF-8D91-5CCE2469A24D}"/>
            </ac:spMkLst>
          </pc:spChg>
          <pc:spChg chg="mod">
            <ac:chgData name="GOMEZ, Paula" userId="c93cf399-3ed7-4230-9282-8831e3fe5ae7" providerId="ADAL" clId="{3DCDF38D-D63B-4FCB-856E-DA42321E02A8}" dt="2023-06-05T08:53:08.433" v="19"/>
            <ac:spMkLst>
              <pc:docMk/>
              <pc:sldMasterMk cId="0" sldId="2147483648"/>
              <pc:sldLayoutMk cId="0" sldId="2147483649"/>
              <ac:spMk id="3" creationId="{C528D79C-8E77-095A-9A5D-AA4E69ED61FC}"/>
            </ac:spMkLst>
          </pc:spChg>
          <pc:spChg chg="mod">
            <ac:chgData name="GOMEZ, Paula" userId="c93cf399-3ed7-4230-9282-8831e3fe5ae7" providerId="ADAL" clId="{3DCDF38D-D63B-4FCB-856E-DA42321E02A8}" dt="2023-06-05T08:53:08.433" v="19"/>
            <ac:spMkLst>
              <pc:docMk/>
              <pc:sldMasterMk cId="0" sldId="2147483648"/>
              <pc:sldLayoutMk cId="0" sldId="2147483649"/>
              <ac:spMk id="4" creationId="{9A9D3E4F-59CB-3D67-B393-928E7E34AABC}"/>
            </ac:spMkLst>
          </pc:spChg>
          <pc:spChg chg="mod">
            <ac:chgData name="GOMEZ, Paula" userId="c93cf399-3ed7-4230-9282-8831e3fe5ae7" providerId="ADAL" clId="{3DCDF38D-D63B-4FCB-856E-DA42321E02A8}" dt="2023-06-05T08:53:08.433" v="19"/>
            <ac:spMkLst>
              <pc:docMk/>
              <pc:sldMasterMk cId="0" sldId="2147483648"/>
              <pc:sldLayoutMk cId="0" sldId="2147483649"/>
              <ac:spMk id="19"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49"/>
              <ac:spMk id="29"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49"/>
              <ac:spMk id="30"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49"/>
              <ac:picMk id="2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49"/>
              <ac:picMk id="2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47"/>
            <pc:sldLayoutMk cId="0" sldId="2147483650"/>
          </pc:sldLayoutMkLst>
          <pc:spChg chg="mod">
            <ac:chgData name="GOMEZ, Paula" userId="c93cf399-3ed7-4230-9282-8831e3fe5ae7" providerId="ADAL" clId="{3DCDF38D-D63B-4FCB-856E-DA42321E02A8}" dt="2023-06-05T08:53:08.433" v="19"/>
            <ac:spMkLst>
              <pc:docMk/>
              <pc:sldMasterMk cId="0" sldId="2147484847"/>
              <pc:sldLayoutMk cId="0" sldId="2147483650"/>
              <ac:spMk id="2" creationId="{3D3D90B3-9407-664A-DA07-D9CA4B1C72AB}"/>
            </ac:spMkLst>
          </pc:spChg>
          <pc:spChg chg="mod">
            <ac:chgData name="GOMEZ, Paula" userId="c93cf399-3ed7-4230-9282-8831e3fe5ae7" providerId="ADAL" clId="{3DCDF38D-D63B-4FCB-856E-DA42321E02A8}" dt="2023-06-05T08:53:08.433" v="19"/>
            <ac:spMkLst>
              <pc:docMk/>
              <pc:sldMasterMk cId="0" sldId="2147484847"/>
              <pc:sldLayoutMk cId="0" sldId="2147483650"/>
              <ac:spMk id="3" creationId="{DA17EC88-67F9-8FBB-A267-CBDAE675D403}"/>
            </ac:spMkLst>
          </pc:spChg>
          <pc:spChg chg="mod">
            <ac:chgData name="GOMEZ, Paula" userId="c93cf399-3ed7-4230-9282-8831e3fe5ae7" providerId="ADAL" clId="{3DCDF38D-D63B-4FCB-856E-DA42321E02A8}" dt="2023-06-05T08:53:08.433" v="19"/>
            <ac:spMkLst>
              <pc:docMk/>
              <pc:sldMasterMk cId="0" sldId="2147484847"/>
              <pc:sldLayoutMk cId="0" sldId="2147483650"/>
              <ac:spMk id="4" creationId="{8DBEBF91-9627-AF77-F478-36DBFF61B335}"/>
            </ac:spMkLst>
          </pc:spChg>
          <pc:spChg chg="mod">
            <ac:chgData name="GOMEZ, Paula" userId="c93cf399-3ed7-4230-9282-8831e3fe5ae7" providerId="ADAL" clId="{3DCDF38D-D63B-4FCB-856E-DA42321E02A8}" dt="2023-06-05T08:53:08.433" v="19"/>
            <ac:spMkLst>
              <pc:docMk/>
              <pc:sldMasterMk cId="0" sldId="2147484847"/>
              <pc:sldLayoutMk cId="0" sldId="2147483650"/>
              <ac:spMk id="45"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3650"/>
              <ac:spMk id="4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3650"/>
              <ac:spMk id="49" creationId="{00000000-0000-0000-0000-000000000000}"/>
            </ac:spMkLst>
          </pc:spChg>
          <pc:grpChg chg="mod">
            <ac:chgData name="GOMEZ, Paula" userId="c93cf399-3ed7-4230-9282-8831e3fe5ae7" providerId="ADAL" clId="{3DCDF38D-D63B-4FCB-856E-DA42321E02A8}" dt="2023-06-05T08:53:08.433" v="19"/>
            <ac:grpSpMkLst>
              <pc:docMk/>
              <pc:sldMasterMk cId="0" sldId="2147484847"/>
              <pc:sldLayoutMk cId="0" sldId="2147483650"/>
              <ac:grpSpMk id="53" creationId="{00000000-0000-0000-0000-000000000000}"/>
            </ac:grpSpMkLst>
          </pc:grpChg>
          <pc:picChg chg="mod">
            <ac:chgData name="GOMEZ, Paula" userId="c93cf399-3ed7-4230-9282-8831e3fe5ae7" providerId="ADAL" clId="{3DCDF38D-D63B-4FCB-856E-DA42321E02A8}" dt="2023-06-05T08:53:08.433" v="19"/>
            <ac:picMkLst>
              <pc:docMk/>
              <pc:sldMasterMk cId="0" sldId="2147484847"/>
              <pc:sldLayoutMk cId="0" sldId="2147483650"/>
              <ac:picMk id="38"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39"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4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41"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46"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5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51"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50"/>
              <ac:picMk id="5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1"/>
          </pc:sldLayoutMkLst>
          <pc:spChg chg="mod">
            <ac:chgData name="GOMEZ, Paula" userId="c93cf399-3ed7-4230-9282-8831e3fe5ae7" providerId="ADAL" clId="{3DCDF38D-D63B-4FCB-856E-DA42321E02A8}" dt="2023-06-05T08:53:08.433" v="19"/>
            <ac:spMkLst>
              <pc:docMk/>
              <pc:sldMasterMk cId="0" sldId="2147483648"/>
              <pc:sldLayoutMk cId="0" sldId="2147483651"/>
              <ac:spMk id="2" creationId="{D5DF0BAA-52E1-31B0-AA85-47EA9867441B}"/>
            </ac:spMkLst>
          </pc:spChg>
          <pc:spChg chg="mod">
            <ac:chgData name="GOMEZ, Paula" userId="c93cf399-3ed7-4230-9282-8831e3fe5ae7" providerId="ADAL" clId="{3DCDF38D-D63B-4FCB-856E-DA42321E02A8}" dt="2023-06-05T08:53:08.433" v="19"/>
            <ac:spMkLst>
              <pc:docMk/>
              <pc:sldMasterMk cId="0" sldId="2147483648"/>
              <pc:sldLayoutMk cId="0" sldId="2147483651"/>
              <ac:spMk id="3" creationId="{7E63E52A-0950-7871-A985-C9B9C8AD3E9F}"/>
            </ac:spMkLst>
          </pc:spChg>
          <pc:spChg chg="mod">
            <ac:chgData name="GOMEZ, Paula" userId="c93cf399-3ed7-4230-9282-8831e3fe5ae7" providerId="ADAL" clId="{3DCDF38D-D63B-4FCB-856E-DA42321E02A8}" dt="2023-06-05T08:53:08.433" v="19"/>
            <ac:spMkLst>
              <pc:docMk/>
              <pc:sldMasterMk cId="0" sldId="2147483648"/>
              <pc:sldLayoutMk cId="0" sldId="2147483651"/>
              <ac:spMk id="4" creationId="{68D7D84E-6207-D072-B735-7FA6D434694C}"/>
            </ac:spMkLst>
          </pc:spChg>
          <pc:spChg chg="mod">
            <ac:chgData name="GOMEZ, Paula" userId="c93cf399-3ed7-4230-9282-8831e3fe5ae7" providerId="ADAL" clId="{3DCDF38D-D63B-4FCB-856E-DA42321E02A8}" dt="2023-06-05T08:53:08.433" v="19"/>
            <ac:spMkLst>
              <pc:docMk/>
              <pc:sldMasterMk cId="0" sldId="2147483648"/>
              <pc:sldLayoutMk cId="0" sldId="2147483651"/>
              <ac:spMk id="68"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1"/>
              <ac:spMk id="69"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1"/>
              <ac:picMk id="6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1"/>
              <ac:picMk id="6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1"/>
              <ac:picMk id="6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1"/>
              <ac:picMk id="65"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2"/>
          </pc:sldLayoutMkLst>
          <pc:spChg chg="mod">
            <ac:chgData name="GOMEZ, Paula" userId="c93cf399-3ed7-4230-9282-8831e3fe5ae7" providerId="ADAL" clId="{3DCDF38D-D63B-4FCB-856E-DA42321E02A8}" dt="2023-06-05T08:53:08.433" v="19"/>
            <ac:spMkLst>
              <pc:docMk/>
              <pc:sldMasterMk cId="0" sldId="2147483648"/>
              <pc:sldLayoutMk cId="0" sldId="2147483652"/>
              <ac:spMk id="2" creationId="{BD6E33E7-F8D7-8146-6756-46ABA8DDF98B}"/>
            </ac:spMkLst>
          </pc:spChg>
          <pc:spChg chg="mod">
            <ac:chgData name="GOMEZ, Paula" userId="c93cf399-3ed7-4230-9282-8831e3fe5ae7" providerId="ADAL" clId="{3DCDF38D-D63B-4FCB-856E-DA42321E02A8}" dt="2023-06-05T08:53:08.433" v="19"/>
            <ac:spMkLst>
              <pc:docMk/>
              <pc:sldMasterMk cId="0" sldId="2147483648"/>
              <pc:sldLayoutMk cId="0" sldId="2147483652"/>
              <ac:spMk id="3" creationId="{ED2258C8-76B2-1B2B-FA0E-35E6364087D2}"/>
            </ac:spMkLst>
          </pc:spChg>
          <pc:spChg chg="mod">
            <ac:chgData name="GOMEZ, Paula" userId="c93cf399-3ed7-4230-9282-8831e3fe5ae7" providerId="ADAL" clId="{3DCDF38D-D63B-4FCB-856E-DA42321E02A8}" dt="2023-06-05T08:53:08.433" v="19"/>
            <ac:spMkLst>
              <pc:docMk/>
              <pc:sldMasterMk cId="0" sldId="2147483648"/>
              <pc:sldLayoutMk cId="0" sldId="2147483652"/>
              <ac:spMk id="4" creationId="{5C0343FF-E3ED-DD01-BEE2-18915EF33F80}"/>
            </ac:spMkLst>
          </pc:spChg>
          <pc:spChg chg="mod">
            <ac:chgData name="GOMEZ, Paula" userId="c93cf399-3ed7-4230-9282-8831e3fe5ae7" providerId="ADAL" clId="{3DCDF38D-D63B-4FCB-856E-DA42321E02A8}" dt="2023-06-05T08:53:08.433" v="19"/>
            <ac:spMkLst>
              <pc:docMk/>
              <pc:sldMasterMk cId="0" sldId="2147483648"/>
              <pc:sldLayoutMk cId="0" sldId="2147483652"/>
              <ac:spMk id="83"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2"/>
              <ac:spMk id="8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2"/>
              <ac:spMk id="85"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2"/>
              <ac:spMk id="86"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2"/>
              <ac:picMk id="7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2"/>
              <ac:picMk id="7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2"/>
              <ac:picMk id="7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2"/>
              <ac:picMk id="8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3"/>
          </pc:sldLayoutMkLst>
          <pc:spChg chg="mod">
            <ac:chgData name="GOMEZ, Paula" userId="c93cf399-3ed7-4230-9282-8831e3fe5ae7" providerId="ADAL" clId="{3DCDF38D-D63B-4FCB-856E-DA42321E02A8}" dt="2023-06-05T08:53:08.433" v="19"/>
            <ac:spMkLst>
              <pc:docMk/>
              <pc:sldMasterMk cId="0" sldId="2147483648"/>
              <pc:sldLayoutMk cId="0" sldId="2147483653"/>
              <ac:spMk id="2" creationId="{3F6AD711-5FBA-9E14-2D75-A48616E4D738}"/>
            </ac:spMkLst>
          </pc:spChg>
          <pc:spChg chg="mod">
            <ac:chgData name="GOMEZ, Paula" userId="c93cf399-3ed7-4230-9282-8831e3fe5ae7" providerId="ADAL" clId="{3DCDF38D-D63B-4FCB-856E-DA42321E02A8}" dt="2023-06-05T08:53:08.433" v="19"/>
            <ac:spMkLst>
              <pc:docMk/>
              <pc:sldMasterMk cId="0" sldId="2147483648"/>
              <pc:sldLayoutMk cId="0" sldId="2147483653"/>
              <ac:spMk id="3" creationId="{48AB015F-1066-6AA7-5FCA-37BCE189DCE7}"/>
            </ac:spMkLst>
          </pc:spChg>
          <pc:spChg chg="mod">
            <ac:chgData name="GOMEZ, Paula" userId="c93cf399-3ed7-4230-9282-8831e3fe5ae7" providerId="ADAL" clId="{3DCDF38D-D63B-4FCB-856E-DA42321E02A8}" dt="2023-06-05T08:53:08.433" v="19"/>
            <ac:spMkLst>
              <pc:docMk/>
              <pc:sldMasterMk cId="0" sldId="2147483648"/>
              <pc:sldLayoutMk cId="0" sldId="2147483653"/>
              <ac:spMk id="4" creationId="{086099E9-9C56-32BF-0F97-00CED7EB0037}"/>
            </ac:spMkLst>
          </pc:spChg>
          <pc:spChg chg="mod">
            <ac:chgData name="GOMEZ, Paula" userId="c93cf399-3ed7-4230-9282-8831e3fe5ae7" providerId="ADAL" clId="{3DCDF38D-D63B-4FCB-856E-DA42321E02A8}" dt="2023-06-05T08:53:08.433" v="19"/>
            <ac:spMkLst>
              <pc:docMk/>
              <pc:sldMasterMk cId="0" sldId="2147483648"/>
              <pc:sldLayoutMk cId="0" sldId="2147483653"/>
              <ac:spMk id="101"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3"/>
              <ac:spMk id="102"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3"/>
              <ac:spMk id="103"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3"/>
              <ac:picMk id="9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3"/>
              <ac:picMk id="9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3"/>
              <ac:picMk id="9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3"/>
              <ac:picMk id="9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3"/>
              <ac:picMk id="9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4"/>
          </pc:sldLayoutMkLst>
          <pc:spChg chg="mod">
            <ac:chgData name="GOMEZ, Paula" userId="c93cf399-3ed7-4230-9282-8831e3fe5ae7" providerId="ADAL" clId="{3DCDF38D-D63B-4FCB-856E-DA42321E02A8}" dt="2023-06-05T08:53:08.433" v="19"/>
            <ac:spMkLst>
              <pc:docMk/>
              <pc:sldMasterMk cId="0" sldId="2147483648"/>
              <pc:sldLayoutMk cId="0" sldId="2147483654"/>
              <ac:spMk id="2" creationId="{91CFBCCD-96A0-4565-6198-13A0CAA7C16D}"/>
            </ac:spMkLst>
          </pc:spChg>
          <pc:spChg chg="mod">
            <ac:chgData name="GOMEZ, Paula" userId="c93cf399-3ed7-4230-9282-8831e3fe5ae7" providerId="ADAL" clId="{3DCDF38D-D63B-4FCB-856E-DA42321E02A8}" dt="2023-06-05T08:53:08.433" v="19"/>
            <ac:spMkLst>
              <pc:docMk/>
              <pc:sldMasterMk cId="0" sldId="2147483648"/>
              <pc:sldLayoutMk cId="0" sldId="2147483654"/>
              <ac:spMk id="3" creationId="{0DA513C4-4DAE-7F3E-54A3-0E19AC88F17E}"/>
            </ac:spMkLst>
          </pc:spChg>
          <pc:spChg chg="mod">
            <ac:chgData name="GOMEZ, Paula" userId="c93cf399-3ed7-4230-9282-8831e3fe5ae7" providerId="ADAL" clId="{3DCDF38D-D63B-4FCB-856E-DA42321E02A8}" dt="2023-06-05T08:53:08.433" v="19"/>
            <ac:spMkLst>
              <pc:docMk/>
              <pc:sldMasterMk cId="0" sldId="2147483648"/>
              <pc:sldLayoutMk cId="0" sldId="2147483654"/>
              <ac:spMk id="4" creationId="{4EB9AE4E-C376-F02B-428D-1EF25A398B48}"/>
            </ac:spMkLst>
          </pc:spChg>
          <pc:spChg chg="mod">
            <ac:chgData name="GOMEZ, Paula" userId="c93cf399-3ed7-4230-9282-8831e3fe5ae7" providerId="ADAL" clId="{3DCDF38D-D63B-4FCB-856E-DA42321E02A8}" dt="2023-06-05T08:53:08.433" v="19"/>
            <ac:spMkLst>
              <pc:docMk/>
              <pc:sldMasterMk cId="0" sldId="2147483648"/>
              <pc:sldLayoutMk cId="0" sldId="2147483654"/>
              <ac:spMk id="5" creationId="{D04F5B18-1656-F0EE-6194-E1C4F4A6C4EA}"/>
            </ac:spMkLst>
          </pc:spChg>
          <pc:spChg chg="mod">
            <ac:chgData name="GOMEZ, Paula" userId="c93cf399-3ed7-4230-9282-8831e3fe5ae7" providerId="ADAL" clId="{3DCDF38D-D63B-4FCB-856E-DA42321E02A8}" dt="2023-06-05T08:53:08.433" v="19"/>
            <ac:spMkLst>
              <pc:docMk/>
              <pc:sldMasterMk cId="0" sldId="2147483648"/>
              <pc:sldLayoutMk cId="0" sldId="2147483654"/>
              <ac:spMk id="118"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4"/>
              <ac:spMk id="119"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4"/>
              <ac:spMk id="120"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4"/>
              <ac:picMk id="11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4"/>
              <ac:picMk id="11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4"/>
              <ac:picMk id="11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4"/>
              <ac:picMk id="11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4"/>
              <ac:picMk id="115"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5"/>
          </pc:sldLayoutMkLst>
          <pc:spChg chg="mod">
            <ac:chgData name="GOMEZ, Paula" userId="c93cf399-3ed7-4230-9282-8831e3fe5ae7" providerId="ADAL" clId="{3DCDF38D-D63B-4FCB-856E-DA42321E02A8}" dt="2023-06-05T08:53:08.433" v="19"/>
            <ac:spMkLst>
              <pc:docMk/>
              <pc:sldMasterMk cId="0" sldId="2147483648"/>
              <pc:sldLayoutMk cId="0" sldId="2147483655"/>
              <ac:spMk id="2" creationId="{94D8C4E7-001B-1CDB-6C2A-F593167B70E9}"/>
            </ac:spMkLst>
          </pc:spChg>
          <pc:spChg chg="mod">
            <ac:chgData name="GOMEZ, Paula" userId="c93cf399-3ed7-4230-9282-8831e3fe5ae7" providerId="ADAL" clId="{3DCDF38D-D63B-4FCB-856E-DA42321E02A8}" dt="2023-06-05T08:53:08.433" v="19"/>
            <ac:spMkLst>
              <pc:docMk/>
              <pc:sldMasterMk cId="0" sldId="2147483648"/>
              <pc:sldLayoutMk cId="0" sldId="2147483655"/>
              <ac:spMk id="3" creationId="{F031F626-1605-D37E-0F76-D6EFAB55C6D9}"/>
            </ac:spMkLst>
          </pc:spChg>
          <pc:spChg chg="mod">
            <ac:chgData name="GOMEZ, Paula" userId="c93cf399-3ed7-4230-9282-8831e3fe5ae7" providerId="ADAL" clId="{3DCDF38D-D63B-4FCB-856E-DA42321E02A8}" dt="2023-06-05T08:53:08.433" v="19"/>
            <ac:spMkLst>
              <pc:docMk/>
              <pc:sldMasterMk cId="0" sldId="2147483648"/>
              <pc:sldLayoutMk cId="0" sldId="2147483655"/>
              <ac:spMk id="4" creationId="{354A89D7-9C10-1095-4236-E3F3B216FB84}"/>
            </ac:spMkLst>
          </pc:spChg>
          <pc:spChg chg="mod">
            <ac:chgData name="GOMEZ, Paula" userId="c93cf399-3ed7-4230-9282-8831e3fe5ae7" providerId="ADAL" clId="{3DCDF38D-D63B-4FCB-856E-DA42321E02A8}" dt="2023-06-05T08:53:08.433" v="19"/>
            <ac:spMkLst>
              <pc:docMk/>
              <pc:sldMasterMk cId="0" sldId="2147483648"/>
              <pc:sldLayoutMk cId="0" sldId="2147483655"/>
              <ac:spMk id="5" creationId="{CB94E210-7AF8-FC1E-41E6-61554CF85E42}"/>
            </ac:spMkLst>
          </pc:spChg>
          <pc:spChg chg="mod">
            <ac:chgData name="GOMEZ, Paula" userId="c93cf399-3ed7-4230-9282-8831e3fe5ae7" providerId="ADAL" clId="{3DCDF38D-D63B-4FCB-856E-DA42321E02A8}" dt="2023-06-05T08:53:08.433" v="19"/>
            <ac:spMkLst>
              <pc:docMk/>
              <pc:sldMasterMk cId="0" sldId="2147483648"/>
              <pc:sldLayoutMk cId="0" sldId="2147483655"/>
              <ac:spMk id="6" creationId="{F5D7210B-E750-463E-09E2-0F90D6EFA9E0}"/>
            </ac:spMkLst>
          </pc:spChg>
          <pc:spChg chg="mod">
            <ac:chgData name="GOMEZ, Paula" userId="c93cf399-3ed7-4230-9282-8831e3fe5ae7" providerId="ADAL" clId="{3DCDF38D-D63B-4FCB-856E-DA42321E02A8}" dt="2023-06-05T08:53:08.433" v="19"/>
            <ac:spMkLst>
              <pc:docMk/>
              <pc:sldMasterMk cId="0" sldId="2147483648"/>
              <pc:sldLayoutMk cId="0" sldId="2147483655"/>
              <ac:spMk id="138"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5"/>
              <ac:spMk id="139"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5"/>
              <ac:picMk id="12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5"/>
              <ac:picMk id="13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5"/>
              <ac:picMk id="13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5"/>
              <ac:picMk id="13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5"/>
              <ac:picMk id="13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6"/>
          </pc:sldLayoutMkLst>
          <pc:spChg chg="mod">
            <ac:chgData name="GOMEZ, Paula" userId="c93cf399-3ed7-4230-9282-8831e3fe5ae7" providerId="ADAL" clId="{3DCDF38D-D63B-4FCB-856E-DA42321E02A8}" dt="2023-06-05T08:53:08.433" v="19"/>
            <ac:spMkLst>
              <pc:docMk/>
              <pc:sldMasterMk cId="0" sldId="2147483648"/>
              <pc:sldLayoutMk cId="0" sldId="2147483656"/>
              <ac:spMk id="2" creationId="{FA0722B7-CE5A-8434-1F4A-279B4DE31E1E}"/>
            </ac:spMkLst>
          </pc:spChg>
          <pc:spChg chg="mod">
            <ac:chgData name="GOMEZ, Paula" userId="c93cf399-3ed7-4230-9282-8831e3fe5ae7" providerId="ADAL" clId="{3DCDF38D-D63B-4FCB-856E-DA42321E02A8}" dt="2023-06-05T08:53:08.433" v="19"/>
            <ac:spMkLst>
              <pc:docMk/>
              <pc:sldMasterMk cId="0" sldId="2147483648"/>
              <pc:sldLayoutMk cId="0" sldId="2147483656"/>
              <ac:spMk id="3" creationId="{1A2055E3-A8A8-B358-488D-14E1FBF7746C}"/>
            </ac:spMkLst>
          </pc:spChg>
          <pc:spChg chg="mod">
            <ac:chgData name="GOMEZ, Paula" userId="c93cf399-3ed7-4230-9282-8831e3fe5ae7" providerId="ADAL" clId="{3DCDF38D-D63B-4FCB-856E-DA42321E02A8}" dt="2023-06-05T08:53:08.433" v="19"/>
            <ac:spMkLst>
              <pc:docMk/>
              <pc:sldMasterMk cId="0" sldId="2147483648"/>
              <pc:sldLayoutMk cId="0" sldId="2147483656"/>
              <ac:spMk id="4" creationId="{E56EEB03-D240-F886-9679-079D708B96D3}"/>
            </ac:spMkLst>
          </pc:spChg>
          <pc:spChg chg="mod">
            <ac:chgData name="GOMEZ, Paula" userId="c93cf399-3ed7-4230-9282-8831e3fe5ae7" providerId="ADAL" clId="{3DCDF38D-D63B-4FCB-856E-DA42321E02A8}" dt="2023-06-05T08:53:08.433" v="19"/>
            <ac:spMkLst>
              <pc:docMk/>
              <pc:sldMasterMk cId="0" sldId="2147483648"/>
              <pc:sldLayoutMk cId="0" sldId="2147483656"/>
              <ac:spMk id="5" creationId="{EC6995B3-70E6-2239-1664-31ECCB6ACE8E}"/>
            </ac:spMkLst>
          </pc:spChg>
          <pc:spChg chg="mod">
            <ac:chgData name="GOMEZ, Paula" userId="c93cf399-3ed7-4230-9282-8831e3fe5ae7" providerId="ADAL" clId="{3DCDF38D-D63B-4FCB-856E-DA42321E02A8}" dt="2023-06-05T08:53:08.433" v="19"/>
            <ac:spMkLst>
              <pc:docMk/>
              <pc:sldMasterMk cId="0" sldId="2147483648"/>
              <pc:sldLayoutMk cId="0" sldId="2147483656"/>
              <ac:spMk id="6" creationId="{ACDEC568-615D-FE9D-47FF-6609859F8D87}"/>
            </ac:spMkLst>
          </pc:spChg>
          <pc:spChg chg="mod">
            <ac:chgData name="GOMEZ, Paula" userId="c93cf399-3ed7-4230-9282-8831e3fe5ae7" providerId="ADAL" clId="{3DCDF38D-D63B-4FCB-856E-DA42321E02A8}" dt="2023-06-05T08:53:08.433" v="19"/>
            <ac:spMkLst>
              <pc:docMk/>
              <pc:sldMasterMk cId="0" sldId="2147483648"/>
              <pc:sldLayoutMk cId="0" sldId="2147483656"/>
              <ac:spMk id="156"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6"/>
              <ac:spMk id="157"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6"/>
              <ac:picMk id="14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6"/>
              <ac:picMk id="14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6"/>
              <ac:picMk id="14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6"/>
              <ac:picMk id="15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6"/>
              <ac:picMk id="15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7"/>
          </pc:sldLayoutMkLst>
          <pc:spChg chg="mod">
            <ac:chgData name="GOMEZ, Paula" userId="c93cf399-3ed7-4230-9282-8831e3fe5ae7" providerId="ADAL" clId="{3DCDF38D-D63B-4FCB-856E-DA42321E02A8}" dt="2023-06-05T08:53:08.433" v="19"/>
            <ac:spMkLst>
              <pc:docMk/>
              <pc:sldMasterMk cId="0" sldId="2147483648"/>
              <pc:sldLayoutMk cId="0" sldId="2147483657"/>
              <ac:spMk id="2" creationId="{4FA9C81D-3810-DFE9-29D5-52FE832BF97E}"/>
            </ac:spMkLst>
          </pc:spChg>
          <pc:spChg chg="mod">
            <ac:chgData name="GOMEZ, Paula" userId="c93cf399-3ed7-4230-9282-8831e3fe5ae7" providerId="ADAL" clId="{3DCDF38D-D63B-4FCB-856E-DA42321E02A8}" dt="2023-06-05T08:53:08.433" v="19"/>
            <ac:spMkLst>
              <pc:docMk/>
              <pc:sldMasterMk cId="0" sldId="2147483648"/>
              <pc:sldLayoutMk cId="0" sldId="2147483657"/>
              <ac:spMk id="3" creationId="{A8704761-A707-273F-84C4-13810332BEA1}"/>
            </ac:spMkLst>
          </pc:spChg>
          <pc:spChg chg="mod">
            <ac:chgData name="GOMEZ, Paula" userId="c93cf399-3ed7-4230-9282-8831e3fe5ae7" providerId="ADAL" clId="{3DCDF38D-D63B-4FCB-856E-DA42321E02A8}" dt="2023-06-05T08:53:08.433" v="19"/>
            <ac:spMkLst>
              <pc:docMk/>
              <pc:sldMasterMk cId="0" sldId="2147483648"/>
              <pc:sldLayoutMk cId="0" sldId="2147483657"/>
              <ac:spMk id="4" creationId="{99E0C46E-77D0-BDBA-2AA0-C4EEA9814B8F}"/>
            </ac:spMkLst>
          </pc:spChg>
          <pc:spChg chg="mod">
            <ac:chgData name="GOMEZ, Paula" userId="c93cf399-3ed7-4230-9282-8831e3fe5ae7" providerId="ADAL" clId="{3DCDF38D-D63B-4FCB-856E-DA42321E02A8}" dt="2023-06-05T08:53:08.433" v="19"/>
            <ac:spMkLst>
              <pc:docMk/>
              <pc:sldMasterMk cId="0" sldId="2147483648"/>
              <pc:sldLayoutMk cId="0" sldId="2147483657"/>
              <ac:spMk id="5" creationId="{C537D2B7-C31A-390E-A88A-E49B95F4C8CB}"/>
            </ac:spMkLst>
          </pc:spChg>
          <pc:spChg chg="mod">
            <ac:chgData name="GOMEZ, Paula" userId="c93cf399-3ed7-4230-9282-8831e3fe5ae7" providerId="ADAL" clId="{3DCDF38D-D63B-4FCB-856E-DA42321E02A8}" dt="2023-06-05T08:53:08.433" v="19"/>
            <ac:spMkLst>
              <pc:docMk/>
              <pc:sldMasterMk cId="0" sldId="2147483648"/>
              <pc:sldLayoutMk cId="0" sldId="2147483657"/>
              <ac:spMk id="6" creationId="{0F98F423-51FF-6E94-E7F8-3E3A9A91D791}"/>
            </ac:spMkLst>
          </pc:spChg>
          <pc:spChg chg="mod">
            <ac:chgData name="GOMEZ, Paula" userId="c93cf399-3ed7-4230-9282-8831e3fe5ae7" providerId="ADAL" clId="{3DCDF38D-D63B-4FCB-856E-DA42321E02A8}" dt="2023-06-05T08:53:08.433" v="19"/>
            <ac:spMkLst>
              <pc:docMk/>
              <pc:sldMasterMk cId="0" sldId="2147483648"/>
              <pc:sldLayoutMk cId="0" sldId="2147483657"/>
              <ac:spMk id="17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7"/>
              <ac:spMk id="175"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7"/>
              <ac:picMk id="16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7"/>
              <ac:picMk id="16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7"/>
              <ac:picMk id="16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7"/>
              <ac:picMk id="16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7"/>
              <ac:picMk id="169"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58"/>
          </pc:sldLayoutMkLst>
          <pc:spChg chg="mod">
            <ac:chgData name="GOMEZ, Paula" userId="c93cf399-3ed7-4230-9282-8831e3fe5ae7" providerId="ADAL" clId="{3DCDF38D-D63B-4FCB-856E-DA42321E02A8}" dt="2023-06-05T08:53:08.433" v="19"/>
            <ac:spMkLst>
              <pc:docMk/>
              <pc:sldMasterMk cId="0" sldId="2147483648"/>
              <pc:sldLayoutMk cId="0" sldId="2147483658"/>
              <ac:spMk id="2" creationId="{0DE0AD81-A952-E535-D2CB-4F575ED76C5B}"/>
            </ac:spMkLst>
          </pc:spChg>
          <pc:spChg chg="mod">
            <ac:chgData name="GOMEZ, Paula" userId="c93cf399-3ed7-4230-9282-8831e3fe5ae7" providerId="ADAL" clId="{3DCDF38D-D63B-4FCB-856E-DA42321E02A8}" dt="2023-06-05T08:53:08.433" v="19"/>
            <ac:spMkLst>
              <pc:docMk/>
              <pc:sldMasterMk cId="0" sldId="2147483648"/>
              <pc:sldLayoutMk cId="0" sldId="2147483658"/>
              <ac:spMk id="3" creationId="{F1EF2625-C49F-6377-71C6-88621E4766BA}"/>
            </ac:spMkLst>
          </pc:spChg>
          <pc:spChg chg="mod">
            <ac:chgData name="GOMEZ, Paula" userId="c93cf399-3ed7-4230-9282-8831e3fe5ae7" providerId="ADAL" clId="{3DCDF38D-D63B-4FCB-856E-DA42321E02A8}" dt="2023-06-05T08:53:08.433" v="19"/>
            <ac:spMkLst>
              <pc:docMk/>
              <pc:sldMasterMk cId="0" sldId="2147483648"/>
              <pc:sldLayoutMk cId="0" sldId="2147483658"/>
              <ac:spMk id="4" creationId="{F0E5D3FD-EBB0-67FF-E505-5E51C4E80A04}"/>
            </ac:spMkLst>
          </pc:spChg>
          <pc:spChg chg="mod">
            <ac:chgData name="GOMEZ, Paula" userId="c93cf399-3ed7-4230-9282-8831e3fe5ae7" providerId="ADAL" clId="{3DCDF38D-D63B-4FCB-856E-DA42321E02A8}" dt="2023-06-05T08:53:08.433" v="19"/>
            <ac:spMkLst>
              <pc:docMk/>
              <pc:sldMasterMk cId="0" sldId="2147483648"/>
              <pc:sldLayoutMk cId="0" sldId="2147483658"/>
              <ac:spMk id="5" creationId="{DD25F221-2D92-2A25-287B-D347D3911819}"/>
            </ac:spMkLst>
          </pc:spChg>
          <pc:spChg chg="mod">
            <ac:chgData name="GOMEZ, Paula" userId="c93cf399-3ed7-4230-9282-8831e3fe5ae7" providerId="ADAL" clId="{3DCDF38D-D63B-4FCB-856E-DA42321E02A8}" dt="2023-06-05T08:53:08.433" v="19"/>
            <ac:spMkLst>
              <pc:docMk/>
              <pc:sldMasterMk cId="0" sldId="2147483648"/>
              <pc:sldLayoutMk cId="0" sldId="2147483658"/>
              <ac:spMk id="6" creationId="{8B7FA85B-E27F-D082-A600-A6EFBFEAFADE}"/>
            </ac:spMkLst>
          </pc:spChg>
          <pc:spChg chg="mod">
            <ac:chgData name="GOMEZ, Paula" userId="c93cf399-3ed7-4230-9282-8831e3fe5ae7" providerId="ADAL" clId="{3DCDF38D-D63B-4FCB-856E-DA42321E02A8}" dt="2023-06-05T08:53:08.433" v="19"/>
            <ac:spMkLst>
              <pc:docMk/>
              <pc:sldMasterMk cId="0" sldId="2147483648"/>
              <pc:sldLayoutMk cId="0" sldId="2147483658"/>
              <ac:spMk id="192"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58"/>
              <ac:spMk id="193"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58"/>
              <ac:picMk id="18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8"/>
              <ac:picMk id="18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8"/>
              <ac:picMk id="18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8"/>
              <ac:picMk id="18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58"/>
              <ac:picMk id="18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0"/>
          </pc:sldLayoutMkLst>
          <pc:spChg chg="mod">
            <ac:chgData name="GOMEZ, Paula" userId="c93cf399-3ed7-4230-9282-8831e3fe5ae7" providerId="ADAL" clId="{3DCDF38D-D63B-4FCB-856E-DA42321E02A8}" dt="2023-06-05T08:53:08.433" v="19"/>
            <ac:spMkLst>
              <pc:docMk/>
              <pc:sldMasterMk cId="0" sldId="2147483648"/>
              <pc:sldLayoutMk cId="0" sldId="2147483660"/>
              <ac:spMk id="2" creationId="{1FCA4977-BF36-31D8-2E08-7906E76B399F}"/>
            </ac:spMkLst>
          </pc:spChg>
          <pc:spChg chg="mod">
            <ac:chgData name="GOMEZ, Paula" userId="c93cf399-3ed7-4230-9282-8831e3fe5ae7" providerId="ADAL" clId="{3DCDF38D-D63B-4FCB-856E-DA42321E02A8}" dt="2023-06-05T08:53:08.433" v="19"/>
            <ac:spMkLst>
              <pc:docMk/>
              <pc:sldMasterMk cId="0" sldId="2147483648"/>
              <pc:sldLayoutMk cId="0" sldId="2147483660"/>
              <ac:spMk id="3" creationId="{51E91796-8B8E-1B3F-F5EF-3D7C703D1124}"/>
            </ac:spMkLst>
          </pc:spChg>
          <pc:spChg chg="mod">
            <ac:chgData name="GOMEZ, Paula" userId="c93cf399-3ed7-4230-9282-8831e3fe5ae7" providerId="ADAL" clId="{3DCDF38D-D63B-4FCB-856E-DA42321E02A8}" dt="2023-06-05T08:53:08.433" v="19"/>
            <ac:spMkLst>
              <pc:docMk/>
              <pc:sldMasterMk cId="0" sldId="2147483648"/>
              <pc:sldLayoutMk cId="0" sldId="2147483660"/>
              <ac:spMk id="4" creationId="{D3810BF8-8A2F-160E-22B8-9AB9665AE1F8}"/>
            </ac:spMkLst>
          </pc:spChg>
          <pc:spChg chg="mod">
            <ac:chgData name="GOMEZ, Paula" userId="c93cf399-3ed7-4230-9282-8831e3fe5ae7" providerId="ADAL" clId="{3DCDF38D-D63B-4FCB-856E-DA42321E02A8}" dt="2023-06-05T08:53:08.433" v="19"/>
            <ac:spMkLst>
              <pc:docMk/>
              <pc:sldMasterMk cId="0" sldId="2147483648"/>
              <pc:sldLayoutMk cId="0" sldId="2147483660"/>
              <ac:spMk id="21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0"/>
              <ac:spMk id="215"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0"/>
              <ac:picMk id="20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0"/>
              <ac:picMk id="20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0"/>
              <ac:picMk id="21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0"/>
              <ac:picMk id="21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1"/>
          </pc:sldLayoutMkLst>
          <pc:spChg chg="mod">
            <ac:chgData name="GOMEZ, Paula" userId="c93cf399-3ed7-4230-9282-8831e3fe5ae7" providerId="ADAL" clId="{3DCDF38D-D63B-4FCB-856E-DA42321E02A8}" dt="2023-06-05T08:53:08.433" v="19"/>
            <ac:spMkLst>
              <pc:docMk/>
              <pc:sldMasterMk cId="0" sldId="2147483648"/>
              <pc:sldLayoutMk cId="0" sldId="2147483661"/>
              <ac:spMk id="2" creationId="{390635FA-07EF-D9FE-4673-28AF3152EB53}"/>
            </ac:spMkLst>
          </pc:spChg>
          <pc:spChg chg="mod">
            <ac:chgData name="GOMEZ, Paula" userId="c93cf399-3ed7-4230-9282-8831e3fe5ae7" providerId="ADAL" clId="{3DCDF38D-D63B-4FCB-856E-DA42321E02A8}" dt="2023-06-05T08:53:08.433" v="19"/>
            <ac:spMkLst>
              <pc:docMk/>
              <pc:sldMasterMk cId="0" sldId="2147483648"/>
              <pc:sldLayoutMk cId="0" sldId="2147483661"/>
              <ac:spMk id="3" creationId="{29650D7F-09DE-788C-6CA6-E5560209EAC2}"/>
            </ac:spMkLst>
          </pc:spChg>
          <pc:spChg chg="mod">
            <ac:chgData name="GOMEZ, Paula" userId="c93cf399-3ed7-4230-9282-8831e3fe5ae7" providerId="ADAL" clId="{3DCDF38D-D63B-4FCB-856E-DA42321E02A8}" dt="2023-06-05T08:53:08.433" v="19"/>
            <ac:spMkLst>
              <pc:docMk/>
              <pc:sldMasterMk cId="0" sldId="2147483648"/>
              <pc:sldLayoutMk cId="0" sldId="2147483661"/>
              <ac:spMk id="4" creationId="{EFC35A98-53CF-C1D0-C92B-233E991757E7}"/>
            </ac:spMkLst>
          </pc:spChg>
          <pc:picChg chg="mod">
            <ac:chgData name="GOMEZ, Paula" userId="c93cf399-3ed7-4230-9282-8831e3fe5ae7" providerId="ADAL" clId="{3DCDF38D-D63B-4FCB-856E-DA42321E02A8}" dt="2023-06-05T08:53:08.433" v="19"/>
            <ac:picMkLst>
              <pc:docMk/>
              <pc:sldMasterMk cId="0" sldId="2147483648"/>
              <pc:sldLayoutMk cId="0" sldId="2147483661"/>
              <ac:picMk id="22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1"/>
              <ac:picMk id="22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1"/>
              <ac:picMk id="22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1"/>
              <ac:picMk id="22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2"/>
          </pc:sldLayoutMkLst>
          <pc:spChg chg="mod">
            <ac:chgData name="GOMEZ, Paula" userId="c93cf399-3ed7-4230-9282-8831e3fe5ae7" providerId="ADAL" clId="{3DCDF38D-D63B-4FCB-856E-DA42321E02A8}" dt="2023-06-05T08:53:08.433" v="19"/>
            <ac:spMkLst>
              <pc:docMk/>
              <pc:sldMasterMk cId="0" sldId="2147483648"/>
              <pc:sldLayoutMk cId="0" sldId="2147483662"/>
              <ac:spMk id="2" creationId="{F73EFDCA-C77C-5093-8297-9E2E4DDC2B3F}"/>
            </ac:spMkLst>
          </pc:spChg>
          <pc:spChg chg="mod">
            <ac:chgData name="GOMEZ, Paula" userId="c93cf399-3ed7-4230-9282-8831e3fe5ae7" providerId="ADAL" clId="{3DCDF38D-D63B-4FCB-856E-DA42321E02A8}" dt="2023-06-05T08:53:08.433" v="19"/>
            <ac:spMkLst>
              <pc:docMk/>
              <pc:sldMasterMk cId="0" sldId="2147483648"/>
              <pc:sldLayoutMk cId="0" sldId="2147483662"/>
              <ac:spMk id="3" creationId="{14EFDAA4-9319-90ED-3178-57BE42DEB97D}"/>
            </ac:spMkLst>
          </pc:spChg>
          <pc:spChg chg="mod">
            <ac:chgData name="GOMEZ, Paula" userId="c93cf399-3ed7-4230-9282-8831e3fe5ae7" providerId="ADAL" clId="{3DCDF38D-D63B-4FCB-856E-DA42321E02A8}" dt="2023-06-05T08:53:08.433" v="19"/>
            <ac:spMkLst>
              <pc:docMk/>
              <pc:sldMasterMk cId="0" sldId="2147483648"/>
              <pc:sldLayoutMk cId="0" sldId="2147483662"/>
              <ac:spMk id="4" creationId="{6A5BCC99-60D8-D8E7-02CE-96847BF99C27}"/>
            </ac:spMkLst>
          </pc:spChg>
          <pc:spChg chg="mod">
            <ac:chgData name="GOMEZ, Paula" userId="c93cf399-3ed7-4230-9282-8831e3fe5ae7" providerId="ADAL" clId="{3DCDF38D-D63B-4FCB-856E-DA42321E02A8}" dt="2023-06-05T08:53:08.433" v="19"/>
            <ac:spMkLst>
              <pc:docMk/>
              <pc:sldMasterMk cId="0" sldId="2147483648"/>
              <pc:sldLayoutMk cId="0" sldId="2147483662"/>
              <ac:spMk id="242"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2"/>
              <ac:spMk id="24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2"/>
              <ac:spMk id="246"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2"/>
              <ac:picMk id="23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2"/>
              <ac:picMk id="23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2"/>
              <ac:picMk id="23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2"/>
              <ac:picMk id="23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2"/>
              <ac:picMk id="24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2"/>
              <ac:picMk id="245"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3"/>
          </pc:sldLayoutMkLst>
          <pc:spChg chg="mod">
            <ac:chgData name="GOMEZ, Paula" userId="c93cf399-3ed7-4230-9282-8831e3fe5ae7" providerId="ADAL" clId="{3DCDF38D-D63B-4FCB-856E-DA42321E02A8}" dt="2023-06-05T08:53:08.433" v="19"/>
            <ac:spMkLst>
              <pc:docMk/>
              <pc:sldMasterMk cId="0" sldId="2147483648"/>
              <pc:sldLayoutMk cId="0" sldId="2147483663"/>
              <ac:spMk id="2" creationId="{E4A27730-E3E5-0186-0BD8-FA32B7B921C0}"/>
            </ac:spMkLst>
          </pc:spChg>
          <pc:spChg chg="mod">
            <ac:chgData name="GOMEZ, Paula" userId="c93cf399-3ed7-4230-9282-8831e3fe5ae7" providerId="ADAL" clId="{3DCDF38D-D63B-4FCB-856E-DA42321E02A8}" dt="2023-06-05T08:53:08.433" v="19"/>
            <ac:spMkLst>
              <pc:docMk/>
              <pc:sldMasterMk cId="0" sldId="2147483648"/>
              <pc:sldLayoutMk cId="0" sldId="2147483663"/>
              <ac:spMk id="3" creationId="{81873E24-F033-AD31-A82D-C2D75A3D1EC6}"/>
            </ac:spMkLst>
          </pc:spChg>
          <pc:spChg chg="mod">
            <ac:chgData name="GOMEZ, Paula" userId="c93cf399-3ed7-4230-9282-8831e3fe5ae7" providerId="ADAL" clId="{3DCDF38D-D63B-4FCB-856E-DA42321E02A8}" dt="2023-06-05T08:53:08.433" v="19"/>
            <ac:spMkLst>
              <pc:docMk/>
              <pc:sldMasterMk cId="0" sldId="2147483648"/>
              <pc:sldLayoutMk cId="0" sldId="2147483663"/>
              <ac:spMk id="4" creationId="{D9C0252B-8F5A-0FDE-A65B-A4BE3EF15DF8}"/>
            </ac:spMkLst>
          </pc:spChg>
          <pc:spChg chg="mod">
            <ac:chgData name="GOMEZ, Paula" userId="c93cf399-3ed7-4230-9282-8831e3fe5ae7" providerId="ADAL" clId="{3DCDF38D-D63B-4FCB-856E-DA42321E02A8}" dt="2023-06-05T08:53:08.433" v="19"/>
            <ac:spMkLst>
              <pc:docMk/>
              <pc:sldMasterMk cId="0" sldId="2147483648"/>
              <pc:sldLayoutMk cId="0" sldId="2147483663"/>
              <ac:spMk id="5" creationId="{7979EBC6-C28D-A7EF-650B-B8E38E51B971}"/>
            </ac:spMkLst>
          </pc:spChg>
          <pc:spChg chg="mod">
            <ac:chgData name="GOMEZ, Paula" userId="c93cf399-3ed7-4230-9282-8831e3fe5ae7" providerId="ADAL" clId="{3DCDF38D-D63B-4FCB-856E-DA42321E02A8}" dt="2023-06-05T08:53:08.433" v="19"/>
            <ac:spMkLst>
              <pc:docMk/>
              <pc:sldMasterMk cId="0" sldId="2147483648"/>
              <pc:sldLayoutMk cId="0" sldId="2147483663"/>
              <ac:spMk id="262"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3"/>
              <ac:picMk id="25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3"/>
              <ac:picMk id="25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3"/>
              <ac:picMk id="25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3"/>
              <ac:picMk id="25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3"/>
              <ac:picMk id="25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4"/>
          </pc:sldLayoutMkLst>
          <pc:spChg chg="mod">
            <ac:chgData name="GOMEZ, Paula" userId="c93cf399-3ed7-4230-9282-8831e3fe5ae7" providerId="ADAL" clId="{3DCDF38D-D63B-4FCB-856E-DA42321E02A8}" dt="2023-06-05T08:53:08.433" v="19"/>
            <ac:spMkLst>
              <pc:docMk/>
              <pc:sldMasterMk cId="0" sldId="2147483648"/>
              <pc:sldLayoutMk cId="0" sldId="2147483664"/>
              <ac:spMk id="2" creationId="{72AA414F-EE30-42BC-D932-F68013F5561E}"/>
            </ac:spMkLst>
          </pc:spChg>
          <pc:spChg chg="mod">
            <ac:chgData name="GOMEZ, Paula" userId="c93cf399-3ed7-4230-9282-8831e3fe5ae7" providerId="ADAL" clId="{3DCDF38D-D63B-4FCB-856E-DA42321E02A8}" dt="2023-06-05T08:53:08.433" v="19"/>
            <ac:spMkLst>
              <pc:docMk/>
              <pc:sldMasterMk cId="0" sldId="2147483648"/>
              <pc:sldLayoutMk cId="0" sldId="2147483664"/>
              <ac:spMk id="3" creationId="{191DCD9B-A2B7-E628-9D3B-75FDC8C70C1A}"/>
            </ac:spMkLst>
          </pc:spChg>
          <pc:spChg chg="mod">
            <ac:chgData name="GOMEZ, Paula" userId="c93cf399-3ed7-4230-9282-8831e3fe5ae7" providerId="ADAL" clId="{3DCDF38D-D63B-4FCB-856E-DA42321E02A8}" dt="2023-06-05T08:53:08.433" v="19"/>
            <ac:spMkLst>
              <pc:docMk/>
              <pc:sldMasterMk cId="0" sldId="2147483648"/>
              <pc:sldLayoutMk cId="0" sldId="2147483664"/>
              <ac:spMk id="4" creationId="{788A05D9-0382-D13C-DCFE-D5AE19DA34A7}"/>
            </ac:spMkLst>
          </pc:spChg>
          <pc:spChg chg="mod">
            <ac:chgData name="GOMEZ, Paula" userId="c93cf399-3ed7-4230-9282-8831e3fe5ae7" providerId="ADAL" clId="{3DCDF38D-D63B-4FCB-856E-DA42321E02A8}" dt="2023-06-05T08:53:08.433" v="19"/>
            <ac:spMkLst>
              <pc:docMk/>
              <pc:sldMasterMk cId="0" sldId="2147483648"/>
              <pc:sldLayoutMk cId="0" sldId="2147483664"/>
              <ac:spMk id="277"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4"/>
              <ac:spMk id="278"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4"/>
              <ac:picMk id="27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4"/>
              <ac:picMk id="27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4"/>
              <ac:picMk id="27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4"/>
              <ac:picMk id="27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4"/>
              <ac:picMk id="274"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5"/>
          </pc:sldLayoutMkLst>
          <pc:spChg chg="mod">
            <ac:chgData name="GOMEZ, Paula" userId="c93cf399-3ed7-4230-9282-8831e3fe5ae7" providerId="ADAL" clId="{3DCDF38D-D63B-4FCB-856E-DA42321E02A8}" dt="2023-06-05T08:53:08.433" v="19"/>
            <ac:spMkLst>
              <pc:docMk/>
              <pc:sldMasterMk cId="0" sldId="2147483648"/>
              <pc:sldLayoutMk cId="0" sldId="2147483665"/>
              <ac:spMk id="2" creationId="{C82DFB25-2824-A021-9035-191F9827D598}"/>
            </ac:spMkLst>
          </pc:spChg>
          <pc:spChg chg="mod">
            <ac:chgData name="GOMEZ, Paula" userId="c93cf399-3ed7-4230-9282-8831e3fe5ae7" providerId="ADAL" clId="{3DCDF38D-D63B-4FCB-856E-DA42321E02A8}" dt="2023-06-05T08:53:08.433" v="19"/>
            <ac:spMkLst>
              <pc:docMk/>
              <pc:sldMasterMk cId="0" sldId="2147483648"/>
              <pc:sldLayoutMk cId="0" sldId="2147483665"/>
              <ac:spMk id="3" creationId="{452173F1-6748-BC70-4DA1-23AF71E7754E}"/>
            </ac:spMkLst>
          </pc:spChg>
          <pc:spChg chg="mod">
            <ac:chgData name="GOMEZ, Paula" userId="c93cf399-3ed7-4230-9282-8831e3fe5ae7" providerId="ADAL" clId="{3DCDF38D-D63B-4FCB-856E-DA42321E02A8}" dt="2023-06-05T08:53:08.433" v="19"/>
            <ac:spMkLst>
              <pc:docMk/>
              <pc:sldMasterMk cId="0" sldId="2147483648"/>
              <pc:sldLayoutMk cId="0" sldId="2147483665"/>
              <ac:spMk id="4" creationId="{8071BEF5-E191-E719-70A0-D8E1213A806A}"/>
            </ac:spMkLst>
          </pc:spChg>
          <pc:spChg chg="mod">
            <ac:chgData name="GOMEZ, Paula" userId="c93cf399-3ed7-4230-9282-8831e3fe5ae7" providerId="ADAL" clId="{3DCDF38D-D63B-4FCB-856E-DA42321E02A8}" dt="2023-06-05T08:53:08.433" v="19"/>
            <ac:spMkLst>
              <pc:docMk/>
              <pc:sldMasterMk cId="0" sldId="2147483648"/>
              <pc:sldLayoutMk cId="0" sldId="2147483665"/>
              <ac:spMk id="293"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5"/>
              <ac:picMk id="28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5"/>
              <ac:picMk id="28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5"/>
              <ac:picMk id="28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5"/>
              <ac:picMk id="28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5"/>
              <ac:picMk id="29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6"/>
          </pc:sldLayoutMkLst>
          <pc:spChg chg="mod">
            <ac:chgData name="GOMEZ, Paula" userId="c93cf399-3ed7-4230-9282-8831e3fe5ae7" providerId="ADAL" clId="{3DCDF38D-D63B-4FCB-856E-DA42321E02A8}" dt="2023-06-05T08:53:08.433" v="19"/>
            <ac:spMkLst>
              <pc:docMk/>
              <pc:sldMasterMk cId="0" sldId="2147483648"/>
              <pc:sldLayoutMk cId="0" sldId="2147483666"/>
              <ac:spMk id="2" creationId="{53F147DF-BEFF-69D0-7AD1-EEFC70F6EE26}"/>
            </ac:spMkLst>
          </pc:spChg>
          <pc:spChg chg="mod">
            <ac:chgData name="GOMEZ, Paula" userId="c93cf399-3ed7-4230-9282-8831e3fe5ae7" providerId="ADAL" clId="{3DCDF38D-D63B-4FCB-856E-DA42321E02A8}" dt="2023-06-05T08:53:08.433" v="19"/>
            <ac:spMkLst>
              <pc:docMk/>
              <pc:sldMasterMk cId="0" sldId="2147483648"/>
              <pc:sldLayoutMk cId="0" sldId="2147483666"/>
              <ac:spMk id="3" creationId="{88CCF8AE-55F9-700B-065F-161C2C6C531C}"/>
            </ac:spMkLst>
          </pc:spChg>
          <pc:spChg chg="mod">
            <ac:chgData name="GOMEZ, Paula" userId="c93cf399-3ed7-4230-9282-8831e3fe5ae7" providerId="ADAL" clId="{3DCDF38D-D63B-4FCB-856E-DA42321E02A8}" dt="2023-06-05T08:53:08.433" v="19"/>
            <ac:spMkLst>
              <pc:docMk/>
              <pc:sldMasterMk cId="0" sldId="2147483648"/>
              <pc:sldLayoutMk cId="0" sldId="2147483666"/>
              <ac:spMk id="4" creationId="{6C4C350F-DF0E-0703-19EA-1DB56C06AF55}"/>
            </ac:spMkLst>
          </pc:spChg>
          <pc:spChg chg="mod">
            <ac:chgData name="GOMEZ, Paula" userId="c93cf399-3ed7-4230-9282-8831e3fe5ae7" providerId="ADAL" clId="{3DCDF38D-D63B-4FCB-856E-DA42321E02A8}" dt="2023-06-05T08:53:08.433" v="19"/>
            <ac:spMkLst>
              <pc:docMk/>
              <pc:sldMasterMk cId="0" sldId="2147483648"/>
              <pc:sldLayoutMk cId="0" sldId="2147483666"/>
              <ac:spMk id="308"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6"/>
              <ac:spMk id="309"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6"/>
              <ac:picMk id="30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6"/>
              <ac:picMk id="30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6"/>
              <ac:picMk id="30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6"/>
              <ac:picMk id="30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6"/>
              <ac:picMk id="305"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7"/>
          </pc:sldLayoutMkLst>
          <pc:spChg chg="mod">
            <ac:chgData name="GOMEZ, Paula" userId="c93cf399-3ed7-4230-9282-8831e3fe5ae7" providerId="ADAL" clId="{3DCDF38D-D63B-4FCB-856E-DA42321E02A8}" dt="2023-06-05T08:53:08.433" v="19"/>
            <ac:spMkLst>
              <pc:docMk/>
              <pc:sldMasterMk cId="0" sldId="2147483648"/>
              <pc:sldLayoutMk cId="0" sldId="2147483667"/>
              <ac:spMk id="2" creationId="{DA6DA36C-E8CB-8D1B-4101-991BDE167ADD}"/>
            </ac:spMkLst>
          </pc:spChg>
          <pc:spChg chg="mod">
            <ac:chgData name="GOMEZ, Paula" userId="c93cf399-3ed7-4230-9282-8831e3fe5ae7" providerId="ADAL" clId="{3DCDF38D-D63B-4FCB-856E-DA42321E02A8}" dt="2023-06-05T08:53:08.433" v="19"/>
            <ac:spMkLst>
              <pc:docMk/>
              <pc:sldMasterMk cId="0" sldId="2147483648"/>
              <pc:sldLayoutMk cId="0" sldId="2147483667"/>
              <ac:spMk id="3" creationId="{C5681C63-8E9E-28FA-1217-D737001A4B0B}"/>
            </ac:spMkLst>
          </pc:spChg>
          <pc:spChg chg="mod">
            <ac:chgData name="GOMEZ, Paula" userId="c93cf399-3ed7-4230-9282-8831e3fe5ae7" providerId="ADAL" clId="{3DCDF38D-D63B-4FCB-856E-DA42321E02A8}" dt="2023-06-05T08:53:08.433" v="19"/>
            <ac:spMkLst>
              <pc:docMk/>
              <pc:sldMasterMk cId="0" sldId="2147483648"/>
              <pc:sldLayoutMk cId="0" sldId="2147483667"/>
              <ac:spMk id="4" creationId="{4EE98AAC-E64A-64E7-246F-29C1A9DAC914}"/>
            </ac:spMkLst>
          </pc:spChg>
          <pc:spChg chg="mod">
            <ac:chgData name="GOMEZ, Paula" userId="c93cf399-3ed7-4230-9282-8831e3fe5ae7" providerId="ADAL" clId="{3DCDF38D-D63B-4FCB-856E-DA42321E02A8}" dt="2023-06-05T08:53:08.433" v="19"/>
            <ac:spMkLst>
              <pc:docMk/>
              <pc:sldMasterMk cId="0" sldId="2147483648"/>
              <pc:sldLayoutMk cId="0" sldId="2147483667"/>
              <ac:spMk id="32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7"/>
              <ac:spMk id="325"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7"/>
              <ac:picMk id="31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7"/>
              <ac:picMk id="31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7"/>
              <ac:picMk id="31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7"/>
              <ac:picMk id="32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7"/>
              <ac:picMk id="32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8"/>
          </pc:sldLayoutMkLst>
          <pc:spChg chg="mod">
            <ac:chgData name="GOMEZ, Paula" userId="c93cf399-3ed7-4230-9282-8831e3fe5ae7" providerId="ADAL" clId="{3DCDF38D-D63B-4FCB-856E-DA42321E02A8}" dt="2023-06-05T08:53:08.433" v="19"/>
            <ac:spMkLst>
              <pc:docMk/>
              <pc:sldMasterMk cId="0" sldId="2147483648"/>
              <pc:sldLayoutMk cId="0" sldId="2147483668"/>
              <ac:spMk id="2" creationId="{1F6D74E0-EBCA-D6A2-78DC-4EA63F8EF880}"/>
            </ac:spMkLst>
          </pc:spChg>
          <pc:spChg chg="mod">
            <ac:chgData name="GOMEZ, Paula" userId="c93cf399-3ed7-4230-9282-8831e3fe5ae7" providerId="ADAL" clId="{3DCDF38D-D63B-4FCB-856E-DA42321E02A8}" dt="2023-06-05T08:53:08.433" v="19"/>
            <ac:spMkLst>
              <pc:docMk/>
              <pc:sldMasterMk cId="0" sldId="2147483648"/>
              <pc:sldLayoutMk cId="0" sldId="2147483668"/>
              <ac:spMk id="3" creationId="{46E127D1-76E3-E61A-3C42-B896AF0F31D2}"/>
            </ac:spMkLst>
          </pc:spChg>
          <pc:spChg chg="mod">
            <ac:chgData name="GOMEZ, Paula" userId="c93cf399-3ed7-4230-9282-8831e3fe5ae7" providerId="ADAL" clId="{3DCDF38D-D63B-4FCB-856E-DA42321E02A8}" dt="2023-06-05T08:53:08.433" v="19"/>
            <ac:spMkLst>
              <pc:docMk/>
              <pc:sldMasterMk cId="0" sldId="2147483648"/>
              <pc:sldLayoutMk cId="0" sldId="2147483668"/>
              <ac:spMk id="4" creationId="{98F81C14-69AC-6BB2-B55D-9C51AEC0C7DF}"/>
            </ac:spMkLst>
          </pc:spChg>
          <pc:spChg chg="mod">
            <ac:chgData name="GOMEZ, Paula" userId="c93cf399-3ed7-4230-9282-8831e3fe5ae7" providerId="ADAL" clId="{3DCDF38D-D63B-4FCB-856E-DA42321E02A8}" dt="2023-06-05T08:53:08.433" v="19"/>
            <ac:spMkLst>
              <pc:docMk/>
              <pc:sldMasterMk cId="0" sldId="2147483648"/>
              <pc:sldLayoutMk cId="0" sldId="2147483668"/>
              <ac:spMk id="339"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8"/>
              <ac:spMk id="340"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8"/>
              <ac:picMk id="333"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8"/>
              <ac:picMk id="33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8"/>
              <ac:picMk id="33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8"/>
              <ac:picMk id="33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69"/>
          </pc:sldLayoutMkLst>
          <pc:spChg chg="mod">
            <ac:chgData name="GOMEZ, Paula" userId="c93cf399-3ed7-4230-9282-8831e3fe5ae7" providerId="ADAL" clId="{3DCDF38D-D63B-4FCB-856E-DA42321E02A8}" dt="2023-06-05T08:53:08.433" v="19"/>
            <ac:spMkLst>
              <pc:docMk/>
              <pc:sldMasterMk cId="0" sldId="2147483648"/>
              <pc:sldLayoutMk cId="0" sldId="2147483669"/>
              <ac:spMk id="2" creationId="{F32272E7-84A7-10F4-A3FD-E58877A142E4}"/>
            </ac:spMkLst>
          </pc:spChg>
          <pc:spChg chg="mod">
            <ac:chgData name="GOMEZ, Paula" userId="c93cf399-3ed7-4230-9282-8831e3fe5ae7" providerId="ADAL" clId="{3DCDF38D-D63B-4FCB-856E-DA42321E02A8}" dt="2023-06-05T08:53:08.433" v="19"/>
            <ac:spMkLst>
              <pc:docMk/>
              <pc:sldMasterMk cId="0" sldId="2147483648"/>
              <pc:sldLayoutMk cId="0" sldId="2147483669"/>
              <ac:spMk id="3" creationId="{003C9FB5-F158-1803-C0FA-9AFE960BE4D6}"/>
            </ac:spMkLst>
          </pc:spChg>
          <pc:spChg chg="mod">
            <ac:chgData name="GOMEZ, Paula" userId="c93cf399-3ed7-4230-9282-8831e3fe5ae7" providerId="ADAL" clId="{3DCDF38D-D63B-4FCB-856E-DA42321E02A8}" dt="2023-06-05T08:53:08.433" v="19"/>
            <ac:spMkLst>
              <pc:docMk/>
              <pc:sldMasterMk cId="0" sldId="2147483648"/>
              <pc:sldLayoutMk cId="0" sldId="2147483669"/>
              <ac:spMk id="4" creationId="{6E2BB1E7-3EF8-A485-98E1-925CA14CDBD7}"/>
            </ac:spMkLst>
          </pc:spChg>
          <pc:spChg chg="mod">
            <ac:chgData name="GOMEZ, Paula" userId="c93cf399-3ed7-4230-9282-8831e3fe5ae7" providerId="ADAL" clId="{3DCDF38D-D63B-4FCB-856E-DA42321E02A8}" dt="2023-06-05T08:53:08.433" v="19"/>
            <ac:spMkLst>
              <pc:docMk/>
              <pc:sldMasterMk cId="0" sldId="2147483648"/>
              <pc:sldLayoutMk cId="0" sldId="2147483669"/>
              <ac:spMk id="35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9"/>
              <ac:spMk id="355"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69"/>
              <ac:spMk id="356"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69"/>
              <ac:picMk id="34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9"/>
              <ac:picMk id="34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9"/>
              <ac:picMk id="35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69"/>
              <ac:picMk id="35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0"/>
          </pc:sldLayoutMkLst>
          <pc:spChg chg="mod">
            <ac:chgData name="GOMEZ, Paula" userId="c93cf399-3ed7-4230-9282-8831e3fe5ae7" providerId="ADAL" clId="{3DCDF38D-D63B-4FCB-856E-DA42321E02A8}" dt="2023-06-05T08:53:08.433" v="19"/>
            <ac:spMkLst>
              <pc:docMk/>
              <pc:sldMasterMk cId="0" sldId="2147483648"/>
              <pc:sldLayoutMk cId="0" sldId="2147483670"/>
              <ac:spMk id="2" creationId="{14DEDED9-B65F-8BE6-B4EB-F0341A19F8BD}"/>
            </ac:spMkLst>
          </pc:spChg>
          <pc:spChg chg="mod">
            <ac:chgData name="GOMEZ, Paula" userId="c93cf399-3ed7-4230-9282-8831e3fe5ae7" providerId="ADAL" clId="{3DCDF38D-D63B-4FCB-856E-DA42321E02A8}" dt="2023-06-05T08:53:08.433" v="19"/>
            <ac:spMkLst>
              <pc:docMk/>
              <pc:sldMasterMk cId="0" sldId="2147483648"/>
              <pc:sldLayoutMk cId="0" sldId="2147483670"/>
              <ac:spMk id="3" creationId="{32BDD7C4-BA38-4C73-4815-11B2B201B0AA}"/>
            </ac:spMkLst>
          </pc:spChg>
          <pc:spChg chg="mod">
            <ac:chgData name="GOMEZ, Paula" userId="c93cf399-3ed7-4230-9282-8831e3fe5ae7" providerId="ADAL" clId="{3DCDF38D-D63B-4FCB-856E-DA42321E02A8}" dt="2023-06-05T08:53:08.433" v="19"/>
            <ac:spMkLst>
              <pc:docMk/>
              <pc:sldMasterMk cId="0" sldId="2147483648"/>
              <pc:sldLayoutMk cId="0" sldId="2147483670"/>
              <ac:spMk id="4" creationId="{AAAD6E90-6A96-51EC-5F59-951CDF567C77}"/>
            </ac:spMkLst>
          </pc:spChg>
          <pc:spChg chg="mod">
            <ac:chgData name="GOMEZ, Paula" userId="c93cf399-3ed7-4230-9282-8831e3fe5ae7" providerId="ADAL" clId="{3DCDF38D-D63B-4FCB-856E-DA42321E02A8}" dt="2023-06-05T08:53:08.433" v="19"/>
            <ac:spMkLst>
              <pc:docMk/>
              <pc:sldMasterMk cId="0" sldId="2147483648"/>
              <pc:sldLayoutMk cId="0" sldId="2147483670"/>
              <ac:spMk id="370"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0"/>
              <ac:spMk id="371"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0"/>
              <ac:spMk id="372"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0"/>
              <ac:picMk id="36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0"/>
              <ac:picMk id="36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0"/>
              <ac:picMk id="36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0"/>
              <ac:picMk id="36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1"/>
          </pc:sldLayoutMkLst>
          <pc:spChg chg="mod">
            <ac:chgData name="GOMEZ, Paula" userId="c93cf399-3ed7-4230-9282-8831e3fe5ae7" providerId="ADAL" clId="{3DCDF38D-D63B-4FCB-856E-DA42321E02A8}" dt="2023-06-05T08:53:08.433" v="19"/>
            <ac:spMkLst>
              <pc:docMk/>
              <pc:sldMasterMk cId="0" sldId="2147483648"/>
              <pc:sldLayoutMk cId="0" sldId="2147483671"/>
              <ac:spMk id="2" creationId="{516306A8-45CA-1387-6313-B7539597F0F7}"/>
            </ac:spMkLst>
          </pc:spChg>
          <pc:spChg chg="mod">
            <ac:chgData name="GOMEZ, Paula" userId="c93cf399-3ed7-4230-9282-8831e3fe5ae7" providerId="ADAL" clId="{3DCDF38D-D63B-4FCB-856E-DA42321E02A8}" dt="2023-06-05T08:53:08.433" v="19"/>
            <ac:spMkLst>
              <pc:docMk/>
              <pc:sldMasterMk cId="0" sldId="2147483648"/>
              <pc:sldLayoutMk cId="0" sldId="2147483671"/>
              <ac:spMk id="3" creationId="{FD5B6D2C-889E-63E0-51C1-AF47EB638F27}"/>
            </ac:spMkLst>
          </pc:spChg>
          <pc:spChg chg="mod">
            <ac:chgData name="GOMEZ, Paula" userId="c93cf399-3ed7-4230-9282-8831e3fe5ae7" providerId="ADAL" clId="{3DCDF38D-D63B-4FCB-856E-DA42321E02A8}" dt="2023-06-05T08:53:08.433" v="19"/>
            <ac:spMkLst>
              <pc:docMk/>
              <pc:sldMasterMk cId="0" sldId="2147483648"/>
              <pc:sldLayoutMk cId="0" sldId="2147483671"/>
              <ac:spMk id="4" creationId="{C424D037-BE88-87A7-2F84-4E5BBFA8FA49}"/>
            </ac:spMkLst>
          </pc:spChg>
          <pc:spChg chg="mod">
            <ac:chgData name="GOMEZ, Paula" userId="c93cf399-3ed7-4230-9282-8831e3fe5ae7" providerId="ADAL" clId="{3DCDF38D-D63B-4FCB-856E-DA42321E02A8}" dt="2023-06-05T08:53:08.433" v="19"/>
            <ac:spMkLst>
              <pc:docMk/>
              <pc:sldMasterMk cId="0" sldId="2147483648"/>
              <pc:sldLayoutMk cId="0" sldId="2147483671"/>
              <ac:spMk id="386"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1"/>
              <ac:spMk id="387"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1"/>
              <ac:spMk id="388"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1"/>
              <ac:picMk id="38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1"/>
              <ac:picMk id="38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1"/>
              <ac:picMk id="38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1"/>
              <ac:picMk id="38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2"/>
          </pc:sldLayoutMkLst>
          <pc:spChg chg="mod">
            <ac:chgData name="GOMEZ, Paula" userId="c93cf399-3ed7-4230-9282-8831e3fe5ae7" providerId="ADAL" clId="{3DCDF38D-D63B-4FCB-856E-DA42321E02A8}" dt="2023-06-05T08:53:08.433" v="19"/>
            <ac:spMkLst>
              <pc:docMk/>
              <pc:sldMasterMk cId="0" sldId="2147483648"/>
              <pc:sldLayoutMk cId="0" sldId="2147483672"/>
              <ac:spMk id="2" creationId="{8E140FB9-F364-A45D-3B90-C3C5F487E5E8}"/>
            </ac:spMkLst>
          </pc:spChg>
          <pc:spChg chg="mod">
            <ac:chgData name="GOMEZ, Paula" userId="c93cf399-3ed7-4230-9282-8831e3fe5ae7" providerId="ADAL" clId="{3DCDF38D-D63B-4FCB-856E-DA42321E02A8}" dt="2023-06-05T08:53:08.433" v="19"/>
            <ac:spMkLst>
              <pc:docMk/>
              <pc:sldMasterMk cId="0" sldId="2147483648"/>
              <pc:sldLayoutMk cId="0" sldId="2147483672"/>
              <ac:spMk id="3" creationId="{A156FA8B-4D24-0421-9A0C-FF18417B014D}"/>
            </ac:spMkLst>
          </pc:spChg>
          <pc:spChg chg="mod">
            <ac:chgData name="GOMEZ, Paula" userId="c93cf399-3ed7-4230-9282-8831e3fe5ae7" providerId="ADAL" clId="{3DCDF38D-D63B-4FCB-856E-DA42321E02A8}" dt="2023-06-05T08:53:08.433" v="19"/>
            <ac:spMkLst>
              <pc:docMk/>
              <pc:sldMasterMk cId="0" sldId="2147483648"/>
              <pc:sldLayoutMk cId="0" sldId="2147483672"/>
              <ac:spMk id="4" creationId="{502C5754-A9DD-B591-3D2E-DE1D5888BD1A}"/>
            </ac:spMkLst>
          </pc:spChg>
          <pc:spChg chg="mod">
            <ac:chgData name="GOMEZ, Paula" userId="c93cf399-3ed7-4230-9282-8831e3fe5ae7" providerId="ADAL" clId="{3DCDF38D-D63B-4FCB-856E-DA42321E02A8}" dt="2023-06-05T08:53:08.433" v="19"/>
            <ac:spMkLst>
              <pc:docMk/>
              <pc:sldMasterMk cId="0" sldId="2147483648"/>
              <pc:sldLayoutMk cId="0" sldId="2147483672"/>
              <ac:spMk id="402"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2"/>
              <ac:spMk id="403"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2"/>
              <ac:spMk id="405"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2"/>
              <ac:spMk id="406"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2"/>
              <ac:picMk id="39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2"/>
              <ac:picMk id="39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2"/>
              <ac:picMk id="39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2"/>
              <ac:picMk id="39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2"/>
              <ac:picMk id="40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2"/>
              <ac:picMk id="40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3"/>
          </pc:sldLayoutMkLst>
          <pc:spChg chg="mod">
            <ac:chgData name="GOMEZ, Paula" userId="c93cf399-3ed7-4230-9282-8831e3fe5ae7" providerId="ADAL" clId="{3DCDF38D-D63B-4FCB-856E-DA42321E02A8}" dt="2023-06-05T08:53:08.433" v="19"/>
            <ac:spMkLst>
              <pc:docMk/>
              <pc:sldMasterMk cId="0" sldId="2147483648"/>
              <pc:sldLayoutMk cId="0" sldId="2147483673"/>
              <ac:spMk id="2" creationId="{09A8AA72-79C4-CDE7-D319-357EC853E1DE}"/>
            </ac:spMkLst>
          </pc:spChg>
          <pc:spChg chg="mod">
            <ac:chgData name="GOMEZ, Paula" userId="c93cf399-3ed7-4230-9282-8831e3fe5ae7" providerId="ADAL" clId="{3DCDF38D-D63B-4FCB-856E-DA42321E02A8}" dt="2023-06-05T08:53:08.433" v="19"/>
            <ac:spMkLst>
              <pc:docMk/>
              <pc:sldMasterMk cId="0" sldId="2147483648"/>
              <pc:sldLayoutMk cId="0" sldId="2147483673"/>
              <ac:spMk id="3" creationId="{AEEBAE06-9741-737E-2DFB-065037D71558}"/>
            </ac:spMkLst>
          </pc:spChg>
          <pc:spChg chg="mod">
            <ac:chgData name="GOMEZ, Paula" userId="c93cf399-3ed7-4230-9282-8831e3fe5ae7" providerId="ADAL" clId="{3DCDF38D-D63B-4FCB-856E-DA42321E02A8}" dt="2023-06-05T08:53:08.433" v="19"/>
            <ac:spMkLst>
              <pc:docMk/>
              <pc:sldMasterMk cId="0" sldId="2147483648"/>
              <pc:sldLayoutMk cId="0" sldId="2147483673"/>
              <ac:spMk id="4" creationId="{ED4F72D3-1FDD-28C7-F0A1-B8ED8DC8A103}"/>
            </ac:spMkLst>
          </pc:spChg>
          <pc:spChg chg="mod">
            <ac:chgData name="GOMEZ, Paula" userId="c93cf399-3ed7-4230-9282-8831e3fe5ae7" providerId="ADAL" clId="{3DCDF38D-D63B-4FCB-856E-DA42321E02A8}" dt="2023-06-05T08:53:08.433" v="19"/>
            <ac:spMkLst>
              <pc:docMk/>
              <pc:sldMasterMk cId="0" sldId="2147483648"/>
              <pc:sldLayoutMk cId="0" sldId="2147483673"/>
              <ac:spMk id="421"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3"/>
              <ac:spMk id="422"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3"/>
              <ac:picMk id="41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3"/>
              <ac:picMk id="41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3"/>
              <ac:picMk id="41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3"/>
              <ac:picMk id="41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4"/>
          </pc:sldLayoutMkLst>
          <pc:spChg chg="mod">
            <ac:chgData name="GOMEZ, Paula" userId="c93cf399-3ed7-4230-9282-8831e3fe5ae7" providerId="ADAL" clId="{3DCDF38D-D63B-4FCB-856E-DA42321E02A8}" dt="2023-06-05T08:53:08.433" v="19"/>
            <ac:spMkLst>
              <pc:docMk/>
              <pc:sldMasterMk cId="0" sldId="2147483648"/>
              <pc:sldLayoutMk cId="0" sldId="2147483674"/>
              <ac:spMk id="2" creationId="{8E277C39-554B-0684-CA71-3F087BDB4124}"/>
            </ac:spMkLst>
          </pc:spChg>
          <pc:spChg chg="mod">
            <ac:chgData name="GOMEZ, Paula" userId="c93cf399-3ed7-4230-9282-8831e3fe5ae7" providerId="ADAL" clId="{3DCDF38D-D63B-4FCB-856E-DA42321E02A8}" dt="2023-06-05T08:53:08.433" v="19"/>
            <ac:spMkLst>
              <pc:docMk/>
              <pc:sldMasterMk cId="0" sldId="2147483648"/>
              <pc:sldLayoutMk cId="0" sldId="2147483674"/>
              <ac:spMk id="3" creationId="{03FB6A75-7083-18BA-8E0D-94830F1F568A}"/>
            </ac:spMkLst>
          </pc:spChg>
          <pc:spChg chg="mod">
            <ac:chgData name="GOMEZ, Paula" userId="c93cf399-3ed7-4230-9282-8831e3fe5ae7" providerId="ADAL" clId="{3DCDF38D-D63B-4FCB-856E-DA42321E02A8}" dt="2023-06-05T08:53:08.433" v="19"/>
            <ac:spMkLst>
              <pc:docMk/>
              <pc:sldMasterMk cId="0" sldId="2147483648"/>
              <pc:sldLayoutMk cId="0" sldId="2147483674"/>
              <ac:spMk id="4" creationId="{11A95F4C-2758-92FE-C542-CC39F67F4B57}"/>
            </ac:spMkLst>
          </pc:spChg>
          <pc:spChg chg="mod">
            <ac:chgData name="GOMEZ, Paula" userId="c93cf399-3ed7-4230-9282-8831e3fe5ae7" providerId="ADAL" clId="{3DCDF38D-D63B-4FCB-856E-DA42321E02A8}" dt="2023-06-05T08:53:08.433" v="19"/>
            <ac:spMkLst>
              <pc:docMk/>
              <pc:sldMasterMk cId="0" sldId="2147483648"/>
              <pc:sldLayoutMk cId="0" sldId="2147483674"/>
              <ac:spMk id="434"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4"/>
              <ac:spMk id="435"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4"/>
              <ac:spMk id="436"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4"/>
              <ac:spMk id="437"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4"/>
              <ac:spMk id="438"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4"/>
              <ac:spMk id="439"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4"/>
              <ac:picMk id="43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4"/>
              <ac:picMk id="43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4"/>
              <ac:picMk id="43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4"/>
              <ac:picMk id="43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5"/>
          </pc:sldLayoutMkLst>
          <pc:spChg chg="mod">
            <ac:chgData name="GOMEZ, Paula" userId="c93cf399-3ed7-4230-9282-8831e3fe5ae7" providerId="ADAL" clId="{3DCDF38D-D63B-4FCB-856E-DA42321E02A8}" dt="2023-06-05T08:53:08.433" v="19"/>
            <ac:spMkLst>
              <pc:docMk/>
              <pc:sldMasterMk cId="0" sldId="2147483648"/>
              <pc:sldLayoutMk cId="0" sldId="2147483675"/>
              <ac:spMk id="2" creationId="{F84A87F2-962C-1020-14C1-0FBB8AEB9CD8}"/>
            </ac:spMkLst>
          </pc:spChg>
          <pc:spChg chg="mod">
            <ac:chgData name="GOMEZ, Paula" userId="c93cf399-3ed7-4230-9282-8831e3fe5ae7" providerId="ADAL" clId="{3DCDF38D-D63B-4FCB-856E-DA42321E02A8}" dt="2023-06-05T08:53:08.433" v="19"/>
            <ac:spMkLst>
              <pc:docMk/>
              <pc:sldMasterMk cId="0" sldId="2147483648"/>
              <pc:sldLayoutMk cId="0" sldId="2147483675"/>
              <ac:spMk id="3" creationId="{C884B8CB-CC92-F326-7E75-001127152033}"/>
            </ac:spMkLst>
          </pc:spChg>
          <pc:spChg chg="mod">
            <ac:chgData name="GOMEZ, Paula" userId="c93cf399-3ed7-4230-9282-8831e3fe5ae7" providerId="ADAL" clId="{3DCDF38D-D63B-4FCB-856E-DA42321E02A8}" dt="2023-06-05T08:53:08.433" v="19"/>
            <ac:spMkLst>
              <pc:docMk/>
              <pc:sldMasterMk cId="0" sldId="2147483648"/>
              <pc:sldLayoutMk cId="0" sldId="2147483675"/>
              <ac:spMk id="4" creationId="{349E2892-2EEA-004C-757A-4351E05BC089}"/>
            </ac:spMkLst>
          </pc:spChg>
          <pc:picChg chg="mod">
            <ac:chgData name="GOMEZ, Paula" userId="c93cf399-3ed7-4230-9282-8831e3fe5ae7" providerId="ADAL" clId="{3DCDF38D-D63B-4FCB-856E-DA42321E02A8}" dt="2023-06-05T08:53:08.433" v="19"/>
            <ac:picMkLst>
              <pc:docMk/>
              <pc:sldMasterMk cId="0" sldId="2147483648"/>
              <pc:sldLayoutMk cId="0" sldId="2147483675"/>
              <ac:picMk id="44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5"/>
              <ac:picMk id="448"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5"/>
              <ac:picMk id="449"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5"/>
              <ac:picMk id="45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6"/>
          </pc:sldLayoutMkLst>
          <pc:spChg chg="mod">
            <ac:chgData name="GOMEZ, Paula" userId="c93cf399-3ed7-4230-9282-8831e3fe5ae7" providerId="ADAL" clId="{3DCDF38D-D63B-4FCB-856E-DA42321E02A8}" dt="2023-06-05T08:53:08.433" v="19"/>
            <ac:spMkLst>
              <pc:docMk/>
              <pc:sldMasterMk cId="0" sldId="2147483648"/>
              <pc:sldLayoutMk cId="0" sldId="2147483676"/>
              <ac:spMk id="2" creationId="{091FE5D8-7E53-0FDC-E6FA-4FA4510DBA76}"/>
            </ac:spMkLst>
          </pc:spChg>
          <pc:spChg chg="mod">
            <ac:chgData name="GOMEZ, Paula" userId="c93cf399-3ed7-4230-9282-8831e3fe5ae7" providerId="ADAL" clId="{3DCDF38D-D63B-4FCB-856E-DA42321E02A8}" dt="2023-06-05T08:53:08.433" v="19"/>
            <ac:spMkLst>
              <pc:docMk/>
              <pc:sldMasterMk cId="0" sldId="2147483648"/>
              <pc:sldLayoutMk cId="0" sldId="2147483676"/>
              <ac:spMk id="3" creationId="{95FD8B11-5685-4167-EC4C-54752513BFF2}"/>
            </ac:spMkLst>
          </pc:spChg>
          <pc:spChg chg="mod">
            <ac:chgData name="GOMEZ, Paula" userId="c93cf399-3ed7-4230-9282-8831e3fe5ae7" providerId="ADAL" clId="{3DCDF38D-D63B-4FCB-856E-DA42321E02A8}" dt="2023-06-05T08:53:08.433" v="19"/>
            <ac:spMkLst>
              <pc:docMk/>
              <pc:sldMasterMk cId="0" sldId="2147483648"/>
              <pc:sldLayoutMk cId="0" sldId="2147483676"/>
              <ac:spMk id="4" creationId="{72ADA59B-EF11-12D5-8E4E-67EBB59E2CE7}"/>
            </ac:spMkLst>
          </pc:spChg>
          <pc:spChg chg="mod">
            <ac:chgData name="GOMEZ, Paula" userId="c93cf399-3ed7-4230-9282-8831e3fe5ae7" providerId="ADAL" clId="{3DCDF38D-D63B-4FCB-856E-DA42321E02A8}" dt="2023-06-05T08:53:08.433" v="19"/>
            <ac:spMkLst>
              <pc:docMk/>
              <pc:sldMasterMk cId="0" sldId="2147483648"/>
              <pc:sldLayoutMk cId="0" sldId="2147483676"/>
              <ac:spMk id="466"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6"/>
              <ac:spMk id="467"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6"/>
              <ac:picMk id="46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6"/>
              <ac:picMk id="46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6"/>
              <ac:picMk id="46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6"/>
              <ac:picMk id="46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7"/>
          </pc:sldLayoutMkLst>
          <pc:spChg chg="mod">
            <ac:chgData name="GOMEZ, Paula" userId="c93cf399-3ed7-4230-9282-8831e3fe5ae7" providerId="ADAL" clId="{3DCDF38D-D63B-4FCB-856E-DA42321E02A8}" dt="2023-06-05T08:53:08.433" v="19"/>
            <ac:spMkLst>
              <pc:docMk/>
              <pc:sldMasterMk cId="0" sldId="2147483648"/>
              <pc:sldLayoutMk cId="0" sldId="2147483677"/>
              <ac:spMk id="2" creationId="{F140C24C-8335-E05A-1022-159C078CEED4}"/>
            </ac:spMkLst>
          </pc:spChg>
          <pc:spChg chg="mod">
            <ac:chgData name="GOMEZ, Paula" userId="c93cf399-3ed7-4230-9282-8831e3fe5ae7" providerId="ADAL" clId="{3DCDF38D-D63B-4FCB-856E-DA42321E02A8}" dt="2023-06-05T08:53:08.433" v="19"/>
            <ac:spMkLst>
              <pc:docMk/>
              <pc:sldMasterMk cId="0" sldId="2147483648"/>
              <pc:sldLayoutMk cId="0" sldId="2147483677"/>
              <ac:spMk id="3" creationId="{59AD15FB-27D8-F740-8F66-6C119AD47B78}"/>
            </ac:spMkLst>
          </pc:spChg>
          <pc:spChg chg="mod">
            <ac:chgData name="GOMEZ, Paula" userId="c93cf399-3ed7-4230-9282-8831e3fe5ae7" providerId="ADAL" clId="{3DCDF38D-D63B-4FCB-856E-DA42321E02A8}" dt="2023-06-05T08:53:08.433" v="19"/>
            <ac:spMkLst>
              <pc:docMk/>
              <pc:sldMasterMk cId="0" sldId="2147483648"/>
              <pc:sldLayoutMk cId="0" sldId="2147483677"/>
              <ac:spMk id="4" creationId="{DC33AF85-96A4-3DF7-E4E7-DD9E27458955}"/>
            </ac:spMkLst>
          </pc:spChg>
          <pc:spChg chg="mod">
            <ac:chgData name="GOMEZ, Paula" userId="c93cf399-3ed7-4230-9282-8831e3fe5ae7" providerId="ADAL" clId="{3DCDF38D-D63B-4FCB-856E-DA42321E02A8}" dt="2023-06-05T08:53:08.433" v="19"/>
            <ac:spMkLst>
              <pc:docMk/>
              <pc:sldMasterMk cId="0" sldId="2147483648"/>
              <pc:sldLayoutMk cId="0" sldId="2147483677"/>
              <ac:spMk id="481" creationId="{00000000-0000-0000-0000-000000000000}"/>
            </ac:spMkLst>
          </pc:spChg>
          <pc:spChg chg="mod">
            <ac:chgData name="GOMEZ, Paula" userId="c93cf399-3ed7-4230-9282-8831e3fe5ae7" providerId="ADAL" clId="{3DCDF38D-D63B-4FCB-856E-DA42321E02A8}" dt="2023-06-05T08:53:08.433" v="19"/>
            <ac:spMkLst>
              <pc:docMk/>
              <pc:sldMasterMk cId="0" sldId="2147483648"/>
              <pc:sldLayoutMk cId="0" sldId="2147483677"/>
              <ac:spMk id="482"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7"/>
              <ac:picMk id="47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7"/>
              <ac:picMk id="47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7"/>
              <ac:picMk id="477"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7"/>
              <ac:picMk id="47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8"/>
          </pc:sldLayoutMkLst>
          <pc:spChg chg="mod">
            <ac:chgData name="GOMEZ, Paula" userId="c93cf399-3ed7-4230-9282-8831e3fe5ae7" providerId="ADAL" clId="{3DCDF38D-D63B-4FCB-856E-DA42321E02A8}" dt="2023-06-05T08:53:08.433" v="19"/>
            <ac:spMkLst>
              <pc:docMk/>
              <pc:sldMasterMk cId="0" sldId="2147483648"/>
              <pc:sldLayoutMk cId="0" sldId="2147483678"/>
              <ac:spMk id="2" creationId="{1FA286E7-3BA9-7C3C-38D0-8DB531C69A5C}"/>
            </ac:spMkLst>
          </pc:spChg>
          <pc:spChg chg="mod">
            <ac:chgData name="GOMEZ, Paula" userId="c93cf399-3ed7-4230-9282-8831e3fe5ae7" providerId="ADAL" clId="{3DCDF38D-D63B-4FCB-856E-DA42321E02A8}" dt="2023-06-05T08:53:08.433" v="19"/>
            <ac:spMkLst>
              <pc:docMk/>
              <pc:sldMasterMk cId="0" sldId="2147483648"/>
              <pc:sldLayoutMk cId="0" sldId="2147483678"/>
              <ac:spMk id="3" creationId="{283F3B34-6F29-F9A9-18D6-0BF59D662802}"/>
            </ac:spMkLst>
          </pc:spChg>
          <pc:spChg chg="mod">
            <ac:chgData name="GOMEZ, Paula" userId="c93cf399-3ed7-4230-9282-8831e3fe5ae7" providerId="ADAL" clId="{3DCDF38D-D63B-4FCB-856E-DA42321E02A8}" dt="2023-06-05T08:53:08.433" v="19"/>
            <ac:spMkLst>
              <pc:docMk/>
              <pc:sldMasterMk cId="0" sldId="2147483648"/>
              <pc:sldLayoutMk cId="0" sldId="2147483678"/>
              <ac:spMk id="4" creationId="{81FE2B20-BFC1-FBB9-40E8-77809759BD92}"/>
            </ac:spMkLst>
          </pc:spChg>
          <pc:spChg chg="mod">
            <ac:chgData name="GOMEZ, Paula" userId="c93cf399-3ed7-4230-9282-8831e3fe5ae7" providerId="ADAL" clId="{3DCDF38D-D63B-4FCB-856E-DA42321E02A8}" dt="2023-06-05T08:53:08.433" v="19"/>
            <ac:spMkLst>
              <pc:docMk/>
              <pc:sldMasterMk cId="0" sldId="2147483648"/>
              <pc:sldLayoutMk cId="0" sldId="2147483678"/>
              <ac:spMk id="496"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8"/>
              <ac:picMk id="490"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8"/>
              <ac:picMk id="491"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8"/>
              <ac:picMk id="492"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8"/>
              <ac:picMk id="49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48"/>
            <pc:sldLayoutMk cId="0" sldId="2147483679"/>
          </pc:sldLayoutMkLst>
          <pc:spChg chg="mod">
            <ac:chgData name="GOMEZ, Paula" userId="c93cf399-3ed7-4230-9282-8831e3fe5ae7" providerId="ADAL" clId="{3DCDF38D-D63B-4FCB-856E-DA42321E02A8}" dt="2023-06-05T08:53:08.433" v="19"/>
            <ac:spMkLst>
              <pc:docMk/>
              <pc:sldMasterMk cId="0" sldId="2147483648"/>
              <pc:sldLayoutMk cId="0" sldId="2147483679"/>
              <ac:spMk id="2" creationId="{A26914E4-747B-1CB6-EF11-72B644448530}"/>
            </ac:spMkLst>
          </pc:spChg>
          <pc:spChg chg="mod">
            <ac:chgData name="GOMEZ, Paula" userId="c93cf399-3ed7-4230-9282-8831e3fe5ae7" providerId="ADAL" clId="{3DCDF38D-D63B-4FCB-856E-DA42321E02A8}" dt="2023-06-05T08:53:08.433" v="19"/>
            <ac:spMkLst>
              <pc:docMk/>
              <pc:sldMasterMk cId="0" sldId="2147483648"/>
              <pc:sldLayoutMk cId="0" sldId="2147483679"/>
              <ac:spMk id="3" creationId="{4ECAFA39-EED2-8494-151E-F2DCC653F67B}"/>
            </ac:spMkLst>
          </pc:spChg>
          <pc:spChg chg="mod">
            <ac:chgData name="GOMEZ, Paula" userId="c93cf399-3ed7-4230-9282-8831e3fe5ae7" providerId="ADAL" clId="{3DCDF38D-D63B-4FCB-856E-DA42321E02A8}" dt="2023-06-05T08:53:08.433" v="19"/>
            <ac:spMkLst>
              <pc:docMk/>
              <pc:sldMasterMk cId="0" sldId="2147483648"/>
              <pc:sldLayoutMk cId="0" sldId="2147483679"/>
              <ac:spMk id="4" creationId="{05E88AB9-BCFF-651C-8FDD-81A10D2A2704}"/>
            </ac:spMkLst>
          </pc:spChg>
          <pc:spChg chg="mod">
            <ac:chgData name="GOMEZ, Paula" userId="c93cf399-3ed7-4230-9282-8831e3fe5ae7" providerId="ADAL" clId="{3DCDF38D-D63B-4FCB-856E-DA42321E02A8}" dt="2023-06-05T08:53:08.433" v="19"/>
            <ac:spMkLst>
              <pc:docMk/>
              <pc:sldMasterMk cId="0" sldId="2147483648"/>
              <pc:sldLayoutMk cId="0" sldId="2147483679"/>
              <ac:spMk id="510" creationId="{00000000-0000-0000-0000-000000000000}"/>
            </ac:spMkLst>
          </pc:spChg>
          <pc:picChg chg="mod">
            <ac:chgData name="GOMEZ, Paula" userId="c93cf399-3ed7-4230-9282-8831e3fe5ae7" providerId="ADAL" clId="{3DCDF38D-D63B-4FCB-856E-DA42321E02A8}" dt="2023-06-05T08:53:08.433" v="19"/>
            <ac:picMkLst>
              <pc:docMk/>
              <pc:sldMasterMk cId="0" sldId="2147483648"/>
              <pc:sldLayoutMk cId="0" sldId="2147483679"/>
              <ac:picMk id="504"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9"/>
              <ac:picMk id="505"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9"/>
              <ac:picMk id="506" creationId="{00000000-0000-0000-0000-000000000000}"/>
            </ac:picMkLst>
          </pc:picChg>
          <pc:picChg chg="mod">
            <ac:chgData name="GOMEZ, Paula" userId="c93cf399-3ed7-4230-9282-8831e3fe5ae7" providerId="ADAL" clId="{3DCDF38D-D63B-4FCB-856E-DA42321E02A8}" dt="2023-06-05T08:53:08.433" v="19"/>
            <ac:picMkLst>
              <pc:docMk/>
              <pc:sldMasterMk cId="0" sldId="2147483648"/>
              <pc:sldLayoutMk cId="0" sldId="2147483679"/>
              <ac:picMk id="507" creationId="{00000000-0000-0000-0000-000000000000}"/>
            </ac:picMkLst>
          </pc:picChg>
        </pc:sldLayoutChg>
      </pc:sldMasterChg>
      <pc:sldMasterChg chg="modSp modSldLayout">
        <pc:chgData name="GOMEZ, Paula" userId="c93cf399-3ed7-4230-9282-8831e3fe5ae7" providerId="ADAL" clId="{3DCDF38D-D63B-4FCB-856E-DA42321E02A8}" dt="2023-06-05T08:53:08.433" v="19"/>
        <pc:sldMasterMkLst>
          <pc:docMk/>
          <pc:sldMasterMk cId="0" sldId="2147483684"/>
        </pc:sldMasterMkLst>
        <pc:spChg chg="mod">
          <ac:chgData name="GOMEZ, Paula" userId="c93cf399-3ed7-4230-9282-8831e3fe5ae7" providerId="ADAL" clId="{3DCDF38D-D63B-4FCB-856E-DA42321E02A8}" dt="2023-06-05T08:53:08.433" v="19"/>
          <ac:spMkLst>
            <pc:docMk/>
            <pc:sldMasterMk cId="0" sldId="2147483684"/>
            <ac:spMk id="6" creationId="{00000000-0000-0000-0000-000000000000}"/>
          </ac:spMkLst>
        </pc:spChg>
        <pc:spChg chg="mod">
          <ac:chgData name="GOMEZ, Paula" userId="c93cf399-3ed7-4230-9282-8831e3fe5ae7" providerId="ADAL" clId="{3DCDF38D-D63B-4FCB-856E-DA42321E02A8}" dt="2023-06-05T08:53:08.433" v="19"/>
          <ac:spMkLst>
            <pc:docMk/>
            <pc:sldMasterMk cId="0" sldId="2147483684"/>
            <ac:spMk id="8" creationId="{00000000-0000-0000-0000-000000000000}"/>
          </ac:spMkLst>
        </pc:spChg>
        <pc:spChg chg="mod">
          <ac:chgData name="GOMEZ, Paula" userId="c93cf399-3ed7-4230-9282-8831e3fe5ae7" providerId="ADAL" clId="{3DCDF38D-D63B-4FCB-856E-DA42321E02A8}" dt="2023-06-05T08:53:08.433" v="19"/>
          <ac:spMkLst>
            <pc:docMk/>
            <pc:sldMasterMk cId="0" sldId="2147483684"/>
            <ac:spMk id="9" creationId="{00000000-0000-0000-0000-000000000000}"/>
          </ac:spMkLst>
        </pc:spChg>
        <pc:spChg chg="mod">
          <ac:chgData name="GOMEZ, Paula" userId="c93cf399-3ed7-4230-9282-8831e3fe5ae7" providerId="ADAL" clId="{3DCDF38D-D63B-4FCB-856E-DA42321E02A8}" dt="2023-06-05T08:53:08.433" v="19"/>
          <ac:spMkLst>
            <pc:docMk/>
            <pc:sldMasterMk cId="0" sldId="2147483684"/>
            <ac:spMk id="13" creationId="{00000000-0000-0000-0000-000000000000}"/>
          </ac:spMkLst>
        </pc:spChg>
        <pc:spChg chg="mod">
          <ac:chgData name="GOMEZ, Paula" userId="c93cf399-3ed7-4230-9282-8831e3fe5ae7" providerId="ADAL" clId="{3DCDF38D-D63B-4FCB-856E-DA42321E02A8}" dt="2023-06-05T08:53:08.433" v="19"/>
          <ac:spMkLst>
            <pc:docMk/>
            <pc:sldMasterMk cId="0" sldId="2147483684"/>
            <ac:spMk id="14" creationId="{00000000-0000-0000-0000-000000000000}"/>
          </ac:spMkLst>
        </pc:spChg>
        <pc:spChg chg="mod">
          <ac:chgData name="GOMEZ, Paula" userId="c93cf399-3ed7-4230-9282-8831e3fe5ae7" providerId="ADAL" clId="{3DCDF38D-D63B-4FCB-856E-DA42321E02A8}" dt="2023-06-05T08:53:08.433" v="19"/>
          <ac:spMkLst>
            <pc:docMk/>
            <pc:sldMasterMk cId="0" sldId="2147483684"/>
            <ac:spMk id="16" creationId="{5F374351-4068-A7AC-67E2-93ECCC3FE232}"/>
          </ac:spMkLst>
        </pc:spChg>
        <pc:spChg chg="mod">
          <ac:chgData name="GOMEZ, Paula" userId="c93cf399-3ed7-4230-9282-8831e3fe5ae7" providerId="ADAL" clId="{3DCDF38D-D63B-4FCB-856E-DA42321E02A8}" dt="2023-06-05T08:53:08.433" v="19"/>
          <ac:spMkLst>
            <pc:docMk/>
            <pc:sldMasterMk cId="0" sldId="2147483684"/>
            <ac:spMk id="17" creationId="{92EA6716-6339-D612-59C2-1C6F213AD341}"/>
          </ac:spMkLst>
        </pc:spChg>
        <pc:spChg chg="mod">
          <ac:chgData name="GOMEZ, Paula" userId="c93cf399-3ed7-4230-9282-8831e3fe5ae7" providerId="ADAL" clId="{3DCDF38D-D63B-4FCB-856E-DA42321E02A8}" dt="2023-06-05T08:53:08.433" v="19"/>
          <ac:spMkLst>
            <pc:docMk/>
            <pc:sldMasterMk cId="0" sldId="2147483684"/>
            <ac:spMk id="18" creationId="{B7C6977C-93A5-B282-0B95-386D17B97052}"/>
          </ac:spMkLst>
        </pc:spChg>
        <pc:picChg chg="mod">
          <ac:chgData name="GOMEZ, Paula" userId="c93cf399-3ed7-4230-9282-8831e3fe5ae7" providerId="ADAL" clId="{3DCDF38D-D63B-4FCB-856E-DA42321E02A8}" dt="2023-06-05T08:53:08.433" v="19"/>
          <ac:picMkLst>
            <pc:docMk/>
            <pc:sldMasterMk cId="0" sldId="2147483684"/>
            <ac:picMk id="2" creationId="{00000000-0000-0000-0000-000000000000}"/>
          </ac:picMkLst>
        </pc:picChg>
        <pc:picChg chg="mod">
          <ac:chgData name="GOMEZ, Paula" userId="c93cf399-3ed7-4230-9282-8831e3fe5ae7" providerId="ADAL" clId="{3DCDF38D-D63B-4FCB-856E-DA42321E02A8}" dt="2023-06-05T08:53:08.433" v="19"/>
          <ac:picMkLst>
            <pc:docMk/>
            <pc:sldMasterMk cId="0" sldId="2147483684"/>
            <ac:picMk id="3" creationId="{00000000-0000-0000-0000-000000000000}"/>
          </ac:picMkLst>
        </pc:picChg>
        <pc:picChg chg="mod">
          <ac:chgData name="GOMEZ, Paula" userId="c93cf399-3ed7-4230-9282-8831e3fe5ae7" providerId="ADAL" clId="{3DCDF38D-D63B-4FCB-856E-DA42321E02A8}" dt="2023-06-05T08:53:08.433" v="19"/>
          <ac:picMkLst>
            <pc:docMk/>
            <pc:sldMasterMk cId="0" sldId="2147483684"/>
            <ac:picMk id="4" creationId="{00000000-0000-0000-0000-000000000000}"/>
          </ac:picMkLst>
        </pc:picChg>
        <pc:picChg chg="mod">
          <ac:chgData name="GOMEZ, Paula" userId="c93cf399-3ed7-4230-9282-8831e3fe5ae7" providerId="ADAL" clId="{3DCDF38D-D63B-4FCB-856E-DA42321E02A8}" dt="2023-06-05T08:53:08.433" v="19"/>
          <ac:picMkLst>
            <pc:docMk/>
            <pc:sldMasterMk cId="0" sldId="2147483684"/>
            <ac:picMk id="5" creationId="{00000000-0000-0000-0000-000000000000}"/>
          </ac:picMkLst>
        </pc:picChg>
        <pc:picChg chg="mod">
          <ac:chgData name="GOMEZ, Paula" userId="c93cf399-3ed7-4230-9282-8831e3fe5ae7" providerId="ADAL" clId="{3DCDF38D-D63B-4FCB-856E-DA42321E02A8}" dt="2023-06-05T08:53:08.433" v="19"/>
          <ac:picMkLst>
            <pc:docMk/>
            <pc:sldMasterMk cId="0" sldId="2147483684"/>
            <ac:picMk id="7" creationId="{00000000-0000-0000-0000-000000000000}"/>
          </ac:picMkLst>
        </pc:picChg>
        <pc:picChg chg="mod">
          <ac:chgData name="GOMEZ, Paula" userId="c93cf399-3ed7-4230-9282-8831e3fe5ae7" providerId="ADAL" clId="{3DCDF38D-D63B-4FCB-856E-DA42321E02A8}" dt="2023-06-05T08:53:08.433" v="19"/>
          <ac:picMkLst>
            <pc:docMk/>
            <pc:sldMasterMk cId="0" sldId="2147483684"/>
            <ac:picMk id="10" creationId="{00000000-0000-0000-0000-000000000000}"/>
          </ac:picMkLst>
        </pc:picChg>
        <pc:sldLayoutChg chg="modSp">
          <pc:chgData name="GOMEZ, Paula" userId="c93cf399-3ed7-4230-9282-8831e3fe5ae7" providerId="ADAL" clId="{3DCDF38D-D63B-4FCB-856E-DA42321E02A8}" dt="2023-06-05T08:53:08.433" v="19"/>
          <pc:sldLayoutMkLst>
            <pc:docMk/>
            <pc:sldMasterMk cId="0" sldId="2147484847"/>
            <pc:sldLayoutMk cId="0" sldId="2147483680"/>
          </pc:sldLayoutMkLst>
          <pc:spChg chg="mod">
            <ac:chgData name="GOMEZ, Paula" userId="c93cf399-3ed7-4230-9282-8831e3fe5ae7" providerId="ADAL" clId="{3DCDF38D-D63B-4FCB-856E-DA42321E02A8}" dt="2023-06-05T08:53:08.433" v="19"/>
            <ac:spMkLst>
              <pc:docMk/>
              <pc:sldMasterMk cId="0" sldId="2147484847"/>
              <pc:sldLayoutMk cId="0" sldId="2147483680"/>
              <ac:spMk id="2" creationId="{C22B84BC-6F63-A44F-126A-8C05F2409A6E}"/>
            </ac:spMkLst>
          </pc:spChg>
          <pc:spChg chg="mod">
            <ac:chgData name="GOMEZ, Paula" userId="c93cf399-3ed7-4230-9282-8831e3fe5ae7" providerId="ADAL" clId="{3DCDF38D-D63B-4FCB-856E-DA42321E02A8}" dt="2023-06-05T08:53:08.433" v="19"/>
            <ac:spMkLst>
              <pc:docMk/>
              <pc:sldMasterMk cId="0" sldId="2147484847"/>
              <pc:sldLayoutMk cId="0" sldId="2147483680"/>
              <ac:spMk id="3" creationId="{EDB27B86-50FA-969B-884D-C80F7D5371FA}"/>
            </ac:spMkLst>
          </pc:spChg>
          <pc:spChg chg="mod">
            <ac:chgData name="GOMEZ, Paula" userId="c93cf399-3ed7-4230-9282-8831e3fe5ae7" providerId="ADAL" clId="{3DCDF38D-D63B-4FCB-856E-DA42321E02A8}" dt="2023-06-05T08:53:08.433" v="19"/>
            <ac:spMkLst>
              <pc:docMk/>
              <pc:sldMasterMk cId="0" sldId="2147484847"/>
              <pc:sldLayoutMk cId="0" sldId="2147483680"/>
              <ac:spMk id="4" creationId="{F086075D-3724-2588-ECAA-AB8A655E18C5}"/>
            </ac:spMkLst>
          </pc:spChg>
          <pc:picChg chg="mod">
            <ac:chgData name="GOMEZ, Paula" userId="c93cf399-3ed7-4230-9282-8831e3fe5ae7" providerId="ADAL" clId="{3DCDF38D-D63B-4FCB-856E-DA42321E02A8}" dt="2023-06-05T08:53:08.433" v="19"/>
            <ac:picMkLst>
              <pc:docMk/>
              <pc:sldMasterMk cId="0" sldId="2147484847"/>
              <pc:sldLayoutMk cId="0" sldId="2147483680"/>
              <ac:picMk id="536"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80"/>
              <ac:picMk id="537"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80"/>
              <ac:picMk id="539"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3680"/>
              <ac:picMk id="54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1"/>
          </pc:sldLayoutMkLst>
          <pc:spChg chg="mod">
            <ac:chgData name="GOMEZ, Paula" userId="c93cf399-3ed7-4230-9282-8831e3fe5ae7" providerId="ADAL" clId="{3DCDF38D-D63B-4FCB-856E-DA42321E02A8}" dt="2023-06-05T08:53:08.433" v="19"/>
            <ac:spMkLst>
              <pc:docMk/>
              <pc:sldMasterMk cId="0" sldId="2147483684"/>
              <pc:sldLayoutMk cId="0" sldId="2147483681"/>
              <ac:spMk id="2" creationId="{D7BD1407-8BD3-25C1-982C-57208CA64016}"/>
            </ac:spMkLst>
          </pc:spChg>
          <pc:spChg chg="mod">
            <ac:chgData name="GOMEZ, Paula" userId="c93cf399-3ed7-4230-9282-8831e3fe5ae7" providerId="ADAL" clId="{3DCDF38D-D63B-4FCB-856E-DA42321E02A8}" dt="2023-06-05T08:53:08.433" v="19"/>
            <ac:spMkLst>
              <pc:docMk/>
              <pc:sldMasterMk cId="0" sldId="2147483684"/>
              <pc:sldLayoutMk cId="0" sldId="2147483681"/>
              <ac:spMk id="3" creationId="{60EB1DF3-1AD8-82CA-1262-1B379D618D97}"/>
            </ac:spMkLst>
          </pc:spChg>
          <pc:spChg chg="mod">
            <ac:chgData name="GOMEZ, Paula" userId="c93cf399-3ed7-4230-9282-8831e3fe5ae7" providerId="ADAL" clId="{3DCDF38D-D63B-4FCB-856E-DA42321E02A8}" dt="2023-06-05T08:53:08.433" v="19"/>
            <ac:spMkLst>
              <pc:docMk/>
              <pc:sldMasterMk cId="0" sldId="2147483684"/>
              <pc:sldLayoutMk cId="0" sldId="2147483681"/>
              <ac:spMk id="4" creationId="{A26B4829-D607-2093-7A24-C028780F884B}"/>
            </ac:spMkLst>
          </pc:spChg>
          <pc:picChg chg="mod">
            <ac:chgData name="GOMEZ, Paula" userId="c93cf399-3ed7-4230-9282-8831e3fe5ae7" providerId="ADAL" clId="{3DCDF38D-D63B-4FCB-856E-DA42321E02A8}" dt="2023-06-05T08:53:08.433" v="19"/>
            <ac:picMkLst>
              <pc:docMk/>
              <pc:sldMasterMk cId="0" sldId="2147483684"/>
              <pc:sldLayoutMk cId="0" sldId="2147483681"/>
              <ac:picMk id="55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1"/>
              <ac:picMk id="55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1"/>
              <ac:picMk id="55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1"/>
              <ac:picMk id="554"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2"/>
          </pc:sldLayoutMkLst>
          <pc:spChg chg="mod">
            <ac:chgData name="GOMEZ, Paula" userId="c93cf399-3ed7-4230-9282-8831e3fe5ae7" providerId="ADAL" clId="{3DCDF38D-D63B-4FCB-856E-DA42321E02A8}" dt="2023-06-05T08:53:08.433" v="19"/>
            <ac:spMkLst>
              <pc:docMk/>
              <pc:sldMasterMk cId="0" sldId="2147483684"/>
              <pc:sldLayoutMk cId="0" sldId="2147483682"/>
              <ac:spMk id="2" creationId="{2B83EE1A-CE07-5689-AA3C-5517B45B5FEB}"/>
            </ac:spMkLst>
          </pc:spChg>
          <pc:spChg chg="mod">
            <ac:chgData name="GOMEZ, Paula" userId="c93cf399-3ed7-4230-9282-8831e3fe5ae7" providerId="ADAL" clId="{3DCDF38D-D63B-4FCB-856E-DA42321E02A8}" dt="2023-06-05T08:53:08.433" v="19"/>
            <ac:spMkLst>
              <pc:docMk/>
              <pc:sldMasterMk cId="0" sldId="2147483684"/>
              <pc:sldLayoutMk cId="0" sldId="2147483682"/>
              <ac:spMk id="3" creationId="{BA4A4D0A-AB15-BA7B-5E93-ACCE178D85C8}"/>
            </ac:spMkLst>
          </pc:spChg>
          <pc:spChg chg="mod">
            <ac:chgData name="GOMEZ, Paula" userId="c93cf399-3ed7-4230-9282-8831e3fe5ae7" providerId="ADAL" clId="{3DCDF38D-D63B-4FCB-856E-DA42321E02A8}" dt="2023-06-05T08:53:08.433" v="19"/>
            <ac:spMkLst>
              <pc:docMk/>
              <pc:sldMasterMk cId="0" sldId="2147483684"/>
              <pc:sldLayoutMk cId="0" sldId="2147483682"/>
              <ac:spMk id="4" creationId="{9FA0AA44-E694-3518-63E8-3619F9BFEB0D}"/>
            </ac:spMkLst>
          </pc:spChg>
          <pc:spChg chg="mod">
            <ac:chgData name="GOMEZ, Paula" userId="c93cf399-3ed7-4230-9282-8831e3fe5ae7" providerId="ADAL" clId="{3DCDF38D-D63B-4FCB-856E-DA42321E02A8}" dt="2023-06-05T08:53:08.433" v="19"/>
            <ac:spMkLst>
              <pc:docMk/>
              <pc:sldMasterMk cId="0" sldId="2147483684"/>
              <pc:sldLayoutMk cId="0" sldId="2147483682"/>
              <ac:spMk id="567"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2"/>
              <ac:spMk id="568"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82"/>
              <ac:picMk id="56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2"/>
              <ac:picMk id="56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2"/>
              <ac:picMk id="56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2"/>
              <ac:picMk id="56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2275276128" sldId="2147483683"/>
          </pc:sldLayoutMkLst>
          <pc:spChg chg="mod">
            <ac:chgData name="GOMEZ, Paula" userId="c93cf399-3ed7-4230-9282-8831e3fe5ae7" providerId="ADAL" clId="{3DCDF38D-D63B-4FCB-856E-DA42321E02A8}" dt="2023-06-05T08:53:08.433" v="19"/>
            <ac:spMkLst>
              <pc:docMk/>
              <pc:sldMasterMk cId="0" sldId="2147483684"/>
              <pc:sldLayoutMk cId="2275276128" sldId="2147483683"/>
              <ac:spMk id="2" creationId="{CA048A18-286E-8178-7613-E0BEB32229EC}"/>
            </ac:spMkLst>
          </pc:spChg>
          <pc:spChg chg="mod">
            <ac:chgData name="GOMEZ, Paula" userId="c93cf399-3ed7-4230-9282-8831e3fe5ae7" providerId="ADAL" clId="{3DCDF38D-D63B-4FCB-856E-DA42321E02A8}" dt="2023-06-05T08:53:08.433" v="19"/>
            <ac:spMkLst>
              <pc:docMk/>
              <pc:sldMasterMk cId="0" sldId="2147483684"/>
              <pc:sldLayoutMk cId="2275276128" sldId="2147483683"/>
              <ac:spMk id="5" creationId="{BCB9F621-A02F-71D7-5D36-03CF03D57951}"/>
            </ac:spMkLst>
          </pc:spChg>
          <pc:spChg chg="mod">
            <ac:chgData name="GOMEZ, Paula" userId="c93cf399-3ed7-4230-9282-8831e3fe5ae7" providerId="ADAL" clId="{3DCDF38D-D63B-4FCB-856E-DA42321E02A8}" dt="2023-06-05T08:53:08.433" v="19"/>
            <ac:spMkLst>
              <pc:docMk/>
              <pc:sldMasterMk cId="0" sldId="2147483684"/>
              <pc:sldLayoutMk cId="2275276128" sldId="2147483683"/>
              <ac:spMk id="6" creationId="{1498C65F-DB87-EE84-7683-007A381A05AF}"/>
            </ac:spMkLst>
          </pc:spChg>
          <pc:picChg chg="mod">
            <ac:chgData name="GOMEZ, Paula" userId="c93cf399-3ed7-4230-9282-8831e3fe5ae7" providerId="ADAL" clId="{3DCDF38D-D63B-4FCB-856E-DA42321E02A8}" dt="2023-06-05T08:53:08.433" v="19"/>
            <ac:picMkLst>
              <pc:docMk/>
              <pc:sldMasterMk cId="0" sldId="2147483684"/>
              <pc:sldLayoutMk cId="2275276128" sldId="2147483683"/>
              <ac:picMk id="4" creationId="{AB4E21C5-1F9B-06D3-89A1-51CE7F45E91F}"/>
            </ac:picMkLst>
          </pc:picChg>
          <pc:picChg chg="mod">
            <ac:chgData name="GOMEZ, Paula" userId="c93cf399-3ed7-4230-9282-8831e3fe5ae7" providerId="ADAL" clId="{3DCDF38D-D63B-4FCB-856E-DA42321E02A8}" dt="2023-06-05T08:53:08.433" v="19"/>
            <ac:picMkLst>
              <pc:docMk/>
              <pc:sldMasterMk cId="0" sldId="2147483684"/>
              <pc:sldLayoutMk cId="2275276128" sldId="2147483683"/>
              <ac:picMk id="7" creationId="{EB11A7B1-EF20-714F-5061-F66E4FD8F507}"/>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5"/>
          </pc:sldLayoutMkLst>
          <pc:spChg chg="mod">
            <ac:chgData name="GOMEZ, Paula" userId="c93cf399-3ed7-4230-9282-8831e3fe5ae7" providerId="ADAL" clId="{3DCDF38D-D63B-4FCB-856E-DA42321E02A8}" dt="2023-06-05T08:53:08.433" v="19"/>
            <ac:spMkLst>
              <pc:docMk/>
              <pc:sldMasterMk cId="0" sldId="2147483684"/>
              <pc:sldLayoutMk cId="0" sldId="2147483685"/>
              <ac:spMk id="2" creationId="{834DAAAE-AF1E-54E7-3512-919A11CFDFC8}"/>
            </ac:spMkLst>
          </pc:spChg>
          <pc:spChg chg="mod">
            <ac:chgData name="GOMEZ, Paula" userId="c93cf399-3ed7-4230-9282-8831e3fe5ae7" providerId="ADAL" clId="{3DCDF38D-D63B-4FCB-856E-DA42321E02A8}" dt="2023-06-05T08:53:08.433" v="19"/>
            <ac:spMkLst>
              <pc:docMk/>
              <pc:sldMasterMk cId="0" sldId="2147483684"/>
              <pc:sldLayoutMk cId="0" sldId="2147483685"/>
              <ac:spMk id="3" creationId="{5B2D353C-32BA-F9F8-1BA2-5ACED804AFD9}"/>
            </ac:spMkLst>
          </pc:spChg>
          <pc:spChg chg="mod">
            <ac:chgData name="GOMEZ, Paula" userId="c93cf399-3ed7-4230-9282-8831e3fe5ae7" providerId="ADAL" clId="{3DCDF38D-D63B-4FCB-856E-DA42321E02A8}" dt="2023-06-05T08:53:08.433" v="19"/>
            <ac:spMkLst>
              <pc:docMk/>
              <pc:sldMasterMk cId="0" sldId="2147483684"/>
              <pc:sldLayoutMk cId="0" sldId="2147483685"/>
              <ac:spMk id="22"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5"/>
              <ac:spMk id="33"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5"/>
              <ac:spMk id="34"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85"/>
              <ac:picMk id="2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2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2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2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2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3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5"/>
              <ac:picMk id="3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6"/>
          </pc:sldLayoutMkLst>
          <pc:spChg chg="mod">
            <ac:chgData name="GOMEZ, Paula" userId="c93cf399-3ed7-4230-9282-8831e3fe5ae7" providerId="ADAL" clId="{3DCDF38D-D63B-4FCB-856E-DA42321E02A8}" dt="2023-06-05T08:53:08.433" v="19"/>
            <ac:spMkLst>
              <pc:docMk/>
              <pc:sldMasterMk cId="0" sldId="2147483684"/>
              <pc:sldLayoutMk cId="0" sldId="2147483686"/>
              <ac:spMk id="2" creationId="{F65BC4A1-F8A0-F7E8-2113-312FC85061AC}"/>
            </ac:spMkLst>
          </pc:spChg>
          <pc:spChg chg="mod">
            <ac:chgData name="GOMEZ, Paula" userId="c93cf399-3ed7-4230-9282-8831e3fe5ae7" providerId="ADAL" clId="{3DCDF38D-D63B-4FCB-856E-DA42321E02A8}" dt="2023-06-05T08:53:08.433" v="19"/>
            <ac:spMkLst>
              <pc:docMk/>
              <pc:sldMasterMk cId="0" sldId="2147483684"/>
              <pc:sldLayoutMk cId="0" sldId="2147483686"/>
              <ac:spMk id="3" creationId="{AA36EC8F-901F-277D-08D8-FB29EAAACCE5}"/>
            </ac:spMkLst>
          </pc:spChg>
          <pc:spChg chg="mod">
            <ac:chgData name="GOMEZ, Paula" userId="c93cf399-3ed7-4230-9282-8831e3fe5ae7" providerId="ADAL" clId="{3DCDF38D-D63B-4FCB-856E-DA42321E02A8}" dt="2023-06-05T08:53:08.433" v="19"/>
            <ac:spMkLst>
              <pc:docMk/>
              <pc:sldMasterMk cId="0" sldId="2147483684"/>
              <pc:sldLayoutMk cId="0" sldId="2147483686"/>
              <ac:spMk id="4" creationId="{0221DADE-27AC-D837-97B8-20E205E443D4}"/>
            </ac:spMkLst>
          </pc:spChg>
          <pc:spChg chg="mod">
            <ac:chgData name="GOMEZ, Paula" userId="c93cf399-3ed7-4230-9282-8831e3fe5ae7" providerId="ADAL" clId="{3DCDF38D-D63B-4FCB-856E-DA42321E02A8}" dt="2023-06-05T08:53:08.433" v="19"/>
            <ac:spMkLst>
              <pc:docMk/>
              <pc:sldMasterMk cId="0" sldId="2147483684"/>
              <pc:sldLayoutMk cId="0" sldId="2147483686"/>
              <ac:spMk id="4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6"/>
              <ac:spMk id="4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6"/>
              <ac:spMk id="4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6"/>
              <ac:spMk id="50" creationId="{00000000-0000-0000-0000-000000000000}"/>
            </ac:spMkLst>
          </pc:spChg>
          <pc:grpChg chg="mod">
            <ac:chgData name="GOMEZ, Paula" userId="c93cf399-3ed7-4230-9282-8831e3fe5ae7" providerId="ADAL" clId="{3DCDF38D-D63B-4FCB-856E-DA42321E02A8}" dt="2023-06-05T08:53:08.433" v="19"/>
            <ac:grpSpMkLst>
              <pc:docMk/>
              <pc:sldMasterMk cId="0" sldId="2147483684"/>
              <pc:sldLayoutMk cId="0" sldId="2147483686"/>
              <ac:grpSpMk id="54" creationId="{00000000-0000-0000-0000-000000000000}"/>
            </ac:grpSpMkLst>
          </pc:grpChg>
          <pc:picChg chg="mod">
            <ac:chgData name="GOMEZ, Paula" userId="c93cf399-3ed7-4230-9282-8831e3fe5ae7" providerId="ADAL" clId="{3DCDF38D-D63B-4FCB-856E-DA42321E02A8}" dt="2023-06-05T08:53:08.433" v="19"/>
            <ac:picMkLst>
              <pc:docMk/>
              <pc:sldMasterMk cId="0" sldId="2147483684"/>
              <pc:sldLayoutMk cId="0" sldId="2147483686"/>
              <ac:picMk id="4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4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4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4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4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5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5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6"/>
              <ac:picMk id="5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7"/>
          </pc:sldLayoutMkLst>
          <pc:spChg chg="mod">
            <ac:chgData name="GOMEZ, Paula" userId="c93cf399-3ed7-4230-9282-8831e3fe5ae7" providerId="ADAL" clId="{3DCDF38D-D63B-4FCB-856E-DA42321E02A8}" dt="2023-06-05T08:53:08.433" v="19"/>
            <ac:spMkLst>
              <pc:docMk/>
              <pc:sldMasterMk cId="0" sldId="2147483684"/>
              <pc:sldLayoutMk cId="0" sldId="2147483687"/>
              <ac:spMk id="2" creationId="{55FA7A7A-318F-C3F9-6AA8-B82188569AB7}"/>
            </ac:spMkLst>
          </pc:spChg>
          <pc:spChg chg="mod">
            <ac:chgData name="GOMEZ, Paula" userId="c93cf399-3ed7-4230-9282-8831e3fe5ae7" providerId="ADAL" clId="{3DCDF38D-D63B-4FCB-856E-DA42321E02A8}" dt="2023-06-05T08:53:08.433" v="19"/>
            <ac:spMkLst>
              <pc:docMk/>
              <pc:sldMasterMk cId="0" sldId="2147483684"/>
              <pc:sldLayoutMk cId="0" sldId="2147483687"/>
              <ac:spMk id="3" creationId="{0F51BF88-5AE4-7087-7E40-F32E70D26271}"/>
            </ac:spMkLst>
          </pc:spChg>
          <pc:spChg chg="mod">
            <ac:chgData name="GOMEZ, Paula" userId="c93cf399-3ed7-4230-9282-8831e3fe5ae7" providerId="ADAL" clId="{3DCDF38D-D63B-4FCB-856E-DA42321E02A8}" dt="2023-06-05T08:53:08.433" v="19"/>
            <ac:spMkLst>
              <pc:docMk/>
              <pc:sldMasterMk cId="0" sldId="2147483684"/>
              <pc:sldLayoutMk cId="0" sldId="2147483687"/>
              <ac:spMk id="4" creationId="{2CCF84E2-427A-B2AD-1B61-23E62131A9C3}"/>
            </ac:spMkLst>
          </pc:spChg>
          <pc:spChg chg="mod">
            <ac:chgData name="GOMEZ, Paula" userId="c93cf399-3ed7-4230-9282-8831e3fe5ae7" providerId="ADAL" clId="{3DCDF38D-D63B-4FCB-856E-DA42321E02A8}" dt="2023-06-05T08:53:08.433" v="19"/>
            <ac:spMkLst>
              <pc:docMk/>
              <pc:sldMasterMk cId="0" sldId="2147483684"/>
              <pc:sldLayoutMk cId="0" sldId="2147483687"/>
              <ac:spMk id="6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7"/>
              <ac:spMk id="69"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87"/>
              <ac:picMk id="6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7"/>
              <ac:picMk id="6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7"/>
              <ac:picMk id="6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7"/>
              <ac:picMk id="6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8"/>
          </pc:sldLayoutMkLst>
          <pc:spChg chg="mod">
            <ac:chgData name="GOMEZ, Paula" userId="c93cf399-3ed7-4230-9282-8831e3fe5ae7" providerId="ADAL" clId="{3DCDF38D-D63B-4FCB-856E-DA42321E02A8}" dt="2023-06-05T08:53:08.433" v="19"/>
            <ac:spMkLst>
              <pc:docMk/>
              <pc:sldMasterMk cId="0" sldId="2147483684"/>
              <pc:sldLayoutMk cId="0" sldId="2147483688"/>
              <ac:spMk id="2" creationId="{2F6CF285-B0FF-2820-E003-AA8913A4607A}"/>
            </ac:spMkLst>
          </pc:spChg>
          <pc:spChg chg="mod">
            <ac:chgData name="GOMEZ, Paula" userId="c93cf399-3ed7-4230-9282-8831e3fe5ae7" providerId="ADAL" clId="{3DCDF38D-D63B-4FCB-856E-DA42321E02A8}" dt="2023-06-05T08:53:08.433" v="19"/>
            <ac:spMkLst>
              <pc:docMk/>
              <pc:sldMasterMk cId="0" sldId="2147483684"/>
              <pc:sldLayoutMk cId="0" sldId="2147483688"/>
              <ac:spMk id="3" creationId="{83F1FBB7-01C1-1FE2-DE88-D36B2B06F67D}"/>
            </ac:spMkLst>
          </pc:spChg>
          <pc:spChg chg="mod">
            <ac:chgData name="GOMEZ, Paula" userId="c93cf399-3ed7-4230-9282-8831e3fe5ae7" providerId="ADAL" clId="{3DCDF38D-D63B-4FCB-856E-DA42321E02A8}" dt="2023-06-05T08:53:08.433" v="19"/>
            <ac:spMkLst>
              <pc:docMk/>
              <pc:sldMasterMk cId="0" sldId="2147483684"/>
              <pc:sldLayoutMk cId="0" sldId="2147483688"/>
              <ac:spMk id="4" creationId="{0F7F9A95-ED0D-E21C-3D0C-2F78B62A4300}"/>
            </ac:spMkLst>
          </pc:spChg>
          <pc:spChg chg="mod">
            <ac:chgData name="GOMEZ, Paula" userId="c93cf399-3ed7-4230-9282-8831e3fe5ae7" providerId="ADAL" clId="{3DCDF38D-D63B-4FCB-856E-DA42321E02A8}" dt="2023-06-05T08:53:08.433" v="19"/>
            <ac:spMkLst>
              <pc:docMk/>
              <pc:sldMasterMk cId="0" sldId="2147483684"/>
              <pc:sldLayoutMk cId="0" sldId="2147483688"/>
              <ac:spMk id="83"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8"/>
              <ac:spMk id="84"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8"/>
              <ac:spMk id="8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8"/>
              <ac:spMk id="86"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88"/>
              <ac:picMk id="7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8"/>
              <ac:picMk id="7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8"/>
              <ac:picMk id="8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8"/>
              <ac:picMk id="8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89"/>
          </pc:sldLayoutMkLst>
          <pc:spChg chg="mod">
            <ac:chgData name="GOMEZ, Paula" userId="c93cf399-3ed7-4230-9282-8831e3fe5ae7" providerId="ADAL" clId="{3DCDF38D-D63B-4FCB-856E-DA42321E02A8}" dt="2023-06-05T08:53:08.433" v="19"/>
            <ac:spMkLst>
              <pc:docMk/>
              <pc:sldMasterMk cId="0" sldId="2147483684"/>
              <pc:sldLayoutMk cId="0" sldId="2147483689"/>
              <ac:spMk id="2" creationId="{C20C2B66-97F8-6D0E-C385-F587F4D13696}"/>
            </ac:spMkLst>
          </pc:spChg>
          <pc:spChg chg="mod">
            <ac:chgData name="GOMEZ, Paula" userId="c93cf399-3ed7-4230-9282-8831e3fe5ae7" providerId="ADAL" clId="{3DCDF38D-D63B-4FCB-856E-DA42321E02A8}" dt="2023-06-05T08:53:08.433" v="19"/>
            <ac:spMkLst>
              <pc:docMk/>
              <pc:sldMasterMk cId="0" sldId="2147483684"/>
              <pc:sldLayoutMk cId="0" sldId="2147483689"/>
              <ac:spMk id="3" creationId="{CCFAF2FB-E8E3-7993-3A2E-8024D58ED192}"/>
            </ac:spMkLst>
          </pc:spChg>
          <pc:spChg chg="mod">
            <ac:chgData name="GOMEZ, Paula" userId="c93cf399-3ed7-4230-9282-8831e3fe5ae7" providerId="ADAL" clId="{3DCDF38D-D63B-4FCB-856E-DA42321E02A8}" dt="2023-06-05T08:53:08.433" v="19"/>
            <ac:spMkLst>
              <pc:docMk/>
              <pc:sldMasterMk cId="0" sldId="2147483684"/>
              <pc:sldLayoutMk cId="0" sldId="2147483689"/>
              <ac:spMk id="4" creationId="{DDFA3045-3819-A674-DA36-A2229ACEAC20}"/>
            </ac:spMkLst>
          </pc:spChg>
          <pc:spChg chg="mod">
            <ac:chgData name="GOMEZ, Paula" userId="c93cf399-3ed7-4230-9282-8831e3fe5ae7" providerId="ADAL" clId="{3DCDF38D-D63B-4FCB-856E-DA42321E02A8}" dt="2023-06-05T08:53:08.433" v="19"/>
            <ac:spMkLst>
              <pc:docMk/>
              <pc:sldMasterMk cId="0" sldId="2147483684"/>
              <pc:sldLayoutMk cId="0" sldId="2147483689"/>
              <ac:spMk id="9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9"/>
              <ac:spMk id="10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9"/>
              <ac:spMk id="102"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89"/>
              <ac:spMk id="103"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89"/>
              <ac:picMk id="9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9"/>
              <ac:picMk id="9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9"/>
              <ac:picMk id="9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9"/>
              <ac:picMk id="9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89"/>
              <ac:picMk id="10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0"/>
          </pc:sldLayoutMkLst>
          <pc:spChg chg="mod">
            <ac:chgData name="GOMEZ, Paula" userId="c93cf399-3ed7-4230-9282-8831e3fe5ae7" providerId="ADAL" clId="{3DCDF38D-D63B-4FCB-856E-DA42321E02A8}" dt="2023-06-05T08:53:08.433" v="19"/>
            <ac:spMkLst>
              <pc:docMk/>
              <pc:sldMasterMk cId="0" sldId="2147483684"/>
              <pc:sldLayoutMk cId="0" sldId="2147483690"/>
              <ac:spMk id="2" creationId="{C663F8F0-849B-12F0-3764-50315D27DE8D}"/>
            </ac:spMkLst>
          </pc:spChg>
          <pc:spChg chg="mod">
            <ac:chgData name="GOMEZ, Paula" userId="c93cf399-3ed7-4230-9282-8831e3fe5ae7" providerId="ADAL" clId="{3DCDF38D-D63B-4FCB-856E-DA42321E02A8}" dt="2023-06-05T08:53:08.433" v="19"/>
            <ac:spMkLst>
              <pc:docMk/>
              <pc:sldMasterMk cId="0" sldId="2147483684"/>
              <pc:sldLayoutMk cId="0" sldId="2147483690"/>
              <ac:spMk id="3" creationId="{6D0F9CE6-6C0A-45AF-DEC1-5EBA4BCF134C}"/>
            </ac:spMkLst>
          </pc:spChg>
          <pc:spChg chg="mod">
            <ac:chgData name="GOMEZ, Paula" userId="c93cf399-3ed7-4230-9282-8831e3fe5ae7" providerId="ADAL" clId="{3DCDF38D-D63B-4FCB-856E-DA42321E02A8}" dt="2023-06-05T08:53:08.433" v="19"/>
            <ac:spMkLst>
              <pc:docMk/>
              <pc:sldMasterMk cId="0" sldId="2147483684"/>
              <pc:sldLayoutMk cId="0" sldId="2147483690"/>
              <ac:spMk id="4" creationId="{91018DB4-A512-32BD-BAAE-947EA9A50EDF}"/>
            </ac:spMkLst>
          </pc:spChg>
          <pc:spChg chg="mod">
            <ac:chgData name="GOMEZ, Paula" userId="c93cf399-3ed7-4230-9282-8831e3fe5ae7" providerId="ADAL" clId="{3DCDF38D-D63B-4FCB-856E-DA42321E02A8}" dt="2023-06-05T08:53:08.433" v="19"/>
            <ac:spMkLst>
              <pc:docMk/>
              <pc:sldMasterMk cId="0" sldId="2147483684"/>
              <pc:sldLayoutMk cId="0" sldId="2147483690"/>
              <ac:spMk id="117"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0"/>
              <ac:spMk id="11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0"/>
              <ac:spMk id="12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0"/>
              <ac:spMk id="12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0"/>
              <ac:spMk id="12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0"/>
              <ac:picMk id="11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0"/>
              <ac:picMk id="11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0"/>
              <ac:picMk id="11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0"/>
              <ac:picMk id="11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0"/>
              <ac:picMk id="11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1"/>
          </pc:sldLayoutMkLst>
          <pc:spChg chg="mod">
            <ac:chgData name="GOMEZ, Paula" userId="c93cf399-3ed7-4230-9282-8831e3fe5ae7" providerId="ADAL" clId="{3DCDF38D-D63B-4FCB-856E-DA42321E02A8}" dt="2023-06-05T08:53:08.433" v="19"/>
            <ac:spMkLst>
              <pc:docMk/>
              <pc:sldMasterMk cId="0" sldId="2147483684"/>
              <pc:sldLayoutMk cId="0" sldId="2147483691"/>
              <ac:spMk id="2" creationId="{51370939-C469-FF43-C53E-B366AE845DAE}"/>
            </ac:spMkLst>
          </pc:spChg>
          <pc:spChg chg="mod">
            <ac:chgData name="GOMEZ, Paula" userId="c93cf399-3ed7-4230-9282-8831e3fe5ae7" providerId="ADAL" clId="{3DCDF38D-D63B-4FCB-856E-DA42321E02A8}" dt="2023-06-05T08:53:08.433" v="19"/>
            <ac:spMkLst>
              <pc:docMk/>
              <pc:sldMasterMk cId="0" sldId="2147483684"/>
              <pc:sldLayoutMk cId="0" sldId="2147483691"/>
              <ac:spMk id="3" creationId="{8761AB0B-33ED-CB21-03F6-4D54DA742BB5}"/>
            </ac:spMkLst>
          </pc:spChg>
          <pc:spChg chg="mod">
            <ac:chgData name="GOMEZ, Paula" userId="c93cf399-3ed7-4230-9282-8831e3fe5ae7" providerId="ADAL" clId="{3DCDF38D-D63B-4FCB-856E-DA42321E02A8}" dt="2023-06-05T08:53:08.433" v="19"/>
            <ac:spMkLst>
              <pc:docMk/>
              <pc:sldMasterMk cId="0" sldId="2147483684"/>
              <pc:sldLayoutMk cId="0" sldId="2147483691"/>
              <ac:spMk id="4" creationId="{F5734E38-1440-7E40-BC12-949030CB79D0}"/>
            </ac:spMkLst>
          </pc:spChg>
          <pc:spChg chg="mod">
            <ac:chgData name="GOMEZ, Paula" userId="c93cf399-3ed7-4230-9282-8831e3fe5ae7" providerId="ADAL" clId="{3DCDF38D-D63B-4FCB-856E-DA42321E02A8}" dt="2023-06-05T08:53:08.433" v="19"/>
            <ac:spMkLst>
              <pc:docMk/>
              <pc:sldMasterMk cId="0" sldId="2147483684"/>
              <pc:sldLayoutMk cId="0" sldId="2147483691"/>
              <ac:spMk id="13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1"/>
              <ac:spMk id="13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1"/>
              <ac:spMk id="13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1"/>
              <ac:spMk id="14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1"/>
              <ac:spMk id="14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1"/>
              <ac:spMk id="14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1"/>
              <ac:picMk id="13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1"/>
              <ac:picMk id="13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1"/>
              <ac:picMk id="13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1"/>
              <ac:picMk id="13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1"/>
              <ac:picMk id="13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2"/>
          </pc:sldLayoutMkLst>
          <pc:spChg chg="mod">
            <ac:chgData name="GOMEZ, Paula" userId="c93cf399-3ed7-4230-9282-8831e3fe5ae7" providerId="ADAL" clId="{3DCDF38D-D63B-4FCB-856E-DA42321E02A8}" dt="2023-06-05T08:53:08.433" v="19"/>
            <ac:spMkLst>
              <pc:docMk/>
              <pc:sldMasterMk cId="0" sldId="2147483684"/>
              <pc:sldLayoutMk cId="0" sldId="2147483692"/>
              <ac:spMk id="2" creationId="{727FB8DD-1524-EFE6-EB26-354E9417A138}"/>
            </ac:spMkLst>
          </pc:spChg>
          <pc:spChg chg="mod">
            <ac:chgData name="GOMEZ, Paula" userId="c93cf399-3ed7-4230-9282-8831e3fe5ae7" providerId="ADAL" clId="{3DCDF38D-D63B-4FCB-856E-DA42321E02A8}" dt="2023-06-05T08:53:08.433" v="19"/>
            <ac:spMkLst>
              <pc:docMk/>
              <pc:sldMasterMk cId="0" sldId="2147483684"/>
              <pc:sldLayoutMk cId="0" sldId="2147483692"/>
              <ac:spMk id="3" creationId="{1FA00743-F051-C670-0FD7-4FB035BB3F87}"/>
            </ac:spMkLst>
          </pc:spChg>
          <pc:spChg chg="mod">
            <ac:chgData name="GOMEZ, Paula" userId="c93cf399-3ed7-4230-9282-8831e3fe5ae7" providerId="ADAL" clId="{3DCDF38D-D63B-4FCB-856E-DA42321E02A8}" dt="2023-06-05T08:53:08.433" v="19"/>
            <ac:spMkLst>
              <pc:docMk/>
              <pc:sldMasterMk cId="0" sldId="2147483684"/>
              <pc:sldLayoutMk cId="0" sldId="2147483692"/>
              <ac:spMk id="4" creationId="{F45D708A-BB6E-D975-ED29-7A257A8E230B}"/>
            </ac:spMkLst>
          </pc:spChg>
          <pc:spChg chg="mod">
            <ac:chgData name="GOMEZ, Paula" userId="c93cf399-3ed7-4230-9282-8831e3fe5ae7" providerId="ADAL" clId="{3DCDF38D-D63B-4FCB-856E-DA42321E02A8}" dt="2023-06-05T08:53:08.433" v="19"/>
            <ac:spMkLst>
              <pc:docMk/>
              <pc:sldMasterMk cId="0" sldId="2147483684"/>
              <pc:sldLayoutMk cId="0" sldId="2147483692"/>
              <ac:spMk id="15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2"/>
              <ac:spMk id="15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2"/>
              <ac:spMk id="15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2"/>
              <ac:spMk id="16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2"/>
              <ac:spMk id="16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2"/>
              <ac:spMk id="16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2"/>
              <ac:picMk id="15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2"/>
              <ac:picMk id="15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2"/>
              <ac:picMk id="15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2"/>
              <ac:picMk id="15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2"/>
              <ac:picMk id="15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3"/>
          </pc:sldLayoutMkLst>
          <pc:spChg chg="mod">
            <ac:chgData name="GOMEZ, Paula" userId="c93cf399-3ed7-4230-9282-8831e3fe5ae7" providerId="ADAL" clId="{3DCDF38D-D63B-4FCB-856E-DA42321E02A8}" dt="2023-06-05T08:53:08.433" v="19"/>
            <ac:spMkLst>
              <pc:docMk/>
              <pc:sldMasterMk cId="0" sldId="2147483684"/>
              <pc:sldLayoutMk cId="0" sldId="2147483693"/>
              <ac:spMk id="2" creationId="{F9D0428B-1F43-6B4A-6E0F-18691B96FC0A}"/>
            </ac:spMkLst>
          </pc:spChg>
          <pc:spChg chg="mod">
            <ac:chgData name="GOMEZ, Paula" userId="c93cf399-3ed7-4230-9282-8831e3fe5ae7" providerId="ADAL" clId="{3DCDF38D-D63B-4FCB-856E-DA42321E02A8}" dt="2023-06-05T08:53:08.433" v="19"/>
            <ac:spMkLst>
              <pc:docMk/>
              <pc:sldMasterMk cId="0" sldId="2147483684"/>
              <pc:sldLayoutMk cId="0" sldId="2147483693"/>
              <ac:spMk id="3" creationId="{BAECC429-4203-963A-4A7C-2DB61138EF23}"/>
            </ac:spMkLst>
          </pc:spChg>
          <pc:spChg chg="mod">
            <ac:chgData name="GOMEZ, Paula" userId="c93cf399-3ed7-4230-9282-8831e3fe5ae7" providerId="ADAL" clId="{3DCDF38D-D63B-4FCB-856E-DA42321E02A8}" dt="2023-06-05T08:53:08.433" v="19"/>
            <ac:spMkLst>
              <pc:docMk/>
              <pc:sldMasterMk cId="0" sldId="2147483684"/>
              <pc:sldLayoutMk cId="0" sldId="2147483693"/>
              <ac:spMk id="4" creationId="{41E76E04-ADC1-C57E-4CD0-D1CF7481E180}"/>
            </ac:spMkLst>
          </pc:spChg>
          <pc:spChg chg="mod">
            <ac:chgData name="GOMEZ, Paula" userId="c93cf399-3ed7-4230-9282-8831e3fe5ae7" providerId="ADAL" clId="{3DCDF38D-D63B-4FCB-856E-DA42321E02A8}" dt="2023-06-05T08:53:08.433" v="19"/>
            <ac:spMkLst>
              <pc:docMk/>
              <pc:sldMasterMk cId="0" sldId="2147483684"/>
              <pc:sldLayoutMk cId="0" sldId="2147483693"/>
              <ac:spMk id="17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3"/>
              <ac:spMk id="17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3"/>
              <ac:spMk id="17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3"/>
              <ac:spMk id="18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3"/>
              <ac:spMk id="18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3"/>
              <ac:spMk id="18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3"/>
              <ac:picMk id="17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3"/>
              <ac:picMk id="17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3"/>
              <ac:picMk id="17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3"/>
              <ac:picMk id="17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3"/>
              <ac:picMk id="17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4"/>
          </pc:sldLayoutMkLst>
          <pc:spChg chg="mod">
            <ac:chgData name="GOMEZ, Paula" userId="c93cf399-3ed7-4230-9282-8831e3fe5ae7" providerId="ADAL" clId="{3DCDF38D-D63B-4FCB-856E-DA42321E02A8}" dt="2023-06-05T08:53:08.433" v="19"/>
            <ac:spMkLst>
              <pc:docMk/>
              <pc:sldMasterMk cId="0" sldId="2147483684"/>
              <pc:sldLayoutMk cId="0" sldId="2147483694"/>
              <ac:spMk id="2" creationId="{1F6996E6-ADDF-363A-8E5A-718968F17F74}"/>
            </ac:spMkLst>
          </pc:spChg>
          <pc:spChg chg="mod">
            <ac:chgData name="GOMEZ, Paula" userId="c93cf399-3ed7-4230-9282-8831e3fe5ae7" providerId="ADAL" clId="{3DCDF38D-D63B-4FCB-856E-DA42321E02A8}" dt="2023-06-05T08:53:08.433" v="19"/>
            <ac:spMkLst>
              <pc:docMk/>
              <pc:sldMasterMk cId="0" sldId="2147483684"/>
              <pc:sldLayoutMk cId="0" sldId="2147483694"/>
              <ac:spMk id="3" creationId="{4D1C9D7F-794C-1E87-8B5A-3B084F4E04DD}"/>
            </ac:spMkLst>
          </pc:spChg>
          <pc:spChg chg="mod">
            <ac:chgData name="GOMEZ, Paula" userId="c93cf399-3ed7-4230-9282-8831e3fe5ae7" providerId="ADAL" clId="{3DCDF38D-D63B-4FCB-856E-DA42321E02A8}" dt="2023-06-05T08:53:08.433" v="19"/>
            <ac:spMkLst>
              <pc:docMk/>
              <pc:sldMasterMk cId="0" sldId="2147483684"/>
              <pc:sldLayoutMk cId="0" sldId="2147483694"/>
              <ac:spMk id="4" creationId="{1A8AFD3C-2F0C-6850-20AC-C0E454828675}"/>
            </ac:spMkLst>
          </pc:spChg>
          <pc:spChg chg="mod">
            <ac:chgData name="GOMEZ, Paula" userId="c93cf399-3ed7-4230-9282-8831e3fe5ae7" providerId="ADAL" clId="{3DCDF38D-D63B-4FCB-856E-DA42321E02A8}" dt="2023-06-05T08:53:08.433" v="19"/>
            <ac:spMkLst>
              <pc:docMk/>
              <pc:sldMasterMk cId="0" sldId="2147483684"/>
              <pc:sldLayoutMk cId="0" sldId="2147483694"/>
              <ac:spMk id="19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4"/>
              <ac:spMk id="198"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4"/>
              <ac:spMk id="19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4"/>
              <ac:spMk id="20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4"/>
              <ac:spMk id="20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4"/>
              <ac:spMk id="20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4"/>
              <ac:picMk id="19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4"/>
              <ac:picMk id="19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4"/>
              <ac:picMk id="19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4"/>
              <ac:picMk id="19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4"/>
              <ac:picMk id="19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6"/>
          </pc:sldLayoutMkLst>
          <pc:spChg chg="mod">
            <ac:chgData name="GOMEZ, Paula" userId="c93cf399-3ed7-4230-9282-8831e3fe5ae7" providerId="ADAL" clId="{3DCDF38D-D63B-4FCB-856E-DA42321E02A8}" dt="2023-06-05T08:53:08.433" v="19"/>
            <ac:spMkLst>
              <pc:docMk/>
              <pc:sldMasterMk cId="0" sldId="2147483684"/>
              <pc:sldLayoutMk cId="0" sldId="2147483696"/>
              <ac:spMk id="2" creationId="{E9A955F0-9201-A688-E7B6-9926FB245BDD}"/>
            </ac:spMkLst>
          </pc:spChg>
          <pc:spChg chg="mod">
            <ac:chgData name="GOMEZ, Paula" userId="c93cf399-3ed7-4230-9282-8831e3fe5ae7" providerId="ADAL" clId="{3DCDF38D-D63B-4FCB-856E-DA42321E02A8}" dt="2023-06-05T08:53:08.433" v="19"/>
            <ac:spMkLst>
              <pc:docMk/>
              <pc:sldMasterMk cId="0" sldId="2147483684"/>
              <pc:sldLayoutMk cId="0" sldId="2147483696"/>
              <ac:spMk id="3" creationId="{A8B680F3-5A2C-709E-88C3-4917FE719C60}"/>
            </ac:spMkLst>
          </pc:spChg>
          <pc:spChg chg="mod">
            <ac:chgData name="GOMEZ, Paula" userId="c93cf399-3ed7-4230-9282-8831e3fe5ae7" providerId="ADAL" clId="{3DCDF38D-D63B-4FCB-856E-DA42321E02A8}" dt="2023-06-05T08:53:08.433" v="19"/>
            <ac:spMkLst>
              <pc:docMk/>
              <pc:sldMasterMk cId="0" sldId="2147483684"/>
              <pc:sldLayoutMk cId="0" sldId="2147483696"/>
              <ac:spMk id="4" creationId="{88111DBB-C5F1-CFFE-E5FB-65A4BAA0D743}"/>
            </ac:spMkLst>
          </pc:spChg>
          <pc:spChg chg="mod">
            <ac:chgData name="GOMEZ, Paula" userId="c93cf399-3ed7-4230-9282-8831e3fe5ae7" providerId="ADAL" clId="{3DCDF38D-D63B-4FCB-856E-DA42321E02A8}" dt="2023-06-05T08:53:08.433" v="19"/>
            <ac:spMkLst>
              <pc:docMk/>
              <pc:sldMasterMk cId="0" sldId="2147483684"/>
              <pc:sldLayoutMk cId="0" sldId="2147483696"/>
              <ac:spMk id="223"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6"/>
              <ac:spMk id="22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6"/>
              <ac:spMk id="227"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6"/>
              <ac:picMk id="21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6"/>
              <ac:picMk id="22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6"/>
              <ac:picMk id="22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6"/>
              <ac:picMk id="22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6"/>
              <ac:picMk id="22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6"/>
              <ac:picMk id="22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7"/>
          </pc:sldLayoutMkLst>
          <pc:spChg chg="mod">
            <ac:chgData name="GOMEZ, Paula" userId="c93cf399-3ed7-4230-9282-8831e3fe5ae7" providerId="ADAL" clId="{3DCDF38D-D63B-4FCB-856E-DA42321E02A8}" dt="2023-06-05T08:53:08.433" v="19"/>
            <ac:spMkLst>
              <pc:docMk/>
              <pc:sldMasterMk cId="0" sldId="2147483684"/>
              <pc:sldLayoutMk cId="0" sldId="2147483697"/>
              <ac:spMk id="2" creationId="{3483D84E-A0F9-CD50-45CA-A275475D19A9}"/>
            </ac:spMkLst>
          </pc:spChg>
          <pc:spChg chg="mod">
            <ac:chgData name="GOMEZ, Paula" userId="c93cf399-3ed7-4230-9282-8831e3fe5ae7" providerId="ADAL" clId="{3DCDF38D-D63B-4FCB-856E-DA42321E02A8}" dt="2023-06-05T08:53:08.433" v="19"/>
            <ac:spMkLst>
              <pc:docMk/>
              <pc:sldMasterMk cId="0" sldId="2147483684"/>
              <pc:sldLayoutMk cId="0" sldId="2147483697"/>
              <ac:spMk id="3" creationId="{F38B569F-0B66-91F8-DE10-AFC253AAA8C2}"/>
            </ac:spMkLst>
          </pc:spChg>
          <pc:spChg chg="mod">
            <ac:chgData name="GOMEZ, Paula" userId="c93cf399-3ed7-4230-9282-8831e3fe5ae7" providerId="ADAL" clId="{3DCDF38D-D63B-4FCB-856E-DA42321E02A8}" dt="2023-06-05T08:53:08.433" v="19"/>
            <ac:spMkLst>
              <pc:docMk/>
              <pc:sldMasterMk cId="0" sldId="2147483684"/>
              <pc:sldLayoutMk cId="0" sldId="2147483697"/>
              <ac:spMk id="4" creationId="{58DC98FF-B570-A510-179A-2B593BA07F85}"/>
            </ac:spMkLst>
          </pc:spChg>
          <pc:spChg chg="mod">
            <ac:chgData name="GOMEZ, Paula" userId="c93cf399-3ed7-4230-9282-8831e3fe5ae7" providerId="ADAL" clId="{3DCDF38D-D63B-4FCB-856E-DA42321E02A8}" dt="2023-06-05T08:53:08.433" v="19"/>
            <ac:spMkLst>
              <pc:docMk/>
              <pc:sldMasterMk cId="0" sldId="2147483684"/>
              <pc:sldLayoutMk cId="0" sldId="2147483697"/>
              <ac:spMk id="241"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7"/>
              <ac:picMk id="23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7"/>
              <ac:picMk id="23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7"/>
              <ac:picMk id="23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7"/>
              <ac:picMk id="24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7"/>
              <ac:picMk id="24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7"/>
              <ac:picMk id="24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8"/>
          </pc:sldLayoutMkLst>
          <pc:spChg chg="mod">
            <ac:chgData name="GOMEZ, Paula" userId="c93cf399-3ed7-4230-9282-8831e3fe5ae7" providerId="ADAL" clId="{3DCDF38D-D63B-4FCB-856E-DA42321E02A8}" dt="2023-06-05T08:53:08.433" v="19"/>
            <ac:spMkLst>
              <pc:docMk/>
              <pc:sldMasterMk cId="0" sldId="2147483684"/>
              <pc:sldLayoutMk cId="0" sldId="2147483698"/>
              <ac:spMk id="2" creationId="{70178CF0-9D03-19BE-6B05-C6AC61CF986C}"/>
            </ac:spMkLst>
          </pc:spChg>
          <pc:spChg chg="mod">
            <ac:chgData name="GOMEZ, Paula" userId="c93cf399-3ed7-4230-9282-8831e3fe5ae7" providerId="ADAL" clId="{3DCDF38D-D63B-4FCB-856E-DA42321E02A8}" dt="2023-06-05T08:53:08.433" v="19"/>
            <ac:spMkLst>
              <pc:docMk/>
              <pc:sldMasterMk cId="0" sldId="2147483684"/>
              <pc:sldLayoutMk cId="0" sldId="2147483698"/>
              <ac:spMk id="3" creationId="{E5446D74-3F3F-808B-1F21-85D3E9FBB8E7}"/>
            </ac:spMkLst>
          </pc:spChg>
          <pc:spChg chg="mod">
            <ac:chgData name="GOMEZ, Paula" userId="c93cf399-3ed7-4230-9282-8831e3fe5ae7" providerId="ADAL" clId="{3DCDF38D-D63B-4FCB-856E-DA42321E02A8}" dt="2023-06-05T08:53:08.433" v="19"/>
            <ac:spMkLst>
              <pc:docMk/>
              <pc:sldMasterMk cId="0" sldId="2147483684"/>
              <pc:sldLayoutMk cId="0" sldId="2147483698"/>
              <ac:spMk id="4" creationId="{46BEB772-724C-5AA2-8499-6B34F28B1C53}"/>
            </ac:spMkLst>
          </pc:spChg>
          <pc:spChg chg="mod">
            <ac:chgData name="GOMEZ, Paula" userId="c93cf399-3ed7-4230-9282-8831e3fe5ae7" providerId="ADAL" clId="{3DCDF38D-D63B-4FCB-856E-DA42321E02A8}" dt="2023-06-05T08:53:08.433" v="19"/>
            <ac:spMkLst>
              <pc:docMk/>
              <pc:sldMasterMk cId="0" sldId="2147483684"/>
              <pc:sldLayoutMk cId="0" sldId="2147483698"/>
              <ac:spMk id="257"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8"/>
              <ac:spMk id="25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8"/>
              <ac:spMk id="261"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8"/>
              <ac:picMk id="25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8"/>
              <ac:picMk id="25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8"/>
              <ac:picMk id="25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8"/>
              <ac:picMk id="25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8"/>
              <ac:picMk id="25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8"/>
              <ac:picMk id="26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699"/>
          </pc:sldLayoutMkLst>
          <pc:spChg chg="mod">
            <ac:chgData name="GOMEZ, Paula" userId="c93cf399-3ed7-4230-9282-8831e3fe5ae7" providerId="ADAL" clId="{3DCDF38D-D63B-4FCB-856E-DA42321E02A8}" dt="2023-06-05T08:53:08.433" v="19"/>
            <ac:spMkLst>
              <pc:docMk/>
              <pc:sldMasterMk cId="0" sldId="2147483684"/>
              <pc:sldLayoutMk cId="0" sldId="2147483699"/>
              <ac:spMk id="2" creationId="{6F9085DC-E979-74C6-486C-E38B27B362BA}"/>
            </ac:spMkLst>
          </pc:spChg>
          <pc:spChg chg="mod">
            <ac:chgData name="GOMEZ, Paula" userId="c93cf399-3ed7-4230-9282-8831e3fe5ae7" providerId="ADAL" clId="{3DCDF38D-D63B-4FCB-856E-DA42321E02A8}" dt="2023-06-05T08:53:08.433" v="19"/>
            <ac:spMkLst>
              <pc:docMk/>
              <pc:sldMasterMk cId="0" sldId="2147483684"/>
              <pc:sldLayoutMk cId="0" sldId="2147483699"/>
              <ac:spMk id="3" creationId="{FC6BB047-245D-7658-76D3-BDD8BE324B71}"/>
            </ac:spMkLst>
          </pc:spChg>
          <pc:spChg chg="mod">
            <ac:chgData name="GOMEZ, Paula" userId="c93cf399-3ed7-4230-9282-8831e3fe5ae7" providerId="ADAL" clId="{3DCDF38D-D63B-4FCB-856E-DA42321E02A8}" dt="2023-06-05T08:53:08.433" v="19"/>
            <ac:spMkLst>
              <pc:docMk/>
              <pc:sldMasterMk cId="0" sldId="2147483684"/>
              <pc:sldLayoutMk cId="0" sldId="2147483699"/>
              <ac:spMk id="4" creationId="{FCDD0ABA-2704-FF44-5C11-FC0E80D2F97F}"/>
            </ac:spMkLst>
          </pc:spChg>
          <pc:spChg chg="mod">
            <ac:chgData name="GOMEZ, Paula" userId="c93cf399-3ed7-4230-9282-8831e3fe5ae7" providerId="ADAL" clId="{3DCDF38D-D63B-4FCB-856E-DA42321E02A8}" dt="2023-06-05T08:53:08.433" v="19"/>
            <ac:spMkLst>
              <pc:docMk/>
              <pc:sldMasterMk cId="0" sldId="2147483684"/>
              <pc:sldLayoutMk cId="0" sldId="2147483699"/>
              <ac:spMk id="27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699"/>
              <ac:spMk id="278"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699"/>
              <ac:picMk id="27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9"/>
              <ac:picMk id="27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9"/>
              <ac:picMk id="27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9"/>
              <ac:picMk id="27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9"/>
              <ac:picMk id="27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699"/>
              <ac:picMk id="27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0"/>
          </pc:sldLayoutMkLst>
          <pc:spChg chg="mod">
            <ac:chgData name="GOMEZ, Paula" userId="c93cf399-3ed7-4230-9282-8831e3fe5ae7" providerId="ADAL" clId="{3DCDF38D-D63B-4FCB-856E-DA42321E02A8}" dt="2023-06-05T08:53:08.433" v="19"/>
            <ac:spMkLst>
              <pc:docMk/>
              <pc:sldMasterMk cId="0" sldId="2147483684"/>
              <pc:sldLayoutMk cId="0" sldId="2147483700"/>
              <ac:spMk id="5" creationId="{495CB37D-449A-152E-9219-941B2D5B5D4D}"/>
            </ac:spMkLst>
          </pc:spChg>
          <pc:spChg chg="mod">
            <ac:chgData name="GOMEZ, Paula" userId="c93cf399-3ed7-4230-9282-8831e3fe5ae7" providerId="ADAL" clId="{3DCDF38D-D63B-4FCB-856E-DA42321E02A8}" dt="2023-06-05T08:53:08.433" v="19"/>
            <ac:spMkLst>
              <pc:docMk/>
              <pc:sldMasterMk cId="0" sldId="2147483684"/>
              <pc:sldLayoutMk cId="0" sldId="2147483700"/>
              <ac:spMk id="6" creationId="{A0F1E6B8-C121-98BA-4EDE-E2D959F6758D}"/>
            </ac:spMkLst>
          </pc:spChg>
          <pc:spChg chg="mod">
            <ac:chgData name="GOMEZ, Paula" userId="c93cf399-3ed7-4230-9282-8831e3fe5ae7" providerId="ADAL" clId="{3DCDF38D-D63B-4FCB-856E-DA42321E02A8}" dt="2023-06-05T08:53:08.433" v="19"/>
            <ac:spMkLst>
              <pc:docMk/>
              <pc:sldMasterMk cId="0" sldId="2147483684"/>
              <pc:sldLayoutMk cId="0" sldId="2147483700"/>
              <ac:spMk id="7" creationId="{0C925E2F-8409-6A9D-4D5A-FAC09BBBFE06}"/>
            </ac:spMkLst>
          </pc:spChg>
          <pc:spChg chg="mod">
            <ac:chgData name="GOMEZ, Paula" userId="c93cf399-3ed7-4230-9282-8831e3fe5ae7" providerId="ADAL" clId="{3DCDF38D-D63B-4FCB-856E-DA42321E02A8}" dt="2023-06-05T08:53:08.433" v="19"/>
            <ac:spMkLst>
              <pc:docMk/>
              <pc:sldMasterMk cId="0" sldId="2147483684"/>
              <pc:sldLayoutMk cId="0" sldId="2147483700"/>
              <ac:spMk id="293"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0"/>
              <ac:spMk id="294"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0"/>
              <ac:picMk id="28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0"/>
              <ac:picMk id="28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0"/>
              <ac:picMk id="29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0"/>
              <ac:picMk id="29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0"/>
              <ac:picMk id="29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1"/>
          </pc:sldLayoutMkLst>
          <pc:spChg chg="mod">
            <ac:chgData name="GOMEZ, Paula" userId="c93cf399-3ed7-4230-9282-8831e3fe5ae7" providerId="ADAL" clId="{3DCDF38D-D63B-4FCB-856E-DA42321E02A8}" dt="2023-06-05T08:53:08.433" v="19"/>
            <ac:spMkLst>
              <pc:docMk/>
              <pc:sldMasterMk cId="0" sldId="2147483684"/>
              <pc:sldLayoutMk cId="0" sldId="2147483701"/>
              <ac:spMk id="2" creationId="{2BD97919-B019-9479-C013-3C22A08429D9}"/>
            </ac:spMkLst>
          </pc:spChg>
          <pc:spChg chg="mod">
            <ac:chgData name="GOMEZ, Paula" userId="c93cf399-3ed7-4230-9282-8831e3fe5ae7" providerId="ADAL" clId="{3DCDF38D-D63B-4FCB-856E-DA42321E02A8}" dt="2023-06-05T08:53:08.433" v="19"/>
            <ac:spMkLst>
              <pc:docMk/>
              <pc:sldMasterMk cId="0" sldId="2147483684"/>
              <pc:sldLayoutMk cId="0" sldId="2147483701"/>
              <ac:spMk id="3" creationId="{0DC944A4-AF41-0B34-78D6-144236766EB0}"/>
            </ac:spMkLst>
          </pc:spChg>
          <pc:spChg chg="mod">
            <ac:chgData name="GOMEZ, Paula" userId="c93cf399-3ed7-4230-9282-8831e3fe5ae7" providerId="ADAL" clId="{3DCDF38D-D63B-4FCB-856E-DA42321E02A8}" dt="2023-06-05T08:53:08.433" v="19"/>
            <ac:spMkLst>
              <pc:docMk/>
              <pc:sldMasterMk cId="0" sldId="2147483684"/>
              <pc:sldLayoutMk cId="0" sldId="2147483701"/>
              <ac:spMk id="4" creationId="{BF0E96D1-94B2-DD9C-041D-782D60D8754B}"/>
            </ac:spMkLst>
          </pc:spChg>
          <pc:spChg chg="mod">
            <ac:chgData name="GOMEZ, Paula" userId="c93cf399-3ed7-4230-9282-8831e3fe5ae7" providerId="ADAL" clId="{3DCDF38D-D63B-4FCB-856E-DA42321E02A8}" dt="2023-06-05T08:53:08.433" v="19"/>
            <ac:spMkLst>
              <pc:docMk/>
              <pc:sldMasterMk cId="0" sldId="2147483684"/>
              <pc:sldLayoutMk cId="0" sldId="2147483701"/>
              <ac:spMk id="32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1"/>
              <ac:spMk id="326"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1"/>
              <ac:picMk id="32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1"/>
              <ac:picMk id="32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1"/>
              <ac:picMk id="32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1"/>
              <ac:picMk id="32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1"/>
              <ac:picMk id="324"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2"/>
          </pc:sldLayoutMkLst>
          <pc:spChg chg="mod">
            <ac:chgData name="GOMEZ, Paula" userId="c93cf399-3ed7-4230-9282-8831e3fe5ae7" providerId="ADAL" clId="{3DCDF38D-D63B-4FCB-856E-DA42321E02A8}" dt="2023-06-05T08:53:08.433" v="19"/>
            <ac:spMkLst>
              <pc:docMk/>
              <pc:sldMasterMk cId="0" sldId="2147483684"/>
              <pc:sldLayoutMk cId="0" sldId="2147483702"/>
              <ac:spMk id="2" creationId="{361CD8A0-7E80-48D1-0561-E689FD39626F}"/>
            </ac:spMkLst>
          </pc:spChg>
          <pc:spChg chg="mod">
            <ac:chgData name="GOMEZ, Paula" userId="c93cf399-3ed7-4230-9282-8831e3fe5ae7" providerId="ADAL" clId="{3DCDF38D-D63B-4FCB-856E-DA42321E02A8}" dt="2023-06-05T08:53:08.433" v="19"/>
            <ac:spMkLst>
              <pc:docMk/>
              <pc:sldMasterMk cId="0" sldId="2147483684"/>
              <pc:sldLayoutMk cId="0" sldId="2147483702"/>
              <ac:spMk id="3" creationId="{3E8D6537-E747-91DB-C801-771A193B80B7}"/>
            </ac:spMkLst>
          </pc:spChg>
          <pc:spChg chg="mod">
            <ac:chgData name="GOMEZ, Paula" userId="c93cf399-3ed7-4230-9282-8831e3fe5ae7" providerId="ADAL" clId="{3DCDF38D-D63B-4FCB-856E-DA42321E02A8}" dt="2023-06-05T08:53:08.433" v="19"/>
            <ac:spMkLst>
              <pc:docMk/>
              <pc:sldMasterMk cId="0" sldId="2147483684"/>
              <pc:sldLayoutMk cId="0" sldId="2147483702"/>
              <ac:spMk id="4" creationId="{0DD1ED67-E4A0-DAB4-5868-333818E802CB}"/>
            </ac:spMkLst>
          </pc:spChg>
          <pc:spChg chg="mod">
            <ac:chgData name="GOMEZ, Paula" userId="c93cf399-3ed7-4230-9282-8831e3fe5ae7" providerId="ADAL" clId="{3DCDF38D-D63B-4FCB-856E-DA42321E02A8}" dt="2023-06-05T08:53:08.433" v="19"/>
            <ac:spMkLst>
              <pc:docMk/>
              <pc:sldMasterMk cId="0" sldId="2147483684"/>
              <pc:sldLayoutMk cId="0" sldId="2147483702"/>
              <ac:spMk id="34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2"/>
              <ac:spMk id="34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2"/>
              <ac:picMk id="33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2"/>
              <ac:picMk id="33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2"/>
              <ac:picMk id="33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2"/>
              <ac:picMk id="33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2"/>
              <ac:picMk id="340"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3"/>
          </pc:sldLayoutMkLst>
          <pc:spChg chg="mod">
            <ac:chgData name="GOMEZ, Paula" userId="c93cf399-3ed7-4230-9282-8831e3fe5ae7" providerId="ADAL" clId="{3DCDF38D-D63B-4FCB-856E-DA42321E02A8}" dt="2023-06-05T08:53:08.433" v="19"/>
            <ac:spMkLst>
              <pc:docMk/>
              <pc:sldMasterMk cId="0" sldId="2147483684"/>
              <pc:sldLayoutMk cId="0" sldId="2147483703"/>
              <ac:spMk id="2" creationId="{7342555C-CDE0-CF96-742F-0DD9BB24ACFD}"/>
            </ac:spMkLst>
          </pc:spChg>
          <pc:spChg chg="mod">
            <ac:chgData name="GOMEZ, Paula" userId="c93cf399-3ed7-4230-9282-8831e3fe5ae7" providerId="ADAL" clId="{3DCDF38D-D63B-4FCB-856E-DA42321E02A8}" dt="2023-06-05T08:53:08.433" v="19"/>
            <ac:spMkLst>
              <pc:docMk/>
              <pc:sldMasterMk cId="0" sldId="2147483684"/>
              <pc:sldLayoutMk cId="0" sldId="2147483703"/>
              <ac:spMk id="3" creationId="{E39F7016-6ED7-563D-7BE1-A7BFC7A27C45}"/>
            </ac:spMkLst>
          </pc:spChg>
          <pc:spChg chg="mod">
            <ac:chgData name="GOMEZ, Paula" userId="c93cf399-3ed7-4230-9282-8831e3fe5ae7" providerId="ADAL" clId="{3DCDF38D-D63B-4FCB-856E-DA42321E02A8}" dt="2023-06-05T08:53:08.433" v="19"/>
            <ac:spMkLst>
              <pc:docMk/>
              <pc:sldMasterMk cId="0" sldId="2147483684"/>
              <pc:sldLayoutMk cId="0" sldId="2147483703"/>
              <ac:spMk id="4" creationId="{C76AA82A-F09A-1A02-C5FB-7883B1B5AD83}"/>
            </ac:spMkLst>
          </pc:spChg>
          <pc:spChg chg="mod">
            <ac:chgData name="GOMEZ, Paula" userId="c93cf399-3ed7-4230-9282-8831e3fe5ae7" providerId="ADAL" clId="{3DCDF38D-D63B-4FCB-856E-DA42321E02A8}" dt="2023-06-05T08:53:08.433" v="19"/>
            <ac:spMkLst>
              <pc:docMk/>
              <pc:sldMasterMk cId="0" sldId="2147483684"/>
              <pc:sldLayoutMk cId="0" sldId="2147483703"/>
              <ac:spMk id="359"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3"/>
              <ac:spMk id="360"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3"/>
              <ac:picMk id="35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3"/>
              <ac:picMk id="35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3"/>
              <ac:picMk id="35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3"/>
              <ac:picMk id="35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4"/>
          </pc:sldLayoutMkLst>
          <pc:spChg chg="mod">
            <ac:chgData name="GOMEZ, Paula" userId="c93cf399-3ed7-4230-9282-8831e3fe5ae7" providerId="ADAL" clId="{3DCDF38D-D63B-4FCB-856E-DA42321E02A8}" dt="2023-06-05T08:53:08.433" v="19"/>
            <ac:spMkLst>
              <pc:docMk/>
              <pc:sldMasterMk cId="0" sldId="2147483684"/>
              <pc:sldLayoutMk cId="0" sldId="2147483704"/>
              <ac:spMk id="2" creationId="{95172116-9723-4EAA-8D09-06D387F4020A}"/>
            </ac:spMkLst>
          </pc:spChg>
          <pc:spChg chg="mod">
            <ac:chgData name="GOMEZ, Paula" userId="c93cf399-3ed7-4230-9282-8831e3fe5ae7" providerId="ADAL" clId="{3DCDF38D-D63B-4FCB-856E-DA42321E02A8}" dt="2023-06-05T08:53:08.433" v="19"/>
            <ac:spMkLst>
              <pc:docMk/>
              <pc:sldMasterMk cId="0" sldId="2147483684"/>
              <pc:sldLayoutMk cId="0" sldId="2147483704"/>
              <ac:spMk id="3" creationId="{41799DFA-91E3-CC51-C0B8-258366ED1F44}"/>
            </ac:spMkLst>
          </pc:spChg>
          <pc:spChg chg="mod">
            <ac:chgData name="GOMEZ, Paula" userId="c93cf399-3ed7-4230-9282-8831e3fe5ae7" providerId="ADAL" clId="{3DCDF38D-D63B-4FCB-856E-DA42321E02A8}" dt="2023-06-05T08:53:08.433" v="19"/>
            <ac:spMkLst>
              <pc:docMk/>
              <pc:sldMasterMk cId="0" sldId="2147483684"/>
              <pc:sldLayoutMk cId="0" sldId="2147483704"/>
              <ac:spMk id="4" creationId="{89BD3C6E-E01D-2ADA-720E-4170C352A917}"/>
            </ac:spMkLst>
          </pc:spChg>
          <pc:spChg chg="mod">
            <ac:chgData name="GOMEZ, Paula" userId="c93cf399-3ed7-4230-9282-8831e3fe5ae7" providerId="ADAL" clId="{3DCDF38D-D63B-4FCB-856E-DA42321E02A8}" dt="2023-06-05T08:53:08.433" v="19"/>
            <ac:spMkLst>
              <pc:docMk/>
              <pc:sldMasterMk cId="0" sldId="2147483684"/>
              <pc:sldLayoutMk cId="0" sldId="2147483704"/>
              <ac:spMk id="374"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4"/>
              <ac:spMk id="37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4"/>
              <ac:spMk id="376"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4"/>
              <ac:picMk id="36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4"/>
              <ac:picMk id="36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4"/>
              <ac:picMk id="37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4"/>
              <ac:picMk id="37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5"/>
          </pc:sldLayoutMkLst>
          <pc:spChg chg="mod">
            <ac:chgData name="GOMEZ, Paula" userId="c93cf399-3ed7-4230-9282-8831e3fe5ae7" providerId="ADAL" clId="{3DCDF38D-D63B-4FCB-856E-DA42321E02A8}" dt="2023-06-05T08:53:08.433" v="19"/>
            <ac:spMkLst>
              <pc:docMk/>
              <pc:sldMasterMk cId="0" sldId="2147483684"/>
              <pc:sldLayoutMk cId="0" sldId="2147483705"/>
              <ac:spMk id="2" creationId="{480D7B64-2DDE-13A6-15E3-40B349B3E619}"/>
            </ac:spMkLst>
          </pc:spChg>
          <pc:spChg chg="mod">
            <ac:chgData name="GOMEZ, Paula" userId="c93cf399-3ed7-4230-9282-8831e3fe5ae7" providerId="ADAL" clId="{3DCDF38D-D63B-4FCB-856E-DA42321E02A8}" dt="2023-06-05T08:53:08.433" v="19"/>
            <ac:spMkLst>
              <pc:docMk/>
              <pc:sldMasterMk cId="0" sldId="2147483684"/>
              <pc:sldLayoutMk cId="0" sldId="2147483705"/>
              <ac:spMk id="3" creationId="{30460BE3-2716-1F24-604B-1DFDBA1A6E01}"/>
            </ac:spMkLst>
          </pc:spChg>
          <pc:spChg chg="mod">
            <ac:chgData name="GOMEZ, Paula" userId="c93cf399-3ed7-4230-9282-8831e3fe5ae7" providerId="ADAL" clId="{3DCDF38D-D63B-4FCB-856E-DA42321E02A8}" dt="2023-06-05T08:53:08.433" v="19"/>
            <ac:spMkLst>
              <pc:docMk/>
              <pc:sldMasterMk cId="0" sldId="2147483684"/>
              <pc:sldLayoutMk cId="0" sldId="2147483705"/>
              <ac:spMk id="4" creationId="{0E2648CD-CA9E-6FE8-6C10-76B13FE4F394}"/>
            </ac:spMkLst>
          </pc:spChg>
          <pc:spChg chg="mod">
            <ac:chgData name="GOMEZ, Paula" userId="c93cf399-3ed7-4230-9282-8831e3fe5ae7" providerId="ADAL" clId="{3DCDF38D-D63B-4FCB-856E-DA42321E02A8}" dt="2023-06-05T08:53:08.433" v="19"/>
            <ac:spMkLst>
              <pc:docMk/>
              <pc:sldMasterMk cId="0" sldId="2147483684"/>
              <pc:sldLayoutMk cId="0" sldId="2147483705"/>
              <ac:spMk id="39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5"/>
              <ac:spMk id="39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5"/>
              <ac:spMk id="39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5"/>
              <ac:picMk id="38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5"/>
              <ac:picMk id="38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5"/>
              <ac:picMk id="38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5"/>
              <ac:picMk id="38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6"/>
          </pc:sldLayoutMkLst>
          <pc:spChg chg="mod">
            <ac:chgData name="GOMEZ, Paula" userId="c93cf399-3ed7-4230-9282-8831e3fe5ae7" providerId="ADAL" clId="{3DCDF38D-D63B-4FCB-856E-DA42321E02A8}" dt="2023-06-05T08:53:08.433" v="19"/>
            <ac:spMkLst>
              <pc:docMk/>
              <pc:sldMasterMk cId="0" sldId="2147483684"/>
              <pc:sldLayoutMk cId="0" sldId="2147483706"/>
              <ac:spMk id="2" creationId="{0465F591-3C1A-EE1A-B7EA-541874E6EE5A}"/>
            </ac:spMkLst>
          </pc:spChg>
          <pc:spChg chg="mod">
            <ac:chgData name="GOMEZ, Paula" userId="c93cf399-3ed7-4230-9282-8831e3fe5ae7" providerId="ADAL" clId="{3DCDF38D-D63B-4FCB-856E-DA42321E02A8}" dt="2023-06-05T08:53:08.433" v="19"/>
            <ac:spMkLst>
              <pc:docMk/>
              <pc:sldMasterMk cId="0" sldId="2147483684"/>
              <pc:sldLayoutMk cId="0" sldId="2147483706"/>
              <ac:spMk id="3" creationId="{481F5E39-1480-699F-7D93-44A7D109128D}"/>
            </ac:spMkLst>
          </pc:spChg>
          <pc:spChg chg="mod">
            <ac:chgData name="GOMEZ, Paula" userId="c93cf399-3ed7-4230-9282-8831e3fe5ae7" providerId="ADAL" clId="{3DCDF38D-D63B-4FCB-856E-DA42321E02A8}" dt="2023-06-05T08:53:08.433" v="19"/>
            <ac:spMkLst>
              <pc:docMk/>
              <pc:sldMasterMk cId="0" sldId="2147483684"/>
              <pc:sldLayoutMk cId="0" sldId="2147483706"/>
              <ac:spMk id="4" creationId="{EFD2A013-B08F-D62D-9C36-0D72A10F5070}"/>
            </ac:spMkLst>
          </pc:spChg>
          <pc:spChg chg="mod">
            <ac:chgData name="GOMEZ, Paula" userId="c93cf399-3ed7-4230-9282-8831e3fe5ae7" providerId="ADAL" clId="{3DCDF38D-D63B-4FCB-856E-DA42321E02A8}" dt="2023-06-05T08:53:08.433" v="19"/>
            <ac:spMkLst>
              <pc:docMk/>
              <pc:sldMasterMk cId="0" sldId="2147483684"/>
              <pc:sldLayoutMk cId="0" sldId="2147483706"/>
              <ac:spMk id="40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6"/>
              <ac:spMk id="407"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6"/>
              <ac:spMk id="408"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6"/>
              <ac:picMk id="39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6"/>
              <ac:picMk id="40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6"/>
              <ac:picMk id="40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6"/>
              <ac:picMk id="40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7"/>
          </pc:sldLayoutMkLst>
          <pc:spChg chg="mod">
            <ac:chgData name="GOMEZ, Paula" userId="c93cf399-3ed7-4230-9282-8831e3fe5ae7" providerId="ADAL" clId="{3DCDF38D-D63B-4FCB-856E-DA42321E02A8}" dt="2023-06-05T08:53:08.433" v="19"/>
            <ac:spMkLst>
              <pc:docMk/>
              <pc:sldMasterMk cId="0" sldId="2147483684"/>
              <pc:sldLayoutMk cId="0" sldId="2147483707"/>
              <ac:spMk id="2" creationId="{27C39693-1CC9-EC08-11A3-A5C2109D20A1}"/>
            </ac:spMkLst>
          </pc:spChg>
          <pc:spChg chg="mod">
            <ac:chgData name="GOMEZ, Paula" userId="c93cf399-3ed7-4230-9282-8831e3fe5ae7" providerId="ADAL" clId="{3DCDF38D-D63B-4FCB-856E-DA42321E02A8}" dt="2023-06-05T08:53:08.433" v="19"/>
            <ac:spMkLst>
              <pc:docMk/>
              <pc:sldMasterMk cId="0" sldId="2147483684"/>
              <pc:sldLayoutMk cId="0" sldId="2147483707"/>
              <ac:spMk id="3" creationId="{4162529B-143F-68B3-E987-27360B4BE2BF}"/>
            </ac:spMkLst>
          </pc:spChg>
          <pc:spChg chg="mod">
            <ac:chgData name="GOMEZ, Paula" userId="c93cf399-3ed7-4230-9282-8831e3fe5ae7" providerId="ADAL" clId="{3DCDF38D-D63B-4FCB-856E-DA42321E02A8}" dt="2023-06-05T08:53:08.433" v="19"/>
            <ac:spMkLst>
              <pc:docMk/>
              <pc:sldMasterMk cId="0" sldId="2147483684"/>
              <pc:sldLayoutMk cId="0" sldId="2147483707"/>
              <ac:spMk id="4" creationId="{AD47C7A7-B694-B71A-036A-D51C53785342}"/>
            </ac:spMkLst>
          </pc:spChg>
          <pc:spChg chg="mod">
            <ac:chgData name="GOMEZ, Paula" userId="c93cf399-3ed7-4230-9282-8831e3fe5ae7" providerId="ADAL" clId="{3DCDF38D-D63B-4FCB-856E-DA42321E02A8}" dt="2023-06-05T08:53:08.433" v="19"/>
            <ac:spMkLst>
              <pc:docMk/>
              <pc:sldMasterMk cId="0" sldId="2147483684"/>
              <pc:sldLayoutMk cId="0" sldId="2147483707"/>
              <ac:spMk id="422"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7"/>
              <ac:spMk id="425"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7"/>
              <ac:picMk id="41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7"/>
              <ac:picMk id="41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7"/>
              <ac:picMk id="41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7"/>
              <ac:picMk id="41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7"/>
              <ac:picMk id="42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7"/>
              <ac:picMk id="42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8"/>
          </pc:sldLayoutMkLst>
          <pc:spChg chg="mod">
            <ac:chgData name="GOMEZ, Paula" userId="c93cf399-3ed7-4230-9282-8831e3fe5ae7" providerId="ADAL" clId="{3DCDF38D-D63B-4FCB-856E-DA42321E02A8}" dt="2023-06-05T08:53:08.433" v="19"/>
            <ac:spMkLst>
              <pc:docMk/>
              <pc:sldMasterMk cId="0" sldId="2147483684"/>
              <pc:sldLayoutMk cId="0" sldId="2147483708"/>
              <ac:spMk id="2" creationId="{725F175C-0DBC-F695-E704-0D89B9BF7509}"/>
            </ac:spMkLst>
          </pc:spChg>
          <pc:spChg chg="mod">
            <ac:chgData name="GOMEZ, Paula" userId="c93cf399-3ed7-4230-9282-8831e3fe5ae7" providerId="ADAL" clId="{3DCDF38D-D63B-4FCB-856E-DA42321E02A8}" dt="2023-06-05T08:53:08.433" v="19"/>
            <ac:spMkLst>
              <pc:docMk/>
              <pc:sldMasterMk cId="0" sldId="2147483684"/>
              <pc:sldLayoutMk cId="0" sldId="2147483708"/>
              <ac:spMk id="3" creationId="{34B3A20C-77CB-58D0-7030-8071836158AD}"/>
            </ac:spMkLst>
          </pc:spChg>
          <pc:spChg chg="mod">
            <ac:chgData name="GOMEZ, Paula" userId="c93cf399-3ed7-4230-9282-8831e3fe5ae7" providerId="ADAL" clId="{3DCDF38D-D63B-4FCB-856E-DA42321E02A8}" dt="2023-06-05T08:53:08.433" v="19"/>
            <ac:spMkLst>
              <pc:docMk/>
              <pc:sldMasterMk cId="0" sldId="2147483684"/>
              <pc:sldLayoutMk cId="0" sldId="2147483708"/>
              <ac:spMk id="4" creationId="{3E2AA856-6FAE-6749-A116-D9CE80FC3833}"/>
            </ac:spMkLst>
          </pc:spChg>
          <pc:spChg chg="mod">
            <ac:chgData name="GOMEZ, Paula" userId="c93cf399-3ed7-4230-9282-8831e3fe5ae7" providerId="ADAL" clId="{3DCDF38D-D63B-4FCB-856E-DA42321E02A8}" dt="2023-06-05T08:53:08.433" v="19"/>
            <ac:spMkLst>
              <pc:docMk/>
              <pc:sldMasterMk cId="0" sldId="2147483684"/>
              <pc:sldLayoutMk cId="0" sldId="2147483708"/>
              <ac:spMk id="441"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8"/>
              <ac:spMk id="442"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8"/>
              <ac:picMk id="43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8"/>
              <ac:picMk id="43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8"/>
              <ac:picMk id="43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8"/>
              <ac:picMk id="43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09"/>
          </pc:sldLayoutMkLst>
          <pc:spChg chg="mod">
            <ac:chgData name="GOMEZ, Paula" userId="c93cf399-3ed7-4230-9282-8831e3fe5ae7" providerId="ADAL" clId="{3DCDF38D-D63B-4FCB-856E-DA42321E02A8}" dt="2023-06-05T08:53:08.433" v="19"/>
            <ac:spMkLst>
              <pc:docMk/>
              <pc:sldMasterMk cId="0" sldId="2147483684"/>
              <pc:sldLayoutMk cId="0" sldId="2147483709"/>
              <ac:spMk id="8" creationId="{4BC2F9A3-EE79-39EA-24B0-81D632D3EB65}"/>
            </ac:spMkLst>
          </pc:spChg>
          <pc:spChg chg="mod">
            <ac:chgData name="GOMEZ, Paula" userId="c93cf399-3ed7-4230-9282-8831e3fe5ae7" providerId="ADAL" clId="{3DCDF38D-D63B-4FCB-856E-DA42321E02A8}" dt="2023-06-05T08:53:08.433" v="19"/>
            <ac:spMkLst>
              <pc:docMk/>
              <pc:sldMasterMk cId="0" sldId="2147483684"/>
              <pc:sldLayoutMk cId="0" sldId="2147483709"/>
              <ac:spMk id="9" creationId="{4F26FA57-1568-37CC-C69C-3E5C17B29D36}"/>
            </ac:spMkLst>
          </pc:spChg>
          <pc:spChg chg="mod">
            <ac:chgData name="GOMEZ, Paula" userId="c93cf399-3ed7-4230-9282-8831e3fe5ae7" providerId="ADAL" clId="{3DCDF38D-D63B-4FCB-856E-DA42321E02A8}" dt="2023-06-05T08:53:08.433" v="19"/>
            <ac:spMkLst>
              <pc:docMk/>
              <pc:sldMasterMk cId="0" sldId="2147483684"/>
              <pc:sldLayoutMk cId="0" sldId="2147483709"/>
              <ac:spMk id="10" creationId="{D0CCB1CC-209E-A66C-52E5-1A383422F167}"/>
            </ac:spMkLst>
          </pc:spChg>
          <pc:spChg chg="mod">
            <ac:chgData name="GOMEZ, Paula" userId="c93cf399-3ed7-4230-9282-8831e3fe5ae7" providerId="ADAL" clId="{3DCDF38D-D63B-4FCB-856E-DA42321E02A8}" dt="2023-06-05T08:53:08.433" v="19"/>
            <ac:spMkLst>
              <pc:docMk/>
              <pc:sldMasterMk cId="0" sldId="2147483684"/>
              <pc:sldLayoutMk cId="0" sldId="2147483709"/>
              <ac:spMk id="454"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9"/>
              <ac:spMk id="45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9"/>
              <ac:spMk id="456"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9"/>
              <ac:spMk id="457"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09"/>
              <ac:spMk id="458"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09"/>
              <ac:picMk id="44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9"/>
              <ac:picMk id="450"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9"/>
              <ac:picMk id="45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09"/>
              <ac:picMk id="45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10"/>
          </pc:sldLayoutMkLst>
          <pc:spChg chg="mod">
            <ac:chgData name="GOMEZ, Paula" userId="c93cf399-3ed7-4230-9282-8831e3fe5ae7" providerId="ADAL" clId="{3DCDF38D-D63B-4FCB-856E-DA42321E02A8}" dt="2023-06-05T08:53:08.433" v="19"/>
            <ac:spMkLst>
              <pc:docMk/>
              <pc:sldMasterMk cId="0" sldId="2147483684"/>
              <pc:sldLayoutMk cId="0" sldId="2147483710"/>
              <ac:spMk id="2" creationId="{C93A7660-627A-65F0-E972-901AE0F48E6A}"/>
            </ac:spMkLst>
          </pc:spChg>
          <pc:spChg chg="mod">
            <ac:chgData name="GOMEZ, Paula" userId="c93cf399-3ed7-4230-9282-8831e3fe5ae7" providerId="ADAL" clId="{3DCDF38D-D63B-4FCB-856E-DA42321E02A8}" dt="2023-06-05T08:53:08.433" v="19"/>
            <ac:spMkLst>
              <pc:docMk/>
              <pc:sldMasterMk cId="0" sldId="2147483684"/>
              <pc:sldLayoutMk cId="0" sldId="2147483710"/>
              <ac:spMk id="3" creationId="{67D2115F-5C94-32BF-8080-DCA4CB968418}"/>
            </ac:spMkLst>
          </pc:spChg>
          <pc:spChg chg="mod">
            <ac:chgData name="GOMEZ, Paula" userId="c93cf399-3ed7-4230-9282-8831e3fe5ae7" providerId="ADAL" clId="{3DCDF38D-D63B-4FCB-856E-DA42321E02A8}" dt="2023-06-05T08:53:08.433" v="19"/>
            <ac:spMkLst>
              <pc:docMk/>
              <pc:sldMasterMk cId="0" sldId="2147483684"/>
              <pc:sldLayoutMk cId="0" sldId="2147483710"/>
              <ac:spMk id="4" creationId="{E749479C-470B-28DA-D225-E1175041C84F}"/>
            </ac:spMkLst>
          </pc:spChg>
          <pc:picChg chg="mod">
            <ac:chgData name="GOMEZ, Paula" userId="c93cf399-3ed7-4230-9282-8831e3fe5ae7" providerId="ADAL" clId="{3DCDF38D-D63B-4FCB-856E-DA42321E02A8}" dt="2023-06-05T08:53:08.433" v="19"/>
            <ac:picMkLst>
              <pc:docMk/>
              <pc:sldMasterMk cId="0" sldId="2147483684"/>
              <pc:sldLayoutMk cId="0" sldId="2147483710"/>
              <ac:picMk id="465"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0"/>
              <ac:picMk id="46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0"/>
              <ac:picMk id="467"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0"/>
              <ac:picMk id="46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11"/>
          </pc:sldLayoutMkLst>
          <pc:spChg chg="mod">
            <ac:chgData name="GOMEZ, Paula" userId="c93cf399-3ed7-4230-9282-8831e3fe5ae7" providerId="ADAL" clId="{3DCDF38D-D63B-4FCB-856E-DA42321E02A8}" dt="2023-06-05T08:53:08.433" v="19"/>
            <ac:spMkLst>
              <pc:docMk/>
              <pc:sldMasterMk cId="0" sldId="2147483684"/>
              <pc:sldLayoutMk cId="0" sldId="2147483711"/>
              <ac:spMk id="2" creationId="{5E810E42-2CA0-7ABC-1231-2C74F41FD526}"/>
            </ac:spMkLst>
          </pc:spChg>
          <pc:spChg chg="mod">
            <ac:chgData name="GOMEZ, Paula" userId="c93cf399-3ed7-4230-9282-8831e3fe5ae7" providerId="ADAL" clId="{3DCDF38D-D63B-4FCB-856E-DA42321E02A8}" dt="2023-06-05T08:53:08.433" v="19"/>
            <ac:spMkLst>
              <pc:docMk/>
              <pc:sldMasterMk cId="0" sldId="2147483684"/>
              <pc:sldLayoutMk cId="0" sldId="2147483711"/>
              <ac:spMk id="3" creationId="{97E81DAB-CB67-DA39-BDD7-3B39899A1B46}"/>
            </ac:spMkLst>
          </pc:spChg>
          <pc:spChg chg="mod">
            <ac:chgData name="GOMEZ, Paula" userId="c93cf399-3ed7-4230-9282-8831e3fe5ae7" providerId="ADAL" clId="{3DCDF38D-D63B-4FCB-856E-DA42321E02A8}" dt="2023-06-05T08:53:08.433" v="19"/>
            <ac:spMkLst>
              <pc:docMk/>
              <pc:sldMasterMk cId="0" sldId="2147483684"/>
              <pc:sldLayoutMk cId="0" sldId="2147483711"/>
              <ac:spMk id="4" creationId="{7B25CCB6-657F-D256-6033-7E53C45F8678}"/>
            </ac:spMkLst>
          </pc:spChg>
          <pc:spChg chg="mod">
            <ac:chgData name="GOMEZ, Paula" userId="c93cf399-3ed7-4230-9282-8831e3fe5ae7" providerId="ADAL" clId="{3DCDF38D-D63B-4FCB-856E-DA42321E02A8}" dt="2023-06-05T08:53:08.433" v="19"/>
            <ac:spMkLst>
              <pc:docMk/>
              <pc:sldMasterMk cId="0" sldId="2147483684"/>
              <pc:sldLayoutMk cId="0" sldId="2147483711"/>
              <ac:spMk id="485"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11"/>
              <ac:spMk id="486"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11"/>
              <ac:picMk id="47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1"/>
              <ac:picMk id="47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1"/>
              <ac:picMk id="48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1"/>
              <ac:picMk id="48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12"/>
          </pc:sldLayoutMkLst>
          <pc:spChg chg="mod">
            <ac:chgData name="GOMEZ, Paula" userId="c93cf399-3ed7-4230-9282-8831e3fe5ae7" providerId="ADAL" clId="{3DCDF38D-D63B-4FCB-856E-DA42321E02A8}" dt="2023-06-05T08:53:08.433" v="19"/>
            <ac:spMkLst>
              <pc:docMk/>
              <pc:sldMasterMk cId="0" sldId="2147483684"/>
              <pc:sldLayoutMk cId="0" sldId="2147483712"/>
              <ac:spMk id="2" creationId="{90DF7C6F-2EC8-04EE-E02C-3F17C1622C4E}"/>
            </ac:spMkLst>
          </pc:spChg>
          <pc:spChg chg="mod">
            <ac:chgData name="GOMEZ, Paula" userId="c93cf399-3ed7-4230-9282-8831e3fe5ae7" providerId="ADAL" clId="{3DCDF38D-D63B-4FCB-856E-DA42321E02A8}" dt="2023-06-05T08:53:08.433" v="19"/>
            <ac:spMkLst>
              <pc:docMk/>
              <pc:sldMasterMk cId="0" sldId="2147483684"/>
              <pc:sldLayoutMk cId="0" sldId="2147483712"/>
              <ac:spMk id="3" creationId="{813B6371-DAD1-B08C-2EE6-150BB4F2BBBF}"/>
            </ac:spMkLst>
          </pc:spChg>
          <pc:spChg chg="mod">
            <ac:chgData name="GOMEZ, Paula" userId="c93cf399-3ed7-4230-9282-8831e3fe5ae7" providerId="ADAL" clId="{3DCDF38D-D63B-4FCB-856E-DA42321E02A8}" dt="2023-06-05T08:53:08.433" v="19"/>
            <ac:spMkLst>
              <pc:docMk/>
              <pc:sldMasterMk cId="0" sldId="2147483684"/>
              <pc:sldLayoutMk cId="0" sldId="2147483712"/>
              <ac:spMk id="4" creationId="{E16D8CAE-3DDB-31F7-E981-05A75D06CEBC}"/>
            </ac:spMkLst>
          </pc:spChg>
          <pc:spChg chg="mod">
            <ac:chgData name="GOMEZ, Paula" userId="c93cf399-3ed7-4230-9282-8831e3fe5ae7" providerId="ADAL" clId="{3DCDF38D-D63B-4FCB-856E-DA42321E02A8}" dt="2023-06-05T08:53:08.433" v="19"/>
            <ac:spMkLst>
              <pc:docMk/>
              <pc:sldMasterMk cId="0" sldId="2147483684"/>
              <pc:sldLayoutMk cId="0" sldId="2147483712"/>
              <ac:spMk id="500" creationId="{00000000-0000-0000-0000-000000000000}"/>
            </ac:spMkLst>
          </pc:spChg>
          <pc:spChg chg="mod">
            <ac:chgData name="GOMEZ, Paula" userId="c93cf399-3ed7-4230-9282-8831e3fe5ae7" providerId="ADAL" clId="{3DCDF38D-D63B-4FCB-856E-DA42321E02A8}" dt="2023-06-05T08:53:08.433" v="19"/>
            <ac:spMkLst>
              <pc:docMk/>
              <pc:sldMasterMk cId="0" sldId="2147483684"/>
              <pc:sldLayoutMk cId="0" sldId="2147483712"/>
              <ac:spMk id="501"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12"/>
              <ac:picMk id="49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2"/>
              <ac:picMk id="49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2"/>
              <ac:picMk id="496"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2"/>
              <ac:picMk id="49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13"/>
          </pc:sldLayoutMkLst>
          <pc:spChg chg="mod">
            <ac:chgData name="GOMEZ, Paula" userId="c93cf399-3ed7-4230-9282-8831e3fe5ae7" providerId="ADAL" clId="{3DCDF38D-D63B-4FCB-856E-DA42321E02A8}" dt="2023-06-05T08:53:08.433" v="19"/>
            <ac:spMkLst>
              <pc:docMk/>
              <pc:sldMasterMk cId="0" sldId="2147483684"/>
              <pc:sldLayoutMk cId="0" sldId="2147483713"/>
              <ac:spMk id="2" creationId="{A5F7D227-FCA7-F40F-E561-9581E3616960}"/>
            </ac:spMkLst>
          </pc:spChg>
          <pc:spChg chg="mod">
            <ac:chgData name="GOMEZ, Paula" userId="c93cf399-3ed7-4230-9282-8831e3fe5ae7" providerId="ADAL" clId="{3DCDF38D-D63B-4FCB-856E-DA42321E02A8}" dt="2023-06-05T08:53:08.433" v="19"/>
            <ac:spMkLst>
              <pc:docMk/>
              <pc:sldMasterMk cId="0" sldId="2147483684"/>
              <pc:sldLayoutMk cId="0" sldId="2147483713"/>
              <ac:spMk id="3" creationId="{9D89B8C8-D6A3-F3F9-0CF1-2CFA338EB2F6}"/>
            </ac:spMkLst>
          </pc:spChg>
          <pc:spChg chg="mod">
            <ac:chgData name="GOMEZ, Paula" userId="c93cf399-3ed7-4230-9282-8831e3fe5ae7" providerId="ADAL" clId="{3DCDF38D-D63B-4FCB-856E-DA42321E02A8}" dt="2023-06-05T08:53:08.433" v="19"/>
            <ac:spMkLst>
              <pc:docMk/>
              <pc:sldMasterMk cId="0" sldId="2147483684"/>
              <pc:sldLayoutMk cId="0" sldId="2147483713"/>
              <ac:spMk id="4" creationId="{7C5C72D2-DC84-AE13-2D30-6DC3E66F7E69}"/>
            </ac:spMkLst>
          </pc:spChg>
          <pc:spChg chg="mod">
            <ac:chgData name="GOMEZ, Paula" userId="c93cf399-3ed7-4230-9282-8831e3fe5ae7" providerId="ADAL" clId="{3DCDF38D-D63B-4FCB-856E-DA42321E02A8}" dt="2023-06-05T08:53:08.433" v="19"/>
            <ac:spMkLst>
              <pc:docMk/>
              <pc:sldMasterMk cId="0" sldId="2147483684"/>
              <pc:sldLayoutMk cId="0" sldId="2147483713"/>
              <ac:spMk id="515"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13"/>
              <ac:picMk id="508"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3"/>
              <ac:picMk id="509"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3"/>
              <ac:picMk id="511"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3"/>
              <ac:picMk id="51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3684"/>
            <pc:sldLayoutMk cId="0" sldId="2147483714"/>
          </pc:sldLayoutMkLst>
          <pc:spChg chg="mod">
            <ac:chgData name="GOMEZ, Paula" userId="c93cf399-3ed7-4230-9282-8831e3fe5ae7" providerId="ADAL" clId="{3DCDF38D-D63B-4FCB-856E-DA42321E02A8}" dt="2023-06-05T08:53:08.433" v="19"/>
            <ac:spMkLst>
              <pc:docMk/>
              <pc:sldMasterMk cId="0" sldId="2147483684"/>
              <pc:sldLayoutMk cId="0" sldId="2147483714"/>
              <ac:spMk id="2" creationId="{885A3966-72DF-F7E2-78E4-EE1788E6D445}"/>
            </ac:spMkLst>
          </pc:spChg>
          <pc:spChg chg="mod">
            <ac:chgData name="GOMEZ, Paula" userId="c93cf399-3ed7-4230-9282-8831e3fe5ae7" providerId="ADAL" clId="{3DCDF38D-D63B-4FCB-856E-DA42321E02A8}" dt="2023-06-05T08:53:08.433" v="19"/>
            <ac:spMkLst>
              <pc:docMk/>
              <pc:sldMasterMk cId="0" sldId="2147483684"/>
              <pc:sldLayoutMk cId="0" sldId="2147483714"/>
              <ac:spMk id="3" creationId="{C7E27C54-C4E8-C209-6B9F-3510C30D1308}"/>
            </ac:spMkLst>
          </pc:spChg>
          <pc:spChg chg="mod">
            <ac:chgData name="GOMEZ, Paula" userId="c93cf399-3ed7-4230-9282-8831e3fe5ae7" providerId="ADAL" clId="{3DCDF38D-D63B-4FCB-856E-DA42321E02A8}" dt="2023-06-05T08:53:08.433" v="19"/>
            <ac:spMkLst>
              <pc:docMk/>
              <pc:sldMasterMk cId="0" sldId="2147483684"/>
              <pc:sldLayoutMk cId="0" sldId="2147483714"/>
              <ac:spMk id="4" creationId="{E1D54205-FD86-E20C-C050-447D2C62C84E}"/>
            </ac:spMkLst>
          </pc:spChg>
          <pc:spChg chg="mod">
            <ac:chgData name="GOMEZ, Paula" userId="c93cf399-3ed7-4230-9282-8831e3fe5ae7" providerId="ADAL" clId="{3DCDF38D-D63B-4FCB-856E-DA42321E02A8}" dt="2023-06-05T08:53:08.433" v="19"/>
            <ac:spMkLst>
              <pc:docMk/>
              <pc:sldMasterMk cId="0" sldId="2147483684"/>
              <pc:sldLayoutMk cId="0" sldId="2147483714"/>
              <ac:spMk id="526" creationId="{00000000-0000-0000-0000-000000000000}"/>
            </ac:spMkLst>
          </pc:spChg>
          <pc:picChg chg="mod">
            <ac:chgData name="GOMEZ, Paula" userId="c93cf399-3ed7-4230-9282-8831e3fe5ae7" providerId="ADAL" clId="{3DCDF38D-D63B-4FCB-856E-DA42321E02A8}" dt="2023-06-05T08:53:08.433" v="19"/>
            <ac:picMkLst>
              <pc:docMk/>
              <pc:sldMasterMk cId="0" sldId="2147483684"/>
              <pc:sldLayoutMk cId="0" sldId="2147483714"/>
              <ac:picMk id="522"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4"/>
              <ac:picMk id="523"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4"/>
              <ac:picMk id="524" creationId="{00000000-0000-0000-0000-000000000000}"/>
            </ac:picMkLst>
          </pc:picChg>
          <pc:picChg chg="mod">
            <ac:chgData name="GOMEZ, Paula" userId="c93cf399-3ed7-4230-9282-8831e3fe5ae7" providerId="ADAL" clId="{3DCDF38D-D63B-4FCB-856E-DA42321E02A8}" dt="2023-06-05T08:53:08.433" v="19"/>
            <ac:picMkLst>
              <pc:docMk/>
              <pc:sldMasterMk cId="0" sldId="2147483684"/>
              <pc:sldLayoutMk cId="0" sldId="2147483714"/>
              <ac:picMk id="525" creationId="{00000000-0000-0000-0000-000000000000}"/>
            </ac:picMkLst>
          </pc:picChg>
        </pc:sldLayoutChg>
      </pc:sldMasterChg>
      <pc:sldMasterChg chg="addSp delSp modSp mod delSldLayout modSldLayout">
        <pc:chgData name="GOMEZ, Paula" userId="c93cf399-3ed7-4230-9282-8831e3fe5ae7" providerId="ADAL" clId="{3DCDF38D-D63B-4FCB-856E-DA42321E02A8}" dt="2023-06-05T09:08:43.198" v="350"/>
        <pc:sldMasterMkLst>
          <pc:docMk/>
          <pc:sldMasterMk cId="0" sldId="2147484847"/>
        </pc:sldMasterMkLst>
        <pc:spChg chg="mod">
          <ac:chgData name="GOMEZ, Paula" userId="c93cf399-3ed7-4230-9282-8831e3fe5ae7" providerId="ADAL" clId="{3DCDF38D-D63B-4FCB-856E-DA42321E02A8}" dt="2023-06-05T08:53:08.433" v="19"/>
          <ac:spMkLst>
            <pc:docMk/>
            <pc:sldMasterMk cId="0" sldId="2147484847"/>
            <ac:spMk id="6" creationId="{00000000-0000-0000-0000-000000000000}"/>
          </ac:spMkLst>
        </pc:spChg>
        <pc:spChg chg="mod">
          <ac:chgData name="GOMEZ, Paula" userId="c93cf399-3ed7-4230-9282-8831e3fe5ae7" providerId="ADAL" clId="{3DCDF38D-D63B-4FCB-856E-DA42321E02A8}" dt="2023-06-05T08:53:08.433" v="19"/>
          <ac:spMkLst>
            <pc:docMk/>
            <pc:sldMasterMk cId="0" sldId="2147484847"/>
            <ac:spMk id="8" creationId="{00000000-0000-0000-0000-000000000000}"/>
          </ac:spMkLst>
        </pc:spChg>
        <pc:spChg chg="mod">
          <ac:chgData name="GOMEZ, Paula" userId="c93cf399-3ed7-4230-9282-8831e3fe5ae7" providerId="ADAL" clId="{3DCDF38D-D63B-4FCB-856E-DA42321E02A8}" dt="2023-06-05T08:53:08.433" v="19"/>
          <ac:spMkLst>
            <pc:docMk/>
            <pc:sldMasterMk cId="0" sldId="2147484847"/>
            <ac:spMk id="9" creationId="{00000000-0000-0000-0000-000000000000}"/>
          </ac:spMkLst>
        </pc:spChg>
        <pc:spChg chg="mod">
          <ac:chgData name="GOMEZ, Paula" userId="c93cf399-3ed7-4230-9282-8831e3fe5ae7" providerId="ADAL" clId="{3DCDF38D-D63B-4FCB-856E-DA42321E02A8}" dt="2023-06-05T08:53:08.433" v="19"/>
          <ac:spMkLst>
            <pc:docMk/>
            <pc:sldMasterMk cId="0" sldId="2147484847"/>
            <ac:spMk id="12" creationId="{00000000-0000-0000-0000-000000000000}"/>
          </ac:spMkLst>
        </pc:spChg>
        <pc:spChg chg="mod">
          <ac:chgData name="GOMEZ, Paula" userId="c93cf399-3ed7-4230-9282-8831e3fe5ae7" providerId="ADAL" clId="{3DCDF38D-D63B-4FCB-856E-DA42321E02A8}" dt="2023-06-05T08:53:08.433" v="19"/>
          <ac:spMkLst>
            <pc:docMk/>
            <pc:sldMasterMk cId="0" sldId="2147484847"/>
            <ac:spMk id="13" creationId="{00000000-0000-0000-0000-000000000000}"/>
          </ac:spMkLst>
        </pc:spChg>
        <pc:spChg chg="mod">
          <ac:chgData name="GOMEZ, Paula" userId="c93cf399-3ed7-4230-9282-8831e3fe5ae7" providerId="ADAL" clId="{3DCDF38D-D63B-4FCB-856E-DA42321E02A8}" dt="2023-06-05T08:53:08.433" v="19"/>
          <ac:spMkLst>
            <pc:docMk/>
            <pc:sldMasterMk cId="0" sldId="2147484847"/>
            <ac:spMk id="18" creationId="{24B4FBA5-51AB-49CE-5D3D-84C256884609}"/>
          </ac:spMkLst>
        </pc:spChg>
        <pc:spChg chg="mod">
          <ac:chgData name="GOMEZ, Paula" userId="c93cf399-3ed7-4230-9282-8831e3fe5ae7" providerId="ADAL" clId="{3DCDF38D-D63B-4FCB-856E-DA42321E02A8}" dt="2023-06-05T08:53:08.433" v="19"/>
          <ac:spMkLst>
            <pc:docMk/>
            <pc:sldMasterMk cId="0" sldId="2147484847"/>
            <ac:spMk id="19" creationId="{8449D2CC-B1D2-1C83-12EE-49375C7F60C9}"/>
          </ac:spMkLst>
        </pc:spChg>
        <pc:spChg chg="mod">
          <ac:chgData name="GOMEZ, Paula" userId="c93cf399-3ed7-4230-9282-8831e3fe5ae7" providerId="ADAL" clId="{3DCDF38D-D63B-4FCB-856E-DA42321E02A8}" dt="2023-06-05T08:53:08.433" v="19"/>
          <ac:spMkLst>
            <pc:docMk/>
            <pc:sldMasterMk cId="0" sldId="2147484847"/>
            <ac:spMk id="20" creationId="{261981DD-222E-0A05-307A-4ED5074C8E13}"/>
          </ac:spMkLst>
        </pc:spChg>
        <pc:picChg chg="mod">
          <ac:chgData name="GOMEZ, Paula" userId="c93cf399-3ed7-4230-9282-8831e3fe5ae7" providerId="ADAL" clId="{3DCDF38D-D63B-4FCB-856E-DA42321E02A8}" dt="2023-06-05T08:53:08.433" v="19"/>
          <ac:picMkLst>
            <pc:docMk/>
            <pc:sldMasterMk cId="0" sldId="2147484847"/>
            <ac:picMk id="2" creationId="{00000000-0000-0000-0000-000000000000}"/>
          </ac:picMkLst>
        </pc:picChg>
        <pc:picChg chg="mod">
          <ac:chgData name="GOMEZ, Paula" userId="c93cf399-3ed7-4230-9282-8831e3fe5ae7" providerId="ADAL" clId="{3DCDF38D-D63B-4FCB-856E-DA42321E02A8}" dt="2023-06-05T08:53:08.433" v="19"/>
          <ac:picMkLst>
            <pc:docMk/>
            <pc:sldMasterMk cId="0" sldId="2147484847"/>
            <ac:picMk id="4" creationId="{00000000-0000-0000-0000-000000000000}"/>
          </ac:picMkLst>
        </pc:picChg>
        <pc:picChg chg="mod">
          <ac:chgData name="GOMEZ, Paula" userId="c93cf399-3ed7-4230-9282-8831e3fe5ae7" providerId="ADAL" clId="{3DCDF38D-D63B-4FCB-856E-DA42321E02A8}" dt="2023-06-05T08:53:08.433" v="19"/>
          <ac:picMkLst>
            <pc:docMk/>
            <pc:sldMasterMk cId="0" sldId="2147484847"/>
            <ac:picMk id="7" creationId="{00000000-0000-0000-0000-000000000000}"/>
          </ac:picMkLst>
        </pc:picChg>
        <pc:picChg chg="add mod">
          <ac:chgData name="GOMEZ, Paula" userId="c93cf399-3ed7-4230-9282-8831e3fe5ae7" providerId="ADAL" clId="{3DCDF38D-D63B-4FCB-856E-DA42321E02A8}" dt="2023-06-05T09:05:28.513" v="276" actId="1076"/>
          <ac:picMkLst>
            <pc:docMk/>
            <pc:sldMasterMk cId="0" sldId="2147484847"/>
            <ac:picMk id="15" creationId="{2D51E5A1-6ACB-4E6F-A4AC-0DC66944A95A}"/>
          </ac:picMkLst>
        </pc:picChg>
        <pc:picChg chg="del mod">
          <ac:chgData name="GOMEZ, Paula" userId="c93cf399-3ed7-4230-9282-8831e3fe5ae7" providerId="ADAL" clId="{3DCDF38D-D63B-4FCB-856E-DA42321E02A8}" dt="2023-06-05T09:05:15.820" v="271" actId="478"/>
          <ac:picMkLst>
            <pc:docMk/>
            <pc:sldMasterMk cId="0" sldId="2147484847"/>
            <ac:picMk id="21" creationId="{00000000-0000-0000-0000-000000000000}"/>
          </ac:picMkLst>
        </pc:picChg>
        <pc:picChg chg="mod">
          <ac:chgData name="GOMEZ, Paula" userId="c93cf399-3ed7-4230-9282-8831e3fe5ae7" providerId="ADAL" clId="{3DCDF38D-D63B-4FCB-856E-DA42321E02A8}" dt="2023-06-05T09:04:36.012" v="266" actId="1038"/>
          <ac:picMkLst>
            <pc:docMk/>
            <pc:sldMasterMk cId="0" sldId="2147484847"/>
            <ac:picMk id="22" creationId="{00000000-0000-0000-0000-000000000000}"/>
          </ac:picMkLst>
        </pc:picChg>
        <pc:sldLayoutChg chg="del">
          <pc:chgData name="GOMEZ, Paula" userId="c93cf399-3ed7-4230-9282-8831e3fe5ae7" providerId="ADAL" clId="{3DCDF38D-D63B-4FCB-856E-DA42321E02A8}" dt="2023-06-05T09:06:49.365" v="314" actId="2696"/>
          <pc:sldLayoutMkLst>
            <pc:docMk/>
            <pc:sldMasterMk cId="0" sldId="2147484847"/>
            <pc:sldLayoutMk cId="0" sldId="2147483650"/>
          </pc:sldLayoutMkLst>
        </pc:sldLayoutChg>
        <pc:sldLayoutChg chg="del">
          <pc:chgData name="GOMEZ, Paula" userId="c93cf399-3ed7-4230-9282-8831e3fe5ae7" providerId="ADAL" clId="{3DCDF38D-D63B-4FCB-856E-DA42321E02A8}" dt="2023-06-05T09:06:50.505" v="315" actId="2696"/>
          <pc:sldLayoutMkLst>
            <pc:docMk/>
            <pc:sldMasterMk cId="0" sldId="2147484847"/>
            <pc:sldLayoutMk cId="0" sldId="2147483680"/>
          </pc:sldLayoutMkLst>
        </pc:sldLayoutChg>
        <pc:sldLayoutChg chg="addSp delSp modSp mod">
          <pc:chgData name="GOMEZ, Paula" userId="c93cf399-3ed7-4230-9282-8831e3fe5ae7" providerId="ADAL" clId="{3DCDF38D-D63B-4FCB-856E-DA42321E02A8}" dt="2023-06-05T09:08:19.263" v="339"/>
          <pc:sldLayoutMkLst>
            <pc:docMk/>
            <pc:sldMasterMk cId="0" sldId="2147484847"/>
            <pc:sldLayoutMk cId="2048630263" sldId="2147484844"/>
          </pc:sldLayoutMkLst>
          <pc:spChg chg="mod">
            <ac:chgData name="GOMEZ, Paula" userId="c93cf399-3ed7-4230-9282-8831e3fe5ae7" providerId="ADAL" clId="{3DCDF38D-D63B-4FCB-856E-DA42321E02A8}" dt="2023-06-05T08:53:08.433" v="19"/>
            <ac:spMkLst>
              <pc:docMk/>
              <pc:sldMasterMk cId="0" sldId="2147484847"/>
              <pc:sldLayoutMk cId="2048630263" sldId="2147484844"/>
              <ac:spMk id="6" creationId="{0AAE5FF1-DF2F-C054-BE66-E4D39F19C7CA}"/>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20"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22"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23"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19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19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2048630263" sldId="2147484844"/>
              <ac:spMk id="198" creationId="{00000000-0000-0000-0000-000000000000}"/>
            </ac:spMkLst>
          </pc:spChg>
          <pc:picChg chg="del mod">
            <ac:chgData name="GOMEZ, Paula" userId="c93cf399-3ed7-4230-9282-8831e3fe5ae7" providerId="ADAL" clId="{3DCDF38D-D63B-4FCB-856E-DA42321E02A8}" dt="2023-06-05T09:08:18.745" v="338" actId="478"/>
            <ac:picMkLst>
              <pc:docMk/>
              <pc:sldMasterMk cId="0" sldId="2147484847"/>
              <pc:sldLayoutMk cId="2048630263" sldId="2147484844"/>
              <ac:picMk id="14" creationId="{00000000-0000-0000-0000-000000000000}"/>
            </ac:picMkLst>
          </pc:picChg>
          <pc:picChg chg="add mod">
            <ac:chgData name="GOMEZ, Paula" userId="c93cf399-3ed7-4230-9282-8831e3fe5ae7" providerId="ADAL" clId="{3DCDF38D-D63B-4FCB-856E-DA42321E02A8}" dt="2023-06-05T09:06:24.640" v="302"/>
            <ac:picMkLst>
              <pc:docMk/>
              <pc:sldMasterMk cId="0" sldId="2147484847"/>
              <pc:sldLayoutMk cId="2048630263" sldId="2147484844"/>
              <ac:picMk id="15" creationId="{593A358B-1E68-43FA-865F-54FE96C63C2D}"/>
            </ac:picMkLst>
          </pc:picChg>
          <pc:picChg chg="add mod">
            <ac:chgData name="GOMEZ, Paula" userId="c93cf399-3ed7-4230-9282-8831e3fe5ae7" providerId="ADAL" clId="{3DCDF38D-D63B-4FCB-856E-DA42321E02A8}" dt="2023-06-05T09:08:19.263" v="339"/>
            <ac:picMkLst>
              <pc:docMk/>
              <pc:sldMasterMk cId="0" sldId="2147484847"/>
              <pc:sldLayoutMk cId="2048630263" sldId="2147484844"/>
              <ac:picMk id="16" creationId="{44FB1264-80BC-4CB0-9FE8-D7C8297F11AA}"/>
            </ac:picMkLst>
          </pc:picChg>
          <pc:picChg chg="del mod">
            <ac:chgData name="GOMEZ, Paula" userId="c93cf399-3ed7-4230-9282-8831e3fe5ae7" providerId="ADAL" clId="{3DCDF38D-D63B-4FCB-856E-DA42321E02A8}" dt="2023-06-05T09:06:24.198" v="301" actId="478"/>
            <ac:picMkLst>
              <pc:docMk/>
              <pc:sldMasterMk cId="0" sldId="2147484847"/>
              <pc:sldLayoutMk cId="2048630263" sldId="2147484844"/>
              <ac:picMk id="21"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2048630263" sldId="2147484844"/>
              <ac:picMk id="19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2048630263" sldId="2147484844"/>
              <ac:picMk id="192"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2048630263" sldId="2147484844"/>
              <ac:picMk id="195" creationId="{00000000-0000-0000-0000-000000000000}"/>
            </ac:picMkLst>
          </pc:picChg>
        </pc:sldLayoutChg>
        <pc:sldLayoutChg chg="addSp delSp modSp mod">
          <pc:chgData name="GOMEZ, Paula" userId="c93cf399-3ed7-4230-9282-8831e3fe5ae7" providerId="ADAL" clId="{3DCDF38D-D63B-4FCB-856E-DA42321E02A8}" dt="2023-06-05T09:07:45.389" v="325"/>
          <pc:sldLayoutMkLst>
            <pc:docMk/>
            <pc:sldMasterMk cId="0" sldId="2147484847"/>
            <pc:sldLayoutMk cId="1174931886" sldId="2147484845"/>
          </pc:sldLayoutMkLst>
          <pc:spChg chg="mod">
            <ac:chgData name="GOMEZ, Paula" userId="c93cf399-3ed7-4230-9282-8831e3fe5ae7" providerId="ADAL" clId="{3DCDF38D-D63B-4FCB-856E-DA42321E02A8}" dt="2023-06-05T08:53:08.433" v="19"/>
            <ac:spMkLst>
              <pc:docMk/>
              <pc:sldMasterMk cId="0" sldId="2147484847"/>
              <pc:sldLayoutMk cId="1174931886" sldId="2147484845"/>
              <ac:spMk id="13"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20"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21"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4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4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4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1174931886" sldId="2147484845"/>
              <ac:spMk id="48" creationId="{00000000-0000-0000-0000-000000000000}"/>
            </ac:spMkLst>
          </pc:spChg>
          <pc:picChg chg="add mod">
            <ac:chgData name="GOMEZ, Paula" userId="c93cf399-3ed7-4230-9282-8831e3fe5ae7" providerId="ADAL" clId="{3DCDF38D-D63B-4FCB-856E-DA42321E02A8}" dt="2023-06-05T09:05:45.126" v="284"/>
            <ac:picMkLst>
              <pc:docMk/>
              <pc:sldMasterMk cId="0" sldId="2147484847"/>
              <pc:sldLayoutMk cId="1174931886" sldId="2147484845"/>
              <ac:picMk id="12" creationId="{1DBBE6F1-2966-40B3-B66E-32B5BCC9131E}"/>
            </ac:picMkLst>
          </pc:picChg>
          <pc:picChg chg="del mod">
            <ac:chgData name="GOMEZ, Paula" userId="c93cf399-3ed7-4230-9282-8831e3fe5ae7" providerId="ADAL" clId="{3DCDF38D-D63B-4FCB-856E-DA42321E02A8}" dt="2023-06-05T09:05:44.588" v="283" actId="478"/>
            <ac:picMkLst>
              <pc:docMk/>
              <pc:sldMasterMk cId="0" sldId="2147484847"/>
              <pc:sldLayoutMk cId="1174931886" sldId="2147484845"/>
              <ac:picMk id="14" creationId="{00000000-0000-0000-0000-000000000000}"/>
            </ac:picMkLst>
          </pc:picChg>
          <pc:picChg chg="del mod">
            <ac:chgData name="GOMEZ, Paula" userId="c93cf399-3ed7-4230-9282-8831e3fe5ae7" providerId="ADAL" clId="{3DCDF38D-D63B-4FCB-856E-DA42321E02A8}" dt="2023-06-05T09:07:44.929" v="324" actId="478"/>
            <ac:picMkLst>
              <pc:docMk/>
              <pc:sldMasterMk cId="0" sldId="2147484847"/>
              <pc:sldLayoutMk cId="1174931886" sldId="2147484845"/>
              <ac:picMk id="15" creationId="{00000000-0000-0000-0000-000000000000}"/>
            </ac:picMkLst>
          </pc:picChg>
          <pc:picChg chg="add mod">
            <ac:chgData name="GOMEZ, Paula" userId="c93cf399-3ed7-4230-9282-8831e3fe5ae7" providerId="ADAL" clId="{3DCDF38D-D63B-4FCB-856E-DA42321E02A8}" dt="2023-06-05T09:07:45.389" v="325"/>
            <ac:picMkLst>
              <pc:docMk/>
              <pc:sldMasterMk cId="0" sldId="2147484847"/>
              <pc:sldLayoutMk cId="1174931886" sldId="2147484845"/>
              <ac:picMk id="16" creationId="{087183BE-2A9F-4E03-955D-43B9C9716AD1}"/>
            </ac:picMkLst>
          </pc:picChg>
          <pc:picChg chg="mod">
            <ac:chgData name="GOMEZ, Paula" userId="c93cf399-3ed7-4230-9282-8831e3fe5ae7" providerId="ADAL" clId="{3DCDF38D-D63B-4FCB-856E-DA42321E02A8}" dt="2023-06-05T08:53:08.433" v="19"/>
            <ac:picMkLst>
              <pc:docMk/>
              <pc:sldMasterMk cId="0" sldId="2147484847"/>
              <pc:sldLayoutMk cId="1174931886" sldId="2147484845"/>
              <ac:picMk id="45" creationId="{00000000-0000-0000-0000-000000000000}"/>
            </ac:picMkLst>
          </pc:picChg>
        </pc:sldLayoutChg>
        <pc:sldLayoutChg chg="addSp delSp modSp mod">
          <pc:chgData name="GOMEZ, Paula" userId="c93cf399-3ed7-4230-9282-8831e3fe5ae7" providerId="ADAL" clId="{3DCDF38D-D63B-4FCB-856E-DA42321E02A8}" dt="2023-06-05T09:08:38.835" v="349"/>
          <pc:sldLayoutMkLst>
            <pc:docMk/>
            <pc:sldMasterMk cId="0" sldId="2147484847"/>
            <pc:sldLayoutMk cId="1774290247" sldId="2147484846"/>
          </pc:sldLayoutMkLst>
          <pc:spChg chg="mod">
            <ac:chgData name="GOMEZ, Paula" userId="c93cf399-3ed7-4230-9282-8831e3fe5ae7" providerId="ADAL" clId="{3DCDF38D-D63B-4FCB-856E-DA42321E02A8}" dt="2023-06-05T08:53:08.433" v="19"/>
            <ac:spMkLst>
              <pc:docMk/>
              <pc:sldMasterMk cId="0" sldId="2147484847"/>
              <pc:sldLayoutMk cId="1774290247" sldId="2147484846"/>
              <ac:spMk id="12" creationId="{24B4FBA5-51AB-49CE-5D3D-84C256884609}"/>
            </ac:spMkLst>
          </pc:spChg>
          <pc:spChg chg="mod">
            <ac:chgData name="GOMEZ, Paula" userId="c93cf399-3ed7-4230-9282-8831e3fe5ae7" providerId="ADAL" clId="{3DCDF38D-D63B-4FCB-856E-DA42321E02A8}" dt="2023-06-05T08:53:08.433" v="19"/>
            <ac:spMkLst>
              <pc:docMk/>
              <pc:sldMasterMk cId="0" sldId="2147484847"/>
              <pc:sldLayoutMk cId="1774290247" sldId="2147484846"/>
              <ac:spMk id="13" creationId="{8449D2CC-B1D2-1C83-12EE-49375C7F60C9}"/>
            </ac:spMkLst>
          </pc:spChg>
          <pc:spChg chg="mod">
            <ac:chgData name="GOMEZ, Paula" userId="c93cf399-3ed7-4230-9282-8831e3fe5ae7" providerId="ADAL" clId="{3DCDF38D-D63B-4FCB-856E-DA42321E02A8}" dt="2023-06-05T08:53:08.433" v="19"/>
            <ac:spMkLst>
              <pc:docMk/>
              <pc:sldMasterMk cId="0" sldId="2147484847"/>
              <pc:sldLayoutMk cId="1774290247" sldId="2147484846"/>
              <ac:spMk id="14" creationId="{261981DD-222E-0A05-307A-4ED5074C8E13}"/>
            </ac:spMkLst>
          </pc:spChg>
          <pc:spChg chg="mod">
            <ac:chgData name="GOMEZ, Paula" userId="c93cf399-3ed7-4230-9282-8831e3fe5ae7" providerId="ADAL" clId="{3DCDF38D-D63B-4FCB-856E-DA42321E02A8}" dt="2023-06-05T08:53:08.433" v="19"/>
            <ac:spMkLst>
              <pc:docMk/>
              <pc:sldMasterMk cId="0" sldId="2147484847"/>
              <pc:sldLayoutMk cId="1774290247" sldId="2147484846"/>
              <ac:spMk id="258"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1774290247" sldId="2147484846"/>
              <ac:spMk id="259" creationId="{00000000-0000-0000-0000-000000000000}"/>
            </ac:spMkLst>
          </pc:spChg>
          <pc:picChg chg="add mod">
            <ac:chgData name="GOMEZ, Paula" userId="c93cf399-3ed7-4230-9282-8831e3fe5ae7" providerId="ADAL" clId="{3DCDF38D-D63B-4FCB-856E-DA42321E02A8}" dt="2023-06-05T09:06:41.637" v="312"/>
            <ac:picMkLst>
              <pc:docMk/>
              <pc:sldMasterMk cId="0" sldId="2147484847"/>
              <pc:sldLayoutMk cId="1774290247" sldId="2147484846"/>
              <ac:picMk id="10" creationId="{04E3A211-0978-426B-B681-D4B4EBEB6135}"/>
            </ac:picMkLst>
          </pc:picChg>
          <pc:picChg chg="add mod">
            <ac:chgData name="GOMEZ, Paula" userId="c93cf399-3ed7-4230-9282-8831e3fe5ae7" providerId="ADAL" clId="{3DCDF38D-D63B-4FCB-856E-DA42321E02A8}" dt="2023-06-05T09:08:38.835" v="349"/>
            <ac:picMkLst>
              <pc:docMk/>
              <pc:sldMasterMk cId="0" sldId="2147484847"/>
              <pc:sldLayoutMk cId="1774290247" sldId="2147484846"/>
              <ac:picMk id="11" creationId="{E2BEAEA5-1637-436D-9132-F9C4C2DC989A}"/>
            </ac:picMkLst>
          </pc:picChg>
          <pc:picChg chg="del mod">
            <ac:chgData name="GOMEZ, Paula" userId="c93cf399-3ed7-4230-9282-8831e3fe5ae7" providerId="ADAL" clId="{3DCDF38D-D63B-4FCB-856E-DA42321E02A8}" dt="2023-06-05T09:06:40.987" v="311" actId="478"/>
            <ac:picMkLst>
              <pc:docMk/>
              <pc:sldMasterMk cId="0" sldId="2147484847"/>
              <pc:sldLayoutMk cId="1774290247" sldId="2147484846"/>
              <ac:picMk id="15" creationId="{00000000-0000-0000-0000-000000000000}"/>
            </ac:picMkLst>
          </pc:picChg>
          <pc:picChg chg="del mod">
            <ac:chgData name="GOMEZ, Paula" userId="c93cf399-3ed7-4230-9282-8831e3fe5ae7" providerId="ADAL" clId="{3DCDF38D-D63B-4FCB-856E-DA42321E02A8}" dt="2023-06-05T09:08:38.392" v="348" actId="478"/>
            <ac:picMkLst>
              <pc:docMk/>
              <pc:sldMasterMk cId="0" sldId="2147484847"/>
              <pc:sldLayoutMk cId="1774290247" sldId="2147484846"/>
              <ac:picMk id="16"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1774290247" sldId="2147484846"/>
              <ac:picMk id="253" creationId="{00000000-0000-0000-0000-000000000000}"/>
            </ac:picMkLst>
          </pc:picChg>
        </pc:sldLayoutChg>
        <pc:sldLayoutChg chg="addSp delSp modSp mod">
          <pc:chgData name="GOMEZ, Paula" userId="c93cf399-3ed7-4230-9282-8831e3fe5ae7" providerId="ADAL" clId="{3DCDF38D-D63B-4FCB-856E-DA42321E02A8}" dt="2023-06-05T09:07:28.812" v="319" actId="14100"/>
          <pc:sldLayoutMkLst>
            <pc:docMk/>
            <pc:sldMasterMk cId="0" sldId="2147484847"/>
            <pc:sldLayoutMk cId="0" sldId="2147484848"/>
          </pc:sldLayoutMkLst>
          <pc:spChg chg="mod">
            <ac:chgData name="GOMEZ, Paula" userId="c93cf399-3ed7-4230-9282-8831e3fe5ae7" providerId="ADAL" clId="{3DCDF38D-D63B-4FCB-856E-DA42321E02A8}" dt="2023-06-05T08:53:08.433" v="19"/>
            <ac:spMkLst>
              <pc:docMk/>
              <pc:sldMasterMk cId="0" sldId="2147484847"/>
              <pc:sldLayoutMk cId="0" sldId="2147484848"/>
              <ac:spMk id="13"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48"/>
              <ac:spMk id="20"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48"/>
              <ac:spMk id="2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8"/>
              <ac:spMk id="23"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48"/>
              <ac:spMk id="29"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8"/>
              <ac:spMk id="30"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8"/>
              <ac:spMk id="31" creationId="{00000000-0000-0000-0000-000000000000}"/>
            </ac:spMkLst>
          </pc:spChg>
          <pc:picChg chg="del mod">
            <ac:chgData name="GOMEZ, Paula" userId="c93cf399-3ed7-4230-9282-8831e3fe5ae7" providerId="ADAL" clId="{3DCDF38D-D63B-4FCB-856E-DA42321E02A8}" dt="2023-06-05T09:05:34.503" v="277" actId="478"/>
            <ac:picMkLst>
              <pc:docMk/>
              <pc:sldMasterMk cId="0" sldId="2147484847"/>
              <pc:sldLayoutMk cId="0" sldId="2147484848"/>
              <ac:picMk id="14" creationId="{00000000-0000-0000-0000-000000000000}"/>
            </ac:picMkLst>
          </pc:picChg>
          <pc:picChg chg="mod">
            <ac:chgData name="GOMEZ, Paula" userId="c93cf399-3ed7-4230-9282-8831e3fe5ae7" providerId="ADAL" clId="{3DCDF38D-D63B-4FCB-856E-DA42321E02A8}" dt="2023-06-05T09:07:28.812" v="319" actId="14100"/>
            <ac:picMkLst>
              <pc:docMk/>
              <pc:sldMasterMk cId="0" sldId="2147484847"/>
              <pc:sldLayoutMk cId="0" sldId="2147484848"/>
              <ac:picMk id="15" creationId="{00000000-0000-0000-0000-000000000000}"/>
            </ac:picMkLst>
          </pc:picChg>
          <pc:picChg chg="add mod">
            <ac:chgData name="GOMEZ, Paula" userId="c93cf399-3ed7-4230-9282-8831e3fe5ae7" providerId="ADAL" clId="{3DCDF38D-D63B-4FCB-856E-DA42321E02A8}" dt="2023-06-05T09:05:34.971" v="278"/>
            <ac:picMkLst>
              <pc:docMk/>
              <pc:sldMasterMk cId="0" sldId="2147484847"/>
              <pc:sldLayoutMk cId="0" sldId="2147484848"/>
              <ac:picMk id="16" creationId="{907CEB75-C4AE-4064-8228-8819F12E27B8}"/>
            </ac:picMkLst>
          </pc:picChg>
          <pc:picChg chg="mod">
            <ac:chgData name="GOMEZ, Paula" userId="c93cf399-3ed7-4230-9282-8831e3fe5ae7" providerId="ADAL" clId="{3DCDF38D-D63B-4FCB-856E-DA42321E02A8}" dt="2023-06-05T08:53:08.433" v="19"/>
            <ac:picMkLst>
              <pc:docMk/>
              <pc:sldMasterMk cId="0" sldId="2147484847"/>
              <pc:sldLayoutMk cId="0" sldId="2147484848"/>
              <ac:picMk id="22"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48"/>
              <ac:picMk id="27" creationId="{00000000-0000-0000-0000-000000000000}"/>
            </ac:picMkLst>
          </pc:picChg>
        </pc:sldLayoutChg>
        <pc:sldLayoutChg chg="addSp delSp modSp mod">
          <pc:chgData name="GOMEZ, Paula" userId="c93cf399-3ed7-4230-9282-8831e3fe5ae7" providerId="ADAL" clId="{3DCDF38D-D63B-4FCB-856E-DA42321E02A8}" dt="2023-06-05T09:07:37.984" v="321"/>
          <pc:sldLayoutMkLst>
            <pc:docMk/>
            <pc:sldMasterMk cId="0" sldId="2147484847"/>
            <pc:sldLayoutMk cId="0" sldId="2147484849"/>
          </pc:sldLayoutMkLst>
          <pc:spChg chg="mod">
            <ac:chgData name="GOMEZ, Paula" userId="c93cf399-3ed7-4230-9282-8831e3fe5ae7" providerId="ADAL" clId="{3DCDF38D-D63B-4FCB-856E-DA42321E02A8}" dt="2023-06-05T08:53:08.433" v="19"/>
            <ac:spMkLst>
              <pc:docMk/>
              <pc:sldMasterMk cId="0" sldId="2147484847"/>
              <pc:sldLayoutMk cId="0" sldId="2147484849"/>
              <ac:spMk id="8" creationId="{FD80D9C7-D39E-29D2-687F-6EFB37867B32}"/>
            </ac:spMkLst>
          </pc:spChg>
          <pc:spChg chg="mod">
            <ac:chgData name="GOMEZ, Paula" userId="c93cf399-3ed7-4230-9282-8831e3fe5ae7" providerId="ADAL" clId="{3DCDF38D-D63B-4FCB-856E-DA42321E02A8}" dt="2023-06-05T08:53:08.433" v="19"/>
            <ac:spMkLst>
              <pc:docMk/>
              <pc:sldMasterMk cId="0" sldId="2147484847"/>
              <pc:sldLayoutMk cId="0" sldId="2147484849"/>
              <ac:spMk id="13"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49"/>
              <ac:spMk id="20"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49"/>
              <ac:spMk id="21"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49"/>
              <ac:spMk id="4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9"/>
              <ac:spMk id="4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9"/>
              <ac:spMk id="4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49"/>
              <ac:spMk id="48" creationId="{00000000-0000-0000-0000-000000000000}"/>
            </ac:spMkLst>
          </pc:spChg>
          <pc:picChg chg="del mod">
            <ac:chgData name="GOMEZ, Paula" userId="c93cf399-3ed7-4230-9282-8831e3fe5ae7" providerId="ADAL" clId="{3DCDF38D-D63B-4FCB-856E-DA42321E02A8}" dt="2023-06-05T09:05:38.198" v="279" actId="478"/>
            <ac:picMkLst>
              <pc:docMk/>
              <pc:sldMasterMk cId="0" sldId="2147484847"/>
              <pc:sldLayoutMk cId="0" sldId="2147484849"/>
              <ac:picMk id="14" creationId="{00000000-0000-0000-0000-000000000000}"/>
            </ac:picMkLst>
          </pc:picChg>
          <pc:picChg chg="del mod">
            <ac:chgData name="GOMEZ, Paula" userId="c93cf399-3ed7-4230-9282-8831e3fe5ae7" providerId="ADAL" clId="{3DCDF38D-D63B-4FCB-856E-DA42321E02A8}" dt="2023-06-05T09:07:36.953" v="320" actId="478"/>
            <ac:picMkLst>
              <pc:docMk/>
              <pc:sldMasterMk cId="0" sldId="2147484847"/>
              <pc:sldLayoutMk cId="0" sldId="2147484849"/>
              <ac:picMk id="15" creationId="{00000000-0000-0000-0000-000000000000}"/>
            </ac:picMkLst>
          </pc:picChg>
          <pc:picChg chg="add mod">
            <ac:chgData name="GOMEZ, Paula" userId="c93cf399-3ed7-4230-9282-8831e3fe5ae7" providerId="ADAL" clId="{3DCDF38D-D63B-4FCB-856E-DA42321E02A8}" dt="2023-06-05T09:05:38.619" v="280"/>
            <ac:picMkLst>
              <pc:docMk/>
              <pc:sldMasterMk cId="0" sldId="2147484847"/>
              <pc:sldLayoutMk cId="0" sldId="2147484849"/>
              <ac:picMk id="16" creationId="{7F2A974D-B3F6-4D54-99BD-BAC1F1A067AE}"/>
            </ac:picMkLst>
          </pc:picChg>
          <pc:picChg chg="add mod">
            <ac:chgData name="GOMEZ, Paula" userId="c93cf399-3ed7-4230-9282-8831e3fe5ae7" providerId="ADAL" clId="{3DCDF38D-D63B-4FCB-856E-DA42321E02A8}" dt="2023-06-05T09:07:37.984" v="321"/>
            <ac:picMkLst>
              <pc:docMk/>
              <pc:sldMasterMk cId="0" sldId="2147484847"/>
              <pc:sldLayoutMk cId="0" sldId="2147484849"/>
              <ac:picMk id="17" creationId="{F6CD5110-3871-4706-A002-06EF02977B79}"/>
            </ac:picMkLst>
          </pc:picChg>
          <pc:picChg chg="mod">
            <ac:chgData name="GOMEZ, Paula" userId="c93cf399-3ed7-4230-9282-8831e3fe5ae7" providerId="ADAL" clId="{3DCDF38D-D63B-4FCB-856E-DA42321E02A8}" dt="2023-06-05T08:53:08.433" v="19"/>
            <ac:picMkLst>
              <pc:docMk/>
              <pc:sldMasterMk cId="0" sldId="2147484847"/>
              <pc:sldLayoutMk cId="0" sldId="2147484849"/>
              <ac:picMk id="45" creationId="{00000000-0000-0000-0000-000000000000}"/>
            </ac:picMkLst>
          </pc:picChg>
        </pc:sldLayoutChg>
        <pc:sldLayoutChg chg="addSp delSp modSp mod">
          <pc:chgData name="GOMEZ, Paula" userId="c93cf399-3ed7-4230-9282-8831e3fe5ae7" providerId="ADAL" clId="{3DCDF38D-D63B-4FCB-856E-DA42321E02A8}" dt="2023-06-05T09:07:49.118" v="327"/>
          <pc:sldLayoutMkLst>
            <pc:docMk/>
            <pc:sldMasterMk cId="0" sldId="2147484847"/>
            <pc:sldLayoutMk cId="0" sldId="2147484850"/>
          </pc:sldLayoutMkLst>
          <pc:spChg chg="mod">
            <ac:chgData name="GOMEZ, Paula" userId="c93cf399-3ed7-4230-9282-8831e3fe5ae7" providerId="ADAL" clId="{3DCDF38D-D63B-4FCB-856E-DA42321E02A8}" dt="2023-06-05T08:53:08.433" v="19"/>
            <ac:spMkLst>
              <pc:docMk/>
              <pc:sldMasterMk cId="0" sldId="2147484847"/>
              <pc:sldLayoutMk cId="0" sldId="2147484850"/>
              <ac:spMk id="13"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0"/>
              <ac:spMk id="20"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0"/>
              <ac:spMk id="21"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0"/>
              <ac:spMk id="6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0"/>
              <ac:spMk id="6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0"/>
              <ac:spMk id="6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0"/>
              <ac:spMk id="65"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0"/>
              <ac:spMk id="66" creationId="{00000000-0000-0000-0000-000000000000}"/>
            </ac:spMkLst>
          </pc:spChg>
          <pc:picChg chg="del mod">
            <ac:chgData name="GOMEZ, Paula" userId="c93cf399-3ed7-4230-9282-8831e3fe5ae7" providerId="ADAL" clId="{3DCDF38D-D63B-4FCB-856E-DA42321E02A8}" dt="2023-06-05T09:05:47.604" v="285" actId="478"/>
            <ac:picMkLst>
              <pc:docMk/>
              <pc:sldMasterMk cId="0" sldId="2147484847"/>
              <pc:sldLayoutMk cId="0" sldId="2147484850"/>
              <ac:picMk id="14" creationId="{00000000-0000-0000-0000-000000000000}"/>
            </ac:picMkLst>
          </pc:picChg>
          <pc:picChg chg="del mod">
            <ac:chgData name="GOMEZ, Paula" userId="c93cf399-3ed7-4230-9282-8831e3fe5ae7" providerId="ADAL" clId="{3DCDF38D-D63B-4FCB-856E-DA42321E02A8}" dt="2023-06-05T09:07:48.577" v="326" actId="478"/>
            <ac:picMkLst>
              <pc:docMk/>
              <pc:sldMasterMk cId="0" sldId="2147484847"/>
              <pc:sldLayoutMk cId="0" sldId="2147484850"/>
              <ac:picMk id="15" creationId="{00000000-0000-0000-0000-000000000000}"/>
            </ac:picMkLst>
          </pc:picChg>
          <pc:picChg chg="add mod">
            <ac:chgData name="GOMEZ, Paula" userId="c93cf399-3ed7-4230-9282-8831e3fe5ae7" providerId="ADAL" clId="{3DCDF38D-D63B-4FCB-856E-DA42321E02A8}" dt="2023-06-05T09:05:48.021" v="286"/>
            <ac:picMkLst>
              <pc:docMk/>
              <pc:sldMasterMk cId="0" sldId="2147484847"/>
              <pc:sldLayoutMk cId="0" sldId="2147484850"/>
              <ac:picMk id="16" creationId="{679EB49D-0AF7-4B44-B784-3111A3838F20}"/>
            </ac:picMkLst>
          </pc:picChg>
          <pc:picChg chg="add mod">
            <ac:chgData name="GOMEZ, Paula" userId="c93cf399-3ed7-4230-9282-8831e3fe5ae7" providerId="ADAL" clId="{3DCDF38D-D63B-4FCB-856E-DA42321E02A8}" dt="2023-06-05T09:07:49.118" v="327"/>
            <ac:picMkLst>
              <pc:docMk/>
              <pc:sldMasterMk cId="0" sldId="2147484847"/>
              <pc:sldLayoutMk cId="0" sldId="2147484850"/>
              <ac:picMk id="17" creationId="{71FBA17D-F669-4504-892F-F804D272CF3B}"/>
            </ac:picMkLst>
          </pc:picChg>
          <pc:picChg chg="mod">
            <ac:chgData name="GOMEZ, Paula" userId="c93cf399-3ed7-4230-9282-8831e3fe5ae7" providerId="ADAL" clId="{3DCDF38D-D63B-4FCB-856E-DA42321E02A8}" dt="2023-06-05T08:53:08.433" v="19"/>
            <ac:picMkLst>
              <pc:docMk/>
              <pc:sldMasterMk cId="0" sldId="2147484847"/>
              <pc:sldLayoutMk cId="0" sldId="2147484850"/>
              <ac:picMk id="62" creationId="{00000000-0000-0000-0000-000000000000}"/>
            </ac:picMkLst>
          </pc:picChg>
        </pc:sldLayoutChg>
        <pc:sldLayoutChg chg="addSp delSp modSp mod">
          <pc:chgData name="GOMEZ, Paula" userId="c93cf399-3ed7-4230-9282-8831e3fe5ae7" providerId="ADAL" clId="{3DCDF38D-D63B-4FCB-856E-DA42321E02A8}" dt="2023-06-05T09:07:53.926" v="329"/>
          <pc:sldLayoutMkLst>
            <pc:docMk/>
            <pc:sldMasterMk cId="0" sldId="2147484847"/>
            <pc:sldLayoutMk cId="0" sldId="2147484851"/>
          </pc:sldLayoutMkLst>
          <pc:spChg chg="mod">
            <ac:chgData name="GOMEZ, Paula" userId="c93cf399-3ed7-4230-9282-8831e3fe5ae7" providerId="ADAL" clId="{3DCDF38D-D63B-4FCB-856E-DA42321E02A8}" dt="2023-06-05T08:53:08.433" v="19"/>
            <ac:spMkLst>
              <pc:docMk/>
              <pc:sldMasterMk cId="0" sldId="2147484847"/>
              <pc:sldLayoutMk cId="0" sldId="2147484851"/>
              <ac:spMk id="15"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1"/>
              <ac:spMk id="22"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1"/>
              <ac:spMk id="23"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1"/>
              <ac:spMk id="79"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1"/>
              <ac:spMk id="8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1"/>
              <ac:spMk id="82"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1"/>
              <ac:spMk id="8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1"/>
              <ac:spMk id="8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1"/>
              <ac:spMk id="85" creationId="{00000000-0000-0000-0000-000000000000}"/>
            </ac:spMkLst>
          </pc:spChg>
          <pc:picChg chg="add mod">
            <ac:chgData name="GOMEZ, Paula" userId="c93cf399-3ed7-4230-9282-8831e3fe5ae7" providerId="ADAL" clId="{3DCDF38D-D63B-4FCB-856E-DA42321E02A8}" dt="2023-06-05T09:05:51.338" v="288"/>
            <ac:picMkLst>
              <pc:docMk/>
              <pc:sldMasterMk cId="0" sldId="2147484847"/>
              <pc:sldLayoutMk cId="0" sldId="2147484851"/>
              <ac:picMk id="14" creationId="{F010683F-4D64-4F86-98C6-AC5F3860C650}"/>
            </ac:picMkLst>
          </pc:picChg>
          <pc:picChg chg="del mod">
            <ac:chgData name="GOMEZ, Paula" userId="c93cf399-3ed7-4230-9282-8831e3fe5ae7" providerId="ADAL" clId="{3DCDF38D-D63B-4FCB-856E-DA42321E02A8}" dt="2023-06-05T09:07:53.489" v="328" actId="478"/>
            <ac:picMkLst>
              <pc:docMk/>
              <pc:sldMasterMk cId="0" sldId="2147484847"/>
              <pc:sldLayoutMk cId="0" sldId="2147484851"/>
              <ac:picMk id="16" creationId="{00000000-0000-0000-0000-000000000000}"/>
            </ac:picMkLst>
          </pc:picChg>
          <pc:picChg chg="add mod">
            <ac:chgData name="GOMEZ, Paula" userId="c93cf399-3ed7-4230-9282-8831e3fe5ae7" providerId="ADAL" clId="{3DCDF38D-D63B-4FCB-856E-DA42321E02A8}" dt="2023-06-05T09:07:53.926" v="329"/>
            <ac:picMkLst>
              <pc:docMk/>
              <pc:sldMasterMk cId="0" sldId="2147484847"/>
              <pc:sldLayoutMk cId="0" sldId="2147484851"/>
              <ac:picMk id="17" creationId="{EF2D107D-0AFD-4732-A456-1C6D3797CFC7}"/>
            </ac:picMkLst>
          </pc:picChg>
          <pc:picChg chg="del mod">
            <ac:chgData name="GOMEZ, Paula" userId="c93cf399-3ed7-4230-9282-8831e3fe5ae7" providerId="ADAL" clId="{3DCDF38D-D63B-4FCB-856E-DA42321E02A8}" dt="2023-06-05T09:05:50.757" v="287" actId="478"/>
            <ac:picMkLst>
              <pc:docMk/>
              <pc:sldMasterMk cId="0" sldId="2147484847"/>
              <pc:sldLayoutMk cId="0" sldId="2147484851"/>
              <ac:picMk id="21"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1"/>
              <ac:picMk id="80" creationId="{00000000-0000-0000-0000-000000000000}"/>
            </ac:picMkLst>
          </pc:picChg>
        </pc:sldLayoutChg>
        <pc:sldLayoutChg chg="addSp delSp modSp mod">
          <pc:chgData name="GOMEZ, Paula" userId="c93cf399-3ed7-4230-9282-8831e3fe5ae7" providerId="ADAL" clId="{3DCDF38D-D63B-4FCB-856E-DA42321E02A8}" dt="2023-06-05T09:07:57.695" v="331"/>
          <pc:sldLayoutMkLst>
            <pc:docMk/>
            <pc:sldMasterMk cId="0" sldId="2147484847"/>
            <pc:sldLayoutMk cId="0" sldId="2147484852"/>
          </pc:sldLayoutMkLst>
          <pc:spChg chg="mod">
            <ac:chgData name="GOMEZ, Paula" userId="c93cf399-3ed7-4230-9282-8831e3fe5ae7" providerId="ADAL" clId="{3DCDF38D-D63B-4FCB-856E-DA42321E02A8}" dt="2023-06-05T08:53:08.433" v="19"/>
            <ac:spMkLst>
              <pc:docMk/>
              <pc:sldMasterMk cId="0" sldId="2147484847"/>
              <pc:sldLayoutMk cId="0" sldId="2147484852"/>
              <ac:spMk id="1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2"/>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2"/>
              <ac:spMk id="22"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2"/>
              <ac:spMk id="98"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2"/>
              <ac:spMk id="100"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2"/>
              <ac:spMk id="10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2"/>
              <ac:spMk id="102"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2"/>
              <ac:spMk id="10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2"/>
              <ac:spMk id="104" creationId="{00000000-0000-0000-0000-000000000000}"/>
            </ac:spMkLst>
          </pc:spChg>
          <pc:picChg chg="del mod">
            <ac:chgData name="GOMEZ, Paula" userId="c93cf399-3ed7-4230-9282-8831e3fe5ae7" providerId="ADAL" clId="{3DCDF38D-D63B-4FCB-856E-DA42321E02A8}" dt="2023-06-05T09:05:59.317" v="289" actId="478"/>
            <ac:picMkLst>
              <pc:docMk/>
              <pc:sldMasterMk cId="0" sldId="2147484847"/>
              <pc:sldLayoutMk cId="0" sldId="2147484852"/>
              <ac:picMk id="15" creationId="{00000000-0000-0000-0000-000000000000}"/>
            </ac:picMkLst>
          </pc:picChg>
          <pc:picChg chg="del mod">
            <ac:chgData name="GOMEZ, Paula" userId="c93cf399-3ed7-4230-9282-8831e3fe5ae7" providerId="ADAL" clId="{3DCDF38D-D63B-4FCB-856E-DA42321E02A8}" dt="2023-06-05T09:07:57.248" v="330" actId="478"/>
            <ac:picMkLst>
              <pc:docMk/>
              <pc:sldMasterMk cId="0" sldId="2147484847"/>
              <pc:sldLayoutMk cId="0" sldId="2147484852"/>
              <ac:picMk id="16" creationId="{00000000-0000-0000-0000-000000000000}"/>
            </ac:picMkLst>
          </pc:picChg>
          <pc:picChg chg="add mod">
            <ac:chgData name="GOMEZ, Paula" userId="c93cf399-3ed7-4230-9282-8831e3fe5ae7" providerId="ADAL" clId="{3DCDF38D-D63B-4FCB-856E-DA42321E02A8}" dt="2023-06-05T09:05:59.873" v="290"/>
            <ac:picMkLst>
              <pc:docMk/>
              <pc:sldMasterMk cId="0" sldId="2147484847"/>
              <pc:sldLayoutMk cId="0" sldId="2147484852"/>
              <ac:picMk id="17" creationId="{DCE707A4-9754-4A07-8497-9E63A583C393}"/>
            </ac:picMkLst>
          </pc:picChg>
          <pc:picChg chg="add mod">
            <ac:chgData name="GOMEZ, Paula" userId="c93cf399-3ed7-4230-9282-8831e3fe5ae7" providerId="ADAL" clId="{3DCDF38D-D63B-4FCB-856E-DA42321E02A8}" dt="2023-06-05T09:07:57.695" v="331"/>
            <ac:picMkLst>
              <pc:docMk/>
              <pc:sldMasterMk cId="0" sldId="2147484847"/>
              <pc:sldLayoutMk cId="0" sldId="2147484852"/>
              <ac:picMk id="18" creationId="{ED781DE9-F11E-4F35-84AF-5CFB13AFE617}"/>
            </ac:picMkLst>
          </pc:picChg>
          <pc:picChg chg="mod">
            <ac:chgData name="GOMEZ, Paula" userId="c93cf399-3ed7-4230-9282-8831e3fe5ae7" providerId="ADAL" clId="{3DCDF38D-D63B-4FCB-856E-DA42321E02A8}" dt="2023-06-05T08:53:08.433" v="19"/>
            <ac:picMkLst>
              <pc:docMk/>
              <pc:sldMasterMk cId="0" sldId="2147484847"/>
              <pc:sldLayoutMk cId="0" sldId="2147484852"/>
              <ac:picMk id="99" creationId="{00000000-0000-0000-0000-000000000000}"/>
            </ac:picMkLst>
          </pc:picChg>
        </pc:sldLayoutChg>
        <pc:sldLayoutChg chg="addSp delSp modSp mod">
          <pc:chgData name="GOMEZ, Paula" userId="c93cf399-3ed7-4230-9282-8831e3fe5ae7" providerId="ADAL" clId="{3DCDF38D-D63B-4FCB-856E-DA42321E02A8}" dt="2023-06-05T09:08:01.609" v="333"/>
          <pc:sldLayoutMkLst>
            <pc:docMk/>
            <pc:sldMasterMk cId="0" sldId="2147484847"/>
            <pc:sldLayoutMk cId="0" sldId="2147484853"/>
          </pc:sldLayoutMkLst>
          <pc:spChg chg="mod">
            <ac:chgData name="GOMEZ, Paula" userId="c93cf399-3ed7-4230-9282-8831e3fe5ae7" providerId="ADAL" clId="{3DCDF38D-D63B-4FCB-856E-DA42321E02A8}" dt="2023-06-05T08:53:08.433" v="19"/>
            <ac:spMkLst>
              <pc:docMk/>
              <pc:sldMasterMk cId="0" sldId="2147484847"/>
              <pc:sldLayoutMk cId="0" sldId="2147484853"/>
              <ac:spMk id="1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3"/>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3"/>
              <ac:spMk id="22"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3"/>
              <ac:spMk id="11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3"/>
              <ac:spMk id="119"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3"/>
              <ac:spMk id="120"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3"/>
              <ac:spMk id="12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3"/>
              <ac:spMk id="122"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3"/>
              <ac:spMk id="123" creationId="{00000000-0000-0000-0000-000000000000}"/>
            </ac:spMkLst>
          </pc:spChg>
          <pc:picChg chg="del mod">
            <ac:chgData name="GOMEZ, Paula" userId="c93cf399-3ed7-4230-9282-8831e3fe5ae7" providerId="ADAL" clId="{3DCDF38D-D63B-4FCB-856E-DA42321E02A8}" dt="2023-06-05T09:06:02.710" v="291" actId="478"/>
            <ac:picMkLst>
              <pc:docMk/>
              <pc:sldMasterMk cId="0" sldId="2147484847"/>
              <pc:sldLayoutMk cId="0" sldId="2147484853"/>
              <ac:picMk id="15" creationId="{00000000-0000-0000-0000-000000000000}"/>
            </ac:picMkLst>
          </pc:picChg>
          <pc:picChg chg="add mod">
            <ac:chgData name="GOMEZ, Paula" userId="c93cf399-3ed7-4230-9282-8831e3fe5ae7" providerId="ADAL" clId="{3DCDF38D-D63B-4FCB-856E-DA42321E02A8}" dt="2023-06-05T09:06:03.150" v="292"/>
            <ac:picMkLst>
              <pc:docMk/>
              <pc:sldMasterMk cId="0" sldId="2147484847"/>
              <pc:sldLayoutMk cId="0" sldId="2147484853"/>
              <ac:picMk id="16" creationId="{14E5E493-E1B8-4CB3-96D7-0AF9C85759C5}"/>
            </ac:picMkLst>
          </pc:picChg>
          <pc:picChg chg="add mod">
            <ac:chgData name="GOMEZ, Paula" userId="c93cf399-3ed7-4230-9282-8831e3fe5ae7" providerId="ADAL" clId="{3DCDF38D-D63B-4FCB-856E-DA42321E02A8}" dt="2023-06-05T09:08:01.609" v="333"/>
            <ac:picMkLst>
              <pc:docMk/>
              <pc:sldMasterMk cId="0" sldId="2147484847"/>
              <pc:sldLayoutMk cId="0" sldId="2147484853"/>
              <ac:picMk id="17" creationId="{60691F3F-AE32-4D56-B140-E0A4791F362C}"/>
            </ac:picMkLst>
          </pc:picChg>
          <pc:picChg chg="del mod">
            <ac:chgData name="GOMEZ, Paula" userId="c93cf399-3ed7-4230-9282-8831e3fe5ae7" providerId="ADAL" clId="{3DCDF38D-D63B-4FCB-856E-DA42321E02A8}" dt="2023-06-05T09:08:01.192" v="332" actId="478"/>
            <ac:picMkLst>
              <pc:docMk/>
              <pc:sldMasterMk cId="0" sldId="2147484847"/>
              <pc:sldLayoutMk cId="0" sldId="2147484853"/>
              <ac:picMk id="2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3"/>
              <ac:picMk id="118" creationId="{00000000-0000-0000-0000-000000000000}"/>
            </ac:picMkLst>
          </pc:picChg>
        </pc:sldLayoutChg>
        <pc:sldLayoutChg chg="addSp delSp modSp mod">
          <pc:chgData name="GOMEZ, Paula" userId="c93cf399-3ed7-4230-9282-8831e3fe5ae7" providerId="ADAL" clId="{3DCDF38D-D63B-4FCB-856E-DA42321E02A8}" dt="2023-06-05T09:08:06.246" v="335"/>
          <pc:sldLayoutMkLst>
            <pc:docMk/>
            <pc:sldMasterMk cId="0" sldId="2147484847"/>
            <pc:sldLayoutMk cId="0" sldId="2147484854"/>
          </pc:sldLayoutMkLst>
          <pc:spChg chg="mod">
            <ac:chgData name="GOMEZ, Paula" userId="c93cf399-3ed7-4230-9282-8831e3fe5ae7" providerId="ADAL" clId="{3DCDF38D-D63B-4FCB-856E-DA42321E02A8}" dt="2023-06-05T08:53:08.433" v="19"/>
            <ac:spMkLst>
              <pc:docMk/>
              <pc:sldMasterMk cId="0" sldId="2147484847"/>
              <pc:sldLayoutMk cId="0" sldId="2147484854"/>
              <ac:spMk id="1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4"/>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4"/>
              <ac:spMk id="22"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4"/>
              <ac:spMk id="13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4"/>
              <ac:spMk id="138"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4"/>
              <ac:spMk id="139"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4"/>
              <ac:spMk id="140"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4"/>
              <ac:spMk id="141"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4"/>
              <ac:spMk id="142" creationId="{00000000-0000-0000-0000-000000000000}"/>
            </ac:spMkLst>
          </pc:spChg>
          <pc:picChg chg="del mod">
            <ac:chgData name="GOMEZ, Paula" userId="c93cf399-3ed7-4230-9282-8831e3fe5ae7" providerId="ADAL" clId="{3DCDF38D-D63B-4FCB-856E-DA42321E02A8}" dt="2023-06-05T09:06:05.957" v="293" actId="478"/>
            <ac:picMkLst>
              <pc:docMk/>
              <pc:sldMasterMk cId="0" sldId="2147484847"/>
              <pc:sldLayoutMk cId="0" sldId="2147484854"/>
              <ac:picMk id="15" creationId="{00000000-0000-0000-0000-000000000000}"/>
            </ac:picMkLst>
          </pc:picChg>
          <pc:picChg chg="add mod">
            <ac:chgData name="GOMEZ, Paula" userId="c93cf399-3ed7-4230-9282-8831e3fe5ae7" providerId="ADAL" clId="{3DCDF38D-D63B-4FCB-856E-DA42321E02A8}" dt="2023-06-05T09:06:06.457" v="294"/>
            <ac:picMkLst>
              <pc:docMk/>
              <pc:sldMasterMk cId="0" sldId="2147484847"/>
              <pc:sldLayoutMk cId="0" sldId="2147484854"/>
              <ac:picMk id="16" creationId="{AA91B33C-82D1-4F07-AC5C-9FDE373DD830}"/>
            </ac:picMkLst>
          </pc:picChg>
          <pc:picChg chg="add mod">
            <ac:chgData name="GOMEZ, Paula" userId="c93cf399-3ed7-4230-9282-8831e3fe5ae7" providerId="ADAL" clId="{3DCDF38D-D63B-4FCB-856E-DA42321E02A8}" dt="2023-06-05T09:08:06.246" v="335"/>
            <ac:picMkLst>
              <pc:docMk/>
              <pc:sldMasterMk cId="0" sldId="2147484847"/>
              <pc:sldLayoutMk cId="0" sldId="2147484854"/>
              <ac:picMk id="17" creationId="{4D1F1764-187F-4D73-B76C-EF220829287E}"/>
            </ac:picMkLst>
          </pc:picChg>
          <pc:picChg chg="del mod">
            <ac:chgData name="GOMEZ, Paula" userId="c93cf399-3ed7-4230-9282-8831e3fe5ae7" providerId="ADAL" clId="{3DCDF38D-D63B-4FCB-856E-DA42321E02A8}" dt="2023-06-05T09:08:05.779" v="334" actId="478"/>
            <ac:picMkLst>
              <pc:docMk/>
              <pc:sldMasterMk cId="0" sldId="2147484847"/>
              <pc:sldLayoutMk cId="0" sldId="2147484854"/>
              <ac:picMk id="2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4"/>
              <ac:picMk id="137" creationId="{00000000-0000-0000-0000-000000000000}"/>
            </ac:picMkLst>
          </pc:picChg>
        </pc:sldLayoutChg>
        <pc:sldLayoutChg chg="addSp delSp modSp mod">
          <pc:chgData name="GOMEZ, Paula" userId="c93cf399-3ed7-4230-9282-8831e3fe5ae7" providerId="ADAL" clId="{3DCDF38D-D63B-4FCB-856E-DA42321E02A8}" dt="2023-06-05T09:06:12.038" v="296"/>
          <pc:sldLayoutMkLst>
            <pc:docMk/>
            <pc:sldMasterMk cId="0" sldId="2147484847"/>
            <pc:sldLayoutMk cId="0" sldId="2147484856"/>
          </pc:sldLayoutMkLst>
          <pc:spChg chg="mod">
            <ac:chgData name="GOMEZ, Paula" userId="c93cf399-3ed7-4230-9282-8831e3fe5ae7" providerId="ADAL" clId="{3DCDF38D-D63B-4FCB-856E-DA42321E02A8}" dt="2023-06-05T08:53:08.433" v="19"/>
            <ac:spMkLst>
              <pc:docMk/>
              <pc:sldMasterMk cId="0" sldId="2147484847"/>
              <pc:sldLayoutMk cId="0" sldId="2147484856"/>
              <ac:spMk id="18"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6"/>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6"/>
              <ac:spMk id="22"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6"/>
              <ac:spMk id="162"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6"/>
              <ac:spMk id="16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6"/>
              <ac:spMk id="166" creationId="{00000000-0000-0000-0000-000000000000}"/>
            </ac:spMkLst>
          </pc:spChg>
          <pc:picChg chg="add mod">
            <ac:chgData name="GOMEZ, Paula" userId="c93cf399-3ed7-4230-9282-8831e3fe5ae7" providerId="ADAL" clId="{3DCDF38D-D63B-4FCB-856E-DA42321E02A8}" dt="2023-06-05T09:04:49.092" v="268"/>
            <ac:picMkLst>
              <pc:docMk/>
              <pc:sldMasterMk cId="0" sldId="2147484847"/>
              <pc:sldLayoutMk cId="0" sldId="2147484856"/>
              <ac:picMk id="13" creationId="{69737C36-36B9-445B-A8B8-47AFF4EB8E51}"/>
            </ac:picMkLst>
          </pc:picChg>
          <pc:picChg chg="add mod">
            <ac:chgData name="GOMEZ, Paula" userId="c93cf399-3ed7-4230-9282-8831e3fe5ae7" providerId="ADAL" clId="{3DCDF38D-D63B-4FCB-856E-DA42321E02A8}" dt="2023-06-05T09:06:12.038" v="296"/>
            <ac:picMkLst>
              <pc:docMk/>
              <pc:sldMasterMk cId="0" sldId="2147484847"/>
              <pc:sldLayoutMk cId="0" sldId="2147484856"/>
              <ac:picMk id="14" creationId="{44DB562A-286A-4274-BCB4-6AAE62F1BCCE}"/>
            </ac:picMkLst>
          </pc:picChg>
          <pc:picChg chg="del mod">
            <ac:chgData name="GOMEZ, Paula" userId="c93cf399-3ed7-4230-9282-8831e3fe5ae7" providerId="ADAL" clId="{3DCDF38D-D63B-4FCB-856E-DA42321E02A8}" dt="2023-06-05T09:04:47.812" v="267" actId="478"/>
            <ac:picMkLst>
              <pc:docMk/>
              <pc:sldMasterMk cId="0" sldId="2147484847"/>
              <pc:sldLayoutMk cId="0" sldId="2147484856"/>
              <ac:picMk id="19" creationId="{00000000-0000-0000-0000-000000000000}"/>
            </ac:picMkLst>
          </pc:picChg>
          <pc:picChg chg="del mod">
            <ac:chgData name="GOMEZ, Paula" userId="c93cf399-3ed7-4230-9282-8831e3fe5ae7" providerId="ADAL" clId="{3DCDF38D-D63B-4FCB-856E-DA42321E02A8}" dt="2023-06-05T09:06:11.517" v="295" actId="478"/>
            <ac:picMkLst>
              <pc:docMk/>
              <pc:sldMasterMk cId="0" sldId="2147484847"/>
              <pc:sldLayoutMk cId="0" sldId="2147484856"/>
              <ac:picMk id="2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6"/>
              <ac:picMk id="158"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6"/>
              <ac:picMk id="16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6"/>
              <ac:picMk id="163" creationId="{00000000-0000-0000-0000-000000000000}"/>
            </ac:picMkLst>
          </pc:picChg>
        </pc:sldLayoutChg>
        <pc:sldLayoutChg chg="addSp delSp modSp mod">
          <pc:chgData name="GOMEZ, Paula" userId="c93cf399-3ed7-4230-9282-8831e3fe5ae7" providerId="ADAL" clId="{3DCDF38D-D63B-4FCB-856E-DA42321E02A8}" dt="2023-06-05T09:06:17.902" v="298"/>
          <pc:sldLayoutMkLst>
            <pc:docMk/>
            <pc:sldMasterMk cId="0" sldId="2147484847"/>
            <pc:sldLayoutMk cId="0" sldId="2147484857"/>
          </pc:sldLayoutMkLst>
          <pc:spChg chg="mod">
            <ac:chgData name="GOMEZ, Paula" userId="c93cf399-3ed7-4230-9282-8831e3fe5ae7" providerId="ADAL" clId="{3DCDF38D-D63B-4FCB-856E-DA42321E02A8}" dt="2023-06-05T08:53:08.433" v="19"/>
            <ac:spMkLst>
              <pc:docMk/>
              <pc:sldMasterMk cId="0" sldId="2147484847"/>
              <pc:sldLayoutMk cId="0" sldId="2147484857"/>
              <ac:spMk id="12" creationId="{24B4FBA5-51AB-49CE-5D3D-84C256884609}"/>
            </ac:spMkLst>
          </pc:spChg>
          <pc:spChg chg="mod">
            <ac:chgData name="GOMEZ, Paula" userId="c93cf399-3ed7-4230-9282-8831e3fe5ae7" providerId="ADAL" clId="{3DCDF38D-D63B-4FCB-856E-DA42321E02A8}" dt="2023-06-05T08:53:08.433" v="19"/>
            <ac:spMkLst>
              <pc:docMk/>
              <pc:sldMasterMk cId="0" sldId="2147484847"/>
              <pc:sldLayoutMk cId="0" sldId="2147484857"/>
              <ac:spMk id="13" creationId="{8449D2CC-B1D2-1C83-12EE-49375C7F60C9}"/>
            </ac:spMkLst>
          </pc:spChg>
          <pc:spChg chg="mod">
            <ac:chgData name="GOMEZ, Paula" userId="c93cf399-3ed7-4230-9282-8831e3fe5ae7" providerId="ADAL" clId="{3DCDF38D-D63B-4FCB-856E-DA42321E02A8}" dt="2023-06-05T08:53:08.433" v="19"/>
            <ac:spMkLst>
              <pc:docMk/>
              <pc:sldMasterMk cId="0" sldId="2147484847"/>
              <pc:sldLayoutMk cId="0" sldId="2147484857"/>
              <ac:spMk id="14" creationId="{261981DD-222E-0A05-307A-4ED5074C8E13}"/>
            </ac:spMkLst>
          </pc:spChg>
          <pc:spChg chg="mod">
            <ac:chgData name="GOMEZ, Paula" userId="c93cf399-3ed7-4230-9282-8831e3fe5ae7" providerId="ADAL" clId="{3DCDF38D-D63B-4FCB-856E-DA42321E02A8}" dt="2023-06-05T08:53:08.433" v="19"/>
            <ac:spMkLst>
              <pc:docMk/>
              <pc:sldMasterMk cId="0" sldId="2147484847"/>
              <pc:sldLayoutMk cId="0" sldId="2147484857"/>
              <ac:spMk id="179" creationId="{00000000-0000-0000-0000-000000000000}"/>
            </ac:spMkLst>
          </pc:spChg>
          <pc:picChg chg="del mod">
            <ac:chgData name="GOMEZ, Paula" userId="c93cf399-3ed7-4230-9282-8831e3fe5ae7" providerId="ADAL" clId="{3DCDF38D-D63B-4FCB-856E-DA42321E02A8}" dt="2023-06-05T09:04:54.540" v="269" actId="478"/>
            <ac:picMkLst>
              <pc:docMk/>
              <pc:sldMasterMk cId="0" sldId="2147484847"/>
              <pc:sldLayoutMk cId="0" sldId="2147484857"/>
              <ac:picMk id="5" creationId="{00000000-0000-0000-0000-000000000000}"/>
            </ac:picMkLst>
          </pc:picChg>
          <pc:picChg chg="add mod">
            <ac:chgData name="GOMEZ, Paula" userId="c93cf399-3ed7-4230-9282-8831e3fe5ae7" providerId="ADAL" clId="{3DCDF38D-D63B-4FCB-856E-DA42321E02A8}" dt="2023-06-05T09:04:55.210" v="270"/>
            <ac:picMkLst>
              <pc:docMk/>
              <pc:sldMasterMk cId="0" sldId="2147484847"/>
              <pc:sldLayoutMk cId="0" sldId="2147484857"/>
              <ac:picMk id="11" creationId="{459ACB90-C1A5-4132-9BEC-9A140F26D27E}"/>
            </ac:picMkLst>
          </pc:picChg>
          <pc:picChg chg="del mod">
            <ac:chgData name="GOMEZ, Paula" userId="c93cf399-3ed7-4230-9282-8831e3fe5ae7" providerId="ADAL" clId="{3DCDF38D-D63B-4FCB-856E-DA42321E02A8}" dt="2023-06-05T09:06:17.454" v="297" actId="478"/>
            <ac:picMkLst>
              <pc:docMk/>
              <pc:sldMasterMk cId="0" sldId="2147484847"/>
              <pc:sldLayoutMk cId="0" sldId="2147484857"/>
              <ac:picMk id="15" creationId="{00000000-0000-0000-0000-000000000000}"/>
            </ac:picMkLst>
          </pc:picChg>
          <pc:picChg chg="add mod">
            <ac:chgData name="GOMEZ, Paula" userId="c93cf399-3ed7-4230-9282-8831e3fe5ae7" providerId="ADAL" clId="{3DCDF38D-D63B-4FCB-856E-DA42321E02A8}" dt="2023-06-05T09:06:17.902" v="298"/>
            <ac:picMkLst>
              <pc:docMk/>
              <pc:sldMasterMk cId="0" sldId="2147484847"/>
              <pc:sldLayoutMk cId="0" sldId="2147484857"/>
              <ac:picMk id="16" creationId="{6F80D764-AD79-4181-A95B-0924A64F3664}"/>
            </ac:picMkLst>
          </pc:picChg>
          <pc:picChg chg="mod">
            <ac:chgData name="GOMEZ, Paula" userId="c93cf399-3ed7-4230-9282-8831e3fe5ae7" providerId="ADAL" clId="{3DCDF38D-D63B-4FCB-856E-DA42321E02A8}" dt="2023-06-05T08:53:08.433" v="19"/>
            <ac:picMkLst>
              <pc:docMk/>
              <pc:sldMasterMk cId="0" sldId="2147484847"/>
              <pc:sldLayoutMk cId="0" sldId="2147484857"/>
              <ac:picMk id="175"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7"/>
              <ac:picMk id="177"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7"/>
              <ac:picMk id="180" creationId="{00000000-0000-0000-0000-000000000000}"/>
            </ac:picMkLst>
          </pc:picChg>
        </pc:sldLayoutChg>
        <pc:sldLayoutChg chg="addSp delSp modSp mod">
          <pc:chgData name="GOMEZ, Paula" userId="c93cf399-3ed7-4230-9282-8831e3fe5ae7" providerId="ADAL" clId="{3DCDF38D-D63B-4FCB-856E-DA42321E02A8}" dt="2023-06-05T09:08:11.904" v="337"/>
          <pc:sldLayoutMkLst>
            <pc:docMk/>
            <pc:sldMasterMk cId="0" sldId="2147484847"/>
            <pc:sldLayoutMk cId="0" sldId="2147484858"/>
          </pc:sldLayoutMkLst>
          <pc:spChg chg="mod">
            <ac:chgData name="GOMEZ, Paula" userId="c93cf399-3ed7-4230-9282-8831e3fe5ae7" providerId="ADAL" clId="{3DCDF38D-D63B-4FCB-856E-DA42321E02A8}" dt="2023-06-05T08:53:08.433" v="19"/>
            <ac:spMkLst>
              <pc:docMk/>
              <pc:sldMasterMk cId="0" sldId="2147484847"/>
              <pc:sldLayoutMk cId="0" sldId="2147484858"/>
              <ac:spMk id="6" creationId="{0AAE5FF1-DF2F-C054-BE66-E4D39F19C7CA}"/>
            </ac:spMkLst>
          </pc:spChg>
          <pc:spChg chg="mod">
            <ac:chgData name="GOMEZ, Paula" userId="c93cf399-3ed7-4230-9282-8831e3fe5ae7" providerId="ADAL" clId="{3DCDF38D-D63B-4FCB-856E-DA42321E02A8}" dt="2023-06-05T08:53:08.433" v="19"/>
            <ac:spMkLst>
              <pc:docMk/>
              <pc:sldMasterMk cId="0" sldId="2147484847"/>
              <pc:sldLayoutMk cId="0" sldId="2147484858"/>
              <ac:spMk id="15" creationId="{24B4FBA5-51AB-49CE-5D3D-84C256884609}"/>
            </ac:spMkLst>
          </pc:spChg>
          <pc:spChg chg="mod">
            <ac:chgData name="GOMEZ, Paula" userId="c93cf399-3ed7-4230-9282-8831e3fe5ae7" providerId="ADAL" clId="{3DCDF38D-D63B-4FCB-856E-DA42321E02A8}" dt="2023-06-05T08:53:08.433" v="19"/>
            <ac:spMkLst>
              <pc:docMk/>
              <pc:sldMasterMk cId="0" sldId="2147484847"/>
              <pc:sldLayoutMk cId="0" sldId="2147484858"/>
              <ac:spMk id="16" creationId="{8449D2CC-B1D2-1C83-12EE-49375C7F60C9}"/>
            </ac:spMkLst>
          </pc:spChg>
          <pc:spChg chg="mod">
            <ac:chgData name="GOMEZ, Paula" userId="c93cf399-3ed7-4230-9282-8831e3fe5ae7" providerId="ADAL" clId="{3DCDF38D-D63B-4FCB-856E-DA42321E02A8}" dt="2023-06-05T08:53:08.433" v="19"/>
            <ac:spMkLst>
              <pc:docMk/>
              <pc:sldMasterMk cId="0" sldId="2147484847"/>
              <pc:sldLayoutMk cId="0" sldId="2147484858"/>
              <ac:spMk id="17" creationId="{261981DD-222E-0A05-307A-4ED5074C8E13}"/>
            </ac:spMkLst>
          </pc:spChg>
          <pc:spChg chg="mod">
            <ac:chgData name="GOMEZ, Paula" userId="c93cf399-3ed7-4230-9282-8831e3fe5ae7" providerId="ADAL" clId="{3DCDF38D-D63B-4FCB-856E-DA42321E02A8}" dt="2023-06-05T08:53:08.433" v="19"/>
            <ac:spMkLst>
              <pc:docMk/>
              <pc:sldMasterMk cId="0" sldId="2147484847"/>
              <pc:sldLayoutMk cId="0" sldId="2147484858"/>
              <ac:spMk id="19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8"/>
              <ac:spMk id="19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58"/>
              <ac:spMk id="198" creationId="{00000000-0000-0000-0000-000000000000}"/>
            </ac:spMkLst>
          </pc:spChg>
          <pc:picChg chg="add mod">
            <ac:chgData name="GOMEZ, Paula" userId="c93cf399-3ed7-4230-9282-8831e3fe5ae7" providerId="ADAL" clId="{3DCDF38D-D63B-4FCB-856E-DA42321E02A8}" dt="2023-06-05T09:06:21.381" v="300"/>
            <ac:picMkLst>
              <pc:docMk/>
              <pc:sldMasterMk cId="0" sldId="2147484847"/>
              <pc:sldLayoutMk cId="0" sldId="2147484858"/>
              <ac:picMk id="14" creationId="{794BD413-B62D-486F-B00E-73F410FC3B88}"/>
            </ac:picMkLst>
          </pc:picChg>
          <pc:picChg chg="del mod">
            <ac:chgData name="GOMEZ, Paula" userId="c93cf399-3ed7-4230-9282-8831e3fe5ae7" providerId="ADAL" clId="{3DCDF38D-D63B-4FCB-856E-DA42321E02A8}" dt="2023-06-05T09:06:20.974" v="299" actId="478"/>
            <ac:picMkLst>
              <pc:docMk/>
              <pc:sldMasterMk cId="0" sldId="2147484847"/>
              <pc:sldLayoutMk cId="0" sldId="2147484858"/>
              <ac:picMk id="18" creationId="{00000000-0000-0000-0000-000000000000}"/>
            </ac:picMkLst>
          </pc:picChg>
          <pc:picChg chg="del mod">
            <ac:chgData name="GOMEZ, Paula" userId="c93cf399-3ed7-4230-9282-8831e3fe5ae7" providerId="ADAL" clId="{3DCDF38D-D63B-4FCB-856E-DA42321E02A8}" dt="2023-06-05T09:08:11.405" v="336" actId="478"/>
            <ac:picMkLst>
              <pc:docMk/>
              <pc:sldMasterMk cId="0" sldId="2147484847"/>
              <pc:sldLayoutMk cId="0" sldId="2147484858"/>
              <ac:picMk id="19" creationId="{00000000-0000-0000-0000-000000000000}"/>
            </ac:picMkLst>
          </pc:picChg>
          <pc:picChg chg="add mod">
            <ac:chgData name="GOMEZ, Paula" userId="c93cf399-3ed7-4230-9282-8831e3fe5ae7" providerId="ADAL" clId="{3DCDF38D-D63B-4FCB-856E-DA42321E02A8}" dt="2023-06-05T09:08:11.904" v="337"/>
            <ac:picMkLst>
              <pc:docMk/>
              <pc:sldMasterMk cId="0" sldId="2147484847"/>
              <pc:sldLayoutMk cId="0" sldId="2147484858"/>
              <ac:picMk id="20" creationId="{5CAED8B1-77C8-4828-8B3D-1EC2896D72A3}"/>
            </ac:picMkLst>
          </pc:picChg>
          <pc:picChg chg="mod">
            <ac:chgData name="GOMEZ, Paula" userId="c93cf399-3ed7-4230-9282-8831e3fe5ae7" providerId="ADAL" clId="{3DCDF38D-D63B-4FCB-856E-DA42321E02A8}" dt="2023-06-05T08:53:08.433" v="19"/>
            <ac:picMkLst>
              <pc:docMk/>
              <pc:sldMasterMk cId="0" sldId="2147484847"/>
              <pc:sldLayoutMk cId="0" sldId="2147484858"/>
              <ac:picMk id="190"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8"/>
              <ac:picMk id="192"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8"/>
              <ac:picMk id="195" creationId="{00000000-0000-0000-0000-000000000000}"/>
            </ac:picMkLst>
          </pc:picChg>
        </pc:sldLayoutChg>
        <pc:sldLayoutChg chg="addSp delSp modSp mod">
          <pc:chgData name="GOMEZ, Paula" userId="c93cf399-3ed7-4230-9282-8831e3fe5ae7" providerId="ADAL" clId="{3DCDF38D-D63B-4FCB-856E-DA42321E02A8}" dt="2023-06-05T09:08:23.058" v="341"/>
          <pc:sldLayoutMkLst>
            <pc:docMk/>
            <pc:sldMasterMk cId="0" sldId="2147484847"/>
            <pc:sldLayoutMk cId="0" sldId="2147484859"/>
          </pc:sldLayoutMkLst>
          <pc:spChg chg="mod">
            <ac:chgData name="GOMEZ, Paula" userId="c93cf399-3ed7-4230-9282-8831e3fe5ae7" providerId="ADAL" clId="{3DCDF38D-D63B-4FCB-856E-DA42321E02A8}" dt="2023-06-05T08:53:08.433" v="19"/>
            <ac:spMkLst>
              <pc:docMk/>
              <pc:sldMasterMk cId="0" sldId="2147484847"/>
              <pc:sldLayoutMk cId="0" sldId="2147484859"/>
              <ac:spMk id="20"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59"/>
              <ac:spMk id="22"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59"/>
              <ac:spMk id="23"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59"/>
              <ac:spMk id="214" creationId="{00000000-0000-0000-0000-000000000000}"/>
            </ac:spMkLst>
          </pc:spChg>
          <pc:picChg chg="add mod">
            <ac:chgData name="GOMEZ, Paula" userId="c93cf399-3ed7-4230-9282-8831e3fe5ae7" providerId="ADAL" clId="{3DCDF38D-D63B-4FCB-856E-DA42321E02A8}" dt="2023-06-05T09:06:28.076" v="304"/>
            <ac:picMkLst>
              <pc:docMk/>
              <pc:sldMasterMk cId="0" sldId="2147484847"/>
              <pc:sldLayoutMk cId="0" sldId="2147484859"/>
              <ac:picMk id="9" creationId="{C643A489-6826-4C64-949C-BA6521D52964}"/>
            </ac:picMkLst>
          </pc:picChg>
          <pc:picChg chg="add mod">
            <ac:chgData name="GOMEZ, Paula" userId="c93cf399-3ed7-4230-9282-8831e3fe5ae7" providerId="ADAL" clId="{3DCDF38D-D63B-4FCB-856E-DA42321E02A8}" dt="2023-06-05T09:08:23.058" v="341"/>
            <ac:picMkLst>
              <pc:docMk/>
              <pc:sldMasterMk cId="0" sldId="2147484847"/>
              <pc:sldLayoutMk cId="0" sldId="2147484859"/>
              <ac:picMk id="10" creationId="{E89C8AFE-9EEA-4124-A0C5-41EC2E7655AF}"/>
            </ac:picMkLst>
          </pc:picChg>
          <pc:picChg chg="del mod">
            <ac:chgData name="GOMEZ, Paula" userId="c93cf399-3ed7-4230-9282-8831e3fe5ae7" providerId="ADAL" clId="{3DCDF38D-D63B-4FCB-856E-DA42321E02A8}" dt="2023-06-05T09:08:22.606" v="340" actId="478"/>
            <ac:picMkLst>
              <pc:docMk/>
              <pc:sldMasterMk cId="0" sldId="2147484847"/>
              <pc:sldLayoutMk cId="0" sldId="2147484859"/>
              <ac:picMk id="17" creationId="{00000000-0000-0000-0000-000000000000}"/>
            </ac:picMkLst>
          </pc:picChg>
          <pc:picChg chg="del mod">
            <ac:chgData name="GOMEZ, Paula" userId="c93cf399-3ed7-4230-9282-8831e3fe5ae7" providerId="ADAL" clId="{3DCDF38D-D63B-4FCB-856E-DA42321E02A8}" dt="2023-06-05T09:06:27.606" v="303" actId="478"/>
            <ac:picMkLst>
              <pc:docMk/>
              <pc:sldMasterMk cId="0" sldId="2147484847"/>
              <pc:sldLayoutMk cId="0" sldId="2147484859"/>
              <ac:picMk id="21"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59"/>
              <ac:picMk id="207" creationId="{00000000-0000-0000-0000-000000000000}"/>
            </ac:picMkLst>
          </pc:picChg>
        </pc:sldLayoutChg>
        <pc:sldLayoutChg chg="addSp delSp modSp mod">
          <pc:chgData name="GOMEZ, Paula" userId="c93cf399-3ed7-4230-9282-8831e3fe5ae7" providerId="ADAL" clId="{3DCDF38D-D63B-4FCB-856E-DA42321E02A8}" dt="2023-06-05T09:08:31.031" v="345"/>
          <pc:sldLayoutMkLst>
            <pc:docMk/>
            <pc:sldMasterMk cId="0" sldId="2147484847"/>
            <pc:sldLayoutMk cId="0" sldId="2147484860"/>
          </pc:sldLayoutMkLst>
          <pc:spChg chg="mod">
            <ac:chgData name="GOMEZ, Paula" userId="c93cf399-3ed7-4230-9282-8831e3fe5ae7" providerId="ADAL" clId="{3DCDF38D-D63B-4FCB-856E-DA42321E02A8}" dt="2023-06-05T08:53:08.433" v="19"/>
            <ac:spMkLst>
              <pc:docMk/>
              <pc:sldMasterMk cId="0" sldId="2147484847"/>
              <pc:sldLayoutMk cId="0" sldId="2147484860"/>
              <ac:spMk id="12"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60"/>
              <ac:spMk id="14"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60"/>
              <ac:spMk id="15"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60"/>
              <ac:spMk id="24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60"/>
              <ac:spMk id="244" creationId="{00000000-0000-0000-0000-000000000000}"/>
            </ac:spMkLst>
          </pc:spChg>
          <pc:picChg chg="add mod">
            <ac:chgData name="GOMEZ, Paula" userId="c93cf399-3ed7-4230-9282-8831e3fe5ae7" providerId="ADAL" clId="{3DCDF38D-D63B-4FCB-856E-DA42321E02A8}" dt="2023-06-05T09:06:35.082" v="308"/>
            <ac:picMkLst>
              <pc:docMk/>
              <pc:sldMasterMk cId="0" sldId="2147484847"/>
              <pc:sldLayoutMk cId="0" sldId="2147484860"/>
              <ac:picMk id="10" creationId="{0E705814-6171-4494-AAD6-EB68486A227C}"/>
            </ac:picMkLst>
          </pc:picChg>
          <pc:picChg chg="add mod">
            <ac:chgData name="GOMEZ, Paula" userId="c93cf399-3ed7-4230-9282-8831e3fe5ae7" providerId="ADAL" clId="{3DCDF38D-D63B-4FCB-856E-DA42321E02A8}" dt="2023-06-05T09:08:31.031" v="345"/>
            <ac:picMkLst>
              <pc:docMk/>
              <pc:sldMasterMk cId="0" sldId="2147484847"/>
              <pc:sldLayoutMk cId="0" sldId="2147484860"/>
              <ac:picMk id="11" creationId="{ECA07D98-ACD2-4C3B-8AB4-970B2053ECFC}"/>
            </ac:picMkLst>
          </pc:picChg>
          <pc:picChg chg="del mod">
            <ac:chgData name="GOMEZ, Paula" userId="c93cf399-3ed7-4230-9282-8831e3fe5ae7" providerId="ADAL" clId="{3DCDF38D-D63B-4FCB-856E-DA42321E02A8}" dt="2023-06-05T09:06:34.471" v="307" actId="478"/>
            <ac:picMkLst>
              <pc:docMk/>
              <pc:sldMasterMk cId="0" sldId="2147484847"/>
              <pc:sldLayoutMk cId="0" sldId="2147484860"/>
              <ac:picMk id="13" creationId="{00000000-0000-0000-0000-000000000000}"/>
            </ac:picMkLst>
          </pc:picChg>
          <pc:picChg chg="del mod">
            <ac:chgData name="GOMEZ, Paula" userId="c93cf399-3ed7-4230-9282-8831e3fe5ae7" providerId="ADAL" clId="{3DCDF38D-D63B-4FCB-856E-DA42321E02A8}" dt="2023-06-05T09:08:30.617" v="344" actId="478"/>
            <ac:picMkLst>
              <pc:docMk/>
              <pc:sldMasterMk cId="0" sldId="2147484847"/>
              <pc:sldLayoutMk cId="0" sldId="2147484860"/>
              <ac:picMk id="16"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60"/>
              <ac:picMk id="238" creationId="{00000000-0000-0000-0000-000000000000}"/>
            </ac:picMkLst>
          </pc:picChg>
        </pc:sldLayoutChg>
        <pc:sldLayoutChg chg="addSp delSp modSp mod">
          <pc:chgData name="GOMEZ, Paula" userId="c93cf399-3ed7-4230-9282-8831e3fe5ae7" providerId="ADAL" clId="{3DCDF38D-D63B-4FCB-856E-DA42321E02A8}" dt="2023-06-05T09:08:35.042" v="347"/>
          <pc:sldLayoutMkLst>
            <pc:docMk/>
            <pc:sldMasterMk cId="0" sldId="2147484847"/>
            <pc:sldLayoutMk cId="0" sldId="2147484861"/>
          </pc:sldLayoutMkLst>
          <pc:spChg chg="mod">
            <ac:chgData name="GOMEZ, Paula" userId="c93cf399-3ed7-4230-9282-8831e3fe5ae7" providerId="ADAL" clId="{3DCDF38D-D63B-4FCB-856E-DA42321E02A8}" dt="2023-06-05T08:53:08.433" v="19"/>
            <ac:spMkLst>
              <pc:docMk/>
              <pc:sldMasterMk cId="0" sldId="2147484847"/>
              <pc:sldLayoutMk cId="0" sldId="2147484861"/>
              <ac:spMk id="12" creationId="{24B4FBA5-51AB-49CE-5D3D-84C256884609}"/>
            </ac:spMkLst>
          </pc:spChg>
          <pc:spChg chg="mod">
            <ac:chgData name="GOMEZ, Paula" userId="c93cf399-3ed7-4230-9282-8831e3fe5ae7" providerId="ADAL" clId="{3DCDF38D-D63B-4FCB-856E-DA42321E02A8}" dt="2023-06-05T08:53:08.433" v="19"/>
            <ac:spMkLst>
              <pc:docMk/>
              <pc:sldMasterMk cId="0" sldId="2147484847"/>
              <pc:sldLayoutMk cId="0" sldId="2147484861"/>
              <ac:spMk id="13" creationId="{8449D2CC-B1D2-1C83-12EE-49375C7F60C9}"/>
            </ac:spMkLst>
          </pc:spChg>
          <pc:spChg chg="mod">
            <ac:chgData name="GOMEZ, Paula" userId="c93cf399-3ed7-4230-9282-8831e3fe5ae7" providerId="ADAL" clId="{3DCDF38D-D63B-4FCB-856E-DA42321E02A8}" dt="2023-06-05T08:53:08.433" v="19"/>
            <ac:spMkLst>
              <pc:docMk/>
              <pc:sldMasterMk cId="0" sldId="2147484847"/>
              <pc:sldLayoutMk cId="0" sldId="2147484861"/>
              <ac:spMk id="14" creationId="{261981DD-222E-0A05-307A-4ED5074C8E13}"/>
            </ac:spMkLst>
          </pc:spChg>
          <pc:spChg chg="mod">
            <ac:chgData name="GOMEZ, Paula" userId="c93cf399-3ed7-4230-9282-8831e3fe5ae7" providerId="ADAL" clId="{3DCDF38D-D63B-4FCB-856E-DA42321E02A8}" dt="2023-06-05T08:53:08.433" v="19"/>
            <ac:spMkLst>
              <pc:docMk/>
              <pc:sldMasterMk cId="0" sldId="2147484847"/>
              <pc:sldLayoutMk cId="0" sldId="2147484861"/>
              <ac:spMk id="258"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61"/>
              <ac:spMk id="259" creationId="{00000000-0000-0000-0000-000000000000}"/>
            </ac:spMkLst>
          </pc:spChg>
          <pc:picChg chg="add mod">
            <ac:chgData name="GOMEZ, Paula" userId="c93cf399-3ed7-4230-9282-8831e3fe5ae7" providerId="ADAL" clId="{3DCDF38D-D63B-4FCB-856E-DA42321E02A8}" dt="2023-06-05T09:06:38.200" v="310"/>
            <ac:picMkLst>
              <pc:docMk/>
              <pc:sldMasterMk cId="0" sldId="2147484847"/>
              <pc:sldLayoutMk cId="0" sldId="2147484861"/>
              <ac:picMk id="10" creationId="{12AE7005-0E18-4A7B-A353-C7AD8FD6B1B1}"/>
            </ac:picMkLst>
          </pc:picChg>
          <pc:picChg chg="add mod">
            <ac:chgData name="GOMEZ, Paula" userId="c93cf399-3ed7-4230-9282-8831e3fe5ae7" providerId="ADAL" clId="{3DCDF38D-D63B-4FCB-856E-DA42321E02A8}" dt="2023-06-05T09:08:35.042" v="347"/>
            <ac:picMkLst>
              <pc:docMk/>
              <pc:sldMasterMk cId="0" sldId="2147484847"/>
              <pc:sldLayoutMk cId="0" sldId="2147484861"/>
              <ac:picMk id="11" creationId="{AD36A2B0-B743-4710-87FE-E6C589D61ECF}"/>
            </ac:picMkLst>
          </pc:picChg>
          <pc:picChg chg="del mod">
            <ac:chgData name="GOMEZ, Paula" userId="c93cf399-3ed7-4230-9282-8831e3fe5ae7" providerId="ADAL" clId="{3DCDF38D-D63B-4FCB-856E-DA42321E02A8}" dt="2023-06-05T09:06:37.703" v="309" actId="478"/>
            <ac:picMkLst>
              <pc:docMk/>
              <pc:sldMasterMk cId="0" sldId="2147484847"/>
              <pc:sldLayoutMk cId="0" sldId="2147484861"/>
              <ac:picMk id="15" creationId="{00000000-0000-0000-0000-000000000000}"/>
            </ac:picMkLst>
          </pc:picChg>
          <pc:picChg chg="del mod">
            <ac:chgData name="GOMEZ, Paula" userId="c93cf399-3ed7-4230-9282-8831e3fe5ae7" providerId="ADAL" clId="{3DCDF38D-D63B-4FCB-856E-DA42321E02A8}" dt="2023-06-05T09:08:34.609" v="346" actId="478"/>
            <ac:picMkLst>
              <pc:docMk/>
              <pc:sldMasterMk cId="0" sldId="2147484847"/>
              <pc:sldLayoutMk cId="0" sldId="2147484861"/>
              <ac:picMk id="16"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0" sldId="2147484861"/>
              <ac:picMk id="253" creationId="{00000000-0000-0000-0000-000000000000}"/>
            </ac:picMkLst>
          </pc:picChg>
        </pc:sldLayoutChg>
        <pc:sldLayoutChg chg="addSp delSp modSp mod">
          <pc:chgData name="GOMEZ, Paula" userId="c93cf399-3ed7-4230-9282-8831e3fe5ae7" providerId="ADAL" clId="{3DCDF38D-D63B-4FCB-856E-DA42321E02A8}" dt="2023-06-05T09:07:41.633" v="323"/>
          <pc:sldLayoutMkLst>
            <pc:docMk/>
            <pc:sldMasterMk cId="0" sldId="2147484847"/>
            <pc:sldLayoutMk cId="3541486736" sldId="2147484862"/>
          </pc:sldLayoutMkLst>
          <pc:spChg chg="mod">
            <ac:chgData name="GOMEZ, Paula" userId="c93cf399-3ed7-4230-9282-8831e3fe5ae7" providerId="ADAL" clId="{3DCDF38D-D63B-4FCB-856E-DA42321E02A8}" dt="2023-06-05T08:53:08.433" v="19"/>
            <ac:spMkLst>
              <pc:docMk/>
              <pc:sldMasterMk cId="0" sldId="2147484847"/>
              <pc:sldLayoutMk cId="3541486736" sldId="2147484862"/>
              <ac:spMk id="8" creationId="{FD80D9C7-D39E-29D2-687F-6EFB37867B32}"/>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1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2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2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26"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27"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44"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4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4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3541486736" sldId="2147484862"/>
              <ac:spMk id="48" creationId="{00000000-0000-0000-0000-000000000000}"/>
            </ac:spMkLst>
          </pc:spChg>
          <pc:picChg chg="del mod">
            <ac:chgData name="GOMEZ, Paula" userId="c93cf399-3ed7-4230-9282-8831e3fe5ae7" providerId="ADAL" clId="{3DCDF38D-D63B-4FCB-856E-DA42321E02A8}" dt="2023-06-05T09:07:41.194" v="322" actId="478"/>
            <ac:picMkLst>
              <pc:docMk/>
              <pc:sldMasterMk cId="0" sldId="2147484847"/>
              <pc:sldLayoutMk cId="3541486736" sldId="2147484862"/>
              <ac:picMk id="15" creationId="{00000000-0000-0000-0000-000000000000}"/>
            </ac:picMkLst>
          </pc:picChg>
          <pc:picChg chg="add mod">
            <ac:chgData name="GOMEZ, Paula" userId="c93cf399-3ed7-4230-9282-8831e3fe5ae7" providerId="ADAL" clId="{3DCDF38D-D63B-4FCB-856E-DA42321E02A8}" dt="2023-06-05T09:05:41.893" v="282"/>
            <ac:picMkLst>
              <pc:docMk/>
              <pc:sldMasterMk cId="0" sldId="2147484847"/>
              <pc:sldLayoutMk cId="3541486736" sldId="2147484862"/>
              <ac:picMk id="16" creationId="{6BD3CE38-4CE7-4594-AAB5-F3BBB212F870}"/>
            </ac:picMkLst>
          </pc:picChg>
          <pc:picChg chg="add mod">
            <ac:chgData name="GOMEZ, Paula" userId="c93cf399-3ed7-4230-9282-8831e3fe5ae7" providerId="ADAL" clId="{3DCDF38D-D63B-4FCB-856E-DA42321E02A8}" dt="2023-06-05T09:07:41.633" v="323"/>
            <ac:picMkLst>
              <pc:docMk/>
              <pc:sldMasterMk cId="0" sldId="2147484847"/>
              <pc:sldLayoutMk cId="3541486736" sldId="2147484862"/>
              <ac:picMk id="17" creationId="{1E99514B-B275-4B40-BCFA-1C27EAD8ABA4}"/>
            </ac:picMkLst>
          </pc:picChg>
          <pc:picChg chg="del mod">
            <ac:chgData name="GOMEZ, Paula" userId="c93cf399-3ed7-4230-9282-8831e3fe5ae7" providerId="ADAL" clId="{3DCDF38D-D63B-4FCB-856E-DA42321E02A8}" dt="2023-06-05T09:05:41.469" v="281" actId="478"/>
            <ac:picMkLst>
              <pc:docMk/>
              <pc:sldMasterMk cId="0" sldId="2147484847"/>
              <pc:sldLayoutMk cId="3541486736" sldId="2147484862"/>
              <ac:picMk id="19" creationId="{00000000-0000-0000-0000-000000000000}"/>
            </ac:picMkLst>
          </pc:picChg>
          <pc:picChg chg="mod">
            <ac:chgData name="GOMEZ, Paula" userId="c93cf399-3ed7-4230-9282-8831e3fe5ae7" providerId="ADAL" clId="{3DCDF38D-D63B-4FCB-856E-DA42321E02A8}" dt="2023-06-05T08:53:08.433" v="19"/>
            <ac:picMkLst>
              <pc:docMk/>
              <pc:sldMasterMk cId="0" sldId="2147484847"/>
              <pc:sldLayoutMk cId="3541486736" sldId="2147484862"/>
              <ac:picMk id="45" creationId="{00000000-0000-0000-0000-000000000000}"/>
            </ac:picMkLst>
          </pc:picChg>
        </pc:sldLayoutChg>
        <pc:sldLayoutChg chg="addSp delSp modSp mod">
          <pc:chgData name="GOMEZ, Paula" userId="c93cf399-3ed7-4230-9282-8831e3fe5ae7" providerId="ADAL" clId="{3DCDF38D-D63B-4FCB-856E-DA42321E02A8}" dt="2023-06-05T09:08:27.046" v="343"/>
          <pc:sldLayoutMkLst>
            <pc:docMk/>
            <pc:sldMasterMk cId="0" sldId="2147484847"/>
            <pc:sldLayoutMk cId="0" sldId="2147484879"/>
          </pc:sldLayoutMkLst>
          <pc:spChg chg="mod">
            <ac:chgData name="GOMEZ, Paula" userId="c93cf399-3ed7-4230-9282-8831e3fe5ae7" providerId="ADAL" clId="{3DCDF38D-D63B-4FCB-856E-DA42321E02A8}" dt="2023-06-05T08:53:08.433" v="19"/>
            <ac:spMkLst>
              <pc:docMk/>
              <pc:sldMasterMk cId="0" sldId="2147484847"/>
              <pc:sldLayoutMk cId="0" sldId="2147484879"/>
              <ac:spMk id="5"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79"/>
              <ac:spMk id="6"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79"/>
              <ac:spMk id="7"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79"/>
              <ac:spMk id="14" creationId="{D9EE59E4-3199-91D9-5F8A-0D2D27C29203}"/>
            </ac:spMkLst>
          </pc:spChg>
          <pc:spChg chg="mod">
            <ac:chgData name="GOMEZ, Paula" userId="c93cf399-3ed7-4230-9282-8831e3fe5ae7" providerId="ADAL" clId="{3DCDF38D-D63B-4FCB-856E-DA42321E02A8}" dt="2023-06-05T08:53:08.433" v="19"/>
            <ac:spMkLst>
              <pc:docMk/>
              <pc:sldMasterMk cId="0" sldId="2147484847"/>
              <pc:sldLayoutMk cId="0" sldId="2147484879"/>
              <ac:spMk id="16" creationId="{A346A323-B686-47AE-9F9F-05A21B8FBEF6}"/>
            </ac:spMkLst>
          </pc:spChg>
          <pc:spChg chg="mod">
            <ac:chgData name="GOMEZ, Paula" userId="c93cf399-3ed7-4230-9282-8831e3fe5ae7" providerId="ADAL" clId="{3DCDF38D-D63B-4FCB-856E-DA42321E02A8}" dt="2023-06-05T08:53:08.433" v="19"/>
            <ac:spMkLst>
              <pc:docMk/>
              <pc:sldMasterMk cId="0" sldId="2147484847"/>
              <pc:sldLayoutMk cId="0" sldId="2147484879"/>
              <ac:spMk id="18" creationId="{9074E302-9B2A-4DE0-8AF2-AC86AD2A96DB}"/>
            </ac:spMkLst>
          </pc:spChg>
          <pc:spChg chg="mod">
            <ac:chgData name="GOMEZ, Paula" userId="c93cf399-3ed7-4230-9282-8831e3fe5ae7" providerId="ADAL" clId="{3DCDF38D-D63B-4FCB-856E-DA42321E02A8}" dt="2023-06-05T08:53:08.433" v="19"/>
            <ac:spMkLst>
              <pc:docMk/>
              <pc:sldMasterMk cId="0" sldId="2147484847"/>
              <pc:sldLayoutMk cId="0" sldId="2147484879"/>
              <ac:spMk id="273" creationId="{00000000-0000-0000-0000-000000000000}"/>
            </ac:spMkLst>
          </pc:spChg>
          <pc:spChg chg="mod">
            <ac:chgData name="GOMEZ, Paula" userId="c93cf399-3ed7-4230-9282-8831e3fe5ae7" providerId="ADAL" clId="{3DCDF38D-D63B-4FCB-856E-DA42321E02A8}" dt="2023-06-05T08:53:08.433" v="19"/>
            <ac:spMkLst>
              <pc:docMk/>
              <pc:sldMasterMk cId="0" sldId="2147484847"/>
              <pc:sldLayoutMk cId="0" sldId="2147484879"/>
              <ac:spMk id="274" creationId="{00000000-0000-0000-0000-000000000000}"/>
            </ac:spMkLst>
          </pc:spChg>
          <pc:picChg chg="add mod">
            <ac:chgData name="GOMEZ, Paula" userId="c93cf399-3ed7-4230-9282-8831e3fe5ae7" providerId="ADAL" clId="{3DCDF38D-D63B-4FCB-856E-DA42321E02A8}" dt="2023-06-05T09:06:31.350" v="306"/>
            <ac:picMkLst>
              <pc:docMk/>
              <pc:sldMasterMk cId="0" sldId="2147484847"/>
              <pc:sldLayoutMk cId="0" sldId="2147484879"/>
              <ac:picMk id="13" creationId="{045D1AC6-FF44-4271-A069-E4F064BBDC0E}"/>
            </ac:picMkLst>
          </pc:picChg>
          <pc:picChg chg="del mod">
            <ac:chgData name="GOMEZ, Paula" userId="c93cf399-3ed7-4230-9282-8831e3fe5ae7" providerId="ADAL" clId="{3DCDF38D-D63B-4FCB-856E-DA42321E02A8}" dt="2023-06-05T09:06:30.942" v="305" actId="478"/>
            <ac:picMkLst>
              <pc:docMk/>
              <pc:sldMasterMk cId="0" sldId="2147484847"/>
              <pc:sldLayoutMk cId="0" sldId="2147484879"/>
              <ac:picMk id="15" creationId="{00000000-0000-0000-0000-000000000000}"/>
            </ac:picMkLst>
          </pc:picChg>
          <pc:picChg chg="del mod">
            <ac:chgData name="GOMEZ, Paula" userId="c93cf399-3ed7-4230-9282-8831e3fe5ae7" providerId="ADAL" clId="{3DCDF38D-D63B-4FCB-856E-DA42321E02A8}" dt="2023-06-05T09:08:26.530" v="342" actId="478"/>
            <ac:picMkLst>
              <pc:docMk/>
              <pc:sldMasterMk cId="0" sldId="2147484847"/>
              <pc:sldLayoutMk cId="0" sldId="2147484879"/>
              <ac:picMk id="17" creationId="{00000000-0000-0000-0000-000000000000}"/>
            </ac:picMkLst>
          </pc:picChg>
          <pc:picChg chg="add mod">
            <ac:chgData name="GOMEZ, Paula" userId="c93cf399-3ed7-4230-9282-8831e3fe5ae7" providerId="ADAL" clId="{3DCDF38D-D63B-4FCB-856E-DA42321E02A8}" dt="2023-06-05T09:08:27.046" v="343"/>
            <ac:picMkLst>
              <pc:docMk/>
              <pc:sldMasterMk cId="0" sldId="2147484847"/>
              <pc:sldLayoutMk cId="0" sldId="2147484879"/>
              <ac:picMk id="19" creationId="{B3D32C76-FB5B-4E56-83DF-3C49355F59F1}"/>
            </ac:picMkLst>
          </pc:picChg>
          <pc:picChg chg="mod">
            <ac:chgData name="GOMEZ, Paula" userId="c93cf399-3ed7-4230-9282-8831e3fe5ae7" providerId="ADAL" clId="{3DCDF38D-D63B-4FCB-856E-DA42321E02A8}" dt="2023-06-05T08:53:08.433" v="19"/>
            <ac:picMkLst>
              <pc:docMk/>
              <pc:sldMasterMk cId="0" sldId="2147484847"/>
              <pc:sldLayoutMk cId="0" sldId="2147484879"/>
              <ac:picMk id="268" creationId="{00000000-0000-0000-0000-000000000000}"/>
            </ac:picMkLst>
          </pc:picChg>
        </pc:sldLayoutChg>
        <pc:sldLayoutChg chg="addSp delSp modSp">
          <pc:chgData name="GOMEZ, Paula" userId="c93cf399-3ed7-4230-9282-8831e3fe5ae7" providerId="ADAL" clId="{3DCDF38D-D63B-4FCB-856E-DA42321E02A8}" dt="2023-06-05T09:08:43.198" v="350"/>
          <pc:sldLayoutMkLst>
            <pc:docMk/>
            <pc:sldMasterMk cId="0" sldId="2147484847"/>
            <pc:sldLayoutMk cId="2831468222" sldId="2147484880"/>
          </pc:sldLayoutMkLst>
          <pc:spChg chg="del">
            <ac:chgData name="GOMEZ, Paula" userId="c93cf399-3ed7-4230-9282-8831e3fe5ae7" providerId="ADAL" clId="{3DCDF38D-D63B-4FCB-856E-DA42321E02A8}" dt="2023-06-05T09:03:47.620" v="252"/>
            <ac:spMkLst>
              <pc:docMk/>
              <pc:sldMasterMk cId="0" sldId="2147484847"/>
              <pc:sldLayoutMk cId="2831468222" sldId="2147484880"/>
              <ac:spMk id="434" creationId="{00000000-0000-0000-0000-000000000000}"/>
            </ac:spMkLst>
          </pc:spChg>
          <pc:spChg chg="del">
            <ac:chgData name="GOMEZ, Paula" userId="c93cf399-3ed7-4230-9282-8831e3fe5ae7" providerId="ADAL" clId="{3DCDF38D-D63B-4FCB-856E-DA42321E02A8}" dt="2023-06-05T09:03:47.620" v="252"/>
            <ac:spMkLst>
              <pc:docMk/>
              <pc:sldMasterMk cId="0" sldId="2147484847"/>
              <pc:sldLayoutMk cId="2831468222" sldId="2147484880"/>
              <ac:spMk id="435" creationId="{00000000-0000-0000-0000-000000000000}"/>
            </ac:spMkLst>
          </pc:spChg>
          <pc:spChg chg="del">
            <ac:chgData name="GOMEZ, Paula" userId="c93cf399-3ed7-4230-9282-8831e3fe5ae7" providerId="ADAL" clId="{3DCDF38D-D63B-4FCB-856E-DA42321E02A8}" dt="2023-06-05T09:03:47.620" v="252"/>
            <ac:spMkLst>
              <pc:docMk/>
              <pc:sldMasterMk cId="0" sldId="2147484847"/>
              <pc:sldLayoutMk cId="2831468222" sldId="2147484880"/>
              <ac:spMk id="437" creationId="{00000000-0000-0000-0000-000000000000}"/>
            </ac:spMkLst>
          </pc:spChg>
          <pc:spChg chg="del">
            <ac:chgData name="GOMEZ, Paula" userId="c93cf399-3ed7-4230-9282-8831e3fe5ae7" providerId="ADAL" clId="{3DCDF38D-D63B-4FCB-856E-DA42321E02A8}" dt="2023-06-05T09:03:47.620" v="252"/>
            <ac:spMkLst>
              <pc:docMk/>
              <pc:sldMasterMk cId="0" sldId="2147484847"/>
              <pc:sldLayoutMk cId="2831468222" sldId="2147484880"/>
              <ac:spMk id="438" creationId="{00000000-0000-0000-0000-000000000000}"/>
            </ac:spMkLst>
          </pc:spChg>
          <pc:spChg chg="del">
            <ac:chgData name="GOMEZ, Paula" userId="c93cf399-3ed7-4230-9282-8831e3fe5ae7" providerId="ADAL" clId="{3DCDF38D-D63B-4FCB-856E-DA42321E02A8}" dt="2023-06-05T09:03:47.620" v="252"/>
            <ac:spMkLst>
              <pc:docMk/>
              <pc:sldMasterMk cId="0" sldId="2147484847"/>
              <pc:sldLayoutMk cId="2831468222" sldId="2147484880"/>
              <ac:spMk id="439" creationId="{00000000-0000-0000-0000-000000000000}"/>
            </ac:spMkLst>
          </pc:spChg>
          <pc:picChg chg="add mod">
            <ac:chgData name="GOMEZ, Paula" userId="c93cf399-3ed7-4230-9282-8831e3fe5ae7" providerId="ADAL" clId="{3DCDF38D-D63B-4FCB-856E-DA42321E02A8}" dt="2023-06-05T09:06:45.430" v="313"/>
            <ac:picMkLst>
              <pc:docMk/>
              <pc:sldMasterMk cId="0" sldId="2147484847"/>
              <pc:sldLayoutMk cId="2831468222" sldId="2147484880"/>
              <ac:picMk id="15" creationId="{FE51571B-E143-4CBA-913D-25461DBE59A1}"/>
            </ac:picMkLst>
          </pc:picChg>
          <pc:picChg chg="add mod">
            <ac:chgData name="GOMEZ, Paula" userId="c93cf399-3ed7-4230-9282-8831e3fe5ae7" providerId="ADAL" clId="{3DCDF38D-D63B-4FCB-856E-DA42321E02A8}" dt="2023-06-05T09:08:43.198" v="350"/>
            <ac:picMkLst>
              <pc:docMk/>
              <pc:sldMasterMk cId="0" sldId="2147484847"/>
              <pc:sldLayoutMk cId="2831468222" sldId="2147484880"/>
              <ac:picMk id="16" creationId="{C0FDEC69-4666-4E89-A8D9-2926BF378CB3}"/>
            </ac:picMkLst>
          </pc:picChg>
          <pc:picChg chg="del">
            <ac:chgData name="GOMEZ, Paula" userId="c93cf399-3ed7-4230-9282-8831e3fe5ae7" providerId="ADAL" clId="{3DCDF38D-D63B-4FCB-856E-DA42321E02A8}" dt="2023-06-05T09:03:47.620" v="252"/>
            <ac:picMkLst>
              <pc:docMk/>
              <pc:sldMasterMk cId="0" sldId="2147484847"/>
              <pc:sldLayoutMk cId="2831468222" sldId="2147484880"/>
              <ac:picMk id="430" creationId="{00000000-0000-0000-0000-000000000000}"/>
            </ac:picMkLst>
          </pc:picChg>
          <pc:picChg chg="del">
            <ac:chgData name="GOMEZ, Paula" userId="c93cf399-3ed7-4230-9282-8831e3fe5ae7" providerId="ADAL" clId="{3DCDF38D-D63B-4FCB-856E-DA42321E02A8}" dt="2023-06-05T09:03:47.620" v="252"/>
            <ac:picMkLst>
              <pc:docMk/>
              <pc:sldMasterMk cId="0" sldId="2147484847"/>
              <pc:sldLayoutMk cId="2831468222" sldId="2147484880"/>
              <ac:picMk id="431" creationId="{00000000-0000-0000-0000-000000000000}"/>
            </ac:picMkLst>
          </pc:picChg>
          <pc:picChg chg="del">
            <ac:chgData name="GOMEZ, Paula" userId="c93cf399-3ed7-4230-9282-8831e3fe5ae7" providerId="ADAL" clId="{3DCDF38D-D63B-4FCB-856E-DA42321E02A8}" dt="2023-06-05T09:03:47.620" v="252"/>
            <ac:picMkLst>
              <pc:docMk/>
              <pc:sldMasterMk cId="0" sldId="2147484847"/>
              <pc:sldLayoutMk cId="2831468222" sldId="2147484880"/>
              <ac:picMk id="432" creationId="{00000000-0000-0000-0000-000000000000}"/>
            </ac:picMkLst>
          </pc:picChg>
          <pc:picChg chg="del">
            <ac:chgData name="GOMEZ, Paula" userId="c93cf399-3ed7-4230-9282-8831e3fe5ae7" providerId="ADAL" clId="{3DCDF38D-D63B-4FCB-856E-DA42321E02A8}" dt="2023-06-05T09:03:47.620" v="252"/>
            <ac:picMkLst>
              <pc:docMk/>
              <pc:sldMasterMk cId="0" sldId="2147484847"/>
              <pc:sldLayoutMk cId="2831468222" sldId="2147484880"/>
              <ac:picMk id="433" creationId="{00000000-0000-0000-0000-000000000000}"/>
            </ac:picMkLst>
          </pc:picChg>
        </pc:sldLayoutChg>
      </pc:sldMasterChg>
      <pc:sldMasterChg chg="modSp modSldLayout">
        <pc:chgData name="GOMEZ, Paula" userId="c93cf399-3ed7-4230-9282-8831e3fe5ae7" providerId="ADAL" clId="{3DCDF38D-D63B-4FCB-856E-DA42321E02A8}" dt="2023-06-05T08:53:08.433" v="19"/>
        <pc:sldMasterMkLst>
          <pc:docMk/>
          <pc:sldMasterMk cId="0" sldId="2147484864"/>
        </pc:sldMasterMkLst>
        <pc:spChg chg="mod">
          <ac:chgData name="GOMEZ, Paula" userId="c93cf399-3ed7-4230-9282-8831e3fe5ae7" providerId="ADAL" clId="{3DCDF38D-D63B-4FCB-856E-DA42321E02A8}" dt="2023-06-05T08:53:08.433" v="19"/>
          <ac:spMkLst>
            <pc:docMk/>
            <pc:sldMasterMk cId="0" sldId="2147484864"/>
            <ac:spMk id="5"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6"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7"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8"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9"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10"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13" creationId="{00000000-0000-0000-0000-000000000000}"/>
          </ac:spMkLst>
        </pc:spChg>
        <pc:spChg chg="mod">
          <ac:chgData name="GOMEZ, Paula" userId="c93cf399-3ed7-4230-9282-8831e3fe5ae7" providerId="ADAL" clId="{3DCDF38D-D63B-4FCB-856E-DA42321E02A8}" dt="2023-06-05T08:53:08.433" v="19"/>
          <ac:spMkLst>
            <pc:docMk/>
            <pc:sldMasterMk cId="0" sldId="2147484864"/>
            <ac:spMk id="18" creationId="{A0FAE92C-C3F1-F57D-7F08-983C3AD2C92C}"/>
          </ac:spMkLst>
        </pc:spChg>
        <pc:picChg chg="mod">
          <ac:chgData name="GOMEZ, Paula" userId="c93cf399-3ed7-4230-9282-8831e3fe5ae7" providerId="ADAL" clId="{3DCDF38D-D63B-4FCB-856E-DA42321E02A8}" dt="2023-06-05T08:53:08.433" v="19"/>
          <ac:picMkLst>
            <pc:docMk/>
            <pc:sldMasterMk cId="0" sldId="2147484864"/>
            <ac:picMk id="2" creationId="{00000000-0000-0000-0000-000000000000}"/>
          </ac:picMkLst>
        </pc:picChg>
        <pc:picChg chg="mod">
          <ac:chgData name="GOMEZ, Paula" userId="c93cf399-3ed7-4230-9282-8831e3fe5ae7" providerId="ADAL" clId="{3DCDF38D-D63B-4FCB-856E-DA42321E02A8}" dt="2023-06-05T08:53:08.433" v="19"/>
          <ac:picMkLst>
            <pc:docMk/>
            <pc:sldMasterMk cId="0" sldId="2147484864"/>
            <ac:picMk id="3" creationId="{00000000-0000-0000-0000-000000000000}"/>
          </ac:picMkLst>
        </pc:picChg>
        <pc:picChg chg="mod">
          <ac:chgData name="GOMEZ, Paula" userId="c93cf399-3ed7-4230-9282-8831e3fe5ae7" providerId="ADAL" clId="{3DCDF38D-D63B-4FCB-856E-DA42321E02A8}" dt="2023-06-05T08:53:08.433" v="19"/>
          <ac:picMkLst>
            <pc:docMk/>
            <pc:sldMasterMk cId="0" sldId="2147484864"/>
            <ac:picMk id="4" creationId="{00000000-0000-0000-0000-000000000000}"/>
          </ac:picMkLst>
        </pc:picChg>
        <pc:sldLayoutChg chg="modSp">
          <pc:chgData name="GOMEZ, Paula" userId="c93cf399-3ed7-4230-9282-8831e3fe5ae7" providerId="ADAL" clId="{3DCDF38D-D63B-4FCB-856E-DA42321E02A8}" dt="2023-06-05T08:53:08.433" v="19"/>
          <pc:sldLayoutMkLst>
            <pc:docMk/>
            <pc:sldMasterMk cId="0" sldId="2147484864"/>
            <pc:sldLayoutMk cId="4260497216" sldId="2147484863"/>
          </pc:sldLayoutMkLst>
          <pc:spChg chg="mod">
            <ac:chgData name="GOMEZ, Paula" userId="c93cf399-3ed7-4230-9282-8831e3fe5ae7" providerId="ADAL" clId="{3DCDF38D-D63B-4FCB-856E-DA42321E02A8}" dt="2023-06-05T08:53:08.433" v="19"/>
            <ac:spMkLst>
              <pc:docMk/>
              <pc:sldMasterMk cId="0" sldId="2147484864"/>
              <pc:sldLayoutMk cId="4260497216" sldId="2147484863"/>
              <ac:spMk id="18" creationId="{D9EE59E4-3199-91D9-5F8A-0D2D27C29203}"/>
            </ac:spMkLst>
          </pc:spChg>
          <pc:spChg chg="mod">
            <ac:chgData name="GOMEZ, Paula" userId="c93cf399-3ed7-4230-9282-8831e3fe5ae7" providerId="ADAL" clId="{3DCDF38D-D63B-4FCB-856E-DA42321E02A8}" dt="2023-06-05T08:53:08.433" v="19"/>
            <ac:spMkLst>
              <pc:docMk/>
              <pc:sldMasterMk cId="0" sldId="2147484864"/>
              <pc:sldLayoutMk cId="4260497216" sldId="2147484863"/>
              <ac:spMk id="21"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4260497216" sldId="2147484863"/>
              <ac:spMk id="22"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4260497216" sldId="2147484863"/>
              <ac:spMk id="162"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4260497216" sldId="2147484863"/>
              <ac:spMk id="16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4260497216" sldId="2147484863"/>
              <ac:spMk id="166"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4260497216" sldId="2147484863"/>
              <ac:picMk id="19"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4260497216" sldId="2147484863"/>
              <ac:picMk id="20"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4260497216" sldId="2147484863"/>
              <ac:picMk id="158"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4260497216" sldId="2147484863"/>
              <ac:picMk id="160"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4260497216" sldId="2147484863"/>
              <ac:picMk id="16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65"/>
          </pc:sldLayoutMkLst>
          <pc:spChg chg="mod">
            <ac:chgData name="GOMEZ, Paula" userId="c93cf399-3ed7-4230-9282-8831e3fe5ae7" providerId="ADAL" clId="{3DCDF38D-D63B-4FCB-856E-DA42321E02A8}" dt="2023-06-05T08:53:08.433" v="19"/>
            <ac:spMkLst>
              <pc:docMk/>
              <pc:sldMasterMk cId="0" sldId="2147484864"/>
              <pc:sldLayoutMk cId="0" sldId="2147484865"/>
              <ac:spMk id="2" creationId="{4F7460AC-B81A-1EE1-E565-EFDF0B374DCE}"/>
            </ac:spMkLst>
          </pc:spChg>
          <pc:spChg chg="mod">
            <ac:chgData name="GOMEZ, Paula" userId="c93cf399-3ed7-4230-9282-8831e3fe5ae7" providerId="ADAL" clId="{3DCDF38D-D63B-4FCB-856E-DA42321E02A8}" dt="2023-06-05T08:53:08.433" v="19"/>
            <ac:spMkLst>
              <pc:docMk/>
              <pc:sldMasterMk cId="0" sldId="2147484864"/>
              <pc:sldLayoutMk cId="0" sldId="2147484865"/>
              <ac:spMk id="3" creationId="{B18B695A-9FC1-71BE-6318-BC89791D75DF}"/>
            </ac:spMkLst>
          </pc:spChg>
          <pc:spChg chg="mod">
            <ac:chgData name="GOMEZ, Paula" userId="c93cf399-3ed7-4230-9282-8831e3fe5ae7" providerId="ADAL" clId="{3DCDF38D-D63B-4FCB-856E-DA42321E02A8}" dt="2023-06-05T08:53:08.433" v="19"/>
            <ac:spMkLst>
              <pc:docMk/>
              <pc:sldMasterMk cId="0" sldId="2147484864"/>
              <pc:sldLayoutMk cId="0" sldId="2147484865"/>
              <ac:spMk id="4" creationId="{FCD1C648-EF26-9C80-2006-65C5D880A04C}"/>
            </ac:spMkLst>
          </pc:spChg>
          <pc:spChg chg="mod">
            <ac:chgData name="GOMEZ, Paula" userId="c93cf399-3ed7-4230-9282-8831e3fe5ae7" providerId="ADAL" clId="{3DCDF38D-D63B-4FCB-856E-DA42321E02A8}" dt="2023-06-05T08:53:08.433" v="19"/>
            <ac:spMkLst>
              <pc:docMk/>
              <pc:sldMasterMk cId="0" sldId="2147484864"/>
              <pc:sldLayoutMk cId="0" sldId="2147484865"/>
              <ac:spMk id="188"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5"/>
              <ac:spMk id="191"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65"/>
              <ac:picMk id="185"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5"/>
              <ac:picMk id="186"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5"/>
              <ac:picMk id="18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66"/>
          </pc:sldLayoutMkLst>
          <pc:spChg chg="mod">
            <ac:chgData name="GOMEZ, Paula" userId="c93cf399-3ed7-4230-9282-8831e3fe5ae7" providerId="ADAL" clId="{3DCDF38D-D63B-4FCB-856E-DA42321E02A8}" dt="2023-06-05T08:53:08.433" v="19"/>
            <ac:spMkLst>
              <pc:docMk/>
              <pc:sldMasterMk cId="0" sldId="2147484864"/>
              <pc:sldLayoutMk cId="0" sldId="2147484866"/>
              <ac:spMk id="2"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0" sldId="2147484866"/>
              <ac:spMk id="3"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0" sldId="2147484866"/>
              <ac:spMk id="20"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6"/>
              <ac:spMk id="2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6"/>
              <ac:spMk id="29"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6"/>
              <ac:spMk id="30"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66"/>
              <ac:picMk id="4"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6"/>
              <ac:picMk id="5"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6"/>
              <ac:picMk id="2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6"/>
              <ac:picMk id="27"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67"/>
          </pc:sldLayoutMkLst>
          <pc:spChg chg="mod">
            <ac:chgData name="GOMEZ, Paula" userId="c93cf399-3ed7-4230-9282-8831e3fe5ae7" providerId="ADAL" clId="{3DCDF38D-D63B-4FCB-856E-DA42321E02A8}" dt="2023-06-05T08:53:08.433" v="19"/>
            <ac:spMkLst>
              <pc:docMk/>
              <pc:sldMasterMk cId="0" sldId="2147484864"/>
              <pc:sldLayoutMk cId="0" sldId="2147484867"/>
              <ac:spMk id="4" creationId="{D9EE59E4-3199-91D9-5F8A-0D2D27C29203}"/>
            </ac:spMkLst>
          </pc:spChg>
          <pc:spChg chg="mod">
            <ac:chgData name="GOMEZ, Paula" userId="c93cf399-3ed7-4230-9282-8831e3fe5ae7" providerId="ADAL" clId="{3DCDF38D-D63B-4FCB-856E-DA42321E02A8}" dt="2023-06-05T08:53:08.433" v="19"/>
            <ac:spMkLst>
              <pc:docMk/>
              <pc:sldMasterMk cId="0" sldId="2147484864"/>
              <pc:sldLayoutMk cId="0" sldId="2147484867"/>
              <ac:spMk id="12"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0" sldId="2147484867"/>
              <ac:spMk id="13"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0" sldId="2147484867"/>
              <ac:spMk id="41"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7"/>
              <ac:spMk id="4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7"/>
              <ac:spMk id="45"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67"/>
              <ac:picMk id="1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7"/>
              <ac:picMk id="14"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7"/>
              <ac:picMk id="38"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69"/>
          </pc:sldLayoutMkLst>
          <pc:spChg chg="mod">
            <ac:chgData name="GOMEZ, Paula" userId="c93cf399-3ed7-4230-9282-8831e3fe5ae7" providerId="ADAL" clId="{3DCDF38D-D63B-4FCB-856E-DA42321E02A8}" dt="2023-06-05T08:53:08.433" v="19"/>
            <ac:spMkLst>
              <pc:docMk/>
              <pc:sldMasterMk cId="0" sldId="2147484864"/>
              <pc:sldLayoutMk cId="0" sldId="2147484869"/>
              <ac:spMk id="2" creationId="{E3780909-701B-FC7A-0858-1C207F399A40}"/>
            </ac:spMkLst>
          </pc:spChg>
          <pc:spChg chg="mod">
            <ac:chgData name="GOMEZ, Paula" userId="c93cf399-3ed7-4230-9282-8831e3fe5ae7" providerId="ADAL" clId="{3DCDF38D-D63B-4FCB-856E-DA42321E02A8}" dt="2023-06-05T08:53:08.433" v="19"/>
            <ac:spMkLst>
              <pc:docMk/>
              <pc:sldMasterMk cId="0" sldId="2147484864"/>
              <pc:sldLayoutMk cId="0" sldId="2147484869"/>
              <ac:spMk id="3" creationId="{1B927CAB-DB7F-2681-E088-67506C8586A4}"/>
            </ac:spMkLst>
          </pc:spChg>
          <pc:spChg chg="mod">
            <ac:chgData name="GOMEZ, Paula" userId="c93cf399-3ed7-4230-9282-8831e3fe5ae7" providerId="ADAL" clId="{3DCDF38D-D63B-4FCB-856E-DA42321E02A8}" dt="2023-06-05T08:53:08.433" v="19"/>
            <ac:spMkLst>
              <pc:docMk/>
              <pc:sldMasterMk cId="0" sldId="2147484864"/>
              <pc:sldLayoutMk cId="0" sldId="2147484869"/>
              <ac:spMk id="4" creationId="{4D5D05D8-475C-6565-25D0-6530D4837085}"/>
            </ac:spMkLst>
          </pc:spChg>
          <pc:spChg chg="mod">
            <ac:chgData name="GOMEZ, Paula" userId="c93cf399-3ed7-4230-9282-8831e3fe5ae7" providerId="ADAL" clId="{3DCDF38D-D63B-4FCB-856E-DA42321E02A8}" dt="2023-06-05T08:53:08.433" v="19"/>
            <ac:spMkLst>
              <pc:docMk/>
              <pc:sldMasterMk cId="0" sldId="2147484864"/>
              <pc:sldLayoutMk cId="0" sldId="2147484869"/>
              <ac:spMk id="63"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9"/>
              <ac:spMk id="66"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9"/>
              <ac:spMk id="67"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9"/>
              <ac:spMk id="68"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69"/>
              <ac:spMk id="69"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69"/>
              <ac:picMk id="60"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9"/>
              <ac:picMk id="6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69"/>
              <ac:picMk id="6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0"/>
          </pc:sldLayoutMkLst>
          <pc:spChg chg="mod">
            <ac:chgData name="GOMEZ, Paula" userId="c93cf399-3ed7-4230-9282-8831e3fe5ae7" providerId="ADAL" clId="{3DCDF38D-D63B-4FCB-856E-DA42321E02A8}" dt="2023-06-05T08:53:08.433" v="19"/>
            <ac:spMkLst>
              <pc:docMk/>
              <pc:sldMasterMk cId="0" sldId="2147484864"/>
              <pc:sldLayoutMk cId="0" sldId="2147484870"/>
              <ac:spMk id="2" creationId="{5569CA69-5B5C-1FF8-FAB5-A40AFE3166D3}"/>
            </ac:spMkLst>
          </pc:spChg>
          <pc:spChg chg="mod">
            <ac:chgData name="GOMEZ, Paula" userId="c93cf399-3ed7-4230-9282-8831e3fe5ae7" providerId="ADAL" clId="{3DCDF38D-D63B-4FCB-856E-DA42321E02A8}" dt="2023-06-05T08:53:08.433" v="19"/>
            <ac:spMkLst>
              <pc:docMk/>
              <pc:sldMasterMk cId="0" sldId="2147484864"/>
              <pc:sldLayoutMk cId="0" sldId="2147484870"/>
              <ac:spMk id="3" creationId="{0984D123-B4CE-17D1-A2F6-EC9C0D4B4374}"/>
            </ac:spMkLst>
          </pc:spChg>
          <pc:spChg chg="mod">
            <ac:chgData name="GOMEZ, Paula" userId="c93cf399-3ed7-4230-9282-8831e3fe5ae7" providerId="ADAL" clId="{3DCDF38D-D63B-4FCB-856E-DA42321E02A8}" dt="2023-06-05T08:53:08.433" v="19"/>
            <ac:spMkLst>
              <pc:docMk/>
              <pc:sldMasterMk cId="0" sldId="2147484864"/>
              <pc:sldLayoutMk cId="0" sldId="2147484870"/>
              <ac:spMk id="4" creationId="{3070BC6E-D709-DC16-33D9-970FFF27AD85}"/>
            </ac:spMkLst>
          </pc:spChg>
          <pc:spChg chg="mod">
            <ac:chgData name="GOMEZ, Paula" userId="c93cf399-3ed7-4230-9282-8831e3fe5ae7" providerId="ADAL" clId="{3DCDF38D-D63B-4FCB-856E-DA42321E02A8}" dt="2023-06-05T08:53:08.433" v="19"/>
            <ac:spMkLst>
              <pc:docMk/>
              <pc:sldMasterMk cId="0" sldId="2147484864"/>
              <pc:sldLayoutMk cId="0" sldId="2147484870"/>
              <ac:spMk id="80"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0"/>
              <ac:spMk id="83"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0"/>
              <ac:spMk id="8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0"/>
              <ac:spMk id="85"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0"/>
              <ac:spMk id="86"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0"/>
              <ac:picMk id="77"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0"/>
              <ac:picMk id="78"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0"/>
              <ac:picMk id="79"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1"/>
          </pc:sldLayoutMkLst>
          <pc:spChg chg="mod">
            <ac:chgData name="GOMEZ, Paula" userId="c93cf399-3ed7-4230-9282-8831e3fe5ae7" providerId="ADAL" clId="{3DCDF38D-D63B-4FCB-856E-DA42321E02A8}" dt="2023-06-05T08:53:08.433" v="19"/>
            <ac:spMkLst>
              <pc:docMk/>
              <pc:sldMasterMk cId="0" sldId="2147484864"/>
              <pc:sldLayoutMk cId="0" sldId="2147484871"/>
              <ac:spMk id="2" creationId="{359051C8-F6F3-1726-09B1-5B1DDD4537B9}"/>
            </ac:spMkLst>
          </pc:spChg>
          <pc:spChg chg="mod">
            <ac:chgData name="GOMEZ, Paula" userId="c93cf399-3ed7-4230-9282-8831e3fe5ae7" providerId="ADAL" clId="{3DCDF38D-D63B-4FCB-856E-DA42321E02A8}" dt="2023-06-05T08:53:08.433" v="19"/>
            <ac:spMkLst>
              <pc:docMk/>
              <pc:sldMasterMk cId="0" sldId="2147484864"/>
              <pc:sldLayoutMk cId="0" sldId="2147484871"/>
              <ac:spMk id="3" creationId="{34699903-0C45-021A-7397-2C341E59A02D}"/>
            </ac:spMkLst>
          </pc:spChg>
          <pc:spChg chg="mod">
            <ac:chgData name="GOMEZ, Paula" userId="c93cf399-3ed7-4230-9282-8831e3fe5ae7" providerId="ADAL" clId="{3DCDF38D-D63B-4FCB-856E-DA42321E02A8}" dt="2023-06-05T08:53:08.433" v="19"/>
            <ac:spMkLst>
              <pc:docMk/>
              <pc:sldMasterMk cId="0" sldId="2147484864"/>
              <pc:sldLayoutMk cId="0" sldId="2147484871"/>
              <ac:spMk id="4" creationId="{72B2EBFB-DFE7-E754-4A22-9EF322FACEAA}"/>
            </ac:spMkLst>
          </pc:spChg>
          <pc:spChg chg="mod">
            <ac:chgData name="GOMEZ, Paula" userId="c93cf399-3ed7-4230-9282-8831e3fe5ae7" providerId="ADAL" clId="{3DCDF38D-D63B-4FCB-856E-DA42321E02A8}" dt="2023-06-05T08:53:08.433" v="19"/>
            <ac:spMkLst>
              <pc:docMk/>
              <pc:sldMasterMk cId="0" sldId="2147484864"/>
              <pc:sldLayoutMk cId="0" sldId="2147484871"/>
              <ac:spMk id="97"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1"/>
              <ac:spMk id="100"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1"/>
              <ac:spMk id="101"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1"/>
              <ac:spMk id="102"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1"/>
              <ac:spMk id="103"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1"/>
              <ac:picMk id="94"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1"/>
              <ac:picMk id="95"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1"/>
              <ac:picMk id="96"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2"/>
          </pc:sldLayoutMkLst>
          <pc:spChg chg="mod">
            <ac:chgData name="GOMEZ, Paula" userId="c93cf399-3ed7-4230-9282-8831e3fe5ae7" providerId="ADAL" clId="{3DCDF38D-D63B-4FCB-856E-DA42321E02A8}" dt="2023-06-05T08:53:08.433" v="19"/>
            <ac:spMkLst>
              <pc:docMk/>
              <pc:sldMasterMk cId="0" sldId="2147484864"/>
              <pc:sldLayoutMk cId="0" sldId="2147484872"/>
              <ac:spMk id="2" creationId="{32FF4CAB-4AF7-F0BE-0388-F92135BC8E3B}"/>
            </ac:spMkLst>
          </pc:spChg>
          <pc:spChg chg="mod">
            <ac:chgData name="GOMEZ, Paula" userId="c93cf399-3ed7-4230-9282-8831e3fe5ae7" providerId="ADAL" clId="{3DCDF38D-D63B-4FCB-856E-DA42321E02A8}" dt="2023-06-05T08:53:08.433" v="19"/>
            <ac:spMkLst>
              <pc:docMk/>
              <pc:sldMasterMk cId="0" sldId="2147484864"/>
              <pc:sldLayoutMk cId="0" sldId="2147484872"/>
              <ac:spMk id="3" creationId="{014C73E2-915E-FDB1-D609-8AFCA45C1875}"/>
            </ac:spMkLst>
          </pc:spChg>
          <pc:spChg chg="mod">
            <ac:chgData name="GOMEZ, Paula" userId="c93cf399-3ed7-4230-9282-8831e3fe5ae7" providerId="ADAL" clId="{3DCDF38D-D63B-4FCB-856E-DA42321E02A8}" dt="2023-06-05T08:53:08.433" v="19"/>
            <ac:spMkLst>
              <pc:docMk/>
              <pc:sldMasterMk cId="0" sldId="2147484864"/>
              <pc:sldLayoutMk cId="0" sldId="2147484872"/>
              <ac:spMk id="4" creationId="{DB0FFC63-F262-B877-D29C-603915174DF3}"/>
            </ac:spMkLst>
          </pc:spChg>
          <pc:spChg chg="mod">
            <ac:chgData name="GOMEZ, Paula" userId="c93cf399-3ed7-4230-9282-8831e3fe5ae7" providerId="ADAL" clId="{3DCDF38D-D63B-4FCB-856E-DA42321E02A8}" dt="2023-06-05T08:53:08.433" v="19"/>
            <ac:spMkLst>
              <pc:docMk/>
              <pc:sldMasterMk cId="0" sldId="2147484864"/>
              <pc:sldLayoutMk cId="0" sldId="2147484872"/>
              <ac:spMk id="113"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2"/>
              <ac:spMk id="116"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2"/>
              <ac:spMk id="117"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2"/>
              <ac:picMk id="11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2"/>
              <ac:picMk id="112"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2"/>
              <ac:picMk id="119"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3"/>
          </pc:sldLayoutMkLst>
          <pc:spChg chg="mod">
            <ac:chgData name="GOMEZ, Paula" userId="c93cf399-3ed7-4230-9282-8831e3fe5ae7" providerId="ADAL" clId="{3DCDF38D-D63B-4FCB-856E-DA42321E02A8}" dt="2023-06-05T08:53:08.433" v="19"/>
            <ac:spMkLst>
              <pc:docMk/>
              <pc:sldMasterMk cId="0" sldId="2147484864"/>
              <pc:sldLayoutMk cId="0" sldId="2147484873"/>
              <ac:spMk id="2" creationId="{AC3524CA-867D-F4DA-2FF3-7E7B40CA39D3}"/>
            </ac:spMkLst>
          </pc:spChg>
          <pc:spChg chg="mod">
            <ac:chgData name="GOMEZ, Paula" userId="c93cf399-3ed7-4230-9282-8831e3fe5ae7" providerId="ADAL" clId="{3DCDF38D-D63B-4FCB-856E-DA42321E02A8}" dt="2023-06-05T08:53:08.433" v="19"/>
            <ac:spMkLst>
              <pc:docMk/>
              <pc:sldMasterMk cId="0" sldId="2147484864"/>
              <pc:sldLayoutMk cId="0" sldId="2147484873"/>
              <ac:spMk id="3" creationId="{000BDCCE-2064-BBFF-61B1-DC42C635BC46}"/>
            </ac:spMkLst>
          </pc:spChg>
          <pc:spChg chg="mod">
            <ac:chgData name="GOMEZ, Paula" userId="c93cf399-3ed7-4230-9282-8831e3fe5ae7" providerId="ADAL" clId="{3DCDF38D-D63B-4FCB-856E-DA42321E02A8}" dt="2023-06-05T08:53:08.433" v="19"/>
            <ac:spMkLst>
              <pc:docMk/>
              <pc:sldMasterMk cId="0" sldId="2147484864"/>
              <pc:sldLayoutMk cId="0" sldId="2147484873"/>
              <ac:spMk id="4" creationId="{7206617D-A971-FA63-7965-1FFC22EBDC5E}"/>
            </ac:spMkLst>
          </pc:spChg>
          <pc:spChg chg="mod">
            <ac:chgData name="GOMEZ, Paula" userId="c93cf399-3ed7-4230-9282-8831e3fe5ae7" providerId="ADAL" clId="{3DCDF38D-D63B-4FCB-856E-DA42321E02A8}" dt="2023-06-05T08:53:08.433" v="19"/>
            <ac:spMkLst>
              <pc:docMk/>
              <pc:sldMasterMk cId="0" sldId="2147484864"/>
              <pc:sldLayoutMk cId="0" sldId="2147484873"/>
              <ac:spMk id="144"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3"/>
              <ac:picMk id="14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3"/>
              <ac:picMk id="142"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3"/>
              <ac:picMk id="14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4"/>
          </pc:sldLayoutMkLst>
          <pc:spChg chg="mod">
            <ac:chgData name="GOMEZ, Paula" userId="c93cf399-3ed7-4230-9282-8831e3fe5ae7" providerId="ADAL" clId="{3DCDF38D-D63B-4FCB-856E-DA42321E02A8}" dt="2023-06-05T08:53:08.433" v="19"/>
            <ac:spMkLst>
              <pc:docMk/>
              <pc:sldMasterMk cId="0" sldId="2147484864"/>
              <pc:sldLayoutMk cId="0" sldId="2147484874"/>
              <ac:spMk id="2" creationId="{A3C5A06E-DDA7-936E-E1BD-825DF5B41ABE}"/>
            </ac:spMkLst>
          </pc:spChg>
          <pc:spChg chg="mod">
            <ac:chgData name="GOMEZ, Paula" userId="c93cf399-3ed7-4230-9282-8831e3fe5ae7" providerId="ADAL" clId="{3DCDF38D-D63B-4FCB-856E-DA42321E02A8}" dt="2023-06-05T08:53:08.433" v="19"/>
            <ac:spMkLst>
              <pc:docMk/>
              <pc:sldMasterMk cId="0" sldId="2147484864"/>
              <pc:sldLayoutMk cId="0" sldId="2147484874"/>
              <ac:spMk id="3" creationId="{249C16FD-8AC3-A71A-97FE-47054248E160}"/>
            </ac:spMkLst>
          </pc:spChg>
          <pc:spChg chg="mod">
            <ac:chgData name="GOMEZ, Paula" userId="c93cf399-3ed7-4230-9282-8831e3fe5ae7" providerId="ADAL" clId="{3DCDF38D-D63B-4FCB-856E-DA42321E02A8}" dt="2023-06-05T08:53:08.433" v="19"/>
            <ac:spMkLst>
              <pc:docMk/>
              <pc:sldMasterMk cId="0" sldId="2147484864"/>
              <pc:sldLayoutMk cId="0" sldId="2147484874"/>
              <ac:spMk id="4" creationId="{D9BB20E7-5201-FC7C-97B1-448D47F531D9}"/>
            </ac:spMkLst>
          </pc:spChg>
          <pc:spChg chg="mod">
            <ac:chgData name="GOMEZ, Paula" userId="c93cf399-3ed7-4230-9282-8831e3fe5ae7" providerId="ADAL" clId="{3DCDF38D-D63B-4FCB-856E-DA42321E02A8}" dt="2023-06-05T08:53:08.433" v="19"/>
            <ac:spMkLst>
              <pc:docMk/>
              <pc:sldMasterMk cId="0" sldId="2147484864"/>
              <pc:sldLayoutMk cId="0" sldId="2147484874"/>
              <ac:spMk id="15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4"/>
              <ac:spMk id="158"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4"/>
              <ac:spMk id="161"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4"/>
              <ac:spMk id="164"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4"/>
              <ac:picMk id="155"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4"/>
              <ac:picMk id="156"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4"/>
              <ac:picMk id="157"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4"/>
              <ac:picMk id="162"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5"/>
          </pc:sldLayoutMkLst>
          <pc:spChg chg="mod">
            <ac:chgData name="GOMEZ, Paula" userId="c93cf399-3ed7-4230-9282-8831e3fe5ae7" providerId="ADAL" clId="{3DCDF38D-D63B-4FCB-856E-DA42321E02A8}" dt="2023-06-05T08:53:08.433" v="19"/>
            <ac:spMkLst>
              <pc:docMk/>
              <pc:sldMasterMk cId="0" sldId="2147484864"/>
              <pc:sldLayoutMk cId="0" sldId="2147484875"/>
              <ac:spMk id="2" creationId="{EC696BBF-A7CD-CC7A-FE7F-84E12CB22A82}"/>
            </ac:spMkLst>
          </pc:spChg>
          <pc:spChg chg="mod">
            <ac:chgData name="GOMEZ, Paula" userId="c93cf399-3ed7-4230-9282-8831e3fe5ae7" providerId="ADAL" clId="{3DCDF38D-D63B-4FCB-856E-DA42321E02A8}" dt="2023-06-05T08:53:08.433" v="19"/>
            <ac:spMkLst>
              <pc:docMk/>
              <pc:sldMasterMk cId="0" sldId="2147484864"/>
              <pc:sldLayoutMk cId="0" sldId="2147484875"/>
              <ac:spMk id="3" creationId="{071E930D-CCEC-5C7D-F5A5-EE9F2FB64853}"/>
            </ac:spMkLst>
          </pc:spChg>
          <pc:spChg chg="mod">
            <ac:chgData name="GOMEZ, Paula" userId="c93cf399-3ed7-4230-9282-8831e3fe5ae7" providerId="ADAL" clId="{3DCDF38D-D63B-4FCB-856E-DA42321E02A8}" dt="2023-06-05T08:53:08.433" v="19"/>
            <ac:spMkLst>
              <pc:docMk/>
              <pc:sldMasterMk cId="0" sldId="2147484864"/>
              <pc:sldLayoutMk cId="0" sldId="2147484875"/>
              <ac:spMk id="4" creationId="{8355DF0E-9765-137E-BB2B-F15C598E1EF9}"/>
            </ac:spMkLst>
          </pc:spChg>
          <pc:spChg chg="mod">
            <ac:chgData name="GOMEZ, Paula" userId="c93cf399-3ed7-4230-9282-8831e3fe5ae7" providerId="ADAL" clId="{3DCDF38D-D63B-4FCB-856E-DA42321E02A8}" dt="2023-06-05T08:53:08.433" v="19"/>
            <ac:spMkLst>
              <pc:docMk/>
              <pc:sldMasterMk cId="0" sldId="2147484864"/>
              <pc:sldLayoutMk cId="0" sldId="2147484875"/>
              <ac:spMk id="17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5"/>
              <ac:spMk id="177"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5"/>
              <ac:picMk id="17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5"/>
              <ac:picMk id="172"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5"/>
              <ac:picMk id="173"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6"/>
          </pc:sldLayoutMkLst>
          <pc:spChg chg="mod">
            <ac:chgData name="GOMEZ, Paula" userId="c93cf399-3ed7-4230-9282-8831e3fe5ae7" providerId="ADAL" clId="{3DCDF38D-D63B-4FCB-856E-DA42321E02A8}" dt="2023-06-05T08:53:08.433" v="19"/>
            <ac:spMkLst>
              <pc:docMk/>
              <pc:sldMasterMk cId="0" sldId="2147484864"/>
              <pc:sldLayoutMk cId="0" sldId="2147484876"/>
              <ac:spMk id="11" creationId="{D9EE59E4-3199-91D9-5F8A-0D2D27C29203}"/>
            </ac:spMkLst>
          </pc:spChg>
          <pc:spChg chg="mod">
            <ac:chgData name="GOMEZ, Paula" userId="c93cf399-3ed7-4230-9282-8831e3fe5ae7" providerId="ADAL" clId="{3DCDF38D-D63B-4FCB-856E-DA42321E02A8}" dt="2023-06-05T08:53:08.433" v="19"/>
            <ac:spMkLst>
              <pc:docMk/>
              <pc:sldMasterMk cId="0" sldId="2147484864"/>
              <pc:sldLayoutMk cId="0" sldId="2147484876"/>
              <ac:spMk id="13"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0" sldId="2147484876"/>
              <ac:spMk id="14"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0" sldId="2147484876"/>
              <ac:spMk id="205"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6"/>
              <ac:spMk id="206"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6"/>
              <ac:picMk id="12"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6"/>
              <ac:picMk id="15"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6"/>
              <ac:picMk id="199"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7"/>
          </pc:sldLayoutMkLst>
          <pc:spChg chg="mod">
            <ac:chgData name="GOMEZ, Paula" userId="c93cf399-3ed7-4230-9282-8831e3fe5ae7" providerId="ADAL" clId="{3DCDF38D-D63B-4FCB-856E-DA42321E02A8}" dt="2023-06-05T08:53:08.433" v="19"/>
            <ac:spMkLst>
              <pc:docMk/>
              <pc:sldMasterMk cId="0" sldId="2147484864"/>
              <pc:sldLayoutMk cId="0" sldId="2147484877"/>
              <ac:spMk id="13" creationId="{D9EE59E4-3199-91D9-5F8A-0D2D27C29203}"/>
            </ac:spMkLst>
          </pc:spChg>
          <pc:spChg chg="mod">
            <ac:chgData name="GOMEZ, Paula" userId="c93cf399-3ed7-4230-9282-8831e3fe5ae7" providerId="ADAL" clId="{3DCDF38D-D63B-4FCB-856E-DA42321E02A8}" dt="2023-06-05T08:53:08.433" v="19"/>
            <ac:spMkLst>
              <pc:docMk/>
              <pc:sldMasterMk cId="0" sldId="2147484864"/>
              <pc:sldLayoutMk cId="0" sldId="2147484877"/>
              <ac:spMk id="15"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0" sldId="2147484877"/>
              <ac:spMk id="16"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0" sldId="2147484877"/>
              <ac:spMk id="219"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7"/>
              <ac:spMk id="222"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7"/>
              <ac:picMk id="11"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7"/>
              <ac:picMk id="14"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7"/>
              <ac:picMk id="221" creationId="{00000000-0000-0000-0000-000000000000}"/>
            </ac:picMkLst>
          </pc:picChg>
        </pc:sldLayoutChg>
        <pc:sldLayoutChg chg="modSp">
          <pc:chgData name="GOMEZ, Paula" userId="c93cf399-3ed7-4230-9282-8831e3fe5ae7" providerId="ADAL" clId="{3DCDF38D-D63B-4FCB-856E-DA42321E02A8}" dt="2023-06-05T08:53:08.433" v="19"/>
          <pc:sldLayoutMkLst>
            <pc:docMk/>
            <pc:sldMasterMk cId="0" sldId="2147484864"/>
            <pc:sldLayoutMk cId="0" sldId="2147484878"/>
          </pc:sldLayoutMkLst>
          <pc:spChg chg="mod">
            <ac:chgData name="GOMEZ, Paula" userId="c93cf399-3ed7-4230-9282-8831e3fe5ae7" providerId="ADAL" clId="{3DCDF38D-D63B-4FCB-856E-DA42321E02A8}" dt="2023-06-05T08:53:08.433" v="19"/>
            <ac:spMkLst>
              <pc:docMk/>
              <pc:sldMasterMk cId="0" sldId="2147484864"/>
              <pc:sldLayoutMk cId="0" sldId="2147484878"/>
              <ac:spMk id="11" creationId="{D9EE59E4-3199-91D9-5F8A-0D2D27C29203}"/>
            </ac:spMkLst>
          </pc:spChg>
          <pc:spChg chg="mod">
            <ac:chgData name="GOMEZ, Paula" userId="c93cf399-3ed7-4230-9282-8831e3fe5ae7" providerId="ADAL" clId="{3DCDF38D-D63B-4FCB-856E-DA42321E02A8}" dt="2023-06-05T08:53:08.433" v="19"/>
            <ac:spMkLst>
              <pc:docMk/>
              <pc:sldMasterMk cId="0" sldId="2147484864"/>
              <pc:sldLayoutMk cId="0" sldId="2147484878"/>
              <ac:spMk id="13" creationId="{A346A323-B686-47AE-9F9F-05A21B8FBEF6}"/>
            </ac:spMkLst>
          </pc:spChg>
          <pc:spChg chg="mod">
            <ac:chgData name="GOMEZ, Paula" userId="c93cf399-3ed7-4230-9282-8831e3fe5ae7" providerId="ADAL" clId="{3DCDF38D-D63B-4FCB-856E-DA42321E02A8}" dt="2023-06-05T08:53:08.433" v="19"/>
            <ac:spMkLst>
              <pc:docMk/>
              <pc:sldMasterMk cId="0" sldId="2147484864"/>
              <pc:sldLayoutMk cId="0" sldId="2147484878"/>
              <ac:spMk id="14" creationId="{9074E302-9B2A-4DE0-8AF2-AC86AD2A96DB}"/>
            </ac:spMkLst>
          </pc:spChg>
          <pc:spChg chg="mod">
            <ac:chgData name="GOMEZ, Paula" userId="c93cf399-3ed7-4230-9282-8831e3fe5ae7" providerId="ADAL" clId="{3DCDF38D-D63B-4FCB-856E-DA42321E02A8}" dt="2023-06-05T08:53:08.433" v="19"/>
            <ac:spMkLst>
              <pc:docMk/>
              <pc:sldMasterMk cId="0" sldId="2147484864"/>
              <pc:sldLayoutMk cId="0" sldId="2147484878"/>
              <ac:spMk id="234" creationId="{00000000-0000-0000-0000-000000000000}"/>
            </ac:spMkLst>
          </pc:spChg>
          <pc:spChg chg="mod">
            <ac:chgData name="GOMEZ, Paula" userId="c93cf399-3ed7-4230-9282-8831e3fe5ae7" providerId="ADAL" clId="{3DCDF38D-D63B-4FCB-856E-DA42321E02A8}" dt="2023-06-05T08:53:08.433" v="19"/>
            <ac:spMkLst>
              <pc:docMk/>
              <pc:sldMasterMk cId="0" sldId="2147484864"/>
              <pc:sldLayoutMk cId="0" sldId="2147484878"/>
              <ac:spMk id="237" creationId="{00000000-0000-0000-0000-000000000000}"/>
            </ac:spMkLst>
          </pc:spChg>
          <pc:picChg chg="mod">
            <ac:chgData name="GOMEZ, Paula" userId="c93cf399-3ed7-4230-9282-8831e3fe5ae7" providerId="ADAL" clId="{3DCDF38D-D63B-4FCB-856E-DA42321E02A8}" dt="2023-06-05T08:53:08.433" v="19"/>
            <ac:picMkLst>
              <pc:docMk/>
              <pc:sldMasterMk cId="0" sldId="2147484864"/>
              <pc:sldLayoutMk cId="0" sldId="2147484878"/>
              <ac:picMk id="12"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8"/>
              <ac:picMk id="229" creationId="{00000000-0000-0000-0000-000000000000}"/>
            </ac:picMkLst>
          </pc:picChg>
          <pc:picChg chg="mod">
            <ac:chgData name="GOMEZ, Paula" userId="c93cf399-3ed7-4230-9282-8831e3fe5ae7" providerId="ADAL" clId="{3DCDF38D-D63B-4FCB-856E-DA42321E02A8}" dt="2023-06-05T08:53:08.433" v="19"/>
            <ac:picMkLst>
              <pc:docMk/>
              <pc:sldMasterMk cId="0" sldId="2147484864"/>
              <pc:sldLayoutMk cId="0" sldId="2147484878"/>
              <ac:picMk id="236" creationId="{00000000-0000-0000-0000-000000000000}"/>
            </ac:picMkLst>
          </pc:picChg>
        </pc:sldLayoutChg>
      </pc:sldMasterChg>
      <pc:sldMasterChg chg="modSp del delSldLayout modSldLayout">
        <pc:chgData name="GOMEZ, Paula" userId="c93cf399-3ed7-4230-9282-8831e3fe5ae7" providerId="ADAL" clId="{3DCDF38D-D63B-4FCB-856E-DA42321E02A8}" dt="2023-06-05T09:03:12.498" v="250" actId="2696"/>
        <pc:sldMasterMkLst>
          <pc:docMk/>
          <pc:sldMasterMk cId="1167415856" sldId="2147484888"/>
        </pc:sldMasterMkLst>
        <pc:spChg chg="mod">
          <ac:chgData name="GOMEZ, Paula" userId="c93cf399-3ed7-4230-9282-8831e3fe5ae7" providerId="ADAL" clId="{3DCDF38D-D63B-4FCB-856E-DA42321E02A8}" dt="2023-06-05T08:53:08.433" v="19"/>
          <ac:spMkLst>
            <pc:docMk/>
            <pc:sldMasterMk cId="1167415856" sldId="2147484888"/>
            <ac:spMk id="5"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6"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7"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9"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1026"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1027"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1031"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1034"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ac:spMk id="1035" creationId="{00000000-0000-0000-0000-000000000000}"/>
          </ac:spMkLst>
        </pc:spChg>
        <pc:grpChg chg="mod">
          <ac:chgData name="GOMEZ, Paula" userId="c93cf399-3ed7-4230-9282-8831e3fe5ae7" providerId="ADAL" clId="{3DCDF38D-D63B-4FCB-856E-DA42321E02A8}" dt="2023-06-05T08:53:08.433" v="19"/>
          <ac:grpSpMkLst>
            <pc:docMk/>
            <pc:sldMasterMk cId="1167415856" sldId="2147484888"/>
            <ac:grpSpMk id="1033" creationId="{00000000-0000-0000-0000-000000000000}"/>
          </ac:grpSpMkLst>
        </pc:grpChg>
        <pc:picChg chg="mod">
          <ac:chgData name="GOMEZ, Paula" userId="c93cf399-3ed7-4230-9282-8831e3fe5ae7" providerId="ADAL" clId="{3DCDF38D-D63B-4FCB-856E-DA42321E02A8}" dt="2023-06-05T08:53:08.433" v="19"/>
          <ac:picMkLst>
            <pc:docMk/>
            <pc:sldMasterMk cId="1167415856" sldId="2147484888"/>
            <ac:picMk id="1036" creationId="{00000000-0000-0000-0000-000000000000}"/>
          </ac:picMkLst>
        </pc:picChg>
        <pc:sldLayoutChg chg="modSp del">
          <pc:chgData name="GOMEZ, Paula" userId="c93cf399-3ed7-4230-9282-8831e3fe5ae7" providerId="ADAL" clId="{3DCDF38D-D63B-4FCB-856E-DA42321E02A8}" dt="2023-06-05T09:03:12.470" v="238" actId="2696"/>
          <pc:sldLayoutMkLst>
            <pc:docMk/>
            <pc:sldMasterMk cId="1167415856" sldId="2147484888"/>
            <pc:sldLayoutMk cId="3564150348" sldId="2147484889"/>
          </pc:sldLayoutMkLst>
          <pc:spChg chg="mod">
            <ac:chgData name="GOMEZ, Paula" userId="c93cf399-3ed7-4230-9282-8831e3fe5ae7" providerId="ADAL" clId="{3DCDF38D-D63B-4FCB-856E-DA42321E02A8}" dt="2023-06-05T08:53:08.433" v="19"/>
            <ac:spMkLst>
              <pc:docMk/>
              <pc:sldMasterMk cId="1167415856" sldId="2147484888"/>
              <pc:sldLayoutMk cId="3564150348" sldId="2147484889"/>
              <ac:spMk id="2"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3564150348" sldId="2147484889"/>
              <ac:spMk id="3"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3564150348" sldId="2147484889"/>
              <ac:spMk id="4"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3564150348" sldId="2147484889"/>
              <ac:spMk id="6" creationId="{00000000-0000-0000-0000-000000000000}"/>
            </ac:spMkLst>
          </pc:spChg>
          <pc:grpChg chg="mod">
            <ac:chgData name="GOMEZ, Paula" userId="c93cf399-3ed7-4230-9282-8831e3fe5ae7" providerId="ADAL" clId="{3DCDF38D-D63B-4FCB-856E-DA42321E02A8}" dt="2023-06-05T08:53:08.433" v="19"/>
            <ac:grpSpMkLst>
              <pc:docMk/>
              <pc:sldMasterMk cId="1167415856" sldId="2147484888"/>
              <pc:sldLayoutMk cId="3564150348" sldId="2147484889"/>
              <ac:grpSpMk id="5" creationId="{00000000-0000-0000-0000-000000000000}"/>
            </ac:grpSpMkLst>
          </pc:grpChg>
          <pc:picChg chg="mod">
            <ac:chgData name="GOMEZ, Paula" userId="c93cf399-3ed7-4230-9282-8831e3fe5ae7" providerId="ADAL" clId="{3DCDF38D-D63B-4FCB-856E-DA42321E02A8}" dt="2023-06-05T08:53:08.433" v="19"/>
            <ac:picMkLst>
              <pc:docMk/>
              <pc:sldMasterMk cId="1167415856" sldId="2147484888"/>
              <pc:sldLayoutMk cId="3564150348" sldId="2147484889"/>
              <ac:picMk id="7" creationId="{00000000-0000-0000-0000-000000000000}"/>
            </ac:picMkLst>
          </pc:picChg>
        </pc:sldLayoutChg>
        <pc:sldLayoutChg chg="modSp del">
          <pc:chgData name="GOMEZ, Paula" userId="c93cf399-3ed7-4230-9282-8831e3fe5ae7" providerId="ADAL" clId="{3DCDF38D-D63B-4FCB-856E-DA42321E02A8}" dt="2023-06-05T09:03:12.473" v="239" actId="2696"/>
          <pc:sldLayoutMkLst>
            <pc:docMk/>
            <pc:sldMasterMk cId="1167415856" sldId="2147484888"/>
            <pc:sldLayoutMk cId="2753989172" sldId="2147484890"/>
          </pc:sldLayoutMkLst>
          <pc:spChg chg="mod">
            <ac:chgData name="GOMEZ, Paula" userId="c93cf399-3ed7-4230-9282-8831e3fe5ae7" providerId="ADAL" clId="{3DCDF38D-D63B-4FCB-856E-DA42321E02A8}" dt="2023-06-05T08:53:08.433" v="19"/>
            <ac:spMkLst>
              <pc:docMk/>
              <pc:sldMasterMk cId="1167415856" sldId="2147484888"/>
              <pc:sldLayoutMk cId="2753989172" sldId="2147484890"/>
              <ac:spMk id="4" creationId="{00000000-0000-0000-0000-000000000000}"/>
            </ac:spMkLst>
          </pc:spChg>
        </pc:sldLayoutChg>
        <pc:sldLayoutChg chg="modSp del">
          <pc:chgData name="GOMEZ, Paula" userId="c93cf399-3ed7-4230-9282-8831e3fe5ae7" providerId="ADAL" clId="{3DCDF38D-D63B-4FCB-856E-DA42321E02A8}" dt="2023-06-05T09:03:12.475" v="240" actId="2696"/>
          <pc:sldLayoutMkLst>
            <pc:docMk/>
            <pc:sldMasterMk cId="1167415856" sldId="2147484888"/>
            <pc:sldLayoutMk cId="396299214" sldId="2147484891"/>
          </pc:sldLayoutMkLst>
          <pc:spChg chg="mod">
            <ac:chgData name="GOMEZ, Paula" userId="c93cf399-3ed7-4230-9282-8831e3fe5ae7" providerId="ADAL" clId="{3DCDF38D-D63B-4FCB-856E-DA42321E02A8}" dt="2023-06-05T08:53:08.433" v="19"/>
            <ac:spMkLst>
              <pc:docMk/>
              <pc:sldMasterMk cId="1167415856" sldId="2147484888"/>
              <pc:sldLayoutMk cId="396299214" sldId="2147484891"/>
              <ac:spMk id="5" creationId="{00000000-0000-0000-0000-000000000000}"/>
            </ac:spMkLst>
          </pc:spChg>
        </pc:sldLayoutChg>
        <pc:sldLayoutChg chg="modSp del">
          <pc:chgData name="GOMEZ, Paula" userId="c93cf399-3ed7-4230-9282-8831e3fe5ae7" providerId="ADAL" clId="{3DCDF38D-D63B-4FCB-856E-DA42321E02A8}" dt="2023-06-05T09:03:12.478" v="241" actId="2696"/>
          <pc:sldLayoutMkLst>
            <pc:docMk/>
            <pc:sldMasterMk cId="1167415856" sldId="2147484888"/>
            <pc:sldLayoutMk cId="1852389401" sldId="2147484892"/>
          </pc:sldLayoutMkLst>
          <pc:spChg chg="mod">
            <ac:chgData name="GOMEZ, Paula" userId="c93cf399-3ed7-4230-9282-8831e3fe5ae7" providerId="ADAL" clId="{3DCDF38D-D63B-4FCB-856E-DA42321E02A8}" dt="2023-06-05T08:53:08.433" v="19"/>
            <ac:spMkLst>
              <pc:docMk/>
              <pc:sldMasterMk cId="1167415856" sldId="2147484888"/>
              <pc:sldLayoutMk cId="1852389401" sldId="2147484892"/>
              <ac:spMk id="3"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1852389401" sldId="2147484892"/>
              <ac:spMk id="4" creationId="{00000000-0000-0000-0000-000000000000}"/>
            </ac:spMkLst>
          </pc:spChg>
        </pc:sldLayoutChg>
        <pc:sldLayoutChg chg="del">
          <pc:chgData name="GOMEZ, Paula" userId="c93cf399-3ed7-4230-9282-8831e3fe5ae7" providerId="ADAL" clId="{3DCDF38D-D63B-4FCB-856E-DA42321E02A8}" dt="2023-06-05T09:03:12.480" v="242" actId="2696"/>
          <pc:sldLayoutMkLst>
            <pc:docMk/>
            <pc:sldMasterMk cId="1167415856" sldId="2147484888"/>
            <pc:sldLayoutMk cId="956372507" sldId="2147484893"/>
          </pc:sldLayoutMkLst>
        </pc:sldLayoutChg>
        <pc:sldLayoutChg chg="modSp del">
          <pc:chgData name="GOMEZ, Paula" userId="c93cf399-3ed7-4230-9282-8831e3fe5ae7" providerId="ADAL" clId="{3DCDF38D-D63B-4FCB-856E-DA42321E02A8}" dt="2023-06-05T09:03:12.482" v="243" actId="2696"/>
          <pc:sldLayoutMkLst>
            <pc:docMk/>
            <pc:sldMasterMk cId="1167415856" sldId="2147484888"/>
            <pc:sldLayoutMk cId="4061054155" sldId="2147484894"/>
          </pc:sldLayoutMkLst>
          <pc:spChg chg="mod">
            <ac:chgData name="GOMEZ, Paula" userId="c93cf399-3ed7-4230-9282-8831e3fe5ae7" providerId="ADAL" clId="{3DCDF38D-D63B-4FCB-856E-DA42321E02A8}" dt="2023-06-05T08:53:08.433" v="19"/>
            <ac:spMkLst>
              <pc:docMk/>
              <pc:sldMasterMk cId="1167415856" sldId="2147484888"/>
              <pc:sldLayoutMk cId="4061054155" sldId="2147484894"/>
              <ac:spMk id="3"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4061054155" sldId="2147484894"/>
              <ac:spMk id="4"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4061054155" sldId="2147484894"/>
              <ac:spMk id="5"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4061054155" sldId="2147484894"/>
              <ac:spMk id="6" creationId="{00000000-0000-0000-0000-000000000000}"/>
            </ac:spMkLst>
          </pc:spChg>
        </pc:sldLayoutChg>
        <pc:sldLayoutChg chg="del">
          <pc:chgData name="GOMEZ, Paula" userId="c93cf399-3ed7-4230-9282-8831e3fe5ae7" providerId="ADAL" clId="{3DCDF38D-D63B-4FCB-856E-DA42321E02A8}" dt="2023-06-05T09:03:12.484" v="244" actId="2696"/>
          <pc:sldLayoutMkLst>
            <pc:docMk/>
            <pc:sldMasterMk cId="1167415856" sldId="2147484888"/>
            <pc:sldLayoutMk cId="404059763" sldId="2147484895"/>
          </pc:sldLayoutMkLst>
        </pc:sldLayoutChg>
        <pc:sldLayoutChg chg="del">
          <pc:chgData name="GOMEZ, Paula" userId="c93cf399-3ed7-4230-9282-8831e3fe5ae7" providerId="ADAL" clId="{3DCDF38D-D63B-4FCB-856E-DA42321E02A8}" dt="2023-06-05T09:03:12.486" v="245" actId="2696"/>
          <pc:sldLayoutMkLst>
            <pc:docMk/>
            <pc:sldMasterMk cId="1167415856" sldId="2147484888"/>
            <pc:sldLayoutMk cId="1627764905" sldId="2147484896"/>
          </pc:sldLayoutMkLst>
        </pc:sldLayoutChg>
        <pc:sldLayoutChg chg="modSp del">
          <pc:chgData name="GOMEZ, Paula" userId="c93cf399-3ed7-4230-9282-8831e3fe5ae7" providerId="ADAL" clId="{3DCDF38D-D63B-4FCB-856E-DA42321E02A8}" dt="2023-06-05T09:03:12.488" v="246" actId="2696"/>
          <pc:sldLayoutMkLst>
            <pc:docMk/>
            <pc:sldMasterMk cId="1167415856" sldId="2147484888"/>
            <pc:sldLayoutMk cId="3000983755" sldId="2147484897"/>
          </pc:sldLayoutMkLst>
          <pc:spChg chg="mod">
            <ac:chgData name="GOMEZ, Paula" userId="c93cf399-3ed7-4230-9282-8831e3fe5ae7" providerId="ADAL" clId="{3DCDF38D-D63B-4FCB-856E-DA42321E02A8}" dt="2023-06-05T08:53:08.433" v="19"/>
            <ac:spMkLst>
              <pc:docMk/>
              <pc:sldMasterMk cId="1167415856" sldId="2147484888"/>
              <pc:sldLayoutMk cId="3000983755" sldId="2147484897"/>
              <ac:spMk id="2"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3000983755" sldId="2147484897"/>
              <ac:spMk id="3"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3000983755" sldId="2147484897"/>
              <ac:spMk id="4" creationId="{00000000-0000-0000-0000-000000000000}"/>
            </ac:spMkLst>
          </pc:spChg>
        </pc:sldLayoutChg>
        <pc:sldLayoutChg chg="modSp del">
          <pc:chgData name="GOMEZ, Paula" userId="c93cf399-3ed7-4230-9282-8831e3fe5ae7" providerId="ADAL" clId="{3DCDF38D-D63B-4FCB-856E-DA42321E02A8}" dt="2023-06-05T09:03:12.490" v="247" actId="2696"/>
          <pc:sldLayoutMkLst>
            <pc:docMk/>
            <pc:sldMasterMk cId="1167415856" sldId="2147484888"/>
            <pc:sldLayoutMk cId="2306711688" sldId="2147484898"/>
          </pc:sldLayoutMkLst>
          <pc:spChg chg="mod">
            <ac:chgData name="GOMEZ, Paula" userId="c93cf399-3ed7-4230-9282-8831e3fe5ae7" providerId="ADAL" clId="{3DCDF38D-D63B-4FCB-856E-DA42321E02A8}" dt="2023-06-05T08:53:08.433" v="19"/>
            <ac:spMkLst>
              <pc:docMk/>
              <pc:sldMasterMk cId="1167415856" sldId="2147484888"/>
              <pc:sldLayoutMk cId="2306711688" sldId="2147484898"/>
              <ac:spMk id="2"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2306711688" sldId="2147484898"/>
              <ac:spMk id="3"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2306711688" sldId="2147484898"/>
              <ac:spMk id="4" creationId="{00000000-0000-0000-0000-000000000000}"/>
            </ac:spMkLst>
          </pc:spChg>
        </pc:sldLayoutChg>
        <pc:sldLayoutChg chg="del">
          <pc:chgData name="GOMEZ, Paula" userId="c93cf399-3ed7-4230-9282-8831e3fe5ae7" providerId="ADAL" clId="{3DCDF38D-D63B-4FCB-856E-DA42321E02A8}" dt="2023-06-05T09:03:12.492" v="248" actId="2696"/>
          <pc:sldLayoutMkLst>
            <pc:docMk/>
            <pc:sldMasterMk cId="1167415856" sldId="2147484888"/>
            <pc:sldLayoutMk cId="3510028860" sldId="2147484899"/>
          </pc:sldLayoutMkLst>
        </pc:sldLayoutChg>
        <pc:sldLayoutChg chg="modSp del">
          <pc:chgData name="GOMEZ, Paula" userId="c93cf399-3ed7-4230-9282-8831e3fe5ae7" providerId="ADAL" clId="{3DCDF38D-D63B-4FCB-856E-DA42321E02A8}" dt="2023-06-05T09:03:12.494" v="249" actId="2696"/>
          <pc:sldLayoutMkLst>
            <pc:docMk/>
            <pc:sldMasterMk cId="1167415856" sldId="2147484888"/>
            <pc:sldLayoutMk cId="1266750056" sldId="2147484900"/>
          </pc:sldLayoutMkLst>
          <pc:spChg chg="mod">
            <ac:chgData name="GOMEZ, Paula" userId="c93cf399-3ed7-4230-9282-8831e3fe5ae7" providerId="ADAL" clId="{3DCDF38D-D63B-4FCB-856E-DA42321E02A8}" dt="2023-06-05T08:53:08.433" v="19"/>
            <ac:spMkLst>
              <pc:docMk/>
              <pc:sldMasterMk cId="1167415856" sldId="2147484888"/>
              <pc:sldLayoutMk cId="1266750056" sldId="2147484900"/>
              <ac:spMk id="2" creationId="{00000000-0000-0000-0000-000000000000}"/>
            </ac:spMkLst>
          </pc:spChg>
          <pc:spChg chg="mod">
            <ac:chgData name="GOMEZ, Paula" userId="c93cf399-3ed7-4230-9282-8831e3fe5ae7" providerId="ADAL" clId="{3DCDF38D-D63B-4FCB-856E-DA42321E02A8}" dt="2023-06-05T08:53:08.433" v="19"/>
            <ac:spMkLst>
              <pc:docMk/>
              <pc:sldMasterMk cId="1167415856" sldId="2147484888"/>
              <pc:sldLayoutMk cId="1266750056" sldId="2147484900"/>
              <ac:spMk id="3" creationId="{00000000-0000-0000-0000-000000000000}"/>
            </ac:spMkLst>
          </pc:spChg>
        </pc:sldLayoutChg>
      </pc:sldMasterChg>
    </pc:docChg>
  </pc:docChgLst>
  <pc:docChgLst>
    <pc:chgData name="EZZINE, Hind" userId="S::ezzineh@who.int::edcab00f-6318-46e5-a4a9-188b01ee222f" providerId="AD" clId="Web-{812E3EDD-A2B3-846E-CCF2-FA34D789ED5C}"/>
    <pc:docChg chg="modSld">
      <pc:chgData name="EZZINE, Hind" userId="S::ezzineh@who.int::edcab00f-6318-46e5-a4a9-188b01ee222f" providerId="AD" clId="Web-{812E3EDD-A2B3-846E-CCF2-FA34D789ED5C}" dt="2023-07-05T17:04:10.233" v="1"/>
      <pc:docMkLst>
        <pc:docMk/>
      </pc:docMkLst>
      <pc:sldChg chg="delSp">
        <pc:chgData name="EZZINE, Hind" userId="S::ezzineh@who.int::edcab00f-6318-46e5-a4a9-188b01ee222f" providerId="AD" clId="Web-{812E3EDD-A2B3-846E-CCF2-FA34D789ED5C}" dt="2023-07-05T17:04:10.233" v="1"/>
        <pc:sldMkLst>
          <pc:docMk/>
          <pc:sldMk cId="3186727231" sldId="298"/>
        </pc:sldMkLst>
        <pc:spChg chg="del">
          <ac:chgData name="EZZINE, Hind" userId="S::ezzineh@who.int::edcab00f-6318-46e5-a4a9-188b01ee222f" providerId="AD" clId="Web-{812E3EDD-A2B3-846E-CCF2-FA34D789ED5C}" dt="2023-07-05T17:03:59.311" v="0"/>
          <ac:spMkLst>
            <pc:docMk/>
            <pc:sldMk cId="3186727231" sldId="298"/>
            <ac:spMk id="5" creationId="{191E11C7-76DC-4E8C-A10F-EB2431FD7FC7}"/>
          </ac:spMkLst>
        </pc:spChg>
        <pc:spChg chg="del">
          <ac:chgData name="EZZINE, Hind" userId="S::ezzineh@who.int::edcab00f-6318-46e5-a4a9-188b01ee222f" providerId="AD" clId="Web-{812E3EDD-A2B3-846E-CCF2-FA34D789ED5C}" dt="2023-07-05T17:04:10.233" v="1"/>
          <ac:spMkLst>
            <pc:docMk/>
            <pc:sldMk cId="3186727231" sldId="298"/>
            <ac:spMk id="6" creationId="{69E155D3-3617-4893-8186-607266289166}"/>
          </ac:spMkLst>
        </pc:spChg>
      </pc:sldChg>
    </pc:docChg>
  </pc:docChgLst>
  <pc:docChgLst>
    <pc:chgData name="EZZINE, Hind" userId="S::ezzineh@who.int::edcab00f-6318-46e5-a4a9-188b01ee222f" providerId="AD" clId="Web-{9C30AEB6-8E38-056C-E363-3E2E54096A0C}"/>
    <pc:docChg chg="modSld">
      <pc:chgData name="EZZINE, Hind" userId="S::ezzineh@who.int::edcab00f-6318-46e5-a4a9-188b01ee222f" providerId="AD" clId="Web-{9C30AEB6-8E38-056C-E363-3E2E54096A0C}" dt="2023-06-03T21:20:45.208" v="2" actId="20577"/>
      <pc:docMkLst>
        <pc:docMk/>
      </pc:docMkLst>
      <pc:sldChg chg="modSp">
        <pc:chgData name="EZZINE, Hind" userId="S::ezzineh@who.int::edcab00f-6318-46e5-a4a9-188b01ee222f" providerId="AD" clId="Web-{9C30AEB6-8E38-056C-E363-3E2E54096A0C}" dt="2023-06-03T21:20:45.208" v="2" actId="20577"/>
        <pc:sldMkLst>
          <pc:docMk/>
          <pc:sldMk cId="2621890953" sldId="289"/>
        </pc:sldMkLst>
        <pc:spChg chg="mod">
          <ac:chgData name="EZZINE, Hind" userId="S::ezzineh@who.int::edcab00f-6318-46e5-a4a9-188b01ee222f" providerId="AD" clId="Web-{9C30AEB6-8E38-056C-E363-3E2E54096A0C}" dt="2023-06-03T21:20:45.208" v="2" actId="20577"/>
          <ac:spMkLst>
            <pc:docMk/>
            <pc:sldMk cId="2621890953" sldId="289"/>
            <ac:spMk id="2" creationId="{6270F057-D427-368D-2310-463D273FE9D0}"/>
          </ac:spMkLst>
        </pc:spChg>
      </pc:sldChg>
    </pc:docChg>
  </pc:docChgLst>
  <pc:docChgLst>
    <pc:chgData name="EZZINE, Hind" userId="S::ezzineh@who.int::edcab00f-6318-46e5-a4a9-188b01ee222f" providerId="AD" clId="Web-{FFA8EB9B-9C77-C3F4-C014-AE34BB2CA730}"/>
    <pc:docChg chg="mod addSld delSld modSld sldOrd addMainMaster modMainMaster">
      <pc:chgData name="EZZINE, Hind" userId="S::ezzineh@who.int::edcab00f-6318-46e5-a4a9-188b01ee222f" providerId="AD" clId="Web-{FFA8EB9B-9C77-C3F4-C014-AE34BB2CA730}" dt="2023-06-03T21:05:05.526" v="893"/>
      <pc:docMkLst>
        <pc:docMk/>
      </pc:docMkLst>
      <pc:sldChg chg="modSp del ord">
        <pc:chgData name="EZZINE, Hind" userId="S::ezzineh@who.int::edcab00f-6318-46e5-a4a9-188b01ee222f" providerId="AD" clId="Web-{FFA8EB9B-9C77-C3F4-C014-AE34BB2CA730}" dt="2023-06-03T20:16:39.363" v="380"/>
        <pc:sldMkLst>
          <pc:docMk/>
          <pc:sldMk cId="2494551953" sldId="256"/>
        </pc:sldMkLst>
        <pc:spChg chg="mod">
          <ac:chgData name="EZZINE, Hind" userId="S::ezzineh@who.int::edcab00f-6318-46e5-a4a9-188b01ee222f" providerId="AD" clId="Web-{FFA8EB9B-9C77-C3F4-C014-AE34BB2CA730}" dt="2023-06-03T20:13:30.528" v="299" actId="20577"/>
          <ac:spMkLst>
            <pc:docMk/>
            <pc:sldMk cId="2494551953" sldId="256"/>
            <ac:spMk id="2" creationId="{00000000-0000-0000-0000-000000000000}"/>
          </ac:spMkLst>
        </pc:spChg>
      </pc:sldChg>
      <pc:sldChg chg="delSp del">
        <pc:chgData name="EZZINE, Hind" userId="S::ezzineh@who.int::edcab00f-6318-46e5-a4a9-188b01ee222f" providerId="AD" clId="Web-{FFA8EB9B-9C77-C3F4-C014-AE34BB2CA730}" dt="2023-06-03T20:18:59.556" v="398"/>
        <pc:sldMkLst>
          <pc:docMk/>
          <pc:sldMk cId="3559370260" sldId="257"/>
        </pc:sldMkLst>
        <pc:picChg chg="del">
          <ac:chgData name="EZZINE, Hind" userId="S::ezzineh@who.int::edcab00f-6318-46e5-a4a9-188b01ee222f" providerId="AD" clId="Web-{FFA8EB9B-9C77-C3F4-C014-AE34BB2CA730}" dt="2023-06-03T20:17:53.397" v="386"/>
          <ac:picMkLst>
            <pc:docMk/>
            <pc:sldMk cId="3559370260" sldId="257"/>
            <ac:picMk id="3" creationId="{00000000-0000-0000-0000-000000000000}"/>
          </ac:picMkLst>
        </pc:picChg>
        <pc:picChg chg="del">
          <ac:chgData name="EZZINE, Hind" userId="S::ezzineh@who.int::edcab00f-6318-46e5-a4a9-188b01ee222f" providerId="AD" clId="Web-{FFA8EB9B-9C77-C3F4-C014-AE34BB2CA730}" dt="2023-06-03T20:17:53.397" v="385"/>
          <ac:picMkLst>
            <pc:docMk/>
            <pc:sldMk cId="3559370260" sldId="257"/>
            <ac:picMk id="6" creationId="{00000000-0000-0000-0000-000000000000}"/>
          </ac:picMkLst>
        </pc:picChg>
      </pc:sldChg>
      <pc:sldChg chg="delSp del ord">
        <pc:chgData name="EZZINE, Hind" userId="S::ezzineh@who.int::edcab00f-6318-46e5-a4a9-188b01ee222f" providerId="AD" clId="Web-{FFA8EB9B-9C77-C3F4-C014-AE34BB2CA730}" dt="2023-06-03T20:25:03.133" v="448"/>
        <pc:sldMkLst>
          <pc:docMk/>
          <pc:sldMk cId="4103893617" sldId="258"/>
        </pc:sldMkLst>
        <pc:picChg chg="del">
          <ac:chgData name="EZZINE, Hind" userId="S::ezzineh@who.int::edcab00f-6318-46e5-a4a9-188b01ee222f" providerId="AD" clId="Web-{FFA8EB9B-9C77-C3F4-C014-AE34BB2CA730}" dt="2023-06-03T20:24:49.382" v="443"/>
          <ac:picMkLst>
            <pc:docMk/>
            <pc:sldMk cId="4103893617" sldId="258"/>
            <ac:picMk id="3075" creationId="{00000000-0000-0000-0000-000000000000}"/>
          </ac:picMkLst>
        </pc:picChg>
      </pc:sldChg>
      <pc:sldChg chg="delSp modSp del ord">
        <pc:chgData name="EZZINE, Hind" userId="S::ezzineh@who.int::edcab00f-6318-46e5-a4a9-188b01ee222f" providerId="AD" clId="Web-{FFA8EB9B-9C77-C3F4-C014-AE34BB2CA730}" dt="2023-06-03T20:27:03.215" v="471"/>
        <pc:sldMkLst>
          <pc:docMk/>
          <pc:sldMk cId="4132394227" sldId="259"/>
        </pc:sldMkLst>
        <pc:spChg chg="mod">
          <ac:chgData name="EZZINE, Hind" userId="S::ezzineh@who.int::edcab00f-6318-46e5-a4a9-188b01ee222f" providerId="AD" clId="Web-{FFA8EB9B-9C77-C3F4-C014-AE34BB2CA730}" dt="2023-06-03T20:25:23.399" v="451" actId="20577"/>
          <ac:spMkLst>
            <pc:docMk/>
            <pc:sldMk cId="4132394227" sldId="259"/>
            <ac:spMk id="2" creationId="{00000000-0000-0000-0000-000000000000}"/>
          </ac:spMkLst>
        </pc:spChg>
        <pc:picChg chg="del">
          <ac:chgData name="EZZINE, Hind" userId="S::ezzineh@who.int::edcab00f-6318-46e5-a4a9-188b01ee222f" providerId="AD" clId="Web-{FFA8EB9B-9C77-C3F4-C014-AE34BB2CA730}" dt="2023-06-03T20:26:16.667" v="458"/>
          <ac:picMkLst>
            <pc:docMk/>
            <pc:sldMk cId="4132394227" sldId="259"/>
            <ac:picMk id="10" creationId="{00000000-0000-0000-0000-000000000000}"/>
          </ac:picMkLst>
        </pc:picChg>
        <pc:picChg chg="del">
          <ac:chgData name="EZZINE, Hind" userId="S::ezzineh@who.int::edcab00f-6318-46e5-a4a9-188b01ee222f" providerId="AD" clId="Web-{FFA8EB9B-9C77-C3F4-C014-AE34BB2CA730}" dt="2023-06-03T20:26:16.667" v="459"/>
          <ac:picMkLst>
            <pc:docMk/>
            <pc:sldMk cId="4132394227" sldId="259"/>
            <ac:picMk id="13" creationId="{00000000-0000-0000-0000-000000000000}"/>
          </ac:picMkLst>
        </pc:picChg>
        <pc:picChg chg="del">
          <ac:chgData name="EZZINE, Hind" userId="S::ezzineh@who.int::edcab00f-6318-46e5-a4a9-188b01ee222f" providerId="AD" clId="Web-{FFA8EB9B-9C77-C3F4-C014-AE34BB2CA730}" dt="2023-06-03T20:26:16.667" v="457"/>
          <ac:picMkLst>
            <pc:docMk/>
            <pc:sldMk cId="4132394227" sldId="259"/>
            <ac:picMk id="15" creationId="{00000000-0000-0000-0000-000000000000}"/>
          </ac:picMkLst>
        </pc:picChg>
      </pc:sldChg>
      <pc:sldChg chg="addSp delSp modSp del">
        <pc:chgData name="EZZINE, Hind" userId="S::ezzineh@who.int::edcab00f-6318-46e5-a4a9-188b01ee222f" providerId="AD" clId="Web-{FFA8EB9B-9C77-C3F4-C014-AE34BB2CA730}" dt="2023-06-03T20:29:46.034" v="542"/>
        <pc:sldMkLst>
          <pc:docMk/>
          <pc:sldMk cId="752966124" sldId="260"/>
        </pc:sldMkLst>
        <pc:spChg chg="mod">
          <ac:chgData name="EZZINE, Hind" userId="S::ezzineh@who.int::edcab00f-6318-46e5-a4a9-188b01ee222f" providerId="AD" clId="Web-{FFA8EB9B-9C77-C3F4-C014-AE34BB2CA730}" dt="2023-06-03T20:27:18.622" v="474" actId="20577"/>
          <ac:spMkLst>
            <pc:docMk/>
            <pc:sldMk cId="752966124" sldId="260"/>
            <ac:spMk id="2" creationId="{00000000-0000-0000-0000-000000000000}"/>
          </ac:spMkLst>
        </pc:spChg>
        <pc:picChg chg="add del">
          <ac:chgData name="EZZINE, Hind" userId="S::ezzineh@who.int::edcab00f-6318-46e5-a4a9-188b01ee222f" providerId="AD" clId="Web-{FFA8EB9B-9C77-C3F4-C014-AE34BB2CA730}" dt="2023-06-03T20:28:28.578" v="520"/>
          <ac:picMkLst>
            <pc:docMk/>
            <pc:sldMk cId="752966124" sldId="260"/>
            <ac:picMk id="11" creationId="{00000000-0000-0000-0000-000000000000}"/>
          </ac:picMkLst>
        </pc:picChg>
        <pc:picChg chg="add del mod">
          <ac:chgData name="EZZINE, Hind" userId="S::ezzineh@who.int::edcab00f-6318-46e5-a4a9-188b01ee222f" providerId="AD" clId="Web-{FFA8EB9B-9C77-C3F4-C014-AE34BB2CA730}" dt="2023-06-03T20:29:43.237" v="541" actId="1076"/>
          <ac:picMkLst>
            <pc:docMk/>
            <pc:sldMk cId="752966124" sldId="260"/>
            <ac:picMk id="12" creationId="{00000000-0000-0000-0000-000000000000}"/>
          </ac:picMkLst>
        </pc:picChg>
        <pc:picChg chg="add del">
          <ac:chgData name="EZZINE, Hind" userId="S::ezzineh@who.int::edcab00f-6318-46e5-a4a9-188b01ee222f" providerId="AD" clId="Web-{FFA8EB9B-9C77-C3F4-C014-AE34BB2CA730}" dt="2023-06-03T20:28:28.578" v="514"/>
          <ac:picMkLst>
            <pc:docMk/>
            <pc:sldMk cId="752966124" sldId="260"/>
            <ac:picMk id="13" creationId="{00000000-0000-0000-0000-000000000000}"/>
          </ac:picMkLst>
        </pc:picChg>
        <pc:picChg chg="add del">
          <ac:chgData name="EZZINE, Hind" userId="S::ezzineh@who.int::edcab00f-6318-46e5-a4a9-188b01ee222f" providerId="AD" clId="Web-{FFA8EB9B-9C77-C3F4-C014-AE34BB2CA730}" dt="2023-06-03T20:28:28.578" v="515"/>
          <ac:picMkLst>
            <pc:docMk/>
            <pc:sldMk cId="752966124" sldId="260"/>
            <ac:picMk id="15" creationId="{00000000-0000-0000-0000-000000000000}"/>
          </ac:picMkLst>
        </pc:picChg>
        <pc:picChg chg="add del">
          <ac:chgData name="EZZINE, Hind" userId="S::ezzineh@who.int::edcab00f-6318-46e5-a4a9-188b01ee222f" providerId="AD" clId="Web-{FFA8EB9B-9C77-C3F4-C014-AE34BB2CA730}" dt="2023-06-03T20:28:28.578" v="516"/>
          <ac:picMkLst>
            <pc:docMk/>
            <pc:sldMk cId="752966124" sldId="260"/>
            <ac:picMk id="16" creationId="{00000000-0000-0000-0000-000000000000}"/>
          </ac:picMkLst>
        </pc:picChg>
        <pc:picChg chg="add del">
          <ac:chgData name="EZZINE, Hind" userId="S::ezzineh@who.int::edcab00f-6318-46e5-a4a9-188b01ee222f" providerId="AD" clId="Web-{FFA8EB9B-9C77-C3F4-C014-AE34BB2CA730}" dt="2023-06-03T20:28:28.578" v="517"/>
          <ac:picMkLst>
            <pc:docMk/>
            <pc:sldMk cId="752966124" sldId="260"/>
            <ac:picMk id="17" creationId="{00000000-0000-0000-0000-000000000000}"/>
          </ac:picMkLst>
        </pc:picChg>
        <pc:picChg chg="add del">
          <ac:chgData name="EZZINE, Hind" userId="S::ezzineh@who.int::edcab00f-6318-46e5-a4a9-188b01ee222f" providerId="AD" clId="Web-{FFA8EB9B-9C77-C3F4-C014-AE34BB2CA730}" dt="2023-06-03T20:28:28.578" v="518"/>
          <ac:picMkLst>
            <pc:docMk/>
            <pc:sldMk cId="752966124" sldId="260"/>
            <ac:picMk id="18" creationId="{00000000-0000-0000-0000-000000000000}"/>
          </ac:picMkLst>
        </pc:picChg>
        <pc:picChg chg="add del">
          <ac:chgData name="EZZINE, Hind" userId="S::ezzineh@who.int::edcab00f-6318-46e5-a4a9-188b01ee222f" providerId="AD" clId="Web-{FFA8EB9B-9C77-C3F4-C014-AE34BB2CA730}" dt="2023-06-03T20:28:28.578" v="519"/>
          <ac:picMkLst>
            <pc:docMk/>
            <pc:sldMk cId="752966124" sldId="260"/>
            <ac:picMk id="19" creationId="{00000000-0000-0000-0000-000000000000}"/>
          </ac:picMkLst>
        </pc:picChg>
      </pc:sldChg>
      <pc:sldChg chg="modSp del">
        <pc:chgData name="EZZINE, Hind" userId="S::ezzineh@who.int::edcab00f-6318-46e5-a4a9-188b01ee222f" providerId="AD" clId="Web-{FFA8EB9B-9C77-C3F4-C014-AE34BB2CA730}" dt="2023-06-03T20:32:16.837" v="575"/>
        <pc:sldMkLst>
          <pc:docMk/>
          <pc:sldMk cId="2000993514" sldId="261"/>
        </pc:sldMkLst>
        <pc:spChg chg="mod">
          <ac:chgData name="EZZINE, Hind" userId="S::ezzineh@who.int::edcab00f-6318-46e5-a4a9-188b01ee222f" providerId="AD" clId="Web-{FFA8EB9B-9C77-C3F4-C014-AE34BB2CA730}" dt="2023-06-03T20:30:15.754" v="545" actId="20577"/>
          <ac:spMkLst>
            <pc:docMk/>
            <pc:sldMk cId="2000993514" sldId="261"/>
            <ac:spMk id="2" creationId="{00000000-0000-0000-0000-000000000000}"/>
          </ac:spMkLst>
        </pc:spChg>
        <pc:spChg chg="mod">
          <ac:chgData name="EZZINE, Hind" userId="S::ezzineh@who.int::edcab00f-6318-46e5-a4a9-188b01ee222f" providerId="AD" clId="Web-{FFA8EB9B-9C77-C3F4-C014-AE34BB2CA730}" dt="2023-06-03T20:31:09.319" v="559" actId="20577"/>
          <ac:spMkLst>
            <pc:docMk/>
            <pc:sldMk cId="2000993514" sldId="261"/>
            <ac:spMk id="3" creationId="{00000000-0000-0000-0000-000000000000}"/>
          </ac:spMkLst>
        </pc:spChg>
      </pc:sldChg>
      <pc:sldChg chg="del">
        <pc:chgData name="EZZINE, Hind" userId="S::ezzineh@who.int::edcab00f-6318-46e5-a4a9-188b01ee222f" providerId="AD" clId="Web-{FFA8EB9B-9C77-C3F4-C014-AE34BB2CA730}" dt="2023-06-03T19:53:31.087" v="41"/>
        <pc:sldMkLst>
          <pc:docMk/>
          <pc:sldMk cId="450740786" sldId="266"/>
        </pc:sldMkLst>
      </pc:sldChg>
      <pc:sldChg chg="delSp modSp del ord">
        <pc:chgData name="EZZINE, Hind" userId="S::ezzineh@who.int::edcab00f-6318-46e5-a4a9-188b01ee222f" providerId="AD" clId="Web-{FFA8EB9B-9C77-C3F4-C014-AE34BB2CA730}" dt="2023-06-03T20:37:11.786" v="610"/>
        <pc:sldMkLst>
          <pc:docMk/>
          <pc:sldMk cId="2434819870" sldId="267"/>
        </pc:sldMkLst>
        <pc:spChg chg="mod">
          <ac:chgData name="EZZINE, Hind" userId="S::ezzineh@who.int::edcab00f-6318-46e5-a4a9-188b01ee222f" providerId="AD" clId="Web-{FFA8EB9B-9C77-C3F4-C014-AE34BB2CA730}" dt="2023-06-03T20:37:02.723" v="607" actId="20577"/>
          <ac:spMkLst>
            <pc:docMk/>
            <pc:sldMk cId="2434819870" sldId="267"/>
            <ac:spMk id="2" creationId="{00000000-0000-0000-0000-000000000000}"/>
          </ac:spMkLst>
        </pc:spChg>
        <pc:picChg chg="del">
          <ac:chgData name="EZZINE, Hind" userId="S::ezzineh@who.int::edcab00f-6318-46e5-a4a9-188b01ee222f" providerId="AD" clId="Web-{FFA8EB9B-9C77-C3F4-C014-AE34BB2CA730}" dt="2023-06-03T20:36:33.269" v="597"/>
          <ac:picMkLst>
            <pc:docMk/>
            <pc:sldMk cId="2434819870" sldId="267"/>
            <ac:picMk id="10" creationId="{00000000-0000-0000-0000-000000000000}"/>
          </ac:picMkLst>
        </pc:picChg>
      </pc:sldChg>
      <pc:sldChg chg="delSp modSp del ord">
        <pc:chgData name="EZZINE, Hind" userId="S::ezzineh@who.int::edcab00f-6318-46e5-a4a9-188b01ee222f" providerId="AD" clId="Web-{FFA8EB9B-9C77-C3F4-C014-AE34BB2CA730}" dt="2023-06-03T20:40:07.636" v="630"/>
        <pc:sldMkLst>
          <pc:docMk/>
          <pc:sldMk cId="94780622" sldId="268"/>
        </pc:sldMkLst>
        <pc:spChg chg="mod">
          <ac:chgData name="EZZINE, Hind" userId="S::ezzineh@who.int::edcab00f-6318-46e5-a4a9-188b01ee222f" providerId="AD" clId="Web-{FFA8EB9B-9C77-C3F4-C014-AE34BB2CA730}" dt="2023-06-03T20:39:13.603" v="617" actId="20577"/>
          <ac:spMkLst>
            <pc:docMk/>
            <pc:sldMk cId="94780622" sldId="268"/>
            <ac:spMk id="2" creationId="{00000000-0000-0000-0000-000000000000}"/>
          </ac:spMkLst>
        </pc:spChg>
        <pc:spChg chg="del">
          <ac:chgData name="EZZINE, Hind" userId="S::ezzineh@who.int::edcab00f-6318-46e5-a4a9-188b01ee222f" providerId="AD" clId="Web-{FFA8EB9B-9C77-C3F4-C014-AE34BB2CA730}" dt="2023-06-03T20:40:01.495" v="627"/>
          <ac:spMkLst>
            <pc:docMk/>
            <pc:sldMk cId="94780622" sldId="268"/>
            <ac:spMk id="3" creationId="{00000000-0000-0000-0000-000000000000}"/>
          </ac:spMkLst>
        </pc:spChg>
        <pc:picChg chg="del">
          <ac:chgData name="EZZINE, Hind" userId="S::ezzineh@who.int::edcab00f-6318-46e5-a4a9-188b01ee222f" providerId="AD" clId="Web-{FFA8EB9B-9C77-C3F4-C014-AE34BB2CA730}" dt="2023-06-03T20:40:01.495" v="628"/>
          <ac:picMkLst>
            <pc:docMk/>
            <pc:sldMk cId="94780622" sldId="268"/>
            <ac:picMk id="9" creationId="{00000000-0000-0000-0000-000000000000}"/>
          </ac:picMkLst>
        </pc:picChg>
      </pc:sldChg>
      <pc:sldChg chg="delSp modSp del ord">
        <pc:chgData name="EZZINE, Hind" userId="S::ezzineh@who.int::edcab00f-6318-46e5-a4a9-188b01ee222f" providerId="AD" clId="Web-{FFA8EB9B-9C77-C3F4-C014-AE34BB2CA730}" dt="2023-06-03T20:44:34.928" v="667"/>
        <pc:sldMkLst>
          <pc:docMk/>
          <pc:sldMk cId="4143701710" sldId="269"/>
        </pc:sldMkLst>
        <pc:spChg chg="mod">
          <ac:chgData name="EZZINE, Hind" userId="S::ezzineh@who.int::edcab00f-6318-46e5-a4a9-188b01ee222f" providerId="AD" clId="Web-{FFA8EB9B-9C77-C3F4-C014-AE34BB2CA730}" dt="2023-06-03T20:44:00.286" v="660" actId="20577"/>
          <ac:spMkLst>
            <pc:docMk/>
            <pc:sldMk cId="4143701710" sldId="269"/>
            <ac:spMk id="2" creationId="{00000000-0000-0000-0000-000000000000}"/>
          </ac:spMkLst>
        </pc:spChg>
        <pc:picChg chg="del">
          <ac:chgData name="EZZINE, Hind" userId="S::ezzineh@who.int::edcab00f-6318-46e5-a4a9-188b01ee222f" providerId="AD" clId="Web-{FFA8EB9B-9C77-C3F4-C014-AE34BB2CA730}" dt="2023-06-03T20:43:17.300" v="647"/>
          <ac:picMkLst>
            <pc:docMk/>
            <pc:sldMk cId="4143701710" sldId="269"/>
            <ac:picMk id="14" creationId="{00000000-0000-0000-0000-000000000000}"/>
          </ac:picMkLst>
        </pc:picChg>
        <pc:picChg chg="del">
          <ac:chgData name="EZZINE, Hind" userId="S::ezzineh@who.int::edcab00f-6318-46e5-a4a9-188b01ee222f" providerId="AD" clId="Web-{FFA8EB9B-9C77-C3F4-C014-AE34BB2CA730}" dt="2023-06-03T20:43:17.300" v="646"/>
          <ac:picMkLst>
            <pc:docMk/>
            <pc:sldMk cId="4143701710" sldId="269"/>
            <ac:picMk id="15" creationId="{00000000-0000-0000-0000-000000000000}"/>
          </ac:picMkLst>
        </pc:picChg>
      </pc:sldChg>
      <pc:sldChg chg="delSp modSp del ord">
        <pc:chgData name="EZZINE, Hind" userId="S::ezzineh@who.int::edcab00f-6318-46e5-a4a9-188b01ee222f" providerId="AD" clId="Web-{FFA8EB9B-9C77-C3F4-C014-AE34BB2CA730}" dt="2023-06-03T20:46:15.260" v="692"/>
        <pc:sldMkLst>
          <pc:docMk/>
          <pc:sldMk cId="4019657777" sldId="270"/>
        </pc:sldMkLst>
        <pc:spChg chg="mod">
          <ac:chgData name="EZZINE, Hind" userId="S::ezzineh@who.int::edcab00f-6318-46e5-a4a9-188b01ee222f" providerId="AD" clId="Web-{FFA8EB9B-9C77-C3F4-C014-AE34BB2CA730}" dt="2023-06-03T20:45:01.991" v="672" actId="20577"/>
          <ac:spMkLst>
            <pc:docMk/>
            <pc:sldMk cId="4019657777" sldId="270"/>
            <ac:spMk id="2" creationId="{00000000-0000-0000-0000-000000000000}"/>
          </ac:spMkLst>
        </pc:spChg>
        <pc:spChg chg="del">
          <ac:chgData name="EZZINE, Hind" userId="S::ezzineh@who.int::edcab00f-6318-46e5-a4a9-188b01ee222f" providerId="AD" clId="Web-{FFA8EB9B-9C77-C3F4-C014-AE34BB2CA730}" dt="2023-06-03T20:46:08.806" v="690"/>
          <ac:spMkLst>
            <pc:docMk/>
            <pc:sldMk cId="4019657777" sldId="270"/>
            <ac:spMk id="7" creationId="{00000000-0000-0000-0000-000000000000}"/>
          </ac:spMkLst>
        </pc:spChg>
        <pc:picChg chg="del">
          <ac:chgData name="EZZINE, Hind" userId="S::ezzineh@who.int::edcab00f-6318-46e5-a4a9-188b01ee222f" providerId="AD" clId="Web-{FFA8EB9B-9C77-C3F4-C014-AE34BB2CA730}" dt="2023-06-03T20:45:41.383" v="677"/>
          <ac:picMkLst>
            <pc:docMk/>
            <pc:sldMk cId="4019657777" sldId="270"/>
            <ac:picMk id="6" creationId="{00000000-0000-0000-0000-000000000000}"/>
          </ac:picMkLst>
        </pc:picChg>
        <pc:picChg chg="del">
          <ac:chgData name="EZZINE, Hind" userId="S::ezzineh@who.int::edcab00f-6318-46e5-a4a9-188b01ee222f" providerId="AD" clId="Web-{FFA8EB9B-9C77-C3F4-C014-AE34BB2CA730}" dt="2023-06-03T20:45:41.383" v="676"/>
          <ac:picMkLst>
            <pc:docMk/>
            <pc:sldMk cId="4019657777" sldId="270"/>
            <ac:picMk id="12" creationId="{00000000-0000-0000-0000-000000000000}"/>
          </ac:picMkLst>
        </pc:picChg>
      </pc:sldChg>
      <pc:sldChg chg="modSp del">
        <pc:chgData name="EZZINE, Hind" userId="S::ezzineh@who.int::edcab00f-6318-46e5-a4a9-188b01ee222f" providerId="AD" clId="Web-{FFA8EB9B-9C77-C3F4-C014-AE34BB2CA730}" dt="2023-06-03T20:50:36.961" v="737"/>
        <pc:sldMkLst>
          <pc:docMk/>
          <pc:sldMk cId="2255464360" sldId="273"/>
        </pc:sldMkLst>
        <pc:spChg chg="mod">
          <ac:chgData name="EZZINE, Hind" userId="S::ezzineh@who.int::edcab00f-6318-46e5-a4a9-188b01ee222f" providerId="AD" clId="Web-{FFA8EB9B-9C77-C3F4-C014-AE34BB2CA730}" dt="2023-06-03T20:48:39.472" v="715" actId="20577"/>
          <ac:spMkLst>
            <pc:docMk/>
            <pc:sldMk cId="2255464360" sldId="273"/>
            <ac:spMk id="2" creationId="{00000000-0000-0000-0000-000000000000}"/>
          </ac:spMkLst>
        </pc:spChg>
        <pc:spChg chg="mod">
          <ac:chgData name="EZZINE, Hind" userId="S::ezzineh@who.int::edcab00f-6318-46e5-a4a9-188b01ee222f" providerId="AD" clId="Web-{FFA8EB9B-9C77-C3F4-C014-AE34BB2CA730}" dt="2023-06-03T20:50:20.117" v="731" actId="20577"/>
          <ac:spMkLst>
            <pc:docMk/>
            <pc:sldMk cId="2255464360" sldId="273"/>
            <ac:spMk id="3" creationId="{00000000-0000-0000-0000-000000000000}"/>
          </ac:spMkLst>
        </pc:spChg>
      </pc:sldChg>
      <pc:sldChg chg="delSp modSp del">
        <pc:chgData name="EZZINE, Hind" userId="S::ezzineh@who.int::edcab00f-6318-46e5-a4a9-188b01ee222f" providerId="AD" clId="Web-{FFA8EB9B-9C77-C3F4-C014-AE34BB2CA730}" dt="2023-06-03T20:52:16.027" v="758"/>
        <pc:sldMkLst>
          <pc:docMk/>
          <pc:sldMk cId="2855551422" sldId="274"/>
        </pc:sldMkLst>
        <pc:spChg chg="mod">
          <ac:chgData name="EZZINE, Hind" userId="S::ezzineh@who.int::edcab00f-6318-46e5-a4a9-188b01ee222f" providerId="AD" clId="Web-{FFA8EB9B-9C77-C3F4-C014-AE34BB2CA730}" dt="2023-06-03T20:51:13.759" v="742" actId="20577"/>
          <ac:spMkLst>
            <pc:docMk/>
            <pc:sldMk cId="2855551422" sldId="274"/>
            <ac:spMk id="2" creationId="{00000000-0000-0000-0000-000000000000}"/>
          </ac:spMkLst>
        </pc:spChg>
        <pc:picChg chg="del">
          <ac:chgData name="EZZINE, Hind" userId="S::ezzineh@who.int::edcab00f-6318-46e5-a4a9-188b01ee222f" providerId="AD" clId="Web-{FFA8EB9B-9C77-C3F4-C014-AE34BB2CA730}" dt="2023-06-03T20:51:37.479" v="748"/>
          <ac:picMkLst>
            <pc:docMk/>
            <pc:sldMk cId="2855551422" sldId="274"/>
            <ac:picMk id="3" creationId="{00000000-0000-0000-0000-000000000000}"/>
          </ac:picMkLst>
        </pc:picChg>
        <pc:picChg chg="del">
          <ac:chgData name="EZZINE, Hind" userId="S::ezzineh@who.int::edcab00f-6318-46e5-a4a9-188b01ee222f" providerId="AD" clId="Web-{FFA8EB9B-9C77-C3F4-C014-AE34BB2CA730}" dt="2023-06-03T20:51:44.886" v="750"/>
          <ac:picMkLst>
            <pc:docMk/>
            <pc:sldMk cId="2855551422" sldId="274"/>
            <ac:picMk id="6" creationId="{00000000-0000-0000-0000-000000000000}"/>
          </ac:picMkLst>
        </pc:picChg>
      </pc:sldChg>
      <pc:sldChg chg="addSp delSp modSp mod ord modClrScheme chgLayout">
        <pc:chgData name="EZZINE, Hind" userId="S::ezzineh@who.int::edcab00f-6318-46e5-a4a9-188b01ee222f" providerId="AD" clId="Web-{FFA8EB9B-9C77-C3F4-C014-AE34BB2CA730}" dt="2023-06-03T20:55:17.784" v="771" actId="1076"/>
        <pc:sldMkLst>
          <pc:docMk/>
          <pc:sldMk cId="1376415903" sldId="275"/>
        </pc:sldMkLst>
        <pc:spChg chg="mod ord">
          <ac:chgData name="EZZINE, Hind" userId="S::ezzineh@who.int::edcab00f-6318-46e5-a4a9-188b01ee222f" providerId="AD" clId="Web-{FFA8EB9B-9C77-C3F4-C014-AE34BB2CA730}" dt="2023-06-03T20:55:17.784" v="771" actId="1076"/>
          <ac:spMkLst>
            <pc:docMk/>
            <pc:sldMk cId="1376415903" sldId="275"/>
            <ac:spMk id="2" creationId="{00000000-0000-0000-0000-000000000000}"/>
          </ac:spMkLst>
        </pc:spChg>
        <pc:spChg chg="add del mod ord">
          <ac:chgData name="EZZINE, Hind" userId="S::ezzineh@who.int::edcab00f-6318-46e5-a4a9-188b01ee222f" providerId="AD" clId="Web-{FFA8EB9B-9C77-C3F4-C014-AE34BB2CA730}" dt="2023-06-03T20:55:11.128" v="770"/>
          <ac:spMkLst>
            <pc:docMk/>
            <pc:sldMk cId="1376415903" sldId="275"/>
            <ac:spMk id="3" creationId="{B8D432FF-8960-27C8-B0EF-6A9A9C82CF69}"/>
          </ac:spMkLst>
        </pc:spChg>
      </pc:sldChg>
      <pc:sldChg chg="addSp delSp modSp mod modClrScheme chgLayout">
        <pc:chgData name="EZZINE, Hind" userId="S::ezzineh@who.int::edcab00f-6318-46e5-a4a9-188b01ee222f" providerId="AD" clId="Web-{FFA8EB9B-9C77-C3F4-C014-AE34BB2CA730}" dt="2023-06-03T20:57:30.196" v="786"/>
        <pc:sldMkLst>
          <pc:docMk/>
          <pc:sldMk cId="570835204" sldId="276"/>
        </pc:sldMkLst>
        <pc:spChg chg="mod ord">
          <ac:chgData name="EZZINE, Hind" userId="S::ezzineh@who.int::edcab00f-6318-46e5-a4a9-188b01ee222f" providerId="AD" clId="Web-{FFA8EB9B-9C77-C3F4-C014-AE34BB2CA730}" dt="2023-06-03T20:57:30.196" v="786"/>
          <ac:spMkLst>
            <pc:docMk/>
            <pc:sldMk cId="570835204" sldId="276"/>
            <ac:spMk id="2" creationId="{00000000-0000-0000-0000-000000000000}"/>
          </ac:spMkLst>
        </pc:spChg>
        <pc:spChg chg="add del mod ord">
          <ac:chgData name="EZZINE, Hind" userId="S::ezzineh@who.int::edcab00f-6318-46e5-a4a9-188b01ee222f" providerId="AD" clId="Web-{FFA8EB9B-9C77-C3F4-C014-AE34BB2CA730}" dt="2023-06-03T20:56:43.632" v="782"/>
          <ac:spMkLst>
            <pc:docMk/>
            <pc:sldMk cId="570835204" sldId="276"/>
            <ac:spMk id="3" creationId="{DE6A5DD8-B497-DC0B-4210-3A21DBEFEA33}"/>
          </ac:spMkLst>
        </pc:spChg>
      </pc:sldChg>
      <pc:sldChg chg="addSp delSp modSp mod modClrScheme chgLayout">
        <pc:chgData name="EZZINE, Hind" userId="S::ezzineh@who.int::edcab00f-6318-46e5-a4a9-188b01ee222f" providerId="AD" clId="Web-{FFA8EB9B-9C77-C3F4-C014-AE34BB2CA730}" dt="2023-06-03T20:59:37.966" v="800" actId="1076"/>
        <pc:sldMkLst>
          <pc:docMk/>
          <pc:sldMk cId="2934509278" sldId="277"/>
        </pc:sldMkLst>
        <pc:spChg chg="mod ord">
          <ac:chgData name="EZZINE, Hind" userId="S::ezzineh@who.int::edcab00f-6318-46e5-a4a9-188b01ee222f" providerId="AD" clId="Web-{FFA8EB9B-9C77-C3F4-C014-AE34BB2CA730}" dt="2023-06-03T20:58:46.980" v="794" actId="14100"/>
          <ac:spMkLst>
            <pc:docMk/>
            <pc:sldMk cId="2934509278" sldId="277"/>
            <ac:spMk id="2" creationId="{00000000-0000-0000-0000-000000000000}"/>
          </ac:spMkLst>
        </pc:spChg>
        <pc:spChg chg="add del mod ord">
          <ac:chgData name="EZZINE, Hind" userId="S::ezzineh@who.int::edcab00f-6318-46e5-a4a9-188b01ee222f" providerId="AD" clId="Web-{FFA8EB9B-9C77-C3F4-C014-AE34BB2CA730}" dt="2023-06-03T20:58:51.074" v="795"/>
          <ac:spMkLst>
            <pc:docMk/>
            <pc:sldMk cId="2934509278" sldId="277"/>
            <ac:spMk id="3" creationId="{F09C0415-73BE-394D-16DC-E20ED6746648}"/>
          </ac:spMkLst>
        </pc:spChg>
        <pc:picChg chg="mod">
          <ac:chgData name="EZZINE, Hind" userId="S::ezzineh@who.int::edcab00f-6318-46e5-a4a9-188b01ee222f" providerId="AD" clId="Web-{FFA8EB9B-9C77-C3F4-C014-AE34BB2CA730}" dt="2023-06-03T20:59:34.747" v="799" actId="14100"/>
          <ac:picMkLst>
            <pc:docMk/>
            <pc:sldMk cId="2934509278" sldId="277"/>
            <ac:picMk id="14" creationId="{00000000-0000-0000-0000-000000000000}"/>
          </ac:picMkLst>
        </pc:picChg>
        <pc:picChg chg="mod">
          <ac:chgData name="EZZINE, Hind" userId="S::ezzineh@who.int::edcab00f-6318-46e5-a4a9-188b01ee222f" providerId="AD" clId="Web-{FFA8EB9B-9C77-C3F4-C014-AE34BB2CA730}" dt="2023-06-03T20:59:32.185" v="798" actId="14100"/>
          <ac:picMkLst>
            <pc:docMk/>
            <pc:sldMk cId="2934509278" sldId="277"/>
            <ac:picMk id="15" creationId="{00000000-0000-0000-0000-000000000000}"/>
          </ac:picMkLst>
        </pc:picChg>
        <pc:picChg chg="mod">
          <ac:chgData name="EZZINE, Hind" userId="S::ezzineh@who.int::edcab00f-6318-46e5-a4a9-188b01ee222f" providerId="AD" clId="Web-{FFA8EB9B-9C77-C3F4-C014-AE34BB2CA730}" dt="2023-06-03T20:59:37.966" v="800" actId="1076"/>
          <ac:picMkLst>
            <pc:docMk/>
            <pc:sldMk cId="2934509278" sldId="277"/>
            <ac:picMk id="16" creationId="{00000000-0000-0000-0000-000000000000}"/>
          </ac:picMkLst>
        </pc:picChg>
      </pc:sldChg>
      <pc:sldChg chg="modSp del">
        <pc:chgData name="EZZINE, Hind" userId="S::ezzineh@who.int::edcab00f-6318-46e5-a4a9-188b01ee222f" providerId="AD" clId="Web-{FFA8EB9B-9C77-C3F4-C014-AE34BB2CA730}" dt="2023-06-03T21:00:55.766" v="817"/>
        <pc:sldMkLst>
          <pc:docMk/>
          <pc:sldMk cId="2117655594" sldId="278"/>
        </pc:sldMkLst>
        <pc:spChg chg="mod">
          <ac:chgData name="EZZINE, Hind" userId="S::ezzineh@who.int::edcab00f-6318-46e5-a4a9-188b01ee222f" providerId="AD" clId="Web-{FFA8EB9B-9C77-C3F4-C014-AE34BB2CA730}" dt="2023-06-03T21:00:12.577" v="803" actId="20577"/>
          <ac:spMkLst>
            <pc:docMk/>
            <pc:sldMk cId="2117655594" sldId="278"/>
            <ac:spMk id="2" creationId="{00000000-0000-0000-0000-000000000000}"/>
          </ac:spMkLst>
        </pc:spChg>
      </pc:sldChg>
      <pc:sldChg chg="addSp delSp modSp mod modClrScheme chgLayout">
        <pc:chgData name="EZZINE, Hind" userId="S::ezzineh@who.int::edcab00f-6318-46e5-a4a9-188b01ee222f" providerId="AD" clId="Web-{FFA8EB9B-9C77-C3F4-C014-AE34BB2CA730}" dt="2023-06-03T21:02:23.676" v="869"/>
        <pc:sldMkLst>
          <pc:docMk/>
          <pc:sldMk cId="2363612449" sldId="279"/>
        </pc:sldMkLst>
        <pc:spChg chg="mod ord">
          <ac:chgData name="EZZINE, Hind" userId="S::ezzineh@who.int::edcab00f-6318-46e5-a4a9-188b01ee222f" providerId="AD" clId="Web-{FFA8EB9B-9C77-C3F4-C014-AE34BB2CA730}" dt="2023-06-03T21:02:18.832" v="868"/>
          <ac:spMkLst>
            <pc:docMk/>
            <pc:sldMk cId="2363612449" sldId="279"/>
            <ac:spMk id="2" creationId="{00000000-0000-0000-0000-000000000000}"/>
          </ac:spMkLst>
        </pc:spChg>
        <pc:spChg chg="add del mod ord">
          <ac:chgData name="EZZINE, Hind" userId="S::ezzineh@who.int::edcab00f-6318-46e5-a4a9-188b01ee222f" providerId="AD" clId="Web-{FFA8EB9B-9C77-C3F4-C014-AE34BB2CA730}" dt="2023-06-03T21:02:23.676" v="869"/>
          <ac:spMkLst>
            <pc:docMk/>
            <pc:sldMk cId="2363612449" sldId="279"/>
            <ac:spMk id="3" creationId="{53AC7E23-ADC3-BEA8-A904-6DCADAC0F980}"/>
          </ac:spMkLst>
        </pc:spChg>
      </pc:sldChg>
      <pc:sldChg chg="addSp delSp modSp mod modClrScheme chgLayout">
        <pc:chgData name="EZZINE, Hind" userId="S::ezzineh@who.int::edcab00f-6318-46e5-a4a9-188b01ee222f" providerId="AD" clId="Web-{FFA8EB9B-9C77-C3F4-C014-AE34BB2CA730}" dt="2023-06-03T21:03:36.913" v="880" actId="14100"/>
        <pc:sldMkLst>
          <pc:docMk/>
          <pc:sldMk cId="2185223295" sldId="280"/>
        </pc:sldMkLst>
        <pc:spChg chg="mod ord">
          <ac:chgData name="EZZINE, Hind" userId="S::ezzineh@who.int::edcab00f-6318-46e5-a4a9-188b01ee222f" providerId="AD" clId="Web-{FFA8EB9B-9C77-C3F4-C014-AE34BB2CA730}" dt="2023-06-03T21:03:36.913" v="880" actId="14100"/>
          <ac:spMkLst>
            <pc:docMk/>
            <pc:sldMk cId="2185223295" sldId="280"/>
            <ac:spMk id="2" creationId="{00000000-0000-0000-0000-000000000000}"/>
          </ac:spMkLst>
        </pc:spChg>
        <pc:spChg chg="add del mod ord">
          <ac:chgData name="EZZINE, Hind" userId="S::ezzineh@who.int::edcab00f-6318-46e5-a4a9-188b01ee222f" providerId="AD" clId="Web-{FFA8EB9B-9C77-C3F4-C014-AE34BB2CA730}" dt="2023-06-03T21:03:07.834" v="873"/>
          <ac:spMkLst>
            <pc:docMk/>
            <pc:sldMk cId="2185223295" sldId="280"/>
            <ac:spMk id="3" creationId="{2C23FBDE-ED1B-85ED-B7BD-D4E7EBAB905F}"/>
          </ac:spMkLst>
        </pc:spChg>
      </pc:sldChg>
      <pc:sldChg chg="addSp delSp modSp mod modClrScheme chgLayout">
        <pc:chgData name="EZZINE, Hind" userId="S::ezzineh@who.int::edcab00f-6318-46e5-a4a9-188b01ee222f" providerId="AD" clId="Web-{FFA8EB9B-9C77-C3F4-C014-AE34BB2CA730}" dt="2023-06-03T21:04:28.087" v="888"/>
        <pc:sldMkLst>
          <pc:docMk/>
          <pc:sldMk cId="2750665328" sldId="281"/>
        </pc:sldMkLst>
        <pc:spChg chg="mod ord">
          <ac:chgData name="EZZINE, Hind" userId="S::ezzineh@who.int::edcab00f-6318-46e5-a4a9-188b01ee222f" providerId="AD" clId="Web-{FFA8EB9B-9C77-C3F4-C014-AE34BB2CA730}" dt="2023-06-03T21:04:28.087" v="888"/>
          <ac:spMkLst>
            <pc:docMk/>
            <pc:sldMk cId="2750665328" sldId="281"/>
            <ac:spMk id="2" creationId="{00000000-0000-0000-0000-000000000000}"/>
          </ac:spMkLst>
        </pc:spChg>
        <pc:spChg chg="add del mod ord">
          <ac:chgData name="EZZINE, Hind" userId="S::ezzineh@who.int::edcab00f-6318-46e5-a4a9-188b01ee222f" providerId="AD" clId="Web-{FFA8EB9B-9C77-C3F4-C014-AE34BB2CA730}" dt="2023-06-03T21:04:10.977" v="881"/>
          <ac:spMkLst>
            <pc:docMk/>
            <pc:sldMk cId="2750665328" sldId="281"/>
            <ac:spMk id="3" creationId="{97EAE7AD-25E7-A5DB-2450-E35BA42909B3}"/>
          </ac:spMkLst>
        </pc:spChg>
      </pc:sldChg>
      <pc:sldChg chg="addSp delSp modSp mod modClrScheme chgLayout">
        <pc:chgData name="EZZINE, Hind" userId="S::ezzineh@who.int::edcab00f-6318-46e5-a4a9-188b01ee222f" providerId="AD" clId="Web-{FFA8EB9B-9C77-C3F4-C014-AE34BB2CA730}" dt="2023-06-03T21:05:05.526" v="893"/>
        <pc:sldMkLst>
          <pc:docMk/>
          <pc:sldMk cId="902051689" sldId="282"/>
        </pc:sldMkLst>
        <pc:spChg chg="mod ord">
          <ac:chgData name="EZZINE, Hind" userId="S::ezzineh@who.int::edcab00f-6318-46e5-a4a9-188b01ee222f" providerId="AD" clId="Web-{FFA8EB9B-9C77-C3F4-C014-AE34BB2CA730}" dt="2023-06-03T21:04:59.776" v="892" actId="1076"/>
          <ac:spMkLst>
            <pc:docMk/>
            <pc:sldMk cId="902051689" sldId="282"/>
            <ac:spMk id="2" creationId="{00000000-0000-0000-0000-000000000000}"/>
          </ac:spMkLst>
        </pc:spChg>
        <pc:spChg chg="add del mod ord">
          <ac:chgData name="EZZINE, Hind" userId="S::ezzineh@who.int::edcab00f-6318-46e5-a4a9-188b01ee222f" providerId="AD" clId="Web-{FFA8EB9B-9C77-C3F4-C014-AE34BB2CA730}" dt="2023-06-03T21:05:05.526" v="893"/>
          <ac:spMkLst>
            <pc:docMk/>
            <pc:sldMk cId="902051689" sldId="282"/>
            <ac:spMk id="3" creationId="{A2E2C5D0-36B7-94D4-3868-5FF000708653}"/>
          </ac:spMkLst>
        </pc:spChg>
      </pc:sldChg>
      <pc:sldChg chg="del">
        <pc:chgData name="EZZINE, Hind" userId="S::ezzineh@who.int::edcab00f-6318-46e5-a4a9-188b01ee222f" providerId="AD" clId="Web-{FFA8EB9B-9C77-C3F4-C014-AE34BB2CA730}" dt="2023-06-03T19:57:05.487" v="50"/>
        <pc:sldMkLst>
          <pc:docMk/>
          <pc:sldMk cId="3594779185" sldId="283"/>
        </pc:sldMkLst>
      </pc:sldChg>
      <pc:sldChg chg="del">
        <pc:chgData name="EZZINE, Hind" userId="S::ezzineh@who.int::edcab00f-6318-46e5-a4a9-188b01ee222f" providerId="AD" clId="Web-{FFA8EB9B-9C77-C3F4-C014-AE34BB2CA730}" dt="2023-06-03T19:57:04.705" v="49"/>
        <pc:sldMkLst>
          <pc:docMk/>
          <pc:sldMk cId="2783862010" sldId="284"/>
        </pc:sldMkLst>
      </pc:sldChg>
      <pc:sldChg chg="modSp add">
        <pc:chgData name="EZZINE, Hind" userId="S::ezzineh@who.int::edcab00f-6318-46e5-a4a9-188b01ee222f" providerId="AD" clId="Web-{FFA8EB9B-9C77-C3F4-C014-AE34BB2CA730}" dt="2023-06-03T19:53:28.728" v="40" actId="1076"/>
        <pc:sldMkLst>
          <pc:docMk/>
          <pc:sldMk cId="3197095505" sldId="285"/>
        </pc:sldMkLst>
        <pc:spChg chg="mod">
          <ac:chgData name="EZZINE, Hind" userId="S::ezzineh@who.int::edcab00f-6318-46e5-a4a9-188b01ee222f" providerId="AD" clId="Web-{FFA8EB9B-9C77-C3F4-C014-AE34BB2CA730}" dt="2023-06-03T19:53:21.571" v="39" actId="1076"/>
          <ac:spMkLst>
            <pc:docMk/>
            <pc:sldMk cId="3197095505" sldId="285"/>
            <ac:spMk id="520" creationId="{00000000-0000-0000-0000-000000000000}"/>
          </ac:spMkLst>
        </pc:spChg>
        <pc:spChg chg="mod">
          <ac:chgData name="EZZINE, Hind" userId="S::ezzineh@who.int::edcab00f-6318-46e5-a4a9-188b01ee222f" providerId="AD" clId="Web-{FFA8EB9B-9C77-C3F4-C014-AE34BB2CA730}" dt="2023-06-03T19:53:28.728" v="40" actId="1076"/>
          <ac:spMkLst>
            <pc:docMk/>
            <pc:sldMk cId="3197095505" sldId="285"/>
            <ac:spMk id="521" creationId="{00000000-0000-0000-0000-000000000000}"/>
          </ac:spMkLst>
        </pc:spChg>
      </pc:sldChg>
      <pc:sldChg chg="add del">
        <pc:chgData name="EZZINE, Hind" userId="S::ezzineh@who.int::edcab00f-6318-46e5-a4a9-188b01ee222f" providerId="AD" clId="Web-{FFA8EB9B-9C77-C3F4-C014-AE34BB2CA730}" dt="2023-06-03T19:56:56.096" v="47"/>
        <pc:sldMkLst>
          <pc:docMk/>
          <pc:sldMk cId="906062791" sldId="286"/>
        </pc:sldMkLst>
      </pc:sldChg>
      <pc:sldChg chg="add del">
        <pc:chgData name="EZZINE, Hind" userId="S::ezzineh@who.int::edcab00f-6318-46e5-a4a9-188b01ee222f" providerId="AD" clId="Web-{FFA8EB9B-9C77-C3F4-C014-AE34BB2CA730}" dt="2023-06-03T19:56:56.111" v="48"/>
        <pc:sldMkLst>
          <pc:docMk/>
          <pc:sldMk cId="1844513366" sldId="287"/>
        </pc:sldMkLst>
      </pc:sldChg>
      <pc:sldChg chg="add">
        <pc:chgData name="EZZINE, Hind" userId="S::ezzineh@who.int::edcab00f-6318-46e5-a4a9-188b01ee222f" providerId="AD" clId="Web-{FFA8EB9B-9C77-C3F4-C014-AE34BB2CA730}" dt="2023-06-03T19:55:08.967" v="44"/>
        <pc:sldMkLst>
          <pc:docMk/>
          <pc:sldMk cId="3903535742" sldId="288"/>
        </pc:sldMkLst>
      </pc:sldChg>
      <pc:sldChg chg="modSp add">
        <pc:chgData name="EZZINE, Hind" userId="S::ezzineh@who.int::edcab00f-6318-46e5-a4a9-188b01ee222f" providerId="AD" clId="Web-{FFA8EB9B-9C77-C3F4-C014-AE34BB2CA730}" dt="2023-06-03T20:02:50.641" v="172" actId="20577"/>
        <pc:sldMkLst>
          <pc:docMk/>
          <pc:sldMk cId="2621890953" sldId="289"/>
        </pc:sldMkLst>
        <pc:spChg chg="mod">
          <ac:chgData name="EZZINE, Hind" userId="S::ezzineh@who.int::edcab00f-6318-46e5-a4a9-188b01ee222f" providerId="AD" clId="Web-{FFA8EB9B-9C77-C3F4-C014-AE34BB2CA730}" dt="2023-06-03T19:58:44.037" v="84"/>
          <ac:spMkLst>
            <pc:docMk/>
            <pc:sldMk cId="2621890953" sldId="289"/>
            <ac:spMk id="2" creationId="{6270F057-D427-368D-2310-463D273FE9D0}"/>
          </ac:spMkLst>
        </pc:spChg>
        <pc:spChg chg="mod">
          <ac:chgData name="EZZINE, Hind" userId="S::ezzineh@who.int::edcab00f-6318-46e5-a4a9-188b01ee222f" providerId="AD" clId="Web-{FFA8EB9B-9C77-C3F4-C014-AE34BB2CA730}" dt="2023-06-03T20:02:50.641" v="172" actId="20577"/>
          <ac:spMkLst>
            <pc:docMk/>
            <pc:sldMk cId="2621890953" sldId="289"/>
            <ac:spMk id="530" creationId="{00000000-0000-0000-0000-000000000000}"/>
          </ac:spMkLst>
        </pc:spChg>
      </pc:sldChg>
      <pc:sldChg chg="add">
        <pc:chgData name="EZZINE, Hind" userId="S::ezzineh@who.int::edcab00f-6318-46e5-a4a9-188b01ee222f" providerId="AD" clId="Web-{FFA8EB9B-9C77-C3F4-C014-AE34BB2CA730}" dt="2023-06-03T19:57:12.331" v="51"/>
        <pc:sldMkLst>
          <pc:docMk/>
          <pc:sldMk cId="2390435645" sldId="290"/>
        </pc:sldMkLst>
      </pc:sldChg>
      <pc:sldChg chg="add">
        <pc:chgData name="EZZINE, Hind" userId="S::ezzineh@who.int::edcab00f-6318-46e5-a4a9-188b01ee222f" providerId="AD" clId="Web-{FFA8EB9B-9C77-C3F4-C014-AE34BB2CA730}" dt="2023-06-03T19:57:12.424" v="52"/>
        <pc:sldMkLst>
          <pc:docMk/>
          <pc:sldMk cId="3367668848" sldId="291"/>
        </pc:sldMkLst>
      </pc:sldChg>
      <pc:sldChg chg="addSp delSp modSp add">
        <pc:chgData name="EZZINE, Hind" userId="S::ezzineh@who.int::edcab00f-6318-46e5-a4a9-188b01ee222f" providerId="AD" clId="Web-{FFA8EB9B-9C77-C3F4-C014-AE34BB2CA730}" dt="2023-06-03T20:12:44.245" v="296" actId="20577"/>
        <pc:sldMkLst>
          <pc:docMk/>
          <pc:sldMk cId="1400489357" sldId="292"/>
        </pc:sldMkLst>
        <pc:spChg chg="mod">
          <ac:chgData name="EZZINE, Hind" userId="S::ezzineh@who.int::edcab00f-6318-46e5-a4a9-188b01ee222f" providerId="AD" clId="Web-{FFA8EB9B-9C77-C3F4-C014-AE34BB2CA730}" dt="2023-06-03T20:03:38.424" v="180" actId="1076"/>
          <ac:spMkLst>
            <pc:docMk/>
            <pc:sldMk cId="1400489357" sldId="292"/>
            <ac:spMk id="2" creationId="{605FE853-54BA-B7C2-399E-FA3F959C8D8F}"/>
          </ac:spMkLst>
        </pc:spChg>
        <pc:spChg chg="add mod">
          <ac:chgData name="EZZINE, Hind" userId="S::ezzineh@who.int::edcab00f-6318-46e5-a4a9-188b01ee222f" providerId="AD" clId="Web-{FFA8EB9B-9C77-C3F4-C014-AE34BB2CA730}" dt="2023-06-03T20:12:44.245" v="296" actId="20577"/>
          <ac:spMkLst>
            <pc:docMk/>
            <pc:sldMk cId="1400489357" sldId="292"/>
            <ac:spMk id="3" creationId="{EFF64DB4-4D1B-758B-5DEC-07D5F7B76B20}"/>
          </ac:spMkLst>
        </pc:spChg>
        <pc:spChg chg="add del mod">
          <ac:chgData name="EZZINE, Hind" userId="S::ezzineh@who.int::edcab00f-6318-46e5-a4a9-188b01ee222f" providerId="AD" clId="Web-{FFA8EB9B-9C77-C3F4-C014-AE34BB2CA730}" dt="2023-06-03T20:05:47.038" v="219"/>
          <ac:spMkLst>
            <pc:docMk/>
            <pc:sldMk cId="1400489357" sldId="292"/>
            <ac:spMk id="5" creationId="{34B4C2FA-1ABB-03D6-6CB6-AB0BF5281A92}"/>
          </ac:spMkLst>
        </pc:spChg>
        <pc:spChg chg="del mod">
          <ac:chgData name="EZZINE, Hind" userId="S::ezzineh@who.int::edcab00f-6318-46e5-a4a9-188b01ee222f" providerId="AD" clId="Web-{FFA8EB9B-9C77-C3F4-C014-AE34BB2CA730}" dt="2023-06-03T20:05:42.225" v="217"/>
          <ac:spMkLst>
            <pc:docMk/>
            <pc:sldMk cId="1400489357" sldId="292"/>
            <ac:spMk id="536" creationId="{00000000-0000-0000-0000-000000000000}"/>
          </ac:spMkLst>
        </pc:spChg>
      </pc:sldChg>
      <pc:sldChg chg="modSp add addCm">
        <pc:chgData name="EZZINE, Hind" userId="S::ezzineh@who.int::edcab00f-6318-46e5-a4a9-188b01ee222f" providerId="AD" clId="Web-{FFA8EB9B-9C77-C3F4-C014-AE34BB2CA730}" dt="2023-06-03T20:12:25.635" v="295"/>
        <pc:sldMkLst>
          <pc:docMk/>
          <pc:sldMk cId="4068351373" sldId="293"/>
        </pc:sldMkLst>
        <pc:spChg chg="mod">
          <ac:chgData name="EZZINE, Hind" userId="S::ezzineh@who.int::edcab00f-6318-46e5-a4a9-188b01ee222f" providerId="AD" clId="Web-{FFA8EB9B-9C77-C3F4-C014-AE34BB2CA730}" dt="2023-06-03T20:11:20.398" v="293" actId="1076"/>
          <ac:spMkLst>
            <pc:docMk/>
            <pc:sldMk cId="4068351373" sldId="293"/>
            <ac:spMk id="587" creationId="{00000000-0000-0000-0000-000000000000}"/>
          </ac:spMkLst>
        </pc:spChg>
        <pc:spChg chg="mod">
          <ac:chgData name="EZZINE, Hind" userId="S::ezzineh@who.int::edcab00f-6318-46e5-a4a9-188b01ee222f" providerId="AD" clId="Web-{FFA8EB9B-9C77-C3F4-C014-AE34BB2CA730}" dt="2023-06-03T20:07:18.389" v="245" actId="1076"/>
          <ac:spMkLst>
            <pc:docMk/>
            <pc:sldMk cId="4068351373" sldId="293"/>
            <ac:spMk id="588" creationId="{00000000-0000-0000-0000-000000000000}"/>
          </ac:spMkLst>
        </pc:spChg>
      </pc:sldChg>
      <pc:sldChg chg="modSp add">
        <pc:chgData name="EZZINE, Hind" userId="S::ezzineh@who.int::edcab00f-6318-46e5-a4a9-188b01ee222f" providerId="AD" clId="Web-{FFA8EB9B-9C77-C3F4-C014-AE34BB2CA730}" dt="2023-06-03T20:33:21.089" v="583" actId="20577"/>
        <pc:sldMkLst>
          <pc:docMk/>
          <pc:sldMk cId="1681005281" sldId="294"/>
        </pc:sldMkLst>
        <pc:spChg chg="mod">
          <ac:chgData name="EZZINE, Hind" userId="S::ezzineh@who.int::edcab00f-6318-46e5-a4a9-188b01ee222f" providerId="AD" clId="Web-{FFA8EB9B-9C77-C3F4-C014-AE34BB2CA730}" dt="2023-06-03T20:32:39.791" v="579" actId="20577"/>
          <ac:spMkLst>
            <pc:docMk/>
            <pc:sldMk cId="1681005281" sldId="294"/>
            <ac:spMk id="539" creationId="{00000000-0000-0000-0000-000000000000}"/>
          </ac:spMkLst>
        </pc:spChg>
        <pc:spChg chg="mod">
          <ac:chgData name="EZZINE, Hind" userId="S::ezzineh@who.int::edcab00f-6318-46e5-a4a9-188b01ee222f" providerId="AD" clId="Web-{FFA8EB9B-9C77-C3F4-C014-AE34BB2CA730}" dt="2023-06-03T20:33:21.089" v="583" actId="20577"/>
          <ac:spMkLst>
            <pc:docMk/>
            <pc:sldMk cId="1681005281" sldId="294"/>
            <ac:spMk id="540" creationId="{00000000-0000-0000-0000-000000000000}"/>
          </ac:spMkLst>
        </pc:spChg>
      </pc:sldChg>
      <pc:sldChg chg="addSp delSp modSp add">
        <pc:chgData name="EZZINE, Hind" userId="S::ezzineh@who.int::edcab00f-6318-46e5-a4a9-188b01ee222f" providerId="AD" clId="Web-{FFA8EB9B-9C77-C3F4-C014-AE34BB2CA730}" dt="2023-06-03T20:29:31.190" v="540" actId="1076"/>
        <pc:sldMkLst>
          <pc:docMk/>
          <pc:sldMk cId="3828850176" sldId="295"/>
        </pc:sldMkLst>
        <pc:spChg chg="mod">
          <ac:chgData name="EZZINE, Hind" userId="S::ezzineh@who.int::edcab00f-6318-46e5-a4a9-188b01ee222f" providerId="AD" clId="Web-{FFA8EB9B-9C77-C3F4-C014-AE34BB2CA730}" dt="2023-06-03T20:28:01.186" v="483" actId="1076"/>
          <ac:spMkLst>
            <pc:docMk/>
            <pc:sldMk cId="3828850176" sldId="295"/>
            <ac:spMk id="2" creationId="{6D7D9F37-3378-887B-AC47-7C8053C60B65}"/>
          </ac:spMkLst>
        </pc:spChg>
        <pc:picChg chg="add del mod">
          <ac:chgData name="EZZINE, Hind" userId="S::ezzineh@who.int::edcab00f-6318-46e5-a4a9-188b01ee222f" providerId="AD" clId="Web-{FFA8EB9B-9C77-C3F4-C014-AE34BB2CA730}" dt="2023-06-03T20:28:27.094" v="513"/>
          <ac:picMkLst>
            <pc:docMk/>
            <pc:sldMk cId="3828850176" sldId="295"/>
            <ac:picMk id="3" creationId="{93D0303E-B8CE-3060-E058-28D57866F147}"/>
          </ac:picMkLst>
        </pc:picChg>
        <pc:picChg chg="add del mod">
          <ac:chgData name="EZZINE, Hind" userId="S::ezzineh@who.int::edcab00f-6318-46e5-a4a9-188b01ee222f" providerId="AD" clId="Web-{FFA8EB9B-9C77-C3F4-C014-AE34BB2CA730}" dt="2023-06-03T20:28:27.094" v="512"/>
          <ac:picMkLst>
            <pc:docMk/>
            <pc:sldMk cId="3828850176" sldId="295"/>
            <ac:picMk id="4" creationId="{3A38C697-15E2-590E-5AD0-60713EEC9A0C}"/>
          </ac:picMkLst>
        </pc:picChg>
        <pc:picChg chg="add del mod">
          <ac:chgData name="EZZINE, Hind" userId="S::ezzineh@who.int::edcab00f-6318-46e5-a4a9-188b01ee222f" providerId="AD" clId="Web-{FFA8EB9B-9C77-C3F4-C014-AE34BB2CA730}" dt="2023-06-03T20:28:27.094" v="511"/>
          <ac:picMkLst>
            <pc:docMk/>
            <pc:sldMk cId="3828850176" sldId="295"/>
            <ac:picMk id="5" creationId="{604B9AB4-D4AC-CBC7-6F64-3977C53D8720}"/>
          </ac:picMkLst>
        </pc:picChg>
        <pc:picChg chg="add del mod">
          <ac:chgData name="EZZINE, Hind" userId="S::ezzineh@who.int::edcab00f-6318-46e5-a4a9-188b01ee222f" providerId="AD" clId="Web-{FFA8EB9B-9C77-C3F4-C014-AE34BB2CA730}" dt="2023-06-03T20:28:27.094" v="510"/>
          <ac:picMkLst>
            <pc:docMk/>
            <pc:sldMk cId="3828850176" sldId="295"/>
            <ac:picMk id="6" creationId="{2CF182F9-7FBE-D577-FE4E-73AC83D6153C}"/>
          </ac:picMkLst>
        </pc:picChg>
        <pc:picChg chg="add del mod">
          <ac:chgData name="EZZINE, Hind" userId="S::ezzineh@who.int::edcab00f-6318-46e5-a4a9-188b01ee222f" providerId="AD" clId="Web-{FFA8EB9B-9C77-C3F4-C014-AE34BB2CA730}" dt="2023-06-03T20:28:27.094" v="509"/>
          <ac:picMkLst>
            <pc:docMk/>
            <pc:sldMk cId="3828850176" sldId="295"/>
            <ac:picMk id="7" creationId="{40376117-C68E-4ABF-D746-687311418096}"/>
          </ac:picMkLst>
        </pc:picChg>
        <pc:picChg chg="add del mod">
          <ac:chgData name="EZZINE, Hind" userId="S::ezzineh@who.int::edcab00f-6318-46e5-a4a9-188b01ee222f" providerId="AD" clId="Web-{FFA8EB9B-9C77-C3F4-C014-AE34BB2CA730}" dt="2023-06-03T20:28:27.094" v="508"/>
          <ac:picMkLst>
            <pc:docMk/>
            <pc:sldMk cId="3828850176" sldId="295"/>
            <ac:picMk id="8" creationId="{98D8ADD8-9E9E-8FCF-1569-93BD275ED2A3}"/>
          </ac:picMkLst>
        </pc:picChg>
        <pc:picChg chg="add del mod">
          <ac:chgData name="EZZINE, Hind" userId="S::ezzineh@who.int::edcab00f-6318-46e5-a4a9-188b01ee222f" providerId="AD" clId="Web-{FFA8EB9B-9C77-C3F4-C014-AE34BB2CA730}" dt="2023-06-03T20:28:27.094" v="507"/>
          <ac:picMkLst>
            <pc:docMk/>
            <pc:sldMk cId="3828850176" sldId="295"/>
            <ac:picMk id="9" creationId="{18027FC3-00F2-F31D-DA1F-31423CC79568}"/>
          </ac:picMkLst>
        </pc:picChg>
        <pc:picChg chg="add del mod">
          <ac:chgData name="EZZINE, Hind" userId="S::ezzineh@who.int::edcab00f-6318-46e5-a4a9-188b01ee222f" providerId="AD" clId="Web-{FFA8EB9B-9C77-C3F4-C014-AE34BB2CA730}" dt="2023-06-03T20:28:27.094" v="506"/>
          <ac:picMkLst>
            <pc:docMk/>
            <pc:sldMk cId="3828850176" sldId="295"/>
            <ac:picMk id="10" creationId="{1923A804-1663-66AF-FD78-4850A523FB53}"/>
          </ac:picMkLst>
        </pc:picChg>
        <pc:picChg chg="add">
          <ac:chgData name="EZZINE, Hind" userId="S::ezzineh@who.int::edcab00f-6318-46e5-a4a9-188b01ee222f" providerId="AD" clId="Web-{FFA8EB9B-9C77-C3F4-C014-AE34BB2CA730}" dt="2023-06-03T20:28:39.219" v="522"/>
          <ac:picMkLst>
            <pc:docMk/>
            <pc:sldMk cId="3828850176" sldId="295"/>
            <ac:picMk id="12" creationId="{A37EFF62-F9A6-8C54-6BEB-18FDA056C926}"/>
          </ac:picMkLst>
        </pc:picChg>
        <pc:picChg chg="add mod">
          <ac:chgData name="EZZINE, Hind" userId="S::ezzineh@who.int::edcab00f-6318-46e5-a4a9-188b01ee222f" providerId="AD" clId="Web-{FFA8EB9B-9C77-C3F4-C014-AE34BB2CA730}" dt="2023-06-03T20:28:52.860" v="530" actId="1076"/>
          <ac:picMkLst>
            <pc:docMk/>
            <pc:sldMk cId="3828850176" sldId="295"/>
            <ac:picMk id="14" creationId="{CEC96795-1BF2-41E3-E9D8-05274A69B0A5}"/>
          </ac:picMkLst>
        </pc:picChg>
        <pc:picChg chg="add mod">
          <ac:chgData name="EZZINE, Hind" userId="S::ezzineh@who.int::edcab00f-6318-46e5-a4a9-188b01ee222f" providerId="AD" clId="Web-{FFA8EB9B-9C77-C3F4-C014-AE34BB2CA730}" dt="2023-06-03T20:28:55.188" v="531" actId="1076"/>
          <ac:picMkLst>
            <pc:docMk/>
            <pc:sldMk cId="3828850176" sldId="295"/>
            <ac:picMk id="16" creationId="{066E9526-DA5C-A437-17C9-1E5B1EE5CA03}"/>
          </ac:picMkLst>
        </pc:picChg>
        <pc:picChg chg="add">
          <ac:chgData name="EZZINE, Hind" userId="S::ezzineh@who.int::edcab00f-6318-46e5-a4a9-188b01ee222f" providerId="AD" clId="Web-{FFA8EB9B-9C77-C3F4-C014-AE34BB2CA730}" dt="2023-06-03T20:28:48.766" v="525"/>
          <ac:picMkLst>
            <pc:docMk/>
            <pc:sldMk cId="3828850176" sldId="295"/>
            <ac:picMk id="18" creationId="{8020D8E2-7014-27B4-9146-8C7A3EB0283E}"/>
          </ac:picMkLst>
        </pc:picChg>
        <pc:picChg chg="add mod">
          <ac:chgData name="EZZINE, Hind" userId="S::ezzineh@who.int::edcab00f-6318-46e5-a4a9-188b01ee222f" providerId="AD" clId="Web-{FFA8EB9B-9C77-C3F4-C014-AE34BB2CA730}" dt="2023-06-03T20:29:16.783" v="536" actId="1076"/>
          <ac:picMkLst>
            <pc:docMk/>
            <pc:sldMk cId="3828850176" sldId="295"/>
            <ac:picMk id="20" creationId="{64C4F7E2-EDDA-F800-BB21-EBC00B73B7F7}"/>
          </ac:picMkLst>
        </pc:picChg>
        <pc:picChg chg="add del">
          <ac:chgData name="EZZINE, Hind" userId="S::ezzineh@who.int::edcab00f-6318-46e5-a4a9-188b01ee222f" providerId="AD" clId="Web-{FFA8EB9B-9C77-C3F4-C014-AE34BB2CA730}" dt="2023-06-03T20:29:22.830" v="537"/>
          <ac:picMkLst>
            <pc:docMk/>
            <pc:sldMk cId="3828850176" sldId="295"/>
            <ac:picMk id="22" creationId="{61C0008A-55A3-5961-6827-6B72CFABDE1A}"/>
          </ac:picMkLst>
        </pc:picChg>
        <pc:picChg chg="add">
          <ac:chgData name="EZZINE, Hind" userId="S::ezzineh@who.int::edcab00f-6318-46e5-a4a9-188b01ee222f" providerId="AD" clId="Web-{FFA8EB9B-9C77-C3F4-C014-AE34BB2CA730}" dt="2023-06-03T20:28:48.813" v="528"/>
          <ac:picMkLst>
            <pc:docMk/>
            <pc:sldMk cId="3828850176" sldId="295"/>
            <ac:picMk id="24" creationId="{6AD48ABC-5D8C-3A79-FD3E-B63FAA4D001F}"/>
          </ac:picMkLst>
        </pc:picChg>
        <pc:picChg chg="add mod">
          <ac:chgData name="EZZINE, Hind" userId="S::ezzineh@who.int::edcab00f-6318-46e5-a4a9-188b01ee222f" providerId="AD" clId="Web-{FFA8EB9B-9C77-C3F4-C014-AE34BB2CA730}" dt="2023-06-03T20:29:31.190" v="540" actId="1076"/>
          <ac:picMkLst>
            <pc:docMk/>
            <pc:sldMk cId="3828850176" sldId="295"/>
            <ac:picMk id="26" creationId="{312DAC11-AF2A-B582-F6EA-3495FB71E184}"/>
          </ac:picMkLst>
        </pc:picChg>
        <pc:picChg chg="del">
          <ac:chgData name="EZZINE, Hind" userId="S::ezzineh@who.int::edcab00f-6318-46e5-a4a9-188b01ee222f" providerId="AD" clId="Web-{FFA8EB9B-9C77-C3F4-C014-AE34BB2CA730}" dt="2023-06-03T20:28:11.749" v="489"/>
          <ac:picMkLst>
            <pc:docMk/>
            <pc:sldMk cId="3828850176" sldId="295"/>
            <ac:picMk id="562" creationId="{00000000-0000-0000-0000-000000000000}"/>
          </ac:picMkLst>
        </pc:picChg>
        <pc:picChg chg="del">
          <ac:chgData name="EZZINE, Hind" userId="S::ezzineh@who.int::edcab00f-6318-46e5-a4a9-188b01ee222f" providerId="AD" clId="Web-{FFA8EB9B-9C77-C3F4-C014-AE34BB2CA730}" dt="2023-06-03T20:28:11.749" v="488"/>
          <ac:picMkLst>
            <pc:docMk/>
            <pc:sldMk cId="3828850176" sldId="295"/>
            <ac:picMk id="563" creationId="{00000000-0000-0000-0000-000000000000}"/>
          </ac:picMkLst>
        </pc:picChg>
        <pc:picChg chg="del">
          <ac:chgData name="EZZINE, Hind" userId="S::ezzineh@who.int::edcab00f-6318-46e5-a4a9-188b01ee222f" providerId="AD" clId="Web-{FFA8EB9B-9C77-C3F4-C014-AE34BB2CA730}" dt="2023-06-03T20:28:11.734" v="487"/>
          <ac:picMkLst>
            <pc:docMk/>
            <pc:sldMk cId="3828850176" sldId="295"/>
            <ac:picMk id="564" creationId="{00000000-0000-0000-0000-000000000000}"/>
          </ac:picMkLst>
        </pc:picChg>
        <pc:picChg chg="del">
          <ac:chgData name="EZZINE, Hind" userId="S::ezzineh@who.int::edcab00f-6318-46e5-a4a9-188b01ee222f" providerId="AD" clId="Web-{FFA8EB9B-9C77-C3F4-C014-AE34BB2CA730}" dt="2023-06-03T20:28:11.734" v="486"/>
          <ac:picMkLst>
            <pc:docMk/>
            <pc:sldMk cId="3828850176" sldId="295"/>
            <ac:picMk id="565" creationId="{00000000-0000-0000-0000-000000000000}"/>
          </ac:picMkLst>
        </pc:picChg>
        <pc:picChg chg="del">
          <ac:chgData name="EZZINE, Hind" userId="S::ezzineh@who.int::edcab00f-6318-46e5-a4a9-188b01ee222f" providerId="AD" clId="Web-{FFA8EB9B-9C77-C3F4-C014-AE34BB2CA730}" dt="2023-06-03T20:28:11.734" v="485"/>
          <ac:picMkLst>
            <pc:docMk/>
            <pc:sldMk cId="3828850176" sldId="295"/>
            <ac:picMk id="566" creationId="{00000000-0000-0000-0000-000000000000}"/>
          </ac:picMkLst>
        </pc:picChg>
        <pc:picChg chg="del">
          <ac:chgData name="EZZINE, Hind" userId="S::ezzineh@who.int::edcab00f-6318-46e5-a4a9-188b01ee222f" providerId="AD" clId="Web-{FFA8EB9B-9C77-C3F4-C014-AE34BB2CA730}" dt="2023-06-03T20:28:11.734" v="484"/>
          <ac:picMkLst>
            <pc:docMk/>
            <pc:sldMk cId="3828850176" sldId="295"/>
            <ac:picMk id="567" creationId="{00000000-0000-0000-0000-000000000000}"/>
          </ac:picMkLst>
        </pc:picChg>
      </pc:sldChg>
      <pc:sldChg chg="addSp delSp modSp add">
        <pc:chgData name="EZZINE, Hind" userId="S::ezzineh@who.int::edcab00f-6318-46e5-a4a9-188b01ee222f" providerId="AD" clId="Web-{FFA8EB9B-9C77-C3F4-C014-AE34BB2CA730}" dt="2023-06-03T20:26:46.668" v="470" actId="1076"/>
        <pc:sldMkLst>
          <pc:docMk/>
          <pc:sldMk cId="740613332" sldId="296"/>
        </pc:sldMkLst>
        <pc:spChg chg="mod">
          <ac:chgData name="EZZINE, Hind" userId="S::ezzineh@who.int::edcab00f-6318-46e5-a4a9-188b01ee222f" providerId="AD" clId="Web-{FFA8EB9B-9C77-C3F4-C014-AE34BB2CA730}" dt="2023-06-03T20:25:41.619" v="456" actId="20577"/>
          <ac:spMkLst>
            <pc:docMk/>
            <pc:sldMk cId="740613332" sldId="296"/>
            <ac:spMk id="4" creationId="{ED998FBC-8CD6-C348-9158-935E8BAA8896}"/>
          </ac:spMkLst>
        </pc:spChg>
        <pc:picChg chg="add mod">
          <ac:chgData name="EZZINE, Hind" userId="S::ezzineh@who.int::edcab00f-6318-46e5-a4a9-188b01ee222f" providerId="AD" clId="Web-{FFA8EB9B-9C77-C3F4-C014-AE34BB2CA730}" dt="2023-06-03T20:26:38.074" v="468" actId="1076"/>
          <ac:picMkLst>
            <pc:docMk/>
            <pc:sldMk cId="740613332" sldId="296"/>
            <ac:picMk id="2" creationId="{95CF0086-1B7A-C2A2-0C27-B86818D6735C}"/>
          </ac:picMkLst>
        </pc:picChg>
        <pc:picChg chg="add mod">
          <ac:chgData name="EZZINE, Hind" userId="S::ezzineh@who.int::edcab00f-6318-46e5-a4a9-188b01ee222f" providerId="AD" clId="Web-{FFA8EB9B-9C77-C3F4-C014-AE34BB2CA730}" dt="2023-06-03T20:26:40.808" v="469" actId="1076"/>
          <ac:picMkLst>
            <pc:docMk/>
            <pc:sldMk cId="740613332" sldId="296"/>
            <ac:picMk id="3" creationId="{4AC581C3-D241-322B-A262-FA16E7B139C0}"/>
          </ac:picMkLst>
        </pc:picChg>
        <pc:picChg chg="add mod">
          <ac:chgData name="EZZINE, Hind" userId="S::ezzineh@who.int::edcab00f-6318-46e5-a4a9-188b01ee222f" providerId="AD" clId="Web-{FFA8EB9B-9C77-C3F4-C014-AE34BB2CA730}" dt="2023-06-03T20:26:46.668" v="470" actId="1076"/>
          <ac:picMkLst>
            <pc:docMk/>
            <pc:sldMk cId="740613332" sldId="296"/>
            <ac:picMk id="5" creationId="{33447331-2779-D7BF-8D86-EE26C0C46F06}"/>
          </ac:picMkLst>
        </pc:picChg>
        <pc:picChg chg="del">
          <ac:chgData name="EZZINE, Hind" userId="S::ezzineh@who.int::edcab00f-6318-46e5-a4a9-188b01ee222f" providerId="AD" clId="Web-{FFA8EB9B-9C77-C3F4-C014-AE34BB2CA730}" dt="2023-06-03T20:26:23.714" v="462"/>
          <ac:picMkLst>
            <pc:docMk/>
            <pc:sldMk cId="740613332" sldId="296"/>
            <ac:picMk id="554" creationId="{00000000-0000-0000-0000-000000000000}"/>
          </ac:picMkLst>
        </pc:picChg>
        <pc:picChg chg="del">
          <ac:chgData name="EZZINE, Hind" userId="S::ezzineh@who.int::edcab00f-6318-46e5-a4a9-188b01ee222f" providerId="AD" clId="Web-{FFA8EB9B-9C77-C3F4-C014-AE34BB2CA730}" dt="2023-06-03T20:26:23.714" v="461"/>
          <ac:picMkLst>
            <pc:docMk/>
            <pc:sldMk cId="740613332" sldId="296"/>
            <ac:picMk id="555" creationId="{00000000-0000-0000-0000-000000000000}"/>
          </ac:picMkLst>
        </pc:picChg>
        <pc:picChg chg="del">
          <ac:chgData name="EZZINE, Hind" userId="S::ezzineh@who.int::edcab00f-6318-46e5-a4a9-188b01ee222f" providerId="AD" clId="Web-{FFA8EB9B-9C77-C3F4-C014-AE34BB2CA730}" dt="2023-06-03T20:26:23.714" v="460"/>
          <ac:picMkLst>
            <pc:docMk/>
            <pc:sldMk cId="740613332" sldId="296"/>
            <ac:picMk id="556" creationId="{00000000-0000-0000-0000-000000000000}"/>
          </ac:picMkLst>
        </pc:picChg>
      </pc:sldChg>
      <pc:sldChg chg="addSp delSp modSp add">
        <pc:chgData name="EZZINE, Hind" userId="S::ezzineh@who.int::edcab00f-6318-46e5-a4a9-188b01ee222f" providerId="AD" clId="Web-{FFA8EB9B-9C77-C3F4-C014-AE34BB2CA730}" dt="2023-06-03T20:25:00.336" v="447" actId="1076"/>
        <pc:sldMkLst>
          <pc:docMk/>
          <pc:sldMk cId="3634407648" sldId="297"/>
        </pc:sldMkLst>
        <pc:spChg chg="mod">
          <ac:chgData name="EZZINE, Hind" userId="S::ezzineh@who.int::edcab00f-6318-46e5-a4a9-188b01ee222f" providerId="AD" clId="Web-{FFA8EB9B-9C77-C3F4-C014-AE34BB2CA730}" dt="2023-06-03T20:24:36.413" v="442"/>
          <ac:spMkLst>
            <pc:docMk/>
            <pc:sldMk cId="3634407648" sldId="297"/>
            <ac:spMk id="2" creationId="{6226C12E-E757-4284-F0BB-3E1BF1E1328A}"/>
          </ac:spMkLst>
        </pc:spChg>
        <pc:picChg chg="add mod">
          <ac:chgData name="EZZINE, Hind" userId="S::ezzineh@who.int::edcab00f-6318-46e5-a4a9-188b01ee222f" providerId="AD" clId="Web-{FFA8EB9B-9C77-C3F4-C014-AE34BB2CA730}" dt="2023-06-03T20:25:00.336" v="447" actId="1076"/>
          <ac:picMkLst>
            <pc:docMk/>
            <pc:sldMk cId="3634407648" sldId="297"/>
            <ac:picMk id="3" creationId="{05D065A1-3734-2FE6-C9F8-B48508E9827C}"/>
          </ac:picMkLst>
        </pc:picChg>
        <pc:picChg chg="del">
          <ac:chgData name="EZZINE, Hind" userId="S::ezzineh@who.int::edcab00f-6318-46e5-a4a9-188b01ee222f" providerId="AD" clId="Web-{FFA8EB9B-9C77-C3F4-C014-AE34BB2CA730}" dt="2023-06-03T20:24:52.664" v="444"/>
          <ac:picMkLst>
            <pc:docMk/>
            <pc:sldMk cId="3634407648" sldId="297"/>
            <ac:picMk id="551" creationId="{00000000-0000-0000-0000-000000000000}"/>
          </ac:picMkLst>
        </pc:picChg>
      </pc:sldChg>
      <pc:sldChg chg="addSp delSp modSp add">
        <pc:chgData name="EZZINE, Hind" userId="S::ezzineh@who.int::edcab00f-6318-46e5-a4a9-188b01ee222f" providerId="AD" clId="Web-{FFA8EB9B-9C77-C3F4-C014-AE34BB2CA730}" dt="2023-06-03T20:21:26.749" v="431"/>
        <pc:sldMkLst>
          <pc:docMk/>
          <pc:sldMk cId="3186727231" sldId="298"/>
        </pc:sldMkLst>
        <pc:spChg chg="mod">
          <ac:chgData name="EZZINE, Hind" userId="S::ezzineh@who.int::edcab00f-6318-46e5-a4a9-188b01ee222f" providerId="AD" clId="Web-{FFA8EB9B-9C77-C3F4-C014-AE34BB2CA730}" dt="2023-06-03T20:21:26.749" v="431"/>
          <ac:spMkLst>
            <pc:docMk/>
            <pc:sldMk cId="3186727231" sldId="298"/>
            <ac:spMk id="2" creationId="{24E3C3FE-4E67-1C8C-5F0B-2DBF0EB67D3C}"/>
          </ac:spMkLst>
        </pc:spChg>
        <pc:picChg chg="add mod">
          <ac:chgData name="EZZINE, Hind" userId="S::ezzineh@who.int::edcab00f-6318-46e5-a4a9-188b01ee222f" providerId="AD" clId="Web-{FFA8EB9B-9C77-C3F4-C014-AE34BB2CA730}" dt="2023-06-03T20:18:25.211" v="397" actId="1076"/>
          <ac:picMkLst>
            <pc:docMk/>
            <pc:sldMk cId="3186727231" sldId="298"/>
            <ac:picMk id="3" creationId="{268831ED-4381-E586-1B4E-3A08B0C8017F}"/>
          </ac:picMkLst>
        </pc:picChg>
        <pc:picChg chg="add mod">
          <ac:chgData name="EZZINE, Hind" userId="S::ezzineh@who.int::edcab00f-6318-46e5-a4a9-188b01ee222f" providerId="AD" clId="Web-{FFA8EB9B-9C77-C3F4-C014-AE34BB2CA730}" dt="2023-06-03T20:18:21.852" v="396" actId="1076"/>
          <ac:picMkLst>
            <pc:docMk/>
            <pc:sldMk cId="3186727231" sldId="298"/>
            <ac:picMk id="4" creationId="{24003298-50C4-F007-C548-8B3F5EC8F561}"/>
          </ac:picMkLst>
        </pc:picChg>
        <pc:picChg chg="del">
          <ac:chgData name="EZZINE, Hind" userId="S::ezzineh@who.int::edcab00f-6318-46e5-a4a9-188b01ee222f" providerId="AD" clId="Web-{FFA8EB9B-9C77-C3F4-C014-AE34BB2CA730}" dt="2023-06-03T20:18:06.054" v="388"/>
          <ac:picMkLst>
            <pc:docMk/>
            <pc:sldMk cId="3186727231" sldId="298"/>
            <ac:picMk id="546" creationId="{00000000-0000-0000-0000-000000000000}"/>
          </ac:picMkLst>
        </pc:picChg>
        <pc:picChg chg="del">
          <ac:chgData name="EZZINE, Hind" userId="S::ezzineh@who.int::edcab00f-6318-46e5-a4a9-188b01ee222f" providerId="AD" clId="Web-{FFA8EB9B-9C77-C3F4-C014-AE34BB2CA730}" dt="2023-06-03T20:18:08.492" v="389"/>
          <ac:picMkLst>
            <pc:docMk/>
            <pc:sldMk cId="3186727231" sldId="298"/>
            <ac:picMk id="547" creationId="{00000000-0000-0000-0000-000000000000}"/>
          </ac:picMkLst>
        </pc:picChg>
      </pc:sldChg>
      <pc:sldChg chg="modSp add">
        <pc:chgData name="EZZINE, Hind" userId="S::ezzineh@who.int::edcab00f-6318-46e5-a4a9-188b01ee222f" providerId="AD" clId="Web-{FFA8EB9B-9C77-C3F4-C014-AE34BB2CA730}" dt="2023-06-03T20:33:46.309" v="589" actId="1076"/>
        <pc:sldMkLst>
          <pc:docMk/>
          <pc:sldMk cId="2853455908" sldId="299"/>
        </pc:sldMkLst>
        <pc:spChg chg="mod">
          <ac:chgData name="EZZINE, Hind" userId="S::ezzineh@who.int::edcab00f-6318-46e5-a4a9-188b01ee222f" providerId="AD" clId="Web-{FFA8EB9B-9C77-C3F4-C014-AE34BB2CA730}" dt="2023-06-03T20:32:54.291" v="581" actId="1076"/>
          <ac:spMkLst>
            <pc:docMk/>
            <pc:sldMk cId="2853455908" sldId="299"/>
            <ac:spMk id="569" creationId="{00000000-0000-0000-0000-000000000000}"/>
          </ac:spMkLst>
        </pc:spChg>
        <pc:spChg chg="mod">
          <ac:chgData name="EZZINE, Hind" userId="S::ezzineh@who.int::edcab00f-6318-46e5-a4a9-188b01ee222f" providerId="AD" clId="Web-{FFA8EB9B-9C77-C3F4-C014-AE34BB2CA730}" dt="2023-06-03T20:33:46.309" v="589" actId="1076"/>
          <ac:spMkLst>
            <pc:docMk/>
            <pc:sldMk cId="2853455908" sldId="299"/>
            <ac:spMk id="570" creationId="{00000000-0000-0000-0000-000000000000}"/>
          </ac:spMkLst>
        </pc:spChg>
      </pc:sldChg>
      <pc:sldChg chg="addSp delSp modSp add">
        <pc:chgData name="EZZINE, Hind" userId="S::ezzineh@who.int::edcab00f-6318-46e5-a4a9-188b01ee222f" providerId="AD" clId="Web-{FFA8EB9B-9C77-C3F4-C014-AE34BB2CA730}" dt="2023-06-03T20:47:55.576" v="711" actId="20577"/>
        <pc:sldMkLst>
          <pc:docMk/>
          <pc:sldMk cId="697315712" sldId="300"/>
        </pc:sldMkLst>
        <pc:spChg chg="mod">
          <ac:chgData name="EZZINE, Hind" userId="S::ezzineh@who.int::edcab00f-6318-46e5-a4a9-188b01ee222f" providerId="AD" clId="Web-{FFA8EB9B-9C77-C3F4-C014-AE34BB2CA730}" dt="2023-06-03T20:45:32.586" v="675" actId="20577"/>
          <ac:spMkLst>
            <pc:docMk/>
            <pc:sldMk cId="697315712" sldId="300"/>
            <ac:spMk id="2" creationId="{62DA5E5D-8D5A-6272-BB57-0721181BE62B}"/>
          </ac:spMkLst>
        </pc:spChg>
        <pc:spChg chg="add mod">
          <ac:chgData name="EZZINE, Hind" userId="S::ezzineh@who.int::edcab00f-6318-46e5-a4a9-188b01ee222f" providerId="AD" clId="Web-{FFA8EB9B-9C77-C3F4-C014-AE34BB2CA730}" dt="2023-06-03T20:47:55.576" v="711" actId="20577"/>
          <ac:spMkLst>
            <pc:docMk/>
            <pc:sldMk cId="697315712" sldId="300"/>
            <ac:spMk id="5" creationId="{3ABF1BBE-347B-3F6C-1C47-C7D09814AE44}"/>
          </ac:spMkLst>
        </pc:spChg>
        <pc:picChg chg="add mod">
          <ac:chgData name="EZZINE, Hind" userId="S::ezzineh@who.int::edcab00f-6318-46e5-a4a9-188b01ee222f" providerId="AD" clId="Web-{FFA8EB9B-9C77-C3F4-C014-AE34BB2CA730}" dt="2023-06-03T20:46:46.777" v="700" actId="14100"/>
          <ac:picMkLst>
            <pc:docMk/>
            <pc:sldMk cId="697315712" sldId="300"/>
            <ac:picMk id="3" creationId="{F048BD51-C6B1-AD7E-97E0-91512E90BF3A}"/>
          </ac:picMkLst>
        </pc:picChg>
        <pc:picChg chg="add mod">
          <ac:chgData name="EZZINE, Hind" userId="S::ezzineh@who.int::edcab00f-6318-46e5-a4a9-188b01ee222f" providerId="AD" clId="Web-{FFA8EB9B-9C77-C3F4-C014-AE34BB2CA730}" dt="2023-06-03T20:46:56.527" v="702" actId="1076"/>
          <ac:picMkLst>
            <pc:docMk/>
            <pc:sldMk cId="697315712" sldId="300"/>
            <ac:picMk id="4" creationId="{E97780B0-F643-6EAD-42C1-61BCCD1D3CEF}"/>
          </ac:picMkLst>
        </pc:picChg>
        <pc:picChg chg="del">
          <ac:chgData name="EZZINE, Hind" userId="S::ezzineh@who.int::edcab00f-6318-46e5-a4a9-188b01ee222f" providerId="AD" clId="Web-{FFA8EB9B-9C77-C3F4-C014-AE34BB2CA730}" dt="2023-06-03T20:45:46.321" v="679"/>
          <ac:picMkLst>
            <pc:docMk/>
            <pc:sldMk cId="697315712" sldId="300"/>
            <ac:picMk id="596" creationId="{00000000-0000-0000-0000-000000000000}"/>
          </ac:picMkLst>
        </pc:picChg>
        <pc:picChg chg="del">
          <ac:chgData name="EZZINE, Hind" userId="S::ezzineh@who.int::edcab00f-6318-46e5-a4a9-188b01ee222f" providerId="AD" clId="Web-{FFA8EB9B-9C77-C3F4-C014-AE34BB2CA730}" dt="2023-06-03T20:45:46.321" v="678"/>
          <ac:picMkLst>
            <pc:docMk/>
            <pc:sldMk cId="697315712" sldId="300"/>
            <ac:picMk id="597" creationId="{00000000-0000-0000-0000-000000000000}"/>
          </ac:picMkLst>
        </pc:picChg>
        <pc:picChg chg="del">
          <ac:chgData name="EZZINE, Hind" userId="S::ezzineh@who.int::edcab00f-6318-46e5-a4a9-188b01ee222f" providerId="AD" clId="Web-{FFA8EB9B-9C77-C3F4-C014-AE34BB2CA730}" dt="2023-06-03T20:46:04.009" v="689"/>
          <ac:picMkLst>
            <pc:docMk/>
            <pc:sldMk cId="697315712" sldId="300"/>
            <ac:picMk id="598" creationId="{00000000-0000-0000-0000-000000000000}"/>
          </ac:picMkLst>
        </pc:picChg>
      </pc:sldChg>
      <pc:sldChg chg="addSp delSp modSp add modNotes">
        <pc:chgData name="EZZINE, Hind" userId="S::ezzineh@who.int::edcab00f-6318-46e5-a4a9-188b01ee222f" providerId="AD" clId="Web-{FFA8EB9B-9C77-C3F4-C014-AE34BB2CA730}" dt="2023-06-03T20:44:26.443" v="666" actId="1076"/>
        <pc:sldMkLst>
          <pc:docMk/>
          <pc:sldMk cId="1156680116" sldId="301"/>
        </pc:sldMkLst>
        <pc:spChg chg="mod">
          <ac:chgData name="EZZINE, Hind" userId="S::ezzineh@who.int::edcab00f-6318-46e5-a4a9-188b01ee222f" providerId="AD" clId="Web-{FFA8EB9B-9C77-C3F4-C014-AE34BB2CA730}" dt="2023-06-03T20:44:26.443" v="666" actId="1076"/>
          <ac:spMkLst>
            <pc:docMk/>
            <pc:sldMk cId="1156680116" sldId="301"/>
            <ac:spMk id="2" creationId="{3815639E-149F-9099-9742-71926713AAC2}"/>
          </ac:spMkLst>
        </pc:spChg>
        <pc:picChg chg="add mod">
          <ac:chgData name="EZZINE, Hind" userId="S::ezzineh@who.int::edcab00f-6318-46e5-a4a9-188b01ee222f" providerId="AD" clId="Web-{FFA8EB9B-9C77-C3F4-C014-AE34BB2CA730}" dt="2023-06-03T20:43:39.129" v="657" actId="1076"/>
          <ac:picMkLst>
            <pc:docMk/>
            <pc:sldMk cId="1156680116" sldId="301"/>
            <ac:picMk id="3" creationId="{F58BA76F-4303-A9F1-5C51-574614A48397}"/>
          </ac:picMkLst>
        </pc:picChg>
        <pc:picChg chg="add mod">
          <ac:chgData name="EZZINE, Hind" userId="S::ezzineh@who.int::edcab00f-6318-46e5-a4a9-188b01ee222f" providerId="AD" clId="Web-{FFA8EB9B-9C77-C3F4-C014-AE34BB2CA730}" dt="2023-06-03T20:43:37.144" v="656" actId="1076"/>
          <ac:picMkLst>
            <pc:docMk/>
            <pc:sldMk cId="1156680116" sldId="301"/>
            <ac:picMk id="4" creationId="{7A97D548-0D25-0969-2FF5-84A2B4A8D061}"/>
          </ac:picMkLst>
        </pc:picChg>
        <pc:picChg chg="del">
          <ac:chgData name="EZZINE, Hind" userId="S::ezzineh@who.int::edcab00f-6318-46e5-a4a9-188b01ee222f" providerId="AD" clId="Web-{FFA8EB9B-9C77-C3F4-C014-AE34BB2CA730}" dt="2023-06-03T20:43:22.644" v="649"/>
          <ac:picMkLst>
            <pc:docMk/>
            <pc:sldMk cId="1156680116" sldId="301"/>
            <ac:picMk id="590" creationId="{00000000-0000-0000-0000-000000000000}"/>
          </ac:picMkLst>
        </pc:picChg>
        <pc:picChg chg="del">
          <ac:chgData name="EZZINE, Hind" userId="S::ezzineh@who.int::edcab00f-6318-46e5-a4a9-188b01ee222f" providerId="AD" clId="Web-{FFA8EB9B-9C77-C3F4-C014-AE34BB2CA730}" dt="2023-06-03T20:43:22.644" v="648"/>
          <ac:picMkLst>
            <pc:docMk/>
            <pc:sldMk cId="1156680116" sldId="301"/>
            <ac:picMk id="591" creationId="{00000000-0000-0000-0000-000000000000}"/>
          </ac:picMkLst>
        </pc:picChg>
      </pc:sldChg>
      <pc:sldChg chg="addSp delSp modSp add">
        <pc:chgData name="EZZINE, Hind" userId="S::ezzineh@who.int::edcab00f-6318-46e5-a4a9-188b01ee222f" providerId="AD" clId="Web-{FFA8EB9B-9C77-C3F4-C014-AE34BB2CA730}" dt="2023-06-03T20:41:10.451" v="642" actId="1076"/>
        <pc:sldMkLst>
          <pc:docMk/>
          <pc:sldMk cId="2060484307" sldId="302"/>
        </pc:sldMkLst>
        <pc:spChg chg="mod">
          <ac:chgData name="EZZINE, Hind" userId="S::ezzineh@who.int::edcab00f-6318-46e5-a4a9-188b01ee222f" providerId="AD" clId="Web-{FFA8EB9B-9C77-C3F4-C014-AE34BB2CA730}" dt="2023-06-03T20:41:05.170" v="641" actId="1076"/>
          <ac:spMkLst>
            <pc:docMk/>
            <pc:sldMk cId="2060484307" sldId="302"/>
            <ac:spMk id="2" creationId="{27648917-3DB8-35D3-EB3D-25200263F79A}"/>
          </ac:spMkLst>
        </pc:spChg>
        <pc:spChg chg="add mod">
          <ac:chgData name="EZZINE, Hind" userId="S::ezzineh@who.int::edcab00f-6318-46e5-a4a9-188b01ee222f" providerId="AD" clId="Web-{FFA8EB9B-9C77-C3F4-C014-AE34BB2CA730}" dt="2023-06-03T20:41:10.451" v="642" actId="1076"/>
          <ac:spMkLst>
            <pc:docMk/>
            <pc:sldMk cId="2060484307" sldId="302"/>
            <ac:spMk id="4" creationId="{CF62CF76-FE60-C16C-FD9D-9816FE8EC8A2}"/>
          </ac:spMkLst>
        </pc:spChg>
        <pc:picChg chg="add">
          <ac:chgData name="EZZINE, Hind" userId="S::ezzineh@who.int::edcab00f-6318-46e5-a4a9-188b01ee222f" providerId="AD" clId="Web-{FFA8EB9B-9C77-C3F4-C014-AE34BB2CA730}" dt="2023-06-03T20:40:04.980" v="629"/>
          <ac:picMkLst>
            <pc:docMk/>
            <pc:sldMk cId="2060484307" sldId="302"/>
            <ac:picMk id="3" creationId="{A75B9875-709E-303A-EEB6-A645741AAD0C}"/>
          </ac:picMkLst>
        </pc:picChg>
        <pc:picChg chg="del mod">
          <ac:chgData name="EZZINE, Hind" userId="S::ezzineh@who.int::edcab00f-6318-46e5-a4a9-188b01ee222f" providerId="AD" clId="Web-{FFA8EB9B-9C77-C3F4-C014-AE34BB2CA730}" dt="2023-06-03T20:39:49.198" v="625"/>
          <ac:picMkLst>
            <pc:docMk/>
            <pc:sldMk cId="2060484307" sldId="302"/>
            <ac:picMk id="584" creationId="{00000000-0000-0000-0000-000000000000}"/>
          </ac:picMkLst>
        </pc:picChg>
        <pc:picChg chg="del">
          <ac:chgData name="EZZINE, Hind" userId="S::ezzineh@who.int::edcab00f-6318-46e5-a4a9-188b01ee222f" providerId="AD" clId="Web-{FFA8EB9B-9C77-C3F4-C014-AE34BB2CA730}" dt="2023-06-03T20:39:51.823" v="626"/>
          <ac:picMkLst>
            <pc:docMk/>
            <pc:sldMk cId="2060484307" sldId="302"/>
            <ac:picMk id="585" creationId="{00000000-0000-0000-0000-000000000000}"/>
          </ac:picMkLst>
        </pc:picChg>
      </pc:sldChg>
      <pc:sldChg chg="modSp add">
        <pc:chgData name="EZZINE, Hind" userId="S::ezzineh@who.int::edcab00f-6318-46e5-a4a9-188b01ee222f" providerId="AD" clId="Web-{FFA8EB9B-9C77-C3F4-C014-AE34BB2CA730}" dt="2023-06-03T20:37:26.708" v="613" actId="20577"/>
        <pc:sldMkLst>
          <pc:docMk/>
          <pc:sldMk cId="2795603081" sldId="303"/>
        </pc:sldMkLst>
        <pc:spChg chg="mod">
          <ac:chgData name="EZZINE, Hind" userId="S::ezzineh@who.int::edcab00f-6318-46e5-a4a9-188b01ee222f" providerId="AD" clId="Web-{FFA8EB9B-9C77-C3F4-C014-AE34BB2CA730}" dt="2023-06-03T20:37:26.708" v="613" actId="20577"/>
          <ac:spMkLst>
            <pc:docMk/>
            <pc:sldMk cId="2795603081" sldId="303"/>
            <ac:spMk id="2" creationId="{33D219AE-3DA0-E0CA-5C24-54386B2AD0F7}"/>
          </ac:spMkLst>
        </pc:spChg>
      </pc:sldChg>
      <pc:sldChg chg="addSp delSp modSp add">
        <pc:chgData name="EZZINE, Hind" userId="S::ezzineh@who.int::edcab00f-6318-46e5-a4a9-188b01ee222f" providerId="AD" clId="Web-{FFA8EB9B-9C77-C3F4-C014-AE34BB2CA730}" dt="2023-06-03T20:37:09.926" v="609" actId="1076"/>
        <pc:sldMkLst>
          <pc:docMk/>
          <pc:sldMk cId="3253443597" sldId="304"/>
        </pc:sldMkLst>
        <pc:spChg chg="mod">
          <ac:chgData name="EZZINE, Hind" userId="S::ezzineh@who.int::edcab00f-6318-46e5-a4a9-188b01ee222f" providerId="AD" clId="Web-{FFA8EB9B-9C77-C3F4-C014-AE34BB2CA730}" dt="2023-06-03T20:37:09.926" v="609" actId="1076"/>
          <ac:spMkLst>
            <pc:docMk/>
            <pc:sldMk cId="3253443597" sldId="304"/>
            <ac:spMk id="2" creationId="{A404705B-C9B8-CACB-571D-E85626687A5A}"/>
          </ac:spMkLst>
        </pc:spChg>
        <pc:picChg chg="add mod">
          <ac:chgData name="EZZINE, Hind" userId="S::ezzineh@who.int::edcab00f-6318-46e5-a4a9-188b01ee222f" providerId="AD" clId="Web-{FFA8EB9B-9C77-C3F4-C014-AE34BB2CA730}" dt="2023-06-03T20:36:50.066" v="603" actId="1076"/>
          <ac:picMkLst>
            <pc:docMk/>
            <pc:sldMk cId="3253443597" sldId="304"/>
            <ac:picMk id="3" creationId="{0FB34854-9A12-3510-7152-F8864A876405}"/>
          </ac:picMkLst>
        </pc:picChg>
        <pc:picChg chg="del">
          <ac:chgData name="EZZINE, Hind" userId="S::ezzineh@who.int::edcab00f-6318-46e5-a4a9-188b01ee222f" providerId="AD" clId="Web-{FFA8EB9B-9C77-C3F4-C014-AE34BB2CA730}" dt="2023-06-03T20:36:29.893" v="596"/>
          <ac:picMkLst>
            <pc:docMk/>
            <pc:sldMk cId="3253443597" sldId="304"/>
            <ac:picMk id="574" creationId="{00000000-0000-0000-0000-000000000000}"/>
          </ac:picMkLst>
        </pc:picChg>
      </pc:sldChg>
      <pc:sldChg chg="addSp delSp modSp add">
        <pc:chgData name="EZZINE, Hind" userId="S::ezzineh@who.int::edcab00f-6318-46e5-a4a9-188b01ee222f" providerId="AD" clId="Web-{FFA8EB9B-9C77-C3F4-C014-AE34BB2CA730}" dt="2023-06-03T20:52:31.934" v="759" actId="1076"/>
        <pc:sldMkLst>
          <pc:docMk/>
          <pc:sldMk cId="2653307882" sldId="305"/>
        </pc:sldMkLst>
        <pc:spChg chg="mod">
          <ac:chgData name="EZZINE, Hind" userId="S::ezzineh@who.int::edcab00f-6318-46e5-a4a9-188b01ee222f" providerId="AD" clId="Web-{FFA8EB9B-9C77-C3F4-C014-AE34BB2CA730}" dt="2023-06-03T20:51:25.401" v="745" actId="20577"/>
          <ac:spMkLst>
            <pc:docMk/>
            <pc:sldMk cId="2653307882" sldId="305"/>
            <ac:spMk id="2" creationId="{3C575779-63B8-4BA8-15BB-26A668579304}"/>
          </ac:spMkLst>
        </pc:spChg>
        <pc:picChg chg="add mod">
          <ac:chgData name="EZZINE, Hind" userId="S::ezzineh@who.int::edcab00f-6318-46e5-a4a9-188b01ee222f" providerId="AD" clId="Web-{FFA8EB9B-9C77-C3F4-C014-AE34BB2CA730}" dt="2023-06-03T20:52:00.964" v="755" actId="14100"/>
          <ac:picMkLst>
            <pc:docMk/>
            <pc:sldMk cId="2653307882" sldId="305"/>
            <ac:picMk id="3" creationId="{47C46944-1B1C-21BB-8A63-B419B8814F4D}"/>
          </ac:picMkLst>
        </pc:picChg>
        <pc:picChg chg="add mod">
          <ac:chgData name="EZZINE, Hind" userId="S::ezzineh@who.int::edcab00f-6318-46e5-a4a9-188b01ee222f" providerId="AD" clId="Web-{FFA8EB9B-9C77-C3F4-C014-AE34BB2CA730}" dt="2023-06-03T20:52:31.934" v="759" actId="1076"/>
          <ac:picMkLst>
            <pc:docMk/>
            <pc:sldMk cId="2653307882" sldId="305"/>
            <ac:picMk id="4" creationId="{75F8FFA4-D6DC-1C05-D232-ABF75B56B5FC}"/>
          </ac:picMkLst>
        </pc:picChg>
        <pc:picChg chg="del">
          <ac:chgData name="EZZINE, Hind" userId="S::ezzineh@who.int::edcab00f-6318-46e5-a4a9-188b01ee222f" providerId="AD" clId="Web-{FFA8EB9B-9C77-C3F4-C014-AE34BB2CA730}" dt="2023-06-03T20:51:29.479" v="746"/>
          <ac:picMkLst>
            <pc:docMk/>
            <pc:sldMk cId="2653307882" sldId="305"/>
            <ac:picMk id="604" creationId="{00000000-0000-0000-0000-000000000000}"/>
          </ac:picMkLst>
        </pc:picChg>
        <pc:picChg chg="del">
          <ac:chgData name="EZZINE, Hind" userId="S::ezzineh@who.int::edcab00f-6318-46e5-a4a9-188b01ee222f" providerId="AD" clId="Web-{FFA8EB9B-9C77-C3F4-C014-AE34BB2CA730}" dt="2023-06-03T20:51:31.557" v="747"/>
          <ac:picMkLst>
            <pc:docMk/>
            <pc:sldMk cId="2653307882" sldId="305"/>
            <ac:picMk id="605" creationId="{00000000-0000-0000-0000-000000000000}"/>
          </ac:picMkLst>
        </pc:picChg>
      </pc:sldChg>
      <pc:sldChg chg="modSp add">
        <pc:chgData name="EZZINE, Hind" userId="S::ezzineh@who.int::edcab00f-6318-46e5-a4a9-188b01ee222f" providerId="AD" clId="Web-{FFA8EB9B-9C77-C3F4-C014-AE34BB2CA730}" dt="2023-06-03T20:50:52.024" v="738"/>
        <pc:sldMkLst>
          <pc:docMk/>
          <pc:sldMk cId="3734437136" sldId="306"/>
        </pc:sldMkLst>
        <pc:spChg chg="mod">
          <ac:chgData name="EZZINE, Hind" userId="S::ezzineh@who.int::edcab00f-6318-46e5-a4a9-188b01ee222f" providerId="AD" clId="Web-{FFA8EB9B-9C77-C3F4-C014-AE34BB2CA730}" dt="2023-06-03T20:50:52.024" v="738"/>
          <ac:spMkLst>
            <pc:docMk/>
            <pc:sldMk cId="3734437136" sldId="306"/>
            <ac:spMk id="2" creationId="{2F8881DE-CF89-4914-1937-4737E5F6869A}"/>
          </ac:spMkLst>
        </pc:spChg>
        <pc:spChg chg="mod">
          <ac:chgData name="EZZINE, Hind" userId="S::ezzineh@who.int::edcab00f-6318-46e5-a4a9-188b01ee222f" providerId="AD" clId="Web-{FFA8EB9B-9C77-C3F4-C014-AE34BB2CA730}" dt="2023-06-03T20:50:30.508" v="736" actId="20577"/>
          <ac:spMkLst>
            <pc:docMk/>
            <pc:sldMk cId="3734437136" sldId="306"/>
            <ac:spMk id="601" creationId="{00000000-0000-0000-0000-000000000000}"/>
          </ac:spMkLst>
        </pc:spChg>
      </pc:sldChg>
      <pc:sldChg chg="modSp add">
        <pc:chgData name="EZZINE, Hind" userId="S::ezzineh@who.int::edcab00f-6318-46e5-a4a9-188b01ee222f" providerId="AD" clId="Web-{FFA8EB9B-9C77-C3F4-C014-AE34BB2CA730}" dt="2023-06-03T21:01:15.079" v="861" actId="20577"/>
        <pc:sldMkLst>
          <pc:docMk/>
          <pc:sldMk cId="477913481" sldId="307"/>
        </pc:sldMkLst>
        <pc:spChg chg="mod">
          <ac:chgData name="EZZINE, Hind" userId="S::ezzineh@who.int::edcab00f-6318-46e5-a4a9-188b01ee222f" providerId="AD" clId="Web-{FFA8EB9B-9C77-C3F4-C014-AE34BB2CA730}" dt="2023-06-03T21:00:38.219" v="811" actId="20577"/>
          <ac:spMkLst>
            <pc:docMk/>
            <pc:sldMk cId="477913481" sldId="307"/>
            <ac:spMk id="2" creationId="{39891CA6-7E11-C109-7D3E-300B3B07E1B8}"/>
          </ac:spMkLst>
        </pc:spChg>
        <pc:spChg chg="mod">
          <ac:chgData name="EZZINE, Hind" userId="S::ezzineh@who.int::edcab00f-6318-46e5-a4a9-188b01ee222f" providerId="AD" clId="Web-{FFA8EB9B-9C77-C3F4-C014-AE34BB2CA730}" dt="2023-06-03T21:01:15.079" v="861" actId="20577"/>
          <ac:spMkLst>
            <pc:docMk/>
            <pc:sldMk cId="477913481" sldId="307"/>
            <ac:spMk id="627" creationId="{00000000-0000-0000-0000-000000000000}"/>
          </ac:spMkLst>
        </pc:spChg>
      </pc:sldChg>
      <pc:sldChg chg="add del">
        <pc:chgData name="EZZINE, Hind" userId="S::ezzineh@who.int::edcab00f-6318-46e5-a4a9-188b01ee222f" providerId="AD" clId="Web-{FFA8EB9B-9C77-C3F4-C014-AE34BB2CA730}" dt="2023-06-03T20:57:04.882" v="783"/>
        <pc:sldMkLst>
          <pc:docMk/>
          <pc:sldMk cId="2898684261" sldId="307"/>
        </pc:sldMkLst>
      </pc:sldChg>
      <pc:sldChg chg="add del">
        <pc:chgData name="EZZINE, Hind" userId="S::ezzineh@who.int::edcab00f-6318-46e5-a4a9-188b01ee222f" providerId="AD" clId="Web-{FFA8EB9B-9C77-C3F4-C014-AE34BB2CA730}" dt="2023-06-03T20:55:36.145" v="772"/>
        <pc:sldMkLst>
          <pc:docMk/>
          <pc:sldMk cId="1036030638" sldId="308"/>
        </pc:sldMkLst>
      </pc:sldChg>
      <pc:sldMasterChg chg="add addSldLayout">
        <pc:chgData name="EZZINE, Hind" userId="S::ezzineh@who.int::edcab00f-6318-46e5-a4a9-188b01ee222f" providerId="AD" clId="Web-{FFA8EB9B-9C77-C3F4-C014-AE34BB2CA730}" dt="2023-06-03T15:38:40.984" v="0"/>
        <pc:sldMasterMkLst>
          <pc:docMk/>
          <pc:sldMasterMk cId="0" sldId="2147483648"/>
        </pc:sldMasterMkLst>
        <pc:sldLayoutChg chg="add">
          <pc:chgData name="EZZINE, Hind" userId="S::ezzineh@who.int::edcab00f-6318-46e5-a4a9-188b01ee222f" providerId="AD" clId="Web-{FFA8EB9B-9C77-C3F4-C014-AE34BB2CA730}" dt="2023-06-03T15:38:40.984" v="0"/>
          <pc:sldLayoutMkLst>
            <pc:docMk/>
            <pc:sldMasterMk cId="0" sldId="2147483648"/>
            <pc:sldLayoutMk cId="0" sldId="2147483649"/>
          </pc:sldLayoutMkLst>
        </pc:sldLayoutChg>
        <pc:sldLayoutChg chg="add">
          <pc:chgData name="EZZINE, Hind" userId="S::ezzineh@who.int::edcab00f-6318-46e5-a4a9-188b01ee222f" providerId="AD" clId="Web-{FFA8EB9B-9C77-C3F4-C014-AE34BB2CA730}" dt="2023-06-03T15:38:40.984" v="0"/>
          <pc:sldLayoutMkLst>
            <pc:docMk/>
            <pc:sldMasterMk cId="0" sldId="2147484847"/>
            <pc:sldLayoutMk cId="0" sldId="2147483650"/>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1"/>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2"/>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3"/>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4"/>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5"/>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6"/>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7"/>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8"/>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59"/>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0"/>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1"/>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2"/>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3"/>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4"/>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5"/>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6"/>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7"/>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8"/>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69"/>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0"/>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1"/>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2"/>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3"/>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4"/>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5"/>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6"/>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7"/>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8"/>
          </pc:sldLayoutMkLst>
        </pc:sldLayoutChg>
        <pc:sldLayoutChg chg="add">
          <pc:chgData name="EZZINE, Hind" userId="S::ezzineh@who.int::edcab00f-6318-46e5-a4a9-188b01ee222f" providerId="AD" clId="Web-{FFA8EB9B-9C77-C3F4-C014-AE34BB2CA730}" dt="2023-06-03T15:38:40.984" v="0"/>
          <pc:sldLayoutMkLst>
            <pc:docMk/>
            <pc:sldMasterMk cId="0" sldId="2147483648"/>
            <pc:sldLayoutMk cId="0" sldId="2147483679"/>
          </pc:sldLayoutMkLst>
        </pc:sldLayoutChg>
      </pc:sldMasterChg>
      <pc:sldMasterChg chg="add addSldLayout">
        <pc:chgData name="EZZINE, Hind" userId="S::ezzineh@who.int::edcab00f-6318-46e5-a4a9-188b01ee222f" providerId="AD" clId="Web-{FFA8EB9B-9C77-C3F4-C014-AE34BB2CA730}" dt="2023-06-03T20:06:30.602" v="226"/>
        <pc:sldMasterMkLst>
          <pc:docMk/>
          <pc:sldMasterMk cId="0" sldId="2147483684"/>
        </pc:sldMasterMkLst>
        <pc:sldLayoutChg chg="add">
          <pc:chgData name="EZZINE, Hind" userId="S::ezzineh@who.int::edcab00f-6318-46e5-a4a9-188b01ee222f" providerId="AD" clId="Web-{FFA8EB9B-9C77-C3F4-C014-AE34BB2CA730}" dt="2023-06-03T20:06:30.602" v="226"/>
          <pc:sldLayoutMkLst>
            <pc:docMk/>
            <pc:sldMasterMk cId="0" sldId="2147484847"/>
            <pc:sldLayoutMk cId="0" sldId="2147483680"/>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1"/>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2"/>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2275276128" sldId="2147483683"/>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5"/>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6"/>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7"/>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8"/>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89"/>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0"/>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1"/>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2"/>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3"/>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4"/>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5"/>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6"/>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7"/>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8"/>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699"/>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0"/>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1"/>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2"/>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3"/>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4"/>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5"/>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6"/>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7"/>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8"/>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09"/>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10"/>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11"/>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12"/>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13"/>
          </pc:sldLayoutMkLst>
        </pc:sldLayoutChg>
        <pc:sldLayoutChg chg="add">
          <pc:chgData name="EZZINE, Hind" userId="S::ezzineh@who.int::edcab00f-6318-46e5-a4a9-188b01ee222f" providerId="AD" clId="Web-{FFA8EB9B-9C77-C3F4-C014-AE34BB2CA730}" dt="2023-06-03T20:06:30.602" v="226"/>
          <pc:sldLayoutMkLst>
            <pc:docMk/>
            <pc:sldMasterMk cId="0" sldId="2147483684"/>
            <pc:sldLayoutMk cId="0" sldId="2147483714"/>
          </pc:sldLayoutMkLst>
        </pc:sldLayoutChg>
      </pc:sldMasterChg>
      <pc:sldMasterChg chg="add addSldLayout modSldLayout">
        <pc:chgData name="EZZINE, Hind" userId="S::ezzineh@who.int::edcab00f-6318-46e5-a4a9-188b01ee222f" providerId="AD" clId="Web-{FFA8EB9B-9C77-C3F4-C014-AE34BB2CA730}" dt="2023-06-03T19:55:08.873" v="43"/>
        <pc:sldMasterMkLst>
          <pc:docMk/>
          <pc:sldMasterMk cId="0" sldId="2147484847"/>
        </pc:sldMasterMkLst>
        <pc:sldLayoutChg chg="add">
          <pc:chgData name="EZZINE, Hind" userId="S::ezzineh@who.int::edcab00f-6318-46e5-a4a9-188b01ee222f" providerId="AD" clId="Web-{FFA8EB9B-9C77-C3F4-C014-AE34BB2CA730}" dt="2023-06-03T19:55:08.717" v="42"/>
          <pc:sldLayoutMkLst>
            <pc:docMk/>
            <pc:sldMasterMk cId="0" sldId="2147484847"/>
            <pc:sldLayoutMk cId="2048630263" sldId="2147484844"/>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1174931886" sldId="2147484845"/>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1774290247" sldId="2147484846"/>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48"/>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49"/>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0"/>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1"/>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2"/>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3"/>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4"/>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5"/>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6"/>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7"/>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8"/>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59"/>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60"/>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0" sldId="2147484861"/>
          </pc:sldLayoutMkLst>
        </pc:sldLayoutChg>
        <pc:sldLayoutChg chg="add">
          <pc:chgData name="EZZINE, Hind" userId="S::ezzineh@who.int::edcab00f-6318-46e5-a4a9-188b01ee222f" providerId="AD" clId="Web-{FFA8EB9B-9C77-C3F4-C014-AE34BB2CA730}" dt="2023-06-03T19:55:08.717" v="42"/>
          <pc:sldLayoutMkLst>
            <pc:docMk/>
            <pc:sldMasterMk cId="0" sldId="2147484847"/>
            <pc:sldLayoutMk cId="3541486736" sldId="2147484862"/>
          </pc:sldLayoutMkLst>
        </pc:sldLayoutChg>
        <pc:sldLayoutChg chg="add replId">
          <pc:chgData name="EZZINE, Hind" userId="S::ezzineh@who.int::edcab00f-6318-46e5-a4a9-188b01ee222f" providerId="AD" clId="Web-{FFA8EB9B-9C77-C3F4-C014-AE34BB2CA730}" dt="2023-06-03T19:55:08.873" v="43"/>
          <pc:sldLayoutMkLst>
            <pc:docMk/>
            <pc:sldMasterMk cId="0" sldId="2147484847"/>
            <pc:sldLayoutMk cId="0" sldId="2147484879"/>
          </pc:sldLayoutMkLst>
        </pc:sldLayoutChg>
      </pc:sldMasterChg>
      <pc:sldMasterChg chg="add addSldLayout">
        <pc:chgData name="EZZINE, Hind" userId="S::ezzineh@who.int::edcab00f-6318-46e5-a4a9-188b01ee222f" providerId="AD" clId="Web-{FFA8EB9B-9C77-C3F4-C014-AE34BB2CA730}" dt="2023-06-03T19:55:08.873" v="43"/>
        <pc:sldMasterMkLst>
          <pc:docMk/>
          <pc:sldMasterMk cId="0" sldId="2147484864"/>
        </pc:sldMasterMkLst>
        <pc:sldLayoutChg chg="add">
          <pc:chgData name="EZZINE, Hind" userId="S::ezzineh@who.int::edcab00f-6318-46e5-a4a9-188b01ee222f" providerId="AD" clId="Web-{FFA8EB9B-9C77-C3F4-C014-AE34BB2CA730}" dt="2023-06-03T19:55:08.873" v="43"/>
          <pc:sldLayoutMkLst>
            <pc:docMk/>
            <pc:sldMasterMk cId="0" sldId="2147484864"/>
            <pc:sldLayoutMk cId="4260497216" sldId="2147484863"/>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65"/>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66"/>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67"/>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68"/>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69"/>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0"/>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1"/>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2"/>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3"/>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4"/>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5"/>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6"/>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7"/>
          </pc:sldLayoutMkLst>
        </pc:sldLayoutChg>
        <pc:sldLayoutChg chg="add">
          <pc:chgData name="EZZINE, Hind" userId="S::ezzineh@who.int::edcab00f-6318-46e5-a4a9-188b01ee222f" providerId="AD" clId="Web-{FFA8EB9B-9C77-C3F4-C014-AE34BB2CA730}" dt="2023-06-03T19:55:08.873" v="43"/>
          <pc:sldLayoutMkLst>
            <pc:docMk/>
            <pc:sldMasterMk cId="0" sldId="2147484864"/>
            <pc:sldLayoutMk cId="0" sldId="2147484878"/>
          </pc:sldLayoutMkLst>
        </pc:sldLayoutChg>
      </pc:sldMasterChg>
      <pc:sldMasterChg chg="replId modSldLayout">
        <pc:chgData name="EZZINE, Hind" userId="S::ezzineh@who.int::edcab00f-6318-46e5-a4a9-188b01ee222f" providerId="AD" clId="Web-{FFA8EB9B-9C77-C3F4-C014-AE34BB2CA730}" dt="2023-06-03T20:06:30.602" v="226"/>
        <pc:sldMasterMkLst>
          <pc:docMk/>
          <pc:sldMasterMk cId="1167415856" sldId="2147484888"/>
        </pc:sldMasterMkLst>
        <pc:sldLayoutChg chg="replId">
          <pc:chgData name="EZZINE, Hind" userId="S::ezzineh@who.int::edcab00f-6318-46e5-a4a9-188b01ee222f" providerId="AD" clId="Web-{FFA8EB9B-9C77-C3F4-C014-AE34BB2CA730}" dt="2023-06-03T20:06:30.602" v="226"/>
          <pc:sldLayoutMkLst>
            <pc:docMk/>
            <pc:sldMasterMk cId="1167415856" sldId="2147484888"/>
            <pc:sldLayoutMk cId="3564150348" sldId="2147484889"/>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2753989172" sldId="2147484890"/>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396299214" sldId="2147484891"/>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1852389401" sldId="2147484892"/>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956372507" sldId="2147484893"/>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4061054155" sldId="2147484894"/>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404059763" sldId="2147484895"/>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1627764905" sldId="2147484896"/>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3000983755" sldId="2147484897"/>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2306711688" sldId="2147484898"/>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3510028860" sldId="2147484899"/>
          </pc:sldLayoutMkLst>
        </pc:sldLayoutChg>
        <pc:sldLayoutChg chg="replId">
          <pc:chgData name="EZZINE, Hind" userId="S::ezzineh@who.int::edcab00f-6318-46e5-a4a9-188b01ee222f" providerId="AD" clId="Web-{FFA8EB9B-9C77-C3F4-C014-AE34BB2CA730}" dt="2023-06-03T20:06:30.602" v="226"/>
          <pc:sldLayoutMkLst>
            <pc:docMk/>
            <pc:sldMasterMk cId="1167415856" sldId="2147484888"/>
            <pc:sldLayoutMk cId="1266750056" sldId="2147484900"/>
          </pc:sldLayoutMkLst>
        </pc:sldLayoutChg>
      </pc:sldMasterChg>
      <pc:sldMasterChg chg="replId modSldLayout">
        <pc:chgData name="EZZINE, Hind" userId="S::ezzineh@who.int::edcab00f-6318-46e5-a4a9-188b01ee222f" providerId="AD" clId="Web-{FFA8EB9B-9C77-C3F4-C014-AE34BB2CA730}" dt="2023-06-03T20:06:30.602" v="226"/>
        <pc:sldMasterMkLst>
          <pc:docMk/>
          <pc:sldMasterMk cId="257181031" sldId="2147484901"/>
        </pc:sldMasterMkLst>
        <pc:sldLayoutChg chg="replId">
          <pc:chgData name="EZZINE, Hind" userId="S::ezzineh@who.int::edcab00f-6318-46e5-a4a9-188b01ee222f" providerId="AD" clId="Web-{FFA8EB9B-9C77-C3F4-C014-AE34BB2CA730}" dt="2023-06-03T20:06:30.602" v="226"/>
          <pc:sldLayoutMkLst>
            <pc:docMk/>
            <pc:sldMasterMk cId="257181031" sldId="2147484901"/>
            <pc:sldLayoutMk cId="1748223392" sldId="2147484880"/>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4054284210" sldId="2147484881"/>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3106878441" sldId="2147484882"/>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1286244802" sldId="2147484883"/>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4230637210" sldId="2147484884"/>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138331682" sldId="2147484885"/>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1258340357" sldId="2147484886"/>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3796689010" sldId="2147484887"/>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1798968083" sldId="2147484902"/>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299560221" sldId="2147484903"/>
          </pc:sldLayoutMkLst>
        </pc:sldLayoutChg>
        <pc:sldLayoutChg chg="replId">
          <pc:chgData name="EZZINE, Hind" userId="S::ezzineh@who.int::edcab00f-6318-46e5-a4a9-188b01ee222f" providerId="AD" clId="Web-{FFA8EB9B-9C77-C3F4-C014-AE34BB2CA730}" dt="2023-06-03T20:06:30.602" v="226"/>
          <pc:sldLayoutMkLst>
            <pc:docMk/>
            <pc:sldMasterMk cId="257181031" sldId="2147484901"/>
            <pc:sldLayoutMk cId="2313263601" sldId="2147484904"/>
          </pc:sldLayoutMkLst>
        </pc:sldLayoutChg>
      </pc:sldMasterChg>
    </pc:docChg>
  </pc:docChgLst>
  <pc:docChgLst>
    <pc:chgData name="GOMEZ, Paula" userId="S::gomezp@who.int::c93cf399-3ed7-4230-9282-8831e3fe5ae7" providerId="AD" clId="Web-{9C04C998-38ED-2087-1B53-06C0334C5205}"/>
    <pc:docChg chg="modSld">
      <pc:chgData name="GOMEZ, Paula" userId="S::gomezp@who.int::c93cf399-3ed7-4230-9282-8831e3fe5ae7" providerId="AD" clId="Web-{9C04C998-38ED-2087-1B53-06C0334C5205}" dt="2023-06-05T09:16:11.920" v="2" actId="1076"/>
      <pc:docMkLst>
        <pc:docMk/>
      </pc:docMkLst>
      <pc:sldChg chg="modSp delCm">
        <pc:chgData name="GOMEZ, Paula" userId="S::gomezp@who.int::c93cf399-3ed7-4230-9282-8831e3fe5ae7" providerId="AD" clId="Web-{9C04C998-38ED-2087-1B53-06C0334C5205}" dt="2023-06-05T09:16:11.920" v="2" actId="1076"/>
        <pc:sldMkLst>
          <pc:docMk/>
          <pc:sldMk cId="4068351373" sldId="293"/>
        </pc:sldMkLst>
        <pc:spChg chg="mod">
          <ac:chgData name="GOMEZ, Paula" userId="S::gomezp@who.int::c93cf399-3ed7-4230-9282-8831e3fe5ae7" providerId="AD" clId="Web-{9C04C998-38ED-2087-1B53-06C0334C5205}" dt="2023-06-05T09:16:05.639" v="1" actId="14100"/>
          <ac:spMkLst>
            <pc:docMk/>
            <pc:sldMk cId="4068351373" sldId="293"/>
            <ac:spMk id="587" creationId="{00000000-0000-0000-0000-000000000000}"/>
          </ac:spMkLst>
        </pc:spChg>
        <pc:spChg chg="mod">
          <ac:chgData name="GOMEZ, Paula" userId="S::gomezp@who.int::c93cf399-3ed7-4230-9282-8831e3fe5ae7" providerId="AD" clId="Web-{9C04C998-38ED-2087-1B53-06C0334C5205}" dt="2023-06-05T09:16:11.920" v="2" actId="1076"/>
          <ac:spMkLst>
            <pc:docMk/>
            <pc:sldMk cId="4068351373" sldId="293"/>
            <ac:spMk id="588" creationId="{00000000-0000-0000-0000-000000000000}"/>
          </ac:spMkLst>
        </pc:spChg>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9C04C998-38ED-2087-1B53-06C0334C5205}" dt="2023-06-05T09:16:01.154" v="0"/>
              <pc2:cmMkLst xmlns:pc2="http://schemas.microsoft.com/office/powerpoint/2019/9/main/command">
                <pc:docMk/>
                <pc:sldMk cId="4068351373" sldId="293"/>
                <pc2:cmMk id="{A1A69255-9FD5-4BD1-AFFF-1906C9DECF64}"/>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73B56-4B6E-48C7-85E5-C37A6EE07A16}" type="datetimeFigureOut">
              <a:rPr lang="en-GB" smtClean="0"/>
              <a:t>05/07/2023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736E4E-C300-492E-A3A3-49B8342F0D5C}" type="slidenum">
              <a:rPr lang="en-GB" smtClean="0"/>
              <a:t>‹N°›</a:t>
            </a:fld>
            <a:endParaRPr lang="en-GB"/>
          </a:p>
        </p:txBody>
      </p:sp>
    </p:spTree>
    <p:extLst>
      <p:ext uri="{BB962C8B-B14F-4D97-AF65-F5344CB8AC3E}">
        <p14:creationId xmlns:p14="http://schemas.microsoft.com/office/powerpoint/2010/main" val="3189461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381000" y="685800"/>
            <a:ext cx="6096000" cy="3429000"/>
          </a:xfrm>
          <a:prstGeom prst="rect">
            <a:avLst/>
          </a:prstGeom>
        </p:spPr>
        <p:txBody>
          <a:bodyPr/>
          <a:lstStyle/>
          <a:p>
            <a:endParaRPr/>
          </a:p>
        </p:txBody>
      </p:sp>
      <p:sp>
        <p:nvSpPr>
          <p:cNvPr id="258" name="Shape 258"/>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3566639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736E4E-C300-492E-A3A3-49B8342F0D5C}" type="slidenum">
              <a:rPr lang="en-GB" smtClean="0"/>
              <a:t>19</a:t>
            </a:fld>
            <a:endParaRPr lang="en-GB"/>
          </a:p>
        </p:txBody>
      </p:sp>
    </p:spTree>
    <p:extLst>
      <p:ext uri="{BB962C8B-B14F-4D97-AF65-F5344CB8AC3E}">
        <p14:creationId xmlns:p14="http://schemas.microsoft.com/office/powerpoint/2010/main" val="1236656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736E4E-C300-492E-A3A3-49B8342F0D5C}" type="slidenum">
              <a:rPr lang="en-GB" smtClean="0"/>
              <a:t>23</a:t>
            </a:fld>
            <a:endParaRPr lang="en-GB"/>
          </a:p>
        </p:txBody>
      </p:sp>
    </p:spTree>
    <p:extLst>
      <p:ext uri="{BB962C8B-B14F-4D97-AF65-F5344CB8AC3E}">
        <p14:creationId xmlns:p14="http://schemas.microsoft.com/office/powerpoint/2010/main" val="3249714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736E4E-C300-492E-A3A3-49B8342F0D5C}" type="slidenum">
              <a:rPr lang="en-GB" smtClean="0"/>
              <a:t>24</a:t>
            </a:fld>
            <a:endParaRPr lang="en-GB"/>
          </a:p>
        </p:txBody>
      </p:sp>
    </p:spTree>
    <p:extLst>
      <p:ext uri="{BB962C8B-B14F-4D97-AF65-F5344CB8AC3E}">
        <p14:creationId xmlns:p14="http://schemas.microsoft.com/office/powerpoint/2010/main" val="834117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736E4E-C300-492E-A3A3-49B8342F0D5C}" type="slidenum">
              <a:rPr lang="en-GB" smtClean="0"/>
              <a:t>25</a:t>
            </a:fld>
            <a:endParaRPr lang="en-GB"/>
          </a:p>
        </p:txBody>
      </p:sp>
    </p:spTree>
    <p:extLst>
      <p:ext uri="{BB962C8B-B14F-4D97-AF65-F5344CB8AC3E}">
        <p14:creationId xmlns:p14="http://schemas.microsoft.com/office/powerpoint/2010/main" val="720778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736E4E-C300-492E-A3A3-49B8342F0D5C}" type="slidenum">
              <a:rPr lang="en-GB" smtClean="0"/>
              <a:t>26</a:t>
            </a:fld>
            <a:endParaRPr lang="en-GB"/>
          </a:p>
        </p:txBody>
      </p:sp>
    </p:spTree>
    <p:extLst>
      <p:ext uri="{BB962C8B-B14F-4D97-AF65-F5344CB8AC3E}">
        <p14:creationId xmlns:p14="http://schemas.microsoft.com/office/powerpoint/2010/main" val="2153572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Shape 533"/>
          <p:cNvSpPr>
            <a:spLocks noGrp="1" noRot="1" noChangeAspect="1"/>
          </p:cNvSpPr>
          <p:nvPr>
            <p:ph type="sldImg"/>
          </p:nvPr>
        </p:nvSpPr>
        <p:spPr>
          <a:xfrm>
            <a:off x="381000" y="685800"/>
            <a:ext cx="6096000" cy="3429000"/>
          </a:xfrm>
          <a:prstGeom prst="rect">
            <a:avLst/>
          </a:prstGeom>
        </p:spPr>
        <p:txBody>
          <a:bodyPr/>
          <a:lstStyle/>
          <a:p>
            <a:endParaRPr/>
          </a:p>
        </p:txBody>
      </p:sp>
      <p:sp>
        <p:nvSpPr>
          <p:cNvPr id="534" name="Shape 534"/>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Shape 541"/>
          <p:cNvSpPr>
            <a:spLocks noGrp="1" noRot="1" noChangeAspect="1"/>
          </p:cNvSpPr>
          <p:nvPr>
            <p:ph type="sldImg"/>
          </p:nvPr>
        </p:nvSpPr>
        <p:spPr>
          <a:xfrm>
            <a:off x="381000" y="685800"/>
            <a:ext cx="6096000" cy="3429000"/>
          </a:xfrm>
          <a:prstGeom prst="rect">
            <a:avLst/>
          </a:prstGeom>
        </p:spPr>
        <p:txBody>
          <a:bodyPr/>
          <a:lstStyle/>
          <a:p>
            <a:endParaRPr/>
          </a:p>
        </p:txBody>
      </p:sp>
      <p:sp>
        <p:nvSpPr>
          <p:cNvPr id="542" name="Shape 542"/>
          <p:cNvSpPr>
            <a:spLocks noGrp="1"/>
          </p:cNvSpPr>
          <p:nvPr>
            <p:ph type="body" sz="quarter" idx="1"/>
          </p:nvPr>
        </p:nvSpPr>
        <p:spPr>
          <a:prstGeom prst="rect">
            <a:avLst/>
          </a:prstGeom>
        </p:spPr>
        <p:txBody>
          <a:bodyPr/>
          <a:lstStyle/>
          <a:p>
            <a:r>
              <a:rPr dirty="0"/>
              <a:t>Source: Personal protective equipment for use in a filovirus disease outbreak; Rapid advice guideline (WHO 2016) </a:t>
            </a:r>
          </a:p>
          <a:p>
            <a:endParaRPr dirty="0"/>
          </a:p>
          <a:p>
            <a:r>
              <a:rPr dirty="0"/>
              <a:t>Print Annex 4 for participants: http://apps.who.int/iris/bitstream/handle/10665/251426/9789241549721-eng.pdf?sequence=1</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548"/>
          <p:cNvSpPr>
            <a:spLocks noGrp="1" noRot="1" noChangeAspect="1"/>
          </p:cNvSpPr>
          <p:nvPr>
            <p:ph type="sldImg"/>
          </p:nvPr>
        </p:nvSpPr>
        <p:spPr>
          <a:xfrm>
            <a:off x="381000" y="685800"/>
            <a:ext cx="6096000" cy="3429000"/>
          </a:xfrm>
          <a:prstGeom prst="rect">
            <a:avLst/>
          </a:prstGeom>
        </p:spPr>
        <p:txBody>
          <a:bodyPr/>
          <a:lstStyle/>
          <a:p>
            <a:endParaRPr/>
          </a:p>
        </p:txBody>
      </p:sp>
      <p:sp>
        <p:nvSpPr>
          <p:cNvPr id="549" name="Shape 549"/>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a:spLocks noGrp="1" noRot="1" noChangeAspect="1"/>
          </p:cNvSpPr>
          <p:nvPr>
            <p:ph type="sldImg"/>
          </p:nvPr>
        </p:nvSpPr>
        <p:spPr>
          <a:xfrm>
            <a:off x="381000" y="685800"/>
            <a:ext cx="6096000" cy="3429000"/>
          </a:xfrm>
          <a:prstGeom prst="rect">
            <a:avLst/>
          </a:prstGeom>
        </p:spPr>
        <p:txBody>
          <a:bodyPr/>
          <a:lstStyle/>
          <a:p>
            <a:endParaRPr/>
          </a:p>
        </p:txBody>
      </p:sp>
      <p:sp>
        <p:nvSpPr>
          <p:cNvPr id="559" name="Shape 559"/>
          <p:cNvSpPr>
            <a:spLocks noGrp="1"/>
          </p:cNvSpPr>
          <p:nvPr>
            <p:ph type="body" sz="quarter" idx="1"/>
          </p:nvPr>
        </p:nvSpPr>
        <p:spPr>
          <a:prstGeom prst="rect">
            <a:avLst/>
          </a:prstGeom>
        </p:spPr>
        <p:txBody>
          <a:bodyPr/>
          <a:lstStyle/>
          <a:p>
            <a:r>
              <a:t>If PAPRs are being used – goggles are not necessary.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Shape 575"/>
          <p:cNvSpPr>
            <a:spLocks noGrp="1" noRot="1" noChangeAspect="1"/>
          </p:cNvSpPr>
          <p:nvPr>
            <p:ph type="sldImg"/>
          </p:nvPr>
        </p:nvSpPr>
        <p:spPr>
          <a:xfrm>
            <a:off x="381000" y="685800"/>
            <a:ext cx="6096000" cy="3429000"/>
          </a:xfrm>
          <a:prstGeom prst="rect">
            <a:avLst/>
          </a:prstGeom>
        </p:spPr>
        <p:txBody>
          <a:bodyPr/>
          <a:lstStyle/>
          <a:p>
            <a:endParaRPr/>
          </a:p>
        </p:txBody>
      </p:sp>
      <p:sp>
        <p:nvSpPr>
          <p:cNvPr id="576" name="Shape 576"/>
          <p:cNvSpPr>
            <a:spLocks noGrp="1"/>
          </p:cNvSpPr>
          <p:nvPr>
            <p:ph type="body" sz="quarter" idx="1"/>
          </p:nvPr>
        </p:nvSpPr>
        <p:spPr>
          <a:prstGeom prst="rect">
            <a:avLst/>
          </a:prstGeom>
        </p:spPr>
        <p:txBody>
          <a:bodyPr/>
          <a:lstStyle/>
          <a:p>
            <a:r>
              <a:t>Care should be taken to move slowly and methodically at each step.  </a:t>
            </a:r>
          </a:p>
          <a:p>
            <a:endParaRPr/>
          </a:p>
          <a:p>
            <a:r>
              <a:t>Pay particular attention not to snap gloves or apron when removing.</a:t>
            </a:r>
          </a:p>
          <a:p>
            <a:endParaRPr/>
          </a:p>
          <a:p>
            <a:r>
              <a:t>1 While working in the patient care area, outer gloves should be changed between patients and prior to exiting (change after seeing the last patient)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Shape 586"/>
          <p:cNvSpPr>
            <a:spLocks noGrp="1" noRot="1" noChangeAspect="1"/>
          </p:cNvSpPr>
          <p:nvPr>
            <p:ph type="sldImg"/>
          </p:nvPr>
        </p:nvSpPr>
        <p:spPr>
          <a:xfrm>
            <a:off x="381000" y="685800"/>
            <a:ext cx="6096000" cy="3429000"/>
          </a:xfrm>
          <a:prstGeom prst="rect">
            <a:avLst/>
          </a:prstGeom>
        </p:spPr>
        <p:txBody>
          <a:bodyPr/>
          <a:lstStyle/>
          <a:p>
            <a:endParaRPr/>
          </a:p>
        </p:txBody>
      </p:sp>
      <p:sp>
        <p:nvSpPr>
          <p:cNvPr id="587" name="Shape 587"/>
          <p:cNvSpPr>
            <a:spLocks noGrp="1"/>
          </p:cNvSpPr>
          <p:nvPr>
            <p:ph type="body" sz="quarter" idx="1"/>
          </p:nvPr>
        </p:nvSpPr>
        <p:spPr>
          <a:prstGeom prst="rect">
            <a:avLst/>
          </a:prstGeom>
        </p:spPr>
        <p:txBody>
          <a:bodyPr/>
          <a:lstStyle/>
          <a:p>
            <a:r>
              <a:t>If gloves need to be removed separately, add an additional hand hygiene step.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Shape 592"/>
          <p:cNvSpPr>
            <a:spLocks noGrp="1" noRot="1" noChangeAspect="1"/>
          </p:cNvSpPr>
          <p:nvPr>
            <p:ph type="sldImg"/>
          </p:nvPr>
        </p:nvSpPr>
        <p:spPr>
          <a:xfrm>
            <a:off x="381000" y="685800"/>
            <a:ext cx="6096000" cy="3429000"/>
          </a:xfrm>
          <a:prstGeom prst="rect">
            <a:avLst/>
          </a:prstGeom>
        </p:spPr>
        <p:txBody>
          <a:bodyPr/>
          <a:lstStyle/>
          <a:p>
            <a:endParaRPr/>
          </a:p>
        </p:txBody>
      </p:sp>
      <p:sp>
        <p:nvSpPr>
          <p:cNvPr id="593" name="Shape 593"/>
          <p:cNvSpPr>
            <a:spLocks noGrp="1"/>
          </p:cNvSpPr>
          <p:nvPr>
            <p:ph type="body" sz="quarter" idx="1"/>
          </p:nvPr>
        </p:nvSpPr>
        <p:spPr>
          <a:prstGeom prst="rect">
            <a:avLst/>
          </a:prstGeom>
        </p:spPr>
        <p:txBody>
          <a:bodyPr/>
          <a:lstStyle/>
          <a:p>
            <a:r>
              <a:rPr lang="fr-FR"/>
              <a:t>Faites particulièrement attention à ne pas faire craquer l'élastique de la protection oculaire (masque ou lunettes) lors de son retrait.</a:t>
            </a:r>
            <a:endParaRPr lang="fr-FR">
              <a:cs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a:spLocks noGrp="1" noRot="1" noChangeAspect="1"/>
          </p:cNvSpPr>
          <p:nvPr>
            <p:ph type="sldImg"/>
          </p:nvPr>
        </p:nvSpPr>
        <p:spPr>
          <a:xfrm>
            <a:off x="381000" y="685800"/>
            <a:ext cx="6096000" cy="3429000"/>
          </a:xfrm>
          <a:prstGeom prst="rect">
            <a:avLst/>
          </a:prstGeom>
        </p:spPr>
        <p:txBody>
          <a:bodyPr/>
          <a:lstStyle/>
          <a:p>
            <a:endParaRPr/>
          </a:p>
        </p:txBody>
      </p:sp>
      <p:sp>
        <p:nvSpPr>
          <p:cNvPr id="608" name="Shape 608"/>
          <p:cNvSpPr>
            <a:spLocks noGrp="1"/>
          </p:cNvSpPr>
          <p:nvPr>
            <p:ph type="body" sz="quarter" idx="1"/>
          </p:nvPr>
        </p:nvSpPr>
        <p:spPr>
          <a:prstGeom prst="rect">
            <a:avLst/>
          </a:prstGeom>
        </p:spPr>
        <p:txBody>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4.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4.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1" name="Rectangle 1"/>
          <p:cNvSpPr/>
          <p:nvPr/>
        </p:nvSpPr>
        <p:spPr>
          <a:xfrm>
            <a:off x="0" y="16"/>
            <a:ext cx="12192000" cy="4354825"/>
          </a:xfrm>
          <a:prstGeom prst="rect">
            <a:avLst/>
          </a:prstGeom>
          <a:solidFill>
            <a:srgbClr val="ECF2F8"/>
          </a:solidFill>
          <a:ln w="12700">
            <a:miter lim="400000"/>
          </a:ln>
        </p:spPr>
        <p:txBody>
          <a:bodyPr lIns="34289" rIns="34289" anchor="ctr"/>
          <a:lstStyle/>
          <a:p>
            <a:pPr algn="ctr">
              <a:defRPr sz="500">
                <a:latin typeface="+mn-lt"/>
                <a:ea typeface="+mn-ea"/>
                <a:cs typeface="+mn-cs"/>
                <a:sym typeface="Source Sans Pro Regular"/>
              </a:defRPr>
            </a:pPr>
            <a:endParaRPr sz="375"/>
          </a:p>
        </p:txBody>
      </p:sp>
      <p:pic>
        <p:nvPicPr>
          <p:cNvPr id="22"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7" name="Picture 18" descr="Picture 18"/>
          <p:cNvPicPr>
            <a:picLocks noChangeAspect="1"/>
          </p:cNvPicPr>
          <p:nvPr/>
        </p:nvPicPr>
        <p:blipFill>
          <a:blip r:embed="rId3"/>
          <a:stretch>
            <a:fillRect/>
          </a:stretch>
        </p:blipFill>
        <p:spPr>
          <a:xfrm>
            <a:off x="9002491" y="5116964"/>
            <a:ext cx="2823416" cy="908687"/>
          </a:xfrm>
          <a:prstGeom prst="rect">
            <a:avLst/>
          </a:prstGeom>
          <a:ln w="12700">
            <a:miter lim="400000"/>
          </a:ln>
        </p:spPr>
      </p:pic>
      <p:sp>
        <p:nvSpPr>
          <p:cNvPr id="29" name="Body Level One…"/>
          <p:cNvSpPr txBox="1">
            <a:spLocks noGrp="1"/>
          </p:cNvSpPr>
          <p:nvPr>
            <p:ph type="body" sz="quarter" idx="1"/>
          </p:nvPr>
        </p:nvSpPr>
        <p:spPr>
          <a:xfrm>
            <a:off x="5525729" y="3491869"/>
            <a:ext cx="5925539" cy="1561447"/>
          </a:xfrm>
          <a:prstGeom prst="rect">
            <a:avLst/>
          </a:prstGeom>
        </p:spPr>
        <p:txBody>
          <a:bodyPr/>
          <a:lstStyle>
            <a:lvl1pPr>
              <a:defRPr sz="2400">
                <a:latin typeface="Source Sans Pro Bold"/>
                <a:ea typeface="Source Sans Pro Bold"/>
                <a:cs typeface="Source Sans Pro Bold"/>
                <a:sym typeface="Source Sans Pro Bold"/>
              </a:defRPr>
            </a:lvl1pPr>
            <a:lvl2pPr>
              <a:defRPr sz="2400">
                <a:latin typeface="Source Sans Pro Bold"/>
                <a:ea typeface="Source Sans Pro Bold"/>
                <a:cs typeface="Source Sans Pro Bold"/>
                <a:sym typeface="Source Sans Pro Bold"/>
              </a:defRPr>
            </a:lvl2pPr>
            <a:lvl3pPr>
              <a:defRPr sz="2400">
                <a:latin typeface="Source Sans Pro Bold"/>
                <a:ea typeface="Source Sans Pro Bold"/>
                <a:cs typeface="Source Sans Pro Bold"/>
                <a:sym typeface="Source Sans Pro Bold"/>
              </a:defRPr>
            </a:lvl3pPr>
            <a:lvl4pPr>
              <a:defRPr sz="2400">
                <a:latin typeface="Source Sans Pro Bold"/>
                <a:ea typeface="Source Sans Pro Bold"/>
                <a:cs typeface="Source Sans Pro Bold"/>
                <a:sym typeface="Source Sans Pro Bold"/>
              </a:defRPr>
            </a:lvl4pPr>
            <a:lvl5pPr>
              <a:defRPr sz="24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31" name="Text"/>
          <p:cNvSpPr txBox="1"/>
          <p:nvPr/>
        </p:nvSpPr>
        <p:spPr>
          <a:xfrm>
            <a:off x="6260721" y="5688991"/>
            <a:ext cx="69312" cy="461665"/>
          </a:xfrm>
          <a:prstGeom prst="rect">
            <a:avLst/>
          </a:prstGeom>
          <a:ln w="12700">
            <a:miter lim="400000"/>
          </a:ln>
        </p:spPr>
        <p:txBody>
          <a:bodyPr wrap="none" lIns="34289" rIns="34289">
            <a:spAutoFit/>
          </a:bodyPr>
          <a:lstStyle/>
          <a:p>
            <a:endParaRPr sz="2400"/>
          </a:p>
        </p:txBody>
      </p:sp>
      <p:pic>
        <p:nvPicPr>
          <p:cNvPr id="15" name="Imag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
        <p:nvSpPr>
          <p:cNvPr id="13"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0"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907CEB75-C4AE-4064-8228-8819F12E27B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8"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60"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62" name="Google Shape;308;p8"/>
          <p:cNvSpPr/>
          <p:nvPr/>
        </p:nvSpPr>
        <p:spPr>
          <a:xfrm>
            <a:off x="0" y="4"/>
            <a:ext cx="12192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163" name="Picture 3" descr="Picture 3"/>
          <p:cNvPicPr>
            <a:picLocks noChangeAspect="1"/>
          </p:cNvPicPr>
          <p:nvPr/>
        </p:nvPicPr>
        <p:blipFill>
          <a:blip r:embed="rId3"/>
          <a:stretch>
            <a:fillRect/>
          </a:stretch>
        </p:blipFill>
        <p:spPr>
          <a:xfrm>
            <a:off x="-9624" y="-76485"/>
            <a:ext cx="12223381" cy="5582136"/>
          </a:xfrm>
          <a:prstGeom prst="rect">
            <a:avLst/>
          </a:prstGeom>
          <a:ln w="12700">
            <a:miter lim="400000"/>
          </a:ln>
        </p:spPr>
      </p:pic>
      <p:sp>
        <p:nvSpPr>
          <p:cNvPr id="164"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166"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spcBef>
                <a:spcPts val="0"/>
              </a:spcBef>
              <a:defRPr sz="2400">
                <a:solidFill>
                  <a:srgbClr val="FFFFFF"/>
                </a:solidFill>
                <a:latin typeface="Source Sans Pro Bold"/>
                <a:ea typeface="Source Sans Pro Bold"/>
                <a:cs typeface="Source Sans Pro Bold"/>
                <a:sym typeface="Source Sans Pro Bold"/>
              </a:defRPr>
            </a:lvl1pPr>
            <a:lvl2pPr marL="180825" indent="-72330" algn="ctr">
              <a:spcBef>
                <a:spcPts val="0"/>
              </a:spcBef>
              <a:defRPr sz="2400">
                <a:solidFill>
                  <a:srgbClr val="FFFFFF"/>
                </a:solidFill>
                <a:latin typeface="Source Sans Pro Bold"/>
                <a:ea typeface="Source Sans Pro Bold"/>
                <a:cs typeface="Source Sans Pro Bold"/>
                <a:sym typeface="Source Sans Pro Bold"/>
              </a:defRPr>
            </a:lvl2pPr>
            <a:lvl3pPr marL="289320" indent="-72330" algn="ctr">
              <a:spcBef>
                <a:spcPts val="0"/>
              </a:spcBef>
              <a:defRPr sz="2400">
                <a:solidFill>
                  <a:srgbClr val="FFFFFF"/>
                </a:solidFill>
                <a:latin typeface="Source Sans Pro Bold"/>
                <a:ea typeface="Source Sans Pro Bold"/>
                <a:cs typeface="Source Sans Pro Bold"/>
                <a:sym typeface="Source Sans Pro Bold"/>
              </a:defRPr>
            </a:lvl3pPr>
            <a:lvl4pPr marL="397814" indent="-72329" algn="ctr">
              <a:spcBef>
                <a:spcPts val="0"/>
              </a:spcBef>
              <a:defRPr sz="2400">
                <a:solidFill>
                  <a:srgbClr val="FFFFFF"/>
                </a:solidFill>
                <a:latin typeface="Source Sans Pro Bold"/>
                <a:ea typeface="Source Sans Pro Bold"/>
                <a:cs typeface="Source Sans Pro Bold"/>
                <a:sym typeface="Source Sans Pro Bold"/>
              </a:defRPr>
            </a:lvl4pPr>
            <a:lvl5pPr marL="506309" indent="-72329" algn="ctr">
              <a:spcBef>
                <a:spcPts val="0"/>
              </a:spcBef>
              <a:defRPr sz="24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18"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1"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2"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3" name="Image 21">
            <a:extLst>
              <a:ext uri="{FF2B5EF4-FFF2-40B4-BE49-F238E27FC236}">
                <a16:creationId xmlns:a16="http://schemas.microsoft.com/office/drawing/2014/main" id="{69737C36-36B9-445B-A8B8-47AFF4EB8E5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82805" y="68012"/>
            <a:ext cx="761867" cy="716619"/>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44DB562A-286A-4274-BCB4-6AAE62F1BCC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75"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77"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79" name="Google Shape;308;p8"/>
          <p:cNvSpPr/>
          <p:nvPr/>
        </p:nvSpPr>
        <p:spPr>
          <a:xfrm>
            <a:off x="0" y="4"/>
            <a:ext cx="12192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180" name="Picture 5" descr="Picture 5"/>
          <p:cNvPicPr>
            <a:picLocks noChangeAspect="1"/>
          </p:cNvPicPr>
          <p:nvPr/>
        </p:nvPicPr>
        <p:blipFill>
          <a:blip r:embed="rId3"/>
          <a:stretch>
            <a:fillRect/>
          </a:stretch>
        </p:blipFill>
        <p:spPr>
          <a:xfrm>
            <a:off x="-9624" y="-76485"/>
            <a:ext cx="12223381" cy="5582136"/>
          </a:xfrm>
          <a:prstGeom prst="rect">
            <a:avLst/>
          </a:prstGeom>
          <a:ln w="12700">
            <a:miter lim="400000"/>
          </a:ln>
        </p:spPr>
      </p:pic>
      <p:sp>
        <p:nvSpPr>
          <p:cNvPr id="12"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3" name="TextBox 7">
            <a:extLst>
              <a:ext uri="{FF2B5EF4-FFF2-40B4-BE49-F238E27FC236}">
                <a16:creationId xmlns:a16="http://schemas.microsoft.com/office/drawing/2014/main" id="{8449D2CC-B1D2-1C83-12EE-49375C7F60C9}"/>
              </a:ext>
            </a:extLst>
          </p:cNvPr>
          <p:cNvSpPr txBox="1"/>
          <p:nvPr userDrawn="1"/>
        </p:nvSpPr>
        <p:spPr>
          <a:xfrm>
            <a:off x="8462139" y="6458630"/>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4" name="Text Placeholder 6">
            <a:extLst>
              <a:ext uri="{FF2B5EF4-FFF2-40B4-BE49-F238E27FC236}">
                <a16:creationId xmlns:a16="http://schemas.microsoft.com/office/drawing/2014/main" id="{261981DD-222E-0A05-307A-4ED5074C8E13}"/>
              </a:ext>
            </a:extLst>
          </p:cNvPr>
          <p:cNvSpPr txBox="1"/>
          <p:nvPr userDrawn="1"/>
        </p:nvSpPr>
        <p:spPr>
          <a:xfrm>
            <a:off x="8157919" y="6565811"/>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 du facilitateur</a:t>
            </a:r>
            <a:endParaRPr lang="hu-HU" sz="675"/>
          </a:p>
        </p:txBody>
      </p:sp>
      <p:pic>
        <p:nvPicPr>
          <p:cNvPr id="11" name="Image 21">
            <a:extLst>
              <a:ext uri="{FF2B5EF4-FFF2-40B4-BE49-F238E27FC236}">
                <a16:creationId xmlns:a16="http://schemas.microsoft.com/office/drawing/2014/main" id="{459ACB90-C1A5-4132-9BEC-9A140F26D27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82805" y="68012"/>
            <a:ext cx="761867" cy="716619"/>
          </a:xfrm>
          <a:prstGeom prst="rect">
            <a:avLst/>
          </a:prstGeom>
        </p:spPr>
      </p:pic>
      <p:pic>
        <p:nvPicPr>
          <p:cNvPr id="16" name="Picture 15" descr="A logo of the united nations organization&#10;&#10;Description automatically generated with low confidence">
            <a:extLst>
              <a:ext uri="{FF2B5EF4-FFF2-40B4-BE49-F238E27FC236}">
                <a16:creationId xmlns:a16="http://schemas.microsoft.com/office/drawing/2014/main" id="{6F80D764-AD79-4181-A95B-0924A64F366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8868"/>
            <a:ext cx="5130801" cy="660401"/>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39" y="6467774"/>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es du facilitateur</a:t>
            </a:r>
            <a:endParaRPr lang="hu-HU" sz="675"/>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794BD413-B62D-486F-B00E-73F410FC3B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20" name="Image 14">
            <a:extLst>
              <a:ext uri="{FF2B5EF4-FFF2-40B4-BE49-F238E27FC236}">
                <a16:creationId xmlns:a16="http://schemas.microsoft.com/office/drawing/2014/main" id="{5CAED8B1-77C8-4828-8B3D-1EC2896D72A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
            <a:ext cx="6312407" cy="641533"/>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593A358B-1E68-43FA-865F-54FE96C63C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6" name="Image 14">
            <a:extLst>
              <a:ext uri="{FF2B5EF4-FFF2-40B4-BE49-F238E27FC236}">
                <a16:creationId xmlns:a16="http://schemas.microsoft.com/office/drawing/2014/main" id="{44FB1264-80BC-4CB0-9FE8-D7C8297F11A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extLst>
      <p:ext uri="{BB962C8B-B14F-4D97-AF65-F5344CB8AC3E}">
        <p14:creationId xmlns:p14="http://schemas.microsoft.com/office/powerpoint/2010/main" val="204863026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07" name="Image" descr="Image"/>
          <p:cNvPicPr>
            <a:picLocks noChangeAspect="1"/>
          </p:cNvPicPr>
          <p:nvPr/>
        </p:nvPicPr>
        <p:blipFill>
          <a:blip r:embed="rId2"/>
          <a:stretch>
            <a:fillRect/>
          </a:stretch>
        </p:blipFill>
        <p:spPr>
          <a:xfrm>
            <a:off x="1" y="14711"/>
            <a:ext cx="11205535" cy="777796"/>
          </a:xfrm>
          <a:prstGeom prst="rect">
            <a:avLst/>
          </a:prstGeom>
          <a:ln w="12700">
            <a:miter lim="400000"/>
          </a:ln>
        </p:spPr>
      </p:pic>
      <p:sp>
        <p:nvSpPr>
          <p:cNvPr id="214" name="Body Level One…"/>
          <p:cNvSpPr txBox="1">
            <a:spLocks noGrp="1"/>
          </p:cNvSpPr>
          <p:nvPr>
            <p:ph type="body" sz="half" idx="1"/>
          </p:nvPr>
        </p:nvSpPr>
        <p:spPr>
          <a:xfrm>
            <a:off x="2279575" y="1700808"/>
            <a:ext cx="7416827" cy="4349120"/>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9" name="Picture 8" descr="A logo of the united nations organization&#10;&#10;Description automatically generated with low confidence">
            <a:extLst>
              <a:ext uri="{FF2B5EF4-FFF2-40B4-BE49-F238E27FC236}">
                <a16:creationId xmlns:a16="http://schemas.microsoft.com/office/drawing/2014/main" id="{C643A489-6826-4C64-949C-BA6521D5296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0" name="Image 14">
            <a:extLst>
              <a:ext uri="{FF2B5EF4-FFF2-40B4-BE49-F238E27FC236}">
                <a16:creationId xmlns:a16="http://schemas.microsoft.com/office/drawing/2014/main" id="{E89C8AFE-9EEA-4124-A0C5-41EC2E7655A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8" name="Image" descr="Image"/>
          <p:cNvPicPr>
            <a:picLocks noChangeAspect="1"/>
          </p:cNvPicPr>
          <p:nvPr/>
        </p:nvPicPr>
        <p:blipFill>
          <a:blip r:embed="rId2"/>
          <a:stretch>
            <a:fillRect/>
          </a:stretch>
        </p:blipFill>
        <p:spPr>
          <a:xfrm>
            <a:off x="1" y="-46247"/>
            <a:ext cx="7876988" cy="580589"/>
          </a:xfrm>
          <a:prstGeom prst="rect">
            <a:avLst/>
          </a:prstGeom>
          <a:ln w="12700">
            <a:miter lim="400000"/>
          </a:ln>
        </p:spPr>
      </p:pic>
      <p:sp>
        <p:nvSpPr>
          <p:cNvPr id="273"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4" name="Click to add text"/>
          <p:cNvSpPr txBox="1">
            <a:spLocks noGrp="1"/>
          </p:cNvSpPr>
          <p:nvPr>
            <p:ph type="title" hasCustomPrompt="1"/>
          </p:nvPr>
        </p:nvSpPr>
        <p:spPr>
          <a:xfrm>
            <a:off x="155834" y="-15592"/>
            <a:ext cx="6551999" cy="481936"/>
          </a:xfrm>
          <a:prstGeom prst="rect">
            <a:avLst/>
          </a:prstGeom>
        </p:spPr>
        <p:txBody>
          <a:bodyPr/>
          <a:lstStyle/>
          <a:p>
            <a:r>
              <a:t>Click to add text</a:t>
            </a:r>
          </a:p>
        </p:txBody>
      </p:sp>
      <p:sp>
        <p:nvSpPr>
          <p:cNvPr id="5" name="AutoShape 3" descr="Zone de texte"/>
          <p:cNvSpPr>
            <a:spLocks noChangeAspect="1" noChangeArrowheads="1"/>
          </p:cNvSpPr>
          <p:nvPr userDrawn="1"/>
        </p:nvSpPr>
        <p:spPr bwMode="auto">
          <a:xfrm>
            <a:off x="0" y="0"/>
            <a:ext cx="4064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800"/>
          </a:p>
        </p:txBody>
      </p:sp>
      <p:sp>
        <p:nvSpPr>
          <p:cNvPr id="6" name="AutoShape 4" descr="Zone de texte"/>
          <p:cNvSpPr>
            <a:spLocks noChangeAspect="1" noChangeArrowheads="1"/>
          </p:cNvSpPr>
          <p:nvPr userDrawn="1"/>
        </p:nvSpPr>
        <p:spPr bwMode="auto">
          <a:xfrm>
            <a:off x="0" y="0"/>
            <a:ext cx="4064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800"/>
          </a:p>
        </p:txBody>
      </p:sp>
      <p:sp>
        <p:nvSpPr>
          <p:cNvPr id="7" name="AutoShape 2" descr="C:\Users\DELL\Downloads\Frecnch ATP\WHO-FR-logo.jpg"/>
          <p:cNvSpPr>
            <a:spLocks noChangeAspect="1" noChangeArrowheads="1"/>
          </p:cNvSpPr>
          <p:nvPr userDrawn="1"/>
        </p:nvSpPr>
        <p:spPr bwMode="auto">
          <a:xfrm>
            <a:off x="150284" y="-144463"/>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800"/>
          </a:p>
        </p:txBody>
      </p:sp>
      <p:sp>
        <p:nvSpPr>
          <p:cNvPr id="1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6"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3" name="Picture 12" descr="A logo of the united nations organization&#10;&#10;Description automatically generated with low confidence">
            <a:extLst>
              <a:ext uri="{FF2B5EF4-FFF2-40B4-BE49-F238E27FC236}">
                <a16:creationId xmlns:a16="http://schemas.microsoft.com/office/drawing/2014/main" id="{045D1AC6-FF44-4271-A069-E4F064BBDC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9" name="Image 14">
            <a:extLst>
              <a:ext uri="{FF2B5EF4-FFF2-40B4-BE49-F238E27FC236}">
                <a16:creationId xmlns:a16="http://schemas.microsoft.com/office/drawing/2014/main" id="{B3D32C76-FB5B-4E56-83DF-3C49355F59F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8" name="Image" descr="Image"/>
          <p:cNvPicPr>
            <a:picLocks noChangeAspect="1"/>
          </p:cNvPicPr>
          <p:nvPr/>
        </p:nvPicPr>
        <p:blipFill>
          <a:blip r:embed="rId2"/>
          <a:stretch>
            <a:fillRect/>
          </a:stretch>
        </p:blipFill>
        <p:spPr>
          <a:xfrm>
            <a:off x="-17854" y="-80173"/>
            <a:ext cx="5874796" cy="644147"/>
          </a:xfrm>
          <a:prstGeom prst="rect">
            <a:avLst/>
          </a:prstGeom>
          <a:ln w="12700">
            <a:miter lim="400000"/>
          </a:ln>
        </p:spPr>
      </p:pic>
      <p:sp>
        <p:nvSpPr>
          <p:cNvPr id="243"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4" name="Text Placeholder 5"/>
          <p:cNvSpPr>
            <a:spLocks noGrp="1"/>
          </p:cNvSpPr>
          <p:nvPr>
            <p:ph type="body" sz="quarter" idx="21"/>
          </p:nvPr>
        </p:nvSpPr>
        <p:spPr>
          <a:xfrm>
            <a:off x="138685" y="-25725"/>
            <a:ext cx="9212263" cy="589699"/>
          </a:xfrm>
          <a:prstGeom prst="rect">
            <a:avLst/>
          </a:prstGeom>
        </p:spPr>
        <p:txBody>
          <a:bodyPr/>
          <a:lstStyle>
            <a:lvl1pPr>
              <a:spcBef>
                <a:spcPts val="0"/>
              </a:spcBef>
              <a:defRPr sz="3200">
                <a:solidFill>
                  <a:srgbClr val="FFFFFF"/>
                </a:solidFill>
                <a:latin typeface="Source Sans Pro Bold"/>
                <a:sym typeface="Source Sans Pro Bold"/>
              </a:defRPr>
            </a:lvl1p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12"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4"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15"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0E705814-6171-4494-AAD6-EB68486A22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1" name="Image 14">
            <a:extLst>
              <a:ext uri="{FF2B5EF4-FFF2-40B4-BE49-F238E27FC236}">
                <a16:creationId xmlns:a16="http://schemas.microsoft.com/office/drawing/2014/main" id="{ECA07D98-ACD2-4C3B-8AB4-970B2053ECF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53" name="Image" descr="Image"/>
          <p:cNvPicPr>
            <a:picLocks noChangeAspect="1"/>
          </p:cNvPicPr>
          <p:nvPr/>
        </p:nvPicPr>
        <p:blipFill>
          <a:blip r:embed="rId2"/>
          <a:srcRect t="43728"/>
          <a:stretch>
            <a:fillRect/>
          </a:stretch>
        </p:blipFill>
        <p:spPr>
          <a:xfrm>
            <a:off x="-70811" y="-35923"/>
            <a:ext cx="9413288" cy="676911"/>
          </a:xfrm>
          <a:prstGeom prst="rect">
            <a:avLst/>
          </a:prstGeom>
          <a:ln w="12700">
            <a:miter lim="400000"/>
          </a:ln>
        </p:spPr>
      </p:pic>
      <p:sp>
        <p:nvSpPr>
          <p:cNvPr id="258"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9" name="Click to add text"/>
          <p:cNvSpPr txBox="1">
            <a:spLocks noGrp="1"/>
          </p:cNvSpPr>
          <p:nvPr>
            <p:ph type="title" hasCustomPrompt="1"/>
          </p:nvPr>
        </p:nvSpPr>
        <p:spPr>
          <a:xfrm>
            <a:off x="207803" y="-20444"/>
            <a:ext cx="7099372" cy="646113"/>
          </a:xfrm>
          <a:prstGeom prst="rect">
            <a:avLst/>
          </a:prstGeom>
        </p:spPr>
        <p:txBody>
          <a:bodyPr/>
          <a:lstStyle/>
          <a:p>
            <a:r>
              <a:t>Click to add text</a:t>
            </a:r>
          </a:p>
        </p:txBody>
      </p:sp>
      <p:sp>
        <p:nvSpPr>
          <p:cNvPr id="12"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3" name="TextBox 7">
            <a:extLst>
              <a:ext uri="{FF2B5EF4-FFF2-40B4-BE49-F238E27FC236}">
                <a16:creationId xmlns:a16="http://schemas.microsoft.com/office/drawing/2014/main" id="{8449D2CC-B1D2-1C83-12EE-49375C7F60C9}"/>
              </a:ext>
            </a:extLst>
          </p:cNvPr>
          <p:cNvSpPr txBox="1"/>
          <p:nvPr userDrawn="1"/>
        </p:nvSpPr>
        <p:spPr>
          <a:xfrm>
            <a:off x="8462139" y="6458630"/>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4"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 du facilitateur</a:t>
            </a:r>
            <a:endParaRPr lang="hu-HU" sz="675"/>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12AE7005-0E18-4A7B-A353-C7AD8FD6B1B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1" name="Image 14">
            <a:extLst>
              <a:ext uri="{FF2B5EF4-FFF2-40B4-BE49-F238E27FC236}">
                <a16:creationId xmlns:a16="http://schemas.microsoft.com/office/drawing/2014/main" id="{AD36A2B0-B743-4710-87FE-E6C589D61EC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5_Section Header">
    <p:spTree>
      <p:nvGrpSpPr>
        <p:cNvPr id="1" name=""/>
        <p:cNvGrpSpPr/>
        <p:nvPr/>
      </p:nvGrpSpPr>
      <p:grpSpPr>
        <a:xfrm>
          <a:off x="0" y="0"/>
          <a:ext cx="0" cy="0"/>
          <a:chOff x="0" y="0"/>
          <a:chExt cx="0" cy="0"/>
        </a:xfrm>
      </p:grpSpPr>
      <p:pic>
        <p:nvPicPr>
          <p:cNvPr id="253" name="Image" descr="Image"/>
          <p:cNvPicPr>
            <a:picLocks noChangeAspect="1"/>
          </p:cNvPicPr>
          <p:nvPr/>
        </p:nvPicPr>
        <p:blipFill>
          <a:blip r:embed="rId2"/>
          <a:srcRect t="43728"/>
          <a:stretch>
            <a:fillRect/>
          </a:stretch>
        </p:blipFill>
        <p:spPr>
          <a:xfrm>
            <a:off x="0" y="-35922"/>
            <a:ext cx="11436096" cy="661592"/>
          </a:xfrm>
          <a:prstGeom prst="rect">
            <a:avLst/>
          </a:prstGeom>
          <a:ln w="12700">
            <a:miter lim="400000"/>
          </a:ln>
        </p:spPr>
      </p:pic>
      <p:sp>
        <p:nvSpPr>
          <p:cNvPr id="258"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9" name="Click to add text"/>
          <p:cNvSpPr txBox="1">
            <a:spLocks noGrp="1"/>
          </p:cNvSpPr>
          <p:nvPr>
            <p:ph type="title" hasCustomPrompt="1"/>
          </p:nvPr>
        </p:nvSpPr>
        <p:spPr>
          <a:xfrm>
            <a:off x="207803" y="-20444"/>
            <a:ext cx="7099372" cy="646113"/>
          </a:xfrm>
          <a:prstGeom prst="rect">
            <a:avLst/>
          </a:prstGeom>
        </p:spPr>
        <p:txBody>
          <a:bodyPr/>
          <a:lstStyle/>
          <a:p>
            <a:r>
              <a:t>Click to add text</a:t>
            </a:r>
          </a:p>
        </p:txBody>
      </p:sp>
      <p:sp>
        <p:nvSpPr>
          <p:cNvPr id="12"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3" name="TextBox 7">
            <a:extLst>
              <a:ext uri="{FF2B5EF4-FFF2-40B4-BE49-F238E27FC236}">
                <a16:creationId xmlns:a16="http://schemas.microsoft.com/office/drawing/2014/main" id="{8449D2CC-B1D2-1C83-12EE-49375C7F60C9}"/>
              </a:ext>
            </a:extLst>
          </p:cNvPr>
          <p:cNvSpPr txBox="1"/>
          <p:nvPr userDrawn="1"/>
        </p:nvSpPr>
        <p:spPr>
          <a:xfrm>
            <a:off x="8462139" y="6467774"/>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4"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 du facilitateur</a:t>
            </a:r>
            <a:endParaRPr lang="hu-HU" sz="675"/>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04E3A211-0978-426B-B681-D4B4EBEB61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1" name="Image 14">
            <a:extLst>
              <a:ext uri="{FF2B5EF4-FFF2-40B4-BE49-F238E27FC236}">
                <a16:creationId xmlns:a16="http://schemas.microsoft.com/office/drawing/2014/main" id="{E2BEAEA5-1637-436D-9132-F9C4C2DC98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extLst>
      <p:ext uri="{BB962C8B-B14F-4D97-AF65-F5344CB8AC3E}">
        <p14:creationId xmlns:p14="http://schemas.microsoft.com/office/powerpoint/2010/main" val="177429024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44" name="Google Shape;308;p8"/>
          <p:cNvSpPr/>
          <p:nvPr/>
        </p:nvSpPr>
        <p:spPr>
          <a:xfrm>
            <a:off x="0" y="0"/>
            <a:ext cx="4088616"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45" name="Picture 10" descr="Picture 10"/>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46"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47" name="Title Text"/>
          <p:cNvSpPr txBox="1">
            <a:spLocks noGrp="1"/>
          </p:cNvSpPr>
          <p:nvPr>
            <p:ph type="title"/>
          </p:nvPr>
        </p:nvSpPr>
        <p:spPr>
          <a:xfrm>
            <a:off x="412211" y="677956"/>
            <a:ext cx="3264195" cy="959583"/>
          </a:xfrm>
          <a:prstGeom prst="rect">
            <a:avLst/>
          </a:prstGeom>
        </p:spPr>
        <p:txBody>
          <a:bodyPr/>
          <a:lstStyle/>
          <a:p>
            <a:r>
              <a:t>Title Text</a:t>
            </a:r>
          </a:p>
        </p:txBody>
      </p:sp>
      <p:sp>
        <p:nvSpPr>
          <p:cNvPr id="48"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8" name="Rounded Rectangle 8">
            <a:extLst>
              <a:ext uri="{FF2B5EF4-FFF2-40B4-BE49-F238E27FC236}">
                <a16:creationId xmlns:a16="http://schemas.microsoft.com/office/drawing/2014/main" id="{FD80D9C7-D39E-29D2-687F-6EFB37867B32}"/>
              </a:ext>
            </a:extLst>
          </p:cNvPr>
          <p:cNvSpPr/>
          <p:nvPr userDrawn="1"/>
        </p:nvSpPr>
        <p:spPr>
          <a:xfrm flipV="1">
            <a:off x="389003" y="1484783"/>
            <a:ext cx="2655039" cy="86916"/>
          </a:xfrm>
          <a:prstGeom prst="roundRect">
            <a:avLst>
              <a:gd name="adj" fmla="val 50000"/>
            </a:avLst>
          </a:prstGeom>
          <a:solidFill>
            <a:schemeClr val="accent3"/>
          </a:solidFill>
          <a:ln w="12700">
            <a:miter lim="400000"/>
          </a:ln>
        </p:spPr>
        <p:txBody>
          <a:bodyPr lIns="34289" rIns="34289" anchor="ctr"/>
          <a:lstStyle/>
          <a:p>
            <a:pPr algn="ctr">
              <a:defRPr sz="500">
                <a:latin typeface="+mn-lt"/>
                <a:ea typeface="+mn-ea"/>
                <a:cs typeface="+mn-cs"/>
                <a:sym typeface="Source Sans Pro Regular"/>
              </a:defRPr>
            </a:pPr>
            <a:endParaRPr sz="375"/>
          </a:p>
        </p:txBody>
      </p:sp>
      <p:sp>
        <p:nvSpPr>
          <p:cNvPr id="13"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0"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7F2A974D-B3F6-4D54-99BD-BAC1F1A067A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F6CD5110-3871-4706-A002-06EF02977B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sp>
        <p:nvSpPr>
          <p:cNvPr id="436"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2" name="Subtitle 5">
            <a:extLst>
              <a:ext uri="{FF2B5EF4-FFF2-40B4-BE49-F238E27FC236}">
                <a16:creationId xmlns:a16="http://schemas.microsoft.com/office/drawing/2014/main" id="{8E277C39-554B-0684-CA71-3F087BDB4124}"/>
              </a:ext>
            </a:extLst>
          </p:cNvPr>
          <p:cNvSpPr txBox="1"/>
          <p:nvPr userDrawn="1"/>
        </p:nvSpPr>
        <p:spPr>
          <a:xfrm>
            <a:off x="8085937" y="6531675"/>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RRT Advanced Training Package</a:t>
            </a:r>
          </a:p>
        </p:txBody>
      </p:sp>
      <p:sp>
        <p:nvSpPr>
          <p:cNvPr id="3" name="Subtitle 5">
            <a:extLst>
              <a:ext uri="{FF2B5EF4-FFF2-40B4-BE49-F238E27FC236}">
                <a16:creationId xmlns:a16="http://schemas.microsoft.com/office/drawing/2014/main" id="{03FB6A75-7083-18BA-8E0D-94830F1F568A}"/>
              </a:ext>
            </a:extLst>
          </p:cNvPr>
          <p:cNvSpPr txBox="1"/>
          <p:nvPr userDrawn="1"/>
        </p:nvSpPr>
        <p:spPr>
          <a:xfrm>
            <a:off x="8085937" y="668437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B6.3a IPC skills</a:t>
            </a:r>
          </a:p>
        </p:txBody>
      </p:sp>
      <p:sp>
        <p:nvSpPr>
          <p:cNvPr id="4" name="Slide Number">
            <a:extLst>
              <a:ext uri="{FF2B5EF4-FFF2-40B4-BE49-F238E27FC236}">
                <a16:creationId xmlns:a16="http://schemas.microsoft.com/office/drawing/2014/main" id="{11A95F4C-2758-92FE-C542-CC39F67F4B57}"/>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‹N°›</a:t>
            </a:fld>
            <a:endParaRPr lang="hu-HU" sz="825" dirty="0">
              <a:latin typeface="+mn-lt"/>
            </a:endParaRPr>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FE51571B-E143-4CBA-913D-25461DBE59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6" name="Image 14">
            <a:extLst>
              <a:ext uri="{FF2B5EF4-FFF2-40B4-BE49-F238E27FC236}">
                <a16:creationId xmlns:a16="http://schemas.microsoft.com/office/drawing/2014/main" id="{C0FDEC69-4666-4E89-A8D9-2926BF378CB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extLst>
      <p:ext uri="{BB962C8B-B14F-4D97-AF65-F5344CB8AC3E}">
        <p14:creationId xmlns:p14="http://schemas.microsoft.com/office/powerpoint/2010/main" val="283146822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44" name="Google Shape;308;p8"/>
          <p:cNvSpPr/>
          <p:nvPr/>
        </p:nvSpPr>
        <p:spPr>
          <a:xfrm>
            <a:off x="0" y="0"/>
            <a:ext cx="4088616"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45" name="Picture 10" descr="Picture 10"/>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46"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47" name="Title Text"/>
          <p:cNvSpPr txBox="1">
            <a:spLocks noGrp="1"/>
          </p:cNvSpPr>
          <p:nvPr>
            <p:ph type="title"/>
          </p:nvPr>
        </p:nvSpPr>
        <p:spPr>
          <a:xfrm>
            <a:off x="412211" y="677956"/>
            <a:ext cx="3264195" cy="959583"/>
          </a:xfrm>
          <a:prstGeom prst="rect">
            <a:avLst/>
          </a:prstGeom>
        </p:spPr>
        <p:txBody>
          <a:bodyPr/>
          <a:lstStyle/>
          <a:p>
            <a:r>
              <a:t>Title Text</a:t>
            </a:r>
          </a:p>
        </p:txBody>
      </p:sp>
      <p:sp>
        <p:nvSpPr>
          <p:cNvPr id="48"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8" name="Rounded Rectangle 8">
            <a:extLst>
              <a:ext uri="{FF2B5EF4-FFF2-40B4-BE49-F238E27FC236}">
                <a16:creationId xmlns:a16="http://schemas.microsoft.com/office/drawing/2014/main" id="{FD80D9C7-D39E-29D2-687F-6EFB37867B32}"/>
              </a:ext>
            </a:extLst>
          </p:cNvPr>
          <p:cNvSpPr/>
          <p:nvPr userDrawn="1"/>
        </p:nvSpPr>
        <p:spPr>
          <a:xfrm flipV="1">
            <a:off x="389003" y="1484783"/>
            <a:ext cx="2655039" cy="86916"/>
          </a:xfrm>
          <a:prstGeom prst="roundRect">
            <a:avLst>
              <a:gd name="adj" fmla="val 50000"/>
            </a:avLst>
          </a:prstGeom>
          <a:solidFill>
            <a:schemeClr val="accent3"/>
          </a:solidFill>
          <a:ln w="12700">
            <a:miter lim="400000"/>
          </a:ln>
        </p:spPr>
        <p:txBody>
          <a:bodyPr lIns="34289" rIns="34289" anchor="ctr"/>
          <a:lstStyle/>
          <a:p>
            <a:pPr algn="ctr">
              <a:defRPr sz="500">
                <a:latin typeface="+mn-lt"/>
                <a:ea typeface="+mn-ea"/>
                <a:cs typeface="+mn-cs"/>
                <a:sym typeface="Source Sans Pro Regular"/>
              </a:defRPr>
            </a:pPr>
            <a:endParaRPr sz="375"/>
          </a:p>
        </p:txBody>
      </p:sp>
      <p:sp>
        <p:nvSpPr>
          <p:cNvPr id="1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1"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2"/>
          <p:cNvSpPr txBox="1"/>
          <p:nvPr userDrawn="1"/>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n-lt"/>
                <a:ea typeface="+mn-ea"/>
                <a:cs typeface="+mn-cs"/>
                <a:sym typeface="Source Sans Pro Regular"/>
              </a:defRPr>
            </a:lvl1pPr>
          </a:lstStyle>
          <a:p>
            <a:r>
              <a:rPr sz="975"/>
              <a:t>Rapid Response Teams Training</a:t>
            </a:r>
          </a:p>
        </p:txBody>
      </p:sp>
      <p:sp>
        <p:nvSpPr>
          <p:cNvPr id="2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6"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7"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6BD3CE38-4CE7-4594-AAB5-F3BBB212F8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1E99514B-B275-4B40-BCFA-1C27EAD8ABA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extLst>
      <p:ext uri="{BB962C8B-B14F-4D97-AF65-F5344CB8AC3E}">
        <p14:creationId xmlns:p14="http://schemas.microsoft.com/office/powerpoint/2010/main" val="354148673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5_Custom Layout">
    <p:spTree>
      <p:nvGrpSpPr>
        <p:cNvPr id="1" name=""/>
        <p:cNvGrpSpPr/>
        <p:nvPr/>
      </p:nvGrpSpPr>
      <p:grpSpPr>
        <a:xfrm>
          <a:off x="0" y="0"/>
          <a:ext cx="0" cy="0"/>
          <a:chOff x="0" y="0"/>
          <a:chExt cx="0" cy="0"/>
        </a:xfrm>
      </p:grpSpPr>
      <p:sp>
        <p:nvSpPr>
          <p:cNvPr id="44" name="Google Shape;308;p8"/>
          <p:cNvSpPr/>
          <p:nvPr/>
        </p:nvSpPr>
        <p:spPr>
          <a:xfrm>
            <a:off x="0" y="0"/>
            <a:ext cx="4088616"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45" name="Picture 10" descr="Picture 10"/>
          <p:cNvPicPr>
            <a:picLocks noChangeAspect="1"/>
          </p:cNvPicPr>
          <p:nvPr/>
        </p:nvPicPr>
        <p:blipFill>
          <a:blip r:embed="rId2"/>
          <a:stretch>
            <a:fillRect/>
          </a:stretch>
        </p:blipFill>
        <p:spPr>
          <a:xfrm>
            <a:off x="-3991" y="-1"/>
            <a:ext cx="4725403" cy="3514165"/>
          </a:xfrm>
          <a:prstGeom prst="rect">
            <a:avLst/>
          </a:prstGeom>
          <a:ln w="12700">
            <a:miter lim="400000"/>
          </a:ln>
        </p:spPr>
      </p:pic>
      <p:sp>
        <p:nvSpPr>
          <p:cNvPr id="46"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47" name="Title Text"/>
          <p:cNvSpPr txBox="1">
            <a:spLocks noGrp="1"/>
          </p:cNvSpPr>
          <p:nvPr>
            <p:ph type="title"/>
          </p:nvPr>
        </p:nvSpPr>
        <p:spPr>
          <a:xfrm>
            <a:off x="412211" y="677956"/>
            <a:ext cx="3264195" cy="959583"/>
          </a:xfrm>
          <a:prstGeom prst="rect">
            <a:avLst/>
          </a:prstGeom>
        </p:spPr>
        <p:txBody>
          <a:bodyPr/>
          <a:lstStyle/>
          <a:p>
            <a:r>
              <a:t>Title Text</a:t>
            </a:r>
          </a:p>
        </p:txBody>
      </p:sp>
      <p:sp>
        <p:nvSpPr>
          <p:cNvPr id="48"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0"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1DBBE6F1-2966-40B3-B66E-32B5BCC913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6" name="Image 14">
            <a:extLst>
              <a:ext uri="{FF2B5EF4-FFF2-40B4-BE49-F238E27FC236}">
                <a16:creationId xmlns:a16="http://schemas.microsoft.com/office/drawing/2014/main" id="{087183BE-2A9F-4E03-955D-43B9C9716A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extLst>
      <p:ext uri="{BB962C8B-B14F-4D97-AF65-F5344CB8AC3E}">
        <p14:creationId xmlns:p14="http://schemas.microsoft.com/office/powerpoint/2010/main" val="117493188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copy">
    <p:spTree>
      <p:nvGrpSpPr>
        <p:cNvPr id="1" name=""/>
        <p:cNvGrpSpPr/>
        <p:nvPr/>
      </p:nvGrpSpPr>
      <p:grpSpPr>
        <a:xfrm>
          <a:off x="0" y="0"/>
          <a:ext cx="0" cy="0"/>
          <a:chOff x="0" y="0"/>
          <a:chExt cx="0" cy="0"/>
        </a:xfrm>
      </p:grpSpPr>
      <p:sp>
        <p:nvSpPr>
          <p:cNvPr id="61" name="Google Shape;308;p8"/>
          <p:cNvSpPr/>
          <p:nvPr/>
        </p:nvSpPr>
        <p:spPr>
          <a:xfrm>
            <a:off x="0" y="0"/>
            <a:ext cx="4088616"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62" name="Picture 10" descr="Picture 10"/>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63"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64" name="Title Text"/>
          <p:cNvSpPr txBox="1">
            <a:spLocks noGrp="1"/>
          </p:cNvSpPr>
          <p:nvPr>
            <p:ph type="title"/>
          </p:nvPr>
        </p:nvSpPr>
        <p:spPr>
          <a:xfrm>
            <a:off x="412211" y="677956"/>
            <a:ext cx="3264195" cy="959583"/>
          </a:xfrm>
          <a:prstGeom prst="rect">
            <a:avLst/>
          </a:prstGeom>
        </p:spPr>
        <p:txBody>
          <a:bodyPr/>
          <a:lstStyle/>
          <a:p>
            <a:r>
              <a:t>Title Text</a:t>
            </a:r>
          </a:p>
        </p:txBody>
      </p:sp>
      <p:sp>
        <p:nvSpPr>
          <p:cNvPr id="65"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66" name="Rounded Rectangle 8"/>
          <p:cNvSpPr/>
          <p:nvPr/>
        </p:nvSpPr>
        <p:spPr>
          <a:xfrm flipV="1">
            <a:off x="389003" y="1484783"/>
            <a:ext cx="2655039" cy="86916"/>
          </a:xfrm>
          <a:prstGeom prst="roundRect">
            <a:avLst>
              <a:gd name="adj" fmla="val 50000"/>
            </a:avLst>
          </a:prstGeom>
          <a:solidFill>
            <a:schemeClr val="accent3"/>
          </a:solidFill>
          <a:ln w="12700">
            <a:miter lim="400000"/>
          </a:ln>
        </p:spPr>
        <p:txBody>
          <a:bodyPr lIns="34289" rIns="34289" anchor="ctr"/>
          <a:lstStyle/>
          <a:p>
            <a:pPr algn="ctr">
              <a:defRPr sz="500">
                <a:latin typeface="+mn-lt"/>
                <a:ea typeface="+mn-ea"/>
                <a:cs typeface="+mn-cs"/>
                <a:sym typeface="Source Sans Pro Regular"/>
              </a:defRPr>
            </a:pPr>
            <a:endParaRPr sz="375"/>
          </a:p>
        </p:txBody>
      </p:sp>
      <p:sp>
        <p:nvSpPr>
          <p:cNvPr id="13"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0"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679EB49D-0AF7-4B44-B784-3111A3838F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71FBA17D-F669-4504-892F-F804D272CF3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sp>
        <p:nvSpPr>
          <p:cNvPr id="79" name="Google Shape;308;p8"/>
          <p:cNvSpPr/>
          <p:nvPr/>
        </p:nvSpPr>
        <p:spPr>
          <a:xfrm>
            <a:off x="8" y="-8962"/>
            <a:ext cx="4088617"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80" name="Picture 8" descr="Picture 8"/>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81" name="Rounded Rectangle 4"/>
          <p:cNvSpPr/>
          <p:nvPr/>
        </p:nvSpPr>
        <p:spPr>
          <a:xfrm flipV="1">
            <a:off x="389002" y="1340767"/>
            <a:ext cx="2655039" cy="86916"/>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82" name="TextBox 5"/>
          <p:cNvSpPr txBox="1"/>
          <p:nvPr/>
        </p:nvSpPr>
        <p:spPr>
          <a:xfrm>
            <a:off x="403463" y="668220"/>
            <a:ext cx="2803027"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r>
              <a:rPr lang="fr-FR" sz="2400" b="1"/>
              <a:t>M</a:t>
            </a:r>
            <a:r>
              <a:rPr sz="2400" b="1"/>
              <a:t>essages</a:t>
            </a:r>
            <a:r>
              <a:rPr lang="fr-FR" sz="2400" b="1"/>
              <a:t> clés</a:t>
            </a:r>
            <a:endParaRPr sz="2400" b="1"/>
          </a:p>
        </p:txBody>
      </p:sp>
      <p:sp>
        <p:nvSpPr>
          <p:cNvPr id="83"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84" name="Title Text"/>
          <p:cNvSpPr txBox="1">
            <a:spLocks noGrp="1"/>
          </p:cNvSpPr>
          <p:nvPr>
            <p:ph type="title"/>
          </p:nvPr>
        </p:nvSpPr>
        <p:spPr>
          <a:xfrm>
            <a:off x="145941" y="4125638"/>
            <a:ext cx="3609075" cy="645665"/>
          </a:xfrm>
          <a:prstGeom prst="rect">
            <a:avLst/>
          </a:prstGeom>
        </p:spPr>
        <p:txBody>
          <a:bodyPr/>
          <a:lstStyle>
            <a:lvl1pPr>
              <a:defRPr sz="825">
                <a:solidFill>
                  <a:srgbClr val="A2010C"/>
                </a:solidFill>
                <a:latin typeface="+mn-lt"/>
                <a:ea typeface="+mn-ea"/>
                <a:cs typeface="+mn-cs"/>
                <a:sym typeface="Source Sans Pro Regular"/>
              </a:defRPr>
            </a:lvl1pPr>
          </a:lstStyle>
          <a:p>
            <a:r>
              <a:t>Title Text</a:t>
            </a:r>
          </a:p>
        </p:txBody>
      </p:sp>
      <p:sp>
        <p:nvSpPr>
          <p:cNvPr id="85"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F010683F-4D64-4F86-98C6-AC5F3860C6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EF2D107D-0AFD-4732-A456-1C6D3797CFC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sp>
        <p:nvSpPr>
          <p:cNvPr id="98" name="Google Shape;308;p8"/>
          <p:cNvSpPr/>
          <p:nvPr/>
        </p:nvSpPr>
        <p:spPr>
          <a:xfrm>
            <a:off x="8" y="4"/>
            <a:ext cx="4088617"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99" name="Picture 8" descr="Picture 8"/>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100" name="Rounded Rectangle 4"/>
          <p:cNvSpPr/>
          <p:nvPr/>
        </p:nvSpPr>
        <p:spPr>
          <a:xfrm flipV="1">
            <a:off x="389002" y="1779939"/>
            <a:ext cx="2655039" cy="86916"/>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101" name="TextBox 5"/>
          <p:cNvSpPr txBox="1"/>
          <p:nvPr/>
        </p:nvSpPr>
        <p:spPr>
          <a:xfrm>
            <a:off x="403463" y="668220"/>
            <a:ext cx="2803027" cy="7571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r>
              <a:rPr sz="2400" b="1"/>
              <a:t>R</a:t>
            </a:r>
            <a:r>
              <a:rPr lang="fr-FR" sz="2400" b="1"/>
              <a:t>é</a:t>
            </a:r>
            <a:r>
              <a:rPr sz="2400" b="1"/>
              <a:t>f</a:t>
            </a:r>
            <a:r>
              <a:rPr lang="fr-FR" sz="2400" b="1"/>
              <a:t>é</a:t>
            </a:r>
            <a:r>
              <a:rPr sz="2400" b="1"/>
              <a:t>rences </a:t>
            </a:r>
            <a:r>
              <a:rPr lang="fr-FR" sz="2400" b="1"/>
              <a:t>et</a:t>
            </a:r>
            <a:r>
              <a:rPr sz="2400" b="1"/>
              <a:t> guide</a:t>
            </a:r>
            <a:r>
              <a:rPr lang="fr-FR" sz="2400" b="1"/>
              <a:t>s</a:t>
            </a:r>
            <a:endParaRPr sz="2400" b="1"/>
          </a:p>
        </p:txBody>
      </p:sp>
      <p:sp>
        <p:nvSpPr>
          <p:cNvPr id="102"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103" name="Title Text"/>
          <p:cNvSpPr txBox="1">
            <a:spLocks noGrp="1"/>
          </p:cNvSpPr>
          <p:nvPr>
            <p:ph type="title"/>
          </p:nvPr>
        </p:nvSpPr>
        <p:spPr>
          <a:xfrm>
            <a:off x="145941" y="4125638"/>
            <a:ext cx="3609075" cy="645665"/>
          </a:xfrm>
          <a:prstGeom prst="rect">
            <a:avLst/>
          </a:prstGeom>
        </p:spPr>
        <p:txBody>
          <a:bodyPr/>
          <a:lstStyle>
            <a:lvl1pPr>
              <a:defRPr sz="825">
                <a:solidFill>
                  <a:srgbClr val="A2010C"/>
                </a:solidFill>
                <a:latin typeface="+mn-lt"/>
                <a:ea typeface="+mn-ea"/>
                <a:cs typeface="+mn-cs"/>
                <a:sym typeface="Source Sans Pro Regular"/>
              </a:defRPr>
            </a:lvl1pPr>
          </a:lstStyle>
          <a:p>
            <a:r>
              <a:t>Title Text</a:t>
            </a:r>
          </a:p>
        </p:txBody>
      </p:sp>
      <p:sp>
        <p:nvSpPr>
          <p:cNvPr id="104"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1"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2"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7" name="Picture 16" descr="A logo of the united nations organization&#10;&#10;Description automatically generated with low confidence">
            <a:extLst>
              <a:ext uri="{FF2B5EF4-FFF2-40B4-BE49-F238E27FC236}">
                <a16:creationId xmlns:a16="http://schemas.microsoft.com/office/drawing/2014/main" id="{DCE707A4-9754-4A07-8497-9E63A583C3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8" name="Image 14">
            <a:extLst>
              <a:ext uri="{FF2B5EF4-FFF2-40B4-BE49-F238E27FC236}">
                <a16:creationId xmlns:a16="http://schemas.microsoft.com/office/drawing/2014/main" id="{ED781DE9-F11E-4F35-84AF-5CFB13AFE61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sp>
        <p:nvSpPr>
          <p:cNvPr id="117" name="Google Shape;308;p8"/>
          <p:cNvSpPr/>
          <p:nvPr/>
        </p:nvSpPr>
        <p:spPr>
          <a:xfrm>
            <a:off x="8" y="4"/>
            <a:ext cx="4088617"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118" name="Picture 8" descr="Picture 8"/>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119" name="Rounded Rectangle 4"/>
          <p:cNvSpPr/>
          <p:nvPr/>
        </p:nvSpPr>
        <p:spPr>
          <a:xfrm flipV="1">
            <a:off x="388997" y="2237881"/>
            <a:ext cx="2029083" cy="86226"/>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120" name="Title Text"/>
          <p:cNvSpPr txBox="1">
            <a:spLocks noGrp="1"/>
          </p:cNvSpPr>
          <p:nvPr>
            <p:ph type="title"/>
          </p:nvPr>
        </p:nvSpPr>
        <p:spPr>
          <a:xfrm>
            <a:off x="145941" y="4125638"/>
            <a:ext cx="3609075" cy="645665"/>
          </a:xfrm>
          <a:prstGeom prst="rect">
            <a:avLst/>
          </a:prstGeom>
        </p:spPr>
        <p:txBody>
          <a:bodyPr/>
          <a:lstStyle>
            <a:lvl1pPr>
              <a:defRPr sz="825">
                <a:solidFill>
                  <a:srgbClr val="A2010C"/>
                </a:solidFill>
                <a:latin typeface="+mn-lt"/>
                <a:ea typeface="+mn-ea"/>
                <a:cs typeface="+mn-cs"/>
                <a:sym typeface="Source Sans Pro Regular"/>
              </a:defRPr>
            </a:lvl1pPr>
          </a:lstStyle>
          <a:p>
            <a:r>
              <a:t>Title Text</a:t>
            </a:r>
          </a:p>
        </p:txBody>
      </p:sp>
      <p:sp>
        <p:nvSpPr>
          <p:cNvPr id="121" name="TextBox 6"/>
          <p:cNvSpPr txBox="1"/>
          <p:nvPr/>
        </p:nvSpPr>
        <p:spPr>
          <a:xfrm>
            <a:off x="231649" y="668220"/>
            <a:ext cx="2974841" cy="10895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rIns="34289">
            <a:spAutoFit/>
          </a:bodyPr>
          <a:lstStyle>
            <a:lvl1pPr defTabSz="289320">
              <a:lnSpc>
                <a:spcPct val="90000"/>
              </a:lnSpc>
            </a:lvl1pPr>
          </a:lstStyle>
          <a:p>
            <a:r>
              <a:rPr lang="fr-FR" sz="2400" b="1"/>
              <a:t>Ressources d’apprentissage supplémentaires</a:t>
            </a:r>
            <a:endParaRPr sz="2400" b="1"/>
          </a:p>
        </p:txBody>
      </p:sp>
      <p:sp>
        <p:nvSpPr>
          <p:cNvPr id="122"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123"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1"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2"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14E5E493-E1B8-4CB3-96D7-0AF9C85759C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60691F3F-AE32-4D56-B140-E0A4791F36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sp>
        <p:nvSpPr>
          <p:cNvPr id="136" name="Google Shape;308;p8"/>
          <p:cNvSpPr/>
          <p:nvPr/>
        </p:nvSpPr>
        <p:spPr>
          <a:xfrm>
            <a:off x="8" y="4"/>
            <a:ext cx="4088617"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137" name="Picture 8" descr="Picture 8"/>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138" name="Rounded Rectangle 4"/>
          <p:cNvSpPr/>
          <p:nvPr/>
        </p:nvSpPr>
        <p:spPr>
          <a:xfrm flipV="1">
            <a:off x="388997" y="1332433"/>
            <a:ext cx="2079884" cy="100134"/>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139" name="Title Text"/>
          <p:cNvSpPr txBox="1">
            <a:spLocks noGrp="1"/>
          </p:cNvSpPr>
          <p:nvPr>
            <p:ph type="title"/>
          </p:nvPr>
        </p:nvSpPr>
        <p:spPr>
          <a:xfrm>
            <a:off x="318329" y="4440625"/>
            <a:ext cx="3572955" cy="645665"/>
          </a:xfrm>
          <a:prstGeom prst="rect">
            <a:avLst/>
          </a:prstGeom>
        </p:spPr>
        <p:txBody>
          <a:bodyPr/>
          <a:lstStyle>
            <a:lvl1pPr>
              <a:defRPr sz="825">
                <a:solidFill>
                  <a:srgbClr val="A2010C"/>
                </a:solidFill>
                <a:latin typeface="+mn-lt"/>
                <a:ea typeface="+mn-ea"/>
                <a:cs typeface="+mn-cs"/>
                <a:sym typeface="Source Sans Pro Regular"/>
              </a:defRPr>
            </a:lvl1pPr>
          </a:lstStyle>
          <a:p>
            <a:r>
              <a:t>Title Text</a:t>
            </a:r>
          </a:p>
        </p:txBody>
      </p:sp>
      <p:sp>
        <p:nvSpPr>
          <p:cNvPr id="140" name="TextBox 6"/>
          <p:cNvSpPr txBox="1"/>
          <p:nvPr/>
        </p:nvSpPr>
        <p:spPr>
          <a:xfrm>
            <a:off x="403463" y="668217"/>
            <a:ext cx="2294023"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r>
              <a:rPr sz="2400" b="1"/>
              <a:t>Questions?</a:t>
            </a:r>
          </a:p>
        </p:txBody>
      </p:sp>
      <p:sp>
        <p:nvSpPr>
          <p:cNvPr id="141"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latin typeface="+mn-lt"/>
                <a:ea typeface="+mn-ea"/>
                <a:cs typeface="+mn-cs"/>
                <a:sym typeface="Source Sans Pro Regular"/>
              </a:defRPr>
            </a:pPr>
            <a:endParaRPr sz="975"/>
          </a:p>
        </p:txBody>
      </p:sp>
      <p:sp>
        <p:nvSpPr>
          <p:cNvPr id="142" name="Body Level One…"/>
          <p:cNvSpPr txBox="1">
            <a:spLocks noGrp="1"/>
          </p:cNvSpPr>
          <p:nvPr>
            <p:ph type="body" idx="1"/>
          </p:nvPr>
        </p:nvSpPr>
        <p:spPr>
          <a:xfrm>
            <a:off x="4273552"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21"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2"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pic>
        <p:nvPicPr>
          <p:cNvPr id="16" name="Picture 15" descr="A logo of the united nations organization&#10;&#10;Description automatically generated with low confidence">
            <a:extLst>
              <a:ext uri="{FF2B5EF4-FFF2-40B4-BE49-F238E27FC236}">
                <a16:creationId xmlns:a16="http://schemas.microsoft.com/office/drawing/2014/main" id="{AA91B33C-82D1-4F07-AC5C-9FDE373DD8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pic>
        <p:nvPicPr>
          <p:cNvPr id="17" name="Image 14">
            <a:extLst>
              <a:ext uri="{FF2B5EF4-FFF2-40B4-BE49-F238E27FC236}">
                <a16:creationId xmlns:a16="http://schemas.microsoft.com/office/drawing/2014/main" id="{4D1F1764-187F-4D73-B76C-EF220829287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52584" y="140181"/>
            <a:ext cx="738763" cy="70629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2"/>
          <a:stretch>
            <a:fillRect/>
          </a:stretch>
        </p:blipFill>
        <p:spPr>
          <a:xfrm>
            <a:off x="11189975" y="118170"/>
            <a:ext cx="866715" cy="895041"/>
          </a:xfrm>
          <a:prstGeom prst="rect">
            <a:avLst/>
          </a:prstGeom>
          <a:ln w="12700">
            <a:miter lim="400000"/>
          </a:ln>
        </p:spPr>
      </p:pic>
      <p:pic>
        <p:nvPicPr>
          <p:cNvPr id="4" name="Picture 4" descr="Picture 4"/>
          <p:cNvPicPr>
            <a:picLocks noChangeAspect="1"/>
          </p:cNvPicPr>
          <p:nvPr/>
        </p:nvPicPr>
        <p:blipFill>
          <a:blip r:embed="rId22"/>
          <a:stretch>
            <a:fillRect/>
          </a:stretch>
        </p:blipFill>
        <p:spPr>
          <a:xfrm>
            <a:off x="11189972" y="118170"/>
            <a:ext cx="866715" cy="895041"/>
          </a:xfrm>
          <a:prstGeom prst="rect">
            <a:avLst/>
          </a:prstGeom>
          <a:ln w="12700">
            <a:miter lim="400000"/>
          </a:ln>
        </p:spPr>
      </p:pic>
      <p:sp>
        <p:nvSpPr>
          <p:cNvPr id="6" name="Google Shape;308;p8"/>
          <p:cNvSpPr/>
          <p:nvPr/>
        </p:nvSpPr>
        <p:spPr>
          <a:xfrm>
            <a:off x="0" y="4"/>
            <a:ext cx="12192000" cy="6448719"/>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solidFill>
                  <a:srgbClr val="000000"/>
                </a:solidFill>
                <a:latin typeface="+mn-lt"/>
                <a:ea typeface="+mn-ea"/>
                <a:cs typeface="+mn-cs"/>
                <a:sym typeface="Source Sans Pro Regular"/>
              </a:defRPr>
            </a:pPr>
            <a:endParaRPr sz="675"/>
          </a:p>
        </p:txBody>
      </p:sp>
      <p:pic>
        <p:nvPicPr>
          <p:cNvPr id="7" name="Picture 9" descr="Picture 9"/>
          <p:cNvPicPr>
            <a:picLocks noChangeAspect="1"/>
          </p:cNvPicPr>
          <p:nvPr/>
        </p:nvPicPr>
        <p:blipFill>
          <a:blip r:embed="rId23"/>
          <a:stretch>
            <a:fillRect/>
          </a:stretch>
        </p:blipFill>
        <p:spPr>
          <a:xfrm>
            <a:off x="-9624"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34289" rIns="34289" anchor="ctr"/>
          <a:lstStyle/>
          <a:p>
            <a:pPr algn="ctr">
              <a:defRPr sz="700">
                <a:latin typeface="+mn-lt"/>
                <a:ea typeface="+mn-ea"/>
                <a:cs typeface="+mn-cs"/>
                <a:sym typeface="Source Sans Pro Regular"/>
              </a:defRPr>
            </a:pPr>
            <a:endParaRPr sz="525"/>
          </a:p>
        </p:txBody>
      </p:sp>
      <p:sp>
        <p:nvSpPr>
          <p:cNvPr id="9" name="TextBox 5"/>
          <p:cNvSpPr txBox="1"/>
          <p:nvPr/>
        </p:nvSpPr>
        <p:spPr>
          <a:xfrm>
            <a:off x="4400183" y="2325453"/>
            <a:ext cx="3721503"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lvl1pPr>
          </a:lstStyle>
          <a:p>
            <a:r>
              <a:rPr lang="fr-FR" sz="3300" b="1"/>
              <a:t>Merci</a:t>
            </a:r>
            <a:endParaRPr sz="3300" b="1"/>
          </a:p>
        </p:txBody>
      </p:sp>
      <p:sp>
        <p:nvSpPr>
          <p:cNvPr id="1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3" name="Body Level One…"/>
          <p:cNvSpPr txBox="1">
            <a:spLocks noGrp="1"/>
          </p:cNvSpPr>
          <p:nvPr>
            <p:ph type="body" idx="1"/>
          </p:nvPr>
        </p:nvSpPr>
        <p:spPr>
          <a:xfrm>
            <a:off x="609600" y="1695088"/>
            <a:ext cx="10972800" cy="4494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8"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‹N°›</a:t>
            </a:fld>
            <a:endParaRPr lang="hu-HU" sz="825">
              <a:solidFill>
                <a:schemeClr val="tx2">
                  <a:lumMod val="75000"/>
                </a:schemeClr>
              </a:solidFill>
            </a:endParaRPr>
          </a:p>
        </p:txBody>
      </p:sp>
      <p:sp>
        <p:nvSpPr>
          <p:cNvPr id="19" name="TextBox 7">
            <a:extLst>
              <a:ext uri="{FF2B5EF4-FFF2-40B4-BE49-F238E27FC236}">
                <a16:creationId xmlns:a16="http://schemas.microsoft.com/office/drawing/2014/main" id="{8449D2CC-B1D2-1C83-12EE-49375C7F60C9}"/>
              </a:ext>
            </a:extLst>
          </p:cNvPr>
          <p:cNvSpPr txBox="1"/>
          <p:nvPr userDrawn="1"/>
        </p:nvSpPr>
        <p:spPr>
          <a:xfrm>
            <a:off x="8462139" y="6458630"/>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20"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 du facilitateur</a:t>
            </a:r>
            <a:endParaRPr lang="hu-HU" sz="675"/>
          </a:p>
        </p:txBody>
      </p:sp>
      <p:pic>
        <p:nvPicPr>
          <p:cNvPr id="22" name="Image 21"/>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1382805" y="68012"/>
            <a:ext cx="761867" cy="716619"/>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2D51E5A1-6ACB-4E6F-A4AC-0DC66944A95A}"/>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28835" y="6256496"/>
            <a:ext cx="804048" cy="531732"/>
          </a:xfrm>
          <a:prstGeom prst="rect">
            <a:avLst/>
          </a:prstGeom>
        </p:spPr>
      </p:pic>
    </p:spTree>
  </p:cSld>
  <p:clrMap bg1="dk1" tx1="lt1" bg2="dk2" tx2="lt2" accent1="accent1" accent2="accent2" accent3="accent3" accent4="accent4" accent5="accent5" accent6="accent6" hlink="hlink" folHlink="folHlink"/>
  <p:sldLayoutIdLst>
    <p:sldLayoutId id="2147484848" r:id="rId1"/>
    <p:sldLayoutId id="2147484849" r:id="rId2"/>
    <p:sldLayoutId id="2147484862" r:id="rId3"/>
    <p:sldLayoutId id="2147484845" r:id="rId4"/>
    <p:sldLayoutId id="2147484850" r:id="rId5"/>
    <p:sldLayoutId id="2147484851" r:id="rId6"/>
    <p:sldLayoutId id="2147484852" r:id="rId7"/>
    <p:sldLayoutId id="2147484853" r:id="rId8"/>
    <p:sldLayoutId id="2147484854" r:id="rId9"/>
    <p:sldLayoutId id="2147484855" r:id="rId10"/>
    <p:sldLayoutId id="2147484856" r:id="rId11"/>
    <p:sldLayoutId id="2147484857" r:id="rId12"/>
    <p:sldLayoutId id="2147484858" r:id="rId13"/>
    <p:sldLayoutId id="2147484844" r:id="rId14"/>
    <p:sldLayoutId id="2147484859" r:id="rId15"/>
    <p:sldLayoutId id="2147484879" r:id="rId16"/>
    <p:sldLayoutId id="2147484860" r:id="rId17"/>
    <p:sldLayoutId id="2147484861" r:id="rId18"/>
    <p:sldLayoutId id="2147484846" r:id="rId19"/>
    <p:sldLayoutId id="2147484880" r:id="rId20"/>
  </p:sldLayoutIdLst>
  <p:transition spd="med"/>
  <p:txStyles>
    <p:title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16990" rtl="0" latinLnBrk="0">
        <a:lnSpc>
          <a:spcPct val="90000"/>
        </a:lnSpc>
        <a:spcBef>
          <a:spcPts val="225"/>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3" marR="0" indent="-54248"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7" marR="0" indent="-54248"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2" marR="0" indent="-5424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26" marR="0" indent="-5424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802860" marR="0" indent="-26038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911356" marR="0" indent="-26038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19851" marR="0" indent="-26038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28344" marR="0" indent="-260387" algn="l" defTabSz="216990" rtl="0" latinLnBrk="0">
        <a:lnSpc>
          <a:spcPct val="90000"/>
        </a:lnSpc>
        <a:spcBef>
          <a:spcPts val="225"/>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1pPr>
      <a:lvl2pPr marL="0" marR="0" indent="3429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2pPr>
      <a:lvl3pPr marL="0" marR="0" indent="6858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3pPr>
      <a:lvl4pPr marL="0" marR="0" indent="10287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4pPr>
      <a:lvl5pPr marL="0" marR="0" indent="13716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5pPr>
      <a:lvl6pPr marL="0" marR="0" indent="17145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6pPr>
      <a:lvl7pPr marL="0" marR="0" indent="20574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7pPr>
      <a:lvl8pPr marL="0" marR="0" indent="24003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8pPr>
      <a:lvl9pPr marL="0" marR="0" indent="2743200" algn="l" defTabSz="685800"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uFvmx_QWVbs" TargetMode="External"/><Relationship Id="rId2" Type="http://schemas.openxmlformats.org/officeDocument/2006/relationships/hyperlink" Target="https://www.youtube.com/watch?v=AzTvbiu1Alk&amp;list=PLYIGB9NQ1r45raQ1H770EhWIZGqbeovhAv"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Title 2"/>
          <p:cNvSpPr txBox="1">
            <a:spLocks noGrp="1"/>
          </p:cNvSpPr>
          <p:nvPr>
            <p:ph type="title"/>
          </p:nvPr>
        </p:nvSpPr>
        <p:spPr>
          <a:xfrm>
            <a:off x="570060" y="1795342"/>
            <a:ext cx="5728980" cy="1807707"/>
          </a:xfrm>
          <a:prstGeom prst="rect">
            <a:avLst/>
          </a:prstGeom>
        </p:spPr>
        <p:txBody>
          <a:bodyPr lIns="45719" tIns="45720" rIns="45719" bIns="45720" anchor="ctr">
            <a:noAutofit/>
          </a:bodyPr>
          <a:lstStyle/>
          <a:p>
            <a:pPr>
              <a:lnSpc>
                <a:spcPct val="100000"/>
              </a:lnSpc>
            </a:pPr>
            <a:r>
              <a:rPr lang="fr-FR" sz="3600" b="1" dirty="0"/>
              <a:t>Étapes pour enfiler et retirer l'équipement de Protection Individuelle </a:t>
            </a:r>
            <a:br>
              <a:rPr lang="fr-FR" sz="3600" b="1" dirty="0"/>
            </a:br>
            <a:r>
              <a:rPr lang="fr-FR" sz="3600" b="1" dirty="0"/>
              <a:t>(EPI)</a:t>
            </a:r>
            <a:endParaRPr lang="en-US" sz="3600" b="1" dirty="0"/>
          </a:p>
          <a:p>
            <a:endParaRPr sz="3600" b="1" dirty="0"/>
          </a:p>
        </p:txBody>
      </p:sp>
      <p:sp>
        <p:nvSpPr>
          <p:cNvPr id="521" name="Title 2"/>
          <p:cNvSpPr txBox="1"/>
          <p:nvPr/>
        </p:nvSpPr>
        <p:spPr>
          <a:xfrm>
            <a:off x="551384" y="820245"/>
            <a:ext cx="3299025" cy="594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90" rIns="34289" bIns="34290" anchor="ctr">
            <a:normAutofit/>
          </a:bodyPr>
          <a:lstStyle>
            <a:lvl1pPr defTabSz="289320">
              <a:lnSpc>
                <a:spcPct val="90000"/>
              </a:lnSpc>
              <a:defRPr sz="4400">
                <a:solidFill>
                  <a:srgbClr val="FFFFFF"/>
                </a:solidFill>
                <a:latin typeface="Source Sans Pro Bold"/>
                <a:ea typeface="Source Sans Pro Bold"/>
                <a:cs typeface="Source Sans Pro Bold"/>
                <a:sym typeface="Source Sans Pro Bold"/>
              </a:defRPr>
            </a:lvl1pPr>
          </a:lstStyle>
          <a:p>
            <a:r>
              <a:rPr sz="3600" b="1" dirty="0"/>
              <a:t>B6.3a</a:t>
            </a:r>
            <a:r>
              <a:rPr lang="en-US" sz="3600" b="1" dirty="0"/>
              <a:t> IPC</a:t>
            </a:r>
            <a:endParaRPr sz="3600" b="1" dirty="0"/>
          </a:p>
        </p:txBody>
      </p:sp>
      <p:sp>
        <p:nvSpPr>
          <p:cNvPr id="523" name="TextBox 9"/>
          <p:cNvSpPr txBox="1"/>
          <p:nvPr/>
        </p:nvSpPr>
        <p:spPr>
          <a:xfrm>
            <a:off x="643818" y="4365104"/>
            <a:ext cx="1750173"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1400">
                <a:solidFill>
                  <a:srgbClr val="FFFFFF"/>
                </a:solidFill>
                <a:latin typeface="+mn-lt"/>
                <a:ea typeface="+mn-ea"/>
                <a:cs typeface="+mn-cs"/>
                <a:sym typeface="Source Sans Pro Regular"/>
              </a:defRPr>
            </a:lvl1pPr>
          </a:lstStyle>
          <a:p>
            <a:r>
              <a:rPr lang="fr-FR" dirty="0"/>
              <a:t>Nom de l’orateur</a:t>
            </a:r>
            <a:endParaRPr dirty="0"/>
          </a:p>
        </p:txBody>
      </p:sp>
    </p:spTree>
    <p:extLst>
      <p:ext uri="{BB962C8B-B14F-4D97-AF65-F5344CB8AC3E}">
        <p14:creationId xmlns:p14="http://schemas.microsoft.com/office/powerpoint/2010/main" val="319709550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D9F37-3378-887B-AC47-7C8053C60B65}"/>
              </a:ext>
            </a:extLst>
          </p:cNvPr>
          <p:cNvSpPr txBox="1">
            <a:spLocks/>
          </p:cNvSpPr>
          <p:nvPr/>
        </p:nvSpPr>
        <p:spPr>
          <a:xfrm>
            <a:off x="0" y="267514"/>
            <a:ext cx="6574353" cy="664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t>4. Enfiler les couches externes</a:t>
            </a:r>
            <a:endParaRPr lang="en-US" dirty="0"/>
          </a:p>
          <a:p>
            <a:endParaRPr lang="en-US" b="1" dirty="0"/>
          </a:p>
        </p:txBody>
      </p:sp>
      <p:pic>
        <p:nvPicPr>
          <p:cNvPr id="12" name="Picture 12" descr="Une image contenant texte, dessin&#10;&#10;Description générée automatiquement">
            <a:extLst>
              <a:ext uri="{FF2B5EF4-FFF2-40B4-BE49-F238E27FC236}">
                <a16:creationId xmlns:a16="http://schemas.microsoft.com/office/drawing/2014/main" id="{A37EFF62-F9A6-8C54-6BEB-18FDA056C926}"/>
              </a:ext>
            </a:extLst>
          </p:cNvPr>
          <p:cNvPicPr/>
          <p:nvPr/>
        </p:nvPicPr>
        <p:blipFill rotWithShape="1">
          <a:blip r:embed="rId2"/>
          <a:srcRect l="18077" t="43315" r="56766" b="34086"/>
          <a:stretch/>
        </p:blipFill>
        <p:spPr bwMode="auto">
          <a:xfrm>
            <a:off x="839416" y="1340768"/>
            <a:ext cx="3384376" cy="2808312"/>
          </a:xfrm>
          <a:prstGeom prst="rect">
            <a:avLst/>
          </a:prstGeom>
          <a:ln>
            <a:noFill/>
          </a:ln>
          <a:extLst>
            <a:ext uri="{53640926-AAD7-44D8-BBD7-CCE9431645EC}">
              <a14:shadowObscured xmlns:a14="http://schemas.microsoft.com/office/drawing/2010/main"/>
            </a:ext>
          </a:extLst>
        </p:spPr>
      </p:pic>
      <p:pic>
        <p:nvPicPr>
          <p:cNvPr id="14" name="Picture 14" descr="Une image contenant diagramme&#10;&#10;Description générée automatiquement">
            <a:extLst>
              <a:ext uri="{FF2B5EF4-FFF2-40B4-BE49-F238E27FC236}">
                <a16:creationId xmlns:a16="http://schemas.microsoft.com/office/drawing/2014/main" id="{CEC96795-1BF2-41E3-E9D8-05274A69B0A5}"/>
              </a:ext>
            </a:extLst>
          </p:cNvPr>
          <p:cNvPicPr/>
          <p:nvPr/>
        </p:nvPicPr>
        <p:blipFill rotWithShape="1">
          <a:blip r:embed="rId3"/>
          <a:srcRect l="44294" t="40866" r="35518" b="35970"/>
          <a:stretch/>
        </p:blipFill>
        <p:spPr bwMode="auto">
          <a:xfrm>
            <a:off x="4598045" y="1124744"/>
            <a:ext cx="2578075" cy="2233236"/>
          </a:xfrm>
          <a:prstGeom prst="rect">
            <a:avLst/>
          </a:prstGeom>
          <a:ln>
            <a:noFill/>
          </a:ln>
          <a:extLst>
            <a:ext uri="{53640926-AAD7-44D8-BBD7-CCE9431645EC}">
              <a14:shadowObscured xmlns:a14="http://schemas.microsoft.com/office/drawing/2010/main"/>
            </a:ext>
          </a:extLst>
        </p:spPr>
      </p:pic>
      <p:pic>
        <p:nvPicPr>
          <p:cNvPr id="16" name="Picture 15" descr="Une image contenant texte, lettre&#10;&#10;Description générée automatiquement">
            <a:extLst>
              <a:ext uri="{FF2B5EF4-FFF2-40B4-BE49-F238E27FC236}">
                <a16:creationId xmlns:a16="http://schemas.microsoft.com/office/drawing/2014/main" id="{066E9526-DA5C-A437-17C9-1E5B1EE5CA03}"/>
              </a:ext>
            </a:extLst>
          </p:cNvPr>
          <p:cNvPicPr/>
          <p:nvPr/>
        </p:nvPicPr>
        <p:blipFill rotWithShape="1">
          <a:blip r:embed="rId3"/>
          <a:srcRect l="64288" t="47265" r="15428" b="42471"/>
          <a:stretch/>
        </p:blipFill>
        <p:spPr bwMode="auto">
          <a:xfrm>
            <a:off x="7553764" y="1124745"/>
            <a:ext cx="3294763" cy="2154242"/>
          </a:xfrm>
          <a:prstGeom prst="rect">
            <a:avLst/>
          </a:prstGeom>
          <a:ln>
            <a:noFill/>
          </a:ln>
          <a:extLst>
            <a:ext uri="{53640926-AAD7-44D8-BBD7-CCE9431645EC}">
              <a14:shadowObscured xmlns:a14="http://schemas.microsoft.com/office/drawing/2010/main"/>
            </a:ext>
          </a:extLst>
        </p:spPr>
      </p:pic>
      <p:pic>
        <p:nvPicPr>
          <p:cNvPr id="20" name="Image 19" descr="Une image contenant intérieur&#10;&#10;Description générée automatiquement">
            <a:extLst>
              <a:ext uri="{FF2B5EF4-FFF2-40B4-BE49-F238E27FC236}">
                <a16:creationId xmlns:a16="http://schemas.microsoft.com/office/drawing/2014/main" id="{64C4F7E2-EDDA-F800-BB21-EBC00B73B7F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968208" y="3729720"/>
            <a:ext cx="2664296" cy="2808312"/>
          </a:xfrm>
          <a:prstGeom prst="rect">
            <a:avLst/>
          </a:prstGeom>
          <a:noFill/>
        </p:spPr>
      </p:pic>
      <p:pic>
        <p:nvPicPr>
          <p:cNvPr id="24" name="Picture 2" descr="Une image contenant personne, intérieur&#10;&#10;Description générée automatiquement">
            <a:extLst>
              <a:ext uri="{FF2B5EF4-FFF2-40B4-BE49-F238E27FC236}">
                <a16:creationId xmlns:a16="http://schemas.microsoft.com/office/drawing/2014/main" id="{6AD48ABC-5D8C-3A79-FD3E-B63FAA4D00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3716" y="4397542"/>
            <a:ext cx="2555776" cy="1928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Image 18" descr="Une image contenant intérieur, sol&#10;&#10;Description générée automatiquement">
            <a:extLst>
              <a:ext uri="{FF2B5EF4-FFF2-40B4-BE49-F238E27FC236}">
                <a16:creationId xmlns:a16="http://schemas.microsoft.com/office/drawing/2014/main" id="{312DAC11-AF2A-B582-F6EA-3495FB71E184}"/>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5037890" y="3929264"/>
            <a:ext cx="2116219" cy="2602377"/>
          </a:xfrm>
          <a:prstGeom prst="rect">
            <a:avLst/>
          </a:prstGeom>
          <a:noFill/>
        </p:spPr>
      </p:pic>
    </p:spTree>
    <p:extLst>
      <p:ext uri="{BB962C8B-B14F-4D97-AF65-F5344CB8AC3E}">
        <p14:creationId xmlns:p14="http://schemas.microsoft.com/office/powerpoint/2010/main" val="382885017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ext Placeholder 5"/>
          <p:cNvSpPr txBox="1">
            <a:spLocks noGrp="1"/>
          </p:cNvSpPr>
          <p:nvPr>
            <p:ph type="body" sz="half" idx="1"/>
          </p:nvPr>
        </p:nvSpPr>
        <p:spPr>
          <a:xfrm>
            <a:off x="1841340" y="996899"/>
            <a:ext cx="8740489" cy="3129278"/>
          </a:xfrm>
          <a:prstGeom prst="rect">
            <a:avLst/>
          </a:prstGeom>
        </p:spPr>
        <p:txBody>
          <a:bodyPr lIns="45719" tIns="45720" rIns="45719" bIns="45720" anchor="ctr">
            <a:normAutofit/>
          </a:bodyPr>
          <a:lstStyle/>
          <a:p>
            <a:pPr>
              <a:defRPr sz="3200"/>
            </a:pPr>
            <a:r>
              <a:rPr b="1" dirty="0"/>
              <a:t>2. </a:t>
            </a:r>
            <a:r>
              <a:rPr lang="fr-FR" b="1" dirty="0"/>
              <a:t>Procédure pour </a:t>
            </a:r>
            <a:r>
              <a:rPr lang="fr-FR" sz="3200" b="1" dirty="0">
                <a:solidFill>
                  <a:schemeClr val="accent6"/>
                </a:solidFill>
              </a:rPr>
              <a:t>retirer</a:t>
            </a:r>
            <a:br>
              <a:rPr lang="fr-FR" sz="3200" b="1" dirty="0">
                <a:solidFill>
                  <a:schemeClr val="accent6"/>
                </a:solidFill>
              </a:rPr>
            </a:br>
            <a:r>
              <a:rPr lang="fr-FR" b="1" dirty="0"/>
              <a:t>l’ Équipement de Protection Individuelle (EPI)</a:t>
            </a:r>
            <a:endParaRPr lang="fr-FR" dirty="0"/>
          </a:p>
        </p:txBody>
      </p:sp>
      <p:sp>
        <p:nvSpPr>
          <p:cNvPr id="570" name="Rectangle 3"/>
          <p:cNvSpPr txBox="1"/>
          <p:nvPr/>
        </p:nvSpPr>
        <p:spPr>
          <a:xfrm>
            <a:off x="3278420" y="5662994"/>
            <a:ext cx="5870516"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89" tIns="45720" rIns="34289" bIns="45720" anchor="t">
            <a:spAutoFit/>
          </a:bodyPr>
          <a:lstStyle>
            <a:lvl1pPr>
              <a:defRPr sz="3200">
                <a:solidFill>
                  <a:srgbClr val="C00000"/>
                </a:solidFill>
                <a:latin typeface="Source Sans Pro Bold"/>
                <a:ea typeface="Source Sans Pro Bold"/>
                <a:cs typeface="Source Sans Pro Bold"/>
                <a:sym typeface="Source Sans Pro Bold"/>
              </a:defRPr>
            </a:lvl1pPr>
          </a:lstStyle>
          <a:p>
            <a:r>
              <a:rPr lang="fr-FR" dirty="0">
                <a:latin typeface="Source Sans Pro Regular"/>
              </a:rPr>
              <a:t>E</a:t>
            </a:r>
            <a:r>
              <a:rPr lang="fr-FR" dirty="0">
                <a:latin typeface="Source Sans Pro Regular"/>
                <a:cs typeface="Arial"/>
              </a:rPr>
              <a:t>PI comprenant une combinaison</a:t>
            </a:r>
          </a:p>
          <a:p>
            <a:endParaRPr lang="fr-FR" dirty="0">
              <a:latin typeface="Source Sans Pro Regular"/>
            </a:endParaRPr>
          </a:p>
        </p:txBody>
      </p:sp>
    </p:spTree>
    <p:extLst>
      <p:ext uri="{BB962C8B-B14F-4D97-AF65-F5344CB8AC3E}">
        <p14:creationId xmlns:p14="http://schemas.microsoft.com/office/powerpoint/2010/main" val="285345590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4705B-C9B8-CACB-571D-E85626687A5A}"/>
              </a:ext>
            </a:extLst>
          </p:cNvPr>
          <p:cNvSpPr txBox="1">
            <a:spLocks/>
          </p:cNvSpPr>
          <p:nvPr/>
        </p:nvSpPr>
        <p:spPr>
          <a:xfrm>
            <a:off x="6467" y="0"/>
            <a:ext cx="6705661"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t>1. Retirer les couches externes</a:t>
            </a:r>
            <a:endParaRPr lang="fr-FR" dirty="0"/>
          </a:p>
        </p:txBody>
      </p:sp>
      <p:pic>
        <p:nvPicPr>
          <p:cNvPr id="3" name="Image 3" descr="Une image contenant texte, journal, reçu&#10;&#10;Description générée automatiquement">
            <a:extLst>
              <a:ext uri="{FF2B5EF4-FFF2-40B4-BE49-F238E27FC236}">
                <a16:creationId xmlns:a16="http://schemas.microsoft.com/office/drawing/2014/main" id="{0FB34854-9A12-3510-7152-F8864A876405}"/>
              </a:ext>
            </a:extLst>
          </p:cNvPr>
          <p:cNvPicPr>
            <a:picLocks noChangeAspect="1"/>
          </p:cNvPicPr>
          <p:nvPr/>
        </p:nvPicPr>
        <p:blipFill>
          <a:blip r:embed="rId3"/>
          <a:stretch>
            <a:fillRect/>
          </a:stretch>
        </p:blipFill>
        <p:spPr>
          <a:xfrm>
            <a:off x="263352" y="1772816"/>
            <a:ext cx="11402847" cy="3888432"/>
          </a:xfrm>
          <a:prstGeom prst="rect">
            <a:avLst/>
          </a:prstGeom>
        </p:spPr>
      </p:pic>
      <p:sp>
        <p:nvSpPr>
          <p:cNvPr id="4" name="Text Placeholder 3">
            <a:extLst>
              <a:ext uri="{FF2B5EF4-FFF2-40B4-BE49-F238E27FC236}">
                <a16:creationId xmlns:a16="http://schemas.microsoft.com/office/drawing/2014/main" id="{9163161C-8BB4-4929-B470-8B70B6BB67AF}"/>
              </a:ext>
            </a:extLst>
          </p:cNvPr>
          <p:cNvSpPr>
            <a:spLocks noGrp="1"/>
          </p:cNvSpPr>
          <p:nvPr>
            <p:ph type="body" sz="half" idx="1"/>
          </p:nvPr>
        </p:nvSpPr>
        <p:spPr/>
        <p:txBody>
          <a:bodyPr/>
          <a:lstStyle/>
          <a:p>
            <a:endParaRPr lang="en-US"/>
          </a:p>
        </p:txBody>
      </p:sp>
    </p:spTree>
    <p:extLst>
      <p:ext uri="{BB962C8B-B14F-4D97-AF65-F5344CB8AC3E}">
        <p14:creationId xmlns:p14="http://schemas.microsoft.com/office/powerpoint/2010/main" val="325344359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9" name="Image 11" descr="Image 11"/>
          <p:cNvPicPr>
            <a:picLocks noChangeAspect="1"/>
          </p:cNvPicPr>
          <p:nvPr/>
        </p:nvPicPr>
        <p:blipFill>
          <a:blip r:embed="rId2"/>
          <a:stretch>
            <a:fillRect/>
          </a:stretch>
        </p:blipFill>
        <p:spPr>
          <a:xfrm>
            <a:off x="1631504" y="1125761"/>
            <a:ext cx="3600400" cy="5127623"/>
          </a:xfrm>
          <a:prstGeom prst="rect">
            <a:avLst/>
          </a:prstGeom>
          <a:ln w="12700">
            <a:miter lim="400000"/>
          </a:ln>
        </p:spPr>
      </p:pic>
      <p:pic>
        <p:nvPicPr>
          <p:cNvPr id="580" name="Image 12" descr="Image 12"/>
          <p:cNvPicPr>
            <a:picLocks noChangeAspect="1"/>
          </p:cNvPicPr>
          <p:nvPr/>
        </p:nvPicPr>
        <p:blipFill>
          <a:blip r:embed="rId3"/>
          <a:stretch>
            <a:fillRect/>
          </a:stretch>
        </p:blipFill>
        <p:spPr>
          <a:xfrm>
            <a:off x="6384032" y="1916832"/>
            <a:ext cx="4684506" cy="3661084"/>
          </a:xfrm>
          <a:prstGeom prst="rect">
            <a:avLst/>
          </a:prstGeom>
          <a:ln w="12700">
            <a:miter lim="400000"/>
          </a:ln>
        </p:spPr>
      </p:pic>
      <p:sp>
        <p:nvSpPr>
          <p:cNvPr id="2" name="Title 1">
            <a:extLst>
              <a:ext uri="{FF2B5EF4-FFF2-40B4-BE49-F238E27FC236}">
                <a16:creationId xmlns:a16="http://schemas.microsoft.com/office/drawing/2014/main" id="{33D219AE-3DA0-E0CA-5C24-54386B2AD0F7}"/>
              </a:ext>
            </a:extLst>
          </p:cNvPr>
          <p:cNvSpPr txBox="1">
            <a:spLocks/>
          </p:cNvSpPr>
          <p:nvPr/>
        </p:nvSpPr>
        <p:spPr>
          <a:xfrm>
            <a:off x="29832" y="116632"/>
            <a:ext cx="6705661"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t>Retirer les couches externes</a:t>
            </a:r>
            <a:endParaRPr lang="fr-FR" dirty="0"/>
          </a:p>
        </p:txBody>
      </p:sp>
    </p:spTree>
    <p:extLst>
      <p:ext uri="{BB962C8B-B14F-4D97-AF65-F5344CB8AC3E}">
        <p14:creationId xmlns:p14="http://schemas.microsoft.com/office/powerpoint/2010/main" val="279560308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8917-3DB8-35D3-EB3D-25200263F79A}"/>
              </a:ext>
            </a:extLst>
          </p:cNvPr>
          <p:cNvSpPr txBox="1">
            <a:spLocks/>
          </p:cNvSpPr>
          <p:nvPr/>
        </p:nvSpPr>
        <p:spPr>
          <a:xfrm>
            <a:off x="191344" y="0"/>
            <a:ext cx="5616624" cy="6001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latin typeface="Source Sans Pro Regular"/>
              </a:rPr>
              <a:t>2. Retirer la combinaison</a:t>
            </a:r>
            <a:endParaRPr lang="en-US" dirty="0">
              <a:latin typeface="Source Sans Pro Regular"/>
            </a:endParaRPr>
          </a:p>
        </p:txBody>
      </p:sp>
      <p:pic>
        <p:nvPicPr>
          <p:cNvPr id="3" name="Picture 8">
            <a:extLst>
              <a:ext uri="{FF2B5EF4-FFF2-40B4-BE49-F238E27FC236}">
                <a16:creationId xmlns:a16="http://schemas.microsoft.com/office/drawing/2014/main" id="{A75B9875-709E-303A-EEB6-A645741AAD0C}"/>
              </a:ext>
            </a:extLst>
          </p:cNvPr>
          <p:cNvPicPr/>
          <p:nvPr/>
        </p:nvPicPr>
        <p:blipFill rotWithShape="1">
          <a:blip r:embed="rId3"/>
          <a:srcRect l="27118" t="34474" r="23616" b="46333"/>
          <a:stretch/>
        </p:blipFill>
        <p:spPr bwMode="auto">
          <a:xfrm>
            <a:off x="911424" y="908720"/>
            <a:ext cx="10513168" cy="4544170"/>
          </a:xfrm>
          <a:prstGeom prst="rect">
            <a:avLst/>
          </a:prstGeom>
          <a:ln>
            <a:noFill/>
          </a:ln>
          <a:extLst>
            <a:ext uri="{53640926-AAD7-44D8-BBD7-CCE9431645EC}">
              <a14:shadowObscured xmlns:a14="http://schemas.microsoft.com/office/drawing/2010/main"/>
            </a:ext>
          </a:extLst>
        </p:spPr>
      </p:pic>
      <p:sp>
        <p:nvSpPr>
          <p:cNvPr id="4" name="TextBox 2">
            <a:extLst>
              <a:ext uri="{FF2B5EF4-FFF2-40B4-BE49-F238E27FC236}">
                <a16:creationId xmlns:a16="http://schemas.microsoft.com/office/drawing/2014/main" id="{CF62CF76-FE60-C16C-FD9D-9816FE8EC8A2}"/>
              </a:ext>
            </a:extLst>
          </p:cNvPr>
          <p:cNvSpPr txBox="1"/>
          <p:nvPr/>
        </p:nvSpPr>
        <p:spPr>
          <a:xfrm>
            <a:off x="890553" y="5687670"/>
            <a:ext cx="936104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baseline="30000" dirty="0">
                <a:solidFill>
                  <a:schemeClr val="bg1"/>
                </a:solidFill>
              </a:rPr>
              <a:t>2</a:t>
            </a:r>
            <a:r>
              <a:rPr lang="fr-FR" sz="1400" dirty="0">
                <a:solidFill>
                  <a:schemeClr val="bg1"/>
                </a:solidFill>
              </a:rPr>
              <a:t> </a:t>
            </a:r>
            <a:r>
              <a:rPr lang="fr-FR" sz="1400" dirty="0">
                <a:solidFill>
                  <a:schemeClr val="bg1"/>
                </a:solidFill>
                <a:latin typeface="Arial Narrow" panose="020B0606020202030204" pitchFamily="34" charset="0"/>
              </a:rPr>
              <a:t>Pour utiliser cette technique les gants doivent être bien ajustés. Si les gants extérieurs sont trop serrés ou si les des gants intérieurs sont trop lâches et / ou si les mains sont moites, il est possible qu’il faille retirer les gants extérieurs séparément après avoir retiré le tablier</a:t>
            </a:r>
            <a:r>
              <a:rPr lang="fr-FR" sz="1400" dirty="0">
                <a:solidFill>
                  <a:schemeClr val="bg1"/>
                </a:solidFill>
              </a:rPr>
              <a:t>.</a:t>
            </a:r>
          </a:p>
        </p:txBody>
      </p:sp>
      <p:sp>
        <p:nvSpPr>
          <p:cNvPr id="6" name="Text Placeholder 5">
            <a:extLst>
              <a:ext uri="{FF2B5EF4-FFF2-40B4-BE49-F238E27FC236}">
                <a16:creationId xmlns:a16="http://schemas.microsoft.com/office/drawing/2014/main" id="{C55C7C53-81B8-4989-BA70-FD061F302AD4}"/>
              </a:ext>
            </a:extLst>
          </p:cNvPr>
          <p:cNvSpPr>
            <a:spLocks noGrp="1"/>
          </p:cNvSpPr>
          <p:nvPr>
            <p:ph type="body" sz="half" idx="1"/>
          </p:nvPr>
        </p:nvSpPr>
        <p:spPr/>
        <p:txBody>
          <a:bodyPr/>
          <a:lstStyle/>
          <a:p>
            <a:endParaRPr lang="en-US"/>
          </a:p>
        </p:txBody>
      </p:sp>
    </p:spTree>
    <p:extLst>
      <p:ext uri="{BB962C8B-B14F-4D97-AF65-F5344CB8AC3E}">
        <p14:creationId xmlns:p14="http://schemas.microsoft.com/office/powerpoint/2010/main" val="206048430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5639E-149F-9099-9742-71926713AAC2}"/>
              </a:ext>
            </a:extLst>
          </p:cNvPr>
          <p:cNvSpPr txBox="1">
            <a:spLocks/>
          </p:cNvSpPr>
          <p:nvPr/>
        </p:nvSpPr>
        <p:spPr>
          <a:xfrm>
            <a:off x="119337" y="78654"/>
            <a:ext cx="8175940"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2800" b="1" dirty="0">
                <a:latin typeface="Source Sans Pro Regular"/>
              </a:rPr>
              <a:t>3. Retirer l’écran facial ou les lunettes et le masque</a:t>
            </a:r>
            <a:endParaRPr lang="fr-FR" sz="2800">
              <a:latin typeface="Source Sans Pro Regular"/>
            </a:endParaRPr>
          </a:p>
        </p:txBody>
      </p:sp>
      <p:pic>
        <p:nvPicPr>
          <p:cNvPr id="3" name="Image 3" descr="Une image contenant texte&#10;&#10;Description générée automatiquement">
            <a:extLst>
              <a:ext uri="{FF2B5EF4-FFF2-40B4-BE49-F238E27FC236}">
                <a16:creationId xmlns:a16="http://schemas.microsoft.com/office/drawing/2014/main" id="{F58BA76F-4303-A9F1-5C51-574614A48397}"/>
              </a:ext>
            </a:extLst>
          </p:cNvPr>
          <p:cNvPicPr>
            <a:picLocks noChangeAspect="1"/>
          </p:cNvPicPr>
          <p:nvPr/>
        </p:nvPicPr>
        <p:blipFill>
          <a:blip r:embed="rId3"/>
          <a:stretch>
            <a:fillRect/>
          </a:stretch>
        </p:blipFill>
        <p:spPr>
          <a:xfrm>
            <a:off x="983432" y="1609844"/>
            <a:ext cx="4744465" cy="3638312"/>
          </a:xfrm>
          <a:prstGeom prst="rect">
            <a:avLst/>
          </a:prstGeom>
        </p:spPr>
      </p:pic>
      <p:pic>
        <p:nvPicPr>
          <p:cNvPr id="4" name="Image 4" descr="Une image contenant texte&#10;&#10;Description générée automatiquement">
            <a:extLst>
              <a:ext uri="{FF2B5EF4-FFF2-40B4-BE49-F238E27FC236}">
                <a16:creationId xmlns:a16="http://schemas.microsoft.com/office/drawing/2014/main" id="{7A97D548-0D25-0969-2FF5-84A2B4A8D061}"/>
              </a:ext>
            </a:extLst>
          </p:cNvPr>
          <p:cNvPicPr>
            <a:picLocks noChangeAspect="1"/>
          </p:cNvPicPr>
          <p:nvPr/>
        </p:nvPicPr>
        <p:blipFill>
          <a:blip r:embed="rId4"/>
          <a:stretch>
            <a:fillRect/>
          </a:stretch>
        </p:blipFill>
        <p:spPr>
          <a:xfrm>
            <a:off x="6312024" y="1707200"/>
            <a:ext cx="5535374" cy="3443600"/>
          </a:xfrm>
          <a:prstGeom prst="rect">
            <a:avLst/>
          </a:prstGeom>
        </p:spPr>
      </p:pic>
    </p:spTree>
    <p:extLst>
      <p:ext uri="{BB962C8B-B14F-4D97-AF65-F5344CB8AC3E}">
        <p14:creationId xmlns:p14="http://schemas.microsoft.com/office/powerpoint/2010/main" val="115668011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A5E5D-8D5A-6272-BB57-0721181BE62B}"/>
              </a:ext>
            </a:extLst>
          </p:cNvPr>
          <p:cNvSpPr txBox="1">
            <a:spLocks/>
          </p:cNvSpPr>
          <p:nvPr/>
        </p:nvSpPr>
        <p:spPr>
          <a:xfrm>
            <a:off x="0" y="85193"/>
            <a:ext cx="8214468"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2800" b="1" dirty="0"/>
              <a:t>4. Retirer les bottes et les gants </a:t>
            </a:r>
            <a:endParaRPr lang="en-US" sz="2800" dirty="0"/>
          </a:p>
        </p:txBody>
      </p:sp>
      <p:pic>
        <p:nvPicPr>
          <p:cNvPr id="3" name="Image 3" descr="Une image contenant texte&#10;&#10;Description générée automatiquement">
            <a:extLst>
              <a:ext uri="{FF2B5EF4-FFF2-40B4-BE49-F238E27FC236}">
                <a16:creationId xmlns:a16="http://schemas.microsoft.com/office/drawing/2014/main" id="{F048BD51-C6B1-AD7E-97E0-91512E90BF3A}"/>
              </a:ext>
            </a:extLst>
          </p:cNvPr>
          <p:cNvPicPr>
            <a:picLocks noChangeAspect="1"/>
          </p:cNvPicPr>
          <p:nvPr/>
        </p:nvPicPr>
        <p:blipFill>
          <a:blip r:embed="rId2"/>
          <a:stretch>
            <a:fillRect/>
          </a:stretch>
        </p:blipFill>
        <p:spPr>
          <a:xfrm>
            <a:off x="358519" y="1472733"/>
            <a:ext cx="6156048" cy="2399341"/>
          </a:xfrm>
          <a:prstGeom prst="rect">
            <a:avLst/>
          </a:prstGeom>
        </p:spPr>
      </p:pic>
      <p:pic>
        <p:nvPicPr>
          <p:cNvPr id="4" name="Image 4" descr="Une image contenant diagramme&#10;&#10;Description générée automatiquement">
            <a:extLst>
              <a:ext uri="{FF2B5EF4-FFF2-40B4-BE49-F238E27FC236}">
                <a16:creationId xmlns:a16="http://schemas.microsoft.com/office/drawing/2014/main" id="{E97780B0-F643-6EAD-42C1-61BCCD1D3CEF}"/>
              </a:ext>
            </a:extLst>
          </p:cNvPr>
          <p:cNvPicPr>
            <a:picLocks noChangeAspect="1"/>
          </p:cNvPicPr>
          <p:nvPr/>
        </p:nvPicPr>
        <p:blipFill>
          <a:blip r:embed="rId3"/>
          <a:stretch>
            <a:fillRect/>
          </a:stretch>
        </p:blipFill>
        <p:spPr>
          <a:xfrm>
            <a:off x="6816080" y="1532705"/>
            <a:ext cx="4539232" cy="2913577"/>
          </a:xfrm>
          <a:prstGeom prst="rect">
            <a:avLst/>
          </a:prstGeom>
        </p:spPr>
      </p:pic>
      <p:sp>
        <p:nvSpPr>
          <p:cNvPr id="5" name="TextBox 6">
            <a:extLst>
              <a:ext uri="{FF2B5EF4-FFF2-40B4-BE49-F238E27FC236}">
                <a16:creationId xmlns:a16="http://schemas.microsoft.com/office/drawing/2014/main" id="{3ABF1BBE-347B-3F6C-1C47-C7D09814AE44}"/>
              </a:ext>
            </a:extLst>
          </p:cNvPr>
          <p:cNvSpPr txBox="1"/>
          <p:nvPr/>
        </p:nvSpPr>
        <p:spPr>
          <a:xfrm>
            <a:off x="587388" y="5192429"/>
            <a:ext cx="11017224" cy="738664"/>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baseline="30000" dirty="0">
                <a:solidFill>
                  <a:srgbClr val="C00000"/>
                </a:solidFill>
              </a:rPr>
              <a:t>3</a:t>
            </a:r>
            <a:r>
              <a:rPr lang="fr-FR" sz="1400" dirty="0"/>
              <a:t> </a:t>
            </a:r>
            <a:r>
              <a:rPr lang="fr-FR" sz="1400" dirty="0">
                <a:latin typeface="Source Sans Pro Regular"/>
              </a:rPr>
              <a:t>Pour décontaminer les bottes efficacement, il faut se mettre dans un pédiluve chloré à 0.5% (si les bottes sont très sales, boueuses , souillées de matières organiques, ôter la saleté avec une brosse) puis essuyer tous les côtés de la botte avec une solution chlorée à 0.5%. Les bottes doivent être désinfectées au moins une fois par jour en les trempant dans une solution chlorée à 0.5% pendant  30 minutes, puis rincées et séchées.</a:t>
            </a:r>
          </a:p>
        </p:txBody>
      </p:sp>
      <p:sp>
        <p:nvSpPr>
          <p:cNvPr id="6" name="Text Placeholder 5">
            <a:extLst>
              <a:ext uri="{FF2B5EF4-FFF2-40B4-BE49-F238E27FC236}">
                <a16:creationId xmlns:a16="http://schemas.microsoft.com/office/drawing/2014/main" id="{3DAC6612-434A-4376-A3A6-5F62B393FE98}"/>
              </a:ext>
            </a:extLst>
          </p:cNvPr>
          <p:cNvSpPr>
            <a:spLocks noGrp="1"/>
          </p:cNvSpPr>
          <p:nvPr>
            <p:ph type="body" sz="half" idx="1"/>
          </p:nvPr>
        </p:nvSpPr>
        <p:spPr/>
        <p:txBody>
          <a:bodyPr/>
          <a:lstStyle/>
          <a:p>
            <a:endParaRPr lang="en-US"/>
          </a:p>
        </p:txBody>
      </p:sp>
    </p:spTree>
    <p:extLst>
      <p:ext uri="{BB962C8B-B14F-4D97-AF65-F5344CB8AC3E}">
        <p14:creationId xmlns:p14="http://schemas.microsoft.com/office/powerpoint/2010/main" val="69731571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Rectangle 3"/>
          <p:cNvSpPr txBox="1"/>
          <p:nvPr/>
        </p:nvSpPr>
        <p:spPr>
          <a:xfrm>
            <a:off x="3586342" y="5579801"/>
            <a:ext cx="5314703"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lgn="ctr">
              <a:defRPr sz="3200">
                <a:solidFill>
                  <a:srgbClr val="C00000"/>
                </a:solidFill>
                <a:latin typeface="Source Sans Pro Bold"/>
                <a:ea typeface="Source Sans Pro Bold"/>
                <a:cs typeface="Source Sans Pro Bold"/>
                <a:sym typeface="Source Sans Pro Bold"/>
              </a:defRPr>
            </a:lvl1pPr>
          </a:lstStyle>
          <a:p>
            <a:r>
              <a:rPr lang="fr-FR" dirty="0"/>
              <a:t>EPI comprenant une blouse</a:t>
            </a:r>
          </a:p>
        </p:txBody>
      </p:sp>
      <p:sp>
        <p:nvSpPr>
          <p:cNvPr id="2" name="Text Placeholder 5">
            <a:extLst>
              <a:ext uri="{FF2B5EF4-FFF2-40B4-BE49-F238E27FC236}">
                <a16:creationId xmlns:a16="http://schemas.microsoft.com/office/drawing/2014/main" id="{2F8881DE-CF89-4914-1937-4737E5F6869A}"/>
              </a:ext>
            </a:extLst>
          </p:cNvPr>
          <p:cNvSpPr txBox="1">
            <a:spLocks/>
          </p:cNvSpPr>
          <p:nvPr/>
        </p:nvSpPr>
        <p:spPr>
          <a:xfrm>
            <a:off x="2098193" y="1716090"/>
            <a:ext cx="8393736" cy="1279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marL="0" marR="0" indent="0" algn="ctr" defTabSz="289320" rtl="0" latinLnBrk="0">
              <a:lnSpc>
                <a:spcPct val="90000"/>
              </a:lnSpc>
              <a:spcBef>
                <a:spcPts val="30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a:lstStyle>
          <a:p>
            <a:pPr>
              <a:defRPr sz="3200"/>
            </a:pPr>
            <a:r>
              <a:rPr lang="en-US" sz="3200" b="1"/>
              <a:t>3. </a:t>
            </a:r>
            <a:r>
              <a:rPr lang="fr-FR" sz="3200" b="1" dirty="0"/>
              <a:t>Procédure pour </a:t>
            </a:r>
            <a:r>
              <a:rPr lang="fr-FR" sz="3200" b="1" dirty="0">
                <a:solidFill>
                  <a:schemeClr val="accent6"/>
                </a:solidFill>
              </a:rPr>
              <a:t>enfiler</a:t>
            </a:r>
            <a:br>
              <a:rPr lang="fr-FR" sz="3200" b="1" dirty="0">
                <a:solidFill>
                  <a:schemeClr val="accent6"/>
                </a:solidFill>
              </a:rPr>
            </a:br>
            <a:r>
              <a:rPr lang="fr-FR" sz="3200" b="1" dirty="0"/>
              <a:t>l’ Équipement de Protection Individuelle (EPI)</a:t>
            </a:r>
          </a:p>
        </p:txBody>
      </p:sp>
    </p:spTree>
    <p:extLst>
      <p:ext uri="{BB962C8B-B14F-4D97-AF65-F5344CB8AC3E}">
        <p14:creationId xmlns:p14="http://schemas.microsoft.com/office/powerpoint/2010/main" val="373443713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75779-63B8-4BA8-15BB-26A668579304}"/>
              </a:ext>
            </a:extLst>
          </p:cNvPr>
          <p:cNvSpPr txBox="1">
            <a:spLocks/>
          </p:cNvSpPr>
          <p:nvPr/>
        </p:nvSpPr>
        <p:spPr>
          <a:xfrm>
            <a:off x="0" y="226035"/>
            <a:ext cx="8449388"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2800" b="1" dirty="0"/>
              <a:t>1. Se préparer à enfiler l’EPI</a:t>
            </a:r>
            <a:endParaRPr lang="en-US" sz="2800" dirty="0"/>
          </a:p>
        </p:txBody>
      </p:sp>
      <p:pic>
        <p:nvPicPr>
          <p:cNvPr id="3" name="Image 3">
            <a:extLst>
              <a:ext uri="{FF2B5EF4-FFF2-40B4-BE49-F238E27FC236}">
                <a16:creationId xmlns:a16="http://schemas.microsoft.com/office/drawing/2014/main" id="{47C46944-1B1C-21BB-8A63-B419B8814F4D}"/>
              </a:ext>
            </a:extLst>
          </p:cNvPr>
          <p:cNvPicPr>
            <a:picLocks noChangeAspect="1"/>
          </p:cNvPicPr>
          <p:nvPr/>
        </p:nvPicPr>
        <p:blipFill>
          <a:blip r:embed="rId3"/>
          <a:stretch>
            <a:fillRect/>
          </a:stretch>
        </p:blipFill>
        <p:spPr>
          <a:xfrm>
            <a:off x="1327667" y="1268760"/>
            <a:ext cx="10122970" cy="4248472"/>
          </a:xfrm>
          <a:prstGeom prst="rect">
            <a:avLst/>
          </a:prstGeom>
        </p:spPr>
      </p:pic>
      <p:pic>
        <p:nvPicPr>
          <p:cNvPr id="4" name="Image 4" descr="Une image contenant texte, capture d’écran&#10;&#10;Description générée automatiquement">
            <a:extLst>
              <a:ext uri="{FF2B5EF4-FFF2-40B4-BE49-F238E27FC236}">
                <a16:creationId xmlns:a16="http://schemas.microsoft.com/office/drawing/2014/main" id="{75F8FFA4-D6DC-1C05-D232-ABF75B56B5FC}"/>
              </a:ext>
            </a:extLst>
          </p:cNvPr>
          <p:cNvPicPr>
            <a:picLocks noChangeAspect="1"/>
          </p:cNvPicPr>
          <p:nvPr/>
        </p:nvPicPr>
        <p:blipFill>
          <a:blip r:embed="rId4"/>
          <a:stretch>
            <a:fillRect/>
          </a:stretch>
        </p:blipFill>
        <p:spPr>
          <a:xfrm>
            <a:off x="3287688" y="5983585"/>
            <a:ext cx="2314575" cy="866775"/>
          </a:xfrm>
          <a:prstGeom prst="rect">
            <a:avLst/>
          </a:prstGeom>
        </p:spPr>
      </p:pic>
      <p:sp>
        <p:nvSpPr>
          <p:cNvPr id="5" name="Text Placeholder 4">
            <a:extLst>
              <a:ext uri="{FF2B5EF4-FFF2-40B4-BE49-F238E27FC236}">
                <a16:creationId xmlns:a16="http://schemas.microsoft.com/office/drawing/2014/main" id="{024C6930-F112-486A-9CD9-5E4EE1E4B8A9}"/>
              </a:ext>
            </a:extLst>
          </p:cNvPr>
          <p:cNvSpPr>
            <a:spLocks noGrp="1"/>
          </p:cNvSpPr>
          <p:nvPr>
            <p:ph type="body" sz="half" idx="1"/>
          </p:nvPr>
        </p:nvSpPr>
        <p:spPr/>
        <p:txBody>
          <a:bodyPr/>
          <a:lstStyle/>
          <a:p>
            <a:endParaRPr lang="en-US"/>
          </a:p>
        </p:txBody>
      </p:sp>
    </p:spTree>
    <p:extLst>
      <p:ext uri="{BB962C8B-B14F-4D97-AF65-F5344CB8AC3E}">
        <p14:creationId xmlns:p14="http://schemas.microsoft.com/office/powerpoint/2010/main" val="265330788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505EF7-55A5-4BAB-B322-35E8CDBFA747}"/>
              </a:ext>
            </a:extLst>
          </p:cNvPr>
          <p:cNvSpPr>
            <a:spLocks noGrp="1"/>
          </p:cNvSpPr>
          <p:nvPr>
            <p:ph type="body" sz="half" idx="1"/>
          </p:nvPr>
        </p:nvSpPr>
        <p:spPr/>
        <p:txBody>
          <a:bodyPr/>
          <a:lstStyle/>
          <a:p>
            <a:endParaRPr lang="en-US"/>
          </a:p>
        </p:txBody>
      </p:sp>
      <p:sp>
        <p:nvSpPr>
          <p:cNvPr id="2" name="Title 1"/>
          <p:cNvSpPr>
            <a:spLocks noGrp="1"/>
          </p:cNvSpPr>
          <p:nvPr>
            <p:ph type="title" idx="4294967295"/>
          </p:nvPr>
        </p:nvSpPr>
        <p:spPr>
          <a:xfrm>
            <a:off x="0" y="-203200"/>
            <a:ext cx="10360025" cy="1143000"/>
          </a:xfrm>
        </p:spPr>
        <p:txBody>
          <a:bodyPr lIns="45719" tIns="45720" rIns="45719" bIns="45720" anchor="ctr">
            <a:normAutofit/>
          </a:bodyPr>
          <a:lstStyle/>
          <a:p>
            <a:r>
              <a:rPr lang="fr-FR" sz="3200" b="1" dirty="0">
                <a:solidFill>
                  <a:schemeClr val="tx1"/>
                </a:solidFill>
              </a:rPr>
              <a:t>2. Enfiler les gants, la blouse et le masque</a:t>
            </a:r>
            <a:endParaRPr lang="en-GB" sz="3200" b="1" dirty="0">
              <a:solidFill>
                <a:schemeClr val="tx1"/>
              </a:solidFill>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810" t="36910" r="15133" b="34804"/>
          <a:stretch/>
        </p:blipFill>
        <p:spPr bwMode="auto">
          <a:xfrm>
            <a:off x="235900" y="1844824"/>
            <a:ext cx="11720200" cy="36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641590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Google Shape;307;p8"/>
          <p:cNvSpPr txBox="1">
            <a:spLocks noGrp="1"/>
          </p:cNvSpPr>
          <p:nvPr>
            <p:ph type="title"/>
          </p:nvPr>
        </p:nvSpPr>
        <p:spPr>
          <a:xfrm>
            <a:off x="388933" y="856172"/>
            <a:ext cx="3264195" cy="959583"/>
          </a:xfrm>
          <a:prstGeom prst="rect">
            <a:avLst/>
          </a:prstGeom>
        </p:spPr>
        <p:txBody>
          <a:bodyPr lIns="0" tIns="0" rIns="0" bIns="0" anchor="t"/>
          <a:lstStyle/>
          <a:p>
            <a:r>
              <a:rPr sz="3200" b="1" dirty="0"/>
              <a:t>Introduction</a:t>
            </a:r>
          </a:p>
        </p:txBody>
      </p:sp>
      <p:sp>
        <p:nvSpPr>
          <p:cNvPr id="255" name="Google Shape;308;p8"/>
          <p:cNvSpPr txBox="1">
            <a:spLocks noGrp="1"/>
          </p:cNvSpPr>
          <p:nvPr>
            <p:ph type="body" idx="1"/>
          </p:nvPr>
        </p:nvSpPr>
        <p:spPr>
          <a:xfrm>
            <a:off x="4273552" y="1556791"/>
            <a:ext cx="7529515" cy="4832899"/>
          </a:xfrm>
          <a:prstGeom prst="rect">
            <a:avLst/>
          </a:prstGeom>
        </p:spPr>
        <p:txBody>
          <a:bodyPr lIns="0" tIns="0" rIns="0" bIns="0" anchor="t">
            <a:noAutofit/>
          </a:bodyPr>
          <a:lstStyle/>
          <a:p>
            <a:pPr marL="0" indent="0" defTabSz="214821">
              <a:lnSpc>
                <a:spcPct val="100000"/>
              </a:lnSpc>
              <a:spcBef>
                <a:spcPct val="20000"/>
              </a:spcBef>
              <a:spcAft>
                <a:spcPct val="0"/>
              </a:spcAft>
              <a:buNone/>
              <a:defRPr sz="2376"/>
            </a:pPr>
            <a:r>
              <a:rPr lang="fr" sz="2200" dirty="0"/>
              <a:t>Cette ressource d’apprentissage fait partie du Kit de formation avancée pour les équipes d’intervention rapide (KIF EIR), et s’adresse en particulier aux membres des EIR.</a:t>
            </a:r>
          </a:p>
          <a:p>
            <a:pPr marL="0" indent="0" defTabSz="214821">
              <a:lnSpc>
                <a:spcPct val="100000"/>
              </a:lnSpc>
              <a:spcBef>
                <a:spcPct val="20000"/>
              </a:spcBef>
              <a:spcAft>
                <a:spcPct val="0"/>
              </a:spcAft>
              <a:buNone/>
              <a:defRPr sz="2376"/>
            </a:pPr>
            <a:endParaRPr lang="fr" sz="2200" dirty="0"/>
          </a:p>
          <a:p>
            <a:pPr marL="0" indent="0" defTabSz="214821">
              <a:lnSpc>
                <a:spcPct val="100000"/>
              </a:lnSpc>
              <a:spcBef>
                <a:spcPct val="20000"/>
              </a:spcBef>
              <a:spcAft>
                <a:spcPct val="0"/>
              </a:spcAft>
              <a:buNone/>
              <a:defRPr sz="2376"/>
            </a:pPr>
            <a:r>
              <a:rPr lang="fr" sz="2200" dirty="0"/>
              <a:t>Basé sur une approche tous risques, ce programme vise à doter les membres des EIR des connaissances, des compétences, des attitudes et des outils nécessaires pour détecter rapidement un événement de santé publique et y répondre efficacement. </a:t>
            </a:r>
          </a:p>
          <a:p>
            <a:pPr marL="0" indent="0" defTabSz="214821">
              <a:lnSpc>
                <a:spcPct val="100000"/>
              </a:lnSpc>
              <a:spcBef>
                <a:spcPct val="20000"/>
              </a:spcBef>
              <a:spcAft>
                <a:spcPct val="0"/>
              </a:spcAft>
              <a:buNone/>
              <a:defRPr sz="2376"/>
            </a:pPr>
            <a:endParaRPr lang="fr" sz="2200" dirty="0"/>
          </a:p>
          <a:p>
            <a:pPr marL="0" indent="0" defTabSz="214821">
              <a:lnSpc>
                <a:spcPct val="100000"/>
              </a:lnSpc>
              <a:spcBef>
                <a:spcPct val="20000"/>
              </a:spcBef>
              <a:spcAft>
                <a:spcPct val="0"/>
              </a:spcAft>
              <a:buNone/>
              <a:defRPr sz="2376"/>
            </a:pPr>
            <a:r>
              <a:rPr lang="fr" sz="2200" dirty="0"/>
              <a:t>Le KIFA EIR est une composante du Programme de Formation des EIR de l’OMS.</a:t>
            </a:r>
          </a:p>
          <a:p>
            <a:pPr marL="0" indent="0" defTabSz="214821">
              <a:spcBef>
                <a:spcPts val="150"/>
              </a:spcBef>
              <a:buSzTx/>
              <a:buNone/>
              <a:defRPr sz="2376"/>
            </a:pPr>
            <a:endParaRPr lang="en-US" sz="2200" dirty="0"/>
          </a:p>
        </p:txBody>
      </p:sp>
    </p:spTree>
    <p:extLst>
      <p:ext uri="{BB962C8B-B14F-4D97-AF65-F5344CB8AC3E}">
        <p14:creationId xmlns:p14="http://schemas.microsoft.com/office/powerpoint/2010/main" val="3903535742"/>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10344472" cy="695325"/>
          </a:xfrm>
        </p:spPr>
        <p:txBody>
          <a:bodyPr lIns="45719" tIns="45720" rIns="45719" bIns="45720" anchor="ctr">
            <a:noAutofit/>
          </a:bodyPr>
          <a:lstStyle/>
          <a:p>
            <a:r>
              <a:rPr lang="fr-FR" sz="3200" b="1" dirty="0">
                <a:latin typeface="Source Sans Pro Regular"/>
              </a:rPr>
              <a:t>3. Enfiler l’écran facial ou les lunettes et la cagoule</a:t>
            </a:r>
            <a:endParaRPr lang="en-GB" sz="3200" b="1" dirty="0">
              <a:latin typeface="Source Sans Pro Regular"/>
            </a:endParaRPr>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790" t="15259" r="32116" b="54897"/>
          <a:stretch/>
        </p:blipFill>
        <p:spPr bwMode="auto">
          <a:xfrm>
            <a:off x="1055440" y="1700808"/>
            <a:ext cx="9675014" cy="4053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083520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49F0E-33EB-456C-A134-A5C039475335}"/>
              </a:ext>
            </a:extLst>
          </p:cNvPr>
          <p:cNvSpPr>
            <a:spLocks noGrp="1"/>
          </p:cNvSpPr>
          <p:nvPr>
            <p:ph type="body" sz="half" idx="1"/>
          </p:nvPr>
        </p:nvSpPr>
        <p:spPr/>
        <p:txBody>
          <a:bodyPr/>
          <a:lstStyle/>
          <a:p>
            <a:endParaRPr lang="en-US"/>
          </a:p>
        </p:txBody>
      </p:sp>
      <p:sp>
        <p:nvSpPr>
          <p:cNvPr id="2" name="Title 1"/>
          <p:cNvSpPr>
            <a:spLocks noGrp="1"/>
          </p:cNvSpPr>
          <p:nvPr>
            <p:ph type="title" idx="4294967295"/>
          </p:nvPr>
        </p:nvSpPr>
        <p:spPr>
          <a:xfrm>
            <a:off x="0" y="61913"/>
            <a:ext cx="6697663" cy="539750"/>
          </a:xfrm>
        </p:spPr>
        <p:txBody>
          <a:bodyPr lIns="45719" tIns="45720" rIns="45719" bIns="45720" anchor="ctr">
            <a:normAutofit/>
          </a:bodyPr>
          <a:lstStyle/>
          <a:p>
            <a:r>
              <a:rPr lang="fr-FR" sz="3200" b="1" dirty="0">
                <a:solidFill>
                  <a:schemeClr val="tx1"/>
                </a:solidFill>
              </a:rPr>
              <a:t>4. Enfiler les couches externes</a:t>
            </a:r>
            <a:endParaRPr lang="en-GB" sz="3200" b="1" dirty="0">
              <a:solidFill>
                <a:schemeClr val="tx1"/>
              </a:solidFill>
            </a:endParaRPr>
          </a:p>
        </p:txBody>
      </p:sp>
      <p:pic>
        <p:nvPicPr>
          <p:cNvPr id="14" name="Picture 13"/>
          <p:cNvPicPr/>
          <p:nvPr/>
        </p:nvPicPr>
        <p:blipFill rotWithShape="1">
          <a:blip r:embed="rId2"/>
          <a:srcRect l="68399" t="26930" r="14878" b="43879"/>
          <a:stretch/>
        </p:blipFill>
        <p:spPr bwMode="auto">
          <a:xfrm>
            <a:off x="983432" y="1340768"/>
            <a:ext cx="3819390" cy="4248471"/>
          </a:xfrm>
          <a:prstGeom prst="rect">
            <a:avLst/>
          </a:prstGeom>
          <a:ln>
            <a:noFill/>
          </a:ln>
          <a:extLst>
            <a:ext uri="{53640926-AAD7-44D8-BBD7-CCE9431645EC}">
              <a14:shadowObscured xmlns:a14="http://schemas.microsoft.com/office/drawing/2010/main"/>
            </a:ext>
          </a:extLst>
        </p:spPr>
      </p:pic>
      <p:pic>
        <p:nvPicPr>
          <p:cNvPr id="15" name="Picture 14"/>
          <p:cNvPicPr/>
          <p:nvPr/>
        </p:nvPicPr>
        <p:blipFill rotWithShape="1">
          <a:blip r:embed="rId3"/>
          <a:srcRect l="44294" t="40866" r="35518" b="35970"/>
          <a:stretch/>
        </p:blipFill>
        <p:spPr bwMode="auto">
          <a:xfrm>
            <a:off x="5991702" y="1340768"/>
            <a:ext cx="3632689" cy="2977513"/>
          </a:xfrm>
          <a:prstGeom prst="rect">
            <a:avLst/>
          </a:prstGeom>
          <a:ln>
            <a:noFill/>
          </a:ln>
          <a:extLst>
            <a:ext uri="{53640926-AAD7-44D8-BBD7-CCE9431645EC}">
              <a14:shadowObscured xmlns:a14="http://schemas.microsoft.com/office/drawing/2010/main"/>
            </a:ext>
          </a:extLst>
        </p:spPr>
      </p:pic>
      <p:pic>
        <p:nvPicPr>
          <p:cNvPr id="16" name="Picture 15"/>
          <p:cNvPicPr/>
          <p:nvPr/>
        </p:nvPicPr>
        <p:blipFill rotWithShape="1">
          <a:blip r:embed="rId3"/>
          <a:srcRect l="64288" t="47265" r="15428" b="42471"/>
          <a:stretch/>
        </p:blipFill>
        <p:spPr bwMode="auto">
          <a:xfrm>
            <a:off x="6064583" y="4614244"/>
            <a:ext cx="3632688" cy="21820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450927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Rectangle 3"/>
          <p:cNvSpPr txBox="1"/>
          <p:nvPr/>
        </p:nvSpPr>
        <p:spPr>
          <a:xfrm>
            <a:off x="3573503" y="5604919"/>
            <a:ext cx="5019321"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89" tIns="45720" rIns="34289" bIns="45720" anchor="t">
            <a:spAutoFit/>
          </a:bodyPr>
          <a:lstStyle>
            <a:lvl1pPr algn="ctr">
              <a:defRPr sz="3200">
                <a:solidFill>
                  <a:srgbClr val="C00000"/>
                </a:solidFill>
                <a:latin typeface="Source Sans Pro Bold"/>
                <a:ea typeface="Source Sans Pro Bold"/>
                <a:cs typeface="Source Sans Pro Bold"/>
                <a:sym typeface="Source Sans Pro Bold"/>
              </a:defRPr>
            </a:lvl1pPr>
          </a:lstStyle>
          <a:p>
            <a:r>
              <a:rPr lang="fr-FR" b="1" dirty="0">
                <a:latin typeface="Source Sans Pro Regular"/>
              </a:rPr>
              <a:t>EPI comprenant une blouse</a:t>
            </a:r>
            <a:endParaRPr lang="fr-FR" b="1" dirty="0"/>
          </a:p>
        </p:txBody>
      </p:sp>
      <p:sp>
        <p:nvSpPr>
          <p:cNvPr id="2" name="Text Placeholder 5">
            <a:extLst>
              <a:ext uri="{FF2B5EF4-FFF2-40B4-BE49-F238E27FC236}">
                <a16:creationId xmlns:a16="http://schemas.microsoft.com/office/drawing/2014/main" id="{39891CA6-7E11-C109-7D3E-300B3B07E1B8}"/>
              </a:ext>
            </a:extLst>
          </p:cNvPr>
          <p:cNvSpPr txBox="1">
            <a:spLocks/>
          </p:cNvSpPr>
          <p:nvPr/>
        </p:nvSpPr>
        <p:spPr>
          <a:xfrm>
            <a:off x="2136722" y="1561979"/>
            <a:ext cx="7918557" cy="2011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marL="0" marR="0" indent="0" algn="ctr" defTabSz="289320" rtl="0" latinLnBrk="0">
              <a:lnSpc>
                <a:spcPct val="90000"/>
              </a:lnSpc>
              <a:spcBef>
                <a:spcPts val="30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a:lstStyle>
          <a:p>
            <a:pPr>
              <a:defRPr sz="3200"/>
            </a:pPr>
            <a:r>
              <a:rPr lang="en-US" sz="3200" b="1" dirty="0">
                <a:latin typeface="Source Sans Pro Regular"/>
              </a:rPr>
              <a:t>4. </a:t>
            </a:r>
            <a:r>
              <a:rPr lang="fr-FR" sz="3200" b="1" dirty="0">
                <a:latin typeface="Source Sans Pro Regular"/>
              </a:rPr>
              <a:t>Procédure pour retirer</a:t>
            </a:r>
            <a:br>
              <a:rPr lang="fr-FR" sz="3200" b="1" dirty="0">
                <a:latin typeface="Source Sans Pro Regular"/>
              </a:rPr>
            </a:br>
            <a:r>
              <a:rPr lang="fr-FR" sz="3200" b="1" dirty="0">
                <a:latin typeface="Source Sans Pro Regular"/>
              </a:rPr>
              <a:t>l’ Équipement de Protection Individuelle (EPI)</a:t>
            </a:r>
            <a:endParaRPr lang="fr-FR" sz="3200">
              <a:latin typeface="Source Sans Pro Regular"/>
            </a:endParaRPr>
          </a:p>
          <a:p>
            <a:pPr>
              <a:defRPr sz="3200"/>
            </a:pPr>
            <a:endParaRPr lang="en-US" sz="3200" b="1" dirty="0">
              <a:latin typeface="Source Sans Pro Regular"/>
            </a:endParaRPr>
          </a:p>
        </p:txBody>
      </p:sp>
    </p:spTree>
    <p:extLst>
      <p:ext uri="{BB962C8B-B14F-4D97-AF65-F5344CB8AC3E}">
        <p14:creationId xmlns:p14="http://schemas.microsoft.com/office/powerpoint/2010/main" val="4779134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F9B6F4-015A-40F4-9D66-B6F4251C8AC4}"/>
              </a:ext>
            </a:extLst>
          </p:cNvPr>
          <p:cNvSpPr>
            <a:spLocks noGrp="1"/>
          </p:cNvSpPr>
          <p:nvPr>
            <p:ph type="body" sz="half" idx="1"/>
          </p:nvPr>
        </p:nvSpPr>
        <p:spPr/>
        <p:txBody>
          <a:bodyPr/>
          <a:lstStyle/>
          <a:p>
            <a:endParaRPr lang="en-US"/>
          </a:p>
        </p:txBody>
      </p:sp>
      <p:sp>
        <p:nvSpPr>
          <p:cNvPr id="2" name="Title 1"/>
          <p:cNvSpPr>
            <a:spLocks noGrp="1"/>
          </p:cNvSpPr>
          <p:nvPr>
            <p:ph type="title" idx="4294967295"/>
          </p:nvPr>
        </p:nvSpPr>
        <p:spPr>
          <a:xfrm>
            <a:off x="0" y="71551"/>
            <a:ext cx="7226300" cy="642938"/>
          </a:xfrm>
        </p:spPr>
        <p:txBody>
          <a:bodyPr lIns="45719" tIns="45720" rIns="45719" bIns="45720" anchor="ctr">
            <a:normAutofit/>
          </a:bodyPr>
          <a:lstStyle/>
          <a:p>
            <a:r>
              <a:rPr lang="fr-FR" sz="3200" b="1" dirty="0">
                <a:latin typeface="Source Sans Pro Regular"/>
              </a:rPr>
              <a:t>1. Retirer les couches externes</a:t>
            </a:r>
            <a:endParaRPr lang="en-GB" sz="3200" b="1" dirty="0">
              <a:latin typeface="Source Sans Pro Regular"/>
            </a:endParaRPr>
          </a:p>
        </p:txBody>
      </p:sp>
      <p:pic>
        <p:nvPicPr>
          <p:cNvPr id="9" name="Picture 8"/>
          <p:cNvPicPr/>
          <p:nvPr/>
        </p:nvPicPr>
        <p:blipFill rotWithShape="1">
          <a:blip r:embed="rId3"/>
          <a:srcRect l="17326" t="33521" r="14727" b="37100"/>
          <a:stretch/>
        </p:blipFill>
        <p:spPr bwMode="auto">
          <a:xfrm>
            <a:off x="1271464" y="1196752"/>
            <a:ext cx="9037004" cy="4104456"/>
          </a:xfrm>
          <a:prstGeom prst="rect">
            <a:avLst/>
          </a:prstGeom>
          <a:ln>
            <a:noFill/>
          </a:ln>
          <a:extLst>
            <a:ext uri="{53640926-AAD7-44D8-BBD7-CCE9431645EC}">
              <a14:shadowObscured xmlns:a14="http://schemas.microsoft.com/office/drawing/2010/main"/>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834" t="73397" r="28744" b="22019"/>
          <a:stretch/>
        </p:blipFill>
        <p:spPr bwMode="auto">
          <a:xfrm>
            <a:off x="911424" y="5677566"/>
            <a:ext cx="10881360" cy="465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361244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FC8DF3F-FF08-4EC8-888D-77C179231183}"/>
              </a:ext>
            </a:extLst>
          </p:cNvPr>
          <p:cNvSpPr>
            <a:spLocks noGrp="1"/>
          </p:cNvSpPr>
          <p:nvPr>
            <p:ph type="body" sz="half" idx="1"/>
          </p:nvPr>
        </p:nvSpPr>
        <p:spPr/>
        <p:txBody>
          <a:bodyPr/>
          <a:lstStyle/>
          <a:p>
            <a:endParaRPr lang="en-US"/>
          </a:p>
        </p:txBody>
      </p:sp>
      <p:sp>
        <p:nvSpPr>
          <p:cNvPr id="2" name="Title 1"/>
          <p:cNvSpPr>
            <a:spLocks noGrp="1"/>
          </p:cNvSpPr>
          <p:nvPr>
            <p:ph type="title" idx="4294967295"/>
          </p:nvPr>
        </p:nvSpPr>
        <p:spPr>
          <a:xfrm>
            <a:off x="0" y="-1588"/>
            <a:ext cx="6815138" cy="771526"/>
          </a:xfrm>
        </p:spPr>
        <p:txBody>
          <a:bodyPr lIns="45719" tIns="45720" rIns="45719" bIns="45720" anchor="ctr">
            <a:normAutofit/>
          </a:bodyPr>
          <a:lstStyle/>
          <a:p>
            <a:r>
              <a:rPr lang="fr-FR" sz="3200" b="1" dirty="0">
                <a:solidFill>
                  <a:schemeClr val="tx1"/>
                </a:solidFill>
              </a:rPr>
              <a:t>2. Retirer la cagoule et la blouse</a:t>
            </a:r>
            <a:endParaRPr lang="en-GB" sz="3200" b="1" dirty="0">
              <a:solidFill>
                <a:schemeClr val="tx1"/>
              </a:solidFill>
            </a:endParaRPr>
          </a:p>
        </p:txBody>
      </p:sp>
      <p:pic>
        <p:nvPicPr>
          <p:cNvPr id="7" name="Picture 6"/>
          <p:cNvPicPr/>
          <p:nvPr/>
        </p:nvPicPr>
        <p:blipFill rotWithShape="1">
          <a:blip r:embed="rId3"/>
          <a:srcRect l="28728" t="24038" r="27007" b="55078"/>
          <a:stretch/>
        </p:blipFill>
        <p:spPr bwMode="auto">
          <a:xfrm>
            <a:off x="1775520" y="1268760"/>
            <a:ext cx="8856984" cy="46085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8522329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88"/>
            <a:ext cx="11467220" cy="706438"/>
          </a:xfrm>
        </p:spPr>
        <p:txBody>
          <a:bodyPr lIns="45719" tIns="45720" rIns="45719" bIns="45720" anchor="ctr">
            <a:noAutofit/>
          </a:bodyPr>
          <a:lstStyle/>
          <a:p>
            <a:r>
              <a:rPr lang="fr-FR" sz="3200" b="1" dirty="0">
                <a:latin typeface="Source Sans Pro Regular"/>
              </a:rPr>
              <a:t>3. Retirer l’écran facial ou les lunettes et le masque</a:t>
            </a:r>
            <a:endParaRPr lang="en-GB" sz="3200" b="1" dirty="0">
              <a:latin typeface="Source Sans Pro Regular"/>
            </a:endParaRPr>
          </a:p>
        </p:txBody>
      </p:sp>
      <p:pic>
        <p:nvPicPr>
          <p:cNvPr id="6" name="Picture 5"/>
          <p:cNvPicPr/>
          <p:nvPr/>
        </p:nvPicPr>
        <p:blipFill rotWithShape="1">
          <a:blip r:embed="rId3"/>
          <a:srcRect l="28705" t="45444" r="49162" b="33051"/>
          <a:stretch/>
        </p:blipFill>
        <p:spPr bwMode="auto">
          <a:xfrm>
            <a:off x="767408" y="1340768"/>
            <a:ext cx="4896544" cy="4032448"/>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a:srcRect l="52342" t="45444" r="25504" b="36703"/>
          <a:stretch/>
        </p:blipFill>
        <p:spPr bwMode="auto">
          <a:xfrm>
            <a:off x="6102626" y="1245955"/>
            <a:ext cx="5364594" cy="40324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5066532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958DCE-87C9-4F97-BCB6-82668ADEB22B}"/>
              </a:ext>
            </a:extLst>
          </p:cNvPr>
          <p:cNvSpPr>
            <a:spLocks noGrp="1"/>
          </p:cNvSpPr>
          <p:nvPr>
            <p:ph type="body" sz="half" idx="1"/>
          </p:nvPr>
        </p:nvSpPr>
        <p:spPr/>
        <p:txBody>
          <a:bodyPr/>
          <a:lstStyle/>
          <a:p>
            <a:endParaRPr lang="en-US"/>
          </a:p>
        </p:txBody>
      </p:sp>
      <p:sp>
        <p:nvSpPr>
          <p:cNvPr id="2" name="Title 1"/>
          <p:cNvSpPr>
            <a:spLocks noGrp="1"/>
          </p:cNvSpPr>
          <p:nvPr>
            <p:ph type="title" idx="4294967295"/>
          </p:nvPr>
        </p:nvSpPr>
        <p:spPr>
          <a:xfrm>
            <a:off x="0" y="128811"/>
            <a:ext cx="7496175" cy="615951"/>
          </a:xfrm>
        </p:spPr>
        <p:txBody>
          <a:bodyPr lIns="45719" tIns="45720" rIns="45719" bIns="45720" anchor="ctr">
            <a:normAutofit/>
          </a:bodyPr>
          <a:lstStyle/>
          <a:p>
            <a:r>
              <a:rPr lang="fr-FR" sz="2800" b="1" dirty="0">
                <a:latin typeface="Source Sans Pro Regular"/>
              </a:rPr>
              <a:t>4. Retirer les bottes et les gants </a:t>
            </a:r>
            <a:endParaRPr lang="en-GB" sz="2800" b="1" dirty="0">
              <a:latin typeface="Source Sans Pro Regular"/>
            </a:endParaRPr>
          </a:p>
        </p:txBody>
      </p:sp>
      <p:pic>
        <p:nvPicPr>
          <p:cNvPr id="9" name="Picture 8"/>
          <p:cNvPicPr/>
          <p:nvPr/>
        </p:nvPicPr>
        <p:blipFill rotWithShape="1">
          <a:blip r:embed="rId3"/>
          <a:srcRect l="28439" t="67468" r="48171" b="21112"/>
          <a:stretch/>
        </p:blipFill>
        <p:spPr bwMode="auto">
          <a:xfrm>
            <a:off x="911424" y="1268761"/>
            <a:ext cx="5256584" cy="3341740"/>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a:srcRect l="51984" t="63919" r="26535" b="21112"/>
          <a:stretch/>
        </p:blipFill>
        <p:spPr bwMode="auto">
          <a:xfrm>
            <a:off x="6456040" y="1268761"/>
            <a:ext cx="4464496" cy="3715041"/>
          </a:xfrm>
          <a:prstGeom prst="rect">
            <a:avLst/>
          </a:prstGeom>
          <a:ln>
            <a:noFill/>
          </a:ln>
          <a:extLst>
            <a:ext uri="{53640926-AAD7-44D8-BBD7-CCE9431645EC}">
              <a14:shadowObscured xmlns:a14="http://schemas.microsoft.com/office/drawing/2010/main"/>
            </a:ext>
          </a:extLst>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4771" t="86054" r="36561" b="9205"/>
          <a:stretch/>
        </p:blipFill>
        <p:spPr bwMode="auto">
          <a:xfrm>
            <a:off x="627799" y="5264113"/>
            <a:ext cx="11080417"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205168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Google Shape;300;p7"/>
          <p:cNvSpPr txBox="1">
            <a:spLocks noGrp="1"/>
          </p:cNvSpPr>
          <p:nvPr>
            <p:ph type="title" idx="4294967295"/>
          </p:nvPr>
        </p:nvSpPr>
        <p:spPr>
          <a:xfrm>
            <a:off x="2711624" y="2276872"/>
            <a:ext cx="6988175" cy="911225"/>
          </a:xfrm>
          <a:prstGeom prst="rect">
            <a:avLst/>
          </a:prstGeom>
        </p:spPr>
        <p:txBody>
          <a:bodyPr lIns="101249" tIns="101249" rIns="101249" bIns="101249" anchor="t">
            <a:normAutofit/>
          </a:bodyPr>
          <a:lstStyle/>
          <a:p>
            <a:pPr algn="ctr" defTabSz="210482">
              <a:defRPr sz="3104"/>
            </a:pPr>
            <a:r>
              <a:rPr lang="fr" sz="4400" b="1" dirty="0"/>
              <a:t>Merci !</a:t>
            </a:r>
            <a:endParaRPr lang="fr-FR" sz="4400" dirty="0"/>
          </a:p>
        </p:txBody>
      </p:sp>
    </p:spTree>
    <p:extLst>
      <p:ext uri="{BB962C8B-B14F-4D97-AF65-F5344CB8AC3E}">
        <p14:creationId xmlns:p14="http://schemas.microsoft.com/office/powerpoint/2010/main" val="3367668848"/>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479376" y="1034351"/>
            <a:ext cx="11017224" cy="3729036"/>
          </a:xfrm>
        </p:spPr>
        <p:txBody>
          <a:bodyPr vert="horz" wrap="square" lIns="13500" tIns="0" rIns="13500" bIns="0" numCol="1" rtlCol="0" anchor="t" anchorCtr="0" compatLnSpc="1">
            <a:prstTxWarp prst="textNoShape">
              <a:avLst/>
            </a:prstTxWarp>
            <a:noAutofit/>
          </a:bodyPr>
          <a:lstStyle/>
          <a:p>
            <a:r>
              <a:rPr lang="fr" sz="1800" b="1" dirty="0">
                <a:cs typeface="Arial"/>
              </a:rPr>
              <a:t>Plateforme d’apprentissage de l’OMS sur la sécurité sanitaire – Supports de formation</a:t>
            </a:r>
            <a:endParaRPr lang="en-US" sz="1800" dirty="0">
              <a:cs typeface="Arial"/>
            </a:endParaRPr>
          </a:p>
          <a:p>
            <a:r>
              <a:rPr lang="fr" sz="1800" dirty="0">
                <a:cs typeface="Arial"/>
              </a:rPr>
              <a:t>Les présents supports de formation sont la propriété de © l’Organisation mondiale de la Santé (OMS), 2022. Tous droits réservés.</a:t>
            </a:r>
          </a:p>
          <a:p>
            <a:r>
              <a:rPr lang="fr" sz="1800" dirty="0">
                <a:cs typeface="Arial"/>
              </a:rPr>
              <a:t>Votre utilisation des présents supports est soumise aux conditions d’utilisation de la « </a:t>
            </a:r>
            <a:r>
              <a:rPr lang="fr" sz="1800" u="sng" dirty="0">
                <a:cs typeface="Arial"/>
                <a:hlinkClick r:id="rId3"/>
              </a:rPr>
              <a:t>Plateforme d’apprentissage de l’OMS sur la sécurité sanitaire – Supports de formation</a:t>
            </a:r>
            <a:r>
              <a:rPr lang="fr" sz="1800" dirty="0">
                <a:cs typeface="Arial"/>
              </a:rPr>
              <a:t> », que vous avez acceptées en les téléchargeant, et qui sont disponibles sur la Plateforme d’apprentissage sur la sécurité sanitaire à l’adresse suivante : </a:t>
            </a:r>
            <a:r>
              <a:rPr lang="fr" sz="1800" u="sng" dirty="0">
                <a:cs typeface="Arial"/>
                <a:hlinkClick r:id="rId4"/>
              </a:rPr>
              <a:t>https://extranet.who.int/hslp</a:t>
            </a:r>
            <a:r>
              <a:rPr lang="fr" sz="1800" dirty="0">
                <a:cs typeface="Arial"/>
              </a:rPr>
              <a:t>.  </a:t>
            </a:r>
            <a:endParaRPr lang="en-US" sz="1800" dirty="0"/>
          </a:p>
          <a:p>
            <a:endParaRPr lang="en-US" sz="1800" dirty="0"/>
          </a:p>
          <a:p>
            <a:r>
              <a:rPr lang="fr" sz="18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800" dirty="0"/>
          </a:p>
          <a:p>
            <a:endParaRPr lang="en-US" sz="1800" dirty="0"/>
          </a:p>
          <a:p>
            <a:r>
              <a:rPr lang="fr" sz="18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800" dirty="0">
                <a:cs typeface="Arial"/>
              </a:rPr>
              <a:t>https://extranet.who.int/hslp/</a:t>
            </a:r>
            <a:r>
              <a:rPr lang="fr" sz="18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r>
              <a:rPr lang="fr" sz="1800" dirty="0">
                <a:cs typeface="Arial"/>
              </a:rPr>
              <a:t>En outre, nous vous invitons à informer l’OMS de toute modification de ces documents utilisés à des fins publiques, d’archivage ou de formation continue, en envoyant un courrier électronique à l’adresse suivante : </a:t>
            </a:r>
            <a:r>
              <a:rPr lang="fr" sz="1800" u="sng" dirty="0">
                <a:solidFill>
                  <a:srgbClr val="0563C1"/>
                </a:solidFill>
                <a:cs typeface="Arial"/>
                <a:hlinkClick r:id="rId5"/>
              </a:rPr>
              <a:t>ihrhrt@who.int</a:t>
            </a:r>
            <a:r>
              <a:rPr lang="fr" sz="1800" dirty="0">
                <a:cs typeface="Arial"/>
              </a:rPr>
              <a:t>.</a:t>
            </a:r>
            <a:endParaRPr lang="en-US" sz="1800" dirty="0">
              <a:cs typeface="Arial"/>
            </a:endParaRPr>
          </a:p>
          <a:p>
            <a:pPr rtl="0"/>
            <a:endParaRPr lang="en-US" sz="1800" dirty="0"/>
          </a:p>
        </p:txBody>
      </p:sp>
      <p:sp>
        <p:nvSpPr>
          <p:cNvPr id="2" name="TextBox 1">
            <a:extLst>
              <a:ext uri="{FF2B5EF4-FFF2-40B4-BE49-F238E27FC236}">
                <a16:creationId xmlns:a16="http://schemas.microsoft.com/office/drawing/2014/main" id="{8DE04A63-6407-4BF2-B401-B4AF2ECB498D}"/>
              </a:ext>
            </a:extLst>
          </p:cNvPr>
          <p:cNvSpPr txBox="1"/>
          <p:nvPr/>
        </p:nvSpPr>
        <p:spPr>
          <a:xfrm>
            <a:off x="191344" y="0"/>
            <a:ext cx="533896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0" i="0" u="none" strike="noStrike" cap="none" spc="0" normalizeH="0" baseline="0" dirty="0">
                <a:ln>
                  <a:noFill/>
                </a:ln>
                <a:solidFill>
                  <a:srgbClr val="FFFFFF"/>
                </a:solidFill>
                <a:effectLst/>
                <a:uFillTx/>
                <a:latin typeface="Source Sans Pro Bold"/>
                <a:ea typeface="Source Sans Pro Bold"/>
                <a:cs typeface="Source Sans Pro Bold"/>
                <a:sym typeface="Source Sans Pro Bold"/>
              </a:rPr>
              <a:t>Clause de non-responsabilité</a:t>
            </a:r>
            <a:endParaRPr kumimoji="0" lang="en-US" sz="3200" b="0" i="0" u="none" strike="noStrike" cap="none" spc="0" normalizeH="0" baseline="0" dirty="0">
              <a:ln>
                <a:noFill/>
              </a:ln>
              <a:solidFill>
                <a:srgbClr val="FFFFFF"/>
              </a:solidFill>
              <a:effectLst/>
              <a:uFillTx/>
              <a:latin typeface="Source Sans Pro Bold"/>
              <a:ea typeface="Source Sans Pro Bold"/>
              <a:cs typeface="Source Sans Pro Bold"/>
              <a:sym typeface="Source Sans Pro Bold"/>
            </a:endParaRPr>
          </a:p>
        </p:txBody>
      </p:sp>
    </p:spTree>
    <p:extLst>
      <p:ext uri="{BB962C8B-B14F-4D97-AF65-F5344CB8AC3E}">
        <p14:creationId xmlns:p14="http://schemas.microsoft.com/office/powerpoint/2010/main" val="239043564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07;p8">
            <a:extLst>
              <a:ext uri="{FF2B5EF4-FFF2-40B4-BE49-F238E27FC236}">
                <a16:creationId xmlns:a16="http://schemas.microsoft.com/office/drawing/2014/main" id="{6270F057-D427-368D-2310-463D273FE9D0}"/>
              </a:ext>
            </a:extLst>
          </p:cNvPr>
          <p:cNvSpPr txBox="1">
            <a:spLocks noGrp="1"/>
          </p:cNvSpPr>
          <p:nvPr>
            <p:ph type="title"/>
          </p:nvPr>
        </p:nvSpPr>
        <p:spPr>
          <a:xfrm>
            <a:off x="400471" y="363173"/>
            <a:ext cx="3264195" cy="959583"/>
          </a:xfrm>
          <a:prstGeom prst="rect">
            <a:avLst/>
          </a:prstGeom>
        </p:spPr>
        <p:txBody>
          <a:bodyPr lIns="0" tIns="0" rIns="0" bIns="0" anchor="b">
            <a:normAutofit/>
          </a:bodyPr>
          <a:lstStyle/>
          <a:p>
            <a:r>
              <a:rPr lang="hu-HU" sz="3000" b="1" dirty="0">
                <a:cs typeface="+mn-cs"/>
                <a:sym typeface="Source Sans Pro Regular"/>
              </a:rPr>
              <a:t>Objectifs</a:t>
            </a:r>
            <a:r>
              <a:rPr lang="hu-HU" sz="3000" b="1" dirty="0"/>
              <a:t> d'apprentissage</a:t>
            </a:r>
          </a:p>
        </p:txBody>
      </p:sp>
      <p:sp>
        <p:nvSpPr>
          <p:cNvPr id="530" name="Content Placeholder 2"/>
          <p:cNvSpPr txBox="1">
            <a:spLocks noGrp="1"/>
          </p:cNvSpPr>
          <p:nvPr>
            <p:ph type="body" idx="1"/>
          </p:nvPr>
        </p:nvSpPr>
        <p:spPr>
          <a:prstGeom prst="rect">
            <a:avLst/>
          </a:prstGeom>
        </p:spPr>
        <p:txBody>
          <a:bodyPr lIns="34289" tIns="34290" rIns="34289" bIns="34290" anchor="ctr">
            <a:noAutofit/>
          </a:bodyPr>
          <a:lstStyle/>
          <a:p>
            <a:r>
              <a:rPr lang="fr-FR" sz="2400" b="1" dirty="0">
                <a:solidFill>
                  <a:schemeClr val="bg1"/>
                </a:solidFill>
              </a:rPr>
              <a:t>A la fin de cette session, vous devriez être en mesure de:</a:t>
            </a:r>
          </a:p>
          <a:p>
            <a:endParaRPr lang="fr-FR" sz="2400" dirty="0"/>
          </a:p>
          <a:p>
            <a:pPr marL="257175" indent="-257175">
              <a:buClr>
                <a:srgbClr val="C00000"/>
              </a:buClr>
              <a:buFont typeface="Arial" panose="020B0604020202020204" pitchFamily="34" charset="0"/>
              <a:buChar char="•"/>
            </a:pPr>
            <a:r>
              <a:rPr lang="fr-FR" sz="2400" dirty="0">
                <a:ea typeface="+mn-lt"/>
                <a:cs typeface="+mn-lt"/>
              </a:rPr>
              <a:t>Décrire les étapes pour enfiler et retirer les EPI avec combinaison et blouse. </a:t>
            </a:r>
            <a:endParaRPr lang="fr-FR" sz="2400" dirty="0"/>
          </a:p>
        </p:txBody>
      </p:sp>
    </p:spTree>
    <p:extLst>
      <p:ext uri="{BB962C8B-B14F-4D97-AF65-F5344CB8AC3E}">
        <p14:creationId xmlns:p14="http://schemas.microsoft.com/office/powerpoint/2010/main" val="262189095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07;p8">
            <a:extLst>
              <a:ext uri="{FF2B5EF4-FFF2-40B4-BE49-F238E27FC236}">
                <a16:creationId xmlns:a16="http://schemas.microsoft.com/office/drawing/2014/main" id="{605FE853-54BA-B7C2-399E-FA3F959C8D8F}"/>
              </a:ext>
            </a:extLst>
          </p:cNvPr>
          <p:cNvSpPr txBox="1">
            <a:spLocks noGrp="1"/>
          </p:cNvSpPr>
          <p:nvPr>
            <p:ph type="title"/>
          </p:nvPr>
        </p:nvSpPr>
        <p:spPr>
          <a:xfrm>
            <a:off x="388933" y="363173"/>
            <a:ext cx="3264195" cy="959583"/>
          </a:xfrm>
          <a:prstGeom prst="rect">
            <a:avLst/>
          </a:prstGeom>
        </p:spPr>
        <p:txBody>
          <a:bodyPr lIns="0" tIns="0" rIns="0" bIns="0" anchor="b">
            <a:normAutofit/>
          </a:bodyPr>
          <a:lstStyle/>
          <a:p>
            <a:r>
              <a:rPr lang="hu-HU" sz="3200" b="1" dirty="0"/>
              <a:t>Sommaire</a:t>
            </a:r>
            <a:endParaRPr lang="fr-FR" sz="3200" b="1" dirty="0"/>
          </a:p>
        </p:txBody>
      </p:sp>
      <p:sp>
        <p:nvSpPr>
          <p:cNvPr id="3" name="ZoneTexte 2">
            <a:extLst>
              <a:ext uri="{FF2B5EF4-FFF2-40B4-BE49-F238E27FC236}">
                <a16:creationId xmlns:a16="http://schemas.microsoft.com/office/drawing/2014/main" id="{EFF64DB4-4D1B-758B-5DEC-07D5F7B76B20}"/>
              </a:ext>
            </a:extLst>
          </p:cNvPr>
          <p:cNvSpPr txBox="1"/>
          <p:nvPr/>
        </p:nvSpPr>
        <p:spPr>
          <a:xfrm>
            <a:off x="4727848" y="1617223"/>
            <a:ext cx="6822539" cy="3623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385445" indent="-385445" defTabSz="216990" hangingPunct="0">
              <a:lnSpc>
                <a:spcPct val="90000"/>
              </a:lnSpc>
              <a:spcBef>
                <a:spcPts val="225"/>
              </a:spcBef>
              <a:buClr>
                <a:schemeClr val="accent3"/>
              </a:buClr>
              <a:buSzPct val="100000"/>
              <a:buFontTx/>
              <a:buAutoNum type="arabicPeriod"/>
            </a:pPr>
            <a:r>
              <a:rPr lang="fr-FR" sz="2200" dirty="0">
                <a:solidFill>
                  <a:srgbClr val="000000"/>
                </a:solidFill>
                <a:sym typeface="Source Sans Pro Regular"/>
              </a:rPr>
              <a:t>Étapes à suivre pour enfiler un équipement de protection individuelle (EPI) avec une combinaison​</a:t>
            </a:r>
            <a:endParaRPr lang="fr-FR" sz="2200" dirty="0"/>
          </a:p>
          <a:p>
            <a:pPr marL="385445" indent="-385445" defTabSz="216990" hangingPunct="0">
              <a:lnSpc>
                <a:spcPct val="90000"/>
              </a:lnSpc>
              <a:spcBef>
                <a:spcPts val="225"/>
              </a:spcBef>
              <a:buClr>
                <a:schemeClr val="accent3"/>
              </a:buClr>
              <a:buSzPct val="100000"/>
              <a:buFontTx/>
              <a:buAutoNum type="arabicPeriod"/>
            </a:pPr>
            <a:endParaRPr lang="fr-FR" sz="2200" dirty="0">
              <a:solidFill>
                <a:srgbClr val="000000"/>
              </a:solidFill>
            </a:endParaRPr>
          </a:p>
          <a:p>
            <a:pPr marL="385445" indent="-385445" defTabSz="216990" hangingPunct="0">
              <a:lnSpc>
                <a:spcPct val="90000"/>
              </a:lnSpc>
              <a:spcBef>
                <a:spcPts val="225"/>
              </a:spcBef>
              <a:buClr>
                <a:schemeClr val="accent3"/>
              </a:buClr>
              <a:buSzPct val="100000"/>
              <a:buFontTx/>
              <a:buAutoNum type="arabicPeriod"/>
            </a:pPr>
            <a:r>
              <a:rPr lang="fr-FR" sz="2200" dirty="0">
                <a:solidFill>
                  <a:srgbClr val="000000"/>
                </a:solidFill>
                <a:sym typeface="Source Sans Pro Regular"/>
              </a:rPr>
              <a:t>Étapes pour retirer l'équipement de protection individuelle (EPI) avec combinaison​</a:t>
            </a:r>
            <a:endParaRPr lang="fr-FR" sz="2200" dirty="0">
              <a:solidFill>
                <a:srgbClr val="000000"/>
              </a:solidFill>
            </a:endParaRPr>
          </a:p>
          <a:p>
            <a:pPr marL="385445" indent="-385445" defTabSz="216990" hangingPunct="0">
              <a:lnSpc>
                <a:spcPct val="90000"/>
              </a:lnSpc>
              <a:spcBef>
                <a:spcPts val="225"/>
              </a:spcBef>
              <a:buClr>
                <a:schemeClr val="accent3"/>
              </a:buClr>
              <a:buSzPct val="100000"/>
              <a:buFontTx/>
              <a:buAutoNum type="arabicPeriod"/>
            </a:pPr>
            <a:endParaRPr lang="fr-FR" sz="2200" dirty="0">
              <a:solidFill>
                <a:srgbClr val="000000"/>
              </a:solidFill>
            </a:endParaRPr>
          </a:p>
          <a:p>
            <a:pPr marL="385445" indent="-385445" defTabSz="216990" hangingPunct="0">
              <a:lnSpc>
                <a:spcPct val="90000"/>
              </a:lnSpc>
              <a:spcBef>
                <a:spcPts val="225"/>
              </a:spcBef>
              <a:buClr>
                <a:schemeClr val="accent3"/>
              </a:buClr>
              <a:buSzPct val="100000"/>
              <a:buFontTx/>
              <a:buAutoNum type="arabicPeriod"/>
            </a:pPr>
            <a:r>
              <a:rPr lang="fr-FR" sz="2200" dirty="0">
                <a:solidFill>
                  <a:srgbClr val="000000"/>
                </a:solidFill>
                <a:sym typeface="Source Sans Pro Regular"/>
              </a:rPr>
              <a:t>Étapes pour enfiler l'équipement de protection individuelle (EPI) avec blouse​</a:t>
            </a:r>
            <a:endParaRPr lang="fr-FR" sz="2200" dirty="0">
              <a:solidFill>
                <a:srgbClr val="000000"/>
              </a:solidFill>
            </a:endParaRPr>
          </a:p>
          <a:p>
            <a:pPr marL="385445" indent="-385445" defTabSz="216990" hangingPunct="0">
              <a:lnSpc>
                <a:spcPct val="90000"/>
              </a:lnSpc>
              <a:spcBef>
                <a:spcPts val="225"/>
              </a:spcBef>
              <a:buClr>
                <a:schemeClr val="accent3"/>
              </a:buClr>
              <a:buSzPct val="100000"/>
              <a:buFontTx/>
              <a:buAutoNum type="arabicPeriod"/>
            </a:pPr>
            <a:endParaRPr lang="fr-FR" sz="2200" dirty="0">
              <a:solidFill>
                <a:srgbClr val="000000"/>
              </a:solidFill>
            </a:endParaRPr>
          </a:p>
          <a:p>
            <a:pPr marL="385445" indent="-385445" defTabSz="216990" hangingPunct="0">
              <a:lnSpc>
                <a:spcPct val="90000"/>
              </a:lnSpc>
              <a:spcBef>
                <a:spcPts val="225"/>
              </a:spcBef>
              <a:buClr>
                <a:schemeClr val="accent3"/>
              </a:buClr>
              <a:buSzPct val="100000"/>
              <a:buFontTx/>
              <a:buAutoNum type="arabicPeriod"/>
            </a:pPr>
            <a:r>
              <a:rPr lang="fr-FR" sz="2200" dirty="0">
                <a:solidFill>
                  <a:srgbClr val="000000"/>
                </a:solidFill>
                <a:sym typeface="Source Sans Pro Regular"/>
              </a:rPr>
              <a:t>​Étapes pour retirer l'équipement de protection individuelle (EPI) avec blouse​</a:t>
            </a:r>
            <a:endParaRPr lang="fr-FR" sz="2200" dirty="0">
              <a:solidFill>
                <a:srgbClr val="000000"/>
              </a:solidFill>
            </a:endParaRPr>
          </a:p>
        </p:txBody>
      </p:sp>
    </p:spTree>
    <p:extLst>
      <p:ext uri="{BB962C8B-B14F-4D97-AF65-F5344CB8AC3E}">
        <p14:creationId xmlns:p14="http://schemas.microsoft.com/office/powerpoint/2010/main" val="14004893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Content Placeholder 1"/>
          <p:cNvSpPr txBox="1"/>
          <p:nvPr/>
        </p:nvSpPr>
        <p:spPr>
          <a:xfrm>
            <a:off x="4633582" y="919696"/>
            <a:ext cx="7137373" cy="46212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90" rIns="34289" bIns="34290" anchor="t">
            <a:spAutoFit/>
          </a:bodyPr>
          <a:lstStyle/>
          <a:p>
            <a:pPr defTabSz="289322">
              <a:lnSpc>
                <a:spcPct val="90000"/>
              </a:lnSpc>
              <a:spcBef>
                <a:spcPts val="300"/>
              </a:spcBef>
              <a:defRPr sz="2400">
                <a:solidFill>
                  <a:srgbClr val="002060"/>
                </a:solidFill>
                <a:latin typeface="Source Sans Pro Bold"/>
                <a:ea typeface="Source Sans Pro Bold"/>
                <a:cs typeface="Source Sans Pro Bold"/>
                <a:sym typeface="Source Sans Pro Bold"/>
              </a:defRPr>
            </a:pPr>
            <a:endParaRPr sz="2400" dirty="0"/>
          </a:p>
          <a:p>
            <a:pPr defTabSz="289322">
              <a:lnSpc>
                <a:spcPct val="90000"/>
              </a:lnSpc>
              <a:spcBef>
                <a:spcPts val="300"/>
              </a:spcBef>
              <a:defRPr sz="2400">
                <a:solidFill>
                  <a:srgbClr val="FF0000"/>
                </a:solidFill>
                <a:latin typeface="Source Sans Pro Regular"/>
                <a:ea typeface="Source Sans Pro Regular"/>
                <a:cs typeface="Source Sans Pro Regular"/>
                <a:sym typeface="Source Sans Pro Regular"/>
              </a:defRPr>
            </a:pPr>
            <a:endParaRPr lang="fr-FR" sz="2400" dirty="0"/>
          </a:p>
          <a:p>
            <a:pPr defTabSz="289322">
              <a:lnSpc>
                <a:spcPct val="90000"/>
              </a:lnSpc>
              <a:spcBef>
                <a:spcPts val="300"/>
              </a:spcBef>
              <a:defRPr sz="2400">
                <a:solidFill>
                  <a:srgbClr val="FF0000"/>
                </a:solidFill>
                <a:latin typeface="Source Sans Pro Regular"/>
                <a:ea typeface="Source Sans Pro Regular"/>
                <a:cs typeface="Source Sans Pro Regular"/>
                <a:sym typeface="Source Sans Pro Regular"/>
              </a:defRPr>
            </a:pPr>
            <a:r>
              <a:rPr lang="fr-FR" sz="2400" dirty="0">
                <a:latin typeface="Source Sans Pro Regular"/>
                <a:ea typeface="Source Sans Pro Regular"/>
              </a:rPr>
              <a:t>Il est fortement recommandé de suivre les étapes indiquées sur les affiches. Si le temps le permet, une ou les deux vidéos suivantes peuvent être visionnées :</a:t>
            </a:r>
          </a:p>
          <a:p>
            <a:pPr defTabSz="289322">
              <a:lnSpc>
                <a:spcPct val="90000"/>
              </a:lnSpc>
              <a:spcBef>
                <a:spcPts val="300"/>
              </a:spcBef>
              <a:defRPr sz="2400">
                <a:solidFill>
                  <a:srgbClr val="FF0000"/>
                </a:solidFill>
                <a:latin typeface="Source Sans Pro Regular"/>
                <a:ea typeface="Source Sans Pro Regular"/>
                <a:cs typeface="Source Sans Pro Regular"/>
                <a:sym typeface="Source Sans Pro Regular"/>
              </a:defRPr>
            </a:pPr>
            <a:endParaRPr lang="en-US" sz="2400" dirty="0">
              <a:solidFill>
                <a:srgbClr val="FF0000"/>
              </a:solidFill>
              <a:latin typeface="Source Sans Pro Regular"/>
              <a:ea typeface="Source Sans Pro Regular"/>
            </a:endParaRPr>
          </a:p>
          <a:p>
            <a:pPr marL="257175" indent="-257175" defTabSz="289322">
              <a:lnSpc>
                <a:spcPct val="90000"/>
              </a:lnSpc>
              <a:spcBef>
                <a:spcPts val="225"/>
              </a:spcBef>
              <a:buFont typeface="Courier New,monospace"/>
              <a:buChar char="o"/>
              <a:defRPr sz="2400">
                <a:solidFill>
                  <a:srgbClr val="FF0000"/>
                </a:solidFill>
                <a:latin typeface="Source Sans Pro Regular"/>
                <a:ea typeface="Source Sans Pro Regular"/>
                <a:cs typeface="Source Sans Pro Regular"/>
                <a:sym typeface="Source Sans Pro Regular"/>
              </a:defRPr>
            </a:pPr>
            <a:r>
              <a:rPr lang="en-US" sz="2400" dirty="0">
                <a:ea typeface="Source Sans Pro Regular"/>
                <a:hlinkClick r:id="rId2"/>
              </a:rPr>
              <a:t>Putting and removing PPE according to droplet/contact precautions</a:t>
            </a:r>
            <a:r>
              <a:rPr lang="en-US" sz="2400" dirty="0">
                <a:ea typeface="Source Sans Pro Regular"/>
              </a:rPr>
              <a:t> pour covid-19</a:t>
            </a:r>
            <a:endParaRPr lang="fr-FR" sz="2400" dirty="0">
              <a:ea typeface="Source Sans Pro Regular"/>
            </a:endParaRPr>
          </a:p>
          <a:p>
            <a:pPr marL="257175" indent="-257175" defTabSz="289322">
              <a:lnSpc>
                <a:spcPct val="90000"/>
              </a:lnSpc>
              <a:spcBef>
                <a:spcPts val="225"/>
              </a:spcBef>
              <a:buFont typeface="Courier New,monospace"/>
              <a:buChar char="o"/>
              <a:defRPr sz="2400">
                <a:solidFill>
                  <a:srgbClr val="FF0000"/>
                </a:solidFill>
                <a:latin typeface="Source Sans Pro Regular"/>
                <a:ea typeface="Source Sans Pro Regular"/>
                <a:cs typeface="Source Sans Pro Regular"/>
                <a:sym typeface="Source Sans Pro Regular"/>
              </a:defRPr>
            </a:pPr>
            <a:r>
              <a:rPr lang="en-US" sz="2400" dirty="0">
                <a:ea typeface="Source Sans Pro Regular"/>
                <a:hlinkClick r:id="rId3"/>
              </a:rPr>
              <a:t>Putting and removing PPE for aerosol precautions</a:t>
            </a:r>
            <a:r>
              <a:rPr lang="en-US" sz="2400" dirty="0">
                <a:ea typeface="Source Sans Pro Regular"/>
              </a:rPr>
              <a:t> </a:t>
            </a:r>
            <a:r>
              <a:rPr lang="fr-FR" sz="2400" dirty="0">
                <a:ea typeface="Source Sans Pro Regular"/>
              </a:rPr>
              <a:t>pour les procédures de covid-19 générant des aérosols</a:t>
            </a:r>
          </a:p>
          <a:p>
            <a:pPr defTabSz="289322">
              <a:lnSpc>
                <a:spcPct val="90000"/>
              </a:lnSpc>
              <a:spcBef>
                <a:spcPts val="225"/>
              </a:spcBef>
              <a:defRPr sz="2400">
                <a:solidFill>
                  <a:srgbClr val="FF0000"/>
                </a:solidFill>
                <a:latin typeface="Source Sans Pro Regular"/>
                <a:ea typeface="Source Sans Pro Regular"/>
                <a:cs typeface="Source Sans Pro Regular"/>
                <a:sym typeface="Source Sans Pro Regular"/>
              </a:defRPr>
            </a:pPr>
            <a:endParaRPr lang="fr-FR" sz="2400" dirty="0">
              <a:ea typeface="Source Sans Pro Regular"/>
            </a:endParaRPr>
          </a:p>
          <a:p>
            <a:pPr defTabSz="289322">
              <a:lnSpc>
                <a:spcPct val="90000"/>
              </a:lnSpc>
              <a:spcBef>
                <a:spcPts val="300"/>
              </a:spcBef>
              <a:defRPr sz="2400">
                <a:solidFill>
                  <a:srgbClr val="FF0000"/>
                </a:solidFill>
                <a:latin typeface="Source Sans Pro Regular"/>
                <a:ea typeface="Source Sans Pro Regular"/>
                <a:cs typeface="Source Sans Pro Regular"/>
                <a:sym typeface="Source Sans Pro Regular"/>
              </a:defRPr>
            </a:pPr>
            <a:endParaRPr lang="en-US" sz="2400" dirty="0">
              <a:solidFill>
                <a:srgbClr val="FF0000"/>
              </a:solidFill>
              <a:latin typeface="Source Sans Pro Regular"/>
              <a:ea typeface="Source Sans Pro Regular"/>
            </a:endParaRPr>
          </a:p>
        </p:txBody>
      </p:sp>
      <p:sp>
        <p:nvSpPr>
          <p:cNvPr id="588" name="TextBox 8"/>
          <p:cNvSpPr txBox="1"/>
          <p:nvPr/>
        </p:nvSpPr>
        <p:spPr>
          <a:xfrm>
            <a:off x="430459" y="379443"/>
            <a:ext cx="2567851"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dirty="0"/>
              <a:t>Note aux </a:t>
            </a:r>
          </a:p>
          <a:p>
            <a:r>
              <a:rPr lang="fr-FR" b="1" dirty="0"/>
              <a:t>facilitateurs</a:t>
            </a:r>
            <a:endParaRPr b="1" dirty="0"/>
          </a:p>
        </p:txBody>
      </p:sp>
    </p:spTree>
    <p:extLst>
      <p:ext uri="{BB962C8B-B14F-4D97-AF65-F5344CB8AC3E}">
        <p14:creationId xmlns:p14="http://schemas.microsoft.com/office/powerpoint/2010/main" val="406835137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Text Placeholder 5"/>
          <p:cNvSpPr txBox="1">
            <a:spLocks noGrp="1"/>
          </p:cNvSpPr>
          <p:nvPr>
            <p:ph type="body" sz="half" idx="1"/>
          </p:nvPr>
        </p:nvSpPr>
        <p:spPr>
          <a:xfrm>
            <a:off x="1647681" y="2035186"/>
            <a:ext cx="8766627" cy="1402557"/>
          </a:xfrm>
          <a:prstGeom prst="rect">
            <a:avLst/>
          </a:prstGeom>
        </p:spPr>
        <p:txBody>
          <a:bodyPr lIns="45719" tIns="45720" rIns="45719" bIns="45720" anchor="ctr">
            <a:noAutofit/>
          </a:bodyPr>
          <a:lstStyle/>
          <a:p>
            <a:pPr>
              <a:defRPr sz="3200"/>
            </a:pPr>
            <a:r>
              <a:rPr sz="3200" b="1" dirty="0">
                <a:latin typeface="Source Sans Pro Regular"/>
              </a:rPr>
              <a:t>1.</a:t>
            </a:r>
            <a:r>
              <a:rPr lang="fr-FR" sz="3200" b="1" dirty="0">
                <a:solidFill>
                  <a:schemeClr val="tx1"/>
                </a:solidFill>
                <a:latin typeface="Source Sans Pro Regular"/>
              </a:rPr>
              <a:t> </a:t>
            </a:r>
            <a:r>
              <a:rPr lang="fr-FR" sz="3200" b="1" dirty="0">
                <a:solidFill>
                  <a:schemeClr val="tx1"/>
                </a:solidFill>
                <a:latin typeface="Source Sans Pro Regular"/>
                <a:cs typeface="Arial"/>
              </a:rPr>
              <a:t>Procédure pour </a:t>
            </a:r>
            <a:r>
              <a:rPr lang="fr-FR" sz="3200" b="1" dirty="0">
                <a:solidFill>
                  <a:schemeClr val="accent3"/>
                </a:solidFill>
                <a:latin typeface="Source Sans Pro Regular"/>
              </a:rPr>
              <a:t>enfiler</a:t>
            </a:r>
            <a:r>
              <a:rPr lang="fr-FR" sz="3200" b="1" dirty="0">
                <a:solidFill>
                  <a:schemeClr val="tx1"/>
                </a:solidFill>
                <a:latin typeface="Source Sans Pro Regular"/>
              </a:rPr>
              <a:t> l'Équipement </a:t>
            </a:r>
            <a:endParaRPr lang="fr-FR" sz="3200" dirty="0">
              <a:solidFill>
                <a:schemeClr val="tx1"/>
              </a:solidFill>
              <a:latin typeface="Source Sans Pro Regular"/>
              <a:cs typeface="Arial"/>
            </a:endParaRPr>
          </a:p>
          <a:p>
            <a:pPr>
              <a:defRPr sz="3200"/>
            </a:pPr>
            <a:r>
              <a:rPr lang="fr-FR" sz="3200" b="1" dirty="0">
                <a:solidFill>
                  <a:schemeClr val="tx1"/>
                </a:solidFill>
                <a:latin typeface="Source Sans Pro Regular"/>
              </a:rPr>
              <a:t>de Protection </a:t>
            </a:r>
            <a:r>
              <a:rPr lang="fr-FR" sz="3200" b="1" dirty="0">
                <a:solidFill>
                  <a:schemeClr val="tx1"/>
                </a:solidFill>
                <a:latin typeface="Source Sans Pro Regular"/>
                <a:cs typeface="Arial"/>
              </a:rPr>
              <a:t>Individuelle (EPI)</a:t>
            </a:r>
            <a:br>
              <a:rPr lang="fr-FR" sz="3200" b="1" dirty="0">
                <a:solidFill>
                  <a:schemeClr val="bg1"/>
                </a:solidFill>
                <a:latin typeface="Source Sans Pro Regular"/>
                <a:cs typeface="Arial"/>
              </a:rPr>
            </a:br>
            <a:endParaRPr lang="fr-FR" sz="3200" dirty="0">
              <a:solidFill>
                <a:srgbClr val="002060"/>
              </a:solidFill>
              <a:latin typeface="Source Sans Pro Regular"/>
              <a:cs typeface="Arial"/>
            </a:endParaRPr>
          </a:p>
        </p:txBody>
      </p:sp>
      <p:sp>
        <p:nvSpPr>
          <p:cNvPr id="540" name="Rectangle 3"/>
          <p:cNvSpPr txBox="1"/>
          <p:nvPr/>
        </p:nvSpPr>
        <p:spPr>
          <a:xfrm>
            <a:off x="3061057" y="5655892"/>
            <a:ext cx="6221574"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89" tIns="45720" rIns="34289" bIns="45720" anchor="t">
            <a:spAutoFit/>
          </a:bodyPr>
          <a:lstStyle>
            <a:lvl1pPr algn="ctr">
              <a:defRPr sz="3200">
                <a:solidFill>
                  <a:srgbClr val="C00000"/>
                </a:solidFill>
                <a:latin typeface="Source Sans Pro Bold"/>
                <a:ea typeface="Source Sans Pro Bold"/>
                <a:cs typeface="Source Sans Pro Bold"/>
                <a:sym typeface="Source Sans Pro Bold"/>
              </a:defRPr>
            </a:lvl1pPr>
          </a:lstStyle>
          <a:p>
            <a:r>
              <a:rPr lang="fr-FR" dirty="0"/>
              <a:t>EPI comprenant une combinaison </a:t>
            </a:r>
          </a:p>
        </p:txBody>
      </p:sp>
    </p:spTree>
    <p:extLst>
      <p:ext uri="{BB962C8B-B14F-4D97-AF65-F5344CB8AC3E}">
        <p14:creationId xmlns:p14="http://schemas.microsoft.com/office/powerpoint/2010/main" val="16810052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3C3FE-4E67-1C8C-5F0B-2DBF0EB67D3C}"/>
              </a:ext>
            </a:extLst>
          </p:cNvPr>
          <p:cNvSpPr txBox="1">
            <a:spLocks/>
          </p:cNvSpPr>
          <p:nvPr/>
        </p:nvSpPr>
        <p:spPr>
          <a:xfrm>
            <a:off x="87892" y="87086"/>
            <a:ext cx="5792084" cy="6900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latin typeface="Source Sans Pro Regular"/>
              </a:rPr>
              <a:t>1. Se préparer à enfiler l’EPI</a:t>
            </a:r>
            <a:endParaRPr lang="en-US" b="1" dirty="0">
              <a:latin typeface="Source Sans Pro Regular"/>
            </a:endParaRPr>
          </a:p>
          <a:p>
            <a:endParaRPr lang="en-US" b="1" dirty="0">
              <a:latin typeface="Source Sans Pro Regular"/>
            </a:endParaRPr>
          </a:p>
        </p:txBody>
      </p:sp>
      <p:pic>
        <p:nvPicPr>
          <p:cNvPr id="3" name="Image 3">
            <a:extLst>
              <a:ext uri="{FF2B5EF4-FFF2-40B4-BE49-F238E27FC236}">
                <a16:creationId xmlns:a16="http://schemas.microsoft.com/office/drawing/2014/main" id="{268831ED-4381-E586-1B4E-3A08B0C8017F}"/>
              </a:ext>
            </a:extLst>
          </p:cNvPr>
          <p:cNvPicPr>
            <a:picLocks noChangeAspect="1"/>
          </p:cNvPicPr>
          <p:nvPr/>
        </p:nvPicPr>
        <p:blipFill>
          <a:blip r:embed="rId3"/>
          <a:stretch>
            <a:fillRect/>
          </a:stretch>
        </p:blipFill>
        <p:spPr>
          <a:xfrm>
            <a:off x="611094" y="908720"/>
            <a:ext cx="10165426" cy="4763352"/>
          </a:xfrm>
          <a:prstGeom prst="rect">
            <a:avLst/>
          </a:prstGeom>
        </p:spPr>
      </p:pic>
      <p:pic>
        <p:nvPicPr>
          <p:cNvPr id="4" name="Image 4" descr="Une image contenant texte, capture d’écran&#10;&#10;Description générée automatiquement">
            <a:extLst>
              <a:ext uri="{FF2B5EF4-FFF2-40B4-BE49-F238E27FC236}">
                <a16:creationId xmlns:a16="http://schemas.microsoft.com/office/drawing/2014/main" id="{24003298-50C4-F007-C548-8B3F5EC8F561}"/>
              </a:ext>
            </a:extLst>
          </p:cNvPr>
          <p:cNvPicPr>
            <a:picLocks noChangeAspect="1"/>
          </p:cNvPicPr>
          <p:nvPr/>
        </p:nvPicPr>
        <p:blipFill>
          <a:blip r:embed="rId4"/>
          <a:stretch>
            <a:fillRect/>
          </a:stretch>
        </p:blipFill>
        <p:spPr>
          <a:xfrm>
            <a:off x="2279576" y="5803638"/>
            <a:ext cx="2565798" cy="960854"/>
          </a:xfrm>
          <a:prstGeom prst="rect">
            <a:avLst/>
          </a:prstGeom>
        </p:spPr>
      </p:pic>
    </p:spTree>
    <p:extLst>
      <p:ext uri="{BB962C8B-B14F-4D97-AF65-F5344CB8AC3E}">
        <p14:creationId xmlns:p14="http://schemas.microsoft.com/office/powerpoint/2010/main" val="318672723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6C12E-E757-4284-F0BB-3E1BF1E1328A}"/>
              </a:ext>
            </a:extLst>
          </p:cNvPr>
          <p:cNvSpPr txBox="1">
            <a:spLocks/>
          </p:cNvSpPr>
          <p:nvPr/>
        </p:nvSpPr>
        <p:spPr>
          <a:xfrm>
            <a:off x="26053" y="28983"/>
            <a:ext cx="8035859"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2. </a:t>
            </a:r>
            <a:r>
              <a:rPr lang="fr-FR" b="1" dirty="0"/>
              <a:t>Enfiler les gants et la combinaison</a:t>
            </a:r>
            <a:endParaRPr lang="en-US" b="1" dirty="0"/>
          </a:p>
        </p:txBody>
      </p:sp>
      <p:pic>
        <p:nvPicPr>
          <p:cNvPr id="3" name="Image 3" descr="Une image contenant texte&#10;&#10;Description générée automatiquement">
            <a:extLst>
              <a:ext uri="{FF2B5EF4-FFF2-40B4-BE49-F238E27FC236}">
                <a16:creationId xmlns:a16="http://schemas.microsoft.com/office/drawing/2014/main" id="{05D065A1-3734-2FE6-C9F8-B48508E9827C}"/>
              </a:ext>
            </a:extLst>
          </p:cNvPr>
          <p:cNvPicPr>
            <a:picLocks noChangeAspect="1"/>
          </p:cNvPicPr>
          <p:nvPr/>
        </p:nvPicPr>
        <p:blipFill>
          <a:blip r:embed="rId2"/>
          <a:stretch>
            <a:fillRect/>
          </a:stretch>
        </p:blipFill>
        <p:spPr>
          <a:xfrm>
            <a:off x="1521542" y="1988840"/>
            <a:ext cx="9521178" cy="3243881"/>
          </a:xfrm>
          <a:prstGeom prst="rect">
            <a:avLst/>
          </a:prstGeom>
        </p:spPr>
      </p:pic>
      <p:sp>
        <p:nvSpPr>
          <p:cNvPr id="4" name="Text Placeholder 3">
            <a:extLst>
              <a:ext uri="{FF2B5EF4-FFF2-40B4-BE49-F238E27FC236}">
                <a16:creationId xmlns:a16="http://schemas.microsoft.com/office/drawing/2014/main" id="{7A2E9851-D609-48ED-A60D-C16E906DA3AE}"/>
              </a:ext>
            </a:extLst>
          </p:cNvPr>
          <p:cNvSpPr>
            <a:spLocks noGrp="1"/>
          </p:cNvSpPr>
          <p:nvPr>
            <p:ph type="body" sz="half" idx="1"/>
          </p:nvPr>
        </p:nvSpPr>
        <p:spPr/>
        <p:txBody>
          <a:bodyPr/>
          <a:lstStyle/>
          <a:p>
            <a:endParaRPr lang="en-US"/>
          </a:p>
        </p:txBody>
      </p:sp>
    </p:spTree>
    <p:extLst>
      <p:ext uri="{BB962C8B-B14F-4D97-AF65-F5344CB8AC3E}">
        <p14:creationId xmlns:p14="http://schemas.microsoft.com/office/powerpoint/2010/main" val="363440764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98FBC-8CD6-C348-9158-935E8BAA8896}"/>
              </a:ext>
            </a:extLst>
          </p:cNvPr>
          <p:cNvSpPr txBox="1">
            <a:spLocks/>
          </p:cNvSpPr>
          <p:nvPr/>
        </p:nvSpPr>
        <p:spPr>
          <a:xfrm>
            <a:off x="119337" y="61619"/>
            <a:ext cx="8250002"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2600" b="1" dirty="0"/>
              <a:t>3. Enfiler le masque, l’écran facial ou les lunettes et la cagoule</a:t>
            </a:r>
            <a:endParaRPr lang="en-US" sz="2600" dirty="0"/>
          </a:p>
        </p:txBody>
      </p:sp>
      <p:pic>
        <p:nvPicPr>
          <p:cNvPr id="2" name="Image 2" descr="Une image contenant texte, dessin, clipart&#10;&#10;Description générée automatiquement">
            <a:extLst>
              <a:ext uri="{FF2B5EF4-FFF2-40B4-BE49-F238E27FC236}">
                <a16:creationId xmlns:a16="http://schemas.microsoft.com/office/drawing/2014/main" id="{95CF0086-1B7A-C2A2-0C27-B86818D6735C}"/>
              </a:ext>
            </a:extLst>
          </p:cNvPr>
          <p:cNvPicPr>
            <a:picLocks noChangeAspect="1"/>
          </p:cNvPicPr>
          <p:nvPr/>
        </p:nvPicPr>
        <p:blipFill>
          <a:blip r:embed="rId3"/>
          <a:stretch>
            <a:fillRect/>
          </a:stretch>
        </p:blipFill>
        <p:spPr>
          <a:xfrm>
            <a:off x="2081435" y="1848492"/>
            <a:ext cx="1733550" cy="2381250"/>
          </a:xfrm>
          <a:prstGeom prst="rect">
            <a:avLst/>
          </a:prstGeom>
        </p:spPr>
      </p:pic>
      <p:pic>
        <p:nvPicPr>
          <p:cNvPr id="3" name="Image 4" descr="Une image contenant texte, dessin&#10;&#10;Description générée automatiquement">
            <a:extLst>
              <a:ext uri="{FF2B5EF4-FFF2-40B4-BE49-F238E27FC236}">
                <a16:creationId xmlns:a16="http://schemas.microsoft.com/office/drawing/2014/main" id="{4AC581C3-D241-322B-A262-FA16E7B139C0}"/>
              </a:ext>
            </a:extLst>
          </p:cNvPr>
          <p:cNvPicPr>
            <a:picLocks noChangeAspect="1"/>
          </p:cNvPicPr>
          <p:nvPr/>
        </p:nvPicPr>
        <p:blipFill>
          <a:blip r:embed="rId4"/>
          <a:stretch>
            <a:fillRect/>
          </a:stretch>
        </p:blipFill>
        <p:spPr>
          <a:xfrm>
            <a:off x="4107596" y="1849232"/>
            <a:ext cx="5629275" cy="2381250"/>
          </a:xfrm>
          <a:prstGeom prst="rect">
            <a:avLst/>
          </a:prstGeom>
        </p:spPr>
      </p:pic>
      <p:pic>
        <p:nvPicPr>
          <p:cNvPr id="5" name="Image 5" descr="Une image contenant personne, spectacles, lunettes&#10;&#10;Description générée automatiquement">
            <a:extLst>
              <a:ext uri="{FF2B5EF4-FFF2-40B4-BE49-F238E27FC236}">
                <a16:creationId xmlns:a16="http://schemas.microsoft.com/office/drawing/2014/main" id="{33447331-2779-D7BF-8D86-EE26C0C46F06}"/>
              </a:ext>
            </a:extLst>
          </p:cNvPr>
          <p:cNvPicPr>
            <a:picLocks noChangeAspect="1"/>
          </p:cNvPicPr>
          <p:nvPr/>
        </p:nvPicPr>
        <p:blipFill>
          <a:blip r:embed="rId5"/>
          <a:stretch>
            <a:fillRect/>
          </a:stretch>
        </p:blipFill>
        <p:spPr>
          <a:xfrm>
            <a:off x="4842697" y="4396552"/>
            <a:ext cx="2495550" cy="2152650"/>
          </a:xfrm>
          <a:prstGeom prst="rect">
            <a:avLst/>
          </a:prstGeom>
        </p:spPr>
      </p:pic>
    </p:spTree>
    <p:extLst>
      <p:ext uri="{BB962C8B-B14F-4D97-AF65-F5344CB8AC3E}">
        <p14:creationId xmlns:p14="http://schemas.microsoft.com/office/powerpoint/2010/main" val="740613332"/>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Source Sans Pro Regular"/>
        <a:ea typeface="Source Sans Pro Regular"/>
        <a:cs typeface="Source Sans Pro Regular"/>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Props1.xml><?xml version="1.0" encoding="utf-8"?>
<ds:datastoreItem xmlns:ds="http://schemas.openxmlformats.org/officeDocument/2006/customXml" ds:itemID="{DB72F20D-1D98-44F7-B0E9-954CE4E718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5C55C7-D871-4553-B46E-ED7133F6AB2B}">
  <ds:schemaRefs>
    <ds:schemaRef ds:uri="http://schemas.microsoft.com/sharepoint/v3/contenttype/forms"/>
  </ds:schemaRefs>
</ds:datastoreItem>
</file>

<file path=customXml/itemProps3.xml><?xml version="1.0" encoding="utf-8"?>
<ds:datastoreItem xmlns:ds="http://schemas.openxmlformats.org/officeDocument/2006/customXml" ds:itemID="{CA3F6E7D-1C90-47DB-A335-DF963326142A}">
  <ds:schemaRefs>
    <ds:schemaRef ds:uri="http://schemas.microsoft.com/office/2006/documentManagement/types"/>
    <ds:schemaRef ds:uri="http://purl.org/dc/elements/1.1/"/>
    <ds:schemaRef ds:uri="450f158c-397a-4a9d-b005-a44c92e0fccb"/>
    <ds:schemaRef ds:uri="http://schemas.openxmlformats.org/package/2006/metadata/core-properties"/>
    <ds:schemaRef ds:uri="e2a64997-203d-4655-a595-383c2eb1e865"/>
    <ds:schemaRef ds:uri="http://schemas.microsoft.com/office/infopath/2007/PartnerControls"/>
    <ds:schemaRef ds:uri="http://purl.org/dc/term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716</TotalTime>
  <Words>1070</Words>
  <Application>Microsoft Office PowerPoint</Application>
  <PresentationFormat>Grand écran</PresentationFormat>
  <Paragraphs>84</Paragraphs>
  <Slides>28</Slides>
  <Notes>14</Notes>
  <HiddenSlides>0</HiddenSlides>
  <MMClips>0</MMClips>
  <ScaleCrop>false</ScaleCrop>
  <HeadingPairs>
    <vt:vector size="4" baseType="variant">
      <vt:variant>
        <vt:lpstr>Thème</vt:lpstr>
      </vt:variant>
      <vt:variant>
        <vt:i4>1</vt:i4>
      </vt:variant>
      <vt:variant>
        <vt:lpstr>Titres des diapositives</vt:lpstr>
      </vt:variant>
      <vt:variant>
        <vt:i4>28</vt:i4>
      </vt:variant>
    </vt:vector>
  </HeadingPairs>
  <TitlesOfParts>
    <vt:vector size="29" baseType="lpstr">
      <vt:lpstr>RRT_Theme_v4</vt:lpstr>
      <vt:lpstr>Étapes pour enfiler et retirer l'équipement de Protection Individuelle  (EPI) </vt:lpstr>
      <vt:lpstr>Introduction</vt:lpstr>
      <vt:lpstr>Objectifs d'apprentissage</vt:lpstr>
      <vt:lpstr>Sommaire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2. Enfiler les gants, la blouse et le masque</vt:lpstr>
      <vt:lpstr>3. Enfiler l’écran facial ou les lunettes et la cagoule</vt:lpstr>
      <vt:lpstr>4. Enfiler les couches externes</vt:lpstr>
      <vt:lpstr>Présentation PowerPoint</vt:lpstr>
      <vt:lpstr>1. Retirer les couches externes</vt:lpstr>
      <vt:lpstr>2. Retirer la cagoule et la blouse</vt:lpstr>
      <vt:lpstr>3. Retirer l’écran facial ou les lunettes et le masque</vt:lpstr>
      <vt:lpstr>4. Retirer les bottes et les gants </vt:lpstr>
      <vt:lpstr>Merci !</vt:lpstr>
      <vt:lpstr>Présentation PowerPoint</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Steps to put on personal protective equipment (PPE)</dc:title>
  <dc:creator>SMALLWOOD, Catherine</dc:creator>
  <cp:lastModifiedBy>GOMEZ, Paula</cp:lastModifiedBy>
  <cp:revision>421</cp:revision>
  <dcterms:created xsi:type="dcterms:W3CDTF">2015-08-13T14:46:49Z</dcterms:created>
  <dcterms:modified xsi:type="dcterms:W3CDTF">2023-07-05T17:04:10Z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