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1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15.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6.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7.xml" ContentType="application/vnd.openxmlformats-officedocument.presentationml.notesSlide+xml"/>
  <Override PartName="/ppt/tags/tag58.xml" ContentType="application/vnd.openxmlformats-officedocument.presentationml.tags+xml"/>
  <Override PartName="/ppt/notesSlides/notesSlide18.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9.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0.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1.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2.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23.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24.xml" ContentType="application/vnd.openxmlformats-officedocument.presentationml.notesSlide+xml"/>
  <Override PartName="/ppt/tags/tag92.xml" ContentType="application/vnd.openxmlformats-officedocument.presentationml.tags+xml"/>
  <Override PartName="/ppt/notesSlides/notesSlide25.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26.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27.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28.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29.xml" ContentType="application/vnd.openxmlformats-officedocument.presentationml.notesSlide+xml"/>
  <Override PartName="/ppt/tags/tag11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4"/>
    <p:sldMasterId id="2147483781" r:id="rId5"/>
    <p:sldMasterId id="2147483851" r:id="rId6"/>
    <p:sldMasterId id="2147483840" r:id="rId7"/>
    <p:sldMasterId id="2147483827" r:id="rId8"/>
    <p:sldMasterId id="2147483660" r:id="rId9"/>
    <p:sldMasterId id="2147483806" r:id="rId10"/>
    <p:sldMasterId id="2147483900" r:id="rId11"/>
    <p:sldMasterId id="2147483913" r:id="rId12"/>
    <p:sldMasterId id="2147483969" r:id="rId13"/>
  </p:sldMasterIdLst>
  <p:notesMasterIdLst>
    <p:notesMasterId r:id="rId57"/>
  </p:notesMasterIdLst>
  <p:sldIdLst>
    <p:sldId id="1771" r:id="rId14"/>
    <p:sldId id="1775" r:id="rId15"/>
    <p:sldId id="477" r:id="rId16"/>
    <p:sldId id="1713" r:id="rId17"/>
    <p:sldId id="1712" r:id="rId18"/>
    <p:sldId id="1711" r:id="rId19"/>
    <p:sldId id="258" r:id="rId20"/>
    <p:sldId id="1691" r:id="rId21"/>
    <p:sldId id="263" r:id="rId22"/>
    <p:sldId id="265" r:id="rId23"/>
    <p:sldId id="1731" r:id="rId24"/>
    <p:sldId id="1732" r:id="rId25"/>
    <p:sldId id="1733" r:id="rId26"/>
    <p:sldId id="1725" r:id="rId27"/>
    <p:sldId id="1729" r:id="rId28"/>
    <p:sldId id="269" r:id="rId29"/>
    <p:sldId id="1734" r:id="rId30"/>
    <p:sldId id="1738" r:id="rId31"/>
    <p:sldId id="274" r:id="rId32"/>
    <p:sldId id="275" r:id="rId33"/>
    <p:sldId id="1741" r:id="rId34"/>
    <p:sldId id="1726" r:id="rId35"/>
    <p:sldId id="1742" r:id="rId36"/>
    <p:sldId id="285" r:id="rId37"/>
    <p:sldId id="1745" r:id="rId38"/>
    <p:sldId id="289" r:id="rId39"/>
    <p:sldId id="286" r:id="rId40"/>
    <p:sldId id="1746" r:id="rId41"/>
    <p:sldId id="288" r:id="rId42"/>
    <p:sldId id="292" r:id="rId43"/>
    <p:sldId id="348" r:id="rId44"/>
    <p:sldId id="1728" r:id="rId45"/>
    <p:sldId id="298" r:id="rId46"/>
    <p:sldId id="1693" r:id="rId47"/>
    <p:sldId id="299" r:id="rId48"/>
    <p:sldId id="1748" r:id="rId49"/>
    <p:sldId id="300" r:id="rId50"/>
    <p:sldId id="1724" r:id="rId51"/>
    <p:sldId id="1723" r:id="rId52"/>
    <p:sldId id="1722" r:id="rId53"/>
    <p:sldId id="1695" r:id="rId54"/>
    <p:sldId id="1773" r:id="rId55"/>
    <p:sldId id="1774" r:id="rId56"/>
  </p:sldIdLst>
  <p:sldSz cx="9144000" cy="5715000" type="screen16x10"/>
  <p:notesSz cx="6858000" cy="9144000"/>
  <p:defaultTextStyle>
    <a:defPPr rtl="0">
      <a:defRPr lang="fr-FR"/>
    </a:defPPr>
    <a:lvl1pPr rtl="0">
      <a:defRPr sz="2400">
        <a:latin typeface="+mj-lt"/>
        <a:ea typeface="+mj-ea"/>
        <a:cs typeface="+mj-cs"/>
        <a:sym typeface="Helvetica Neue"/>
      </a:defRPr>
    </a:lvl1pPr>
    <a:lvl2pPr rtl="0">
      <a:defRPr sz="2400">
        <a:latin typeface="+mj-lt"/>
        <a:ea typeface="+mj-ea"/>
        <a:cs typeface="+mj-cs"/>
        <a:sym typeface="Helvetica Neue"/>
      </a:defRPr>
    </a:lvl2pPr>
    <a:lvl3pPr rtl="0">
      <a:defRPr sz="2400">
        <a:latin typeface="+mj-lt"/>
        <a:ea typeface="+mj-ea"/>
        <a:cs typeface="+mj-cs"/>
        <a:sym typeface="Helvetica Neue"/>
      </a:defRPr>
    </a:lvl3pPr>
    <a:lvl4pPr rtl="0">
      <a:defRPr sz="2400">
        <a:latin typeface="+mj-lt"/>
        <a:ea typeface="+mj-ea"/>
        <a:cs typeface="+mj-cs"/>
        <a:sym typeface="Helvetica Neue"/>
      </a:defRPr>
    </a:lvl4pPr>
    <a:lvl5pPr rtl="0">
      <a:defRPr sz="2400">
        <a:latin typeface="+mj-lt"/>
        <a:ea typeface="+mj-ea"/>
        <a:cs typeface="+mj-cs"/>
        <a:sym typeface="Helvetica Neue"/>
      </a:defRPr>
    </a:lvl5pPr>
    <a:lvl6pPr rtl="0">
      <a:defRPr sz="2400">
        <a:latin typeface="+mj-lt"/>
        <a:ea typeface="+mj-ea"/>
        <a:cs typeface="+mj-cs"/>
        <a:sym typeface="Helvetica Neue"/>
      </a:defRPr>
    </a:lvl6pPr>
    <a:lvl7pPr rtl="0">
      <a:defRPr sz="2400">
        <a:latin typeface="+mj-lt"/>
        <a:ea typeface="+mj-ea"/>
        <a:cs typeface="+mj-cs"/>
        <a:sym typeface="Helvetica Neue"/>
      </a:defRPr>
    </a:lvl7pPr>
    <a:lvl8pPr rtl="0">
      <a:defRPr sz="2400">
        <a:latin typeface="+mj-lt"/>
        <a:ea typeface="+mj-ea"/>
        <a:cs typeface="+mj-cs"/>
        <a:sym typeface="Helvetica Neue"/>
      </a:defRPr>
    </a:lvl8pPr>
    <a:lvl9pPr rtl="0">
      <a:defRPr sz="2400">
        <a:latin typeface="+mj-lt"/>
        <a:ea typeface="+mj-ea"/>
        <a:cs typeface="+mj-cs"/>
        <a:sym typeface="Helvetica Neue"/>
      </a:defRPr>
    </a:lvl9pPr>
  </p:defaultTextStyle>
  <p:extLst>
    <p:ext uri="{EFAFB233-063F-42B5-8137-9DF3F51BA10A}">
      <p15:sldGuideLst xmlns:p15="http://schemas.microsoft.com/office/powerpoint/2012/main">
        <p15:guide id="1" orient="horz" pos="180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5B6503-3181-8430-33EE-58F4EC35FDE2}" name="SIMNICEANU, Alice" initials="SA" userId="S::simniceanua@who.int::39eefadd-5a8a-4d04-8c9e-28dd7e41e64d" providerId="AD"/>
  <p188:author id="{9402596A-4C49-C5ED-2FF4-8F6433CDD6E8}" name="EZZINE, Hind" initials="EH" userId="S::ezzineh@who.int::edcab00f-6318-46e5-a4a9-188b01ee222f" providerId="AD"/>
  <p188:author id="{104117B0-51D9-BE19-9516-161BF581802B}" name="WILLET, Victoria" initials="WV" userId="S::willetv@who.int::8cb4fb2a-87b0-4925-a062-f06ea00e4059" providerId="AD"/>
  <p188:author id="{48723FC4-4552-0105-42C3-AAD389980114}" name="debotembo" initials="de" userId="S::debotembo_gmail.com#ext#@worldhealthorg.onmicrosoft.com::360fe9f8-968c-4a1f-92c6-cf064eb71f28" providerId="AD"/>
  <p188:author id="{CE3F4ECB-56DD-20D5-704E-51FCCDB6670F}" name="GOMEZ, Paula" initials="GP" userId="S::gomezp@who.int::c93cf399-3ed7-4230-9282-8831e3fe5ae7" providerId="AD"/>
  <p188:author id="{159B5FD4-9652-60FA-D0E4-E1BDC1343CAB}" name="loah12" initials="lo" userId="S::loah12_hotmail.com#ext#@worldhealthorg.onmicrosoft.com::6b7a8008-cc74-4d3f-953f-fb245b9a9ba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ennison, Cori (CDC/DDID/NCEZID/DHQP)" initials="DC(" lastIdx="20" clrIdx="0">
    <p:extLst>
      <p:ext uri="{19B8F6BF-5375-455C-9EA6-DF929625EA0E}">
        <p15:presenceInfo xmlns:p15="http://schemas.microsoft.com/office/powerpoint/2012/main" userId="S::ovj4@cdc.gov::313bf176-3750-4a1a-a1b1-260c93aca0a8" providerId="AD"/>
      </p:ext>
    </p:extLst>
  </p:cmAuthor>
  <p:cmAuthor id="2" name="Bugli, Dante (CDC/DDPHSIS/CGH/DGHP)" initials="BD(" lastIdx="1" clrIdx="1">
    <p:extLst>
      <p:ext uri="{19B8F6BF-5375-455C-9EA6-DF929625EA0E}">
        <p15:presenceInfo xmlns:p15="http://schemas.microsoft.com/office/powerpoint/2012/main" userId="S::kpt7@cdc.gov::53d3f9e8-657b-4b9b-8913-50e7d86e8f2c" providerId="AD"/>
      </p:ext>
    </p:extLst>
  </p:cmAuthor>
  <p:cmAuthor id="3" name="MENNA, Sylvio" initials="MS" lastIdx="3" clrIdx="2">
    <p:extLst>
      <p:ext uri="{19B8F6BF-5375-455C-9EA6-DF929625EA0E}">
        <p15:presenceInfo xmlns:p15="http://schemas.microsoft.com/office/powerpoint/2012/main" userId="S::mennas@who.int::132eae91-42f4-4246-b333-cca35a0c6083" providerId="AD"/>
      </p:ext>
    </p:extLst>
  </p:cmAuthor>
  <p:cmAuthor id="4" name="GOMEZ, Paula" initials="GP" lastIdx="3" clrIdx="3">
    <p:extLst>
      <p:ext uri="{19B8F6BF-5375-455C-9EA6-DF929625EA0E}">
        <p15:presenceInfo xmlns:p15="http://schemas.microsoft.com/office/powerpoint/2012/main" userId="S-1-5-21-1446143339-2250552318-1255726049-1540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0253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E74BA8-4B5D-4FE3-9A4A-7BD0194F18C9}" v="93" dt="2023-06-20T12:41:31.349"/>
    <p1510:client id="{CD5B1501-25ED-CA1B-489F-2153504A0E1A}" v="26" dt="2023-06-19T19:49:19.825"/>
  </p1510:revLst>
</p1510:revInfo>
</file>

<file path=ppt/tableStyles.xml><?xml version="1.0" encoding="utf-8"?>
<a:tblStyleLst xmlns:a="http://schemas.openxmlformats.org/drawingml/2006/main" def="{5940675A-B579-460E-94D1-54222C63F5DA}">
  <a:tblStyle styleId="{4C3C2611-4C71-4FC5-86AE-919BDF0F9419}"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F3F4"/>
          </a:solidFill>
        </a:fill>
      </a:tcStyle>
    </a:wholeTbl>
    <a:band2H>
      <a:tcTxStyle/>
      <a:tcStyle>
        <a:tcBdr/>
        <a:fill>
          <a:solidFill>
            <a:srgbClr val="F3F9FA"/>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Row>
  </a:tblStyle>
  <a:tblStyle styleId="{C7B018BB-80A7-4F77-B60F-C8B233D01FF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BDBDB"/>
          </a:solidFill>
        </a:fill>
      </a:tcStyle>
    </a:wholeTbl>
    <a:band2H>
      <a:tcTxStyle/>
      <a:tcStyle>
        <a:tcBdr/>
        <a:fill>
          <a:solidFill>
            <a:srgbClr val="EEEEEE"/>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Row>
  </a:tblStyle>
  <a:tblStyle styleId="{EEE7283C-3CF3-47DC-8721-378D4A62B22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CCCD9"/>
          </a:solidFill>
        </a:fill>
      </a:tcStyle>
    </a:wholeTbl>
    <a:band2H>
      <a:tcTxStyle/>
      <a:tcStyle>
        <a:tcBdr/>
        <a:fill>
          <a:solidFill>
            <a:srgbClr val="E7E7ED"/>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firstRow>
  </a:tblStyle>
  <a:tblStyle styleId="{CF821DB8-F4EB-4A41-A1BA-3FCAFE7338EE}" styleName="">
    <a:tblBg/>
    <a:wholeTbl>
      <a:tcTxStyle b="on" i="on">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BBE0E3"/>
          </a:solidFill>
        </a:fill>
      </a:tcStyle>
    </a:firstCol>
    <a:lastRow>
      <a:tcTxStyle b="on" i="on">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BBE0E3"/>
          </a:solidFill>
        </a:fill>
      </a:tcStyle>
    </a:firstRow>
  </a:tblStyle>
  <a:tblStyle styleId="{33BA23B1-9221-436E-865A-0063620EA4FD}"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7445" autoAdjust="0"/>
  </p:normalViewPr>
  <p:slideViewPr>
    <p:cSldViewPr>
      <p:cViewPr varScale="1">
        <p:scale>
          <a:sx n="97" d="100"/>
          <a:sy n="97" d="100"/>
        </p:scale>
        <p:origin x="666" y="78"/>
      </p:cViewPr>
      <p:guideLst>
        <p:guide orient="horz" pos="1800"/>
        <p:guide pos="2880"/>
      </p:guideLst>
    </p:cSldViewPr>
  </p:slideViewPr>
  <p:notesTextViewPr>
    <p:cViewPr>
      <p:scale>
        <a:sx n="100" d="100"/>
        <a:sy n="100" d="100"/>
      </p:scale>
      <p:origin x="0" y="0"/>
    </p:cViewPr>
  </p:notesTextViewPr>
  <p:notesViewPr>
    <p:cSldViewPr>
      <p:cViewPr varScale="1">
        <p:scale>
          <a:sx n="52" d="100"/>
          <a:sy n="52" d="100"/>
        </p:scale>
        <p:origin x="924"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slide" Target="slides/slide42.xml"/><Relationship Id="rId63"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slide" Target="slides/slide38.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514EEEA7-D416-C98B-7A22-E6ECA8D814DC}"/>
    <pc:docChg chg="addSld delSld modSld addMainMaster modMainMaster">
      <pc:chgData name="GOMEZ, Paula" userId="S::gomezp@who.int::c93cf399-3ed7-4230-9282-8831e3fe5ae7" providerId="AD" clId="Web-{514EEEA7-D416-C98B-7A22-E6ECA8D814DC}" dt="2022-02-24T07:21:09.746" v="45"/>
      <pc:docMkLst>
        <pc:docMk/>
      </pc:docMkLst>
      <pc:sldChg chg="modSp mod modShow delCm">
        <pc:chgData name="GOMEZ, Paula" userId="S::gomezp@who.int::c93cf399-3ed7-4230-9282-8831e3fe5ae7" providerId="AD" clId="Web-{514EEEA7-D416-C98B-7A22-E6ECA8D814DC}" dt="2022-02-24T07:11:39.832" v="3" actId="1076"/>
        <pc:sldMkLst>
          <pc:docMk/>
          <pc:sldMk cId="0" sldId="269"/>
        </pc:sldMkLst>
        <pc:spChg chg="mod">
          <ac:chgData name="GOMEZ, Paula" userId="S::gomezp@who.int::c93cf399-3ed7-4230-9282-8831e3fe5ae7" providerId="AD" clId="Web-{514EEEA7-D416-C98B-7A22-E6ECA8D814DC}" dt="2022-02-24T07:11:39.816" v="2" actId="1076"/>
          <ac:spMkLst>
            <pc:docMk/>
            <pc:sldMk cId="0" sldId="269"/>
            <ac:spMk id="2" creationId="{00000000-0000-0000-0000-000000000000}"/>
          </ac:spMkLst>
        </pc:spChg>
        <pc:spChg chg="mod">
          <ac:chgData name="GOMEZ, Paula" userId="S::gomezp@who.int::c93cf399-3ed7-4230-9282-8831e3fe5ae7" providerId="AD" clId="Web-{514EEEA7-D416-C98B-7A22-E6ECA8D814DC}" dt="2022-02-24T07:11:39.832" v="3" actId="1076"/>
          <ac:spMkLst>
            <pc:docMk/>
            <pc:sldMk cId="0" sldId="269"/>
            <ac:spMk id="7" creationId="{FA72DD2D-6076-4257-9290-9BEEAFFAF127}"/>
          </ac:spMkLst>
        </pc:spChg>
      </pc:sldChg>
      <pc:sldChg chg="modSp">
        <pc:chgData name="GOMEZ, Paula" userId="S::gomezp@who.int::c93cf399-3ed7-4230-9282-8831e3fe5ae7" providerId="AD" clId="Web-{514EEEA7-D416-C98B-7A22-E6ECA8D814DC}" dt="2022-02-24T07:19:15.698" v="41" actId="1076"/>
        <pc:sldMkLst>
          <pc:docMk/>
          <pc:sldMk cId="3075773670" sldId="1696"/>
        </pc:sldMkLst>
        <pc:spChg chg="mod">
          <ac:chgData name="GOMEZ, Paula" userId="S::gomezp@who.int::c93cf399-3ed7-4230-9282-8831e3fe5ae7" providerId="AD" clId="Web-{514EEEA7-D416-C98B-7A22-E6ECA8D814DC}" dt="2022-02-24T07:17:02.540" v="29" actId="20577"/>
          <ac:spMkLst>
            <pc:docMk/>
            <pc:sldMk cId="3075773670" sldId="1696"/>
            <ac:spMk id="2" creationId="{00000000-0000-0000-0000-000000000000}"/>
          </ac:spMkLst>
        </pc:spChg>
        <pc:spChg chg="mod">
          <ac:chgData name="GOMEZ, Paula" userId="S::gomezp@who.int::c93cf399-3ed7-4230-9282-8831e3fe5ae7" providerId="AD" clId="Web-{514EEEA7-D416-C98B-7A22-E6ECA8D814DC}" dt="2022-02-24T07:19:15.698" v="41" actId="1076"/>
          <ac:spMkLst>
            <pc:docMk/>
            <pc:sldMk cId="3075773670" sldId="1696"/>
            <ac:spMk id="3" creationId="{00000000-0000-0000-0000-000000000000}"/>
          </ac:spMkLst>
        </pc:spChg>
        <pc:spChg chg="mod">
          <ac:chgData name="GOMEZ, Paula" userId="S::gomezp@who.int::c93cf399-3ed7-4230-9282-8831e3fe5ae7" providerId="AD" clId="Web-{514EEEA7-D416-C98B-7A22-E6ECA8D814DC}" dt="2022-02-24T07:15:12.944" v="20" actId="1076"/>
          <ac:spMkLst>
            <pc:docMk/>
            <pc:sldMk cId="3075773670" sldId="1696"/>
            <ac:spMk id="167" creationId="{00000000-0000-0000-0000-000000000000}"/>
          </ac:spMkLst>
        </pc:spChg>
      </pc:sldChg>
      <pc:sldChg chg="addSp modSp add addCm modCm">
        <pc:chgData name="GOMEZ, Paula" userId="S::gomezp@who.int::c93cf399-3ed7-4230-9282-8831e3fe5ae7" providerId="AD" clId="Web-{514EEEA7-D416-C98B-7A22-E6ECA8D814DC}" dt="2022-02-24T07:21:09.746" v="45"/>
        <pc:sldMkLst>
          <pc:docMk/>
          <pc:sldMk cId="3807028252" sldId="1766"/>
        </pc:sldMkLst>
        <pc:spChg chg="add mod">
          <ac:chgData name="GOMEZ, Paula" userId="S::gomezp@who.int::c93cf399-3ed7-4230-9282-8831e3fe5ae7" providerId="AD" clId="Web-{514EEEA7-D416-C98B-7A22-E6ECA8D814DC}" dt="2022-02-24T07:17:57.056" v="38" actId="20577"/>
          <ac:spMkLst>
            <pc:docMk/>
            <pc:sldMk cId="3807028252" sldId="1766"/>
            <ac:spMk id="2" creationId="{D3909126-D271-4402-B008-89B280CCFAB6}"/>
          </ac:spMkLst>
        </pc:spChg>
        <pc:spChg chg="add mod">
          <ac:chgData name="GOMEZ, Paula" userId="S::gomezp@who.int::c93cf399-3ed7-4230-9282-8831e3fe5ae7" providerId="AD" clId="Web-{514EEEA7-D416-C98B-7A22-E6ECA8D814DC}" dt="2022-02-24T07:20:49.371" v="44" actId="20577"/>
          <ac:spMkLst>
            <pc:docMk/>
            <pc:sldMk cId="3807028252" sldId="1766"/>
            <ac:spMk id="3" creationId="{57943118-BB25-42A7-9789-7A158E6F94C0}"/>
          </ac:spMkLst>
        </pc:spChg>
        <pc:spChg chg="mod">
          <ac:chgData name="GOMEZ, Paula" userId="S::gomezp@who.int::c93cf399-3ed7-4230-9282-8831e3fe5ae7" providerId="AD" clId="Web-{514EEEA7-D416-C98B-7A22-E6ECA8D814DC}" dt="2022-02-24T07:18:58.541" v="40" actId="1076"/>
          <ac:spMkLst>
            <pc:docMk/>
            <pc:sldMk cId="3807028252" sldId="1766"/>
            <ac:spMk id="4" creationId="{00000000-0000-0000-0000-000000000000}"/>
          </ac:spMkLst>
        </pc:spChg>
        <pc:picChg chg="mod">
          <ac:chgData name="GOMEZ, Paula" userId="S::gomezp@who.int::c93cf399-3ed7-4230-9282-8831e3fe5ae7" providerId="AD" clId="Web-{514EEEA7-D416-C98B-7A22-E6ECA8D814DC}" dt="2022-02-24T07:16:01.320" v="23" actId="1076"/>
          <ac:picMkLst>
            <pc:docMk/>
            <pc:sldMk cId="3807028252" sldId="1766"/>
            <ac:picMk id="1026" creationId="{00000000-0000-0000-0000-000000000000}"/>
          </ac:picMkLst>
        </pc:picChg>
      </pc:sldChg>
      <pc:sldChg chg="add del">
        <pc:chgData name="GOMEZ, Paula" userId="S::gomezp@who.int::c93cf399-3ed7-4230-9282-8831e3fe5ae7" providerId="AD" clId="Web-{514EEEA7-D416-C98B-7A22-E6ECA8D814DC}" dt="2022-02-24T07:14:34.694" v="15"/>
        <pc:sldMkLst>
          <pc:docMk/>
          <pc:sldMk cId="2637383456" sldId="1767"/>
        </pc:sldMkLst>
      </pc:sldChg>
      <pc:sldMasterChg chg="add addSldLayout">
        <pc:chgData name="GOMEZ, Paula" userId="S::gomezp@who.int::c93cf399-3ed7-4230-9282-8831e3fe5ae7" providerId="AD" clId="Web-{514EEEA7-D416-C98B-7A22-E6ECA8D814DC}" dt="2022-02-24T07:13:41.380" v="4"/>
        <pc:sldMasterMkLst>
          <pc:docMk/>
          <pc:sldMasterMk cId="1432974039" sldId="2147483660"/>
        </pc:sldMasterMkLst>
        <pc:sldLayoutChg chg="add">
          <pc:chgData name="GOMEZ, Paula" userId="S::gomezp@who.int::c93cf399-3ed7-4230-9282-8831e3fe5ae7" providerId="AD" clId="Web-{514EEEA7-D416-C98B-7A22-E6ECA8D814DC}" dt="2022-02-24T07:13:41.380" v="4"/>
          <pc:sldLayoutMkLst>
            <pc:docMk/>
            <pc:sldMasterMk cId="1432974039" sldId="2147483660"/>
            <pc:sldLayoutMk cId="1851425739" sldId="2147483661"/>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570762340" sldId="2147483662"/>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1242110797" sldId="2147483663"/>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1746355064" sldId="2147483664"/>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3521174924" sldId="2147483665"/>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2275703681" sldId="2147483666"/>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2610013912" sldId="2147483667"/>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1989312135" sldId="2147483668"/>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323365883" sldId="2147483669"/>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3401007664" sldId="2147483670"/>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2617002287" sldId="2147483671"/>
          </pc:sldLayoutMkLst>
        </pc:sldLayoutChg>
        <pc:sldLayoutChg chg="add">
          <pc:chgData name="GOMEZ, Paula" userId="S::gomezp@who.int::c93cf399-3ed7-4230-9282-8831e3fe5ae7" providerId="AD" clId="Web-{514EEEA7-D416-C98B-7A22-E6ECA8D814DC}" dt="2022-02-24T07:13:41.380" v="4"/>
          <pc:sldLayoutMkLst>
            <pc:docMk/>
            <pc:sldMasterMk cId="1432974039" sldId="2147483660"/>
            <pc:sldLayoutMk cId="408006631" sldId="2147483672"/>
          </pc:sldLayoutMkLst>
        </pc:sldLayoutChg>
      </pc:sldMasterChg>
      <pc:sldMasterChg chg="replId modSldLayout">
        <pc:chgData name="GOMEZ, Paula" userId="S::gomezp@who.int::c93cf399-3ed7-4230-9282-8831e3fe5ae7" providerId="AD" clId="Web-{514EEEA7-D416-C98B-7A22-E6ECA8D814DC}" dt="2022-02-24T07:13:41.380" v="4"/>
        <pc:sldMasterMkLst>
          <pc:docMk/>
          <pc:sldMasterMk cId="3304109773" sldId="2147483840"/>
        </pc:sldMasterMkLst>
        <pc:sldLayoutChg chg="replId">
          <pc:chgData name="GOMEZ, Paula" userId="S::gomezp@who.int::c93cf399-3ed7-4230-9282-8831e3fe5ae7" providerId="AD" clId="Web-{514EEEA7-D416-C98B-7A22-E6ECA8D814DC}" dt="2022-02-24T07:13:41.380" v="4"/>
          <pc:sldLayoutMkLst>
            <pc:docMk/>
            <pc:sldMasterMk cId="3304109773" sldId="2147483840"/>
            <pc:sldLayoutMk cId="210532732" sldId="2147483841"/>
          </pc:sldLayoutMkLst>
        </pc:sldLayoutChg>
        <pc:sldLayoutChg chg="replId">
          <pc:chgData name="GOMEZ, Paula" userId="S::gomezp@who.int::c93cf399-3ed7-4230-9282-8831e3fe5ae7" providerId="AD" clId="Web-{514EEEA7-D416-C98B-7A22-E6ECA8D814DC}" dt="2022-02-24T07:13:41.380" v="4"/>
          <pc:sldLayoutMkLst>
            <pc:docMk/>
            <pc:sldMasterMk cId="3304109773" sldId="2147483840"/>
            <pc:sldLayoutMk cId="484057904" sldId="2147483842"/>
          </pc:sldLayoutMkLst>
        </pc:sldLayoutChg>
        <pc:sldLayoutChg chg="replId">
          <pc:chgData name="GOMEZ, Paula" userId="S::gomezp@who.int::c93cf399-3ed7-4230-9282-8831e3fe5ae7" providerId="AD" clId="Web-{514EEEA7-D416-C98B-7A22-E6ECA8D814DC}" dt="2022-02-24T07:13:41.380" v="4"/>
          <pc:sldLayoutMkLst>
            <pc:docMk/>
            <pc:sldMasterMk cId="3304109773" sldId="2147483840"/>
            <pc:sldLayoutMk cId="4011236799" sldId="2147483843"/>
          </pc:sldLayoutMkLst>
        </pc:sldLayoutChg>
        <pc:sldLayoutChg chg="replId">
          <pc:chgData name="GOMEZ, Paula" userId="S::gomezp@who.int::c93cf399-3ed7-4230-9282-8831e3fe5ae7" providerId="AD" clId="Web-{514EEEA7-D416-C98B-7A22-E6ECA8D814DC}" dt="2022-02-24T07:13:41.380" v="4"/>
          <pc:sldLayoutMkLst>
            <pc:docMk/>
            <pc:sldMasterMk cId="3304109773" sldId="2147483840"/>
            <pc:sldLayoutMk cId="3539677372" sldId="2147483844"/>
          </pc:sldLayoutMkLst>
        </pc:sldLayoutChg>
        <pc:sldLayoutChg chg="replId">
          <pc:chgData name="GOMEZ, Paula" userId="S::gomezp@who.int::c93cf399-3ed7-4230-9282-8831e3fe5ae7" providerId="AD" clId="Web-{514EEEA7-D416-C98B-7A22-E6ECA8D814DC}" dt="2022-02-24T07:13:41.380" v="4"/>
          <pc:sldLayoutMkLst>
            <pc:docMk/>
            <pc:sldMasterMk cId="3304109773" sldId="2147483840"/>
            <pc:sldLayoutMk cId="4209760807" sldId="2147483845"/>
          </pc:sldLayoutMkLst>
        </pc:sldLayoutChg>
      </pc:sldMasterChg>
    </pc:docChg>
  </pc:docChgLst>
  <pc:docChgLst>
    <pc:chgData name="DUCROUX, Virginie Dominique" userId="S::ducrouxv@who.int::d35bb59a-ae45-46ad-8dd0-7b5d74c044e6" providerId="AD" clId="Web-{576FC09F-30EA-C000-0074-21A9FA8B5880}"/>
    <pc:docChg chg="modSld">
      <pc:chgData name="DUCROUX, Virginie Dominique" userId="S::ducrouxv@who.int::d35bb59a-ae45-46ad-8dd0-7b5d74c044e6" providerId="AD" clId="Web-{576FC09F-30EA-C000-0074-21A9FA8B5880}" dt="2021-04-21T14:15:52.255" v="6" actId="20577"/>
      <pc:docMkLst>
        <pc:docMk/>
      </pc:docMkLst>
      <pc:sldChg chg="modSp">
        <pc:chgData name="DUCROUX, Virginie Dominique" userId="S::ducrouxv@who.int::d35bb59a-ae45-46ad-8dd0-7b5d74c044e6" providerId="AD" clId="Web-{576FC09F-30EA-C000-0074-21A9FA8B5880}" dt="2021-04-21T14:15:52.255" v="6" actId="20577"/>
        <pc:sldMkLst>
          <pc:docMk/>
          <pc:sldMk cId="708406239" sldId="1689"/>
        </pc:sldMkLst>
        <pc:spChg chg="mod">
          <ac:chgData name="DUCROUX, Virginie Dominique" userId="S::ducrouxv@who.int::d35bb59a-ae45-46ad-8dd0-7b5d74c044e6" providerId="AD" clId="Web-{576FC09F-30EA-C000-0074-21A9FA8B5880}" dt="2021-04-21T14:15:52.255" v="6" actId="20577"/>
          <ac:spMkLst>
            <pc:docMk/>
            <pc:sldMk cId="708406239" sldId="1689"/>
            <ac:spMk id="2" creationId="{EE5D7822-6D1D-45F9-A3DB-E4F688D2013F}"/>
          </ac:spMkLst>
        </pc:spChg>
      </pc:sldChg>
    </pc:docChg>
  </pc:docChgLst>
  <pc:docChgLst>
    <pc:chgData name="GOMEZ, Paula" userId="S::gomezp@who.int::c93cf399-3ed7-4230-9282-8831e3fe5ae7" providerId="AD" clId="Web-{735AD8C8-0B29-D1EE-9BC3-4E2F46632CED}"/>
    <pc:docChg chg="modSld">
      <pc:chgData name="GOMEZ, Paula" userId="S::gomezp@who.int::c93cf399-3ed7-4230-9282-8831e3fe5ae7" providerId="AD" clId="Web-{735AD8C8-0B29-D1EE-9BC3-4E2F46632CED}" dt="2021-02-19T13:04:15.037" v="1" actId="20577"/>
      <pc:docMkLst>
        <pc:docMk/>
      </pc:docMkLst>
      <pc:sldChg chg="modSp">
        <pc:chgData name="GOMEZ, Paula" userId="S::gomezp@who.int::c93cf399-3ed7-4230-9282-8831e3fe5ae7" providerId="AD" clId="Web-{735AD8C8-0B29-D1EE-9BC3-4E2F46632CED}" dt="2021-02-19T13:04:15.037" v="1" actId="20577"/>
        <pc:sldMkLst>
          <pc:docMk/>
          <pc:sldMk cId="3751759946" sldId="1645"/>
        </pc:sldMkLst>
        <pc:spChg chg="mod">
          <ac:chgData name="GOMEZ, Paula" userId="S::gomezp@who.int::c93cf399-3ed7-4230-9282-8831e3fe5ae7" providerId="AD" clId="Web-{735AD8C8-0B29-D1EE-9BC3-4E2F46632CED}" dt="2021-02-19T13:04:15.037" v="1" actId="20577"/>
          <ac:spMkLst>
            <pc:docMk/>
            <pc:sldMk cId="3751759946" sldId="1645"/>
            <ac:spMk id="3" creationId="{874EAF50-E242-47E3-8C27-EA066C4E402B}"/>
          </ac:spMkLst>
        </pc:spChg>
      </pc:sldChg>
      <pc:sldChg chg="modSp">
        <pc:chgData name="GOMEZ, Paula" userId="S::gomezp@who.int::c93cf399-3ed7-4230-9282-8831e3fe5ae7" providerId="AD" clId="Web-{735AD8C8-0B29-D1EE-9BC3-4E2F46632CED}" dt="2021-02-19T13:03:35.630" v="0"/>
        <pc:sldMkLst>
          <pc:docMk/>
          <pc:sldMk cId="3075773670" sldId="1696"/>
        </pc:sldMkLst>
        <pc:spChg chg="mod">
          <ac:chgData name="GOMEZ, Paula" userId="S::gomezp@who.int::c93cf399-3ed7-4230-9282-8831e3fe5ae7" providerId="AD" clId="Web-{735AD8C8-0B29-D1EE-9BC3-4E2F46632CED}" dt="2021-02-19T13:03:35.630" v="0"/>
          <ac:spMkLst>
            <pc:docMk/>
            <pc:sldMk cId="3075773670" sldId="1696"/>
            <ac:spMk id="2" creationId="{00000000-0000-0000-0000-000000000000}"/>
          </ac:spMkLst>
        </pc:spChg>
      </pc:sldChg>
    </pc:docChg>
  </pc:docChgLst>
  <pc:docChgLst>
    <pc:chgData name="GOMEZ, Paula" userId="S::gomezp@who.int::c93cf399-3ed7-4230-9282-8831e3fe5ae7" providerId="AD" clId="Web-{AC7543D5-AE61-66B0-3C4A-D5114A63FF59}"/>
    <pc:docChg chg="modSld">
      <pc:chgData name="GOMEZ, Paula" userId="S::gomezp@who.int::c93cf399-3ed7-4230-9282-8831e3fe5ae7" providerId="AD" clId="Web-{AC7543D5-AE61-66B0-3C4A-D5114A63FF59}" dt="2021-03-12T14:40:55.066" v="12" actId="20577"/>
      <pc:docMkLst>
        <pc:docMk/>
      </pc:docMkLst>
      <pc:sldChg chg="modSp">
        <pc:chgData name="GOMEZ, Paula" userId="S::gomezp@who.int::c93cf399-3ed7-4230-9282-8831e3fe5ae7" providerId="AD" clId="Web-{AC7543D5-AE61-66B0-3C4A-D5114A63FF59}" dt="2021-03-12T14:40:55.066" v="12" actId="20577"/>
        <pc:sldMkLst>
          <pc:docMk/>
          <pc:sldMk cId="5860437" sldId="1629"/>
        </pc:sldMkLst>
        <pc:spChg chg="mod">
          <ac:chgData name="GOMEZ, Paula" userId="S::gomezp@who.int::c93cf399-3ed7-4230-9282-8831e3fe5ae7" providerId="AD" clId="Web-{AC7543D5-AE61-66B0-3C4A-D5114A63FF59}" dt="2021-03-12T14:40:55.066" v="12" actId="20577"/>
          <ac:spMkLst>
            <pc:docMk/>
            <pc:sldMk cId="5860437" sldId="1629"/>
            <ac:spMk id="3" creationId="{5568B120-1A45-4553-AE38-C3A9B265BE75}"/>
          </ac:spMkLst>
        </pc:spChg>
      </pc:sldChg>
      <pc:sldChg chg="modSp">
        <pc:chgData name="GOMEZ, Paula" userId="S::gomezp@who.int::c93cf399-3ed7-4230-9282-8831e3fe5ae7" providerId="AD" clId="Web-{AC7543D5-AE61-66B0-3C4A-D5114A63FF59}" dt="2021-03-12T14:37:47.702" v="10"/>
        <pc:sldMkLst>
          <pc:docMk/>
          <pc:sldMk cId="4221833752" sldId="1690"/>
        </pc:sldMkLst>
        <pc:spChg chg="mod">
          <ac:chgData name="GOMEZ, Paula" userId="S::gomezp@who.int::c93cf399-3ed7-4230-9282-8831e3fe5ae7" providerId="AD" clId="Web-{AC7543D5-AE61-66B0-3C4A-D5114A63FF59}" dt="2021-03-12T14:37:47.702" v="10"/>
          <ac:spMkLst>
            <pc:docMk/>
            <pc:sldMk cId="4221833752" sldId="1690"/>
            <ac:spMk id="4" creationId="{61296499-FD76-43C3-B10F-230C51771CF8}"/>
          </ac:spMkLst>
        </pc:spChg>
      </pc:sldChg>
      <pc:sldChg chg="modSp">
        <pc:chgData name="GOMEZ, Paula" userId="S::gomezp@who.int::c93cf399-3ed7-4230-9282-8831e3fe5ae7" providerId="AD" clId="Web-{AC7543D5-AE61-66B0-3C4A-D5114A63FF59}" dt="2021-03-12T14:38:13.093" v="11" actId="20577"/>
        <pc:sldMkLst>
          <pc:docMk/>
          <pc:sldMk cId="2750073069" sldId="1708"/>
        </pc:sldMkLst>
        <pc:spChg chg="mod">
          <ac:chgData name="GOMEZ, Paula" userId="S::gomezp@who.int::c93cf399-3ed7-4230-9282-8831e3fe5ae7" providerId="AD" clId="Web-{AC7543D5-AE61-66B0-3C4A-D5114A63FF59}" dt="2021-03-12T14:38:13.093" v="11" actId="20577"/>
          <ac:spMkLst>
            <pc:docMk/>
            <pc:sldMk cId="2750073069" sldId="1708"/>
            <ac:spMk id="12" creationId="{90667318-25CA-4657-8162-1576665AE6AA}"/>
          </ac:spMkLst>
        </pc:spChg>
      </pc:sldChg>
    </pc:docChg>
  </pc:docChgLst>
  <pc:docChgLst>
    <pc:chgData name="GOMEZ, Paula" userId="S::gomezp@who.int::c93cf399-3ed7-4230-9282-8831e3fe5ae7" providerId="AD" clId="Web-{0055BE85-5536-6FC7-BB3A-3496AFFA830B}"/>
    <pc:docChg chg="mod addSld delSld modSld">
      <pc:chgData name="GOMEZ, Paula" userId="S::gomezp@who.int::c93cf399-3ed7-4230-9282-8831e3fe5ae7" providerId="AD" clId="Web-{0055BE85-5536-6FC7-BB3A-3496AFFA830B}" dt="2022-02-22T10:15:06.691" v="694" actId="20577"/>
      <pc:docMkLst>
        <pc:docMk/>
      </pc:docMkLst>
      <pc:sldChg chg="modSp">
        <pc:chgData name="GOMEZ, Paula" userId="S::gomezp@who.int::c93cf399-3ed7-4230-9282-8831e3fe5ae7" providerId="AD" clId="Web-{0055BE85-5536-6FC7-BB3A-3496AFFA830B}" dt="2022-02-22T08:45:38.432" v="62" actId="20577"/>
        <pc:sldMkLst>
          <pc:docMk/>
          <pc:sldMk cId="0" sldId="258"/>
        </pc:sldMkLst>
        <pc:spChg chg="mod">
          <ac:chgData name="GOMEZ, Paula" userId="S::gomezp@who.int::c93cf399-3ed7-4230-9282-8831e3fe5ae7" providerId="AD" clId="Web-{0055BE85-5536-6FC7-BB3A-3496AFFA830B}" dt="2022-02-22T08:45:38.432" v="62" actId="20577"/>
          <ac:spMkLst>
            <pc:docMk/>
            <pc:sldMk cId="0" sldId="258"/>
            <ac:spMk id="87" creationId="{00000000-0000-0000-0000-000000000000}"/>
          </ac:spMkLst>
        </pc:spChg>
      </pc:sldChg>
      <pc:sldChg chg="modSp delCm">
        <pc:chgData name="GOMEZ, Paula" userId="S::gomezp@who.int::c93cf399-3ed7-4230-9282-8831e3fe5ae7" providerId="AD" clId="Web-{0055BE85-5536-6FC7-BB3A-3496AFFA830B}" dt="2022-02-22T08:48:43.561" v="94" actId="20577"/>
        <pc:sldMkLst>
          <pc:docMk/>
          <pc:sldMk cId="0" sldId="263"/>
        </pc:sldMkLst>
        <pc:spChg chg="mod">
          <ac:chgData name="GOMEZ, Paula" userId="S::gomezp@who.int::c93cf399-3ed7-4230-9282-8831e3fe5ae7" providerId="AD" clId="Web-{0055BE85-5536-6FC7-BB3A-3496AFFA830B}" dt="2022-02-22T08:47:37.747" v="76" actId="20577"/>
          <ac:spMkLst>
            <pc:docMk/>
            <pc:sldMk cId="0" sldId="263"/>
            <ac:spMk id="116" creationId="{00000000-0000-0000-0000-000000000000}"/>
          </ac:spMkLst>
        </pc:spChg>
        <pc:spChg chg="mod">
          <ac:chgData name="GOMEZ, Paula" userId="S::gomezp@who.int::c93cf399-3ed7-4230-9282-8831e3fe5ae7" providerId="AD" clId="Web-{0055BE85-5536-6FC7-BB3A-3496AFFA830B}" dt="2022-02-22T08:47:09.294" v="72" actId="20577"/>
          <ac:spMkLst>
            <pc:docMk/>
            <pc:sldMk cId="0" sldId="263"/>
            <ac:spMk id="117" creationId="{00000000-0000-0000-0000-000000000000}"/>
          </ac:spMkLst>
        </pc:spChg>
        <pc:spChg chg="mod">
          <ac:chgData name="GOMEZ, Paula" userId="S::gomezp@who.int::c93cf399-3ed7-4230-9282-8831e3fe5ae7" providerId="AD" clId="Web-{0055BE85-5536-6FC7-BB3A-3496AFFA830B}" dt="2022-02-22T08:48:43.561" v="94" actId="20577"/>
          <ac:spMkLst>
            <pc:docMk/>
            <pc:sldMk cId="0" sldId="263"/>
            <ac:spMk id="123" creationId="{00000000-0000-0000-0000-000000000000}"/>
          </ac:spMkLst>
        </pc:spChg>
      </pc:sldChg>
      <pc:sldChg chg="modSp delCm">
        <pc:chgData name="GOMEZ, Paula" userId="S::gomezp@who.int::c93cf399-3ed7-4230-9282-8831e3fe5ae7" providerId="AD" clId="Web-{0055BE85-5536-6FC7-BB3A-3496AFFA830B}" dt="2022-02-22T08:49:17.265" v="98" actId="20577"/>
        <pc:sldMkLst>
          <pc:docMk/>
          <pc:sldMk cId="0" sldId="265"/>
        </pc:sldMkLst>
        <pc:spChg chg="mod">
          <ac:chgData name="GOMEZ, Paula" userId="S::gomezp@who.int::c93cf399-3ed7-4230-9282-8831e3fe5ae7" providerId="AD" clId="Web-{0055BE85-5536-6FC7-BB3A-3496AFFA830B}" dt="2022-02-22T08:49:12.750" v="96" actId="20577"/>
          <ac:spMkLst>
            <pc:docMk/>
            <pc:sldMk cId="0" sldId="265"/>
            <ac:spMk id="6" creationId="{73CF854D-2233-42D3-8FF4-AE40E173AD49}"/>
          </ac:spMkLst>
        </pc:spChg>
        <pc:spChg chg="mod">
          <ac:chgData name="GOMEZ, Paula" userId="S::gomezp@who.int::c93cf399-3ed7-4230-9282-8831e3fe5ae7" providerId="AD" clId="Web-{0055BE85-5536-6FC7-BB3A-3496AFFA830B}" dt="2022-02-22T08:49:17.265" v="98" actId="20577"/>
          <ac:spMkLst>
            <pc:docMk/>
            <pc:sldMk cId="0" sldId="265"/>
            <ac:spMk id="135" creationId="{00000000-0000-0000-0000-000000000000}"/>
          </ac:spMkLst>
        </pc:spChg>
      </pc:sldChg>
      <pc:sldChg chg="del">
        <pc:chgData name="GOMEZ, Paula" userId="S::gomezp@who.int::c93cf399-3ed7-4230-9282-8831e3fe5ae7" providerId="AD" clId="Web-{0055BE85-5536-6FC7-BB3A-3496AFFA830B}" dt="2022-02-22T08:57:29.418" v="183"/>
        <pc:sldMkLst>
          <pc:docMk/>
          <pc:sldMk cId="0" sldId="268"/>
        </pc:sldMkLst>
      </pc:sldChg>
      <pc:sldChg chg="modSp addCm">
        <pc:chgData name="GOMEZ, Paula" userId="S::gomezp@who.int::c93cf399-3ed7-4230-9282-8831e3fe5ae7" providerId="AD" clId="Web-{0055BE85-5536-6FC7-BB3A-3496AFFA830B}" dt="2022-02-22T09:00:33.173" v="202" actId="20577"/>
        <pc:sldMkLst>
          <pc:docMk/>
          <pc:sldMk cId="0" sldId="269"/>
        </pc:sldMkLst>
        <pc:spChg chg="mod">
          <ac:chgData name="GOMEZ, Paula" userId="S::gomezp@who.int::c93cf399-3ed7-4230-9282-8831e3fe5ae7" providerId="AD" clId="Web-{0055BE85-5536-6FC7-BB3A-3496AFFA830B}" dt="2022-02-22T09:00:33.173" v="202" actId="20577"/>
          <ac:spMkLst>
            <pc:docMk/>
            <pc:sldMk cId="0" sldId="269"/>
            <ac:spMk id="7" creationId="{FA72DD2D-6076-4257-9290-9BEEAFFAF127}"/>
          </ac:spMkLst>
        </pc:spChg>
        <pc:spChg chg="mod">
          <ac:chgData name="GOMEZ, Paula" userId="S::gomezp@who.int::c93cf399-3ed7-4230-9282-8831e3fe5ae7" providerId="AD" clId="Web-{0055BE85-5536-6FC7-BB3A-3496AFFA830B}" dt="2022-02-22T08:59:14.265" v="198" actId="20577"/>
          <ac:spMkLst>
            <pc:docMk/>
            <pc:sldMk cId="0" sldId="269"/>
            <ac:spMk id="167" creationId="{00000000-0000-0000-0000-000000000000}"/>
          </ac:spMkLst>
        </pc:spChg>
      </pc:sldChg>
      <pc:sldChg chg="modSp">
        <pc:chgData name="GOMEZ, Paula" userId="S::gomezp@who.int::c93cf399-3ed7-4230-9282-8831e3fe5ae7" providerId="AD" clId="Web-{0055BE85-5536-6FC7-BB3A-3496AFFA830B}" dt="2022-02-22T09:06:14.994" v="265" actId="20577"/>
        <pc:sldMkLst>
          <pc:docMk/>
          <pc:sldMk cId="0" sldId="272"/>
        </pc:sldMkLst>
        <pc:spChg chg="mod">
          <ac:chgData name="GOMEZ, Paula" userId="S::gomezp@who.int::c93cf399-3ed7-4230-9282-8831e3fe5ae7" providerId="AD" clId="Web-{0055BE85-5536-6FC7-BB3A-3496AFFA830B}" dt="2022-02-22T09:00:57.111" v="207" actId="20577"/>
          <ac:spMkLst>
            <pc:docMk/>
            <pc:sldMk cId="0" sldId="272"/>
            <ac:spMk id="184" creationId="{00000000-0000-0000-0000-000000000000}"/>
          </ac:spMkLst>
        </pc:spChg>
        <pc:spChg chg="mod">
          <ac:chgData name="GOMEZ, Paula" userId="S::gomezp@who.int::c93cf399-3ed7-4230-9282-8831e3fe5ae7" providerId="AD" clId="Web-{0055BE85-5536-6FC7-BB3A-3496AFFA830B}" dt="2022-02-22T09:06:14.994" v="265" actId="20577"/>
          <ac:spMkLst>
            <pc:docMk/>
            <pc:sldMk cId="0" sldId="272"/>
            <ac:spMk id="185" creationId="{00000000-0000-0000-0000-000000000000}"/>
          </ac:spMkLst>
        </pc:spChg>
      </pc:sldChg>
      <pc:sldChg chg="modSp delCm modCm">
        <pc:chgData name="GOMEZ, Paula" userId="S::gomezp@who.int::c93cf399-3ed7-4230-9282-8831e3fe5ae7" providerId="AD" clId="Web-{0055BE85-5536-6FC7-BB3A-3496AFFA830B}" dt="2022-02-22T09:13:18.176" v="339" actId="20577"/>
        <pc:sldMkLst>
          <pc:docMk/>
          <pc:sldMk cId="0" sldId="273"/>
        </pc:sldMkLst>
        <pc:spChg chg="mod">
          <ac:chgData name="GOMEZ, Paula" userId="S::gomezp@who.int::c93cf399-3ed7-4230-9282-8831e3fe5ae7" providerId="AD" clId="Web-{0055BE85-5536-6FC7-BB3A-3496AFFA830B}" dt="2022-02-22T09:11:33.314" v="300" actId="20577"/>
          <ac:spMkLst>
            <pc:docMk/>
            <pc:sldMk cId="0" sldId="273"/>
            <ac:spMk id="192" creationId="{00000000-0000-0000-0000-000000000000}"/>
          </ac:spMkLst>
        </pc:spChg>
        <pc:spChg chg="mod">
          <ac:chgData name="GOMEZ, Paula" userId="S::gomezp@who.int::c93cf399-3ed7-4230-9282-8831e3fe5ae7" providerId="AD" clId="Web-{0055BE85-5536-6FC7-BB3A-3496AFFA830B}" dt="2022-02-22T09:13:18.176" v="339" actId="20577"/>
          <ac:spMkLst>
            <pc:docMk/>
            <pc:sldMk cId="0" sldId="273"/>
            <ac:spMk id="193" creationId="{00000000-0000-0000-0000-000000000000}"/>
          </ac:spMkLst>
        </pc:spChg>
      </pc:sldChg>
      <pc:sldChg chg="modSp">
        <pc:chgData name="GOMEZ, Paula" userId="S::gomezp@who.int::c93cf399-3ed7-4230-9282-8831e3fe5ae7" providerId="AD" clId="Web-{0055BE85-5536-6FC7-BB3A-3496AFFA830B}" dt="2022-02-22T09:13:59.177" v="347" actId="1076"/>
        <pc:sldMkLst>
          <pc:docMk/>
          <pc:sldMk cId="0" sldId="274"/>
        </pc:sldMkLst>
        <pc:spChg chg="mod">
          <ac:chgData name="GOMEZ, Paula" userId="S::gomezp@who.int::c93cf399-3ed7-4230-9282-8831e3fe5ae7" providerId="AD" clId="Web-{0055BE85-5536-6FC7-BB3A-3496AFFA830B}" dt="2022-02-22T09:13:54.052" v="346" actId="1076"/>
          <ac:spMkLst>
            <pc:docMk/>
            <pc:sldMk cId="0" sldId="274"/>
            <ac:spMk id="2" creationId="{27A09EFC-0D3C-4AA6-823A-05AD4FE17414}"/>
          </ac:spMkLst>
        </pc:spChg>
        <pc:spChg chg="mod">
          <ac:chgData name="GOMEZ, Paula" userId="S::gomezp@who.int::c93cf399-3ed7-4230-9282-8831e3fe5ae7" providerId="AD" clId="Web-{0055BE85-5536-6FC7-BB3A-3496AFFA830B}" dt="2022-02-22T09:13:50.005" v="345" actId="20577"/>
          <ac:spMkLst>
            <pc:docMk/>
            <pc:sldMk cId="0" sldId="274"/>
            <ac:spMk id="203" creationId="{00000000-0000-0000-0000-000000000000}"/>
          </ac:spMkLst>
        </pc:spChg>
        <pc:spChg chg="mod">
          <ac:chgData name="GOMEZ, Paula" userId="S::gomezp@who.int::c93cf399-3ed7-4230-9282-8831e3fe5ae7" providerId="AD" clId="Web-{0055BE85-5536-6FC7-BB3A-3496AFFA830B}" dt="2022-02-22T09:13:59.177" v="347" actId="1076"/>
          <ac:spMkLst>
            <pc:docMk/>
            <pc:sldMk cId="0" sldId="274"/>
            <ac:spMk id="213" creationId="{00000000-0000-0000-0000-000000000000}"/>
          </ac:spMkLst>
        </pc:spChg>
      </pc:sldChg>
      <pc:sldChg chg="delSp modSp">
        <pc:chgData name="GOMEZ, Paula" userId="S::gomezp@who.int::c93cf399-3ed7-4230-9282-8831e3fe5ae7" providerId="AD" clId="Web-{0055BE85-5536-6FC7-BB3A-3496AFFA830B}" dt="2022-02-22T09:14:26.756" v="352"/>
        <pc:sldMkLst>
          <pc:docMk/>
          <pc:sldMk cId="0" sldId="275"/>
        </pc:sldMkLst>
        <pc:spChg chg="mod">
          <ac:chgData name="GOMEZ, Paula" userId="S::gomezp@who.int::c93cf399-3ed7-4230-9282-8831e3fe5ae7" providerId="AD" clId="Web-{0055BE85-5536-6FC7-BB3A-3496AFFA830B}" dt="2022-02-22T09:14:13.318" v="351" actId="20577"/>
          <ac:spMkLst>
            <pc:docMk/>
            <pc:sldMk cId="0" sldId="275"/>
            <ac:spMk id="215" creationId="{00000000-0000-0000-0000-000000000000}"/>
          </ac:spMkLst>
        </pc:spChg>
        <pc:spChg chg="del">
          <ac:chgData name="GOMEZ, Paula" userId="S::gomezp@who.int::c93cf399-3ed7-4230-9282-8831e3fe5ae7" providerId="AD" clId="Web-{0055BE85-5536-6FC7-BB3A-3496AFFA830B}" dt="2022-02-22T09:14:26.756" v="352"/>
          <ac:spMkLst>
            <pc:docMk/>
            <pc:sldMk cId="0" sldId="275"/>
            <ac:spMk id="222" creationId="{00000000-0000-0000-0000-000000000000}"/>
          </ac:spMkLst>
        </pc:spChg>
      </pc:sldChg>
      <pc:sldChg chg="modSp">
        <pc:chgData name="GOMEZ, Paula" userId="S::gomezp@who.int::c93cf399-3ed7-4230-9282-8831e3fe5ae7" providerId="AD" clId="Web-{0055BE85-5536-6FC7-BB3A-3496AFFA830B}" dt="2022-02-22T09:15:49.102" v="376" actId="20577"/>
        <pc:sldMkLst>
          <pc:docMk/>
          <pc:sldMk cId="0" sldId="282"/>
        </pc:sldMkLst>
        <pc:spChg chg="mod">
          <ac:chgData name="GOMEZ, Paula" userId="S::gomezp@who.int::c93cf399-3ed7-4230-9282-8831e3fe5ae7" providerId="AD" clId="Web-{0055BE85-5536-6FC7-BB3A-3496AFFA830B}" dt="2022-02-22T09:15:49.102" v="376" actId="20577"/>
          <ac:spMkLst>
            <pc:docMk/>
            <pc:sldMk cId="0" sldId="282"/>
            <ac:spMk id="8" creationId="{8B35C869-03CD-4921-8D56-4FE33D70C0AE}"/>
          </ac:spMkLst>
        </pc:spChg>
      </pc:sldChg>
      <pc:sldChg chg="modSp">
        <pc:chgData name="GOMEZ, Paula" userId="S::gomezp@who.int::c93cf399-3ed7-4230-9282-8831e3fe5ae7" providerId="AD" clId="Web-{0055BE85-5536-6FC7-BB3A-3496AFFA830B}" dt="2022-02-22T09:16:03.634" v="380" actId="20577"/>
        <pc:sldMkLst>
          <pc:docMk/>
          <pc:sldMk cId="0" sldId="283"/>
        </pc:sldMkLst>
        <pc:spChg chg="mod">
          <ac:chgData name="GOMEZ, Paula" userId="S::gomezp@who.int::c93cf399-3ed7-4230-9282-8831e3fe5ae7" providerId="AD" clId="Web-{0055BE85-5536-6FC7-BB3A-3496AFFA830B}" dt="2022-02-22T09:16:00.071" v="379" actId="20577"/>
          <ac:spMkLst>
            <pc:docMk/>
            <pc:sldMk cId="0" sldId="283"/>
            <ac:spMk id="321" creationId="{00000000-0000-0000-0000-000000000000}"/>
          </ac:spMkLst>
        </pc:spChg>
        <pc:spChg chg="mod">
          <ac:chgData name="GOMEZ, Paula" userId="S::gomezp@who.int::c93cf399-3ed7-4230-9282-8831e3fe5ae7" providerId="AD" clId="Web-{0055BE85-5536-6FC7-BB3A-3496AFFA830B}" dt="2022-02-22T09:16:03.634" v="380" actId="20577"/>
          <ac:spMkLst>
            <pc:docMk/>
            <pc:sldMk cId="0" sldId="283"/>
            <ac:spMk id="322" creationId="{00000000-0000-0000-0000-000000000000}"/>
          </ac:spMkLst>
        </pc:spChg>
      </pc:sldChg>
      <pc:sldChg chg="modSp">
        <pc:chgData name="GOMEZ, Paula" userId="S::gomezp@who.int::c93cf399-3ed7-4230-9282-8831e3fe5ae7" providerId="AD" clId="Web-{0055BE85-5536-6FC7-BB3A-3496AFFA830B}" dt="2022-02-22T09:18:54.903" v="422" actId="20577"/>
        <pc:sldMkLst>
          <pc:docMk/>
          <pc:sldMk cId="0" sldId="284"/>
        </pc:sldMkLst>
        <pc:spChg chg="mod">
          <ac:chgData name="GOMEZ, Paula" userId="S::gomezp@who.int::c93cf399-3ed7-4230-9282-8831e3fe5ae7" providerId="AD" clId="Web-{0055BE85-5536-6FC7-BB3A-3496AFFA830B}" dt="2022-02-22T09:17:25.870" v="393" actId="20577"/>
          <ac:spMkLst>
            <pc:docMk/>
            <pc:sldMk cId="0" sldId="284"/>
            <ac:spMk id="330" creationId="{00000000-0000-0000-0000-000000000000}"/>
          </ac:spMkLst>
        </pc:spChg>
        <pc:spChg chg="mod">
          <ac:chgData name="GOMEZ, Paula" userId="S::gomezp@who.int::c93cf399-3ed7-4230-9282-8831e3fe5ae7" providerId="AD" clId="Web-{0055BE85-5536-6FC7-BB3A-3496AFFA830B}" dt="2022-02-22T09:18:54.903" v="422" actId="20577"/>
          <ac:spMkLst>
            <pc:docMk/>
            <pc:sldMk cId="0" sldId="284"/>
            <ac:spMk id="331" creationId="{00000000-0000-0000-0000-000000000000}"/>
          </ac:spMkLst>
        </pc:spChg>
      </pc:sldChg>
      <pc:sldChg chg="modSp">
        <pc:chgData name="GOMEZ, Paula" userId="S::gomezp@who.int::c93cf399-3ed7-4230-9282-8831e3fe5ae7" providerId="AD" clId="Web-{0055BE85-5536-6FC7-BB3A-3496AFFA830B}" dt="2022-02-22T09:17:02.026" v="389" actId="1076"/>
        <pc:sldMkLst>
          <pc:docMk/>
          <pc:sldMk cId="0" sldId="285"/>
        </pc:sldMkLst>
        <pc:spChg chg="mod">
          <ac:chgData name="GOMEZ, Paula" userId="S::gomezp@who.int::c93cf399-3ed7-4230-9282-8831e3fe5ae7" providerId="AD" clId="Web-{0055BE85-5536-6FC7-BB3A-3496AFFA830B}" dt="2022-02-22T09:16:49.432" v="387" actId="20577"/>
          <ac:spMkLst>
            <pc:docMk/>
            <pc:sldMk cId="0" sldId="285"/>
            <ac:spMk id="339" creationId="{00000000-0000-0000-0000-000000000000}"/>
          </ac:spMkLst>
        </pc:spChg>
        <pc:spChg chg="mod">
          <ac:chgData name="GOMEZ, Paula" userId="S::gomezp@who.int::c93cf399-3ed7-4230-9282-8831e3fe5ae7" providerId="AD" clId="Web-{0055BE85-5536-6FC7-BB3A-3496AFFA830B}" dt="2022-02-22T09:16:56.119" v="388" actId="1076"/>
          <ac:spMkLst>
            <pc:docMk/>
            <pc:sldMk cId="0" sldId="285"/>
            <ac:spMk id="342" creationId="{00000000-0000-0000-0000-000000000000}"/>
          </ac:spMkLst>
        </pc:spChg>
        <pc:picChg chg="mod">
          <ac:chgData name="GOMEZ, Paula" userId="S::gomezp@who.int::c93cf399-3ed7-4230-9282-8831e3fe5ae7" providerId="AD" clId="Web-{0055BE85-5536-6FC7-BB3A-3496AFFA830B}" dt="2022-02-22T09:17:02.026" v="389" actId="1076"/>
          <ac:picMkLst>
            <pc:docMk/>
            <pc:sldMk cId="0" sldId="285"/>
            <ac:picMk id="1026" creationId="{00000000-0000-0000-0000-000000000000}"/>
          </ac:picMkLst>
        </pc:picChg>
      </pc:sldChg>
      <pc:sldChg chg="modSp modCm">
        <pc:chgData name="GOMEZ, Paula" userId="S::gomezp@who.int::c93cf399-3ed7-4230-9282-8831e3fe5ae7" providerId="AD" clId="Web-{0055BE85-5536-6FC7-BB3A-3496AFFA830B}" dt="2022-02-22T09:21:01.844" v="437"/>
        <pc:sldMkLst>
          <pc:docMk/>
          <pc:sldMk cId="0" sldId="286"/>
        </pc:sldMkLst>
        <pc:spChg chg="mod">
          <ac:chgData name="GOMEZ, Paula" userId="S::gomezp@who.int::c93cf399-3ed7-4230-9282-8831e3fe5ae7" providerId="AD" clId="Web-{0055BE85-5536-6FC7-BB3A-3496AFFA830B}" dt="2022-02-22T09:19:29.982" v="431" actId="20577"/>
          <ac:spMkLst>
            <pc:docMk/>
            <pc:sldMk cId="0" sldId="286"/>
            <ac:spMk id="344" creationId="{00000000-0000-0000-0000-000000000000}"/>
          </ac:spMkLst>
        </pc:spChg>
        <pc:spChg chg="mod">
          <ac:chgData name="GOMEZ, Paula" userId="S::gomezp@who.int::c93cf399-3ed7-4230-9282-8831e3fe5ae7" providerId="AD" clId="Web-{0055BE85-5536-6FC7-BB3A-3496AFFA830B}" dt="2022-02-22T09:20:12.437" v="435" actId="20577"/>
          <ac:spMkLst>
            <pc:docMk/>
            <pc:sldMk cId="0" sldId="286"/>
            <ac:spMk id="345" creationId="{00000000-0000-0000-0000-000000000000}"/>
          </ac:spMkLst>
        </pc:spChg>
        <pc:spChg chg="mod">
          <ac:chgData name="GOMEZ, Paula" userId="S::gomezp@who.int::c93cf399-3ed7-4230-9282-8831e3fe5ae7" providerId="AD" clId="Web-{0055BE85-5536-6FC7-BB3A-3496AFFA830B}" dt="2022-02-22T09:20:24.515" v="436" actId="1076"/>
          <ac:spMkLst>
            <pc:docMk/>
            <pc:sldMk cId="0" sldId="286"/>
            <ac:spMk id="352" creationId="{00000000-0000-0000-0000-000000000000}"/>
          </ac:spMkLst>
        </pc:spChg>
      </pc:sldChg>
      <pc:sldChg chg="modSp">
        <pc:chgData name="GOMEZ, Paula" userId="S::gomezp@who.int::c93cf399-3ed7-4230-9282-8831e3fe5ae7" providerId="AD" clId="Web-{0055BE85-5536-6FC7-BB3A-3496AFFA830B}" dt="2022-02-22T09:21:13.626" v="440" actId="20577"/>
        <pc:sldMkLst>
          <pc:docMk/>
          <pc:sldMk cId="0" sldId="287"/>
        </pc:sldMkLst>
        <pc:spChg chg="mod">
          <ac:chgData name="GOMEZ, Paula" userId="S::gomezp@who.int::c93cf399-3ed7-4230-9282-8831e3fe5ae7" providerId="AD" clId="Web-{0055BE85-5536-6FC7-BB3A-3496AFFA830B}" dt="2022-02-22T09:21:13.626" v="440" actId="20577"/>
          <ac:spMkLst>
            <pc:docMk/>
            <pc:sldMk cId="0" sldId="287"/>
            <ac:spMk id="354" creationId="{00000000-0000-0000-0000-000000000000}"/>
          </ac:spMkLst>
        </pc:spChg>
      </pc:sldChg>
      <pc:sldChg chg="modSp">
        <pc:chgData name="GOMEZ, Paula" userId="S::gomezp@who.int::c93cf399-3ed7-4230-9282-8831e3fe5ae7" providerId="AD" clId="Web-{0055BE85-5536-6FC7-BB3A-3496AFFA830B}" dt="2022-02-22T09:21:56.314" v="453" actId="20577"/>
        <pc:sldMkLst>
          <pc:docMk/>
          <pc:sldMk cId="0" sldId="288"/>
        </pc:sldMkLst>
        <pc:spChg chg="mod">
          <ac:chgData name="GOMEZ, Paula" userId="S::gomezp@who.int::c93cf399-3ed7-4230-9282-8831e3fe5ae7" providerId="AD" clId="Web-{0055BE85-5536-6FC7-BB3A-3496AFFA830B}" dt="2022-02-22T09:21:40.798" v="449" actId="20577"/>
          <ac:spMkLst>
            <pc:docMk/>
            <pc:sldMk cId="0" sldId="288"/>
            <ac:spMk id="364" creationId="{00000000-0000-0000-0000-000000000000}"/>
          </ac:spMkLst>
        </pc:spChg>
        <pc:spChg chg="mod">
          <ac:chgData name="GOMEZ, Paula" userId="S::gomezp@who.int::c93cf399-3ed7-4230-9282-8831e3fe5ae7" providerId="AD" clId="Web-{0055BE85-5536-6FC7-BB3A-3496AFFA830B}" dt="2022-02-22T09:21:56.314" v="453" actId="20577"/>
          <ac:spMkLst>
            <pc:docMk/>
            <pc:sldMk cId="0" sldId="288"/>
            <ac:spMk id="365" creationId="{00000000-0000-0000-0000-000000000000}"/>
          </ac:spMkLst>
        </pc:spChg>
      </pc:sldChg>
      <pc:sldChg chg="modSp">
        <pc:chgData name="GOMEZ, Paula" userId="S::gomezp@who.int::c93cf399-3ed7-4230-9282-8831e3fe5ae7" providerId="AD" clId="Web-{0055BE85-5536-6FC7-BB3A-3496AFFA830B}" dt="2022-02-22T09:19:13.513" v="426" actId="20577"/>
        <pc:sldMkLst>
          <pc:docMk/>
          <pc:sldMk cId="0" sldId="289"/>
        </pc:sldMkLst>
        <pc:spChg chg="mod">
          <ac:chgData name="GOMEZ, Paula" userId="S::gomezp@who.int::c93cf399-3ed7-4230-9282-8831e3fe5ae7" providerId="AD" clId="Web-{0055BE85-5536-6FC7-BB3A-3496AFFA830B}" dt="2022-02-22T09:19:13.513" v="426" actId="20577"/>
          <ac:spMkLst>
            <pc:docMk/>
            <pc:sldMk cId="0" sldId="289"/>
            <ac:spMk id="373" creationId="{00000000-0000-0000-0000-000000000000}"/>
          </ac:spMkLst>
        </pc:spChg>
      </pc:sldChg>
      <pc:sldChg chg="modSp">
        <pc:chgData name="GOMEZ, Paula" userId="S::gomezp@who.int::c93cf399-3ed7-4230-9282-8831e3fe5ae7" providerId="AD" clId="Web-{0055BE85-5536-6FC7-BB3A-3496AFFA830B}" dt="2022-02-22T09:23:16.707" v="467" actId="20577"/>
        <pc:sldMkLst>
          <pc:docMk/>
          <pc:sldMk cId="0" sldId="292"/>
        </pc:sldMkLst>
        <pc:spChg chg="mod">
          <ac:chgData name="GOMEZ, Paula" userId="S::gomezp@who.int::c93cf399-3ed7-4230-9282-8831e3fe5ae7" providerId="AD" clId="Web-{0055BE85-5536-6FC7-BB3A-3496AFFA830B}" dt="2022-02-22T09:23:16.707" v="467" actId="20577"/>
          <ac:spMkLst>
            <pc:docMk/>
            <pc:sldMk cId="0" sldId="292"/>
            <ac:spMk id="397" creationId="{00000000-0000-0000-0000-000000000000}"/>
          </ac:spMkLst>
        </pc:spChg>
      </pc:sldChg>
      <pc:sldChg chg="modSp">
        <pc:chgData name="GOMEZ, Paula" userId="S::gomezp@who.int::c93cf399-3ed7-4230-9282-8831e3fe5ae7" providerId="AD" clId="Web-{0055BE85-5536-6FC7-BB3A-3496AFFA830B}" dt="2022-02-22T09:47:22.165" v="494" actId="20577"/>
        <pc:sldMkLst>
          <pc:docMk/>
          <pc:sldMk cId="0" sldId="299"/>
        </pc:sldMkLst>
        <pc:spChg chg="mod">
          <ac:chgData name="GOMEZ, Paula" userId="S::gomezp@who.int::c93cf399-3ed7-4230-9282-8831e3fe5ae7" providerId="AD" clId="Web-{0055BE85-5536-6FC7-BB3A-3496AFFA830B}" dt="2022-02-22T09:47:22.165" v="494" actId="20577"/>
          <ac:spMkLst>
            <pc:docMk/>
            <pc:sldMk cId="0" sldId="299"/>
            <ac:spMk id="423" creationId="{00000000-0000-0000-0000-000000000000}"/>
          </ac:spMkLst>
        </pc:spChg>
      </pc:sldChg>
      <pc:sldChg chg="modSp delCm modCm">
        <pc:chgData name="GOMEZ, Paula" userId="S::gomezp@who.int::c93cf399-3ed7-4230-9282-8831e3fe5ae7" providerId="AD" clId="Web-{0055BE85-5536-6FC7-BB3A-3496AFFA830B}" dt="2022-02-22T08:54:05.726" v="138" actId="20577"/>
        <pc:sldMkLst>
          <pc:docMk/>
          <pc:sldMk cId="409320753" sldId="304"/>
        </pc:sldMkLst>
        <pc:spChg chg="mod">
          <ac:chgData name="GOMEZ, Paula" userId="S::gomezp@who.int::c93cf399-3ed7-4230-9282-8831e3fe5ae7" providerId="AD" clId="Web-{0055BE85-5536-6FC7-BB3A-3496AFFA830B}" dt="2022-02-22T08:54:05.726" v="138" actId="20577"/>
          <ac:spMkLst>
            <pc:docMk/>
            <pc:sldMk cId="409320753" sldId="304"/>
            <ac:spMk id="152" creationId="{00000000-0000-0000-0000-000000000000}"/>
          </ac:spMkLst>
        </pc:spChg>
      </pc:sldChg>
      <pc:sldChg chg="delCm">
        <pc:chgData name="GOMEZ, Paula" userId="S::gomezp@who.int::c93cf399-3ed7-4230-9282-8831e3fe5ae7" providerId="AD" clId="Web-{0055BE85-5536-6FC7-BB3A-3496AFFA830B}" dt="2022-02-22T09:46:07.241" v="484"/>
        <pc:sldMkLst>
          <pc:docMk/>
          <pc:sldMk cId="2598468205" sldId="348"/>
        </pc:sldMkLst>
      </pc:sldChg>
      <pc:sldChg chg="del">
        <pc:chgData name="GOMEZ, Paula" userId="S::gomezp@who.int::c93cf399-3ed7-4230-9282-8831e3fe5ae7" providerId="AD" clId="Web-{0055BE85-5536-6FC7-BB3A-3496AFFA830B}" dt="2022-02-22T09:47:35.587" v="495"/>
        <pc:sldMkLst>
          <pc:docMk/>
          <pc:sldMk cId="1783729517" sldId="1644"/>
        </pc:sldMkLst>
      </pc:sldChg>
      <pc:sldChg chg="del">
        <pc:chgData name="GOMEZ, Paula" userId="S::gomezp@who.int::c93cf399-3ed7-4230-9282-8831e3fe5ae7" providerId="AD" clId="Web-{0055BE85-5536-6FC7-BB3A-3496AFFA830B}" dt="2022-02-22T09:50:12.372" v="520"/>
        <pc:sldMkLst>
          <pc:docMk/>
          <pc:sldMk cId="3751759946" sldId="1645"/>
        </pc:sldMkLst>
      </pc:sldChg>
      <pc:sldChg chg="del">
        <pc:chgData name="GOMEZ, Paula" userId="S::gomezp@who.int::c93cf399-3ed7-4230-9282-8831e3fe5ae7" providerId="AD" clId="Web-{0055BE85-5536-6FC7-BB3A-3496AFFA830B}" dt="2022-02-22T09:48:12.651" v="499"/>
        <pc:sldMkLst>
          <pc:docMk/>
          <pc:sldMk cId="2452396813" sldId="1646"/>
        </pc:sldMkLst>
      </pc:sldChg>
      <pc:sldChg chg="modSp">
        <pc:chgData name="GOMEZ, Paula" userId="S::gomezp@who.int::c93cf399-3ed7-4230-9282-8831e3fe5ae7" providerId="AD" clId="Web-{0055BE85-5536-6FC7-BB3A-3496AFFA830B}" dt="2022-02-22T09:47:07.977" v="490" actId="20577"/>
        <pc:sldMkLst>
          <pc:docMk/>
          <pc:sldMk cId="330961215" sldId="1693"/>
        </pc:sldMkLst>
        <pc:spChg chg="mod">
          <ac:chgData name="GOMEZ, Paula" userId="S::gomezp@who.int::c93cf399-3ed7-4230-9282-8831e3fe5ae7" providerId="AD" clId="Web-{0055BE85-5536-6FC7-BB3A-3496AFFA830B}" dt="2022-02-22T09:47:07.977" v="490" actId="20577"/>
          <ac:spMkLst>
            <pc:docMk/>
            <pc:sldMk cId="330961215" sldId="1693"/>
            <ac:spMk id="420" creationId="{00000000-0000-0000-0000-000000000000}"/>
          </ac:spMkLst>
        </pc:spChg>
      </pc:sldChg>
      <pc:sldChg chg="modSp">
        <pc:chgData name="GOMEZ, Paula" userId="S::gomezp@who.int::c93cf399-3ed7-4230-9282-8831e3fe5ae7" providerId="AD" clId="Web-{0055BE85-5536-6FC7-BB3A-3496AFFA830B}" dt="2022-02-22T09:49:43.434" v="519" actId="20577"/>
        <pc:sldMkLst>
          <pc:docMk/>
          <pc:sldMk cId="3774726176" sldId="1695"/>
        </pc:sldMkLst>
        <pc:spChg chg="mod">
          <ac:chgData name="GOMEZ, Paula" userId="S::gomezp@who.int::c93cf399-3ed7-4230-9282-8831e3fe5ae7" providerId="AD" clId="Web-{0055BE85-5536-6FC7-BB3A-3496AFFA830B}" dt="2022-02-22T09:49:20.059" v="505" actId="20577"/>
          <ac:spMkLst>
            <pc:docMk/>
            <pc:sldMk cId="3774726176" sldId="1695"/>
            <ac:spMk id="3" creationId="{874EAF50-E242-47E3-8C27-EA066C4E402B}"/>
          </ac:spMkLst>
        </pc:spChg>
        <pc:spChg chg="mod">
          <ac:chgData name="GOMEZ, Paula" userId="S::gomezp@who.int::c93cf399-3ed7-4230-9282-8831e3fe5ae7" providerId="AD" clId="Web-{0055BE85-5536-6FC7-BB3A-3496AFFA830B}" dt="2022-02-22T09:49:43.434" v="519" actId="20577"/>
          <ac:spMkLst>
            <pc:docMk/>
            <pc:sldMk cId="3774726176" sldId="1695"/>
            <ac:spMk id="4" creationId="{8FBBF8CE-76BB-41A0-9397-99336DB2DC87}"/>
          </ac:spMkLst>
        </pc:spChg>
      </pc:sldChg>
      <pc:sldChg chg="modSp">
        <pc:chgData name="GOMEZ, Paula" userId="S::gomezp@who.int::c93cf399-3ed7-4230-9282-8831e3fe5ae7" providerId="AD" clId="Web-{0055BE85-5536-6FC7-BB3A-3496AFFA830B}" dt="2022-02-22T08:58:11.685" v="186" actId="20577"/>
        <pc:sldMkLst>
          <pc:docMk/>
          <pc:sldMk cId="3075773670" sldId="1696"/>
        </pc:sldMkLst>
        <pc:spChg chg="mod">
          <ac:chgData name="GOMEZ, Paula" userId="S::gomezp@who.int::c93cf399-3ed7-4230-9282-8831e3fe5ae7" providerId="AD" clId="Web-{0055BE85-5536-6FC7-BB3A-3496AFFA830B}" dt="2022-02-22T08:58:11.685" v="186" actId="20577"/>
          <ac:spMkLst>
            <pc:docMk/>
            <pc:sldMk cId="3075773670" sldId="1696"/>
            <ac:spMk id="2" creationId="{00000000-0000-0000-0000-000000000000}"/>
          </ac:spMkLst>
        </pc:spChg>
      </pc:sldChg>
      <pc:sldChg chg="modSp">
        <pc:chgData name="GOMEZ, Paula" userId="S::gomezp@who.int::c93cf399-3ed7-4230-9282-8831e3fe5ae7" providerId="AD" clId="Web-{0055BE85-5536-6FC7-BB3A-3496AFFA830B}" dt="2022-02-22T08:45:28.103" v="59" actId="1076"/>
        <pc:sldMkLst>
          <pc:docMk/>
          <pc:sldMk cId="3549653953" sldId="1711"/>
        </pc:sldMkLst>
        <pc:spChg chg="mod">
          <ac:chgData name="GOMEZ, Paula" userId="S::gomezp@who.int::c93cf399-3ed7-4230-9282-8831e3fe5ae7" providerId="AD" clId="Web-{0055BE85-5536-6FC7-BB3A-3496AFFA830B}" dt="2022-02-22T08:45:28.103" v="59" actId="1076"/>
          <ac:spMkLst>
            <pc:docMk/>
            <pc:sldMk cId="3549653953" sldId="1711"/>
            <ac:spMk id="5" creationId="{199B861C-5856-4886-A422-EC02FBDB894B}"/>
          </ac:spMkLst>
        </pc:spChg>
      </pc:sldChg>
      <pc:sldChg chg="modSp delCm">
        <pc:chgData name="GOMEZ, Paula" userId="S::gomezp@who.int::c93cf399-3ed7-4230-9282-8831e3fe5ae7" providerId="AD" clId="Web-{0055BE85-5536-6FC7-BB3A-3496AFFA830B}" dt="2022-02-22T08:44:57.446" v="57"/>
        <pc:sldMkLst>
          <pc:docMk/>
          <pc:sldMk cId="710706459" sldId="1713"/>
        </pc:sldMkLst>
        <pc:spChg chg="mod">
          <ac:chgData name="GOMEZ, Paula" userId="S::gomezp@who.int::c93cf399-3ed7-4230-9282-8831e3fe5ae7" providerId="AD" clId="Web-{0055BE85-5536-6FC7-BB3A-3496AFFA830B}" dt="2022-02-22T08:44:57.384" v="56" actId="20577"/>
          <ac:spMkLst>
            <pc:docMk/>
            <pc:sldMk cId="710706459" sldId="1713"/>
            <ac:spMk id="2" creationId="{3689CDF0-66A6-41DE-82FA-D562A72C20F1}"/>
          </ac:spMkLst>
        </pc:spChg>
      </pc:sldChg>
      <pc:sldChg chg="modSp">
        <pc:chgData name="GOMEZ, Paula" userId="S::gomezp@who.int::c93cf399-3ed7-4230-9282-8831e3fe5ae7" providerId="AD" clId="Web-{0055BE85-5536-6FC7-BB3A-3496AFFA830B}" dt="2022-02-22T10:15:06.691" v="694" actId="20577"/>
        <pc:sldMkLst>
          <pc:docMk/>
          <pc:sldMk cId="1964702963" sldId="1715"/>
        </pc:sldMkLst>
        <pc:spChg chg="mod">
          <ac:chgData name="GOMEZ, Paula" userId="S::gomezp@who.int::c93cf399-3ed7-4230-9282-8831e3fe5ae7" providerId="AD" clId="Web-{0055BE85-5536-6FC7-BB3A-3496AFFA830B}" dt="2022-02-22T10:14:10.002" v="684" actId="1076"/>
          <ac:spMkLst>
            <pc:docMk/>
            <pc:sldMk cId="1964702963" sldId="1715"/>
            <ac:spMk id="2" creationId="{A25A2474-12CD-44C6-A1F6-E08E7C655614}"/>
          </ac:spMkLst>
        </pc:spChg>
        <pc:spChg chg="mod">
          <ac:chgData name="GOMEZ, Paula" userId="S::gomezp@who.int::c93cf399-3ed7-4230-9282-8831e3fe5ae7" providerId="AD" clId="Web-{0055BE85-5536-6FC7-BB3A-3496AFFA830B}" dt="2022-02-22T10:15:06.691" v="694" actId="20577"/>
          <ac:spMkLst>
            <pc:docMk/>
            <pc:sldMk cId="1964702963" sldId="1715"/>
            <ac:spMk id="4" creationId="{50A18B05-108C-4A0E-9401-C33E9CB1EAB3}"/>
          </ac:spMkLst>
        </pc:spChg>
        <pc:spChg chg="mod">
          <ac:chgData name="GOMEZ, Paula" userId="S::gomezp@who.int::c93cf399-3ed7-4230-9282-8831e3fe5ae7" providerId="AD" clId="Web-{0055BE85-5536-6FC7-BB3A-3496AFFA830B}" dt="2022-02-22T10:14:16.783" v="685" actId="1076"/>
          <ac:spMkLst>
            <pc:docMk/>
            <pc:sldMk cId="1964702963" sldId="1715"/>
            <ac:spMk id="7" creationId="{8B0D33E7-76F7-4F1A-B078-3842E8FA24E3}"/>
          </ac:spMkLst>
        </pc:spChg>
      </pc:sldChg>
      <pc:sldChg chg="modSp">
        <pc:chgData name="GOMEZ, Paula" userId="S::gomezp@who.int::c93cf399-3ed7-4230-9282-8831e3fe5ae7" providerId="AD" clId="Web-{0055BE85-5536-6FC7-BB3A-3496AFFA830B}" dt="2022-02-22T09:50:48.483" v="528" actId="1076"/>
        <pc:sldMkLst>
          <pc:docMk/>
          <pc:sldMk cId="3056800941" sldId="1720"/>
        </pc:sldMkLst>
        <pc:spChg chg="mod">
          <ac:chgData name="GOMEZ, Paula" userId="S::gomezp@who.int::c93cf399-3ed7-4230-9282-8831e3fe5ae7" providerId="AD" clId="Web-{0055BE85-5536-6FC7-BB3A-3496AFFA830B}" dt="2022-02-22T09:50:48.483" v="528" actId="1076"/>
          <ac:spMkLst>
            <pc:docMk/>
            <pc:sldMk cId="3056800941" sldId="1720"/>
            <ac:spMk id="300" creationId="{00000000-0000-0000-0000-000000000000}"/>
          </ac:spMkLst>
        </pc:spChg>
      </pc:sldChg>
      <pc:sldChg chg="modSp">
        <pc:chgData name="GOMEZ, Paula" userId="S::gomezp@who.int::c93cf399-3ed7-4230-9282-8831e3fe5ae7" providerId="AD" clId="Web-{0055BE85-5536-6FC7-BB3A-3496AFFA830B}" dt="2022-02-22T09:50:26.732" v="526" actId="20577"/>
        <pc:sldMkLst>
          <pc:docMk/>
          <pc:sldMk cId="3734826970" sldId="1721"/>
        </pc:sldMkLst>
        <pc:spChg chg="mod">
          <ac:chgData name="GOMEZ, Paula" userId="S::gomezp@who.int::c93cf399-3ed7-4230-9282-8831e3fe5ae7" providerId="AD" clId="Web-{0055BE85-5536-6FC7-BB3A-3496AFFA830B}" dt="2022-02-22T09:50:26.732" v="526" actId="20577"/>
          <ac:spMkLst>
            <pc:docMk/>
            <pc:sldMk cId="3734826970" sldId="1721"/>
            <ac:spMk id="4" creationId="{61296499-FD76-43C3-B10F-230C51771CF8}"/>
          </ac:spMkLst>
        </pc:spChg>
      </pc:sldChg>
      <pc:sldChg chg="modSp">
        <pc:chgData name="GOMEZ, Paula" userId="S::gomezp@who.int::c93cf399-3ed7-4230-9282-8831e3fe5ae7" providerId="AD" clId="Web-{0055BE85-5536-6FC7-BB3A-3496AFFA830B}" dt="2022-02-22T09:48:54.495" v="502" actId="20577"/>
        <pc:sldMkLst>
          <pc:docMk/>
          <pc:sldMk cId="202970062" sldId="1722"/>
        </pc:sldMkLst>
        <pc:spChg chg="mod">
          <ac:chgData name="GOMEZ, Paula" userId="S::gomezp@who.int::c93cf399-3ed7-4230-9282-8831e3fe5ae7" providerId="AD" clId="Web-{0055BE85-5536-6FC7-BB3A-3496AFFA830B}" dt="2022-02-22T09:48:54.495" v="502" actId="20577"/>
          <ac:spMkLst>
            <pc:docMk/>
            <pc:sldMk cId="202970062" sldId="1722"/>
            <ac:spMk id="5" creationId="{199B861C-5856-4886-A422-EC02FBDB894B}"/>
          </ac:spMkLst>
        </pc:spChg>
      </pc:sldChg>
      <pc:sldChg chg="modSp">
        <pc:chgData name="GOMEZ, Paula" userId="S::gomezp@who.int::c93cf399-3ed7-4230-9282-8831e3fe5ae7" providerId="AD" clId="Web-{0055BE85-5536-6FC7-BB3A-3496AFFA830B}" dt="2022-02-22T09:47:57.213" v="498" actId="20577"/>
        <pc:sldMkLst>
          <pc:docMk/>
          <pc:sldMk cId="3598541258" sldId="1723"/>
        </pc:sldMkLst>
        <pc:spChg chg="mod">
          <ac:chgData name="GOMEZ, Paula" userId="S::gomezp@who.int::c93cf399-3ed7-4230-9282-8831e3fe5ae7" providerId="AD" clId="Web-{0055BE85-5536-6FC7-BB3A-3496AFFA830B}" dt="2022-02-22T09:47:57.213" v="498" actId="20577"/>
          <ac:spMkLst>
            <pc:docMk/>
            <pc:sldMk cId="3598541258" sldId="1723"/>
            <ac:spMk id="3" creationId="{53CC1E3B-48F8-4BB3-B4F4-67E08F00BC75}"/>
          </ac:spMkLst>
        </pc:spChg>
      </pc:sldChg>
      <pc:sldChg chg="modSp">
        <pc:chgData name="GOMEZ, Paula" userId="S::gomezp@who.int::c93cf399-3ed7-4230-9282-8831e3fe5ae7" providerId="AD" clId="Web-{0055BE85-5536-6FC7-BB3A-3496AFFA830B}" dt="2022-02-22T09:47:47.666" v="497" actId="1076"/>
        <pc:sldMkLst>
          <pc:docMk/>
          <pc:sldMk cId="1235315373" sldId="1724"/>
        </pc:sldMkLst>
        <pc:spChg chg="mod">
          <ac:chgData name="GOMEZ, Paula" userId="S::gomezp@who.int::c93cf399-3ed7-4230-9282-8831e3fe5ae7" providerId="AD" clId="Web-{0055BE85-5536-6FC7-BB3A-3496AFFA830B}" dt="2022-02-22T09:47:47.666" v="497" actId="1076"/>
          <ac:spMkLst>
            <pc:docMk/>
            <pc:sldMk cId="1235315373" sldId="1724"/>
            <ac:spMk id="5" creationId="{199B861C-5856-4886-A422-EC02FBDB894B}"/>
          </ac:spMkLst>
        </pc:spChg>
      </pc:sldChg>
      <pc:sldChg chg="modSp">
        <pc:chgData name="GOMEZ, Paula" userId="S::gomezp@who.int::c93cf399-3ed7-4230-9282-8831e3fe5ae7" providerId="AD" clId="Web-{0055BE85-5536-6FC7-BB3A-3496AFFA830B}" dt="2022-02-22T08:54:39.602" v="154" actId="1076"/>
        <pc:sldMkLst>
          <pc:docMk/>
          <pc:sldMk cId="3876092810" sldId="1725"/>
        </pc:sldMkLst>
        <pc:spChg chg="mod">
          <ac:chgData name="GOMEZ, Paula" userId="S::gomezp@who.int::c93cf399-3ed7-4230-9282-8831e3fe5ae7" providerId="AD" clId="Web-{0055BE85-5536-6FC7-BB3A-3496AFFA830B}" dt="2022-02-22T08:54:39.602" v="154" actId="1076"/>
          <ac:spMkLst>
            <pc:docMk/>
            <pc:sldMk cId="3876092810" sldId="1725"/>
            <ac:spMk id="308" creationId="{00000000-0000-0000-0000-000000000000}"/>
          </ac:spMkLst>
        </pc:spChg>
      </pc:sldChg>
      <pc:sldChg chg="modSp">
        <pc:chgData name="GOMEZ, Paula" userId="S::gomezp@who.int::c93cf399-3ed7-4230-9282-8831e3fe5ae7" providerId="AD" clId="Web-{0055BE85-5536-6FC7-BB3A-3496AFFA830B}" dt="2022-02-22T09:15:36.836" v="373" actId="1076"/>
        <pc:sldMkLst>
          <pc:docMk/>
          <pc:sldMk cId="939298190" sldId="1726"/>
        </pc:sldMkLst>
        <pc:spChg chg="mod">
          <ac:chgData name="GOMEZ, Paula" userId="S::gomezp@who.int::c93cf399-3ed7-4230-9282-8831e3fe5ae7" providerId="AD" clId="Web-{0055BE85-5536-6FC7-BB3A-3496AFFA830B}" dt="2022-02-22T09:15:36.836" v="373" actId="1076"/>
          <ac:spMkLst>
            <pc:docMk/>
            <pc:sldMk cId="939298190" sldId="1726"/>
            <ac:spMk id="4" creationId="{279D4682-DF8B-49A9-85F9-A5FE060A56A1}"/>
          </ac:spMkLst>
        </pc:spChg>
      </pc:sldChg>
      <pc:sldChg chg="modSp">
        <pc:chgData name="GOMEZ, Paula" userId="S::gomezp@who.int::c93cf399-3ed7-4230-9282-8831e3fe5ae7" providerId="AD" clId="Web-{0055BE85-5536-6FC7-BB3A-3496AFFA830B}" dt="2022-02-22T09:22:14.018" v="456" actId="1076"/>
        <pc:sldMkLst>
          <pc:docMk/>
          <pc:sldMk cId="1190179509" sldId="1727"/>
        </pc:sldMkLst>
        <pc:spChg chg="mod">
          <ac:chgData name="GOMEZ, Paula" userId="S::gomezp@who.int::c93cf399-3ed7-4230-9282-8831e3fe5ae7" providerId="AD" clId="Web-{0055BE85-5536-6FC7-BB3A-3496AFFA830B}" dt="2022-02-22T09:22:14.018" v="456" actId="1076"/>
          <ac:spMkLst>
            <pc:docMk/>
            <pc:sldMk cId="1190179509" sldId="1727"/>
            <ac:spMk id="6" creationId="{DB6B8C61-D38D-427F-B592-1C11116FC674}"/>
          </ac:spMkLst>
        </pc:spChg>
      </pc:sldChg>
      <pc:sldChg chg="modSp">
        <pc:chgData name="GOMEZ, Paula" userId="S::gomezp@who.int::c93cf399-3ed7-4230-9282-8831e3fe5ae7" providerId="AD" clId="Web-{0055BE85-5536-6FC7-BB3A-3496AFFA830B}" dt="2022-02-22T09:46:25.742" v="487" actId="1076"/>
        <pc:sldMkLst>
          <pc:docMk/>
          <pc:sldMk cId="3926808565" sldId="1728"/>
        </pc:sldMkLst>
        <pc:spChg chg="mod">
          <ac:chgData name="GOMEZ, Paula" userId="S::gomezp@who.int::c93cf399-3ed7-4230-9282-8831e3fe5ae7" providerId="AD" clId="Web-{0055BE85-5536-6FC7-BB3A-3496AFFA830B}" dt="2022-02-22T09:46:25.742" v="487" actId="1076"/>
          <ac:spMkLst>
            <pc:docMk/>
            <pc:sldMk cId="3926808565" sldId="1728"/>
            <ac:spMk id="6" creationId="{DB6B8C61-D38D-427F-B592-1C11116FC674}"/>
          </ac:spMkLst>
        </pc:spChg>
      </pc:sldChg>
      <pc:sldChg chg="modSp">
        <pc:chgData name="GOMEZ, Paula" userId="S::gomezp@who.int::c93cf399-3ed7-4230-9282-8831e3fe5ae7" providerId="AD" clId="Web-{0055BE85-5536-6FC7-BB3A-3496AFFA830B}" dt="2022-02-22T08:57:12.652" v="182" actId="20577"/>
        <pc:sldMkLst>
          <pc:docMk/>
          <pc:sldMk cId="770595804" sldId="1729"/>
        </pc:sldMkLst>
        <pc:spChg chg="mod">
          <ac:chgData name="GOMEZ, Paula" userId="S::gomezp@who.int::c93cf399-3ed7-4230-9282-8831e3fe5ae7" providerId="AD" clId="Web-{0055BE85-5536-6FC7-BB3A-3496AFFA830B}" dt="2022-02-22T08:56:53.199" v="180" actId="20577"/>
          <ac:spMkLst>
            <pc:docMk/>
            <pc:sldMk cId="770595804" sldId="1729"/>
            <ac:spMk id="159" creationId="{00000000-0000-0000-0000-000000000000}"/>
          </ac:spMkLst>
        </pc:spChg>
        <pc:spChg chg="mod">
          <ac:chgData name="GOMEZ, Paula" userId="S::gomezp@who.int::c93cf399-3ed7-4230-9282-8831e3fe5ae7" providerId="AD" clId="Web-{0055BE85-5536-6FC7-BB3A-3496AFFA830B}" dt="2022-02-22T08:57:12.652" v="182" actId="20577"/>
          <ac:spMkLst>
            <pc:docMk/>
            <pc:sldMk cId="770595804" sldId="1729"/>
            <ac:spMk id="160" creationId="{00000000-0000-0000-0000-000000000000}"/>
          </ac:spMkLst>
        </pc:spChg>
      </pc:sldChg>
      <pc:sldChg chg="modSp">
        <pc:chgData name="GOMEZ, Paula" userId="S::gomezp@who.int::c93cf399-3ed7-4230-9282-8831e3fe5ae7" providerId="AD" clId="Web-{0055BE85-5536-6FC7-BB3A-3496AFFA830B}" dt="2022-02-22T08:49:45.032" v="99" actId="20577"/>
        <pc:sldMkLst>
          <pc:docMk/>
          <pc:sldMk cId="3791749755" sldId="1731"/>
        </pc:sldMkLst>
        <pc:spChg chg="mod">
          <ac:chgData name="GOMEZ, Paula" userId="S::gomezp@who.int::c93cf399-3ed7-4230-9282-8831e3fe5ae7" providerId="AD" clId="Web-{0055BE85-5536-6FC7-BB3A-3496AFFA830B}" dt="2022-02-22T08:49:45.032" v="99" actId="20577"/>
          <ac:spMkLst>
            <pc:docMk/>
            <pc:sldMk cId="3791749755" sldId="1731"/>
            <ac:spMk id="143" creationId="{00000000-0000-0000-0000-000000000000}"/>
          </ac:spMkLst>
        </pc:spChg>
      </pc:sldChg>
      <pc:sldChg chg="modSp">
        <pc:chgData name="GOMEZ, Paula" userId="S::gomezp@who.int::c93cf399-3ed7-4230-9282-8831e3fe5ae7" providerId="AD" clId="Web-{0055BE85-5536-6FC7-BB3A-3496AFFA830B}" dt="2022-02-22T08:50:03.595" v="100" actId="20577"/>
        <pc:sldMkLst>
          <pc:docMk/>
          <pc:sldMk cId="850215133" sldId="1732"/>
        </pc:sldMkLst>
        <pc:spChg chg="mod">
          <ac:chgData name="GOMEZ, Paula" userId="S::gomezp@who.int::c93cf399-3ed7-4230-9282-8831e3fe5ae7" providerId="AD" clId="Web-{0055BE85-5536-6FC7-BB3A-3496AFFA830B}" dt="2022-02-22T08:50:03.595" v="100" actId="20577"/>
          <ac:spMkLst>
            <pc:docMk/>
            <pc:sldMk cId="850215133" sldId="1732"/>
            <ac:spMk id="4" creationId="{AC0F211C-34E5-4E2B-BCF5-136EE9AD7F9D}"/>
          </ac:spMkLst>
        </pc:spChg>
      </pc:sldChg>
      <pc:sldChg chg="modSp">
        <pc:chgData name="GOMEZ, Paula" userId="S::gomezp@who.int::c93cf399-3ed7-4230-9282-8831e3fe5ae7" providerId="AD" clId="Web-{0055BE85-5536-6FC7-BB3A-3496AFFA830B}" dt="2022-02-22T08:54:23.570" v="151" actId="20577"/>
        <pc:sldMkLst>
          <pc:docMk/>
          <pc:sldMk cId="3004086445" sldId="1733"/>
        </pc:sldMkLst>
        <pc:spChg chg="mod">
          <ac:chgData name="GOMEZ, Paula" userId="S::gomezp@who.int::c93cf399-3ed7-4230-9282-8831e3fe5ae7" providerId="AD" clId="Web-{0055BE85-5536-6FC7-BB3A-3496AFFA830B}" dt="2022-02-22T08:54:23.570" v="151" actId="20577"/>
          <ac:spMkLst>
            <pc:docMk/>
            <pc:sldMk cId="3004086445" sldId="1733"/>
            <ac:spMk id="152" creationId="{00000000-0000-0000-0000-000000000000}"/>
          </ac:spMkLst>
        </pc:spChg>
      </pc:sldChg>
      <pc:sldChg chg="modSp delCm modCm">
        <pc:chgData name="GOMEZ, Paula" userId="S::gomezp@who.int::c93cf399-3ed7-4230-9282-8831e3fe5ae7" providerId="AD" clId="Web-{0055BE85-5536-6FC7-BB3A-3496AFFA830B}" dt="2022-02-22T09:05:46.368" v="253" actId="20577"/>
        <pc:sldMkLst>
          <pc:docMk/>
          <pc:sldMk cId="442989675" sldId="1734"/>
        </pc:sldMkLst>
        <pc:spChg chg="mod">
          <ac:chgData name="GOMEZ, Paula" userId="S::gomezp@who.int::c93cf399-3ed7-4230-9282-8831e3fe5ae7" providerId="AD" clId="Web-{0055BE85-5536-6FC7-BB3A-3496AFFA830B}" dt="2022-02-22T09:02:25.097" v="219" actId="20577"/>
          <ac:spMkLst>
            <pc:docMk/>
            <pc:sldMk cId="442989675" sldId="1734"/>
            <ac:spMk id="184" creationId="{00000000-0000-0000-0000-000000000000}"/>
          </ac:spMkLst>
        </pc:spChg>
        <pc:spChg chg="mod">
          <ac:chgData name="GOMEZ, Paula" userId="S::gomezp@who.int::c93cf399-3ed7-4230-9282-8831e3fe5ae7" providerId="AD" clId="Web-{0055BE85-5536-6FC7-BB3A-3496AFFA830B}" dt="2022-02-22T09:05:46.368" v="253" actId="20577"/>
          <ac:spMkLst>
            <pc:docMk/>
            <pc:sldMk cId="442989675" sldId="1734"/>
            <ac:spMk id="185" creationId="{00000000-0000-0000-0000-000000000000}"/>
          </ac:spMkLst>
        </pc:spChg>
      </pc:sldChg>
      <pc:sldChg chg="addSp delSp modSp addAnim delAnim">
        <pc:chgData name="GOMEZ, Paula" userId="S::gomezp@who.int::c93cf399-3ed7-4230-9282-8831e3fe5ae7" providerId="AD" clId="Web-{0055BE85-5536-6FC7-BB3A-3496AFFA830B}" dt="2022-02-22T09:51:33.202" v="536" actId="20577"/>
        <pc:sldMkLst>
          <pc:docMk/>
          <pc:sldMk cId="3962135226" sldId="1735"/>
        </pc:sldMkLst>
        <pc:spChg chg="add del mod">
          <ac:chgData name="GOMEZ, Paula" userId="S::gomezp@who.int::c93cf399-3ed7-4230-9282-8831e3fe5ae7" providerId="AD" clId="Web-{0055BE85-5536-6FC7-BB3A-3496AFFA830B}" dt="2022-02-22T09:51:33.202" v="536" actId="20577"/>
          <ac:spMkLst>
            <pc:docMk/>
            <pc:sldMk cId="3962135226" sldId="1735"/>
            <ac:spMk id="2" creationId="{59265E1B-18C3-4D08-AE6F-774C593B64FB}"/>
          </ac:spMkLst>
        </pc:spChg>
      </pc:sldChg>
      <pc:sldChg chg="modSp">
        <pc:chgData name="GOMEZ, Paula" userId="S::gomezp@who.int::c93cf399-3ed7-4230-9282-8831e3fe5ae7" providerId="AD" clId="Web-{0055BE85-5536-6FC7-BB3A-3496AFFA830B}" dt="2022-02-22T09:52:38.079" v="545" actId="20577"/>
        <pc:sldMkLst>
          <pc:docMk/>
          <pc:sldMk cId="2527207005" sldId="1736"/>
        </pc:sldMkLst>
        <pc:spChg chg="mod">
          <ac:chgData name="GOMEZ, Paula" userId="S::gomezp@who.int::c93cf399-3ed7-4230-9282-8831e3fe5ae7" providerId="AD" clId="Web-{0055BE85-5536-6FC7-BB3A-3496AFFA830B}" dt="2022-02-22T09:52:38.079" v="545" actId="20577"/>
          <ac:spMkLst>
            <pc:docMk/>
            <pc:sldMk cId="2527207005" sldId="1736"/>
            <ac:spMk id="16" creationId="{C38BBDC3-0B7B-4537-ADEA-A8DE89786F7B}"/>
          </ac:spMkLst>
        </pc:spChg>
      </pc:sldChg>
      <pc:sldChg chg="modSp">
        <pc:chgData name="GOMEZ, Paula" userId="S::gomezp@who.int::c93cf399-3ed7-4230-9282-8831e3fe5ae7" providerId="AD" clId="Web-{0055BE85-5536-6FC7-BB3A-3496AFFA830B}" dt="2022-02-22T09:53:22.096" v="558" actId="20577"/>
        <pc:sldMkLst>
          <pc:docMk/>
          <pc:sldMk cId="1749198649" sldId="1737"/>
        </pc:sldMkLst>
        <pc:spChg chg="mod">
          <ac:chgData name="GOMEZ, Paula" userId="S::gomezp@who.int::c93cf399-3ed7-4230-9282-8831e3fe5ae7" providerId="AD" clId="Web-{0055BE85-5536-6FC7-BB3A-3496AFFA830B}" dt="2022-02-22T09:53:14.221" v="555" actId="20577"/>
          <ac:spMkLst>
            <pc:docMk/>
            <pc:sldMk cId="1749198649" sldId="1737"/>
            <ac:spMk id="184" creationId="{00000000-0000-0000-0000-000000000000}"/>
          </ac:spMkLst>
        </pc:spChg>
        <pc:spChg chg="mod">
          <ac:chgData name="GOMEZ, Paula" userId="S::gomezp@who.int::c93cf399-3ed7-4230-9282-8831e3fe5ae7" providerId="AD" clId="Web-{0055BE85-5536-6FC7-BB3A-3496AFFA830B}" dt="2022-02-22T09:53:22.096" v="558" actId="20577"/>
          <ac:spMkLst>
            <pc:docMk/>
            <pc:sldMk cId="1749198649" sldId="1737"/>
            <ac:spMk id="185" creationId="{00000000-0000-0000-0000-000000000000}"/>
          </ac:spMkLst>
        </pc:spChg>
      </pc:sldChg>
      <pc:sldChg chg="modSp">
        <pc:chgData name="GOMEZ, Paula" userId="S::gomezp@who.int::c93cf399-3ed7-4230-9282-8831e3fe5ae7" providerId="AD" clId="Web-{0055BE85-5536-6FC7-BB3A-3496AFFA830B}" dt="2022-02-22T09:13:27.864" v="340" actId="20577"/>
        <pc:sldMkLst>
          <pc:docMk/>
          <pc:sldMk cId="2627081919" sldId="1738"/>
        </pc:sldMkLst>
        <pc:spChg chg="mod">
          <ac:chgData name="GOMEZ, Paula" userId="S::gomezp@who.int::c93cf399-3ed7-4230-9282-8831e3fe5ae7" providerId="AD" clId="Web-{0055BE85-5536-6FC7-BB3A-3496AFFA830B}" dt="2022-02-22T09:11:51.283" v="302" actId="20577"/>
          <ac:spMkLst>
            <pc:docMk/>
            <pc:sldMk cId="2627081919" sldId="1738"/>
            <ac:spMk id="192" creationId="{00000000-0000-0000-0000-000000000000}"/>
          </ac:spMkLst>
        </pc:spChg>
        <pc:spChg chg="mod">
          <ac:chgData name="GOMEZ, Paula" userId="S::gomezp@who.int::c93cf399-3ed7-4230-9282-8831e3fe5ae7" providerId="AD" clId="Web-{0055BE85-5536-6FC7-BB3A-3496AFFA830B}" dt="2022-02-22T09:13:27.864" v="340" actId="20577"/>
          <ac:spMkLst>
            <pc:docMk/>
            <pc:sldMk cId="2627081919" sldId="1738"/>
            <ac:spMk id="193" creationId="{00000000-0000-0000-0000-000000000000}"/>
          </ac:spMkLst>
        </pc:spChg>
      </pc:sldChg>
      <pc:sldChg chg="del">
        <pc:chgData name="GOMEZ, Paula" userId="S::gomezp@who.int::c93cf399-3ed7-4230-9282-8831e3fe5ae7" providerId="AD" clId="Web-{0055BE85-5536-6FC7-BB3A-3496AFFA830B}" dt="2022-02-22T10:01:50.608" v="585"/>
        <pc:sldMkLst>
          <pc:docMk/>
          <pc:sldMk cId="918951798" sldId="1739"/>
        </pc:sldMkLst>
      </pc:sldChg>
      <pc:sldChg chg="modSp">
        <pc:chgData name="GOMEZ, Paula" userId="S::gomezp@who.int::c93cf399-3ed7-4230-9282-8831e3fe5ae7" providerId="AD" clId="Web-{0055BE85-5536-6FC7-BB3A-3496AFFA830B}" dt="2022-02-22T10:03:30.877" v="627" actId="20577"/>
        <pc:sldMkLst>
          <pc:docMk/>
          <pc:sldMk cId="550117693" sldId="1740"/>
        </pc:sldMkLst>
        <pc:spChg chg="mod">
          <ac:chgData name="GOMEZ, Paula" userId="S::gomezp@who.int::c93cf399-3ed7-4230-9282-8831e3fe5ae7" providerId="AD" clId="Web-{0055BE85-5536-6FC7-BB3A-3496AFFA830B}" dt="2022-02-22T10:03:30.877" v="627" actId="20577"/>
          <ac:spMkLst>
            <pc:docMk/>
            <pc:sldMk cId="550117693" sldId="1740"/>
            <ac:spMk id="7" creationId="{C6B71C26-4B0B-4239-BC51-CA933F251988}"/>
          </ac:spMkLst>
        </pc:spChg>
      </pc:sldChg>
      <pc:sldChg chg="modSp">
        <pc:chgData name="GOMEZ, Paula" userId="S::gomezp@who.int::c93cf399-3ed7-4230-9282-8831e3fe5ae7" providerId="AD" clId="Web-{0055BE85-5536-6FC7-BB3A-3496AFFA830B}" dt="2022-02-22T09:15:23.195" v="370" actId="20577"/>
        <pc:sldMkLst>
          <pc:docMk/>
          <pc:sldMk cId="46874613" sldId="1741"/>
        </pc:sldMkLst>
        <pc:spChg chg="mod">
          <ac:chgData name="GOMEZ, Paula" userId="S::gomezp@who.int::c93cf399-3ed7-4230-9282-8831e3fe5ae7" providerId="AD" clId="Web-{0055BE85-5536-6FC7-BB3A-3496AFFA830B}" dt="2022-02-22T09:15:23.195" v="370" actId="20577"/>
          <ac:spMkLst>
            <pc:docMk/>
            <pc:sldMk cId="46874613" sldId="1741"/>
            <ac:spMk id="308" creationId="{00000000-0000-0000-0000-000000000000}"/>
          </ac:spMkLst>
        </pc:spChg>
      </pc:sldChg>
      <pc:sldChg chg="modSp">
        <pc:chgData name="GOMEZ, Paula" userId="S::gomezp@who.int::c93cf399-3ed7-4230-9282-8831e3fe5ae7" providerId="AD" clId="Web-{0055BE85-5536-6FC7-BB3A-3496AFFA830B}" dt="2022-02-22T09:16:24.509" v="384" actId="20577"/>
        <pc:sldMkLst>
          <pc:docMk/>
          <pc:sldMk cId="2462593791" sldId="1742"/>
        </pc:sldMkLst>
        <pc:spChg chg="mod">
          <ac:chgData name="GOMEZ, Paula" userId="S::gomezp@who.int::c93cf399-3ed7-4230-9282-8831e3fe5ae7" providerId="AD" clId="Web-{0055BE85-5536-6FC7-BB3A-3496AFFA830B}" dt="2022-02-22T09:16:21.321" v="383" actId="20577"/>
          <ac:spMkLst>
            <pc:docMk/>
            <pc:sldMk cId="2462593791" sldId="1742"/>
            <ac:spMk id="321" creationId="{00000000-0000-0000-0000-000000000000}"/>
          </ac:spMkLst>
        </pc:spChg>
        <pc:spChg chg="mod">
          <ac:chgData name="GOMEZ, Paula" userId="S::gomezp@who.int::c93cf399-3ed7-4230-9282-8831e3fe5ae7" providerId="AD" clId="Web-{0055BE85-5536-6FC7-BB3A-3496AFFA830B}" dt="2022-02-22T09:16:24.509" v="384" actId="20577"/>
          <ac:spMkLst>
            <pc:docMk/>
            <pc:sldMk cId="2462593791" sldId="1742"/>
            <ac:spMk id="322" creationId="{00000000-0000-0000-0000-000000000000}"/>
          </ac:spMkLst>
        </pc:spChg>
      </pc:sldChg>
      <pc:sldChg chg="modSp">
        <pc:chgData name="GOMEZ, Paula" userId="S::gomezp@who.int::c93cf399-3ed7-4230-9282-8831e3fe5ae7" providerId="AD" clId="Web-{0055BE85-5536-6FC7-BB3A-3496AFFA830B}" dt="2022-02-22T09:18:45.513" v="418" actId="20577"/>
        <pc:sldMkLst>
          <pc:docMk/>
          <pc:sldMk cId="378360155" sldId="1745"/>
        </pc:sldMkLst>
        <pc:spChg chg="mod">
          <ac:chgData name="GOMEZ, Paula" userId="S::gomezp@who.int::c93cf399-3ed7-4230-9282-8831e3fe5ae7" providerId="AD" clId="Web-{0055BE85-5536-6FC7-BB3A-3496AFFA830B}" dt="2022-02-22T09:17:09.698" v="390" actId="20577"/>
          <ac:spMkLst>
            <pc:docMk/>
            <pc:sldMk cId="378360155" sldId="1745"/>
            <ac:spMk id="330" creationId="{00000000-0000-0000-0000-000000000000}"/>
          </ac:spMkLst>
        </pc:spChg>
        <pc:spChg chg="mod">
          <ac:chgData name="GOMEZ, Paula" userId="S::gomezp@who.int::c93cf399-3ed7-4230-9282-8831e3fe5ae7" providerId="AD" clId="Web-{0055BE85-5536-6FC7-BB3A-3496AFFA830B}" dt="2022-02-22T09:18:45.513" v="418" actId="20577"/>
          <ac:spMkLst>
            <pc:docMk/>
            <pc:sldMk cId="378360155" sldId="1745"/>
            <ac:spMk id="331" creationId="{00000000-0000-0000-0000-000000000000}"/>
          </ac:spMkLst>
        </pc:spChg>
      </pc:sldChg>
      <pc:sldChg chg="modSp">
        <pc:chgData name="GOMEZ, Paula" userId="S::gomezp@who.int::c93cf399-3ed7-4230-9282-8831e3fe5ae7" providerId="AD" clId="Web-{0055BE85-5536-6FC7-BB3A-3496AFFA830B}" dt="2022-02-22T09:21:30.579" v="445" actId="20577"/>
        <pc:sldMkLst>
          <pc:docMk/>
          <pc:sldMk cId="4186824672" sldId="1746"/>
        </pc:sldMkLst>
        <pc:spChg chg="mod">
          <ac:chgData name="GOMEZ, Paula" userId="S::gomezp@who.int::c93cf399-3ed7-4230-9282-8831e3fe5ae7" providerId="AD" clId="Web-{0055BE85-5536-6FC7-BB3A-3496AFFA830B}" dt="2022-02-22T09:21:28.376" v="444" actId="20577"/>
          <ac:spMkLst>
            <pc:docMk/>
            <pc:sldMk cId="4186824672" sldId="1746"/>
            <ac:spMk id="354" creationId="{00000000-0000-0000-0000-000000000000}"/>
          </ac:spMkLst>
        </pc:spChg>
        <pc:spChg chg="mod">
          <ac:chgData name="GOMEZ, Paula" userId="S::gomezp@who.int::c93cf399-3ed7-4230-9282-8831e3fe5ae7" providerId="AD" clId="Web-{0055BE85-5536-6FC7-BB3A-3496AFFA830B}" dt="2022-02-22T09:21:30.579" v="445" actId="20577"/>
          <ac:spMkLst>
            <pc:docMk/>
            <pc:sldMk cId="4186824672" sldId="1746"/>
            <ac:spMk id="355" creationId="{00000000-0000-0000-0000-000000000000}"/>
          </ac:spMkLst>
        </pc:spChg>
      </pc:sldChg>
      <pc:sldChg chg="modSp">
        <pc:chgData name="GOMEZ, Paula" userId="S::gomezp@who.int::c93cf399-3ed7-4230-9282-8831e3fe5ae7" providerId="AD" clId="Web-{0055BE85-5536-6FC7-BB3A-3496AFFA830B}" dt="2022-02-22T10:07:38.961" v="651" actId="20577"/>
        <pc:sldMkLst>
          <pc:docMk/>
          <pc:sldMk cId="4209266300" sldId="1747"/>
        </pc:sldMkLst>
        <pc:spChg chg="mod">
          <ac:chgData name="GOMEZ, Paula" userId="S::gomezp@who.int::c93cf399-3ed7-4230-9282-8831e3fe5ae7" providerId="AD" clId="Web-{0055BE85-5536-6FC7-BB3A-3496AFFA830B}" dt="2022-02-22T10:07:38.961" v="651" actId="20577"/>
          <ac:spMkLst>
            <pc:docMk/>
            <pc:sldMk cId="4209266300" sldId="1747"/>
            <ac:spMk id="354" creationId="{00000000-0000-0000-0000-000000000000}"/>
          </ac:spMkLst>
        </pc:spChg>
      </pc:sldChg>
      <pc:sldChg chg="modSp">
        <pc:chgData name="GOMEZ, Paula" userId="S::gomezp@who.int::c93cf399-3ed7-4230-9282-8831e3fe5ae7" providerId="AD" clId="Web-{0055BE85-5536-6FC7-BB3A-3496AFFA830B}" dt="2022-02-22T10:09:57.074" v="667" actId="20577"/>
        <pc:sldMkLst>
          <pc:docMk/>
          <pc:sldMk cId="1582748306" sldId="1749"/>
        </pc:sldMkLst>
        <pc:spChg chg="mod">
          <ac:chgData name="GOMEZ, Paula" userId="S::gomezp@who.int::c93cf399-3ed7-4230-9282-8831e3fe5ae7" providerId="AD" clId="Web-{0055BE85-5536-6FC7-BB3A-3496AFFA830B}" dt="2022-02-22T10:09:57.074" v="667" actId="20577"/>
          <ac:spMkLst>
            <pc:docMk/>
            <pc:sldMk cId="1582748306" sldId="1749"/>
            <ac:spMk id="3" creationId="{CC919DC9-8388-4F72-8D63-BA6F425716F8}"/>
          </ac:spMkLst>
        </pc:spChg>
      </pc:sldChg>
      <pc:sldChg chg="modSp">
        <pc:chgData name="GOMEZ, Paula" userId="S::gomezp@who.int::c93cf399-3ed7-4230-9282-8831e3fe5ae7" providerId="AD" clId="Web-{0055BE85-5536-6FC7-BB3A-3496AFFA830B}" dt="2022-02-22T09:52:26.626" v="543" actId="20577"/>
        <pc:sldMkLst>
          <pc:docMk/>
          <pc:sldMk cId="2579155979" sldId="1751"/>
        </pc:sldMkLst>
        <pc:spChg chg="mod">
          <ac:chgData name="GOMEZ, Paula" userId="S::gomezp@who.int::c93cf399-3ed7-4230-9282-8831e3fe5ae7" providerId="AD" clId="Web-{0055BE85-5536-6FC7-BB3A-3496AFFA830B}" dt="2022-02-22T09:51:58.656" v="541" actId="20577"/>
          <ac:spMkLst>
            <pc:docMk/>
            <pc:sldMk cId="2579155979" sldId="1751"/>
            <ac:spMk id="3" creationId="{55E95ABE-60ED-499C-9DCD-703156165A75}"/>
          </ac:spMkLst>
        </pc:spChg>
        <pc:spChg chg="mod">
          <ac:chgData name="GOMEZ, Paula" userId="S::gomezp@who.int::c93cf399-3ed7-4230-9282-8831e3fe5ae7" providerId="AD" clId="Web-{0055BE85-5536-6FC7-BB3A-3496AFFA830B}" dt="2022-02-22T09:52:26.626" v="543" actId="20577"/>
          <ac:spMkLst>
            <pc:docMk/>
            <pc:sldMk cId="2579155979" sldId="1751"/>
            <ac:spMk id="160" creationId="{00000000-0000-0000-0000-000000000000}"/>
          </ac:spMkLst>
        </pc:spChg>
      </pc:sldChg>
      <pc:sldChg chg="modSp">
        <pc:chgData name="GOMEZ, Paula" userId="S::gomezp@who.int::c93cf399-3ed7-4230-9282-8831e3fe5ae7" providerId="AD" clId="Web-{0055BE85-5536-6FC7-BB3A-3496AFFA830B}" dt="2022-02-22T09:52:58.767" v="551" actId="20577"/>
        <pc:sldMkLst>
          <pc:docMk/>
          <pc:sldMk cId="1326106518" sldId="1752"/>
        </pc:sldMkLst>
        <pc:spChg chg="mod">
          <ac:chgData name="GOMEZ, Paula" userId="S::gomezp@who.int::c93cf399-3ed7-4230-9282-8831e3fe5ae7" providerId="AD" clId="Web-{0055BE85-5536-6FC7-BB3A-3496AFFA830B}" dt="2022-02-22T09:52:58.767" v="551" actId="20577"/>
          <ac:spMkLst>
            <pc:docMk/>
            <pc:sldMk cId="1326106518" sldId="1752"/>
            <ac:spMk id="2" creationId="{00000000-0000-0000-0000-000000000000}"/>
          </ac:spMkLst>
        </pc:spChg>
        <pc:spChg chg="mod">
          <ac:chgData name="GOMEZ, Paula" userId="S::gomezp@who.int::c93cf399-3ed7-4230-9282-8831e3fe5ae7" providerId="AD" clId="Web-{0055BE85-5536-6FC7-BB3A-3496AFFA830B}" dt="2022-02-22T09:52:46.595" v="547" actId="20577"/>
          <ac:spMkLst>
            <pc:docMk/>
            <pc:sldMk cId="1326106518" sldId="1752"/>
            <ac:spMk id="16" creationId="{C38BBDC3-0B7B-4537-ADEA-A8DE89786F7B}"/>
          </ac:spMkLst>
        </pc:spChg>
      </pc:sldChg>
      <pc:sldChg chg="modSp">
        <pc:chgData name="GOMEZ, Paula" userId="S::gomezp@who.int::c93cf399-3ed7-4230-9282-8831e3fe5ae7" providerId="AD" clId="Web-{0055BE85-5536-6FC7-BB3A-3496AFFA830B}" dt="2022-02-22T09:59:20.277" v="578" actId="20577"/>
        <pc:sldMkLst>
          <pc:docMk/>
          <pc:sldMk cId="90488651" sldId="1753"/>
        </pc:sldMkLst>
        <pc:spChg chg="mod">
          <ac:chgData name="GOMEZ, Paula" userId="S::gomezp@who.int::c93cf399-3ed7-4230-9282-8831e3fe5ae7" providerId="AD" clId="Web-{0055BE85-5536-6FC7-BB3A-3496AFFA830B}" dt="2022-02-22T09:58:31.822" v="570" actId="20577"/>
          <ac:spMkLst>
            <pc:docMk/>
            <pc:sldMk cId="90488651" sldId="1753"/>
            <ac:spMk id="184" creationId="{00000000-0000-0000-0000-000000000000}"/>
          </ac:spMkLst>
        </pc:spChg>
        <pc:spChg chg="mod">
          <ac:chgData name="GOMEZ, Paula" userId="S::gomezp@who.int::c93cf399-3ed7-4230-9282-8831e3fe5ae7" providerId="AD" clId="Web-{0055BE85-5536-6FC7-BB3A-3496AFFA830B}" dt="2022-02-22T09:59:20.277" v="578" actId="20577"/>
          <ac:spMkLst>
            <pc:docMk/>
            <pc:sldMk cId="90488651" sldId="1753"/>
            <ac:spMk id="185" creationId="{00000000-0000-0000-0000-000000000000}"/>
          </ac:spMkLst>
        </pc:spChg>
      </pc:sldChg>
      <pc:sldChg chg="del">
        <pc:chgData name="GOMEZ, Paula" userId="S::gomezp@who.int::c93cf399-3ed7-4230-9282-8831e3fe5ae7" providerId="AD" clId="Web-{0055BE85-5536-6FC7-BB3A-3496AFFA830B}" dt="2022-02-22T10:01:54.905" v="586"/>
        <pc:sldMkLst>
          <pc:docMk/>
          <pc:sldMk cId="1550918983" sldId="1754"/>
        </pc:sldMkLst>
      </pc:sldChg>
      <pc:sldChg chg="modSp">
        <pc:chgData name="GOMEZ, Paula" userId="S::gomezp@who.int::c93cf399-3ed7-4230-9282-8831e3fe5ae7" providerId="AD" clId="Web-{0055BE85-5536-6FC7-BB3A-3496AFFA830B}" dt="2022-02-22T10:04:03.893" v="637" actId="20577"/>
        <pc:sldMkLst>
          <pc:docMk/>
          <pc:sldMk cId="1038626951" sldId="1755"/>
        </pc:sldMkLst>
        <pc:spChg chg="mod">
          <ac:chgData name="GOMEZ, Paula" userId="S::gomezp@who.int::c93cf399-3ed7-4230-9282-8831e3fe5ae7" providerId="AD" clId="Web-{0055BE85-5536-6FC7-BB3A-3496AFFA830B}" dt="2022-02-22T10:04:03.893" v="637" actId="20577"/>
          <ac:spMkLst>
            <pc:docMk/>
            <pc:sldMk cId="1038626951" sldId="1755"/>
            <ac:spMk id="2" creationId="{FAB5D155-2E7E-4EC2-89FA-FD1700159BD1}"/>
          </ac:spMkLst>
        </pc:spChg>
        <pc:spChg chg="mod">
          <ac:chgData name="GOMEZ, Paula" userId="S::gomezp@who.int::c93cf399-3ed7-4230-9282-8831e3fe5ae7" providerId="AD" clId="Web-{0055BE85-5536-6FC7-BB3A-3496AFFA830B}" dt="2022-02-22T10:03:50.736" v="629" actId="20577"/>
          <ac:spMkLst>
            <pc:docMk/>
            <pc:sldMk cId="1038626951" sldId="1755"/>
            <ac:spMk id="7" creationId="{C6B71C26-4B0B-4239-BC51-CA933F251988}"/>
          </ac:spMkLst>
        </pc:spChg>
      </pc:sldChg>
      <pc:sldChg chg="modSp">
        <pc:chgData name="GOMEZ, Paula" userId="S::gomezp@who.int::c93cf399-3ed7-4230-9282-8831e3fe5ae7" providerId="AD" clId="Web-{0055BE85-5536-6FC7-BB3A-3496AFFA830B}" dt="2022-02-22T10:04:24.987" v="640" actId="20577"/>
        <pc:sldMkLst>
          <pc:docMk/>
          <pc:sldMk cId="4212375858" sldId="1756"/>
        </pc:sldMkLst>
        <pc:spChg chg="mod">
          <ac:chgData name="GOMEZ, Paula" userId="S::gomezp@who.int::c93cf399-3ed7-4230-9282-8831e3fe5ae7" providerId="AD" clId="Web-{0055BE85-5536-6FC7-BB3A-3496AFFA830B}" dt="2022-02-22T10:04:24.987" v="640" actId="20577"/>
          <ac:spMkLst>
            <pc:docMk/>
            <pc:sldMk cId="4212375858" sldId="1756"/>
            <ac:spMk id="7" creationId="{C6B71C26-4B0B-4239-BC51-CA933F251988}"/>
          </ac:spMkLst>
        </pc:spChg>
      </pc:sldChg>
      <pc:sldChg chg="modSp">
        <pc:chgData name="GOMEZ, Paula" userId="S::gomezp@who.int::c93cf399-3ed7-4230-9282-8831e3fe5ae7" providerId="AD" clId="Web-{0055BE85-5536-6FC7-BB3A-3496AFFA830B}" dt="2022-02-22T10:04:47.644" v="643" actId="20577"/>
        <pc:sldMkLst>
          <pc:docMk/>
          <pc:sldMk cId="1163785172" sldId="1757"/>
        </pc:sldMkLst>
        <pc:spChg chg="mod">
          <ac:chgData name="GOMEZ, Paula" userId="S::gomezp@who.int::c93cf399-3ed7-4230-9282-8831e3fe5ae7" providerId="AD" clId="Web-{0055BE85-5536-6FC7-BB3A-3496AFFA830B}" dt="2022-02-22T10:04:47.644" v="643" actId="20577"/>
          <ac:spMkLst>
            <pc:docMk/>
            <pc:sldMk cId="1163785172" sldId="1757"/>
            <ac:spMk id="7" creationId="{C6B71C26-4B0B-4239-BC51-CA933F251988}"/>
          </ac:spMkLst>
        </pc:spChg>
      </pc:sldChg>
      <pc:sldChg chg="modSp">
        <pc:chgData name="GOMEZ, Paula" userId="S::gomezp@who.int::c93cf399-3ed7-4230-9282-8831e3fe5ae7" providerId="AD" clId="Web-{0055BE85-5536-6FC7-BB3A-3496AFFA830B}" dt="2022-02-22T10:05:14.442" v="645" actId="20577"/>
        <pc:sldMkLst>
          <pc:docMk/>
          <pc:sldMk cId="4192665190" sldId="1758"/>
        </pc:sldMkLst>
        <pc:spChg chg="mod">
          <ac:chgData name="GOMEZ, Paula" userId="S::gomezp@who.int::c93cf399-3ed7-4230-9282-8831e3fe5ae7" providerId="AD" clId="Web-{0055BE85-5536-6FC7-BB3A-3496AFFA830B}" dt="2022-02-22T10:05:14.442" v="645" actId="20577"/>
          <ac:spMkLst>
            <pc:docMk/>
            <pc:sldMk cId="4192665190" sldId="1758"/>
            <ac:spMk id="2" creationId="{2A5F2057-8B7F-4DEE-B8A7-FBF3D72F5B6E}"/>
          </ac:spMkLst>
        </pc:spChg>
      </pc:sldChg>
      <pc:sldChg chg="modSp">
        <pc:chgData name="GOMEZ, Paula" userId="S::gomezp@who.int::c93cf399-3ed7-4230-9282-8831e3fe5ae7" providerId="AD" clId="Web-{0055BE85-5536-6FC7-BB3A-3496AFFA830B}" dt="2022-02-22T10:05:35.411" v="648"/>
        <pc:sldMkLst>
          <pc:docMk/>
          <pc:sldMk cId="1809112068" sldId="1759"/>
        </pc:sldMkLst>
        <pc:spChg chg="mod">
          <ac:chgData name="GOMEZ, Paula" userId="S::gomezp@who.int::c93cf399-3ed7-4230-9282-8831e3fe5ae7" providerId="AD" clId="Web-{0055BE85-5536-6FC7-BB3A-3496AFFA830B}" dt="2022-02-22T10:05:29.551" v="647" actId="20577"/>
          <ac:spMkLst>
            <pc:docMk/>
            <pc:sldMk cId="1809112068" sldId="1759"/>
            <ac:spMk id="2" creationId="{2A5F2057-8B7F-4DEE-B8A7-FBF3D72F5B6E}"/>
          </ac:spMkLst>
        </pc:spChg>
        <pc:spChg chg="mod">
          <ac:chgData name="GOMEZ, Paula" userId="S::gomezp@who.int::c93cf399-3ed7-4230-9282-8831e3fe5ae7" providerId="AD" clId="Web-{0055BE85-5536-6FC7-BB3A-3496AFFA830B}" dt="2022-02-22T10:05:35.411" v="648"/>
          <ac:spMkLst>
            <pc:docMk/>
            <pc:sldMk cId="1809112068" sldId="1759"/>
            <ac:spMk id="12" creationId="{E9417A75-8D68-4F97-B73B-F5C51662AA6E}"/>
          </ac:spMkLst>
        </pc:spChg>
      </pc:sldChg>
      <pc:sldChg chg="modSp">
        <pc:chgData name="GOMEZ, Paula" userId="S::gomezp@who.int::c93cf399-3ed7-4230-9282-8831e3fe5ae7" providerId="AD" clId="Web-{0055BE85-5536-6FC7-BB3A-3496AFFA830B}" dt="2022-02-22T10:07:59.196" v="656" actId="20577"/>
        <pc:sldMkLst>
          <pc:docMk/>
          <pc:sldMk cId="2118123366" sldId="1760"/>
        </pc:sldMkLst>
        <pc:spChg chg="mod">
          <ac:chgData name="GOMEZ, Paula" userId="S::gomezp@who.int::c93cf399-3ed7-4230-9282-8831e3fe5ae7" providerId="AD" clId="Web-{0055BE85-5536-6FC7-BB3A-3496AFFA830B}" dt="2022-02-22T10:07:50.602" v="653" actId="20577"/>
          <ac:spMkLst>
            <pc:docMk/>
            <pc:sldMk cId="2118123366" sldId="1760"/>
            <ac:spMk id="354" creationId="{00000000-0000-0000-0000-000000000000}"/>
          </ac:spMkLst>
        </pc:spChg>
        <pc:spChg chg="mod">
          <ac:chgData name="GOMEZ, Paula" userId="S::gomezp@who.int::c93cf399-3ed7-4230-9282-8831e3fe5ae7" providerId="AD" clId="Web-{0055BE85-5536-6FC7-BB3A-3496AFFA830B}" dt="2022-02-22T10:07:59.196" v="656" actId="20577"/>
          <ac:spMkLst>
            <pc:docMk/>
            <pc:sldMk cId="2118123366" sldId="1760"/>
            <ac:spMk id="355" creationId="{00000000-0000-0000-0000-000000000000}"/>
          </ac:spMkLst>
        </pc:spChg>
      </pc:sldChg>
      <pc:sldChg chg="modSp">
        <pc:chgData name="GOMEZ, Paula" userId="S::gomezp@who.int::c93cf399-3ed7-4230-9282-8831e3fe5ae7" providerId="AD" clId="Web-{0055BE85-5536-6FC7-BB3A-3496AFFA830B}" dt="2022-02-22T10:08:31.994" v="665" actId="20577"/>
        <pc:sldMkLst>
          <pc:docMk/>
          <pc:sldMk cId="2179976543" sldId="1761"/>
        </pc:sldMkLst>
        <pc:spChg chg="mod">
          <ac:chgData name="GOMEZ, Paula" userId="S::gomezp@who.int::c93cf399-3ed7-4230-9282-8831e3fe5ae7" providerId="AD" clId="Web-{0055BE85-5536-6FC7-BB3A-3496AFFA830B}" dt="2022-02-22T10:08:31.994" v="665" actId="20577"/>
          <ac:spMkLst>
            <pc:docMk/>
            <pc:sldMk cId="2179976543" sldId="1761"/>
            <ac:spMk id="3" creationId="{CC919DC9-8388-4F72-8D63-BA6F425716F8}"/>
          </ac:spMkLst>
        </pc:spChg>
      </pc:sldChg>
      <pc:sldChg chg="modSp">
        <pc:chgData name="GOMEZ, Paula" userId="S::gomezp@who.int::c93cf399-3ed7-4230-9282-8831e3fe5ae7" providerId="AD" clId="Web-{0055BE85-5536-6FC7-BB3A-3496AFFA830B}" dt="2022-02-22T08:44:09.570" v="34" actId="20577"/>
        <pc:sldMkLst>
          <pc:docMk/>
          <pc:sldMk cId="1926217139" sldId="1762"/>
        </pc:sldMkLst>
        <pc:spChg chg="mod">
          <ac:chgData name="GOMEZ, Paula" userId="S::gomezp@who.int::c93cf399-3ed7-4230-9282-8831e3fe5ae7" providerId="AD" clId="Web-{0055BE85-5536-6FC7-BB3A-3496AFFA830B}" dt="2022-02-22T08:44:09.570" v="34" actId="20577"/>
          <ac:spMkLst>
            <pc:docMk/>
            <pc:sldMk cId="1926217139" sldId="1762"/>
            <ac:spMk id="308" creationId="{00000000-0000-0000-0000-000000000000}"/>
          </ac:spMkLst>
        </pc:spChg>
      </pc:sldChg>
      <pc:sldChg chg="delSp modSp add replId">
        <pc:chgData name="GOMEZ, Paula" userId="S::gomezp@who.int::c93cf399-3ed7-4230-9282-8831e3fe5ae7" providerId="AD" clId="Web-{0055BE85-5536-6FC7-BB3A-3496AFFA830B}" dt="2022-02-22T10:03:20.829" v="626" actId="20577"/>
        <pc:sldMkLst>
          <pc:docMk/>
          <pc:sldMk cId="691354445" sldId="1764"/>
        </pc:sldMkLst>
        <pc:spChg chg="mod">
          <ac:chgData name="GOMEZ, Paula" userId="S::gomezp@who.int::c93cf399-3ed7-4230-9282-8831e3fe5ae7" providerId="AD" clId="Web-{0055BE85-5536-6FC7-BB3A-3496AFFA830B}" dt="2022-02-22T10:02:39.016" v="600" actId="20577"/>
          <ac:spMkLst>
            <pc:docMk/>
            <pc:sldMk cId="691354445" sldId="1764"/>
            <ac:spMk id="192" creationId="{00000000-0000-0000-0000-000000000000}"/>
          </ac:spMkLst>
        </pc:spChg>
        <pc:spChg chg="mod">
          <ac:chgData name="GOMEZ, Paula" userId="S::gomezp@who.int::c93cf399-3ed7-4230-9282-8831e3fe5ae7" providerId="AD" clId="Web-{0055BE85-5536-6FC7-BB3A-3496AFFA830B}" dt="2022-02-22T10:03:20.829" v="626" actId="20577"/>
          <ac:spMkLst>
            <pc:docMk/>
            <pc:sldMk cId="691354445" sldId="1764"/>
            <ac:spMk id="193" creationId="{00000000-0000-0000-0000-000000000000}"/>
          </ac:spMkLst>
        </pc:spChg>
        <pc:picChg chg="del">
          <ac:chgData name="GOMEZ, Paula" userId="S::gomezp@who.int::c93cf399-3ed7-4230-9282-8831e3fe5ae7" providerId="AD" clId="Web-{0055BE85-5536-6FC7-BB3A-3496AFFA830B}" dt="2022-02-22T10:03:15.767" v="625"/>
          <ac:picMkLst>
            <pc:docMk/>
            <pc:sldMk cId="691354445" sldId="1764"/>
            <ac:picMk id="194" creationId="{00000000-0000-0000-0000-000000000000}"/>
          </ac:picMkLst>
        </pc:picChg>
        <pc:picChg chg="del">
          <ac:chgData name="GOMEZ, Paula" userId="S::gomezp@who.int::c93cf399-3ed7-4230-9282-8831e3fe5ae7" providerId="AD" clId="Web-{0055BE85-5536-6FC7-BB3A-3496AFFA830B}" dt="2022-02-22T10:03:13.720" v="624"/>
          <ac:picMkLst>
            <pc:docMk/>
            <pc:sldMk cId="691354445" sldId="1764"/>
            <ac:picMk id="195" creationId="{00000000-0000-0000-0000-000000000000}"/>
          </ac:picMkLst>
        </pc:picChg>
      </pc:sldChg>
      <pc:sldChg chg="addSp delSp modSp add del replId">
        <pc:chgData name="GOMEZ, Paula" userId="S::gomezp@who.int::c93cf399-3ed7-4230-9282-8831e3fe5ae7" providerId="AD" clId="Web-{0055BE85-5536-6FC7-BB3A-3496AFFA830B}" dt="2022-02-22T09:45:30.240" v="483"/>
        <pc:sldMkLst>
          <pc:docMk/>
          <pc:sldMk cId="1147297893" sldId="1764"/>
        </pc:sldMkLst>
        <pc:spChg chg="del">
          <ac:chgData name="GOMEZ, Paula" userId="S::gomezp@who.int::c93cf399-3ed7-4230-9282-8831e3fe5ae7" providerId="AD" clId="Web-{0055BE85-5536-6FC7-BB3A-3496AFFA830B}" dt="2022-02-22T09:37:23.025" v="478"/>
          <ac:spMkLst>
            <pc:docMk/>
            <pc:sldMk cId="1147297893" sldId="1764"/>
            <ac:spMk id="387" creationId="{00000000-0000-0000-0000-000000000000}"/>
          </ac:spMkLst>
        </pc:spChg>
        <pc:spChg chg="del">
          <ac:chgData name="GOMEZ, Paula" userId="S::gomezp@who.int::c93cf399-3ed7-4230-9282-8831e3fe5ae7" providerId="AD" clId="Web-{0055BE85-5536-6FC7-BB3A-3496AFFA830B}" dt="2022-02-22T09:37:23.025" v="477"/>
          <ac:spMkLst>
            <pc:docMk/>
            <pc:sldMk cId="1147297893" sldId="1764"/>
            <ac:spMk id="388" creationId="{00000000-0000-0000-0000-000000000000}"/>
          </ac:spMkLst>
        </pc:spChg>
        <pc:spChg chg="del">
          <ac:chgData name="GOMEZ, Paula" userId="S::gomezp@who.int::c93cf399-3ed7-4230-9282-8831e3fe5ae7" providerId="AD" clId="Web-{0055BE85-5536-6FC7-BB3A-3496AFFA830B}" dt="2022-02-22T09:37:23.025" v="476"/>
          <ac:spMkLst>
            <pc:docMk/>
            <pc:sldMk cId="1147297893" sldId="1764"/>
            <ac:spMk id="389" creationId="{00000000-0000-0000-0000-000000000000}"/>
          </ac:spMkLst>
        </pc:spChg>
        <pc:spChg chg="del">
          <ac:chgData name="GOMEZ, Paula" userId="S::gomezp@who.int::c93cf399-3ed7-4230-9282-8831e3fe5ae7" providerId="AD" clId="Web-{0055BE85-5536-6FC7-BB3A-3496AFFA830B}" dt="2022-02-22T09:37:23.025" v="475"/>
          <ac:spMkLst>
            <pc:docMk/>
            <pc:sldMk cId="1147297893" sldId="1764"/>
            <ac:spMk id="390" creationId="{00000000-0000-0000-0000-000000000000}"/>
          </ac:spMkLst>
        </pc:spChg>
        <pc:spChg chg="del">
          <ac:chgData name="GOMEZ, Paula" userId="S::gomezp@who.int::c93cf399-3ed7-4230-9282-8831e3fe5ae7" providerId="AD" clId="Web-{0055BE85-5536-6FC7-BB3A-3496AFFA830B}" dt="2022-02-22T09:37:23.025" v="472"/>
          <ac:spMkLst>
            <pc:docMk/>
            <pc:sldMk cId="1147297893" sldId="1764"/>
            <ac:spMk id="395" creationId="{00000000-0000-0000-0000-000000000000}"/>
          </ac:spMkLst>
        </pc:spChg>
        <pc:grpChg chg="del">
          <ac:chgData name="GOMEZ, Paula" userId="S::gomezp@who.int::c93cf399-3ed7-4230-9282-8831e3fe5ae7" providerId="AD" clId="Web-{0055BE85-5536-6FC7-BB3A-3496AFFA830B}" dt="2022-02-22T09:37:23.025" v="474"/>
          <ac:grpSpMkLst>
            <pc:docMk/>
            <pc:sldMk cId="1147297893" sldId="1764"/>
            <ac:grpSpMk id="393" creationId="{00000000-0000-0000-0000-000000000000}"/>
          </ac:grpSpMkLst>
        </pc:grpChg>
        <pc:grpChg chg="del">
          <ac:chgData name="GOMEZ, Paula" userId="S::gomezp@who.int::c93cf399-3ed7-4230-9282-8831e3fe5ae7" providerId="AD" clId="Web-{0055BE85-5536-6FC7-BB3A-3496AFFA830B}" dt="2022-02-22T09:37:23.025" v="471"/>
          <ac:grpSpMkLst>
            <pc:docMk/>
            <pc:sldMk cId="1147297893" sldId="1764"/>
            <ac:grpSpMk id="399" creationId="{00000000-0000-0000-0000-000000000000}"/>
          </ac:grpSpMkLst>
        </pc:grpChg>
        <pc:grpChg chg="del">
          <ac:chgData name="GOMEZ, Paula" userId="S::gomezp@who.int::c93cf399-3ed7-4230-9282-8831e3fe5ae7" providerId="AD" clId="Web-{0055BE85-5536-6FC7-BB3A-3496AFFA830B}" dt="2022-02-22T09:37:23.025" v="469"/>
          <ac:grpSpMkLst>
            <pc:docMk/>
            <pc:sldMk cId="1147297893" sldId="1764"/>
            <ac:grpSpMk id="411" creationId="{00000000-0000-0000-0000-000000000000}"/>
          </ac:grpSpMkLst>
        </pc:grpChg>
        <pc:picChg chg="add mod">
          <ac:chgData name="GOMEZ, Paula" userId="S::gomezp@who.int::c93cf399-3ed7-4230-9282-8831e3fe5ae7" providerId="AD" clId="Web-{0055BE85-5536-6FC7-BB3A-3496AFFA830B}" dt="2022-02-22T09:38:01.979" v="482" actId="1076"/>
          <ac:picMkLst>
            <pc:docMk/>
            <pc:sldMk cId="1147297893" sldId="1764"/>
            <ac:picMk id="4" creationId="{60DFFEE3-3F42-420F-A810-3BF6A3F523C5}"/>
          </ac:picMkLst>
        </pc:picChg>
        <pc:picChg chg="del">
          <ac:chgData name="GOMEZ, Paula" userId="S::gomezp@who.int::c93cf399-3ed7-4230-9282-8831e3fe5ae7" providerId="AD" clId="Web-{0055BE85-5536-6FC7-BB3A-3496AFFA830B}" dt="2022-02-22T09:37:23.025" v="473"/>
          <ac:picMkLst>
            <pc:docMk/>
            <pc:sldMk cId="1147297893" sldId="1764"/>
            <ac:picMk id="394" creationId="{00000000-0000-0000-0000-000000000000}"/>
          </ac:picMkLst>
        </pc:picChg>
        <pc:picChg chg="del">
          <ac:chgData name="GOMEZ, Paula" userId="S::gomezp@who.int::c93cf399-3ed7-4230-9282-8831e3fe5ae7" providerId="AD" clId="Web-{0055BE85-5536-6FC7-BB3A-3496AFFA830B}" dt="2022-02-22T09:37:23.025" v="470"/>
          <ac:picMkLst>
            <pc:docMk/>
            <pc:sldMk cId="1147297893" sldId="1764"/>
            <ac:picMk id="400" creationId="{00000000-0000-0000-0000-000000000000}"/>
          </ac:picMkLst>
        </pc:picChg>
      </pc:sldChg>
      <pc:sldChg chg="delSp modSp add replId">
        <pc:chgData name="GOMEZ, Paula" userId="S::gomezp@who.int::c93cf399-3ed7-4230-9282-8831e3fe5ae7" providerId="AD" clId="Web-{0055BE85-5536-6FC7-BB3A-3496AFFA830B}" dt="2022-02-22T10:03:10.126" v="623" actId="20577"/>
        <pc:sldMkLst>
          <pc:docMk/>
          <pc:sldMk cId="1468103685" sldId="1765"/>
        </pc:sldMkLst>
        <pc:spChg chg="mod">
          <ac:chgData name="GOMEZ, Paula" userId="S::gomezp@who.int::c93cf399-3ed7-4230-9282-8831e3fe5ae7" providerId="AD" clId="Web-{0055BE85-5536-6FC7-BB3A-3496AFFA830B}" dt="2022-02-22T10:02:50.094" v="609" actId="20577"/>
          <ac:spMkLst>
            <pc:docMk/>
            <pc:sldMk cId="1468103685" sldId="1765"/>
            <ac:spMk id="192" creationId="{00000000-0000-0000-0000-000000000000}"/>
          </ac:spMkLst>
        </pc:spChg>
        <pc:spChg chg="mod">
          <ac:chgData name="GOMEZ, Paula" userId="S::gomezp@who.int::c93cf399-3ed7-4230-9282-8831e3fe5ae7" providerId="AD" clId="Web-{0055BE85-5536-6FC7-BB3A-3496AFFA830B}" dt="2022-02-22T10:03:10.126" v="623" actId="20577"/>
          <ac:spMkLst>
            <pc:docMk/>
            <pc:sldMk cId="1468103685" sldId="1765"/>
            <ac:spMk id="193" creationId="{00000000-0000-0000-0000-000000000000}"/>
          </ac:spMkLst>
        </pc:spChg>
        <pc:picChg chg="del">
          <ac:chgData name="GOMEZ, Paula" userId="S::gomezp@who.int::c93cf399-3ed7-4230-9282-8831e3fe5ae7" providerId="AD" clId="Web-{0055BE85-5536-6FC7-BB3A-3496AFFA830B}" dt="2022-02-22T10:02:53.751" v="611"/>
          <ac:picMkLst>
            <pc:docMk/>
            <pc:sldMk cId="1468103685" sldId="1765"/>
            <ac:picMk id="194" creationId="{00000000-0000-0000-0000-000000000000}"/>
          </ac:picMkLst>
        </pc:picChg>
        <pc:picChg chg="del">
          <ac:chgData name="GOMEZ, Paula" userId="S::gomezp@who.int::c93cf399-3ed7-4230-9282-8831e3fe5ae7" providerId="AD" clId="Web-{0055BE85-5536-6FC7-BB3A-3496AFFA830B}" dt="2022-02-22T10:02:52.110" v="610"/>
          <ac:picMkLst>
            <pc:docMk/>
            <pc:sldMk cId="1468103685" sldId="1765"/>
            <ac:picMk id="195" creationId="{00000000-0000-0000-0000-000000000000}"/>
          </ac:picMkLst>
        </pc:picChg>
      </pc:sldChg>
    </pc:docChg>
  </pc:docChgLst>
  <pc:docChgLst>
    <pc:chgData name="EZZINE, Hind" userId="S::ezzineh@who.int::edcab00f-6318-46e5-a4a9-188b01ee222f" providerId="AD" clId="Web-{84CA204C-1512-44BA-991B-218A077B8DD3}"/>
    <pc:docChg chg="modSld">
      <pc:chgData name="EZZINE, Hind" userId="S::ezzineh@who.int::edcab00f-6318-46e5-a4a9-188b01ee222f" providerId="AD" clId="Web-{84CA204C-1512-44BA-991B-218A077B8DD3}" dt="2022-03-24T20:37:23.401" v="10" actId="20577"/>
      <pc:docMkLst>
        <pc:docMk/>
      </pc:docMkLst>
      <pc:sldChg chg="delSp modSp">
        <pc:chgData name="EZZINE, Hind" userId="S::ezzineh@who.int::edcab00f-6318-46e5-a4a9-188b01ee222f" providerId="AD" clId="Web-{84CA204C-1512-44BA-991B-218A077B8DD3}" dt="2022-03-24T20:36:31.040" v="8"/>
        <pc:sldMkLst>
          <pc:docMk/>
          <pc:sldMk cId="0" sldId="298"/>
        </pc:sldMkLst>
        <pc:spChg chg="del">
          <ac:chgData name="EZZINE, Hind" userId="S::ezzineh@who.int::edcab00f-6318-46e5-a4a9-188b01ee222f" providerId="AD" clId="Web-{84CA204C-1512-44BA-991B-218A077B8DD3}" dt="2022-03-24T20:36:31.040" v="8"/>
          <ac:spMkLst>
            <pc:docMk/>
            <pc:sldMk cId="0" sldId="298"/>
            <ac:spMk id="2" creationId="{8B7EB8BF-8FC4-4BC1-8F11-12EC248C1F12}"/>
          </ac:spMkLst>
        </pc:spChg>
        <pc:spChg chg="del">
          <ac:chgData name="EZZINE, Hind" userId="S::ezzineh@who.int::edcab00f-6318-46e5-a4a9-188b01ee222f" providerId="AD" clId="Web-{84CA204C-1512-44BA-991B-218A077B8DD3}" dt="2022-03-24T20:36:28.103" v="7"/>
          <ac:spMkLst>
            <pc:docMk/>
            <pc:sldMk cId="0" sldId="298"/>
            <ac:spMk id="4" creationId="{C5C331C2-E5A4-4A3D-B2A2-2896E9F5511E}"/>
          </ac:spMkLst>
        </pc:spChg>
        <pc:spChg chg="del">
          <ac:chgData name="EZZINE, Hind" userId="S::ezzineh@who.int::edcab00f-6318-46e5-a4a9-188b01ee222f" providerId="AD" clId="Web-{84CA204C-1512-44BA-991B-218A077B8DD3}" dt="2022-03-24T20:36:25.150" v="6"/>
          <ac:spMkLst>
            <pc:docMk/>
            <pc:sldMk cId="0" sldId="298"/>
            <ac:spMk id="6" creationId="{E88C7E9F-B10E-4DD3-8980-4250FBAB0495}"/>
          </ac:spMkLst>
        </pc:spChg>
        <pc:spChg chg="del">
          <ac:chgData name="EZZINE, Hind" userId="S::ezzineh@who.int::edcab00f-6318-46e5-a4a9-188b01ee222f" providerId="AD" clId="Web-{84CA204C-1512-44BA-991B-218A077B8DD3}" dt="2022-03-24T20:36:20.868" v="5"/>
          <ac:spMkLst>
            <pc:docMk/>
            <pc:sldMk cId="0" sldId="298"/>
            <ac:spMk id="7" creationId="{A6919B66-0E9D-4954-867C-A4C915D16AA1}"/>
          </ac:spMkLst>
        </pc:spChg>
        <pc:spChg chg="del mod">
          <ac:chgData name="EZZINE, Hind" userId="S::ezzineh@who.int::edcab00f-6318-46e5-a4a9-188b01ee222f" providerId="AD" clId="Web-{84CA204C-1512-44BA-991B-218A077B8DD3}" dt="2022-03-24T20:36:18.196" v="4"/>
          <ac:spMkLst>
            <pc:docMk/>
            <pc:sldMk cId="0" sldId="298"/>
            <ac:spMk id="8" creationId="{E81E0DCF-3C29-48D9-918E-88899BC20991}"/>
          </ac:spMkLst>
        </pc:spChg>
        <pc:spChg chg="del mod">
          <ac:chgData name="EZZINE, Hind" userId="S::ezzineh@who.int::edcab00f-6318-46e5-a4a9-188b01ee222f" providerId="AD" clId="Web-{84CA204C-1512-44BA-991B-218A077B8DD3}" dt="2022-03-24T20:36:12.290" v="2"/>
          <ac:spMkLst>
            <pc:docMk/>
            <pc:sldMk cId="0" sldId="298"/>
            <ac:spMk id="9" creationId="{CD8F591A-F778-4C5D-BA16-955E5101178B}"/>
          </ac:spMkLst>
        </pc:spChg>
        <pc:spChg chg="del">
          <ac:chgData name="EZZINE, Hind" userId="S::ezzineh@who.int::edcab00f-6318-46e5-a4a9-188b01ee222f" providerId="AD" clId="Web-{84CA204C-1512-44BA-991B-218A077B8DD3}" dt="2022-03-24T20:36:07.102" v="0"/>
          <ac:spMkLst>
            <pc:docMk/>
            <pc:sldMk cId="0" sldId="298"/>
            <ac:spMk id="12" creationId="{5543A0D1-7C32-4F6A-A986-835675DE554A}"/>
          </ac:spMkLst>
        </pc:spChg>
      </pc:sldChg>
      <pc:sldChg chg="modSp">
        <pc:chgData name="EZZINE, Hind" userId="S::ezzineh@who.int::edcab00f-6318-46e5-a4a9-188b01ee222f" providerId="AD" clId="Web-{84CA204C-1512-44BA-991B-218A077B8DD3}" dt="2022-03-24T20:37:23.401" v="10" actId="20577"/>
        <pc:sldMkLst>
          <pc:docMk/>
          <pc:sldMk cId="202970062" sldId="1722"/>
        </pc:sldMkLst>
        <pc:spChg chg="mod">
          <ac:chgData name="EZZINE, Hind" userId="S::ezzineh@who.int::edcab00f-6318-46e5-a4a9-188b01ee222f" providerId="AD" clId="Web-{84CA204C-1512-44BA-991B-218A077B8DD3}" dt="2022-03-24T20:37:23.401" v="10" actId="20577"/>
          <ac:spMkLst>
            <pc:docMk/>
            <pc:sldMk cId="202970062" sldId="1722"/>
            <ac:spMk id="5" creationId="{199B861C-5856-4886-A422-EC02FBDB894B}"/>
          </ac:spMkLst>
        </pc:spChg>
      </pc:sldChg>
    </pc:docChg>
  </pc:docChgLst>
  <pc:docChgLst>
    <pc:chgData name="EZZINE, Hind" userId="S::ezzineh@who.int::edcab00f-6318-46e5-a4a9-188b01ee222f" providerId="AD" clId="Web-{28FE25BD-E0D6-10E5-FEFD-AE560211A733}"/>
    <pc:docChg chg="addSld delSld modSld addMainMaster modMainMaster">
      <pc:chgData name="EZZINE, Hind" userId="S::ezzineh@who.int::edcab00f-6318-46e5-a4a9-188b01ee222f" providerId="AD" clId="Web-{28FE25BD-E0D6-10E5-FEFD-AE560211A733}" dt="2022-06-10T18:24:30.389" v="248"/>
      <pc:docMkLst>
        <pc:docMk/>
      </pc:docMkLst>
      <pc:sldChg chg="modSp">
        <pc:chgData name="EZZINE, Hind" userId="S::ezzineh@who.int::edcab00f-6318-46e5-a4a9-188b01ee222f" providerId="AD" clId="Web-{28FE25BD-E0D6-10E5-FEFD-AE560211A733}" dt="2022-06-10T18:04:31.701" v="55" actId="20577"/>
        <pc:sldMkLst>
          <pc:docMk/>
          <pc:sldMk cId="0" sldId="258"/>
        </pc:sldMkLst>
        <pc:spChg chg="mod">
          <ac:chgData name="EZZINE, Hind" userId="S::ezzineh@who.int::edcab00f-6318-46e5-a4a9-188b01ee222f" providerId="AD" clId="Web-{28FE25BD-E0D6-10E5-FEFD-AE560211A733}" dt="2022-06-10T18:04:31.701" v="55" actId="20577"/>
          <ac:spMkLst>
            <pc:docMk/>
            <pc:sldMk cId="0" sldId="258"/>
            <ac:spMk id="87" creationId="{00000000-0000-0000-0000-000000000000}"/>
          </ac:spMkLst>
        </pc:spChg>
      </pc:sldChg>
      <pc:sldChg chg="modSp">
        <pc:chgData name="EZZINE, Hind" userId="S::ezzineh@who.int::edcab00f-6318-46e5-a4a9-188b01ee222f" providerId="AD" clId="Web-{28FE25BD-E0D6-10E5-FEFD-AE560211A733}" dt="2022-06-10T18:04:14.372" v="52" actId="20577"/>
        <pc:sldMkLst>
          <pc:docMk/>
          <pc:sldMk cId="0" sldId="263"/>
        </pc:sldMkLst>
        <pc:spChg chg="mod">
          <ac:chgData name="EZZINE, Hind" userId="S::ezzineh@who.int::edcab00f-6318-46e5-a4a9-188b01ee222f" providerId="AD" clId="Web-{28FE25BD-E0D6-10E5-FEFD-AE560211A733}" dt="2022-06-10T18:04:14.372" v="52" actId="20577"/>
          <ac:spMkLst>
            <pc:docMk/>
            <pc:sldMk cId="0" sldId="263"/>
            <ac:spMk id="117" creationId="{00000000-0000-0000-0000-000000000000}"/>
          </ac:spMkLst>
        </pc:spChg>
      </pc:sldChg>
      <pc:sldChg chg="modSp">
        <pc:chgData name="EZZINE, Hind" userId="S::ezzineh@who.int::edcab00f-6318-46e5-a4a9-188b01ee222f" providerId="AD" clId="Web-{28FE25BD-E0D6-10E5-FEFD-AE560211A733}" dt="2022-06-10T18:04:04.403" v="51" actId="20577"/>
        <pc:sldMkLst>
          <pc:docMk/>
          <pc:sldMk cId="0" sldId="265"/>
        </pc:sldMkLst>
        <pc:spChg chg="mod">
          <ac:chgData name="EZZINE, Hind" userId="S::ezzineh@who.int::edcab00f-6318-46e5-a4a9-188b01ee222f" providerId="AD" clId="Web-{28FE25BD-E0D6-10E5-FEFD-AE560211A733}" dt="2022-06-10T18:04:04.403" v="51" actId="20577"/>
          <ac:spMkLst>
            <pc:docMk/>
            <pc:sldMk cId="0" sldId="265"/>
            <ac:spMk id="136" creationId="{00000000-0000-0000-0000-000000000000}"/>
          </ac:spMkLst>
        </pc:spChg>
      </pc:sldChg>
      <pc:sldChg chg="del">
        <pc:chgData name="EZZINE, Hind" userId="S::ezzineh@who.int::edcab00f-6318-46e5-a4a9-188b01ee222f" providerId="AD" clId="Web-{28FE25BD-E0D6-10E5-FEFD-AE560211A733}" dt="2022-06-10T18:03:35.762" v="42"/>
        <pc:sldMkLst>
          <pc:docMk/>
          <pc:sldMk cId="0" sldId="266"/>
        </pc:sldMkLst>
      </pc:sldChg>
      <pc:sldChg chg="del">
        <pc:chgData name="EZZINE, Hind" userId="S::ezzineh@who.int::edcab00f-6318-46e5-a4a9-188b01ee222f" providerId="AD" clId="Web-{28FE25BD-E0D6-10E5-FEFD-AE560211A733}" dt="2022-06-10T18:06:21.990" v="79"/>
        <pc:sldMkLst>
          <pc:docMk/>
          <pc:sldMk cId="0" sldId="267"/>
        </pc:sldMkLst>
      </pc:sldChg>
      <pc:sldChg chg="del">
        <pc:chgData name="EZZINE, Hind" userId="S::ezzineh@who.int::edcab00f-6318-46e5-a4a9-188b01ee222f" providerId="AD" clId="Web-{28FE25BD-E0D6-10E5-FEFD-AE560211A733}" dt="2022-06-10T18:12:42.249" v="129"/>
        <pc:sldMkLst>
          <pc:docMk/>
          <pc:sldMk cId="0" sldId="272"/>
        </pc:sldMkLst>
      </pc:sldChg>
      <pc:sldChg chg="del">
        <pc:chgData name="EZZINE, Hind" userId="S::ezzineh@who.int::edcab00f-6318-46e5-a4a9-188b01ee222f" providerId="AD" clId="Web-{28FE25BD-E0D6-10E5-FEFD-AE560211A733}" dt="2022-06-10T18:14:25.737" v="147"/>
        <pc:sldMkLst>
          <pc:docMk/>
          <pc:sldMk cId="0" sldId="273"/>
        </pc:sldMkLst>
      </pc:sldChg>
      <pc:sldChg chg="modSp">
        <pc:chgData name="EZZINE, Hind" userId="S::ezzineh@who.int::edcab00f-6318-46e5-a4a9-188b01ee222f" providerId="AD" clId="Web-{28FE25BD-E0D6-10E5-FEFD-AE560211A733}" dt="2022-06-10T18:18:15.069" v="198" actId="20577"/>
        <pc:sldMkLst>
          <pc:docMk/>
          <pc:sldMk cId="0" sldId="274"/>
        </pc:sldMkLst>
        <pc:spChg chg="mod">
          <ac:chgData name="EZZINE, Hind" userId="S::ezzineh@who.int::edcab00f-6318-46e5-a4a9-188b01ee222f" providerId="AD" clId="Web-{28FE25BD-E0D6-10E5-FEFD-AE560211A733}" dt="2022-06-10T18:18:15.069" v="198" actId="20577"/>
          <ac:spMkLst>
            <pc:docMk/>
            <pc:sldMk cId="0" sldId="274"/>
            <ac:spMk id="202" creationId="{00000000-0000-0000-0000-000000000000}"/>
          </ac:spMkLst>
        </pc:spChg>
      </pc:sldChg>
      <pc:sldChg chg="modSp">
        <pc:chgData name="EZZINE, Hind" userId="S::ezzineh@who.int::edcab00f-6318-46e5-a4a9-188b01ee222f" providerId="AD" clId="Web-{28FE25BD-E0D6-10E5-FEFD-AE560211A733}" dt="2022-06-10T18:18:05.804" v="197" actId="14100"/>
        <pc:sldMkLst>
          <pc:docMk/>
          <pc:sldMk cId="0" sldId="275"/>
        </pc:sldMkLst>
        <pc:spChg chg="mod">
          <ac:chgData name="EZZINE, Hind" userId="S::ezzineh@who.int::edcab00f-6318-46e5-a4a9-188b01ee222f" providerId="AD" clId="Web-{28FE25BD-E0D6-10E5-FEFD-AE560211A733}" dt="2022-06-10T18:18:05.804" v="197" actId="14100"/>
          <ac:spMkLst>
            <pc:docMk/>
            <pc:sldMk cId="0" sldId="275"/>
            <ac:spMk id="215" creationId="{00000000-0000-0000-0000-000000000000}"/>
          </ac:spMkLst>
        </pc:spChg>
      </pc:sldChg>
      <pc:sldChg chg="del">
        <pc:chgData name="EZZINE, Hind" userId="S::ezzineh@who.int::edcab00f-6318-46e5-a4a9-188b01ee222f" providerId="AD" clId="Web-{28FE25BD-E0D6-10E5-FEFD-AE560211A733}" dt="2022-06-10T18:15:31.660" v="150"/>
        <pc:sldMkLst>
          <pc:docMk/>
          <pc:sldMk cId="0" sldId="282"/>
        </pc:sldMkLst>
      </pc:sldChg>
      <pc:sldChg chg="del">
        <pc:chgData name="EZZINE, Hind" userId="S::ezzineh@who.int::edcab00f-6318-46e5-a4a9-188b01ee222f" providerId="AD" clId="Web-{28FE25BD-E0D6-10E5-FEFD-AE560211A733}" dt="2022-06-10T18:15:32.785" v="151"/>
        <pc:sldMkLst>
          <pc:docMk/>
          <pc:sldMk cId="0" sldId="283"/>
        </pc:sldMkLst>
      </pc:sldChg>
      <pc:sldChg chg="del">
        <pc:chgData name="EZZINE, Hind" userId="S::ezzineh@who.int::edcab00f-6318-46e5-a4a9-188b01ee222f" providerId="AD" clId="Web-{28FE25BD-E0D6-10E5-FEFD-AE560211A733}" dt="2022-06-10T18:16:35.630" v="175"/>
        <pc:sldMkLst>
          <pc:docMk/>
          <pc:sldMk cId="0" sldId="284"/>
        </pc:sldMkLst>
      </pc:sldChg>
      <pc:sldChg chg="modSp">
        <pc:chgData name="EZZINE, Hind" userId="S::ezzineh@who.int::edcab00f-6318-46e5-a4a9-188b01ee222f" providerId="AD" clId="Web-{28FE25BD-E0D6-10E5-FEFD-AE560211A733}" dt="2022-06-10T18:17:33.990" v="193" actId="20577"/>
        <pc:sldMkLst>
          <pc:docMk/>
          <pc:sldMk cId="0" sldId="285"/>
        </pc:sldMkLst>
        <pc:spChg chg="mod">
          <ac:chgData name="EZZINE, Hind" userId="S::ezzineh@who.int::edcab00f-6318-46e5-a4a9-188b01ee222f" providerId="AD" clId="Web-{28FE25BD-E0D6-10E5-FEFD-AE560211A733}" dt="2022-06-10T18:17:33.990" v="193" actId="20577"/>
          <ac:spMkLst>
            <pc:docMk/>
            <pc:sldMk cId="0" sldId="285"/>
            <ac:spMk id="339" creationId="{00000000-0000-0000-0000-000000000000}"/>
          </ac:spMkLst>
        </pc:spChg>
      </pc:sldChg>
      <pc:sldChg chg="modSp">
        <pc:chgData name="EZZINE, Hind" userId="S::ezzineh@who.int::edcab00f-6318-46e5-a4a9-188b01ee222f" providerId="AD" clId="Web-{28FE25BD-E0D6-10E5-FEFD-AE560211A733}" dt="2022-06-10T18:19:37.571" v="204" actId="20577"/>
        <pc:sldMkLst>
          <pc:docMk/>
          <pc:sldMk cId="0" sldId="286"/>
        </pc:sldMkLst>
        <pc:spChg chg="mod">
          <ac:chgData name="EZZINE, Hind" userId="S::ezzineh@who.int::edcab00f-6318-46e5-a4a9-188b01ee222f" providerId="AD" clId="Web-{28FE25BD-E0D6-10E5-FEFD-AE560211A733}" dt="2022-06-10T18:19:37.571" v="204" actId="20577"/>
          <ac:spMkLst>
            <pc:docMk/>
            <pc:sldMk cId="0" sldId="286"/>
            <ac:spMk id="344" creationId="{00000000-0000-0000-0000-000000000000}"/>
          </ac:spMkLst>
        </pc:spChg>
      </pc:sldChg>
      <pc:sldChg chg="modSp">
        <pc:chgData name="EZZINE, Hind" userId="S::ezzineh@who.int::edcab00f-6318-46e5-a4a9-188b01ee222f" providerId="AD" clId="Web-{28FE25BD-E0D6-10E5-FEFD-AE560211A733}" dt="2022-06-10T18:19:57.900" v="208" actId="1076"/>
        <pc:sldMkLst>
          <pc:docMk/>
          <pc:sldMk cId="0" sldId="288"/>
        </pc:sldMkLst>
        <pc:spChg chg="mod">
          <ac:chgData name="EZZINE, Hind" userId="S::ezzineh@who.int::edcab00f-6318-46e5-a4a9-188b01ee222f" providerId="AD" clId="Web-{28FE25BD-E0D6-10E5-FEFD-AE560211A733}" dt="2022-06-10T18:19:57.900" v="208" actId="1076"/>
          <ac:spMkLst>
            <pc:docMk/>
            <pc:sldMk cId="0" sldId="288"/>
            <ac:spMk id="364" creationId="{00000000-0000-0000-0000-000000000000}"/>
          </ac:spMkLst>
        </pc:spChg>
      </pc:sldChg>
      <pc:sldChg chg="modSp">
        <pc:chgData name="EZZINE, Hind" userId="S::ezzineh@who.int::edcab00f-6318-46e5-a4a9-188b01ee222f" providerId="AD" clId="Web-{28FE25BD-E0D6-10E5-FEFD-AE560211A733}" dt="2022-06-10T18:19:27.321" v="202" actId="20577"/>
        <pc:sldMkLst>
          <pc:docMk/>
          <pc:sldMk cId="0" sldId="289"/>
        </pc:sldMkLst>
        <pc:spChg chg="mod">
          <ac:chgData name="EZZINE, Hind" userId="S::ezzineh@who.int::edcab00f-6318-46e5-a4a9-188b01ee222f" providerId="AD" clId="Web-{28FE25BD-E0D6-10E5-FEFD-AE560211A733}" dt="2022-06-10T18:19:27.321" v="202" actId="20577"/>
          <ac:spMkLst>
            <pc:docMk/>
            <pc:sldMk cId="0" sldId="289"/>
            <ac:spMk id="373" creationId="{00000000-0000-0000-0000-000000000000}"/>
          </ac:spMkLst>
        </pc:spChg>
      </pc:sldChg>
      <pc:sldChg chg="modSp">
        <pc:chgData name="EZZINE, Hind" userId="S::ezzineh@who.int::edcab00f-6318-46e5-a4a9-188b01ee222f" providerId="AD" clId="Web-{28FE25BD-E0D6-10E5-FEFD-AE560211A733}" dt="2022-06-10T18:20:07.181" v="211" actId="20577"/>
        <pc:sldMkLst>
          <pc:docMk/>
          <pc:sldMk cId="0" sldId="292"/>
        </pc:sldMkLst>
        <pc:spChg chg="mod">
          <ac:chgData name="EZZINE, Hind" userId="S::ezzineh@who.int::edcab00f-6318-46e5-a4a9-188b01ee222f" providerId="AD" clId="Web-{28FE25BD-E0D6-10E5-FEFD-AE560211A733}" dt="2022-06-10T18:20:07.181" v="211" actId="20577"/>
          <ac:spMkLst>
            <pc:docMk/>
            <pc:sldMk cId="0" sldId="292"/>
            <ac:spMk id="396" creationId="{00000000-0000-0000-0000-000000000000}"/>
          </ac:spMkLst>
        </pc:spChg>
      </pc:sldChg>
      <pc:sldChg chg="modSp modCm">
        <pc:chgData name="EZZINE, Hind" userId="S::ezzineh@who.int::edcab00f-6318-46e5-a4a9-188b01ee222f" providerId="AD" clId="Web-{28FE25BD-E0D6-10E5-FEFD-AE560211A733}" dt="2022-06-10T18:21:06.495" v="216"/>
        <pc:sldMkLst>
          <pc:docMk/>
          <pc:sldMk cId="0" sldId="298"/>
        </pc:sldMkLst>
        <pc:spChg chg="mod">
          <ac:chgData name="EZZINE, Hind" userId="S::ezzineh@who.int::edcab00f-6318-46e5-a4a9-188b01ee222f" providerId="AD" clId="Web-{28FE25BD-E0D6-10E5-FEFD-AE560211A733}" dt="2022-06-10T18:20:41.338" v="214" actId="20577"/>
          <ac:spMkLst>
            <pc:docMk/>
            <pc:sldMk cId="0" sldId="298"/>
            <ac:spMk id="419" creationId="{00000000-0000-0000-0000-000000000000}"/>
          </ac:spMkLst>
        </pc:spChg>
      </pc:sldChg>
      <pc:sldChg chg="modSp">
        <pc:chgData name="EZZINE, Hind" userId="S::ezzineh@who.int::edcab00f-6318-46e5-a4a9-188b01ee222f" providerId="AD" clId="Web-{28FE25BD-E0D6-10E5-FEFD-AE560211A733}" dt="2022-06-10T18:21:25.026" v="218" actId="20577"/>
        <pc:sldMkLst>
          <pc:docMk/>
          <pc:sldMk cId="0" sldId="299"/>
        </pc:sldMkLst>
        <pc:spChg chg="mod">
          <ac:chgData name="EZZINE, Hind" userId="S::ezzineh@who.int::edcab00f-6318-46e5-a4a9-188b01ee222f" providerId="AD" clId="Web-{28FE25BD-E0D6-10E5-FEFD-AE560211A733}" dt="2022-06-10T18:21:25.026" v="218" actId="20577"/>
          <ac:spMkLst>
            <pc:docMk/>
            <pc:sldMk cId="0" sldId="299"/>
            <ac:spMk id="422" creationId="{00000000-0000-0000-0000-000000000000}"/>
          </ac:spMkLst>
        </pc:spChg>
      </pc:sldChg>
      <pc:sldChg chg="modSp">
        <pc:chgData name="EZZINE, Hind" userId="S::ezzineh@who.int::edcab00f-6318-46e5-a4a9-188b01ee222f" providerId="AD" clId="Web-{28FE25BD-E0D6-10E5-FEFD-AE560211A733}" dt="2022-06-10T18:22:45.012" v="234" actId="14100"/>
        <pc:sldMkLst>
          <pc:docMk/>
          <pc:sldMk cId="0" sldId="300"/>
        </pc:sldMkLst>
        <pc:spChg chg="mod">
          <ac:chgData name="EZZINE, Hind" userId="S::ezzineh@who.int::edcab00f-6318-46e5-a4a9-188b01ee222f" providerId="AD" clId="Web-{28FE25BD-E0D6-10E5-FEFD-AE560211A733}" dt="2022-06-10T18:22:32.621" v="232" actId="20577"/>
          <ac:spMkLst>
            <pc:docMk/>
            <pc:sldMk cId="0" sldId="300"/>
            <ac:spMk id="425" creationId="{00000000-0000-0000-0000-000000000000}"/>
          </ac:spMkLst>
        </pc:spChg>
        <pc:spChg chg="mod">
          <ac:chgData name="EZZINE, Hind" userId="S::ezzineh@who.int::edcab00f-6318-46e5-a4a9-188b01ee222f" providerId="AD" clId="Web-{28FE25BD-E0D6-10E5-FEFD-AE560211A733}" dt="2022-06-10T18:22:45.012" v="234" actId="14100"/>
          <ac:spMkLst>
            <pc:docMk/>
            <pc:sldMk cId="0" sldId="300"/>
            <ac:spMk id="426" creationId="{00000000-0000-0000-0000-000000000000}"/>
          </ac:spMkLst>
        </pc:spChg>
      </pc:sldChg>
      <pc:sldChg chg="del">
        <pc:chgData name="EZZINE, Hind" userId="S::ezzineh@who.int::edcab00f-6318-46e5-a4a9-188b01ee222f" providerId="AD" clId="Web-{28FE25BD-E0D6-10E5-FEFD-AE560211A733}" dt="2022-06-10T18:08:01.257" v="97"/>
        <pc:sldMkLst>
          <pc:docMk/>
          <pc:sldMk cId="409320753" sldId="304"/>
        </pc:sldMkLst>
      </pc:sldChg>
      <pc:sldChg chg="del">
        <pc:chgData name="EZZINE, Hind" userId="S::ezzineh@who.int::edcab00f-6318-46e5-a4a9-188b01ee222f" providerId="AD" clId="Web-{28FE25BD-E0D6-10E5-FEFD-AE560211A733}" dt="2022-06-10T18:21:31.245" v="219"/>
        <pc:sldMkLst>
          <pc:docMk/>
          <pc:sldMk cId="1292827916" sldId="313"/>
        </pc:sldMkLst>
      </pc:sldChg>
      <pc:sldChg chg="modSp">
        <pc:chgData name="EZZINE, Hind" userId="S::ezzineh@who.int::edcab00f-6318-46e5-a4a9-188b01ee222f" providerId="AD" clId="Web-{28FE25BD-E0D6-10E5-FEFD-AE560211A733}" dt="2022-06-10T18:20:17.306" v="213" actId="20577"/>
        <pc:sldMkLst>
          <pc:docMk/>
          <pc:sldMk cId="2598468205" sldId="348"/>
        </pc:sldMkLst>
        <pc:spChg chg="mod">
          <ac:chgData name="EZZINE, Hind" userId="S::ezzineh@who.int::edcab00f-6318-46e5-a4a9-188b01ee222f" providerId="AD" clId="Web-{28FE25BD-E0D6-10E5-FEFD-AE560211A733}" dt="2022-06-10T18:20:17.306" v="213" actId="20577"/>
          <ac:spMkLst>
            <pc:docMk/>
            <pc:sldMk cId="2598468205" sldId="348"/>
            <ac:spMk id="3" creationId="{924D3E0D-2F5C-4D96-9ED7-3EA391749364}"/>
          </ac:spMkLst>
        </pc:spChg>
      </pc:sldChg>
      <pc:sldChg chg="modSp del">
        <pc:chgData name="EZZINE, Hind" userId="S::ezzineh@who.int::edcab00f-6318-46e5-a4a9-188b01ee222f" providerId="AD" clId="Web-{28FE25BD-E0D6-10E5-FEFD-AE560211A733}" dt="2022-06-10T18:24:30.389" v="248"/>
        <pc:sldMkLst>
          <pc:docMk/>
          <pc:sldMk cId="46957651" sldId="1686"/>
        </pc:sldMkLst>
        <pc:spChg chg="mod">
          <ac:chgData name="EZZINE, Hind" userId="S::ezzineh@who.int::edcab00f-6318-46e5-a4a9-188b01ee222f" providerId="AD" clId="Web-{28FE25BD-E0D6-10E5-FEFD-AE560211A733}" dt="2022-06-10T18:23:09.185" v="236" actId="20577"/>
          <ac:spMkLst>
            <pc:docMk/>
            <pc:sldMk cId="46957651" sldId="1686"/>
            <ac:spMk id="6" creationId="{72B4BDE9-377B-4434-B09D-58E4B8A94793}"/>
          </ac:spMkLst>
        </pc:spChg>
      </pc:sldChg>
      <pc:sldChg chg="modSp">
        <pc:chgData name="EZZINE, Hind" userId="S::ezzineh@who.int::edcab00f-6318-46e5-a4a9-188b01ee222f" providerId="AD" clId="Web-{28FE25BD-E0D6-10E5-FEFD-AE560211A733}" dt="2022-06-10T18:04:23.779" v="53" actId="20577"/>
        <pc:sldMkLst>
          <pc:docMk/>
          <pc:sldMk cId="3285161522" sldId="1691"/>
        </pc:sldMkLst>
        <pc:spChg chg="mod">
          <ac:chgData name="EZZINE, Hind" userId="S::ezzineh@who.int::edcab00f-6318-46e5-a4a9-188b01ee222f" providerId="AD" clId="Web-{28FE25BD-E0D6-10E5-FEFD-AE560211A733}" dt="2022-06-10T18:04:23.779" v="53" actId="20577"/>
          <ac:spMkLst>
            <pc:docMk/>
            <pc:sldMk cId="3285161522" sldId="1691"/>
            <ac:spMk id="3" creationId="{37B22AAA-9342-43AC-8F65-25CA62562D11}"/>
          </ac:spMkLst>
        </pc:spChg>
      </pc:sldChg>
      <pc:sldChg chg="modSp">
        <pc:chgData name="EZZINE, Hind" userId="S::ezzineh@who.int::edcab00f-6318-46e5-a4a9-188b01ee222f" providerId="AD" clId="Web-{28FE25BD-E0D6-10E5-FEFD-AE560211A733}" dt="2022-06-10T18:21:17.261" v="217" actId="20577"/>
        <pc:sldMkLst>
          <pc:docMk/>
          <pc:sldMk cId="330961215" sldId="1693"/>
        </pc:sldMkLst>
        <pc:spChg chg="mod">
          <ac:chgData name="EZZINE, Hind" userId="S::ezzineh@who.int::edcab00f-6318-46e5-a4a9-188b01ee222f" providerId="AD" clId="Web-{28FE25BD-E0D6-10E5-FEFD-AE560211A733}" dt="2022-06-10T18:21:17.261" v="217" actId="20577"/>
          <ac:spMkLst>
            <pc:docMk/>
            <pc:sldMk cId="330961215" sldId="1693"/>
            <ac:spMk id="419" creationId="{00000000-0000-0000-0000-000000000000}"/>
          </ac:spMkLst>
        </pc:spChg>
      </pc:sldChg>
      <pc:sldChg chg="del">
        <pc:chgData name="EZZINE, Hind" userId="S::ezzineh@who.int::edcab00f-6318-46e5-a4a9-188b01ee222f" providerId="AD" clId="Web-{28FE25BD-E0D6-10E5-FEFD-AE560211A733}" dt="2022-06-10T18:12:35.640" v="127"/>
        <pc:sldMkLst>
          <pc:docMk/>
          <pc:sldMk cId="3075773670" sldId="1696"/>
        </pc:sldMkLst>
      </pc:sldChg>
      <pc:sldChg chg="modSp">
        <pc:chgData name="EZZINE, Hind" userId="S::ezzineh@who.int::edcab00f-6318-46e5-a4a9-188b01ee222f" providerId="AD" clId="Web-{28FE25BD-E0D6-10E5-FEFD-AE560211A733}" dt="2022-06-10T18:03:10.168" v="41" actId="1076"/>
        <pc:sldMkLst>
          <pc:docMk/>
          <pc:sldMk cId="710706459" sldId="1713"/>
        </pc:sldMkLst>
        <pc:spChg chg="mod">
          <ac:chgData name="EZZINE, Hind" userId="S::ezzineh@who.int::edcab00f-6318-46e5-a4a9-188b01ee222f" providerId="AD" clId="Web-{28FE25BD-E0D6-10E5-FEFD-AE560211A733}" dt="2022-06-10T18:03:10.168" v="41" actId="1076"/>
          <ac:spMkLst>
            <pc:docMk/>
            <pc:sldMk cId="710706459" sldId="1713"/>
            <ac:spMk id="5" creationId="{E5C692D0-2DB3-48AC-ACA2-69BD41700619}"/>
          </ac:spMkLst>
        </pc:spChg>
      </pc:sldChg>
      <pc:sldChg chg="addSp delSp modSp">
        <pc:chgData name="EZZINE, Hind" userId="S::ezzineh@who.int::edcab00f-6318-46e5-a4a9-188b01ee222f" providerId="AD" clId="Web-{28FE25BD-E0D6-10E5-FEFD-AE560211A733}" dt="2022-06-10T18:00:36.915" v="25" actId="20577"/>
        <pc:sldMkLst>
          <pc:docMk/>
          <pc:sldMk cId="1964702963" sldId="1715"/>
        </pc:sldMkLst>
        <pc:spChg chg="mod">
          <ac:chgData name="EZZINE, Hind" userId="S::ezzineh@who.int::edcab00f-6318-46e5-a4a9-188b01ee222f" providerId="AD" clId="Web-{28FE25BD-E0D6-10E5-FEFD-AE560211A733}" dt="2022-06-10T18:00:36.915" v="25" actId="20577"/>
          <ac:spMkLst>
            <pc:docMk/>
            <pc:sldMk cId="1964702963" sldId="1715"/>
            <ac:spMk id="2" creationId="{A25A2474-12CD-44C6-A1F6-E08E7C655614}"/>
          </ac:spMkLst>
        </pc:spChg>
        <pc:spChg chg="mod">
          <ac:chgData name="EZZINE, Hind" userId="S::ezzineh@who.int::edcab00f-6318-46e5-a4a9-188b01ee222f" providerId="AD" clId="Web-{28FE25BD-E0D6-10E5-FEFD-AE560211A733}" dt="2022-06-10T18:00:24.508" v="20" actId="1076"/>
          <ac:spMkLst>
            <pc:docMk/>
            <pc:sldMk cId="1964702963" sldId="1715"/>
            <ac:spMk id="4" creationId="{50A18B05-108C-4A0E-9401-C33E9CB1EAB3}"/>
          </ac:spMkLst>
        </pc:spChg>
        <pc:spChg chg="add mod">
          <ac:chgData name="EZZINE, Hind" userId="S::ezzineh@who.int::edcab00f-6318-46e5-a4a9-188b01ee222f" providerId="AD" clId="Web-{28FE25BD-E0D6-10E5-FEFD-AE560211A733}" dt="2022-06-10T18:00:26.883" v="21" actId="1076"/>
          <ac:spMkLst>
            <pc:docMk/>
            <pc:sldMk cId="1964702963" sldId="1715"/>
            <ac:spMk id="6" creationId="{45E430D9-C7DC-1305-F9A0-1686ACBD47CB}"/>
          </ac:spMkLst>
        </pc:spChg>
        <pc:spChg chg="del">
          <ac:chgData name="EZZINE, Hind" userId="S::ezzineh@who.int::edcab00f-6318-46e5-a4a9-188b01ee222f" providerId="AD" clId="Web-{28FE25BD-E0D6-10E5-FEFD-AE560211A733}" dt="2022-06-10T18:00:00.477" v="18"/>
          <ac:spMkLst>
            <pc:docMk/>
            <pc:sldMk cId="1964702963" sldId="1715"/>
            <ac:spMk id="7" creationId="{8B0D33E7-76F7-4F1A-B078-3842E8FA24E3}"/>
          </ac:spMkLst>
        </pc:spChg>
      </pc:sldChg>
      <pc:sldChg chg="del">
        <pc:chgData name="EZZINE, Hind" userId="S::ezzineh@who.int::edcab00f-6318-46e5-a4a9-188b01ee222f" providerId="AD" clId="Web-{28FE25BD-E0D6-10E5-FEFD-AE560211A733}" dt="2022-06-10T18:15:39.316" v="152"/>
        <pc:sldMkLst>
          <pc:docMk/>
          <pc:sldMk cId="2217384595" sldId="1716"/>
        </pc:sldMkLst>
      </pc:sldChg>
      <pc:sldChg chg="del">
        <pc:chgData name="EZZINE, Hind" userId="S::ezzineh@who.int::edcab00f-6318-46e5-a4a9-188b01ee222f" providerId="AD" clId="Web-{28FE25BD-E0D6-10E5-FEFD-AE560211A733}" dt="2022-06-10T18:15:40.066" v="153"/>
        <pc:sldMkLst>
          <pc:docMk/>
          <pc:sldMk cId="94308713" sldId="1717"/>
        </pc:sldMkLst>
      </pc:sldChg>
      <pc:sldChg chg="del">
        <pc:chgData name="EZZINE, Hind" userId="S::ezzineh@who.int::edcab00f-6318-46e5-a4a9-188b01ee222f" providerId="AD" clId="Web-{28FE25BD-E0D6-10E5-FEFD-AE560211A733}" dt="2022-06-10T18:16:00.426" v="174"/>
        <pc:sldMkLst>
          <pc:docMk/>
          <pc:sldMk cId="3056800941" sldId="1720"/>
        </pc:sldMkLst>
      </pc:sldChg>
      <pc:sldChg chg="modSp">
        <pc:chgData name="EZZINE, Hind" userId="S::ezzineh@who.int::edcab00f-6318-46e5-a4a9-188b01ee222f" providerId="AD" clId="Web-{28FE25BD-E0D6-10E5-FEFD-AE560211A733}" dt="2022-06-10T18:24:25.655" v="247" actId="20577"/>
        <pc:sldMkLst>
          <pc:docMk/>
          <pc:sldMk cId="3598541258" sldId="1723"/>
        </pc:sldMkLst>
        <pc:spChg chg="mod">
          <ac:chgData name="EZZINE, Hind" userId="S::ezzineh@who.int::edcab00f-6318-46e5-a4a9-188b01ee222f" providerId="AD" clId="Web-{28FE25BD-E0D6-10E5-FEFD-AE560211A733}" dt="2022-06-10T18:24:25.655" v="247" actId="20577"/>
          <ac:spMkLst>
            <pc:docMk/>
            <pc:sldMk cId="3598541258" sldId="1723"/>
            <ac:spMk id="3" creationId="{53CC1E3B-48F8-4BB3-B4F4-67E08F00BC75}"/>
          </ac:spMkLst>
        </pc:spChg>
      </pc:sldChg>
      <pc:sldChg chg="del">
        <pc:chgData name="EZZINE, Hind" userId="S::ezzineh@who.int::edcab00f-6318-46e5-a4a9-188b01ee222f" providerId="AD" clId="Web-{28FE25BD-E0D6-10E5-FEFD-AE560211A733}" dt="2022-06-10T18:15:58.926" v="173"/>
        <pc:sldMkLst>
          <pc:docMk/>
          <pc:sldMk cId="3539690174" sldId="1730"/>
        </pc:sldMkLst>
      </pc:sldChg>
      <pc:sldChg chg="delSp modSp">
        <pc:chgData name="EZZINE, Hind" userId="S::ezzineh@who.int::edcab00f-6318-46e5-a4a9-188b01ee222f" providerId="AD" clId="Web-{28FE25BD-E0D6-10E5-FEFD-AE560211A733}" dt="2022-06-10T18:11:56.466" v="124" actId="20577"/>
        <pc:sldMkLst>
          <pc:docMk/>
          <pc:sldMk cId="3791749755" sldId="1731"/>
        </pc:sldMkLst>
        <pc:spChg chg="del">
          <ac:chgData name="EZZINE, Hind" userId="S::ezzineh@who.int::edcab00f-6318-46e5-a4a9-188b01ee222f" providerId="AD" clId="Web-{28FE25BD-E0D6-10E5-FEFD-AE560211A733}" dt="2022-06-10T18:03:48.403" v="49"/>
          <ac:spMkLst>
            <pc:docMk/>
            <pc:sldMk cId="3791749755" sldId="1731"/>
            <ac:spMk id="2" creationId="{DDDFE32B-80DF-43EC-90DB-0EFD367D29BA}"/>
          </ac:spMkLst>
        </pc:spChg>
        <pc:spChg chg="del">
          <ac:chgData name="EZZINE, Hind" userId="S::ezzineh@who.int::edcab00f-6318-46e5-a4a9-188b01ee222f" providerId="AD" clId="Web-{28FE25BD-E0D6-10E5-FEFD-AE560211A733}" dt="2022-06-10T18:03:48.403" v="48"/>
          <ac:spMkLst>
            <pc:docMk/>
            <pc:sldMk cId="3791749755" sldId="1731"/>
            <ac:spMk id="3" creationId="{383C8A9F-E0F1-40AA-BA50-09EA1D28FAAE}"/>
          </ac:spMkLst>
        </pc:spChg>
        <pc:spChg chg="del">
          <ac:chgData name="EZZINE, Hind" userId="S::ezzineh@who.int::edcab00f-6318-46e5-a4a9-188b01ee222f" providerId="AD" clId="Web-{28FE25BD-E0D6-10E5-FEFD-AE560211A733}" dt="2022-06-10T18:03:48.403" v="47"/>
          <ac:spMkLst>
            <pc:docMk/>
            <pc:sldMk cId="3791749755" sldId="1731"/>
            <ac:spMk id="5" creationId="{E7DB36BD-116C-4255-8D5C-0FB6509FB956}"/>
          </ac:spMkLst>
        </pc:spChg>
        <pc:spChg chg="del">
          <ac:chgData name="EZZINE, Hind" userId="S::ezzineh@who.int::edcab00f-6318-46e5-a4a9-188b01ee222f" providerId="AD" clId="Web-{28FE25BD-E0D6-10E5-FEFD-AE560211A733}" dt="2022-06-10T18:03:48.403" v="46"/>
          <ac:spMkLst>
            <pc:docMk/>
            <pc:sldMk cId="3791749755" sldId="1731"/>
            <ac:spMk id="7" creationId="{4346C786-339F-4C2E-BAAB-3986C247C701}"/>
          </ac:spMkLst>
        </pc:spChg>
        <pc:spChg chg="mod">
          <ac:chgData name="EZZINE, Hind" userId="S::ezzineh@who.int::edcab00f-6318-46e5-a4a9-188b01ee222f" providerId="AD" clId="Web-{28FE25BD-E0D6-10E5-FEFD-AE560211A733}" dt="2022-06-10T18:11:56.466" v="124" actId="20577"/>
          <ac:spMkLst>
            <pc:docMk/>
            <pc:sldMk cId="3791749755" sldId="1731"/>
            <ac:spMk id="143" creationId="{00000000-0000-0000-0000-000000000000}"/>
          </ac:spMkLst>
        </pc:spChg>
        <pc:spChg chg="mod">
          <ac:chgData name="EZZINE, Hind" userId="S::ezzineh@who.int::edcab00f-6318-46e5-a4a9-188b01ee222f" providerId="AD" clId="Web-{28FE25BD-E0D6-10E5-FEFD-AE560211A733}" dt="2022-06-10T18:03:53.934" v="50" actId="20577"/>
          <ac:spMkLst>
            <pc:docMk/>
            <pc:sldMk cId="3791749755" sldId="1731"/>
            <ac:spMk id="144" creationId="{00000000-0000-0000-0000-000000000000}"/>
          </ac:spMkLst>
        </pc:spChg>
      </pc:sldChg>
      <pc:sldChg chg="delSp modSp">
        <pc:chgData name="EZZINE, Hind" userId="S::ezzineh@who.int::edcab00f-6318-46e5-a4a9-188b01ee222f" providerId="AD" clId="Web-{28FE25BD-E0D6-10E5-FEFD-AE560211A733}" dt="2022-06-10T18:09:02.852" v="111" actId="1076"/>
        <pc:sldMkLst>
          <pc:docMk/>
          <pc:sldMk cId="850215133" sldId="1732"/>
        </pc:sldMkLst>
        <pc:spChg chg="mod">
          <ac:chgData name="EZZINE, Hind" userId="S::ezzineh@who.int::edcab00f-6318-46e5-a4a9-188b01ee222f" providerId="AD" clId="Web-{28FE25BD-E0D6-10E5-FEFD-AE560211A733}" dt="2022-06-10T18:06:52.350" v="85" actId="1076"/>
          <ac:spMkLst>
            <pc:docMk/>
            <pc:sldMk cId="850215133" sldId="1732"/>
            <ac:spMk id="2" creationId="{9C0CDAAC-7701-4C4C-BAAD-B46EC65F49A8}"/>
          </ac:spMkLst>
        </pc:spChg>
        <pc:spChg chg="del">
          <ac:chgData name="EZZINE, Hind" userId="S::ezzineh@who.int::edcab00f-6318-46e5-a4a9-188b01ee222f" providerId="AD" clId="Web-{28FE25BD-E0D6-10E5-FEFD-AE560211A733}" dt="2022-06-10T18:07:09.131" v="90"/>
          <ac:spMkLst>
            <pc:docMk/>
            <pc:sldMk cId="850215133" sldId="1732"/>
            <ac:spMk id="3" creationId="{FCCDCF46-3EB6-4119-A1EB-3331BFFC374A}"/>
          </ac:spMkLst>
        </pc:spChg>
        <pc:spChg chg="mod">
          <ac:chgData name="EZZINE, Hind" userId="S::ezzineh@who.int::edcab00f-6318-46e5-a4a9-188b01ee222f" providerId="AD" clId="Web-{28FE25BD-E0D6-10E5-FEFD-AE560211A733}" dt="2022-06-10T18:09:02.852" v="111" actId="1076"/>
          <ac:spMkLst>
            <pc:docMk/>
            <pc:sldMk cId="850215133" sldId="1732"/>
            <ac:spMk id="4" creationId="{AC0F211C-34E5-4E2B-BCF5-136EE9AD7F9D}"/>
          </ac:spMkLst>
        </pc:spChg>
        <pc:spChg chg="del">
          <ac:chgData name="EZZINE, Hind" userId="S::ezzineh@who.int::edcab00f-6318-46e5-a4a9-188b01ee222f" providerId="AD" clId="Web-{28FE25BD-E0D6-10E5-FEFD-AE560211A733}" dt="2022-06-10T18:07:09.116" v="89"/>
          <ac:spMkLst>
            <pc:docMk/>
            <pc:sldMk cId="850215133" sldId="1732"/>
            <ac:spMk id="7" creationId="{EE3D899A-AE22-48FD-8C3E-645CE7F954EC}"/>
          </ac:spMkLst>
        </pc:spChg>
        <pc:spChg chg="del">
          <ac:chgData name="EZZINE, Hind" userId="S::ezzineh@who.int::edcab00f-6318-46e5-a4a9-188b01ee222f" providerId="AD" clId="Web-{28FE25BD-E0D6-10E5-FEFD-AE560211A733}" dt="2022-06-10T18:07:09.116" v="88"/>
          <ac:spMkLst>
            <pc:docMk/>
            <pc:sldMk cId="850215133" sldId="1732"/>
            <ac:spMk id="9" creationId="{715B9780-855F-4603-B54B-8FDF6BA0461F}"/>
          </ac:spMkLst>
        </pc:spChg>
        <pc:spChg chg="del">
          <ac:chgData name="EZZINE, Hind" userId="S::ezzineh@who.int::edcab00f-6318-46e5-a4a9-188b01ee222f" providerId="AD" clId="Web-{28FE25BD-E0D6-10E5-FEFD-AE560211A733}" dt="2022-06-10T18:07:09.116" v="87"/>
          <ac:spMkLst>
            <pc:docMk/>
            <pc:sldMk cId="850215133" sldId="1732"/>
            <ac:spMk id="11" creationId="{1C46E510-2E98-4441-B59B-98B5081235EA}"/>
          </ac:spMkLst>
        </pc:spChg>
      </pc:sldChg>
      <pc:sldChg chg="modSp">
        <pc:chgData name="EZZINE, Hind" userId="S::ezzineh@who.int::edcab00f-6318-46e5-a4a9-188b01ee222f" providerId="AD" clId="Web-{28FE25BD-E0D6-10E5-FEFD-AE560211A733}" dt="2022-06-10T18:12:20.467" v="126" actId="20577"/>
        <pc:sldMkLst>
          <pc:docMk/>
          <pc:sldMk cId="3004086445" sldId="1733"/>
        </pc:sldMkLst>
        <pc:spChg chg="mod">
          <ac:chgData name="EZZINE, Hind" userId="S::ezzineh@who.int::edcab00f-6318-46e5-a4a9-188b01ee222f" providerId="AD" clId="Web-{28FE25BD-E0D6-10E5-FEFD-AE560211A733}" dt="2022-06-10T18:08:41.430" v="106" actId="20577"/>
          <ac:spMkLst>
            <pc:docMk/>
            <pc:sldMk cId="3004086445" sldId="1733"/>
            <ac:spMk id="151" creationId="{00000000-0000-0000-0000-000000000000}"/>
          </ac:spMkLst>
        </pc:spChg>
        <pc:spChg chg="mod">
          <ac:chgData name="EZZINE, Hind" userId="S::ezzineh@who.int::edcab00f-6318-46e5-a4a9-188b01ee222f" providerId="AD" clId="Web-{28FE25BD-E0D6-10E5-FEFD-AE560211A733}" dt="2022-06-10T18:12:20.467" v="126" actId="20577"/>
          <ac:spMkLst>
            <pc:docMk/>
            <pc:sldMk cId="3004086445" sldId="1733"/>
            <ac:spMk id="152" creationId="{00000000-0000-0000-0000-000000000000}"/>
          </ac:spMkLst>
        </pc:spChg>
      </pc:sldChg>
      <pc:sldChg chg="modSp">
        <pc:chgData name="EZZINE, Hind" userId="S::ezzineh@who.int::edcab00f-6318-46e5-a4a9-188b01ee222f" providerId="AD" clId="Web-{28FE25BD-E0D6-10E5-FEFD-AE560211A733}" dt="2022-06-10T18:14:19.299" v="146" actId="20577"/>
        <pc:sldMkLst>
          <pc:docMk/>
          <pc:sldMk cId="442989675" sldId="1734"/>
        </pc:sldMkLst>
        <pc:spChg chg="mod">
          <ac:chgData name="EZZINE, Hind" userId="S::ezzineh@who.int::edcab00f-6318-46e5-a4a9-188b01ee222f" providerId="AD" clId="Web-{28FE25BD-E0D6-10E5-FEFD-AE560211A733}" dt="2022-06-10T18:14:19.299" v="146" actId="20577"/>
          <ac:spMkLst>
            <pc:docMk/>
            <pc:sldMk cId="442989675" sldId="1734"/>
            <ac:spMk id="184" creationId="{00000000-0000-0000-0000-000000000000}"/>
          </ac:spMkLst>
        </pc:spChg>
        <pc:spChg chg="mod">
          <ac:chgData name="EZZINE, Hind" userId="S::ezzineh@who.int::edcab00f-6318-46e5-a4a9-188b01ee222f" providerId="AD" clId="Web-{28FE25BD-E0D6-10E5-FEFD-AE560211A733}" dt="2022-06-10T18:14:09.877" v="145" actId="20577"/>
          <ac:spMkLst>
            <pc:docMk/>
            <pc:sldMk cId="442989675" sldId="1734"/>
            <ac:spMk id="185" creationId="{00000000-0000-0000-0000-000000000000}"/>
          </ac:spMkLst>
        </pc:spChg>
      </pc:sldChg>
      <pc:sldChg chg="del">
        <pc:chgData name="EZZINE, Hind" userId="S::ezzineh@who.int::edcab00f-6318-46e5-a4a9-188b01ee222f" providerId="AD" clId="Web-{28FE25BD-E0D6-10E5-FEFD-AE560211A733}" dt="2022-06-10T18:15:56.801" v="171"/>
        <pc:sldMkLst>
          <pc:docMk/>
          <pc:sldMk cId="3962135226" sldId="1735"/>
        </pc:sldMkLst>
      </pc:sldChg>
      <pc:sldChg chg="del">
        <pc:chgData name="EZZINE, Hind" userId="S::ezzineh@who.int::edcab00f-6318-46e5-a4a9-188b01ee222f" providerId="AD" clId="Web-{28FE25BD-E0D6-10E5-FEFD-AE560211A733}" dt="2022-06-10T18:15:54.270" v="169"/>
        <pc:sldMkLst>
          <pc:docMk/>
          <pc:sldMk cId="2527207005" sldId="1736"/>
        </pc:sldMkLst>
      </pc:sldChg>
      <pc:sldChg chg="del">
        <pc:chgData name="EZZINE, Hind" userId="S::ezzineh@who.int::edcab00f-6318-46e5-a4a9-188b01ee222f" providerId="AD" clId="Web-{28FE25BD-E0D6-10E5-FEFD-AE560211A733}" dt="2022-06-10T18:15:52.082" v="167"/>
        <pc:sldMkLst>
          <pc:docMk/>
          <pc:sldMk cId="1749198649" sldId="1737"/>
        </pc:sldMkLst>
      </pc:sldChg>
      <pc:sldChg chg="modSp">
        <pc:chgData name="EZZINE, Hind" userId="S::ezzineh@who.int::edcab00f-6318-46e5-a4a9-188b01ee222f" providerId="AD" clId="Web-{28FE25BD-E0D6-10E5-FEFD-AE560211A733}" dt="2022-06-10T18:18:26.773" v="199" actId="1076"/>
        <pc:sldMkLst>
          <pc:docMk/>
          <pc:sldMk cId="2627081919" sldId="1738"/>
        </pc:sldMkLst>
        <pc:spChg chg="mod">
          <ac:chgData name="EZZINE, Hind" userId="S::ezzineh@who.int::edcab00f-6318-46e5-a4a9-188b01ee222f" providerId="AD" clId="Web-{28FE25BD-E0D6-10E5-FEFD-AE560211A733}" dt="2022-06-10T18:18:26.773" v="199" actId="1076"/>
          <ac:spMkLst>
            <pc:docMk/>
            <pc:sldMk cId="2627081919" sldId="1738"/>
            <ac:spMk id="192" creationId="{00000000-0000-0000-0000-000000000000}"/>
          </ac:spMkLst>
        </pc:spChg>
      </pc:sldChg>
      <pc:sldChg chg="del">
        <pc:chgData name="EZZINE, Hind" userId="S::ezzineh@who.int::edcab00f-6318-46e5-a4a9-188b01ee222f" providerId="AD" clId="Web-{28FE25BD-E0D6-10E5-FEFD-AE560211A733}" dt="2022-06-10T18:15:48.473" v="163"/>
        <pc:sldMkLst>
          <pc:docMk/>
          <pc:sldMk cId="550117693" sldId="1740"/>
        </pc:sldMkLst>
      </pc:sldChg>
      <pc:sldChg chg="modSp">
        <pc:chgData name="EZZINE, Hind" userId="S::ezzineh@who.int::edcab00f-6318-46e5-a4a9-188b01ee222f" providerId="AD" clId="Web-{28FE25BD-E0D6-10E5-FEFD-AE560211A733}" dt="2022-06-10T18:17:48.569" v="195" actId="20577"/>
        <pc:sldMkLst>
          <pc:docMk/>
          <pc:sldMk cId="46874613" sldId="1741"/>
        </pc:sldMkLst>
        <pc:spChg chg="mod">
          <ac:chgData name="EZZINE, Hind" userId="S::ezzineh@who.int::edcab00f-6318-46e5-a4a9-188b01ee222f" providerId="AD" clId="Web-{28FE25BD-E0D6-10E5-FEFD-AE560211A733}" dt="2022-06-10T18:17:48.569" v="195" actId="20577"/>
          <ac:spMkLst>
            <pc:docMk/>
            <pc:sldMk cId="46874613" sldId="1741"/>
            <ac:spMk id="307" creationId="{00000000-0000-0000-0000-000000000000}"/>
          </ac:spMkLst>
        </pc:spChg>
        <pc:spChg chg="mod">
          <ac:chgData name="EZZINE, Hind" userId="S::ezzineh@who.int::edcab00f-6318-46e5-a4a9-188b01ee222f" providerId="AD" clId="Web-{28FE25BD-E0D6-10E5-FEFD-AE560211A733}" dt="2022-06-10T18:15:20.832" v="149" actId="14100"/>
          <ac:spMkLst>
            <pc:docMk/>
            <pc:sldMk cId="46874613" sldId="1741"/>
            <ac:spMk id="308" creationId="{00000000-0000-0000-0000-000000000000}"/>
          </ac:spMkLst>
        </pc:spChg>
      </pc:sldChg>
      <pc:sldChg chg="modSp">
        <pc:chgData name="EZZINE, Hind" userId="S::ezzineh@who.int::edcab00f-6318-46e5-a4a9-188b01ee222f" providerId="AD" clId="Web-{28FE25BD-E0D6-10E5-FEFD-AE560211A733}" dt="2022-06-10T18:17:39.850" v="194" actId="20577"/>
        <pc:sldMkLst>
          <pc:docMk/>
          <pc:sldMk cId="2462593791" sldId="1742"/>
        </pc:sldMkLst>
        <pc:spChg chg="mod">
          <ac:chgData name="EZZINE, Hind" userId="S::ezzineh@who.int::edcab00f-6318-46e5-a4a9-188b01ee222f" providerId="AD" clId="Web-{28FE25BD-E0D6-10E5-FEFD-AE560211A733}" dt="2022-06-10T18:17:39.850" v="194" actId="20577"/>
          <ac:spMkLst>
            <pc:docMk/>
            <pc:sldMk cId="2462593791" sldId="1742"/>
            <ac:spMk id="321" creationId="{00000000-0000-0000-0000-000000000000}"/>
          </ac:spMkLst>
        </pc:spChg>
      </pc:sldChg>
      <pc:sldChg chg="modSp">
        <pc:chgData name="EZZINE, Hind" userId="S::ezzineh@who.int::edcab00f-6318-46e5-a4a9-188b01ee222f" providerId="AD" clId="Web-{28FE25BD-E0D6-10E5-FEFD-AE560211A733}" dt="2022-06-10T18:17:27.584" v="192" actId="20577"/>
        <pc:sldMkLst>
          <pc:docMk/>
          <pc:sldMk cId="378360155" sldId="1745"/>
        </pc:sldMkLst>
        <pc:spChg chg="mod">
          <ac:chgData name="EZZINE, Hind" userId="S::ezzineh@who.int::edcab00f-6318-46e5-a4a9-188b01ee222f" providerId="AD" clId="Web-{28FE25BD-E0D6-10E5-FEFD-AE560211A733}" dt="2022-06-10T18:17:27.584" v="192" actId="20577"/>
          <ac:spMkLst>
            <pc:docMk/>
            <pc:sldMk cId="378360155" sldId="1745"/>
            <ac:spMk id="330" creationId="{00000000-0000-0000-0000-000000000000}"/>
          </ac:spMkLst>
        </pc:spChg>
        <pc:spChg chg="mod">
          <ac:chgData name="EZZINE, Hind" userId="S::ezzineh@who.int::edcab00f-6318-46e5-a4a9-188b01ee222f" providerId="AD" clId="Web-{28FE25BD-E0D6-10E5-FEFD-AE560211A733}" dt="2022-06-10T18:17:19.803" v="191"/>
          <ac:spMkLst>
            <pc:docMk/>
            <pc:sldMk cId="378360155" sldId="1745"/>
            <ac:spMk id="331" creationId="{00000000-0000-0000-0000-000000000000}"/>
          </ac:spMkLst>
        </pc:spChg>
      </pc:sldChg>
      <pc:sldChg chg="modSp">
        <pc:chgData name="EZZINE, Hind" userId="S::ezzineh@who.int::edcab00f-6318-46e5-a4a9-188b01ee222f" providerId="AD" clId="Web-{28FE25BD-E0D6-10E5-FEFD-AE560211A733}" dt="2022-06-10T18:19:45.587" v="206" actId="1076"/>
        <pc:sldMkLst>
          <pc:docMk/>
          <pc:sldMk cId="4186824672" sldId="1746"/>
        </pc:sldMkLst>
        <pc:spChg chg="mod">
          <ac:chgData name="EZZINE, Hind" userId="S::ezzineh@who.int::edcab00f-6318-46e5-a4a9-188b01ee222f" providerId="AD" clId="Web-{28FE25BD-E0D6-10E5-FEFD-AE560211A733}" dt="2022-06-10T18:19:45.587" v="206" actId="1076"/>
          <ac:spMkLst>
            <pc:docMk/>
            <pc:sldMk cId="4186824672" sldId="1746"/>
            <ac:spMk id="354" creationId="{00000000-0000-0000-0000-000000000000}"/>
          </ac:spMkLst>
        </pc:spChg>
      </pc:sldChg>
      <pc:sldChg chg="del">
        <pc:chgData name="EZZINE, Hind" userId="S::ezzineh@who.int::edcab00f-6318-46e5-a4a9-188b01ee222f" providerId="AD" clId="Web-{28FE25BD-E0D6-10E5-FEFD-AE560211A733}" dt="2022-06-10T18:15:41.941" v="157"/>
        <pc:sldMkLst>
          <pc:docMk/>
          <pc:sldMk cId="4209266300" sldId="1747"/>
        </pc:sldMkLst>
      </pc:sldChg>
      <pc:sldChg chg="modSp">
        <pc:chgData name="EZZINE, Hind" userId="S::ezzineh@who.int::edcab00f-6318-46e5-a4a9-188b01ee222f" providerId="AD" clId="Web-{28FE25BD-E0D6-10E5-FEFD-AE560211A733}" dt="2022-06-10T18:22:24.246" v="231" actId="14100"/>
        <pc:sldMkLst>
          <pc:docMk/>
          <pc:sldMk cId="1500204388" sldId="1748"/>
        </pc:sldMkLst>
        <pc:spChg chg="mod">
          <ac:chgData name="EZZINE, Hind" userId="S::ezzineh@who.int::edcab00f-6318-46e5-a4a9-188b01ee222f" providerId="AD" clId="Web-{28FE25BD-E0D6-10E5-FEFD-AE560211A733}" dt="2022-06-10T18:22:24.246" v="231" actId="14100"/>
          <ac:spMkLst>
            <pc:docMk/>
            <pc:sldMk cId="1500204388" sldId="1748"/>
            <ac:spMk id="2" creationId="{40FF53F9-003E-4CA5-8808-9E5875BE3D1D}"/>
          </ac:spMkLst>
        </pc:spChg>
        <pc:spChg chg="mod">
          <ac:chgData name="EZZINE, Hind" userId="S::ezzineh@who.int::edcab00f-6318-46e5-a4a9-188b01ee222f" providerId="AD" clId="Web-{28FE25BD-E0D6-10E5-FEFD-AE560211A733}" dt="2022-06-10T18:22:13.996" v="228" actId="1076"/>
          <ac:spMkLst>
            <pc:docMk/>
            <pc:sldMk cId="1500204388" sldId="1748"/>
            <ac:spMk id="3" creationId="{CC919DC9-8388-4F72-8D63-BA6F425716F8}"/>
          </ac:spMkLst>
        </pc:spChg>
      </pc:sldChg>
      <pc:sldChg chg="del">
        <pc:chgData name="EZZINE, Hind" userId="S::ezzineh@who.int::edcab00f-6318-46e5-a4a9-188b01ee222f" providerId="AD" clId="Web-{28FE25BD-E0D6-10E5-FEFD-AE560211A733}" dt="2022-06-10T18:15:41.004" v="155"/>
        <pc:sldMkLst>
          <pc:docMk/>
          <pc:sldMk cId="1582748306" sldId="1749"/>
        </pc:sldMkLst>
      </pc:sldChg>
      <pc:sldChg chg="del">
        <pc:chgData name="EZZINE, Hind" userId="S::ezzineh@who.int::edcab00f-6318-46e5-a4a9-188b01ee222f" providerId="AD" clId="Web-{28FE25BD-E0D6-10E5-FEFD-AE560211A733}" dt="2022-06-10T18:15:57.926" v="172"/>
        <pc:sldMkLst>
          <pc:docMk/>
          <pc:sldMk cId="163813511" sldId="1750"/>
        </pc:sldMkLst>
      </pc:sldChg>
      <pc:sldChg chg="del">
        <pc:chgData name="EZZINE, Hind" userId="S::ezzineh@who.int::edcab00f-6318-46e5-a4a9-188b01ee222f" providerId="AD" clId="Web-{28FE25BD-E0D6-10E5-FEFD-AE560211A733}" dt="2022-06-10T18:15:55.254" v="170"/>
        <pc:sldMkLst>
          <pc:docMk/>
          <pc:sldMk cId="2579155979" sldId="1751"/>
        </pc:sldMkLst>
      </pc:sldChg>
      <pc:sldChg chg="del">
        <pc:chgData name="EZZINE, Hind" userId="S::ezzineh@who.int::edcab00f-6318-46e5-a4a9-188b01ee222f" providerId="AD" clId="Web-{28FE25BD-E0D6-10E5-FEFD-AE560211A733}" dt="2022-06-10T18:15:53.098" v="168"/>
        <pc:sldMkLst>
          <pc:docMk/>
          <pc:sldMk cId="1326106518" sldId="1752"/>
        </pc:sldMkLst>
      </pc:sldChg>
      <pc:sldChg chg="del">
        <pc:chgData name="EZZINE, Hind" userId="S::ezzineh@who.int::edcab00f-6318-46e5-a4a9-188b01ee222f" providerId="AD" clId="Web-{28FE25BD-E0D6-10E5-FEFD-AE560211A733}" dt="2022-06-10T18:15:51.207" v="166"/>
        <pc:sldMkLst>
          <pc:docMk/>
          <pc:sldMk cId="90488651" sldId="1753"/>
        </pc:sldMkLst>
      </pc:sldChg>
      <pc:sldChg chg="del">
        <pc:chgData name="EZZINE, Hind" userId="S::ezzineh@who.int::edcab00f-6318-46e5-a4a9-188b01ee222f" providerId="AD" clId="Web-{28FE25BD-E0D6-10E5-FEFD-AE560211A733}" dt="2022-06-10T18:15:47.191" v="162"/>
        <pc:sldMkLst>
          <pc:docMk/>
          <pc:sldMk cId="1038626951" sldId="1755"/>
        </pc:sldMkLst>
      </pc:sldChg>
      <pc:sldChg chg="del">
        <pc:chgData name="EZZINE, Hind" userId="S::ezzineh@who.int::edcab00f-6318-46e5-a4a9-188b01ee222f" providerId="AD" clId="Web-{28FE25BD-E0D6-10E5-FEFD-AE560211A733}" dt="2022-06-10T18:15:46.582" v="161"/>
        <pc:sldMkLst>
          <pc:docMk/>
          <pc:sldMk cId="4212375858" sldId="1756"/>
        </pc:sldMkLst>
      </pc:sldChg>
      <pc:sldChg chg="del">
        <pc:chgData name="EZZINE, Hind" userId="S::ezzineh@who.int::edcab00f-6318-46e5-a4a9-188b01ee222f" providerId="AD" clId="Web-{28FE25BD-E0D6-10E5-FEFD-AE560211A733}" dt="2022-06-10T18:15:45.426" v="160"/>
        <pc:sldMkLst>
          <pc:docMk/>
          <pc:sldMk cId="1163785172" sldId="1757"/>
        </pc:sldMkLst>
      </pc:sldChg>
      <pc:sldChg chg="del">
        <pc:chgData name="EZZINE, Hind" userId="S::ezzineh@who.int::edcab00f-6318-46e5-a4a9-188b01ee222f" providerId="AD" clId="Web-{28FE25BD-E0D6-10E5-FEFD-AE560211A733}" dt="2022-06-10T18:15:44.113" v="159"/>
        <pc:sldMkLst>
          <pc:docMk/>
          <pc:sldMk cId="4192665190" sldId="1758"/>
        </pc:sldMkLst>
      </pc:sldChg>
      <pc:sldChg chg="del">
        <pc:chgData name="EZZINE, Hind" userId="S::ezzineh@who.int::edcab00f-6318-46e5-a4a9-188b01ee222f" providerId="AD" clId="Web-{28FE25BD-E0D6-10E5-FEFD-AE560211A733}" dt="2022-06-10T18:15:42.488" v="158"/>
        <pc:sldMkLst>
          <pc:docMk/>
          <pc:sldMk cId="1809112068" sldId="1759"/>
        </pc:sldMkLst>
      </pc:sldChg>
      <pc:sldChg chg="del">
        <pc:chgData name="EZZINE, Hind" userId="S::ezzineh@who.int::edcab00f-6318-46e5-a4a9-188b01ee222f" providerId="AD" clId="Web-{28FE25BD-E0D6-10E5-FEFD-AE560211A733}" dt="2022-06-10T18:15:41.504" v="156"/>
        <pc:sldMkLst>
          <pc:docMk/>
          <pc:sldMk cId="2118123366" sldId="1760"/>
        </pc:sldMkLst>
      </pc:sldChg>
      <pc:sldChg chg="del">
        <pc:chgData name="EZZINE, Hind" userId="S::ezzineh@who.int::edcab00f-6318-46e5-a4a9-188b01ee222f" providerId="AD" clId="Web-{28FE25BD-E0D6-10E5-FEFD-AE560211A733}" dt="2022-06-10T18:15:40.582" v="154"/>
        <pc:sldMkLst>
          <pc:docMk/>
          <pc:sldMk cId="2179976543" sldId="1761"/>
        </pc:sldMkLst>
      </pc:sldChg>
      <pc:sldChg chg="del">
        <pc:chgData name="EZZINE, Hind" userId="S::ezzineh@who.int::edcab00f-6318-46e5-a4a9-188b01ee222f" providerId="AD" clId="Web-{28FE25BD-E0D6-10E5-FEFD-AE560211A733}" dt="2022-06-10T18:15:50.535" v="165"/>
        <pc:sldMkLst>
          <pc:docMk/>
          <pc:sldMk cId="691354445" sldId="1764"/>
        </pc:sldMkLst>
      </pc:sldChg>
      <pc:sldChg chg="del">
        <pc:chgData name="EZZINE, Hind" userId="S::ezzineh@who.int::edcab00f-6318-46e5-a4a9-188b01ee222f" providerId="AD" clId="Web-{28FE25BD-E0D6-10E5-FEFD-AE560211A733}" dt="2022-06-10T18:15:49.379" v="164"/>
        <pc:sldMkLst>
          <pc:docMk/>
          <pc:sldMk cId="1468103685" sldId="1765"/>
        </pc:sldMkLst>
      </pc:sldChg>
      <pc:sldChg chg="del">
        <pc:chgData name="EZZINE, Hind" userId="S::ezzineh@who.int::edcab00f-6318-46e5-a4a9-188b01ee222f" providerId="AD" clId="Web-{28FE25BD-E0D6-10E5-FEFD-AE560211A733}" dt="2022-06-10T18:12:36.687" v="128"/>
        <pc:sldMkLst>
          <pc:docMk/>
          <pc:sldMk cId="3807028252" sldId="1766"/>
        </pc:sldMkLst>
      </pc:sldChg>
      <pc:sldChg chg="modSp add">
        <pc:chgData name="EZZINE, Hind" userId="S::ezzineh@who.int::edcab00f-6318-46e5-a4a9-188b01ee222f" providerId="AD" clId="Web-{28FE25BD-E0D6-10E5-FEFD-AE560211A733}" dt="2022-06-10T18:01:26.322" v="33" actId="14100"/>
        <pc:sldMkLst>
          <pc:docMk/>
          <pc:sldMk cId="1646586157" sldId="1767"/>
        </pc:sldMkLst>
        <pc:spChg chg="mod">
          <ac:chgData name="EZZINE, Hind" userId="S::ezzineh@who.int::edcab00f-6318-46e5-a4a9-188b01ee222f" providerId="AD" clId="Web-{28FE25BD-E0D6-10E5-FEFD-AE560211A733}" dt="2022-06-10T18:01:07.993" v="29" actId="20577"/>
          <ac:spMkLst>
            <pc:docMk/>
            <pc:sldMk cId="1646586157" sldId="1767"/>
            <ac:spMk id="307" creationId="{00000000-0000-0000-0000-000000000000}"/>
          </ac:spMkLst>
        </pc:spChg>
        <pc:spChg chg="mod">
          <ac:chgData name="EZZINE, Hind" userId="S::ezzineh@who.int::edcab00f-6318-46e5-a4a9-188b01ee222f" providerId="AD" clId="Web-{28FE25BD-E0D6-10E5-FEFD-AE560211A733}" dt="2022-06-10T18:01:26.322" v="33" actId="14100"/>
          <ac:spMkLst>
            <pc:docMk/>
            <pc:sldMk cId="1646586157" sldId="1767"/>
            <ac:spMk id="308" creationId="{00000000-0000-0000-0000-000000000000}"/>
          </ac:spMkLst>
        </pc:spChg>
      </pc:sldChg>
      <pc:sldChg chg="modSp add">
        <pc:chgData name="EZZINE, Hind" userId="S::ezzineh@who.int::edcab00f-6318-46e5-a4a9-188b01ee222f" providerId="AD" clId="Web-{28FE25BD-E0D6-10E5-FEFD-AE560211A733}" dt="2022-06-10T18:02:36.964" v="40" actId="20577"/>
        <pc:sldMkLst>
          <pc:docMk/>
          <pc:sldMk cId="3964254118" sldId="1768"/>
        </pc:sldMkLst>
        <pc:spChg chg="mod">
          <ac:chgData name="EZZINE, Hind" userId="S::ezzineh@who.int::edcab00f-6318-46e5-a4a9-188b01ee222f" providerId="AD" clId="Web-{28FE25BD-E0D6-10E5-FEFD-AE560211A733}" dt="2022-06-10T18:02:36.964" v="40" actId="20577"/>
          <ac:spMkLst>
            <pc:docMk/>
            <pc:sldMk cId="3964254118" sldId="1768"/>
            <ac:spMk id="308" creationId="{00000000-0000-0000-0000-000000000000}"/>
          </ac:spMkLst>
        </pc:spChg>
      </pc:sldChg>
      <pc:sldMasterChg chg="add addSldLayout">
        <pc:chgData name="EZZINE, Hind" userId="S::ezzineh@who.int::edcab00f-6318-46e5-a4a9-188b01ee222f" providerId="AD" clId="Web-{28FE25BD-E0D6-10E5-FEFD-AE560211A733}" dt="2022-06-10T18:00:52.915" v="26"/>
        <pc:sldMasterMkLst>
          <pc:docMk/>
          <pc:sldMasterMk cId="19352866" sldId="2147483806"/>
        </pc:sldMasterMkLst>
        <pc:sldLayoutChg chg="add">
          <pc:chgData name="EZZINE, Hind" userId="S::ezzineh@who.int::edcab00f-6318-46e5-a4a9-188b01ee222f" providerId="AD" clId="Web-{28FE25BD-E0D6-10E5-FEFD-AE560211A733}" dt="2022-06-10T18:00:52.915" v="26"/>
          <pc:sldLayoutMkLst>
            <pc:docMk/>
            <pc:sldMasterMk cId="19352866" sldId="2147483806"/>
            <pc:sldLayoutMk cId="1828371406" sldId="2147483807"/>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681889584" sldId="2147483808"/>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2992809033" sldId="2147483809"/>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2262953768" sldId="2147483810"/>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3724336043" sldId="2147483811"/>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2618931763" sldId="2147483812"/>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3736837534" sldId="2147483813"/>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1063752375" sldId="2147483814"/>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126808772" sldId="2147483815"/>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3625509648" sldId="2147483816"/>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2598386979" sldId="2147483817"/>
          </pc:sldLayoutMkLst>
        </pc:sldLayoutChg>
        <pc:sldLayoutChg chg="add">
          <pc:chgData name="EZZINE, Hind" userId="S::ezzineh@who.int::edcab00f-6318-46e5-a4a9-188b01ee222f" providerId="AD" clId="Web-{28FE25BD-E0D6-10E5-FEFD-AE560211A733}" dt="2022-06-10T18:00:52.915" v="26"/>
          <pc:sldLayoutMkLst>
            <pc:docMk/>
            <pc:sldMasterMk cId="19352866" sldId="2147483806"/>
            <pc:sldLayoutMk cId="4018426610" sldId="2147483818"/>
          </pc:sldLayoutMkLst>
        </pc:sldLayoutChg>
      </pc:sldMasterChg>
      <pc:sldMasterChg chg="modSldLayout">
        <pc:chgData name="EZZINE, Hind" userId="S::ezzineh@who.int::edcab00f-6318-46e5-a4a9-188b01ee222f" providerId="AD" clId="Web-{28FE25BD-E0D6-10E5-FEFD-AE560211A733}" dt="2022-06-10T18:00:52.915" v="26"/>
        <pc:sldMasterMkLst>
          <pc:docMk/>
          <pc:sldMasterMk cId="1533177493" sldId="2147483827"/>
        </pc:sldMasterMkLst>
        <pc:sldLayoutChg chg="replId">
          <pc:chgData name="EZZINE, Hind" userId="S::ezzineh@who.int::edcab00f-6318-46e5-a4a9-188b01ee222f" providerId="AD" clId="Web-{28FE25BD-E0D6-10E5-FEFD-AE560211A733}" dt="2022-06-10T18:00:52.915" v="26"/>
          <pc:sldLayoutMkLst>
            <pc:docMk/>
            <pc:sldMasterMk cId="1533177493" sldId="2147483827"/>
            <pc:sldLayoutMk cId="2306303812" sldId="2147483858"/>
          </pc:sldLayoutMkLst>
        </pc:sldLayoutChg>
      </pc:sldMasterChg>
      <pc:sldMasterChg chg="replId modSldLayout">
        <pc:chgData name="EZZINE, Hind" userId="S::ezzineh@who.int::edcab00f-6318-46e5-a4a9-188b01ee222f" providerId="AD" clId="Web-{28FE25BD-E0D6-10E5-FEFD-AE560211A733}" dt="2022-06-10T18:00:52.915" v="26"/>
        <pc:sldMasterMkLst>
          <pc:docMk/>
          <pc:sldMasterMk cId="1533177493" sldId="2147483851"/>
        </pc:sldMasterMkLst>
        <pc:sldLayoutChg chg="replId">
          <pc:chgData name="EZZINE, Hind" userId="S::ezzineh@who.int::edcab00f-6318-46e5-a4a9-188b01ee222f" providerId="AD" clId="Web-{28FE25BD-E0D6-10E5-FEFD-AE560211A733}" dt="2022-06-10T18:00:52.915" v="26"/>
          <pc:sldLayoutMkLst>
            <pc:docMk/>
            <pc:sldMasterMk cId="1533177493" sldId="2147483851"/>
            <pc:sldLayoutMk cId="978302285" sldId="2147483846"/>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1829951430" sldId="2147483847"/>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238172258" sldId="2147483848"/>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1249561604" sldId="2147483849"/>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3274238434" sldId="2147483850"/>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1828371406" sldId="2147483852"/>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2262953768" sldId="2147483853"/>
          </pc:sldLayoutMkLst>
        </pc:sldLayoutChg>
        <pc:sldLayoutChg chg="replId">
          <pc:chgData name="EZZINE, Hind" userId="S::ezzineh@who.int::edcab00f-6318-46e5-a4a9-188b01ee222f" providerId="AD" clId="Web-{28FE25BD-E0D6-10E5-FEFD-AE560211A733}" dt="2022-06-10T18:00:52.915" v="26"/>
          <pc:sldLayoutMkLst>
            <pc:docMk/>
            <pc:sldMasterMk cId="1533177493" sldId="2147483851"/>
            <pc:sldLayoutMk cId="1709348663" sldId="2147483854"/>
          </pc:sldLayoutMkLst>
        </pc:sldLayoutChg>
      </pc:sldMasterChg>
      <pc:sldMasterChg chg="replId modSldLayout">
        <pc:chgData name="EZZINE, Hind" userId="S::ezzineh@who.int::edcab00f-6318-46e5-a4a9-188b01ee222f" providerId="AD" clId="Web-{28FE25BD-E0D6-10E5-FEFD-AE560211A733}" dt="2022-06-10T18:00:52.915" v="26"/>
        <pc:sldMasterMkLst>
          <pc:docMk/>
          <pc:sldMasterMk cId="4194501752" sldId="2147483855"/>
        </pc:sldMasterMkLst>
        <pc:sldLayoutChg chg="replId">
          <pc:chgData name="EZZINE, Hind" userId="S::ezzineh@who.int::edcab00f-6318-46e5-a4a9-188b01ee222f" providerId="AD" clId="Web-{28FE25BD-E0D6-10E5-FEFD-AE560211A733}" dt="2022-06-10T18:00:52.915" v="26"/>
          <pc:sldLayoutMkLst>
            <pc:docMk/>
            <pc:sldMasterMk cId="4194501752" sldId="2147483855"/>
            <pc:sldLayoutMk cId="3108499570" sldId="2147483856"/>
          </pc:sldLayoutMkLst>
        </pc:sldLayoutChg>
        <pc:sldLayoutChg chg="replId">
          <pc:chgData name="EZZINE, Hind" userId="S::ezzineh@who.int::edcab00f-6318-46e5-a4a9-188b01ee222f" providerId="AD" clId="Web-{28FE25BD-E0D6-10E5-FEFD-AE560211A733}" dt="2022-06-10T18:00:52.915" v="26"/>
          <pc:sldLayoutMkLst>
            <pc:docMk/>
            <pc:sldMasterMk cId="4194501752" sldId="2147483855"/>
            <pc:sldLayoutMk cId="572406505" sldId="2147483857"/>
          </pc:sldLayoutMkLst>
        </pc:sldLayoutChg>
      </pc:sldMasterChg>
      <pc:sldMasterChg chg="add addSldLayout">
        <pc:chgData name="EZZINE, Hind" userId="S::ezzineh@who.int::edcab00f-6318-46e5-a4a9-188b01ee222f" providerId="AD" clId="Web-{28FE25BD-E0D6-10E5-FEFD-AE560211A733}" dt="2022-06-10T18:00:52.993" v="27"/>
        <pc:sldMasterMkLst>
          <pc:docMk/>
          <pc:sldMasterMk cId="19352866" sldId="2147483900"/>
        </pc:sldMasterMkLst>
        <pc:sldLayoutChg chg="add">
          <pc:chgData name="EZZINE, Hind" userId="S::ezzineh@who.int::edcab00f-6318-46e5-a4a9-188b01ee222f" providerId="AD" clId="Web-{28FE25BD-E0D6-10E5-FEFD-AE560211A733}" dt="2022-06-10T18:00:52.993" v="27"/>
          <pc:sldLayoutMkLst>
            <pc:docMk/>
            <pc:sldMasterMk cId="19352866" sldId="2147483900"/>
            <pc:sldLayoutMk cId="1828371406" sldId="2147483901"/>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681889584" sldId="2147483902"/>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2992809033" sldId="2147483903"/>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2262953768" sldId="2147483904"/>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3724336043" sldId="2147483905"/>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2618931763" sldId="2147483906"/>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3736837534" sldId="2147483907"/>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1063752375" sldId="2147483908"/>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126808772" sldId="2147483909"/>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3625509648" sldId="2147483910"/>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2598386979" sldId="2147483911"/>
          </pc:sldLayoutMkLst>
        </pc:sldLayoutChg>
        <pc:sldLayoutChg chg="add">
          <pc:chgData name="EZZINE, Hind" userId="S::ezzineh@who.int::edcab00f-6318-46e5-a4a9-188b01ee222f" providerId="AD" clId="Web-{28FE25BD-E0D6-10E5-FEFD-AE560211A733}" dt="2022-06-10T18:00:52.993" v="27"/>
          <pc:sldLayoutMkLst>
            <pc:docMk/>
            <pc:sldMasterMk cId="19352866" sldId="2147483900"/>
            <pc:sldLayoutMk cId="4018426610" sldId="2147483912"/>
          </pc:sldLayoutMkLst>
        </pc:sldLayoutChg>
      </pc:sldMasterChg>
    </pc:docChg>
  </pc:docChgLst>
  <pc:docChgLst>
    <pc:chgData name="EZZINE, Hind" userId="S::ezzineh@who.int::edcab00f-6318-46e5-a4a9-188b01ee222f" providerId="AD" clId="Web-{EA91BF1C-E353-43AC-825B-51BE41EB6A4A}"/>
    <pc:docChg chg="modSld">
      <pc:chgData name="EZZINE, Hind" userId="S::ezzineh@who.int::edcab00f-6318-46e5-a4a9-188b01ee222f" providerId="AD" clId="Web-{EA91BF1C-E353-43AC-825B-51BE41EB6A4A}" dt="2022-03-02T11:25:21.967" v="66" actId="1076"/>
      <pc:docMkLst>
        <pc:docMk/>
      </pc:docMkLst>
      <pc:sldChg chg="modSp mod modClrScheme chgLayout">
        <pc:chgData name="EZZINE, Hind" userId="S::ezzineh@who.int::edcab00f-6318-46e5-a4a9-188b01ee222f" providerId="AD" clId="Web-{EA91BF1C-E353-43AC-825B-51BE41EB6A4A}" dt="2022-03-02T11:25:21.967" v="66" actId="1076"/>
        <pc:sldMkLst>
          <pc:docMk/>
          <pc:sldMk cId="0" sldId="269"/>
        </pc:sldMkLst>
        <pc:spChg chg="mod">
          <ac:chgData name="EZZINE, Hind" userId="S::ezzineh@who.int::edcab00f-6318-46e5-a4a9-188b01ee222f" providerId="AD" clId="Web-{EA91BF1C-E353-43AC-825B-51BE41EB6A4A}" dt="2022-03-02T11:25:19.278" v="64" actId="1076"/>
          <ac:spMkLst>
            <pc:docMk/>
            <pc:sldMk cId="0" sldId="269"/>
            <ac:spMk id="2" creationId="{00000000-0000-0000-0000-000000000000}"/>
          </ac:spMkLst>
        </pc:spChg>
        <pc:spChg chg="mod">
          <ac:chgData name="EZZINE, Hind" userId="S::ezzineh@who.int::edcab00f-6318-46e5-a4a9-188b01ee222f" providerId="AD" clId="Web-{EA91BF1C-E353-43AC-825B-51BE41EB6A4A}" dt="2022-03-02T11:25:10.496" v="63" actId="1076"/>
          <ac:spMkLst>
            <pc:docMk/>
            <pc:sldMk cId="0" sldId="269"/>
            <ac:spMk id="3" creationId="{00000000-0000-0000-0000-000000000000}"/>
          </ac:spMkLst>
        </pc:spChg>
        <pc:spChg chg="mod ord">
          <ac:chgData name="EZZINE, Hind" userId="S::ezzineh@who.int::edcab00f-6318-46e5-a4a9-188b01ee222f" providerId="AD" clId="Web-{EA91BF1C-E353-43AC-825B-51BE41EB6A4A}" dt="2022-03-02T11:25:01.309" v="61"/>
          <ac:spMkLst>
            <pc:docMk/>
            <pc:sldMk cId="0" sldId="269"/>
            <ac:spMk id="5" creationId="{0F09DC3D-6981-4886-A9EB-58D2CFFE3678}"/>
          </ac:spMkLst>
        </pc:spChg>
        <pc:spChg chg="mod">
          <ac:chgData name="EZZINE, Hind" userId="S::ezzineh@who.int::edcab00f-6318-46e5-a4a9-188b01ee222f" providerId="AD" clId="Web-{EA91BF1C-E353-43AC-825B-51BE41EB6A4A}" dt="2022-03-02T11:25:19.294" v="65" actId="1076"/>
          <ac:spMkLst>
            <pc:docMk/>
            <pc:sldMk cId="0" sldId="269"/>
            <ac:spMk id="7" creationId="{FA72DD2D-6076-4257-9290-9BEEAFFAF127}"/>
          </ac:spMkLst>
        </pc:spChg>
        <pc:spChg chg="mod ord">
          <ac:chgData name="EZZINE, Hind" userId="S::ezzineh@who.int::edcab00f-6318-46e5-a4a9-188b01ee222f" providerId="AD" clId="Web-{EA91BF1C-E353-43AC-825B-51BE41EB6A4A}" dt="2022-03-02T11:25:21.967" v="66" actId="1076"/>
          <ac:spMkLst>
            <pc:docMk/>
            <pc:sldMk cId="0" sldId="269"/>
            <ac:spMk id="167" creationId="{00000000-0000-0000-0000-000000000000}"/>
          </ac:spMkLst>
        </pc:spChg>
      </pc:sldChg>
      <pc:sldChg chg="addSp delSp modSp">
        <pc:chgData name="EZZINE, Hind" userId="S::ezzineh@who.int::edcab00f-6318-46e5-a4a9-188b01ee222f" providerId="AD" clId="Web-{EA91BF1C-E353-43AC-825B-51BE41EB6A4A}" dt="2022-03-02T11:23:57.260" v="60" actId="20577"/>
        <pc:sldMkLst>
          <pc:docMk/>
          <pc:sldMk cId="770595804" sldId="1729"/>
        </pc:sldMkLst>
        <pc:spChg chg="add mod">
          <ac:chgData name="EZZINE, Hind" userId="S::ezzineh@who.int::edcab00f-6318-46e5-a4a9-188b01ee222f" providerId="AD" clId="Web-{EA91BF1C-E353-43AC-825B-51BE41EB6A4A}" dt="2022-03-02T11:23:51.448" v="59" actId="20577"/>
          <ac:spMkLst>
            <pc:docMk/>
            <pc:sldMk cId="770595804" sldId="1729"/>
            <ac:spMk id="2" creationId="{E0790804-320E-4714-980A-7F98E4D1C280}"/>
          </ac:spMkLst>
        </pc:spChg>
        <pc:spChg chg="del mod">
          <ac:chgData name="EZZINE, Hind" userId="S::ezzineh@who.int::edcab00f-6318-46e5-a4a9-188b01ee222f" providerId="AD" clId="Web-{EA91BF1C-E353-43AC-825B-51BE41EB6A4A}" dt="2022-03-02T11:23:14.494" v="50"/>
          <ac:spMkLst>
            <pc:docMk/>
            <pc:sldMk cId="770595804" sldId="1729"/>
            <ac:spMk id="159" creationId="{00000000-0000-0000-0000-000000000000}"/>
          </ac:spMkLst>
        </pc:spChg>
        <pc:spChg chg="mod">
          <ac:chgData name="EZZINE, Hind" userId="S::ezzineh@who.int::edcab00f-6318-46e5-a4a9-188b01ee222f" providerId="AD" clId="Web-{EA91BF1C-E353-43AC-825B-51BE41EB6A4A}" dt="2022-03-02T11:23:57.260" v="60" actId="20577"/>
          <ac:spMkLst>
            <pc:docMk/>
            <pc:sldMk cId="770595804" sldId="1729"/>
            <ac:spMk id="160" creationId="{00000000-0000-0000-0000-000000000000}"/>
          </ac:spMkLst>
        </pc:spChg>
      </pc:sldChg>
      <pc:sldChg chg="addSp modSp mod modClrScheme chgLayout">
        <pc:chgData name="EZZINE, Hind" userId="S::ezzineh@who.int::edcab00f-6318-46e5-a4a9-188b01ee222f" providerId="AD" clId="Web-{EA91BF1C-E353-43AC-825B-51BE41EB6A4A}" dt="2022-03-02T11:25:01.514" v="62"/>
        <pc:sldMkLst>
          <pc:docMk/>
          <pc:sldMk cId="3807028252" sldId="1766"/>
        </pc:sldMkLst>
        <pc:spChg chg="add mod ord">
          <ac:chgData name="EZZINE, Hind" userId="S::ezzineh@who.int::edcab00f-6318-46e5-a4a9-188b01ee222f" providerId="AD" clId="Web-{EA91BF1C-E353-43AC-825B-51BE41EB6A4A}" dt="2022-03-02T11:25:01.514" v="62"/>
          <ac:spMkLst>
            <pc:docMk/>
            <pc:sldMk cId="3807028252" sldId="1766"/>
            <ac:spMk id="5" creationId="{6FEB9362-00B8-478E-889D-1012CF732B6A}"/>
          </ac:spMkLst>
        </pc:spChg>
      </pc:sldChg>
    </pc:docChg>
  </pc:docChgLst>
  <pc:docChgLst>
    <pc:chgData name="GOMEZ, Paula" userId="S::gomezp@who.int::c93cf399-3ed7-4230-9282-8831e3fe5ae7" providerId="AD" clId="Web-{F2C39CED-80A1-4275-BC96-5A6821ECEF7B}"/>
    <pc:docChg chg="modSld">
      <pc:chgData name="GOMEZ, Paula" userId="S::gomezp@who.int::c93cf399-3ed7-4230-9282-8831e3fe5ae7" providerId="AD" clId="Web-{F2C39CED-80A1-4275-BC96-5A6821ECEF7B}" dt="2022-03-03T14:33:40.702" v="30" actId="20577"/>
      <pc:docMkLst>
        <pc:docMk/>
      </pc:docMkLst>
      <pc:sldChg chg="modSp">
        <pc:chgData name="GOMEZ, Paula" userId="S::gomezp@who.int::c93cf399-3ed7-4230-9282-8831e3fe5ae7" providerId="AD" clId="Web-{F2C39CED-80A1-4275-BC96-5A6821ECEF7B}" dt="2022-03-03T14:33:19.030" v="22" actId="1076"/>
        <pc:sldMkLst>
          <pc:docMk/>
          <pc:sldMk cId="3774726176" sldId="1695"/>
        </pc:sldMkLst>
        <pc:spChg chg="mod">
          <ac:chgData name="GOMEZ, Paula" userId="S::gomezp@who.int::c93cf399-3ed7-4230-9282-8831e3fe5ae7" providerId="AD" clId="Web-{F2C39CED-80A1-4275-BC96-5A6821ECEF7B}" dt="2022-03-03T14:33:19.030" v="22" actId="1076"/>
          <ac:spMkLst>
            <pc:docMk/>
            <pc:sldMk cId="3774726176" sldId="1695"/>
            <ac:spMk id="4" creationId="{8FBBF8CE-76BB-41A0-9397-99336DB2DC87}"/>
          </ac:spMkLst>
        </pc:spChg>
      </pc:sldChg>
      <pc:sldChg chg="modSp">
        <pc:chgData name="GOMEZ, Paula" userId="S::gomezp@who.int::c93cf399-3ed7-4230-9282-8831e3fe5ae7" providerId="AD" clId="Web-{F2C39CED-80A1-4275-BC96-5A6821ECEF7B}" dt="2022-03-03T14:32:10.091" v="0" actId="1076"/>
        <pc:sldMkLst>
          <pc:docMk/>
          <pc:sldMk cId="1964702963" sldId="1715"/>
        </pc:sldMkLst>
        <pc:spChg chg="mod">
          <ac:chgData name="GOMEZ, Paula" userId="S::gomezp@who.int::c93cf399-3ed7-4230-9282-8831e3fe5ae7" providerId="AD" clId="Web-{F2C39CED-80A1-4275-BC96-5A6821ECEF7B}" dt="2022-03-03T14:32:10.091" v="0" actId="1076"/>
          <ac:spMkLst>
            <pc:docMk/>
            <pc:sldMk cId="1964702963" sldId="1715"/>
            <ac:spMk id="7" creationId="{8B0D33E7-76F7-4F1A-B078-3842E8FA24E3}"/>
          </ac:spMkLst>
        </pc:spChg>
      </pc:sldChg>
      <pc:sldChg chg="modSp">
        <pc:chgData name="GOMEZ, Paula" userId="S::gomezp@who.int::c93cf399-3ed7-4230-9282-8831e3fe5ae7" providerId="AD" clId="Web-{F2C39CED-80A1-4275-BC96-5A6821ECEF7B}" dt="2022-03-03T14:33:40.702" v="30" actId="20577"/>
        <pc:sldMkLst>
          <pc:docMk/>
          <pc:sldMk cId="94308713" sldId="1717"/>
        </pc:sldMkLst>
        <pc:spChg chg="mod">
          <ac:chgData name="GOMEZ, Paula" userId="S::gomezp@who.int::c93cf399-3ed7-4230-9282-8831e3fe5ae7" providerId="AD" clId="Web-{F2C39CED-80A1-4275-BC96-5A6821ECEF7B}" dt="2022-03-03T14:33:40.702" v="30" actId="20577"/>
          <ac:spMkLst>
            <pc:docMk/>
            <pc:sldMk cId="94308713" sldId="1717"/>
            <ac:spMk id="12" creationId="{90667318-25CA-4657-8162-1576665AE6AA}"/>
          </ac:spMkLst>
        </pc:spChg>
      </pc:sldChg>
      <pc:sldChg chg="modSp">
        <pc:chgData name="GOMEZ, Paula" userId="S::gomezp@who.int::c93cf399-3ed7-4230-9282-8831e3fe5ae7" providerId="AD" clId="Web-{F2C39CED-80A1-4275-BC96-5A6821ECEF7B}" dt="2022-03-03T14:33:34.296" v="27" actId="20577"/>
        <pc:sldMkLst>
          <pc:docMk/>
          <pc:sldMk cId="3734826970" sldId="1721"/>
        </pc:sldMkLst>
        <pc:spChg chg="mod">
          <ac:chgData name="GOMEZ, Paula" userId="S::gomezp@who.int::c93cf399-3ed7-4230-9282-8831e3fe5ae7" providerId="AD" clId="Web-{F2C39CED-80A1-4275-BC96-5A6821ECEF7B}" dt="2022-03-03T14:33:34.296" v="27" actId="20577"/>
          <ac:spMkLst>
            <pc:docMk/>
            <pc:sldMk cId="3734826970" sldId="1721"/>
            <ac:spMk id="4" creationId="{61296499-FD76-43C3-B10F-230C51771CF8}"/>
          </ac:spMkLst>
        </pc:spChg>
      </pc:sldChg>
      <pc:sldChg chg="modSp">
        <pc:chgData name="GOMEZ, Paula" userId="S::gomezp@who.int::c93cf399-3ed7-4230-9282-8831e3fe5ae7" providerId="AD" clId="Web-{F2C39CED-80A1-4275-BC96-5A6821ECEF7B}" dt="2022-03-03T14:32:54.592" v="10" actId="20577"/>
        <pc:sldMkLst>
          <pc:docMk/>
          <pc:sldMk cId="202970062" sldId="1722"/>
        </pc:sldMkLst>
        <pc:spChg chg="mod">
          <ac:chgData name="GOMEZ, Paula" userId="S::gomezp@who.int::c93cf399-3ed7-4230-9282-8831e3fe5ae7" providerId="AD" clId="Web-{F2C39CED-80A1-4275-BC96-5A6821ECEF7B}" dt="2022-03-03T14:32:54.592" v="10" actId="20577"/>
          <ac:spMkLst>
            <pc:docMk/>
            <pc:sldMk cId="202970062" sldId="1722"/>
            <ac:spMk id="5" creationId="{199B861C-5856-4886-A422-EC02FBDB894B}"/>
          </ac:spMkLst>
        </pc:spChg>
      </pc:sldChg>
      <pc:sldChg chg="modSp">
        <pc:chgData name="GOMEZ, Paula" userId="S::gomezp@who.int::c93cf399-3ed7-4230-9282-8831e3fe5ae7" providerId="AD" clId="Web-{F2C39CED-80A1-4275-BC96-5A6821ECEF7B}" dt="2022-03-03T14:32:26.529" v="1" actId="20577"/>
        <pc:sldMkLst>
          <pc:docMk/>
          <pc:sldMk cId="770595804" sldId="1729"/>
        </pc:sldMkLst>
        <pc:spChg chg="mod">
          <ac:chgData name="GOMEZ, Paula" userId="S::gomezp@who.int::c93cf399-3ed7-4230-9282-8831e3fe5ae7" providerId="AD" clId="Web-{F2C39CED-80A1-4275-BC96-5A6821ECEF7B}" dt="2022-03-03T14:32:26.529" v="1" actId="20577"/>
          <ac:spMkLst>
            <pc:docMk/>
            <pc:sldMk cId="770595804" sldId="1729"/>
            <ac:spMk id="160" creationId="{00000000-0000-0000-0000-000000000000}"/>
          </ac:spMkLst>
        </pc:spChg>
      </pc:sldChg>
    </pc:docChg>
  </pc:docChgLst>
  <pc:docChgLst>
    <pc:chgData name="GOMEZ, Paula" userId="S::gomezp@who.int::c93cf399-3ed7-4230-9282-8831e3fe5ae7" providerId="AD" clId="Web-{BD99EF00-CFEE-B6CE-B511-EA940154FAC9}"/>
    <pc:docChg chg="modSld">
      <pc:chgData name="GOMEZ, Paula" userId="S::gomezp@who.int::c93cf399-3ed7-4230-9282-8831e3fe5ae7" providerId="AD" clId="Web-{BD99EF00-CFEE-B6CE-B511-EA940154FAC9}" dt="2021-02-01T09:22:18.143" v="0" actId="20577"/>
      <pc:docMkLst>
        <pc:docMk/>
      </pc:docMkLst>
      <pc:sldChg chg="modSp">
        <pc:chgData name="GOMEZ, Paula" userId="S::gomezp@who.int::c93cf399-3ed7-4230-9282-8831e3fe5ae7" providerId="AD" clId="Web-{BD99EF00-CFEE-B6CE-B511-EA940154FAC9}" dt="2021-02-01T09:22:18.143" v="0" actId="20577"/>
        <pc:sldMkLst>
          <pc:docMk/>
          <pc:sldMk cId="4221833752" sldId="1690"/>
        </pc:sldMkLst>
        <pc:spChg chg="mod">
          <ac:chgData name="GOMEZ, Paula" userId="S::gomezp@who.int::c93cf399-3ed7-4230-9282-8831e3fe5ae7" providerId="AD" clId="Web-{BD99EF00-CFEE-B6CE-B511-EA940154FAC9}" dt="2021-02-01T09:22:18.143" v="0" actId="20577"/>
          <ac:spMkLst>
            <pc:docMk/>
            <pc:sldMk cId="4221833752" sldId="1690"/>
            <ac:spMk id="4" creationId="{61296499-FD76-43C3-B10F-230C51771CF8}"/>
          </ac:spMkLst>
        </pc:spChg>
      </pc:sldChg>
    </pc:docChg>
  </pc:docChgLst>
  <pc:docChgLst>
    <pc:chgData name="EZZINE, Hind" userId="S::ezzineh@who.int::edcab00f-6318-46e5-a4a9-188b01ee222f" providerId="AD" clId="Web-{AB7BB05C-A616-EB9D-2CB4-4B745CC9B486}"/>
    <pc:docChg chg="">
      <pc:chgData name="EZZINE, Hind" userId="S::ezzineh@who.int::edcab00f-6318-46e5-a4a9-188b01ee222f" providerId="AD" clId="Web-{AB7BB05C-A616-EB9D-2CB4-4B745CC9B486}" dt="2022-02-22T16:40:53.183" v="0"/>
      <pc:docMkLst>
        <pc:docMk/>
      </pc:docMkLst>
      <pc:sldChg chg="modCm">
        <pc:chgData name="EZZINE, Hind" userId="S::ezzineh@who.int::edcab00f-6318-46e5-a4a9-188b01ee222f" providerId="AD" clId="Web-{AB7BB05C-A616-EB9D-2CB4-4B745CC9B486}" dt="2022-02-22T16:40:53.183" v="0"/>
        <pc:sldMkLst>
          <pc:docMk/>
          <pc:sldMk cId="0" sldId="286"/>
        </pc:sldMkLst>
      </pc:sldChg>
    </pc:docChg>
  </pc:docChgLst>
  <pc:docChgLst>
    <pc:chgData name="GOMEZ, Paula" userId="S::gomezp@who.int::c93cf399-3ed7-4230-9282-8831e3fe5ae7" providerId="AD" clId="Web-{261F0886-A62A-B038-7363-32EAA7F91497}"/>
    <pc:docChg chg="modSld">
      <pc:chgData name="GOMEZ, Paula" userId="S::gomezp@who.int::c93cf399-3ed7-4230-9282-8831e3fe5ae7" providerId="AD" clId="Web-{261F0886-A62A-B038-7363-32EAA7F91497}" dt="2021-02-01T09:21:44.508" v="4" actId="20577"/>
      <pc:docMkLst>
        <pc:docMk/>
      </pc:docMkLst>
      <pc:sldChg chg="modSp">
        <pc:chgData name="GOMEZ, Paula" userId="S::gomezp@who.int::c93cf399-3ed7-4230-9282-8831e3fe5ae7" providerId="AD" clId="Web-{261F0886-A62A-B038-7363-32EAA7F91497}" dt="2021-02-01T09:21:44.508" v="4" actId="20577"/>
        <pc:sldMkLst>
          <pc:docMk/>
          <pc:sldMk cId="2750073069" sldId="1708"/>
        </pc:sldMkLst>
        <pc:spChg chg="mod">
          <ac:chgData name="GOMEZ, Paula" userId="S::gomezp@who.int::c93cf399-3ed7-4230-9282-8831e3fe5ae7" providerId="AD" clId="Web-{261F0886-A62A-B038-7363-32EAA7F91497}" dt="2021-02-01T09:21:44.508" v="4" actId="20577"/>
          <ac:spMkLst>
            <pc:docMk/>
            <pc:sldMk cId="2750073069" sldId="1708"/>
            <ac:spMk id="12" creationId="{90667318-25CA-4657-8162-1576665AE6AA}"/>
          </ac:spMkLst>
        </pc:spChg>
      </pc:sldChg>
    </pc:docChg>
  </pc:docChgLst>
  <pc:docChgLst>
    <pc:chgData name="GOMEZ, Paula" userId="c93cf399-3ed7-4230-9282-8831e3fe5ae7" providerId="ADAL" clId="{F809714F-0454-4E25-8D6B-07A891BB5839}"/>
    <pc:docChg chg="modSld">
      <pc:chgData name="GOMEZ, Paula" userId="c93cf399-3ed7-4230-9282-8831e3fe5ae7" providerId="ADAL" clId="{F809714F-0454-4E25-8D6B-07A891BB5839}" dt="2022-05-13T13:18:47.811" v="26" actId="20577"/>
      <pc:docMkLst>
        <pc:docMk/>
      </pc:docMkLst>
      <pc:sldChg chg="modSp mod">
        <pc:chgData name="GOMEZ, Paula" userId="c93cf399-3ed7-4230-9282-8831e3fe5ae7" providerId="ADAL" clId="{F809714F-0454-4E25-8D6B-07A891BB5839}" dt="2022-05-13T13:18:47.811" v="26" actId="20577"/>
        <pc:sldMkLst>
          <pc:docMk/>
          <pc:sldMk cId="2217384595" sldId="1716"/>
        </pc:sldMkLst>
        <pc:spChg chg="mod">
          <ac:chgData name="GOMEZ, Paula" userId="c93cf399-3ed7-4230-9282-8831e3fe5ae7" providerId="ADAL" clId="{F809714F-0454-4E25-8D6B-07A891BB5839}" dt="2022-05-13T13:18:47.811" v="26" actId="20577"/>
          <ac:spMkLst>
            <pc:docMk/>
            <pc:sldMk cId="2217384595" sldId="1716"/>
            <ac:spMk id="3" creationId="{00000000-0000-0000-0000-000000000000}"/>
          </ac:spMkLst>
        </pc:spChg>
      </pc:sldChg>
    </pc:docChg>
  </pc:docChgLst>
  <pc:docChgLst>
    <pc:chgData name="debotembo" userId="S::debotembo_gmail.com#ext#@worldhealthorg.onmicrosoft.com::360fe9f8-968c-4a1f-92c6-cf064eb71f28" providerId="AD" clId="Web-{9E331EB1-9B35-A102-AB64-7F6E5BCD462E}"/>
    <pc:docChg chg="modSld">
      <pc:chgData name="debotembo" userId="S::debotembo_gmail.com#ext#@worldhealthorg.onmicrosoft.com::360fe9f8-968c-4a1f-92c6-cf064eb71f28" providerId="AD" clId="Web-{9E331EB1-9B35-A102-AB64-7F6E5BCD462E}" dt="2022-03-10T11:39:13.328" v="5"/>
      <pc:docMkLst>
        <pc:docMk/>
      </pc:docMkLst>
      <pc:sldChg chg="addSp addCm">
        <pc:chgData name="debotembo" userId="S::debotembo_gmail.com#ext#@worldhealthorg.onmicrosoft.com::360fe9f8-968c-4a1f-92c6-cf064eb71f28" providerId="AD" clId="Web-{9E331EB1-9B35-A102-AB64-7F6E5BCD462E}" dt="2022-03-10T11:36:09.442" v="4"/>
        <pc:sldMkLst>
          <pc:docMk/>
          <pc:sldMk cId="0" sldId="298"/>
        </pc:sldMkLst>
        <pc:spChg chg="add">
          <ac:chgData name="debotembo" userId="S::debotembo_gmail.com#ext#@worldhealthorg.onmicrosoft.com::360fe9f8-968c-4a1f-92c6-cf064eb71f28" providerId="AD" clId="Web-{9E331EB1-9B35-A102-AB64-7F6E5BCD462E}" dt="2022-03-10T11:36:05.739" v="1"/>
          <ac:spMkLst>
            <pc:docMk/>
            <pc:sldMk cId="0" sldId="298"/>
            <ac:spMk id="7" creationId="{A6919B66-0E9D-4954-867C-A4C915D16AA1}"/>
          </ac:spMkLst>
        </pc:spChg>
        <pc:spChg chg="add">
          <ac:chgData name="debotembo" userId="S::debotembo_gmail.com#ext#@worldhealthorg.onmicrosoft.com::360fe9f8-968c-4a1f-92c6-cf064eb71f28" providerId="AD" clId="Web-{9E331EB1-9B35-A102-AB64-7F6E5BCD462E}" dt="2022-03-10T11:36:05.786" v="2"/>
          <ac:spMkLst>
            <pc:docMk/>
            <pc:sldMk cId="0" sldId="298"/>
            <ac:spMk id="8" creationId="{E81E0DCF-3C29-48D9-918E-88899BC20991}"/>
          </ac:spMkLst>
        </pc:spChg>
        <pc:spChg chg="add">
          <ac:chgData name="debotembo" userId="S::debotembo_gmail.com#ext#@worldhealthorg.onmicrosoft.com::360fe9f8-968c-4a1f-92c6-cf064eb71f28" providerId="AD" clId="Web-{9E331EB1-9B35-A102-AB64-7F6E5BCD462E}" dt="2022-03-10T11:36:07.520" v="3"/>
          <ac:spMkLst>
            <pc:docMk/>
            <pc:sldMk cId="0" sldId="298"/>
            <ac:spMk id="9" creationId="{CD8F591A-F778-4C5D-BA16-955E5101178B}"/>
          </ac:spMkLst>
        </pc:spChg>
        <pc:spChg chg="add">
          <ac:chgData name="debotembo" userId="S::debotembo_gmail.com#ext#@worldhealthorg.onmicrosoft.com::360fe9f8-968c-4a1f-92c6-cf064eb71f28" providerId="AD" clId="Web-{9E331EB1-9B35-A102-AB64-7F6E5BCD462E}" dt="2022-03-10T11:36:09.442" v="4"/>
          <ac:spMkLst>
            <pc:docMk/>
            <pc:sldMk cId="0" sldId="298"/>
            <ac:spMk id="12" creationId="{5543A0D1-7C32-4F6A-A986-835675DE554A}"/>
          </ac:spMkLst>
        </pc:spChg>
      </pc:sldChg>
      <pc:sldChg chg="addCm">
        <pc:chgData name="debotembo" userId="S::debotembo_gmail.com#ext#@worldhealthorg.onmicrosoft.com::360fe9f8-968c-4a1f-92c6-cf064eb71f28" providerId="AD" clId="Web-{9E331EB1-9B35-A102-AB64-7F6E5BCD462E}" dt="2022-03-10T11:39:13.328" v="5"/>
        <pc:sldMkLst>
          <pc:docMk/>
          <pc:sldMk cId="0" sldId="299"/>
        </pc:sldMkLst>
      </pc:sldChg>
    </pc:docChg>
  </pc:docChgLst>
  <pc:docChgLst>
    <pc:chgData name="GOMEZ, Paula" userId="S::gomezp@who.int::c93cf399-3ed7-4230-9282-8831e3fe5ae7" providerId="AD" clId="Web-{C5641F34-6CA9-13CB-3AEE-FD6E40FB1CDF}"/>
    <pc:docChg chg="addSld delSld modSld addMainMaster">
      <pc:chgData name="GOMEZ, Paula" userId="S::gomezp@who.int::c93cf399-3ed7-4230-9282-8831e3fe5ae7" providerId="AD" clId="Web-{C5641F34-6CA9-13CB-3AEE-FD6E40FB1CDF}" dt="2021-03-08T10:10:02.547" v="135"/>
      <pc:docMkLst>
        <pc:docMk/>
      </pc:docMkLst>
      <pc:sldChg chg="modSp">
        <pc:chgData name="GOMEZ, Paula" userId="S::gomezp@who.int::c93cf399-3ed7-4230-9282-8831e3fe5ae7" providerId="AD" clId="Web-{C5641F34-6CA9-13CB-3AEE-FD6E40FB1CDF}" dt="2021-03-08T10:01:06.561" v="49" actId="1076"/>
        <pc:sldMkLst>
          <pc:docMk/>
          <pc:sldMk cId="0" sldId="273"/>
        </pc:sldMkLst>
        <pc:spChg chg="mod">
          <ac:chgData name="GOMEZ, Paula" userId="S::gomezp@who.int::c93cf399-3ed7-4230-9282-8831e3fe5ae7" providerId="AD" clId="Web-{C5641F34-6CA9-13CB-3AEE-FD6E40FB1CDF}" dt="2021-03-08T10:01:06.561" v="49" actId="1076"/>
          <ac:spMkLst>
            <pc:docMk/>
            <pc:sldMk cId="0" sldId="273"/>
            <ac:spMk id="193" creationId="{00000000-0000-0000-0000-000000000000}"/>
          </ac:spMkLst>
        </pc:spChg>
      </pc:sldChg>
      <pc:sldChg chg="modSp">
        <pc:chgData name="GOMEZ, Paula" userId="S::gomezp@who.int::c93cf399-3ed7-4230-9282-8831e3fe5ae7" providerId="AD" clId="Web-{C5641F34-6CA9-13CB-3AEE-FD6E40FB1CDF}" dt="2021-03-08T10:01:29.827" v="53" actId="20577"/>
        <pc:sldMkLst>
          <pc:docMk/>
          <pc:sldMk cId="0" sldId="274"/>
        </pc:sldMkLst>
        <pc:spChg chg="mod">
          <ac:chgData name="GOMEZ, Paula" userId="S::gomezp@who.int::c93cf399-3ed7-4230-9282-8831e3fe5ae7" providerId="AD" clId="Web-{C5641F34-6CA9-13CB-3AEE-FD6E40FB1CDF}" dt="2021-03-08T10:01:29.827" v="53" actId="20577"/>
          <ac:spMkLst>
            <pc:docMk/>
            <pc:sldMk cId="0" sldId="274"/>
            <ac:spMk id="203" creationId="{00000000-0000-0000-0000-000000000000}"/>
          </ac:spMkLst>
        </pc:spChg>
      </pc:sldChg>
      <pc:sldChg chg="modSp">
        <pc:chgData name="GOMEZ, Paula" userId="S::gomezp@who.int::c93cf399-3ed7-4230-9282-8831e3fe5ae7" providerId="AD" clId="Web-{C5641F34-6CA9-13CB-3AEE-FD6E40FB1CDF}" dt="2021-03-08T10:01:55.281" v="57" actId="20577"/>
        <pc:sldMkLst>
          <pc:docMk/>
          <pc:sldMk cId="0" sldId="286"/>
        </pc:sldMkLst>
        <pc:spChg chg="mod">
          <ac:chgData name="GOMEZ, Paula" userId="S::gomezp@who.int::c93cf399-3ed7-4230-9282-8831e3fe5ae7" providerId="AD" clId="Web-{C5641F34-6CA9-13CB-3AEE-FD6E40FB1CDF}" dt="2021-03-08T10:01:55.281" v="57" actId="20577"/>
          <ac:spMkLst>
            <pc:docMk/>
            <pc:sldMk cId="0" sldId="286"/>
            <ac:spMk id="345" creationId="{00000000-0000-0000-0000-000000000000}"/>
          </ac:spMkLst>
        </pc:spChg>
      </pc:sldChg>
      <pc:sldChg chg="addSp delSp modSp">
        <pc:chgData name="GOMEZ, Paula" userId="S::gomezp@who.int::c93cf399-3ed7-4230-9282-8831e3fe5ae7" providerId="AD" clId="Web-{C5641F34-6CA9-13CB-3AEE-FD6E40FB1CDF}" dt="2021-03-08T10:04:39.298" v="86" actId="1076"/>
        <pc:sldMkLst>
          <pc:docMk/>
          <pc:sldMk cId="2598468205" sldId="348"/>
        </pc:sldMkLst>
        <pc:spChg chg="mod">
          <ac:chgData name="GOMEZ, Paula" userId="S::gomezp@who.int::c93cf399-3ed7-4230-9282-8831e3fe5ae7" providerId="AD" clId="Web-{C5641F34-6CA9-13CB-3AEE-FD6E40FB1CDF}" dt="2021-03-08T10:04:39.298" v="86" actId="1076"/>
          <ac:spMkLst>
            <pc:docMk/>
            <pc:sldMk cId="2598468205" sldId="348"/>
            <ac:spMk id="2" creationId="{AC7DC4BF-5D87-44B5-A132-24E39E866A74}"/>
          </ac:spMkLst>
        </pc:spChg>
        <pc:spChg chg="add mod">
          <ac:chgData name="GOMEZ, Paula" userId="S::gomezp@who.int::c93cf399-3ed7-4230-9282-8831e3fe5ae7" providerId="AD" clId="Web-{C5641F34-6CA9-13CB-3AEE-FD6E40FB1CDF}" dt="2021-03-08T10:03:41.782" v="79"/>
          <ac:spMkLst>
            <pc:docMk/>
            <pc:sldMk cId="2598468205" sldId="348"/>
            <ac:spMk id="3" creationId="{924D3E0D-2F5C-4D96-9ED7-3EA391749364}"/>
          </ac:spMkLst>
        </pc:spChg>
        <pc:spChg chg="del mod">
          <ac:chgData name="GOMEZ, Paula" userId="S::gomezp@who.int::c93cf399-3ed7-4230-9282-8831e3fe5ae7" providerId="AD" clId="Web-{C5641F34-6CA9-13CB-3AEE-FD6E40FB1CDF}" dt="2021-03-08T10:03:30.251" v="78"/>
          <ac:spMkLst>
            <pc:docMk/>
            <pc:sldMk cId="2598468205" sldId="348"/>
            <ac:spMk id="386" creationId="{00000000-0000-0000-0000-000000000000}"/>
          </ac:spMkLst>
        </pc:spChg>
        <pc:spChg chg="mod">
          <ac:chgData name="GOMEZ, Paula" userId="S::gomezp@who.int::c93cf399-3ed7-4230-9282-8831e3fe5ae7" providerId="AD" clId="Web-{C5641F34-6CA9-13CB-3AEE-FD6E40FB1CDF}" dt="2021-03-08T10:02:15.125" v="58"/>
          <ac:spMkLst>
            <pc:docMk/>
            <pc:sldMk cId="2598468205" sldId="348"/>
            <ac:spMk id="387" creationId="{00000000-0000-0000-0000-000000000000}"/>
          </ac:spMkLst>
        </pc:spChg>
        <pc:spChg chg="mod">
          <ac:chgData name="GOMEZ, Paula" userId="S::gomezp@who.int::c93cf399-3ed7-4230-9282-8831e3fe5ae7" providerId="AD" clId="Web-{C5641F34-6CA9-13CB-3AEE-FD6E40FB1CDF}" dt="2021-03-08T10:02:15.125" v="59"/>
          <ac:spMkLst>
            <pc:docMk/>
            <pc:sldMk cId="2598468205" sldId="348"/>
            <ac:spMk id="388" creationId="{00000000-0000-0000-0000-000000000000}"/>
          </ac:spMkLst>
        </pc:spChg>
        <pc:spChg chg="mod">
          <ac:chgData name="GOMEZ, Paula" userId="S::gomezp@who.int::c93cf399-3ed7-4230-9282-8831e3fe5ae7" providerId="AD" clId="Web-{C5641F34-6CA9-13CB-3AEE-FD6E40FB1CDF}" dt="2021-03-08T10:02:15.140" v="60"/>
          <ac:spMkLst>
            <pc:docMk/>
            <pc:sldMk cId="2598468205" sldId="348"/>
            <ac:spMk id="389" creationId="{00000000-0000-0000-0000-000000000000}"/>
          </ac:spMkLst>
        </pc:spChg>
        <pc:spChg chg="mod">
          <ac:chgData name="GOMEZ, Paula" userId="S::gomezp@who.int::c93cf399-3ed7-4230-9282-8831e3fe5ae7" providerId="AD" clId="Web-{C5641F34-6CA9-13CB-3AEE-FD6E40FB1CDF}" dt="2021-03-08T10:02:15.156" v="61"/>
          <ac:spMkLst>
            <pc:docMk/>
            <pc:sldMk cId="2598468205" sldId="348"/>
            <ac:spMk id="390" creationId="{00000000-0000-0000-0000-000000000000}"/>
          </ac:spMkLst>
        </pc:spChg>
        <pc:spChg chg="mod">
          <ac:chgData name="GOMEZ, Paula" userId="S::gomezp@who.int::c93cf399-3ed7-4230-9282-8831e3fe5ae7" providerId="AD" clId="Web-{C5641F34-6CA9-13CB-3AEE-FD6E40FB1CDF}" dt="2021-03-08T10:02:15.187" v="62"/>
          <ac:spMkLst>
            <pc:docMk/>
            <pc:sldMk cId="2598468205" sldId="348"/>
            <ac:spMk id="392" creationId="{00000000-0000-0000-0000-000000000000}"/>
          </ac:spMkLst>
        </pc:spChg>
        <pc:spChg chg="mod">
          <ac:chgData name="GOMEZ, Paula" userId="S::gomezp@who.int::c93cf399-3ed7-4230-9282-8831e3fe5ae7" providerId="AD" clId="Web-{C5641F34-6CA9-13CB-3AEE-FD6E40FB1CDF}" dt="2021-03-08T10:02:15.218" v="63"/>
          <ac:spMkLst>
            <pc:docMk/>
            <pc:sldMk cId="2598468205" sldId="348"/>
            <ac:spMk id="395" creationId="{00000000-0000-0000-0000-000000000000}"/>
          </ac:spMkLst>
        </pc:spChg>
        <pc:spChg chg="mod">
          <ac:chgData name="GOMEZ, Paula" userId="S::gomezp@who.int::c93cf399-3ed7-4230-9282-8831e3fe5ae7" providerId="AD" clId="Web-{C5641F34-6CA9-13CB-3AEE-FD6E40FB1CDF}" dt="2021-03-08T10:02:15.250" v="64"/>
          <ac:spMkLst>
            <pc:docMk/>
            <pc:sldMk cId="2598468205" sldId="348"/>
            <ac:spMk id="397" creationId="{00000000-0000-0000-0000-000000000000}"/>
          </ac:spMkLst>
        </pc:spChg>
        <pc:spChg chg="mod">
          <ac:chgData name="GOMEZ, Paula" userId="S::gomezp@who.int::c93cf399-3ed7-4230-9282-8831e3fe5ae7" providerId="AD" clId="Web-{C5641F34-6CA9-13CB-3AEE-FD6E40FB1CDF}" dt="2021-03-08T10:02:15.312" v="65"/>
          <ac:spMkLst>
            <pc:docMk/>
            <pc:sldMk cId="2598468205" sldId="348"/>
            <ac:spMk id="402" creationId="{00000000-0000-0000-0000-000000000000}"/>
          </ac:spMkLst>
        </pc:spChg>
        <pc:spChg chg="mod">
          <ac:chgData name="GOMEZ, Paula" userId="S::gomezp@who.int::c93cf399-3ed7-4230-9282-8831e3fe5ae7" providerId="AD" clId="Web-{C5641F34-6CA9-13CB-3AEE-FD6E40FB1CDF}" dt="2021-03-08T10:02:15.390" v="66"/>
          <ac:spMkLst>
            <pc:docMk/>
            <pc:sldMk cId="2598468205" sldId="348"/>
            <ac:spMk id="403" creationId="{00000000-0000-0000-0000-000000000000}"/>
          </ac:spMkLst>
        </pc:spChg>
        <pc:spChg chg="mod">
          <ac:chgData name="GOMEZ, Paula" userId="S::gomezp@who.int::c93cf399-3ed7-4230-9282-8831e3fe5ae7" providerId="AD" clId="Web-{C5641F34-6CA9-13CB-3AEE-FD6E40FB1CDF}" dt="2021-03-08T10:02:15.453" v="67"/>
          <ac:spMkLst>
            <pc:docMk/>
            <pc:sldMk cId="2598468205" sldId="348"/>
            <ac:spMk id="406" creationId="{00000000-0000-0000-0000-000000000000}"/>
          </ac:spMkLst>
        </pc:spChg>
      </pc:sldChg>
      <pc:sldChg chg="addSp delSp modSp">
        <pc:chgData name="GOMEZ, Paula" userId="S::gomezp@who.int::c93cf399-3ed7-4230-9282-8831e3fe5ae7" providerId="AD" clId="Web-{C5641F34-6CA9-13CB-3AEE-FD6E40FB1CDF}" dt="2021-03-08T09:58:46.450" v="22" actId="1076"/>
        <pc:sldMkLst>
          <pc:docMk/>
          <pc:sldMk cId="5860437" sldId="1629"/>
        </pc:sldMkLst>
        <pc:spChg chg="add del mod">
          <ac:chgData name="GOMEZ, Paula" userId="S::gomezp@who.int::c93cf399-3ed7-4230-9282-8831e3fe5ae7" providerId="AD" clId="Web-{C5641F34-6CA9-13CB-3AEE-FD6E40FB1CDF}" dt="2021-03-08T09:58:46.450" v="22" actId="1076"/>
          <ac:spMkLst>
            <pc:docMk/>
            <pc:sldMk cId="5860437" sldId="1629"/>
            <ac:spMk id="3" creationId="{5568B120-1A45-4553-AE38-C3A9B265BE75}"/>
          </ac:spMkLst>
        </pc:spChg>
        <pc:spChg chg="add">
          <ac:chgData name="GOMEZ, Paula" userId="S::gomezp@who.int::c93cf399-3ed7-4230-9282-8831e3fe5ae7" providerId="AD" clId="Web-{C5641F34-6CA9-13CB-3AEE-FD6E40FB1CDF}" dt="2021-03-08T09:57:29.856" v="0"/>
          <ac:spMkLst>
            <pc:docMk/>
            <pc:sldMk cId="5860437" sldId="1629"/>
            <ac:spMk id="5" creationId="{D695C028-5909-44D0-84CA-647033E2693D}"/>
          </ac:spMkLst>
        </pc:spChg>
      </pc:sldChg>
      <pc:sldChg chg="modSp">
        <pc:chgData name="GOMEZ, Paula" userId="S::gomezp@who.int::c93cf399-3ed7-4230-9282-8831e3fe5ae7" providerId="AD" clId="Web-{C5641F34-6CA9-13CB-3AEE-FD6E40FB1CDF}" dt="2021-03-08T09:59:47.873" v="34" actId="20577"/>
        <pc:sldMkLst>
          <pc:docMk/>
          <pc:sldMk cId="548697178" sldId="1630"/>
        </pc:sldMkLst>
        <pc:spChg chg="mod">
          <ac:chgData name="GOMEZ, Paula" userId="S::gomezp@who.int::c93cf399-3ed7-4230-9282-8831e3fe5ae7" providerId="AD" clId="Web-{C5641F34-6CA9-13CB-3AEE-FD6E40FB1CDF}" dt="2021-03-08T09:59:47.873" v="34" actId="20577"/>
          <ac:spMkLst>
            <pc:docMk/>
            <pc:sldMk cId="548697178" sldId="1630"/>
            <ac:spMk id="308" creationId="{00000000-0000-0000-0000-000000000000}"/>
          </ac:spMkLst>
        </pc:spChg>
      </pc:sldChg>
      <pc:sldChg chg="modSp">
        <pc:chgData name="GOMEZ, Paula" userId="S::gomezp@who.int::c93cf399-3ed7-4230-9282-8831e3fe5ae7" providerId="AD" clId="Web-{C5641F34-6CA9-13CB-3AEE-FD6E40FB1CDF}" dt="2021-03-08T10:05:29.705" v="100" actId="20577"/>
        <pc:sldMkLst>
          <pc:docMk/>
          <pc:sldMk cId="3751759946" sldId="1645"/>
        </pc:sldMkLst>
        <pc:spChg chg="mod">
          <ac:chgData name="GOMEZ, Paula" userId="S::gomezp@who.int::c93cf399-3ed7-4230-9282-8831e3fe5ae7" providerId="AD" clId="Web-{C5641F34-6CA9-13CB-3AEE-FD6E40FB1CDF}" dt="2021-03-08T10:05:09.720" v="97" actId="20577"/>
          <ac:spMkLst>
            <pc:docMk/>
            <pc:sldMk cId="3751759946" sldId="1645"/>
            <ac:spMk id="3" creationId="{874EAF50-E242-47E3-8C27-EA066C4E402B}"/>
          </ac:spMkLst>
        </pc:spChg>
        <pc:spChg chg="mod">
          <ac:chgData name="GOMEZ, Paula" userId="S::gomezp@who.int::c93cf399-3ed7-4230-9282-8831e3fe5ae7" providerId="AD" clId="Web-{C5641F34-6CA9-13CB-3AEE-FD6E40FB1CDF}" dt="2021-03-08T10:05:29.705" v="100" actId="20577"/>
          <ac:spMkLst>
            <pc:docMk/>
            <pc:sldMk cId="3751759946" sldId="1645"/>
            <ac:spMk id="4" creationId="{8FBBF8CE-76BB-41A0-9397-99336DB2DC87}"/>
          </ac:spMkLst>
        </pc:spChg>
      </pc:sldChg>
      <pc:sldChg chg="modSp">
        <pc:chgData name="GOMEZ, Paula" userId="S::gomezp@who.int::c93cf399-3ed7-4230-9282-8831e3fe5ae7" providerId="AD" clId="Web-{C5641F34-6CA9-13CB-3AEE-FD6E40FB1CDF}" dt="2021-03-08T10:05:47.705" v="102" actId="20577"/>
        <pc:sldMkLst>
          <pc:docMk/>
          <pc:sldMk cId="2452396813" sldId="1646"/>
        </pc:sldMkLst>
        <pc:spChg chg="mod">
          <ac:chgData name="GOMEZ, Paula" userId="S::gomezp@who.int::c93cf399-3ed7-4230-9282-8831e3fe5ae7" providerId="AD" clId="Web-{C5641F34-6CA9-13CB-3AEE-FD6E40FB1CDF}" dt="2021-03-08T10:05:47.705" v="102" actId="20577"/>
          <ac:spMkLst>
            <pc:docMk/>
            <pc:sldMk cId="2452396813" sldId="1646"/>
            <ac:spMk id="308" creationId="{00000000-0000-0000-0000-000000000000}"/>
          </ac:spMkLst>
        </pc:spChg>
      </pc:sldChg>
      <pc:sldChg chg="delSp modSp">
        <pc:chgData name="GOMEZ, Paula" userId="S::gomezp@who.int::c93cf399-3ed7-4230-9282-8831e3fe5ae7" providerId="AD" clId="Web-{C5641F34-6CA9-13CB-3AEE-FD6E40FB1CDF}" dt="2021-03-08T10:08:26.332" v="116" actId="1076"/>
        <pc:sldMkLst>
          <pc:docMk/>
          <pc:sldMk cId="46957651" sldId="1686"/>
        </pc:sldMkLst>
        <pc:spChg chg="mod">
          <ac:chgData name="GOMEZ, Paula" userId="S::gomezp@who.int::c93cf399-3ed7-4230-9282-8831e3fe5ae7" providerId="AD" clId="Web-{C5641F34-6CA9-13CB-3AEE-FD6E40FB1CDF}" dt="2021-03-08T10:08:19.848" v="115" actId="20577"/>
          <ac:spMkLst>
            <pc:docMk/>
            <pc:sldMk cId="46957651" sldId="1686"/>
            <ac:spMk id="2" creationId="{ADECD94D-C317-4101-A299-54AB64B7E6F3}"/>
          </ac:spMkLst>
        </pc:spChg>
        <pc:spChg chg="mod">
          <ac:chgData name="GOMEZ, Paula" userId="S::gomezp@who.int::c93cf399-3ed7-4230-9282-8831e3fe5ae7" providerId="AD" clId="Web-{C5641F34-6CA9-13CB-3AEE-FD6E40FB1CDF}" dt="2021-03-08T10:08:06.707" v="113" actId="1076"/>
          <ac:spMkLst>
            <pc:docMk/>
            <pc:sldMk cId="46957651" sldId="1686"/>
            <ac:spMk id="3" creationId="{590EA36B-9455-483D-B790-E6C26845971C}"/>
          </ac:spMkLst>
        </pc:spChg>
        <pc:spChg chg="mod">
          <ac:chgData name="GOMEZ, Paula" userId="S::gomezp@who.int::c93cf399-3ed7-4230-9282-8831e3fe5ae7" providerId="AD" clId="Web-{C5641F34-6CA9-13CB-3AEE-FD6E40FB1CDF}" dt="2021-03-08T10:08:00.160" v="112" actId="1076"/>
          <ac:spMkLst>
            <pc:docMk/>
            <pc:sldMk cId="46957651" sldId="1686"/>
            <ac:spMk id="5" creationId="{F9296B53-2EEB-40F5-B75E-300401566832}"/>
          </ac:spMkLst>
        </pc:spChg>
        <pc:spChg chg="mod">
          <ac:chgData name="GOMEZ, Paula" userId="S::gomezp@who.int::c93cf399-3ed7-4230-9282-8831e3fe5ae7" providerId="AD" clId="Web-{C5641F34-6CA9-13CB-3AEE-FD6E40FB1CDF}" dt="2021-03-08T10:08:26.332" v="116" actId="1076"/>
          <ac:spMkLst>
            <pc:docMk/>
            <pc:sldMk cId="46957651" sldId="1686"/>
            <ac:spMk id="6" creationId="{72B4BDE9-377B-4434-B09D-58E4B8A94793}"/>
          </ac:spMkLst>
        </pc:spChg>
        <pc:spChg chg="del">
          <ac:chgData name="GOMEZ, Paula" userId="S::gomezp@who.int::c93cf399-3ed7-4230-9282-8831e3fe5ae7" providerId="AD" clId="Web-{C5641F34-6CA9-13CB-3AEE-FD6E40FB1CDF}" dt="2021-03-08T10:05:54.612" v="103"/>
          <ac:spMkLst>
            <pc:docMk/>
            <pc:sldMk cId="46957651" sldId="1686"/>
            <ac:spMk id="9" creationId="{24E951C1-D729-4B8C-87C6-DB0585C5DC98}"/>
          </ac:spMkLst>
        </pc:spChg>
      </pc:sldChg>
      <pc:sldChg chg="modSp">
        <pc:chgData name="GOMEZ, Paula" userId="S::gomezp@who.int::c93cf399-3ed7-4230-9282-8831e3fe5ae7" providerId="AD" clId="Web-{C5641F34-6CA9-13CB-3AEE-FD6E40FB1CDF}" dt="2021-03-08T10:09:04.567" v="129" actId="20577"/>
        <pc:sldMkLst>
          <pc:docMk/>
          <pc:sldMk cId="4221833752" sldId="1690"/>
        </pc:sldMkLst>
        <pc:spChg chg="mod">
          <ac:chgData name="GOMEZ, Paula" userId="S::gomezp@who.int::c93cf399-3ed7-4230-9282-8831e3fe5ae7" providerId="AD" clId="Web-{C5641F34-6CA9-13CB-3AEE-FD6E40FB1CDF}" dt="2021-03-08T10:09:04.567" v="129" actId="20577"/>
          <ac:spMkLst>
            <pc:docMk/>
            <pc:sldMk cId="4221833752" sldId="1690"/>
            <ac:spMk id="4" creationId="{61296499-FD76-43C3-B10F-230C51771CF8}"/>
          </ac:spMkLst>
        </pc:spChg>
      </pc:sldChg>
      <pc:sldChg chg="del">
        <pc:chgData name="GOMEZ, Paula" userId="S::gomezp@who.int::c93cf399-3ed7-4230-9282-8831e3fe5ae7" providerId="AD" clId="Web-{C5641F34-6CA9-13CB-3AEE-FD6E40FB1CDF}" dt="2021-03-08T10:00:21.045" v="35"/>
        <pc:sldMkLst>
          <pc:docMk/>
          <pc:sldMk cId="43631648" sldId="1694"/>
        </pc:sldMkLst>
      </pc:sldChg>
      <pc:sldChg chg="modSp">
        <pc:chgData name="GOMEZ, Paula" userId="S::gomezp@who.int::c93cf399-3ed7-4230-9282-8831e3fe5ae7" providerId="AD" clId="Web-{C5641F34-6CA9-13CB-3AEE-FD6E40FB1CDF}" dt="2021-03-08T10:10:01.261" v="134" actId="20577"/>
        <pc:sldMkLst>
          <pc:docMk/>
          <pc:sldMk cId="2750073069" sldId="1708"/>
        </pc:sldMkLst>
        <pc:spChg chg="mod">
          <ac:chgData name="GOMEZ, Paula" userId="S::gomezp@who.int::c93cf399-3ed7-4230-9282-8831e3fe5ae7" providerId="AD" clId="Web-{C5641F34-6CA9-13CB-3AEE-FD6E40FB1CDF}" dt="2021-03-08T10:10:01.261" v="134" actId="20577"/>
          <ac:spMkLst>
            <pc:docMk/>
            <pc:sldMk cId="2750073069" sldId="1708"/>
            <ac:spMk id="12" creationId="{90667318-25CA-4657-8162-1576665AE6AA}"/>
          </ac:spMkLst>
        </pc:spChg>
      </pc:sldChg>
      <pc:sldChg chg="add">
        <pc:chgData name="GOMEZ, Paula" userId="S::gomezp@who.int::c93cf399-3ed7-4230-9282-8831e3fe5ae7" providerId="AD" clId="Web-{C5641F34-6CA9-13CB-3AEE-FD6E40FB1CDF}" dt="2021-03-08T10:10:02.547" v="135"/>
        <pc:sldMkLst>
          <pc:docMk/>
          <pc:sldMk cId="4424567" sldId="1709"/>
        </pc:sldMkLst>
      </pc:sldChg>
      <pc:sldMasterChg chg="add addSldLayout">
        <pc:chgData name="GOMEZ, Paula" userId="S::gomezp@who.int::c93cf399-3ed7-4230-9282-8831e3fe5ae7" providerId="AD" clId="Web-{C5641F34-6CA9-13CB-3AEE-FD6E40FB1CDF}" dt="2021-03-08T10:10:02.547" v="135"/>
        <pc:sldMasterMkLst>
          <pc:docMk/>
          <pc:sldMasterMk cId="4194501752" sldId="2147483855"/>
        </pc:sldMasterMkLst>
        <pc:sldLayoutChg chg="add">
          <pc:chgData name="GOMEZ, Paula" userId="S::gomezp@who.int::c93cf399-3ed7-4230-9282-8831e3fe5ae7" providerId="AD" clId="Web-{C5641F34-6CA9-13CB-3AEE-FD6E40FB1CDF}" dt="2021-03-08T10:10:02.547" v="135"/>
          <pc:sldLayoutMkLst>
            <pc:docMk/>
            <pc:sldMasterMk cId="4194501752" sldId="2147483855"/>
            <pc:sldLayoutMk cId="3306692282" sldId="2147483680"/>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56144973" sldId="2147483708"/>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1068131832" sldId="2147483739"/>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2872279458" sldId="2147483741"/>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406231185" sldId="2147483760"/>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1446352415" sldId="2147483761"/>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504154547" sldId="2147483762"/>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772433753" sldId="2147483763"/>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625222078" sldId="2147483764"/>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1874018329" sldId="2147483819"/>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757822965" sldId="2147483820"/>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157657482" sldId="2147483821"/>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1284631957" sldId="2147483822"/>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1501028821" sldId="2147483823"/>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2087654764" sldId="2147483824"/>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2481305181" sldId="2147483825"/>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986041107" sldId="2147483826"/>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264432523" sldId="2147483839"/>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3108499570" sldId="2147483856"/>
          </pc:sldLayoutMkLst>
        </pc:sldLayoutChg>
        <pc:sldLayoutChg chg="add">
          <pc:chgData name="GOMEZ, Paula" userId="S::gomezp@who.int::c93cf399-3ed7-4230-9282-8831e3fe5ae7" providerId="AD" clId="Web-{C5641F34-6CA9-13CB-3AEE-FD6E40FB1CDF}" dt="2021-03-08T10:10:02.547" v="135"/>
          <pc:sldLayoutMkLst>
            <pc:docMk/>
            <pc:sldMasterMk cId="4194501752" sldId="2147483855"/>
            <pc:sldLayoutMk cId="572406505" sldId="2147483857"/>
          </pc:sldLayoutMkLst>
        </pc:sldLayoutChg>
      </pc:sldMasterChg>
    </pc:docChg>
  </pc:docChgLst>
  <pc:docChgLst>
    <pc:chgData name="EZZINE, Hind" userId="S::ezzineh@who.int::edcab00f-6318-46e5-a4a9-188b01ee222f" providerId="AD" clId="Web-{DD722705-6C70-36DD-7D06-196F94C11A8C}"/>
    <pc:docChg chg="modSld">
      <pc:chgData name="EZZINE, Hind" userId="S::ezzineh@who.int::edcab00f-6318-46e5-a4a9-188b01ee222f" providerId="AD" clId="Web-{DD722705-6C70-36DD-7D06-196F94C11A8C}" dt="2022-01-28T10:05:05.967" v="12" actId="20577"/>
      <pc:docMkLst>
        <pc:docMk/>
      </pc:docMkLst>
      <pc:sldChg chg="modSp">
        <pc:chgData name="EZZINE, Hind" userId="S::ezzineh@who.int::edcab00f-6318-46e5-a4a9-188b01ee222f" providerId="AD" clId="Web-{DD722705-6C70-36DD-7D06-196F94C11A8C}" dt="2022-01-28T10:05:05.967" v="12" actId="20577"/>
        <pc:sldMkLst>
          <pc:docMk/>
          <pc:sldMk cId="0" sldId="258"/>
        </pc:sldMkLst>
        <pc:spChg chg="mod">
          <ac:chgData name="EZZINE, Hind" userId="S::ezzineh@who.int::edcab00f-6318-46e5-a4a9-188b01ee222f" providerId="AD" clId="Web-{DD722705-6C70-36DD-7D06-196F94C11A8C}" dt="2022-01-28T10:05:05.967" v="12" actId="20577"/>
          <ac:spMkLst>
            <pc:docMk/>
            <pc:sldMk cId="0" sldId="258"/>
            <ac:spMk id="88" creationId="{00000000-0000-0000-0000-000000000000}"/>
          </ac:spMkLst>
        </pc:spChg>
      </pc:sldChg>
      <pc:sldChg chg="modSp">
        <pc:chgData name="EZZINE, Hind" userId="S::ezzineh@who.int::edcab00f-6318-46e5-a4a9-188b01ee222f" providerId="AD" clId="Web-{DD722705-6C70-36DD-7D06-196F94C11A8C}" dt="2022-01-28T10:04:41.481" v="8" actId="20577"/>
        <pc:sldMkLst>
          <pc:docMk/>
          <pc:sldMk cId="2299864506" sldId="1712"/>
        </pc:sldMkLst>
        <pc:spChg chg="mod">
          <ac:chgData name="EZZINE, Hind" userId="S::ezzineh@who.int::edcab00f-6318-46e5-a4a9-188b01ee222f" providerId="AD" clId="Web-{DD722705-6C70-36DD-7D06-196F94C11A8C}" dt="2022-01-28T10:04:41.481" v="8" actId="20577"/>
          <ac:spMkLst>
            <pc:docMk/>
            <pc:sldMk cId="2299864506" sldId="1712"/>
            <ac:spMk id="307" creationId="{00000000-0000-0000-0000-000000000000}"/>
          </ac:spMkLst>
        </pc:spChg>
      </pc:sldChg>
      <pc:sldChg chg="modSp">
        <pc:chgData name="EZZINE, Hind" userId="S::ezzineh@who.int::edcab00f-6318-46e5-a4a9-188b01ee222f" providerId="AD" clId="Web-{DD722705-6C70-36DD-7D06-196F94C11A8C}" dt="2022-01-28T10:04:17.135" v="0" actId="20577"/>
        <pc:sldMkLst>
          <pc:docMk/>
          <pc:sldMk cId="710706459" sldId="1713"/>
        </pc:sldMkLst>
        <pc:spChg chg="mod">
          <ac:chgData name="EZZINE, Hind" userId="S::ezzineh@who.int::edcab00f-6318-46e5-a4a9-188b01ee222f" providerId="AD" clId="Web-{DD722705-6C70-36DD-7D06-196F94C11A8C}" dt="2022-01-28T10:04:17.135" v="0" actId="20577"/>
          <ac:spMkLst>
            <pc:docMk/>
            <pc:sldMk cId="710706459" sldId="1713"/>
            <ac:spMk id="2" creationId="{3689CDF0-66A6-41DE-82FA-D562A72C20F1}"/>
          </ac:spMkLst>
        </pc:spChg>
      </pc:sldChg>
    </pc:docChg>
  </pc:docChgLst>
  <pc:docChgLst>
    <pc:chgData name="WILLET, Victoria" userId="S::willetv@who.int::8cb4fb2a-87b0-4925-a062-f06ea00e4059" providerId="AD" clId="Web-{741722FB-748A-8073-CE16-D5C76835A846}"/>
    <pc:docChg chg="mod modSld">
      <pc:chgData name="WILLET, Victoria" userId="S::willetv@who.int::8cb4fb2a-87b0-4925-a062-f06ea00e4059" providerId="AD" clId="Web-{741722FB-748A-8073-CE16-D5C76835A846}" dt="2022-01-19T09:56:20.628" v="86"/>
      <pc:docMkLst>
        <pc:docMk/>
      </pc:docMkLst>
      <pc:sldChg chg="modSp">
        <pc:chgData name="WILLET, Victoria" userId="S::willetv@who.int::8cb4fb2a-87b0-4925-a062-f06ea00e4059" providerId="AD" clId="Web-{741722FB-748A-8073-CE16-D5C76835A846}" dt="2022-01-19T09:42:09.273" v="50" actId="20577"/>
        <pc:sldMkLst>
          <pc:docMk/>
          <pc:sldMk cId="0" sldId="258"/>
        </pc:sldMkLst>
        <pc:spChg chg="mod">
          <ac:chgData name="WILLET, Victoria" userId="S::willetv@who.int::8cb4fb2a-87b0-4925-a062-f06ea00e4059" providerId="AD" clId="Web-{741722FB-748A-8073-CE16-D5C76835A846}" dt="2022-01-19T09:42:09.273" v="50" actId="20577"/>
          <ac:spMkLst>
            <pc:docMk/>
            <pc:sldMk cId="0" sldId="258"/>
            <ac:spMk id="88" creationId="{00000000-0000-0000-0000-000000000000}"/>
          </ac:spMkLst>
        </pc:spChg>
      </pc:sldChg>
      <pc:sldChg chg="modSp addCm">
        <pc:chgData name="WILLET, Victoria" userId="S::willetv@who.int::8cb4fb2a-87b0-4925-a062-f06ea00e4059" providerId="AD" clId="Web-{741722FB-748A-8073-CE16-D5C76835A846}" dt="2022-01-19T09:44:43.387" v="73" actId="20577"/>
        <pc:sldMkLst>
          <pc:docMk/>
          <pc:sldMk cId="0" sldId="263"/>
        </pc:sldMkLst>
        <pc:spChg chg="mod">
          <ac:chgData name="WILLET, Victoria" userId="S::willetv@who.int::8cb4fb2a-87b0-4925-a062-f06ea00e4059" providerId="AD" clId="Web-{741722FB-748A-8073-CE16-D5C76835A846}" dt="2022-01-19T09:44:43.387" v="73" actId="20577"/>
          <ac:spMkLst>
            <pc:docMk/>
            <pc:sldMk cId="0" sldId="263"/>
            <ac:spMk id="116" creationId="{00000000-0000-0000-0000-000000000000}"/>
          </ac:spMkLst>
        </pc:spChg>
      </pc:sldChg>
      <pc:sldChg chg="addCm">
        <pc:chgData name="WILLET, Victoria" userId="S::willetv@who.int::8cb4fb2a-87b0-4925-a062-f06ea00e4059" providerId="AD" clId="Web-{741722FB-748A-8073-CE16-D5C76835A846}" dt="2022-01-19T09:45:32.623" v="74"/>
        <pc:sldMkLst>
          <pc:docMk/>
          <pc:sldMk cId="0" sldId="265"/>
        </pc:sldMkLst>
      </pc:sldChg>
      <pc:sldChg chg="addCm modCm">
        <pc:chgData name="WILLET, Victoria" userId="S::willetv@who.int::8cb4fb2a-87b0-4925-a062-f06ea00e4059" providerId="AD" clId="Web-{741722FB-748A-8073-CE16-D5C76835A846}" dt="2022-01-19T09:52:49.121" v="83"/>
        <pc:sldMkLst>
          <pc:docMk/>
          <pc:sldMk cId="0" sldId="273"/>
        </pc:sldMkLst>
      </pc:sldChg>
      <pc:sldChg chg="addCm">
        <pc:chgData name="WILLET, Victoria" userId="S::willetv@who.int::8cb4fb2a-87b0-4925-a062-f06ea00e4059" providerId="AD" clId="Web-{741722FB-748A-8073-CE16-D5C76835A846}" dt="2022-01-19T09:56:20.628" v="86"/>
        <pc:sldMkLst>
          <pc:docMk/>
          <pc:sldMk cId="0" sldId="298"/>
        </pc:sldMkLst>
      </pc:sldChg>
      <pc:sldChg chg="modSp addCm modCm">
        <pc:chgData name="WILLET, Victoria" userId="S::willetv@who.int::8cb4fb2a-87b0-4925-a062-f06ea00e4059" providerId="AD" clId="Web-{741722FB-748A-8073-CE16-D5C76835A846}" dt="2022-01-19T09:48:16.206" v="79" actId="20577"/>
        <pc:sldMkLst>
          <pc:docMk/>
          <pc:sldMk cId="409320753" sldId="304"/>
        </pc:sldMkLst>
        <pc:spChg chg="mod">
          <ac:chgData name="WILLET, Victoria" userId="S::willetv@who.int::8cb4fb2a-87b0-4925-a062-f06ea00e4059" providerId="AD" clId="Web-{741722FB-748A-8073-CE16-D5C76835A846}" dt="2022-01-19T09:48:16.206" v="79" actId="20577"/>
          <ac:spMkLst>
            <pc:docMk/>
            <pc:sldMk cId="409320753" sldId="304"/>
            <ac:spMk id="152" creationId="{00000000-0000-0000-0000-000000000000}"/>
          </ac:spMkLst>
        </pc:spChg>
      </pc:sldChg>
      <pc:sldChg chg="addCm modCm">
        <pc:chgData name="WILLET, Victoria" userId="S::willetv@who.int::8cb4fb2a-87b0-4925-a062-f06ea00e4059" providerId="AD" clId="Web-{741722FB-748A-8073-CE16-D5C76835A846}" dt="2022-01-19T09:55:09.844" v="85"/>
        <pc:sldMkLst>
          <pc:docMk/>
          <pc:sldMk cId="2598468205" sldId="348"/>
        </pc:sldMkLst>
      </pc:sldChg>
      <pc:sldChg chg="modSp">
        <pc:chgData name="WILLET, Victoria" userId="S::willetv@who.int::8cb4fb2a-87b0-4925-a062-f06ea00e4059" providerId="AD" clId="Web-{741722FB-748A-8073-CE16-D5C76835A846}" dt="2022-01-19T09:41:27.834" v="34" actId="20577"/>
        <pc:sldMkLst>
          <pc:docMk/>
          <pc:sldMk cId="2299864506" sldId="1712"/>
        </pc:sldMkLst>
        <pc:spChg chg="mod">
          <ac:chgData name="WILLET, Victoria" userId="S::willetv@who.int::8cb4fb2a-87b0-4925-a062-f06ea00e4059" providerId="AD" clId="Web-{741722FB-748A-8073-CE16-D5C76835A846}" dt="2022-01-19T09:41:27.834" v="34" actId="20577"/>
          <ac:spMkLst>
            <pc:docMk/>
            <pc:sldMk cId="2299864506" sldId="1712"/>
            <ac:spMk id="307" creationId="{00000000-0000-0000-0000-000000000000}"/>
          </ac:spMkLst>
        </pc:spChg>
      </pc:sldChg>
      <pc:sldChg chg="modSp addCm">
        <pc:chgData name="WILLET, Victoria" userId="S::willetv@who.int::8cb4fb2a-87b0-4925-a062-f06ea00e4059" providerId="AD" clId="Web-{741722FB-748A-8073-CE16-D5C76835A846}" dt="2022-01-19T09:43:12.494" v="52"/>
        <pc:sldMkLst>
          <pc:docMk/>
          <pc:sldMk cId="710706459" sldId="1713"/>
        </pc:sldMkLst>
        <pc:spChg chg="mod">
          <ac:chgData name="WILLET, Victoria" userId="S::willetv@who.int::8cb4fb2a-87b0-4925-a062-f06ea00e4059" providerId="AD" clId="Web-{741722FB-748A-8073-CE16-D5C76835A846}" dt="2022-01-19T09:41:06.474" v="29" actId="20577"/>
          <ac:spMkLst>
            <pc:docMk/>
            <pc:sldMk cId="710706459" sldId="1713"/>
            <ac:spMk id="2" creationId="{3689CDF0-66A6-41DE-82FA-D562A72C20F1}"/>
          </ac:spMkLst>
        </pc:spChg>
      </pc:sldChg>
      <pc:sldChg chg="addCm">
        <pc:chgData name="WILLET, Victoria" userId="S::willetv@who.int::8cb4fb2a-87b0-4925-a062-f06ea00e4059" providerId="AD" clId="Web-{741722FB-748A-8073-CE16-D5C76835A846}" dt="2022-01-19T09:50:07.429" v="80"/>
        <pc:sldMkLst>
          <pc:docMk/>
          <pc:sldMk cId="442989675" sldId="1734"/>
        </pc:sldMkLst>
      </pc:sldChg>
    </pc:docChg>
  </pc:docChgLst>
  <pc:docChgLst>
    <pc:chgData name="GOMEZ, Paula" userId="c93cf399-3ed7-4230-9282-8831e3fe5ae7" providerId="ADAL" clId="{1C4AADC2-0811-4953-A6C5-277D134EE495}"/>
    <pc:docChg chg="undo custSel addSld delSld modSld sldOrd">
      <pc:chgData name="GOMEZ, Paula" userId="c93cf399-3ed7-4230-9282-8831e3fe5ae7" providerId="ADAL" clId="{1C4AADC2-0811-4953-A6C5-277D134EE495}" dt="2020-05-26T13:50:44.311" v="3456" actId="14100"/>
      <pc:docMkLst>
        <pc:docMk/>
      </pc:docMkLst>
      <pc:sldChg chg="addSp delSp modSp add">
        <pc:chgData name="GOMEZ, Paula" userId="c93cf399-3ed7-4230-9282-8831e3fe5ae7" providerId="ADAL" clId="{1C4AADC2-0811-4953-A6C5-277D134EE495}" dt="2020-05-26T13:50:44.311" v="3456" actId="14100"/>
        <pc:sldMkLst>
          <pc:docMk/>
          <pc:sldMk cId="3075773670" sldId="1696"/>
        </pc:sldMkLst>
        <pc:spChg chg="mod">
          <ac:chgData name="GOMEZ, Paula" userId="c93cf399-3ed7-4230-9282-8831e3fe5ae7" providerId="ADAL" clId="{1C4AADC2-0811-4953-A6C5-277D134EE495}" dt="2020-05-20T08:48:55.774" v="3343" actId="1076"/>
          <ac:spMkLst>
            <pc:docMk/>
            <pc:sldMk cId="3075773670" sldId="1696"/>
            <ac:spMk id="2" creationId="{00000000-0000-0000-0000-000000000000}"/>
          </ac:spMkLst>
        </pc:spChg>
        <pc:spChg chg="mod">
          <ac:chgData name="GOMEZ, Paula" userId="c93cf399-3ed7-4230-9282-8831e3fe5ae7" providerId="ADAL" clId="{1C4AADC2-0811-4953-A6C5-277D134EE495}" dt="2020-05-20T08:48:44.123" v="3341" actId="1076"/>
          <ac:spMkLst>
            <pc:docMk/>
            <pc:sldMk cId="3075773670" sldId="1696"/>
            <ac:spMk id="3" creationId="{00000000-0000-0000-0000-000000000000}"/>
          </ac:spMkLst>
        </pc:spChg>
        <pc:grpChg chg="del">
          <ac:chgData name="GOMEZ, Paula" userId="c93cf399-3ed7-4230-9282-8831e3fe5ae7" providerId="ADAL" clId="{1C4AADC2-0811-4953-A6C5-277D134EE495}" dt="2020-05-20T08:45:31.423" v="3280" actId="478"/>
          <ac:grpSpMkLst>
            <pc:docMk/>
            <pc:sldMk cId="3075773670" sldId="1696"/>
            <ac:grpSpMk id="176" creationId="{00000000-0000-0000-0000-000000000000}"/>
          </ac:grpSpMkLst>
        </pc:grpChg>
        <pc:picChg chg="add mod">
          <ac:chgData name="GOMEZ, Paula" userId="c93cf399-3ed7-4230-9282-8831e3fe5ae7" providerId="ADAL" clId="{1C4AADC2-0811-4953-A6C5-277D134EE495}" dt="2020-05-26T13:50:44.311" v="3456" actId="14100"/>
          <ac:picMkLst>
            <pc:docMk/>
            <pc:sldMk cId="3075773670" sldId="1696"/>
            <ac:picMk id="8" creationId="{57B81E1B-FE85-4758-B6EE-E34328D458A2}"/>
          </ac:picMkLst>
        </pc:picChg>
      </pc:sldChg>
    </pc:docChg>
  </pc:docChgLst>
  <pc:docChgLst>
    <pc:chgData name="GOMEZ, Paula" userId="S::gomezp@who.int::c93cf399-3ed7-4230-9282-8831e3fe5ae7" providerId="AD" clId="Web-{942E344B-8214-8B3A-B180-35BC380B1172}"/>
    <pc:docChg chg="modSld">
      <pc:chgData name="GOMEZ, Paula" userId="S::gomezp@who.int::c93cf399-3ed7-4230-9282-8831e3fe5ae7" providerId="AD" clId="Web-{942E344B-8214-8B3A-B180-35BC380B1172}" dt="2022-02-11T13:04:54.231" v="47" actId="20577"/>
      <pc:docMkLst>
        <pc:docMk/>
      </pc:docMkLst>
      <pc:sldChg chg="modSp">
        <pc:chgData name="GOMEZ, Paula" userId="S::gomezp@who.int::c93cf399-3ed7-4230-9282-8831e3fe5ae7" providerId="AD" clId="Web-{942E344B-8214-8B3A-B180-35BC380B1172}" dt="2022-02-11T13:02:53.853" v="15" actId="20577"/>
        <pc:sldMkLst>
          <pc:docMk/>
          <pc:sldMk cId="1964702963" sldId="1715"/>
        </pc:sldMkLst>
        <pc:spChg chg="mod">
          <ac:chgData name="GOMEZ, Paula" userId="S::gomezp@who.int::c93cf399-3ed7-4230-9282-8831e3fe5ae7" providerId="AD" clId="Web-{942E344B-8214-8B3A-B180-35BC380B1172}" dt="2022-02-11T13:02:53.853" v="15" actId="20577"/>
          <ac:spMkLst>
            <pc:docMk/>
            <pc:sldMk cId="1964702963" sldId="1715"/>
            <ac:spMk id="4" creationId="{50A18B05-108C-4A0E-9401-C33E9CB1EAB3}"/>
          </ac:spMkLst>
        </pc:spChg>
      </pc:sldChg>
      <pc:sldChg chg="modSp">
        <pc:chgData name="GOMEZ, Paula" userId="S::gomezp@who.int::c93cf399-3ed7-4230-9282-8831e3fe5ae7" providerId="AD" clId="Web-{942E344B-8214-8B3A-B180-35BC380B1172}" dt="2022-02-11T13:04:54.231" v="47" actId="20577"/>
        <pc:sldMkLst>
          <pc:docMk/>
          <pc:sldMk cId="94308713" sldId="1717"/>
        </pc:sldMkLst>
        <pc:spChg chg="mod">
          <ac:chgData name="GOMEZ, Paula" userId="S::gomezp@who.int::c93cf399-3ed7-4230-9282-8831e3fe5ae7" providerId="AD" clId="Web-{942E344B-8214-8B3A-B180-35BC380B1172}" dt="2022-02-11T13:04:54.231" v="47" actId="20577"/>
          <ac:spMkLst>
            <pc:docMk/>
            <pc:sldMk cId="94308713" sldId="1717"/>
            <ac:spMk id="12" creationId="{90667318-25CA-4657-8162-1576665AE6AA}"/>
          </ac:spMkLst>
        </pc:spChg>
      </pc:sldChg>
    </pc:docChg>
  </pc:docChgLst>
  <pc:docChgLst>
    <pc:chgData name="debotembo" userId="S::debotembo_gmail.com#ext#@worldhealthorg.onmicrosoft.com::360fe9f8-968c-4a1f-92c6-cf064eb71f28" providerId="AD" clId="Web-{9307E8DC-6A2F-804B-8DB3-2FB2EA79D99B}"/>
    <pc:docChg chg="modSld">
      <pc:chgData name="debotembo" userId="S::debotembo_gmail.com#ext#@worldhealthorg.onmicrosoft.com::360fe9f8-968c-4a1f-92c6-cf064eb71f28" providerId="AD" clId="Web-{9307E8DC-6A2F-804B-8DB3-2FB2EA79D99B}" dt="2022-03-10T11:02:41.659" v="4"/>
      <pc:docMkLst>
        <pc:docMk/>
      </pc:docMkLst>
      <pc:sldChg chg="modCm">
        <pc:chgData name="debotembo" userId="S::debotembo_gmail.com#ext#@worldhealthorg.onmicrosoft.com::360fe9f8-968c-4a1f-92c6-cf064eb71f28" providerId="AD" clId="Web-{9307E8DC-6A2F-804B-8DB3-2FB2EA79D99B}" dt="2022-03-10T09:57:40.182" v="0"/>
        <pc:sldMkLst>
          <pc:docMk/>
          <pc:sldMk cId="0" sldId="263"/>
        </pc:sldMkLst>
      </pc:sldChg>
      <pc:sldChg chg="addCm">
        <pc:chgData name="debotembo" userId="S::debotembo_gmail.com#ext#@worldhealthorg.onmicrosoft.com::360fe9f8-968c-4a1f-92c6-cf064eb71f28" providerId="AD" clId="Web-{9307E8DC-6A2F-804B-8DB3-2FB2EA79D99B}" dt="2022-03-10T10:22:38.480" v="1"/>
        <pc:sldMkLst>
          <pc:docMk/>
          <pc:sldMk cId="0" sldId="292"/>
        </pc:sldMkLst>
      </pc:sldChg>
      <pc:sldChg chg="addSp">
        <pc:chgData name="debotembo" userId="S::debotembo_gmail.com#ext#@worldhealthorg.onmicrosoft.com::360fe9f8-968c-4a1f-92c6-cf064eb71f28" providerId="AD" clId="Web-{9307E8DC-6A2F-804B-8DB3-2FB2EA79D99B}" dt="2022-03-10T11:02:41.659" v="4"/>
        <pc:sldMkLst>
          <pc:docMk/>
          <pc:sldMk cId="0" sldId="298"/>
        </pc:sldMkLst>
        <pc:spChg chg="add">
          <ac:chgData name="debotembo" userId="S::debotembo_gmail.com#ext#@worldhealthorg.onmicrosoft.com::360fe9f8-968c-4a1f-92c6-cf064eb71f28" providerId="AD" clId="Web-{9307E8DC-6A2F-804B-8DB3-2FB2EA79D99B}" dt="2022-03-10T11:02:40.894" v="2"/>
          <ac:spMkLst>
            <pc:docMk/>
            <pc:sldMk cId="0" sldId="298"/>
            <ac:spMk id="2" creationId="{8B7EB8BF-8FC4-4BC1-8F11-12EC248C1F12}"/>
          </ac:spMkLst>
        </pc:spChg>
        <pc:spChg chg="add">
          <ac:chgData name="debotembo" userId="S::debotembo_gmail.com#ext#@worldhealthorg.onmicrosoft.com::360fe9f8-968c-4a1f-92c6-cf064eb71f28" providerId="AD" clId="Web-{9307E8DC-6A2F-804B-8DB3-2FB2EA79D99B}" dt="2022-03-10T11:02:40.956" v="3"/>
          <ac:spMkLst>
            <pc:docMk/>
            <pc:sldMk cId="0" sldId="298"/>
            <ac:spMk id="4" creationId="{C5C331C2-E5A4-4A3D-B2A2-2896E9F5511E}"/>
          </ac:spMkLst>
        </pc:spChg>
        <pc:spChg chg="add">
          <ac:chgData name="debotembo" userId="S::debotembo_gmail.com#ext#@worldhealthorg.onmicrosoft.com::360fe9f8-968c-4a1f-92c6-cf064eb71f28" providerId="AD" clId="Web-{9307E8DC-6A2F-804B-8DB3-2FB2EA79D99B}" dt="2022-03-10T11:02:41.659" v="4"/>
          <ac:spMkLst>
            <pc:docMk/>
            <pc:sldMk cId="0" sldId="298"/>
            <ac:spMk id="6" creationId="{E88C7E9F-B10E-4DD3-8980-4250FBAB0495}"/>
          </ac:spMkLst>
        </pc:spChg>
      </pc:sldChg>
    </pc:docChg>
  </pc:docChgLst>
  <pc:docChgLst>
    <pc:chgData name="EZZINE, Hind" userId="S::ezzineh@who.int::edcab00f-6318-46e5-a4a9-188b01ee222f" providerId="AD" clId="Web-{DCB91783-C259-9C69-1569-CA83CC78B60A}"/>
    <pc:docChg chg="">
      <pc:chgData name="EZZINE, Hind" userId="S::ezzineh@who.int::edcab00f-6318-46e5-a4a9-188b01ee222f" providerId="AD" clId="Web-{DCB91783-C259-9C69-1569-CA83CC78B60A}" dt="2022-02-24T00:01:07.222" v="0"/>
      <pc:docMkLst>
        <pc:docMk/>
      </pc:docMkLst>
      <pc:sldChg chg="modCm">
        <pc:chgData name="EZZINE, Hind" userId="S::ezzineh@who.int::edcab00f-6318-46e5-a4a9-188b01ee222f" providerId="AD" clId="Web-{DCB91783-C259-9C69-1569-CA83CC78B60A}" dt="2022-02-24T00:01:07.222" v="0"/>
        <pc:sldMkLst>
          <pc:docMk/>
          <pc:sldMk cId="0" sldId="269"/>
        </pc:sldMkLst>
      </pc:sldChg>
    </pc:docChg>
  </pc:docChgLst>
  <pc:docChgLst>
    <pc:chgData name="GOMEZ, Paula" userId="S::gomezp@who.int::c93cf399-3ed7-4230-9282-8831e3fe5ae7" providerId="AD" clId="Web-{170BA9E8-6CB4-8695-6C5B-ECA02DCCA73F}"/>
    <pc:docChg chg="modSld">
      <pc:chgData name="GOMEZ, Paula" userId="S::gomezp@who.int::c93cf399-3ed7-4230-9282-8831e3fe5ae7" providerId="AD" clId="Web-{170BA9E8-6CB4-8695-6C5B-ECA02DCCA73F}" dt="2021-03-25T10:32:23.397" v="3" actId="20577"/>
      <pc:docMkLst>
        <pc:docMk/>
      </pc:docMkLst>
      <pc:sldChg chg="modSp">
        <pc:chgData name="GOMEZ, Paula" userId="S::gomezp@who.int::c93cf399-3ed7-4230-9282-8831e3fe5ae7" providerId="AD" clId="Web-{170BA9E8-6CB4-8695-6C5B-ECA02DCCA73F}" dt="2021-03-25T10:32:23.397" v="3" actId="20577"/>
        <pc:sldMkLst>
          <pc:docMk/>
          <pc:sldMk cId="0" sldId="265"/>
        </pc:sldMkLst>
        <pc:spChg chg="mod">
          <ac:chgData name="GOMEZ, Paula" userId="S::gomezp@who.int::c93cf399-3ed7-4230-9282-8831e3fe5ae7" providerId="AD" clId="Web-{170BA9E8-6CB4-8695-6C5B-ECA02DCCA73F}" dt="2021-03-25T10:32:23.397" v="3" actId="20577"/>
          <ac:spMkLst>
            <pc:docMk/>
            <pc:sldMk cId="0" sldId="265"/>
            <ac:spMk id="135" creationId="{00000000-0000-0000-0000-000000000000}"/>
          </ac:spMkLst>
        </pc:spChg>
      </pc:sldChg>
    </pc:docChg>
  </pc:docChgLst>
  <pc:docChgLst>
    <pc:chgData name="SIMNICEANU, Alice" userId="S::simniceanua@who.int::39eefadd-5a8a-4d04-8c9e-28dd7e41e64d" providerId="AD" clId="Web-{6F36F761-D463-E678-420E-AD87CE06A742}"/>
    <pc:docChg chg="mod modSld">
      <pc:chgData name="SIMNICEANU, Alice" userId="S::simniceanua@who.int::39eefadd-5a8a-4d04-8c9e-28dd7e41e64d" providerId="AD" clId="Web-{6F36F761-D463-E678-420E-AD87CE06A742}" dt="2021-02-11T16:45:52.018" v="116" actId="20577"/>
      <pc:docMkLst>
        <pc:docMk/>
      </pc:docMkLst>
      <pc:sldChg chg="modSp">
        <pc:chgData name="SIMNICEANU, Alice" userId="S::simniceanua@who.int::39eefadd-5a8a-4d04-8c9e-28dd7e41e64d" providerId="AD" clId="Web-{6F36F761-D463-E678-420E-AD87CE06A742}" dt="2021-02-11T16:02:02.292" v="83" actId="14100"/>
        <pc:sldMkLst>
          <pc:docMk/>
          <pc:sldMk cId="0" sldId="265"/>
        </pc:sldMkLst>
        <pc:spChg chg="mod">
          <ac:chgData name="SIMNICEANU, Alice" userId="S::simniceanua@who.int::39eefadd-5a8a-4d04-8c9e-28dd7e41e64d" providerId="AD" clId="Web-{6F36F761-D463-E678-420E-AD87CE06A742}" dt="2021-02-11T16:02:02.292" v="83" actId="14100"/>
          <ac:spMkLst>
            <pc:docMk/>
            <pc:sldMk cId="0" sldId="265"/>
            <ac:spMk id="6" creationId="{73CF854D-2233-42D3-8FF4-AE40E173AD49}"/>
          </ac:spMkLst>
        </pc:spChg>
        <pc:spChg chg="mod">
          <ac:chgData name="SIMNICEANU, Alice" userId="S::simniceanua@who.int::39eefadd-5a8a-4d04-8c9e-28dd7e41e64d" providerId="AD" clId="Web-{6F36F761-D463-E678-420E-AD87CE06A742}" dt="2021-02-11T15:57:47.558" v="31" actId="20577"/>
          <ac:spMkLst>
            <pc:docMk/>
            <pc:sldMk cId="0" sldId="265"/>
            <ac:spMk id="135" creationId="{00000000-0000-0000-0000-000000000000}"/>
          </ac:spMkLst>
        </pc:spChg>
        <pc:picChg chg="mod">
          <ac:chgData name="SIMNICEANU, Alice" userId="S::simniceanua@who.int::39eefadd-5a8a-4d04-8c9e-28dd7e41e64d" providerId="AD" clId="Web-{6F36F761-D463-E678-420E-AD87CE06A742}" dt="2021-02-11T15:58:13.247" v="80" actId="1076"/>
          <ac:picMkLst>
            <pc:docMk/>
            <pc:sldMk cId="0" sldId="265"/>
            <ac:picMk id="5" creationId="{A01B1258-02EE-427D-9F80-165C15D13D48}"/>
          </ac:picMkLst>
        </pc:picChg>
      </pc:sldChg>
      <pc:sldChg chg="modSp">
        <pc:chgData name="SIMNICEANU, Alice" userId="S::simniceanua@who.int::39eefadd-5a8a-4d04-8c9e-28dd7e41e64d" providerId="AD" clId="Web-{6F36F761-D463-E678-420E-AD87CE06A742}" dt="2021-02-11T16:43:35.056" v="113" actId="20577"/>
        <pc:sldMkLst>
          <pc:docMk/>
          <pc:sldMk cId="0" sldId="273"/>
        </pc:sldMkLst>
        <pc:spChg chg="mod">
          <ac:chgData name="SIMNICEANU, Alice" userId="S::simniceanua@who.int::39eefadd-5a8a-4d04-8c9e-28dd7e41e64d" providerId="AD" clId="Web-{6F36F761-D463-E678-420E-AD87CE06A742}" dt="2021-02-11T16:43:35.056" v="113" actId="20577"/>
          <ac:spMkLst>
            <pc:docMk/>
            <pc:sldMk cId="0" sldId="273"/>
            <ac:spMk id="193" creationId="{00000000-0000-0000-0000-000000000000}"/>
          </ac:spMkLst>
        </pc:spChg>
      </pc:sldChg>
      <pc:sldChg chg="modSp">
        <pc:chgData name="SIMNICEANU, Alice" userId="S::simniceanua@who.int::39eefadd-5a8a-4d04-8c9e-28dd7e41e64d" providerId="AD" clId="Web-{6F36F761-D463-E678-420E-AD87CE06A742}" dt="2021-02-11T16:45:52.018" v="116" actId="20577"/>
        <pc:sldMkLst>
          <pc:docMk/>
          <pc:sldMk cId="0" sldId="274"/>
        </pc:sldMkLst>
        <pc:spChg chg="mod">
          <ac:chgData name="SIMNICEANU, Alice" userId="S::simniceanua@who.int::39eefadd-5a8a-4d04-8c9e-28dd7e41e64d" providerId="AD" clId="Web-{6F36F761-D463-E678-420E-AD87CE06A742}" dt="2021-02-11T16:45:52.018" v="116" actId="20577"/>
          <ac:spMkLst>
            <pc:docMk/>
            <pc:sldMk cId="0" sldId="274"/>
            <ac:spMk id="203" creationId="{00000000-0000-0000-0000-000000000000}"/>
          </ac:spMkLst>
        </pc:spChg>
      </pc:sldChg>
      <pc:sldChg chg="addSp modSp">
        <pc:chgData name="SIMNICEANU, Alice" userId="S::simniceanua@who.int::39eefadd-5a8a-4d04-8c9e-28dd7e41e64d" providerId="AD" clId="Web-{6F36F761-D463-E678-420E-AD87CE06A742}" dt="2021-02-11T15:34:11.541" v="17" actId="1076"/>
        <pc:sldMkLst>
          <pc:docMk/>
          <pc:sldMk cId="46957651" sldId="1686"/>
        </pc:sldMkLst>
        <pc:spChg chg="add mod">
          <ac:chgData name="SIMNICEANU, Alice" userId="S::simniceanua@who.int::39eefadd-5a8a-4d04-8c9e-28dd7e41e64d" providerId="AD" clId="Web-{6F36F761-D463-E678-420E-AD87CE06A742}" dt="2021-02-11T15:34:11.541" v="17" actId="1076"/>
          <ac:spMkLst>
            <pc:docMk/>
            <pc:sldMk cId="46957651" sldId="1686"/>
            <ac:spMk id="6" creationId="{72B4BDE9-377B-4434-B09D-58E4B8A94793}"/>
          </ac:spMkLst>
        </pc:spChg>
      </pc:sldChg>
      <pc:sldChg chg="modSp addCm">
        <pc:chgData name="SIMNICEANU, Alice" userId="S::simniceanua@who.int::39eefadd-5a8a-4d04-8c9e-28dd7e41e64d" providerId="AD" clId="Web-{6F36F761-D463-E678-420E-AD87CE06A742}" dt="2021-02-11T16:08:01.689" v="87"/>
        <pc:sldMkLst>
          <pc:docMk/>
          <pc:sldMk cId="43631648" sldId="1694"/>
        </pc:sldMkLst>
        <pc:spChg chg="mod">
          <ac:chgData name="SIMNICEANU, Alice" userId="S::simniceanua@who.int::39eefadd-5a8a-4d04-8c9e-28dd7e41e64d" providerId="AD" clId="Web-{6F36F761-D463-E678-420E-AD87CE06A742}" dt="2021-02-11T16:07:39.610" v="85" actId="20577"/>
          <ac:spMkLst>
            <pc:docMk/>
            <pc:sldMk cId="43631648" sldId="1694"/>
            <ac:spMk id="2" creationId="{6CA29629-5F22-4E66-B5AB-A6677EAD754E}"/>
          </ac:spMkLst>
        </pc:spChg>
      </pc:sldChg>
      <pc:sldChg chg="modSp">
        <pc:chgData name="SIMNICEANU, Alice" userId="S::simniceanua@who.int::39eefadd-5a8a-4d04-8c9e-28dd7e41e64d" providerId="AD" clId="Web-{6F36F761-D463-E678-420E-AD87CE06A742}" dt="2021-02-11T16:42:47.585" v="88" actId="1076"/>
        <pc:sldMkLst>
          <pc:docMk/>
          <pc:sldMk cId="3075773670" sldId="1696"/>
        </pc:sldMkLst>
        <pc:spChg chg="mod">
          <ac:chgData name="SIMNICEANU, Alice" userId="S::simniceanua@who.int::39eefadd-5a8a-4d04-8c9e-28dd7e41e64d" providerId="AD" clId="Web-{6F36F761-D463-E678-420E-AD87CE06A742}" dt="2021-02-11T16:42:47.585" v="88" actId="1076"/>
          <ac:spMkLst>
            <pc:docMk/>
            <pc:sldMk cId="3075773670" sldId="1696"/>
            <ac:spMk id="2" creationId="{00000000-0000-0000-0000-000000000000}"/>
          </ac:spMkLst>
        </pc:spChg>
      </pc:sldChg>
    </pc:docChg>
  </pc:docChgLst>
  <pc:docChgLst>
    <pc:chgData name="EZZINE, Hind" userId="S::ezzineh@who.int::edcab00f-6318-46e5-a4a9-188b01ee222f" providerId="AD" clId="Web-{2E79BE4C-E659-E45B-B2A0-CBCF17982F61}"/>
    <pc:docChg chg="mod addSld delSld modSld sldOrd addMainMaster modMainMaster">
      <pc:chgData name="EZZINE, Hind" userId="S::ezzineh@who.int::edcab00f-6318-46e5-a4a9-188b01ee222f" providerId="AD" clId="Web-{2E79BE4C-E659-E45B-B2A0-CBCF17982F61}" dt="2021-12-21T20:37:21.314" v="1778" actId="20577"/>
      <pc:docMkLst>
        <pc:docMk/>
      </pc:docMkLst>
      <pc:sldChg chg="addSp delSp modSp mod modClrScheme chgLayout">
        <pc:chgData name="EZZINE, Hind" userId="S::ezzineh@who.int::edcab00f-6318-46e5-a4a9-188b01ee222f" providerId="AD" clId="Web-{2E79BE4C-E659-E45B-B2A0-CBCF17982F61}" dt="2021-12-21T19:57:50.619" v="1721"/>
        <pc:sldMkLst>
          <pc:docMk/>
          <pc:sldMk cId="0" sldId="258"/>
        </pc:sldMkLst>
        <pc:spChg chg="add del mod">
          <ac:chgData name="EZZINE, Hind" userId="S::ezzineh@who.int::edcab00f-6318-46e5-a4a9-188b01ee222f" providerId="AD" clId="Web-{2E79BE4C-E659-E45B-B2A0-CBCF17982F61}" dt="2021-12-21T17:20:08.059" v="713"/>
          <ac:spMkLst>
            <pc:docMk/>
            <pc:sldMk cId="0" sldId="258"/>
            <ac:spMk id="2" creationId="{313AD034-011C-4A0F-B0E3-BB5F598BADF9}"/>
          </ac:spMkLst>
        </pc:spChg>
        <pc:spChg chg="add mod ord">
          <ac:chgData name="EZZINE, Hind" userId="S::ezzineh@who.int::edcab00f-6318-46e5-a4a9-188b01ee222f" providerId="AD" clId="Web-{2E79BE4C-E659-E45B-B2A0-CBCF17982F61}" dt="2021-12-21T19:57:04.227" v="1712"/>
          <ac:spMkLst>
            <pc:docMk/>
            <pc:sldMk cId="0" sldId="258"/>
            <ac:spMk id="3" creationId="{3552DC14-D6E4-4D26-8A11-E4E16D5AE320}"/>
          </ac:spMkLst>
        </pc:spChg>
        <pc:spChg chg="add del">
          <ac:chgData name="EZZINE, Hind" userId="S::ezzineh@who.int::edcab00f-6318-46e5-a4a9-188b01ee222f" providerId="AD" clId="Web-{2E79BE4C-E659-E45B-B2A0-CBCF17982F61}" dt="2021-12-21T14:48:05.428" v="52"/>
          <ac:spMkLst>
            <pc:docMk/>
            <pc:sldMk cId="0" sldId="258"/>
            <ac:spMk id="8" creationId="{3BC7A5AF-7CBC-4D2A-AA91-EFDEB95E0956}"/>
          </ac:spMkLst>
        </pc:spChg>
        <pc:spChg chg="mod">
          <ac:chgData name="EZZINE, Hind" userId="S::ezzineh@who.int::edcab00f-6318-46e5-a4a9-188b01ee222f" providerId="AD" clId="Web-{2E79BE4C-E659-E45B-B2A0-CBCF17982F61}" dt="2021-12-21T19:57:34.400" v="1718" actId="14100"/>
          <ac:spMkLst>
            <pc:docMk/>
            <pc:sldMk cId="0" sldId="258"/>
            <ac:spMk id="11" creationId="{127888B8-4734-4A4C-AB3C-333ACA40950D}"/>
          </ac:spMkLst>
        </pc:spChg>
        <pc:spChg chg="del mod">
          <ac:chgData name="EZZINE, Hind" userId="S::ezzineh@who.int::edcab00f-6318-46e5-a4a9-188b01ee222f" providerId="AD" clId="Web-{2E79BE4C-E659-E45B-B2A0-CBCF17982F61}" dt="2021-12-21T19:57:42.556" v="1719"/>
          <ac:spMkLst>
            <pc:docMk/>
            <pc:sldMk cId="0" sldId="258"/>
            <ac:spMk id="12" creationId="{F7529965-D920-4BB5-BEB8-8907F743F5BB}"/>
          </ac:spMkLst>
        </pc:spChg>
        <pc:spChg chg="mod ord">
          <ac:chgData name="EZZINE, Hind" userId="S::ezzineh@who.int::edcab00f-6318-46e5-a4a9-188b01ee222f" providerId="AD" clId="Web-{2E79BE4C-E659-E45B-B2A0-CBCF17982F61}" dt="2021-12-21T19:57:04.227" v="1712"/>
          <ac:spMkLst>
            <pc:docMk/>
            <pc:sldMk cId="0" sldId="258"/>
            <ac:spMk id="87" creationId="{00000000-0000-0000-0000-000000000000}"/>
          </ac:spMkLst>
        </pc:spChg>
        <pc:spChg chg="mod ord">
          <ac:chgData name="EZZINE, Hind" userId="S::ezzineh@who.int::edcab00f-6318-46e5-a4a9-188b01ee222f" providerId="AD" clId="Web-{2E79BE4C-E659-E45B-B2A0-CBCF17982F61}" dt="2021-12-21T19:57:50.619" v="1721"/>
          <ac:spMkLst>
            <pc:docMk/>
            <pc:sldMk cId="0" sldId="258"/>
            <ac:spMk id="88" creationId="{00000000-0000-0000-0000-000000000000}"/>
          </ac:spMkLst>
        </pc:spChg>
      </pc:sldChg>
      <pc:sldChg chg="modSp mod modClrScheme chgLayout">
        <pc:chgData name="EZZINE, Hind" userId="S::ezzineh@who.int::edcab00f-6318-46e5-a4a9-188b01ee222f" providerId="AD" clId="Web-{2E79BE4C-E659-E45B-B2A0-CBCF17982F61}" dt="2021-12-21T16:32:11.345" v="270" actId="1076"/>
        <pc:sldMkLst>
          <pc:docMk/>
          <pc:sldMk cId="0" sldId="263"/>
        </pc:sldMkLst>
        <pc:spChg chg="mod ord">
          <ac:chgData name="EZZINE, Hind" userId="S::ezzineh@who.int::edcab00f-6318-46e5-a4a9-188b01ee222f" providerId="AD" clId="Web-{2E79BE4C-E659-E45B-B2A0-CBCF17982F61}" dt="2021-12-21T16:32:11.345" v="270" actId="1076"/>
          <ac:spMkLst>
            <pc:docMk/>
            <pc:sldMk cId="0" sldId="263"/>
            <ac:spMk id="116" creationId="{00000000-0000-0000-0000-000000000000}"/>
          </ac:spMkLst>
        </pc:spChg>
        <pc:spChg chg="mod ord">
          <ac:chgData name="EZZINE, Hind" userId="S::ezzineh@who.int::edcab00f-6318-46e5-a4a9-188b01ee222f" providerId="AD" clId="Web-{2E79BE4C-E659-E45B-B2A0-CBCF17982F61}" dt="2021-12-21T16:31:36.547" v="268"/>
          <ac:spMkLst>
            <pc:docMk/>
            <pc:sldMk cId="0" sldId="263"/>
            <ac:spMk id="117" creationId="{00000000-0000-0000-0000-000000000000}"/>
          </ac:spMkLst>
        </pc:spChg>
      </pc:sldChg>
      <pc:sldChg chg="modSp mod modClrScheme chgLayout">
        <pc:chgData name="EZZINE, Hind" userId="S::ezzineh@who.int::edcab00f-6318-46e5-a4a9-188b01ee222f" providerId="AD" clId="Web-{2E79BE4C-E659-E45B-B2A0-CBCF17982F61}" dt="2021-12-21T16:37:20.292" v="332" actId="20577"/>
        <pc:sldMkLst>
          <pc:docMk/>
          <pc:sldMk cId="0" sldId="265"/>
        </pc:sldMkLst>
        <pc:spChg chg="mod ord">
          <ac:chgData name="EZZINE, Hind" userId="S::ezzineh@who.int::edcab00f-6318-46e5-a4a9-188b01ee222f" providerId="AD" clId="Web-{2E79BE4C-E659-E45B-B2A0-CBCF17982F61}" dt="2021-12-21T16:33:08.050" v="272" actId="1076"/>
          <ac:spMkLst>
            <pc:docMk/>
            <pc:sldMk cId="0" sldId="265"/>
            <ac:spMk id="135" creationId="{00000000-0000-0000-0000-000000000000}"/>
          </ac:spMkLst>
        </pc:spChg>
        <pc:spChg chg="mod ord">
          <ac:chgData name="EZZINE, Hind" userId="S::ezzineh@who.int::edcab00f-6318-46e5-a4a9-188b01ee222f" providerId="AD" clId="Web-{2E79BE4C-E659-E45B-B2A0-CBCF17982F61}" dt="2021-12-21T16:37:20.292" v="332" actId="20577"/>
          <ac:spMkLst>
            <pc:docMk/>
            <pc:sldMk cId="0" sldId="265"/>
            <ac:spMk id="136" creationId="{00000000-0000-0000-0000-000000000000}"/>
          </ac:spMkLst>
        </pc:spChg>
      </pc:sldChg>
      <pc:sldChg chg="addSp modSp mod modClrScheme chgLayout">
        <pc:chgData name="EZZINE, Hind" userId="S::ezzineh@who.int::edcab00f-6318-46e5-a4a9-188b01ee222f" providerId="AD" clId="Web-{2E79BE4C-E659-E45B-B2A0-CBCF17982F61}" dt="2021-12-21T19:58:31.885" v="1725" actId="20577"/>
        <pc:sldMkLst>
          <pc:docMk/>
          <pc:sldMk cId="0" sldId="266"/>
        </pc:sldMkLst>
        <pc:spChg chg="add">
          <ac:chgData name="EZZINE, Hind" userId="S::ezzineh@who.int::edcab00f-6318-46e5-a4a9-188b01ee222f" providerId="AD" clId="Web-{2E79BE4C-E659-E45B-B2A0-CBCF17982F61}" dt="2021-12-21T16:39:22.311" v="355"/>
          <ac:spMkLst>
            <pc:docMk/>
            <pc:sldMk cId="0" sldId="266"/>
            <ac:spMk id="2" creationId="{4FE0675F-0B47-4733-829C-D25449FD49F1}"/>
          </ac:spMkLst>
        </pc:spChg>
        <pc:spChg chg="add">
          <ac:chgData name="EZZINE, Hind" userId="S::ezzineh@who.int::edcab00f-6318-46e5-a4a9-188b01ee222f" providerId="AD" clId="Web-{2E79BE4C-E659-E45B-B2A0-CBCF17982F61}" dt="2021-12-21T16:39:22.311" v="356"/>
          <ac:spMkLst>
            <pc:docMk/>
            <pc:sldMk cId="0" sldId="266"/>
            <ac:spMk id="3" creationId="{0DD2F9DC-395E-4A40-9E1E-8BF5CBDA6082}"/>
          </ac:spMkLst>
        </pc:spChg>
        <pc:spChg chg="add">
          <ac:chgData name="EZZINE, Hind" userId="S::ezzineh@who.int::edcab00f-6318-46e5-a4a9-188b01ee222f" providerId="AD" clId="Web-{2E79BE4C-E659-E45B-B2A0-CBCF17982F61}" dt="2021-12-21T16:39:22.327" v="357"/>
          <ac:spMkLst>
            <pc:docMk/>
            <pc:sldMk cId="0" sldId="266"/>
            <ac:spMk id="5" creationId="{C484767E-5F32-4F74-B017-482C09B75C0A}"/>
          </ac:spMkLst>
        </pc:spChg>
        <pc:spChg chg="add">
          <ac:chgData name="EZZINE, Hind" userId="S::ezzineh@who.int::edcab00f-6318-46e5-a4a9-188b01ee222f" providerId="AD" clId="Web-{2E79BE4C-E659-E45B-B2A0-CBCF17982F61}" dt="2021-12-21T16:39:22.342" v="358"/>
          <ac:spMkLst>
            <pc:docMk/>
            <pc:sldMk cId="0" sldId="266"/>
            <ac:spMk id="7" creationId="{033F49E7-15F1-42A8-AA56-93F685A74049}"/>
          </ac:spMkLst>
        </pc:spChg>
        <pc:spChg chg="mod ord">
          <ac:chgData name="EZZINE, Hind" userId="S::ezzineh@who.int::edcab00f-6318-46e5-a4a9-188b01ee222f" providerId="AD" clId="Web-{2E79BE4C-E659-E45B-B2A0-CBCF17982F61}" dt="2021-12-21T19:58:31.885" v="1725" actId="20577"/>
          <ac:spMkLst>
            <pc:docMk/>
            <pc:sldMk cId="0" sldId="266"/>
            <ac:spMk id="143" creationId="{00000000-0000-0000-0000-000000000000}"/>
          </ac:spMkLst>
        </pc:spChg>
        <pc:spChg chg="mod ord">
          <ac:chgData name="EZZINE, Hind" userId="S::ezzineh@who.int::edcab00f-6318-46e5-a4a9-188b01ee222f" providerId="AD" clId="Web-{2E79BE4C-E659-E45B-B2A0-CBCF17982F61}" dt="2021-12-21T16:35:10.616" v="313" actId="1076"/>
          <ac:spMkLst>
            <pc:docMk/>
            <pc:sldMk cId="0" sldId="266"/>
            <ac:spMk id="144" creationId="{00000000-0000-0000-0000-000000000000}"/>
          </ac:spMkLst>
        </pc:spChg>
      </pc:sldChg>
      <pc:sldChg chg="addSp delSp modSp mod modClrScheme chgLayout">
        <pc:chgData name="EZZINE, Hind" userId="S::ezzineh@who.int::edcab00f-6318-46e5-a4a9-188b01ee222f" providerId="AD" clId="Web-{2E79BE4C-E659-E45B-B2A0-CBCF17982F61}" dt="2021-12-21T16:43:16.115" v="401"/>
        <pc:sldMkLst>
          <pc:docMk/>
          <pc:sldMk cId="0" sldId="267"/>
        </pc:sldMkLst>
        <pc:spChg chg="add mod">
          <ac:chgData name="EZZINE, Hind" userId="S::ezzineh@who.int::edcab00f-6318-46e5-a4a9-188b01ee222f" providerId="AD" clId="Web-{2E79BE4C-E659-E45B-B2A0-CBCF17982F61}" dt="2021-12-21T16:35:45.383" v="319" actId="20577"/>
          <ac:spMkLst>
            <pc:docMk/>
            <pc:sldMk cId="0" sldId="267"/>
            <ac:spMk id="2" creationId="{9C0CDAAC-7701-4C4C-BAAD-B46EC65F49A8}"/>
          </ac:spMkLst>
        </pc:spChg>
        <pc:spChg chg="add">
          <ac:chgData name="EZZINE, Hind" userId="S::ezzineh@who.int::edcab00f-6318-46e5-a4a9-188b01ee222f" providerId="AD" clId="Web-{2E79BE4C-E659-E45B-B2A0-CBCF17982F61}" dt="2021-12-21T16:43:16.084" v="398"/>
          <ac:spMkLst>
            <pc:docMk/>
            <pc:sldMk cId="0" sldId="267"/>
            <ac:spMk id="3" creationId="{0927C322-EC69-4F97-BD1B-43EEC99DF176}"/>
          </ac:spMkLst>
        </pc:spChg>
        <pc:spChg chg="mod">
          <ac:chgData name="EZZINE, Hind" userId="S::ezzineh@who.int::edcab00f-6318-46e5-a4a9-188b01ee222f" providerId="AD" clId="Web-{2E79BE4C-E659-E45B-B2A0-CBCF17982F61}" dt="2021-12-21T16:42:38.974" v="396"/>
          <ac:spMkLst>
            <pc:docMk/>
            <pc:sldMk cId="0" sldId="267"/>
            <ac:spMk id="4" creationId="{AC0F211C-34E5-4E2B-BCF5-136EE9AD7F9D}"/>
          </ac:spMkLst>
        </pc:spChg>
        <pc:spChg chg="add">
          <ac:chgData name="EZZINE, Hind" userId="S::ezzineh@who.int::edcab00f-6318-46e5-a4a9-188b01ee222f" providerId="AD" clId="Web-{2E79BE4C-E659-E45B-B2A0-CBCF17982F61}" dt="2021-12-21T16:43:16.100" v="399"/>
          <ac:spMkLst>
            <pc:docMk/>
            <pc:sldMk cId="0" sldId="267"/>
            <ac:spMk id="7" creationId="{AC4ECDC7-0DC5-4297-A58C-0AB3B1B61BB4}"/>
          </ac:spMkLst>
        </pc:spChg>
        <pc:spChg chg="add">
          <ac:chgData name="EZZINE, Hind" userId="S::ezzineh@who.int::edcab00f-6318-46e5-a4a9-188b01ee222f" providerId="AD" clId="Web-{2E79BE4C-E659-E45B-B2A0-CBCF17982F61}" dt="2021-12-21T16:43:16.115" v="400"/>
          <ac:spMkLst>
            <pc:docMk/>
            <pc:sldMk cId="0" sldId="267"/>
            <ac:spMk id="9" creationId="{04629FAA-DAFE-4D27-8A28-AE2C2CA69C2C}"/>
          </ac:spMkLst>
        </pc:spChg>
        <pc:spChg chg="add">
          <ac:chgData name="EZZINE, Hind" userId="S::ezzineh@who.int::edcab00f-6318-46e5-a4a9-188b01ee222f" providerId="AD" clId="Web-{2E79BE4C-E659-E45B-B2A0-CBCF17982F61}" dt="2021-12-21T16:43:16.115" v="401"/>
          <ac:spMkLst>
            <pc:docMk/>
            <pc:sldMk cId="0" sldId="267"/>
            <ac:spMk id="11" creationId="{6EE30EE2-6737-4D00-A244-53F58F3397A3}"/>
          </ac:spMkLst>
        </pc:spChg>
        <pc:spChg chg="del mod ord">
          <ac:chgData name="EZZINE, Hind" userId="S::ezzineh@who.int::edcab00f-6318-46e5-a4a9-188b01ee222f" providerId="AD" clId="Web-{2E79BE4C-E659-E45B-B2A0-CBCF17982F61}" dt="2021-12-21T16:34:56.397" v="311"/>
          <ac:spMkLst>
            <pc:docMk/>
            <pc:sldMk cId="0" sldId="267"/>
            <ac:spMk id="151" creationId="{00000000-0000-0000-0000-000000000000}"/>
          </ac:spMkLst>
        </pc:spChg>
      </pc:sldChg>
      <pc:sldChg chg="modSp mod modClrScheme modShow chgLayout">
        <pc:chgData name="EZZINE, Hind" userId="S::ezzineh@who.int::edcab00f-6318-46e5-a4a9-188b01ee222f" providerId="AD" clId="Web-{2E79BE4C-E659-E45B-B2A0-CBCF17982F61}" dt="2021-12-21T20:00:15.466" v="1728"/>
        <pc:sldMkLst>
          <pc:docMk/>
          <pc:sldMk cId="0" sldId="268"/>
        </pc:sldMkLst>
        <pc:spChg chg="mod ord">
          <ac:chgData name="EZZINE, Hind" userId="S::ezzineh@who.int::edcab00f-6318-46e5-a4a9-188b01ee222f" providerId="AD" clId="Web-{2E79BE4C-E659-E45B-B2A0-CBCF17982F61}" dt="2021-12-21T16:24:39.831" v="181"/>
          <ac:spMkLst>
            <pc:docMk/>
            <pc:sldMk cId="0" sldId="268"/>
            <ac:spMk id="159" creationId="{00000000-0000-0000-0000-000000000000}"/>
          </ac:spMkLst>
        </pc:spChg>
        <pc:spChg chg="mod ord">
          <ac:chgData name="EZZINE, Hind" userId="S::ezzineh@who.int::edcab00f-6318-46e5-a4a9-188b01ee222f" providerId="AD" clId="Web-{2E79BE4C-E659-E45B-B2A0-CBCF17982F61}" dt="2021-12-21T20:00:15.466" v="1728"/>
          <ac:spMkLst>
            <pc:docMk/>
            <pc:sldMk cId="0" sldId="268"/>
            <ac:spMk id="160" creationId="{00000000-0000-0000-0000-000000000000}"/>
          </ac:spMkLst>
        </pc:spChg>
      </pc:sldChg>
      <pc:sldChg chg="addSp delSp modSp mod modShow">
        <pc:chgData name="EZZINE, Hind" userId="S::ezzineh@who.int::edcab00f-6318-46e5-a4a9-188b01ee222f" providerId="AD" clId="Web-{2E79BE4C-E659-E45B-B2A0-CBCF17982F61}" dt="2021-12-21T17:20:18.622" v="715"/>
        <pc:sldMkLst>
          <pc:docMk/>
          <pc:sldMk cId="0" sldId="269"/>
        </pc:sldMkLst>
        <pc:spChg chg="add del mod">
          <ac:chgData name="EZZINE, Hind" userId="S::ezzineh@who.int::edcab00f-6318-46e5-a4a9-188b01ee222f" providerId="AD" clId="Web-{2E79BE4C-E659-E45B-B2A0-CBCF17982F61}" dt="2021-12-21T17:20:08.059" v="713"/>
          <ac:spMkLst>
            <pc:docMk/>
            <pc:sldMk cId="0" sldId="269"/>
            <ac:spMk id="4" creationId="{AD6252B2-F30C-4F2C-AED6-73A115D665E7}"/>
          </ac:spMkLst>
        </pc:spChg>
        <pc:spChg chg="add mod">
          <ac:chgData name="EZZINE, Hind" userId="S::ezzineh@who.int::edcab00f-6318-46e5-a4a9-188b01ee222f" providerId="AD" clId="Web-{2E79BE4C-E659-E45B-B2A0-CBCF17982F61}" dt="2021-12-21T17:20:18.622" v="715"/>
          <ac:spMkLst>
            <pc:docMk/>
            <pc:sldMk cId="0" sldId="269"/>
            <ac:spMk id="5" creationId="{0F09DC3D-6981-4886-A9EB-58D2CFFE3678}"/>
          </ac:spMkLst>
        </pc:spChg>
      </pc:sldChg>
      <pc:sldChg chg="modSp mod modClrScheme chgLayout">
        <pc:chgData name="EZZINE, Hind" userId="S::ezzineh@who.int::edcab00f-6318-46e5-a4a9-188b01ee222f" providerId="AD" clId="Web-{2E79BE4C-E659-E45B-B2A0-CBCF17982F61}" dt="2021-12-21T16:53:11.962" v="507" actId="20577"/>
        <pc:sldMkLst>
          <pc:docMk/>
          <pc:sldMk cId="0" sldId="272"/>
        </pc:sldMkLst>
        <pc:spChg chg="mod ord">
          <ac:chgData name="EZZINE, Hind" userId="S::ezzineh@who.int::edcab00f-6318-46e5-a4a9-188b01ee222f" providerId="AD" clId="Web-{2E79BE4C-E659-E45B-B2A0-CBCF17982F61}" dt="2021-12-21T16:52:44.570" v="497" actId="1076"/>
          <ac:spMkLst>
            <pc:docMk/>
            <pc:sldMk cId="0" sldId="272"/>
            <ac:spMk id="184" creationId="{00000000-0000-0000-0000-000000000000}"/>
          </ac:spMkLst>
        </pc:spChg>
        <pc:spChg chg="mod ord">
          <ac:chgData name="EZZINE, Hind" userId="S::ezzineh@who.int::edcab00f-6318-46e5-a4a9-188b01ee222f" providerId="AD" clId="Web-{2E79BE4C-E659-E45B-B2A0-CBCF17982F61}" dt="2021-12-21T16:53:11.962" v="507" actId="20577"/>
          <ac:spMkLst>
            <pc:docMk/>
            <pc:sldMk cId="0" sldId="272"/>
            <ac:spMk id="185" creationId="{00000000-0000-0000-0000-000000000000}"/>
          </ac:spMkLst>
        </pc:spChg>
      </pc:sldChg>
      <pc:sldChg chg="modSp mod modClrScheme chgLayout">
        <pc:chgData name="EZZINE, Hind" userId="S::ezzineh@who.int::edcab00f-6318-46e5-a4a9-188b01ee222f" providerId="AD" clId="Web-{2E79BE4C-E659-E45B-B2A0-CBCF17982F61}" dt="2021-12-21T20:04:02.269" v="1733"/>
        <pc:sldMkLst>
          <pc:docMk/>
          <pc:sldMk cId="0" sldId="273"/>
        </pc:sldMkLst>
        <pc:spChg chg="mod ord">
          <ac:chgData name="EZZINE, Hind" userId="S::ezzineh@who.int::edcab00f-6318-46e5-a4a9-188b01ee222f" providerId="AD" clId="Web-{2E79BE4C-E659-E45B-B2A0-CBCF17982F61}" dt="2021-12-21T20:04:02.269" v="1733"/>
          <ac:spMkLst>
            <pc:docMk/>
            <pc:sldMk cId="0" sldId="273"/>
            <ac:spMk id="192" creationId="{00000000-0000-0000-0000-000000000000}"/>
          </ac:spMkLst>
        </pc:spChg>
        <pc:spChg chg="mod ord">
          <ac:chgData name="EZZINE, Hind" userId="S::ezzineh@who.int::edcab00f-6318-46e5-a4a9-188b01ee222f" providerId="AD" clId="Web-{2E79BE4C-E659-E45B-B2A0-CBCF17982F61}" dt="2021-12-21T17:02:19.338" v="570" actId="20577"/>
          <ac:spMkLst>
            <pc:docMk/>
            <pc:sldMk cId="0" sldId="273"/>
            <ac:spMk id="193" creationId="{00000000-0000-0000-0000-000000000000}"/>
          </ac:spMkLst>
        </pc:spChg>
      </pc:sldChg>
      <pc:sldChg chg="modSp mod modClrScheme chgLayout">
        <pc:chgData name="EZZINE, Hind" userId="S::ezzineh@who.int::edcab00f-6318-46e5-a4a9-188b01ee222f" providerId="AD" clId="Web-{2E79BE4C-E659-E45B-B2A0-CBCF17982F61}" dt="2021-12-21T17:05:15.437" v="582"/>
        <pc:sldMkLst>
          <pc:docMk/>
          <pc:sldMk cId="0" sldId="274"/>
        </pc:sldMkLst>
        <pc:spChg chg="mod ord">
          <ac:chgData name="EZZINE, Hind" userId="S::ezzineh@who.int::edcab00f-6318-46e5-a4a9-188b01ee222f" providerId="AD" clId="Web-{2E79BE4C-E659-E45B-B2A0-CBCF17982F61}" dt="2021-12-21T17:03:30.856" v="573"/>
          <ac:spMkLst>
            <pc:docMk/>
            <pc:sldMk cId="0" sldId="274"/>
            <ac:spMk id="202" creationId="{00000000-0000-0000-0000-000000000000}"/>
          </ac:spMkLst>
        </pc:spChg>
        <pc:spChg chg="mod ord">
          <ac:chgData name="EZZINE, Hind" userId="S::ezzineh@who.int::edcab00f-6318-46e5-a4a9-188b01ee222f" providerId="AD" clId="Web-{2E79BE4C-E659-E45B-B2A0-CBCF17982F61}" dt="2021-12-21T17:05:15.437" v="582"/>
          <ac:spMkLst>
            <pc:docMk/>
            <pc:sldMk cId="0" sldId="274"/>
            <ac:spMk id="203" creationId="{00000000-0000-0000-0000-000000000000}"/>
          </ac:spMkLst>
        </pc:spChg>
      </pc:sldChg>
      <pc:sldChg chg="modSp mod modClrScheme chgLayout">
        <pc:chgData name="EZZINE, Hind" userId="S::ezzineh@who.int::edcab00f-6318-46e5-a4a9-188b01ee222f" providerId="AD" clId="Web-{2E79BE4C-E659-E45B-B2A0-CBCF17982F61}" dt="2021-12-21T17:06:20.752" v="586" actId="1076"/>
        <pc:sldMkLst>
          <pc:docMk/>
          <pc:sldMk cId="0" sldId="275"/>
        </pc:sldMkLst>
        <pc:spChg chg="mod">
          <ac:chgData name="EZZINE, Hind" userId="S::ezzineh@who.int::edcab00f-6318-46e5-a4a9-188b01ee222f" providerId="AD" clId="Web-{2E79BE4C-E659-E45B-B2A0-CBCF17982F61}" dt="2021-12-21T17:06:20.752" v="586" actId="1076"/>
          <ac:spMkLst>
            <pc:docMk/>
            <pc:sldMk cId="0" sldId="275"/>
            <ac:spMk id="2" creationId="{FAB5D155-2E7E-4EC2-89FA-FD1700159BD1}"/>
          </ac:spMkLst>
        </pc:spChg>
        <pc:spChg chg="mod ord">
          <ac:chgData name="EZZINE, Hind" userId="S::ezzineh@who.int::edcab00f-6318-46e5-a4a9-188b01ee222f" providerId="AD" clId="Web-{2E79BE4C-E659-E45B-B2A0-CBCF17982F61}" dt="2021-12-21T17:05:43.407" v="583" actId="1076"/>
          <ac:spMkLst>
            <pc:docMk/>
            <pc:sldMk cId="0" sldId="275"/>
            <ac:spMk id="215" creationId="{00000000-0000-0000-0000-000000000000}"/>
          </ac:spMkLst>
        </pc:spChg>
        <pc:spChg chg="mod ord">
          <ac:chgData name="EZZINE, Hind" userId="S::ezzineh@who.int::edcab00f-6318-46e5-a4a9-188b01ee222f" providerId="AD" clId="Web-{2E79BE4C-E659-E45B-B2A0-CBCF17982F61}" dt="2021-12-21T17:06:15.736" v="585" actId="1076"/>
          <ac:spMkLst>
            <pc:docMk/>
            <pc:sldMk cId="0" sldId="275"/>
            <ac:spMk id="216" creationId="{00000000-0000-0000-0000-000000000000}"/>
          </ac:spMkLst>
        </pc:spChg>
      </pc:sldChg>
      <pc:sldChg chg="addSp modSp mod modClrScheme chgLayout">
        <pc:chgData name="EZZINE, Hind" userId="S::ezzineh@who.int::edcab00f-6318-46e5-a4a9-188b01ee222f" providerId="AD" clId="Web-{2E79BE4C-E659-E45B-B2A0-CBCF17982F61}" dt="2021-12-21T17:11:09.917" v="639" actId="20577"/>
        <pc:sldMkLst>
          <pc:docMk/>
          <pc:sldMk cId="0" sldId="280"/>
        </pc:sldMkLst>
        <pc:spChg chg="mod ord">
          <ac:chgData name="EZZINE, Hind" userId="S::ezzineh@who.int::edcab00f-6318-46e5-a4a9-188b01ee222f" providerId="AD" clId="Web-{2E79BE4C-E659-E45B-B2A0-CBCF17982F61}" dt="2021-12-21T17:08:03.943" v="593" actId="1076"/>
          <ac:spMkLst>
            <pc:docMk/>
            <pc:sldMk cId="0" sldId="280"/>
            <ac:spMk id="307" creationId="{00000000-0000-0000-0000-000000000000}"/>
          </ac:spMkLst>
        </pc:spChg>
        <pc:spChg chg="mod ord">
          <ac:chgData name="EZZINE, Hind" userId="S::ezzineh@who.int::edcab00f-6318-46e5-a4a9-188b01ee222f" providerId="AD" clId="Web-{2E79BE4C-E659-E45B-B2A0-CBCF17982F61}" dt="2021-12-21T17:11:09.917" v="639" actId="20577"/>
          <ac:spMkLst>
            <pc:docMk/>
            <pc:sldMk cId="0" sldId="280"/>
            <ac:spMk id="308" creationId="{00000000-0000-0000-0000-000000000000}"/>
          </ac:spMkLst>
        </pc:spChg>
        <pc:graphicFrameChg chg="add mod modGraphic">
          <ac:chgData name="EZZINE, Hind" userId="S::ezzineh@who.int::edcab00f-6318-46e5-a4a9-188b01ee222f" providerId="AD" clId="Web-{2E79BE4C-E659-E45B-B2A0-CBCF17982F61}" dt="2021-12-21T17:10:59.307" v="638"/>
          <ac:graphicFrameMkLst>
            <pc:docMk/>
            <pc:sldMk cId="0" sldId="280"/>
            <ac:graphicFrameMk id="2" creationId="{129B3889-EA3E-4705-8A66-D559CC5186F3}"/>
          </ac:graphicFrameMkLst>
        </pc:graphicFrameChg>
      </pc:sldChg>
      <pc:sldChg chg="modSp mod modClrScheme chgLayout">
        <pc:chgData name="EZZINE, Hind" userId="S::ezzineh@who.int::edcab00f-6318-46e5-a4a9-188b01ee222f" providerId="AD" clId="Web-{2E79BE4C-E659-E45B-B2A0-CBCF17982F61}" dt="2021-12-21T16:24:40.409" v="189"/>
        <pc:sldMkLst>
          <pc:docMk/>
          <pc:sldMk cId="0" sldId="282"/>
        </pc:sldMkLst>
        <pc:spChg chg="mod ord">
          <ac:chgData name="EZZINE, Hind" userId="S::ezzineh@who.int::edcab00f-6318-46e5-a4a9-188b01ee222f" providerId="AD" clId="Web-{2E79BE4C-E659-E45B-B2A0-CBCF17982F61}" dt="2021-12-21T16:24:40.409" v="189"/>
          <ac:spMkLst>
            <pc:docMk/>
            <pc:sldMk cId="0" sldId="282"/>
            <ac:spMk id="6" creationId="{58A88271-DC42-4C3C-A18E-573C003EBB36}"/>
          </ac:spMkLst>
        </pc:spChg>
        <pc:spChg chg="mod ord">
          <ac:chgData name="EZZINE, Hind" userId="S::ezzineh@who.int::edcab00f-6318-46e5-a4a9-188b01ee222f" providerId="AD" clId="Web-{2E79BE4C-E659-E45B-B2A0-CBCF17982F61}" dt="2021-12-21T16:24:40.409" v="189"/>
          <ac:spMkLst>
            <pc:docMk/>
            <pc:sldMk cId="0" sldId="282"/>
            <ac:spMk id="8" creationId="{8B35C869-03CD-4921-8D56-4FE33D70C0AE}"/>
          </ac:spMkLst>
        </pc:spChg>
      </pc:sldChg>
      <pc:sldChg chg="addSp delSp modSp mod modClrScheme chgLayout">
        <pc:chgData name="EZZINE, Hind" userId="S::ezzineh@who.int::edcab00f-6318-46e5-a4a9-188b01ee222f" providerId="AD" clId="Web-{2E79BE4C-E659-E45B-B2A0-CBCF17982F61}" dt="2021-12-21T17:17:36.413" v="694"/>
        <pc:sldMkLst>
          <pc:docMk/>
          <pc:sldMk cId="0" sldId="283"/>
        </pc:sldMkLst>
        <pc:spChg chg="del mod">
          <ac:chgData name="EZZINE, Hind" userId="S::ezzineh@who.int::edcab00f-6318-46e5-a4a9-188b01ee222f" providerId="AD" clId="Web-{2E79BE4C-E659-E45B-B2A0-CBCF17982F61}" dt="2021-12-21T17:17:15.507" v="692"/>
          <ac:spMkLst>
            <pc:docMk/>
            <pc:sldMk cId="0" sldId="283"/>
            <ac:spMk id="2" creationId="{4B72A6D3-5E10-4CE0-B89C-25AFF760D849}"/>
          </ac:spMkLst>
        </pc:spChg>
        <pc:spChg chg="mod ord">
          <ac:chgData name="EZZINE, Hind" userId="S::ezzineh@who.int::edcab00f-6318-46e5-a4a9-188b01ee222f" providerId="AD" clId="Web-{2E79BE4C-E659-E45B-B2A0-CBCF17982F61}" dt="2021-12-21T17:14:43.689" v="663" actId="1076"/>
          <ac:spMkLst>
            <pc:docMk/>
            <pc:sldMk cId="0" sldId="283"/>
            <ac:spMk id="321" creationId="{00000000-0000-0000-0000-000000000000}"/>
          </ac:spMkLst>
        </pc:spChg>
        <pc:spChg chg="mod ord">
          <ac:chgData name="EZZINE, Hind" userId="S::ezzineh@who.int::edcab00f-6318-46e5-a4a9-188b01ee222f" providerId="AD" clId="Web-{2E79BE4C-E659-E45B-B2A0-CBCF17982F61}" dt="2021-12-21T17:17:12.928" v="691" actId="14100"/>
          <ac:spMkLst>
            <pc:docMk/>
            <pc:sldMk cId="0" sldId="283"/>
            <ac:spMk id="322" creationId="{00000000-0000-0000-0000-000000000000}"/>
          </ac:spMkLst>
        </pc:spChg>
        <pc:spChg chg="del mod">
          <ac:chgData name="EZZINE, Hind" userId="S::ezzineh@who.int::edcab00f-6318-46e5-a4a9-188b01ee222f" providerId="AD" clId="Web-{2E79BE4C-E659-E45B-B2A0-CBCF17982F61}" dt="2021-12-21T17:17:17.897" v="693"/>
          <ac:spMkLst>
            <pc:docMk/>
            <pc:sldMk cId="0" sldId="283"/>
            <ac:spMk id="328" creationId="{00000000-0000-0000-0000-000000000000}"/>
          </ac:spMkLst>
        </pc:spChg>
        <pc:graphicFrameChg chg="add">
          <ac:chgData name="EZZINE, Hind" userId="S::ezzineh@who.int::edcab00f-6318-46e5-a4a9-188b01ee222f" providerId="AD" clId="Web-{2E79BE4C-E659-E45B-B2A0-CBCF17982F61}" dt="2021-12-21T17:17:36.413" v="694"/>
          <ac:graphicFrameMkLst>
            <pc:docMk/>
            <pc:sldMk cId="0" sldId="283"/>
            <ac:graphicFrameMk id="3" creationId="{F946A302-E54D-47AA-B728-FB3C5AC5E4F1}"/>
          </ac:graphicFrameMkLst>
        </pc:graphicFrameChg>
      </pc:sldChg>
      <pc:sldChg chg="modSp mod modClrScheme chgLayout">
        <pc:chgData name="EZZINE, Hind" userId="S::ezzineh@who.int::edcab00f-6318-46e5-a4a9-188b01ee222f" providerId="AD" clId="Web-{2E79BE4C-E659-E45B-B2A0-CBCF17982F61}" dt="2021-12-21T17:24:45.380" v="775" actId="20577"/>
        <pc:sldMkLst>
          <pc:docMk/>
          <pc:sldMk cId="0" sldId="284"/>
        </pc:sldMkLst>
        <pc:spChg chg="mod ord">
          <ac:chgData name="EZZINE, Hind" userId="S::ezzineh@who.int::edcab00f-6318-46e5-a4a9-188b01ee222f" providerId="AD" clId="Web-{2E79BE4C-E659-E45B-B2A0-CBCF17982F61}" dt="2021-12-21T17:23:20.690" v="741" actId="1076"/>
          <ac:spMkLst>
            <pc:docMk/>
            <pc:sldMk cId="0" sldId="284"/>
            <ac:spMk id="330" creationId="{00000000-0000-0000-0000-000000000000}"/>
          </ac:spMkLst>
        </pc:spChg>
        <pc:spChg chg="mod ord">
          <ac:chgData name="EZZINE, Hind" userId="S::ezzineh@who.int::edcab00f-6318-46e5-a4a9-188b01ee222f" providerId="AD" clId="Web-{2E79BE4C-E659-E45B-B2A0-CBCF17982F61}" dt="2021-12-21T17:24:45.380" v="775" actId="20577"/>
          <ac:spMkLst>
            <pc:docMk/>
            <pc:sldMk cId="0" sldId="284"/>
            <ac:spMk id="331" creationId="{00000000-0000-0000-0000-000000000000}"/>
          </ac:spMkLst>
        </pc:spChg>
      </pc:sldChg>
      <pc:sldChg chg="modSp mod modClrScheme chgLayout">
        <pc:chgData name="EZZINE, Hind" userId="S::ezzineh@who.int::edcab00f-6318-46e5-a4a9-188b01ee222f" providerId="AD" clId="Web-{2E79BE4C-E659-E45B-B2A0-CBCF17982F61}" dt="2021-12-21T17:22:39.407" v="730" actId="20577"/>
        <pc:sldMkLst>
          <pc:docMk/>
          <pc:sldMk cId="0" sldId="285"/>
        </pc:sldMkLst>
        <pc:spChg chg="mod ord">
          <ac:chgData name="EZZINE, Hind" userId="S::ezzineh@who.int::edcab00f-6318-46e5-a4a9-188b01ee222f" providerId="AD" clId="Web-{2E79BE4C-E659-E45B-B2A0-CBCF17982F61}" dt="2021-12-21T17:20:54.935" v="718"/>
          <ac:spMkLst>
            <pc:docMk/>
            <pc:sldMk cId="0" sldId="285"/>
            <ac:spMk id="339" creationId="{00000000-0000-0000-0000-000000000000}"/>
          </ac:spMkLst>
        </pc:spChg>
        <pc:spChg chg="mod ord">
          <ac:chgData name="EZZINE, Hind" userId="S::ezzineh@who.int::edcab00f-6318-46e5-a4a9-188b01ee222f" providerId="AD" clId="Web-{2E79BE4C-E659-E45B-B2A0-CBCF17982F61}" dt="2021-12-21T17:22:39.407" v="730" actId="20577"/>
          <ac:spMkLst>
            <pc:docMk/>
            <pc:sldMk cId="0" sldId="285"/>
            <ac:spMk id="341" creationId="{00000000-0000-0000-0000-000000000000}"/>
          </ac:spMkLst>
        </pc:spChg>
      </pc:sldChg>
      <pc:sldChg chg="modSp mod modClrScheme addCm chgLayout">
        <pc:chgData name="EZZINE, Hind" userId="S::ezzineh@who.int::edcab00f-6318-46e5-a4a9-188b01ee222f" providerId="AD" clId="Web-{2E79BE4C-E659-E45B-B2A0-CBCF17982F61}" dt="2021-12-21T17:31:14.814" v="837" actId="20577"/>
        <pc:sldMkLst>
          <pc:docMk/>
          <pc:sldMk cId="0" sldId="286"/>
        </pc:sldMkLst>
        <pc:spChg chg="mod ord">
          <ac:chgData name="EZZINE, Hind" userId="S::ezzineh@who.int::edcab00f-6318-46e5-a4a9-188b01ee222f" providerId="AD" clId="Web-{2E79BE4C-E659-E45B-B2A0-CBCF17982F61}" dt="2021-12-21T17:28:46.622" v="795" actId="1076"/>
          <ac:spMkLst>
            <pc:docMk/>
            <pc:sldMk cId="0" sldId="286"/>
            <ac:spMk id="344" creationId="{00000000-0000-0000-0000-000000000000}"/>
          </ac:spMkLst>
        </pc:spChg>
        <pc:spChg chg="mod ord">
          <ac:chgData name="EZZINE, Hind" userId="S::ezzineh@who.int::edcab00f-6318-46e5-a4a9-188b01ee222f" providerId="AD" clId="Web-{2E79BE4C-E659-E45B-B2A0-CBCF17982F61}" dt="2021-12-21T17:31:14.814" v="837" actId="20577"/>
          <ac:spMkLst>
            <pc:docMk/>
            <pc:sldMk cId="0" sldId="286"/>
            <ac:spMk id="345" creationId="{00000000-0000-0000-0000-000000000000}"/>
          </ac:spMkLst>
        </pc:spChg>
        <pc:spChg chg="mod">
          <ac:chgData name="EZZINE, Hind" userId="S::ezzineh@who.int::edcab00f-6318-46e5-a4a9-188b01ee222f" providerId="AD" clId="Web-{2E79BE4C-E659-E45B-B2A0-CBCF17982F61}" dt="2021-12-21T17:27:09.775" v="788" actId="20577"/>
          <ac:spMkLst>
            <pc:docMk/>
            <pc:sldMk cId="0" sldId="286"/>
            <ac:spMk id="352" creationId="{00000000-0000-0000-0000-000000000000}"/>
          </ac:spMkLst>
        </pc:spChg>
      </pc:sldChg>
      <pc:sldChg chg="addSp delSp modSp mod modClrScheme chgLayout">
        <pc:chgData name="EZZINE, Hind" userId="S::ezzineh@who.int::edcab00f-6318-46e5-a4a9-188b01ee222f" providerId="AD" clId="Web-{2E79BE4C-E659-E45B-B2A0-CBCF17982F61}" dt="2021-12-21T17:30:58.423" v="834"/>
        <pc:sldMkLst>
          <pc:docMk/>
          <pc:sldMk cId="0" sldId="287"/>
        </pc:sldMkLst>
        <pc:spChg chg="mod ord">
          <ac:chgData name="EZZINE, Hind" userId="S::ezzineh@who.int::edcab00f-6318-46e5-a4a9-188b01ee222f" providerId="AD" clId="Web-{2E79BE4C-E659-E45B-B2A0-CBCF17982F61}" dt="2021-12-21T17:30:17.546" v="821" actId="1076"/>
          <ac:spMkLst>
            <pc:docMk/>
            <pc:sldMk cId="0" sldId="287"/>
            <ac:spMk id="354" creationId="{00000000-0000-0000-0000-000000000000}"/>
          </ac:spMkLst>
        </pc:spChg>
        <pc:spChg chg="mod ord">
          <ac:chgData name="EZZINE, Hind" userId="S::ezzineh@who.int::edcab00f-6318-46e5-a4a9-188b01ee222f" providerId="AD" clId="Web-{2E79BE4C-E659-E45B-B2A0-CBCF17982F61}" dt="2021-12-21T17:30:30.594" v="824" actId="14100"/>
          <ac:spMkLst>
            <pc:docMk/>
            <pc:sldMk cId="0" sldId="287"/>
            <ac:spMk id="355" creationId="{00000000-0000-0000-0000-000000000000}"/>
          </ac:spMkLst>
        </pc:spChg>
        <pc:spChg chg="del mod">
          <ac:chgData name="EZZINE, Hind" userId="S::ezzineh@who.int::edcab00f-6318-46e5-a4a9-188b01ee222f" providerId="AD" clId="Web-{2E79BE4C-E659-E45B-B2A0-CBCF17982F61}" dt="2021-12-21T17:30:49.782" v="830"/>
          <ac:spMkLst>
            <pc:docMk/>
            <pc:sldMk cId="0" sldId="287"/>
            <ac:spMk id="362" creationId="{00000000-0000-0000-0000-000000000000}"/>
          </ac:spMkLst>
        </pc:spChg>
        <pc:graphicFrameChg chg="add mod modGraphic">
          <ac:chgData name="EZZINE, Hind" userId="S::ezzineh@who.int::edcab00f-6318-46e5-a4a9-188b01ee222f" providerId="AD" clId="Web-{2E79BE4C-E659-E45B-B2A0-CBCF17982F61}" dt="2021-12-21T17:30:58.423" v="834"/>
          <ac:graphicFrameMkLst>
            <pc:docMk/>
            <pc:sldMk cId="0" sldId="287"/>
            <ac:graphicFrameMk id="2" creationId="{79774AC2-7F89-48DF-AC63-7376E71B841A}"/>
          </ac:graphicFrameMkLst>
        </pc:graphicFrameChg>
        <pc:picChg chg="del">
          <ac:chgData name="EZZINE, Hind" userId="S::ezzineh@who.int::edcab00f-6318-46e5-a4a9-188b01ee222f" providerId="AD" clId="Web-{2E79BE4C-E659-E45B-B2A0-CBCF17982F61}" dt="2021-12-21T17:30:05.765" v="818"/>
          <ac:picMkLst>
            <pc:docMk/>
            <pc:sldMk cId="0" sldId="287"/>
            <ac:picMk id="356" creationId="{00000000-0000-0000-0000-000000000000}"/>
          </ac:picMkLst>
        </pc:picChg>
      </pc:sldChg>
      <pc:sldChg chg="modSp mod ord modClrScheme chgLayout">
        <pc:chgData name="EZZINE, Hind" userId="S::ezzineh@who.int::edcab00f-6318-46e5-a4a9-188b01ee222f" providerId="AD" clId="Web-{2E79BE4C-E659-E45B-B2A0-CBCF17982F61}" dt="2021-12-21T17:28:36.340" v="793" actId="1076"/>
        <pc:sldMkLst>
          <pc:docMk/>
          <pc:sldMk cId="0" sldId="288"/>
        </pc:sldMkLst>
        <pc:spChg chg="mod ord">
          <ac:chgData name="EZZINE, Hind" userId="S::ezzineh@who.int::edcab00f-6318-46e5-a4a9-188b01ee222f" providerId="AD" clId="Web-{2E79BE4C-E659-E45B-B2A0-CBCF17982F61}" dt="2021-12-21T17:28:36.340" v="793" actId="1076"/>
          <ac:spMkLst>
            <pc:docMk/>
            <pc:sldMk cId="0" sldId="288"/>
            <ac:spMk id="364" creationId="{00000000-0000-0000-0000-000000000000}"/>
          </ac:spMkLst>
        </pc:spChg>
        <pc:spChg chg="mod ord">
          <ac:chgData name="EZZINE, Hind" userId="S::ezzineh@who.int::edcab00f-6318-46e5-a4a9-188b01ee222f" providerId="AD" clId="Web-{2E79BE4C-E659-E45B-B2A0-CBCF17982F61}" dt="2021-12-21T17:28:30.652" v="792" actId="1076"/>
          <ac:spMkLst>
            <pc:docMk/>
            <pc:sldMk cId="0" sldId="288"/>
            <ac:spMk id="365" creationId="{00000000-0000-0000-0000-000000000000}"/>
          </ac:spMkLst>
        </pc:spChg>
      </pc:sldChg>
      <pc:sldChg chg="modSp mod modClrScheme chgLayout">
        <pc:chgData name="EZZINE, Hind" userId="S::ezzineh@who.int::edcab00f-6318-46e5-a4a9-188b01ee222f" providerId="AD" clId="Web-{2E79BE4C-E659-E45B-B2A0-CBCF17982F61}" dt="2021-12-21T17:26:14.023" v="784" actId="20577"/>
        <pc:sldMkLst>
          <pc:docMk/>
          <pc:sldMk cId="0" sldId="289"/>
        </pc:sldMkLst>
        <pc:spChg chg="mod ord">
          <ac:chgData name="EZZINE, Hind" userId="S::ezzineh@who.int::edcab00f-6318-46e5-a4a9-188b01ee222f" providerId="AD" clId="Web-{2E79BE4C-E659-E45B-B2A0-CBCF17982F61}" dt="2021-12-21T17:26:02.851" v="783" actId="1076"/>
          <ac:spMkLst>
            <pc:docMk/>
            <pc:sldMk cId="0" sldId="289"/>
            <ac:spMk id="373" creationId="{00000000-0000-0000-0000-000000000000}"/>
          </ac:spMkLst>
        </pc:spChg>
        <pc:spChg chg="mod ord">
          <ac:chgData name="EZZINE, Hind" userId="S::ezzineh@who.int::edcab00f-6318-46e5-a4a9-188b01ee222f" providerId="AD" clId="Web-{2E79BE4C-E659-E45B-B2A0-CBCF17982F61}" dt="2021-12-21T17:26:14.023" v="784" actId="20577"/>
          <ac:spMkLst>
            <pc:docMk/>
            <pc:sldMk cId="0" sldId="289"/>
            <ac:spMk id="374" creationId="{00000000-0000-0000-0000-000000000000}"/>
          </ac:spMkLst>
        </pc:spChg>
        <pc:spChg chg="mod">
          <ac:chgData name="EZZINE, Hind" userId="S::ezzineh@who.int::edcab00f-6318-46e5-a4a9-188b01ee222f" providerId="AD" clId="Web-{2E79BE4C-E659-E45B-B2A0-CBCF17982F61}" dt="2021-12-21T17:25:40.319" v="781"/>
          <ac:spMkLst>
            <pc:docMk/>
            <pc:sldMk cId="0" sldId="289"/>
            <ac:spMk id="380" creationId="{00000000-0000-0000-0000-000000000000}"/>
          </ac:spMkLst>
        </pc:spChg>
        <pc:spChg chg="mod">
          <ac:chgData name="EZZINE, Hind" userId="S::ezzineh@who.int::edcab00f-6318-46e5-a4a9-188b01ee222f" providerId="AD" clId="Web-{2E79BE4C-E659-E45B-B2A0-CBCF17982F61}" dt="2021-12-21T17:25:46.663" v="782" actId="1076"/>
          <ac:spMkLst>
            <pc:docMk/>
            <pc:sldMk cId="0" sldId="289"/>
            <ac:spMk id="381" creationId="{00000000-0000-0000-0000-000000000000}"/>
          </ac:spMkLst>
        </pc:spChg>
      </pc:sldChg>
      <pc:sldChg chg="addSp delSp modSp mod modClrScheme chgLayout">
        <pc:chgData name="EZZINE, Hind" userId="S::ezzineh@who.int::edcab00f-6318-46e5-a4a9-188b01ee222f" providerId="AD" clId="Web-{2E79BE4C-E659-E45B-B2A0-CBCF17982F61}" dt="2021-12-21T17:36:30.528" v="864" actId="20577"/>
        <pc:sldMkLst>
          <pc:docMk/>
          <pc:sldMk cId="0" sldId="292"/>
        </pc:sldMkLst>
        <pc:spChg chg="add del mod">
          <ac:chgData name="EZZINE, Hind" userId="S::ezzineh@who.int::edcab00f-6318-46e5-a4a9-188b01ee222f" providerId="AD" clId="Web-{2E79BE4C-E659-E45B-B2A0-CBCF17982F61}" dt="2021-12-21T17:20:08.059" v="713"/>
          <ac:spMkLst>
            <pc:docMk/>
            <pc:sldMk cId="0" sldId="292"/>
            <ac:spMk id="2" creationId="{4719FE72-D6FD-4D64-9053-A460A4460EDB}"/>
          </ac:spMkLst>
        </pc:spChg>
        <pc:spChg chg="add mod ord">
          <ac:chgData name="EZZINE, Hind" userId="S::ezzineh@who.int::edcab00f-6318-46e5-a4a9-188b01ee222f" providerId="AD" clId="Web-{2E79BE4C-E659-E45B-B2A0-CBCF17982F61}" dt="2021-12-21T17:35:52.793" v="854"/>
          <ac:spMkLst>
            <pc:docMk/>
            <pc:sldMk cId="0" sldId="292"/>
            <ac:spMk id="3" creationId="{F9144CD6-0A17-44CD-8039-FF89D3A133C5}"/>
          </ac:spMkLst>
        </pc:spChg>
        <pc:spChg chg="mod ord">
          <ac:chgData name="EZZINE, Hind" userId="S::ezzineh@who.int::edcab00f-6318-46e5-a4a9-188b01ee222f" providerId="AD" clId="Web-{2E79BE4C-E659-E45B-B2A0-CBCF17982F61}" dt="2021-12-21T17:36:20.997" v="860" actId="1076"/>
          <ac:spMkLst>
            <pc:docMk/>
            <pc:sldMk cId="0" sldId="292"/>
            <ac:spMk id="396" creationId="{00000000-0000-0000-0000-000000000000}"/>
          </ac:spMkLst>
        </pc:spChg>
        <pc:spChg chg="mod ord">
          <ac:chgData name="EZZINE, Hind" userId="S::ezzineh@who.int::edcab00f-6318-46e5-a4a9-188b01ee222f" providerId="AD" clId="Web-{2E79BE4C-E659-E45B-B2A0-CBCF17982F61}" dt="2021-12-21T17:36:30.528" v="864" actId="20577"/>
          <ac:spMkLst>
            <pc:docMk/>
            <pc:sldMk cId="0" sldId="292"/>
            <ac:spMk id="397" creationId="{00000000-0000-0000-0000-000000000000}"/>
          </ac:spMkLst>
        </pc:spChg>
      </pc:sldChg>
      <pc:sldChg chg="addSp delSp modSp mod modClrScheme chgLayout">
        <pc:chgData name="EZZINE, Hind" userId="S::ezzineh@who.int::edcab00f-6318-46e5-a4a9-188b01ee222f" providerId="AD" clId="Web-{2E79BE4C-E659-E45B-B2A0-CBCF17982F61}" dt="2021-12-21T17:37:10.029" v="868"/>
        <pc:sldMkLst>
          <pc:docMk/>
          <pc:sldMk cId="0" sldId="298"/>
        </pc:sldMkLst>
        <pc:spChg chg="add del mod">
          <ac:chgData name="EZZINE, Hind" userId="S::ezzineh@who.int::edcab00f-6318-46e5-a4a9-188b01ee222f" providerId="AD" clId="Web-{2E79BE4C-E659-E45B-B2A0-CBCF17982F61}" dt="2021-12-21T17:20:08.059" v="713"/>
          <ac:spMkLst>
            <pc:docMk/>
            <pc:sldMk cId="0" sldId="298"/>
            <ac:spMk id="2" creationId="{85C3B598-986A-4766-85C8-3C4FB0D5AC76}"/>
          </ac:spMkLst>
        </pc:spChg>
        <pc:spChg chg="add mod ord">
          <ac:chgData name="EZZINE, Hind" userId="S::ezzineh@who.int::edcab00f-6318-46e5-a4a9-188b01ee222f" providerId="AD" clId="Web-{2E79BE4C-E659-E45B-B2A0-CBCF17982F61}" dt="2021-12-21T17:36:09.856" v="859"/>
          <ac:spMkLst>
            <pc:docMk/>
            <pc:sldMk cId="0" sldId="298"/>
            <ac:spMk id="3" creationId="{9CE85229-44E4-438E-8C4C-B453FC9E63F1}"/>
          </ac:spMkLst>
        </pc:spChg>
        <pc:spChg chg="add del mod">
          <ac:chgData name="EZZINE, Hind" userId="S::ezzineh@who.int::edcab00f-6318-46e5-a4a9-188b01ee222f" providerId="AD" clId="Web-{2E79BE4C-E659-E45B-B2A0-CBCF17982F61}" dt="2021-12-21T17:37:10.029" v="868"/>
          <ac:spMkLst>
            <pc:docMk/>
            <pc:sldMk cId="0" sldId="298"/>
            <ac:spMk id="7" creationId="{F773CD86-1E5B-4F1C-8310-F45DF25FCF84}"/>
          </ac:spMkLst>
        </pc:spChg>
        <pc:spChg chg="mod ord">
          <ac:chgData name="EZZINE, Hind" userId="S::ezzineh@who.int::edcab00f-6318-46e5-a4a9-188b01ee222f" providerId="AD" clId="Web-{2E79BE4C-E659-E45B-B2A0-CBCF17982F61}" dt="2021-12-21T17:36:09.856" v="859"/>
          <ac:spMkLst>
            <pc:docMk/>
            <pc:sldMk cId="0" sldId="298"/>
            <ac:spMk id="419" creationId="{00000000-0000-0000-0000-000000000000}"/>
          </ac:spMkLst>
        </pc:spChg>
        <pc:spChg chg="mod ord">
          <ac:chgData name="EZZINE, Hind" userId="S::ezzineh@who.int::edcab00f-6318-46e5-a4a9-188b01ee222f" providerId="AD" clId="Web-{2E79BE4C-E659-E45B-B2A0-CBCF17982F61}" dt="2021-12-21T17:37:06.545" v="867" actId="1076"/>
          <ac:spMkLst>
            <pc:docMk/>
            <pc:sldMk cId="0" sldId="298"/>
            <ac:spMk id="420" creationId="{00000000-0000-0000-0000-000000000000}"/>
          </ac:spMkLst>
        </pc:spChg>
      </pc:sldChg>
      <pc:sldChg chg="addSp delSp modSp mod modClrScheme chgLayout">
        <pc:chgData name="EZZINE, Hind" userId="S::ezzineh@who.int::edcab00f-6318-46e5-a4a9-188b01ee222f" providerId="AD" clId="Web-{2E79BE4C-E659-E45B-B2A0-CBCF17982F61}" dt="2021-12-21T17:38:39.626" v="878" actId="1076"/>
        <pc:sldMkLst>
          <pc:docMk/>
          <pc:sldMk cId="0" sldId="299"/>
        </pc:sldMkLst>
        <pc:spChg chg="add del mod">
          <ac:chgData name="EZZINE, Hind" userId="S::ezzineh@who.int::edcab00f-6318-46e5-a4a9-188b01ee222f" providerId="AD" clId="Web-{2E79BE4C-E659-E45B-B2A0-CBCF17982F61}" dt="2021-12-21T17:20:08.059" v="713"/>
          <ac:spMkLst>
            <pc:docMk/>
            <pc:sldMk cId="0" sldId="299"/>
            <ac:spMk id="2" creationId="{C3A67956-F054-45ED-B7E5-BD6DB7C525A1}"/>
          </ac:spMkLst>
        </pc:spChg>
        <pc:spChg chg="add mod ord">
          <ac:chgData name="EZZINE, Hind" userId="S::ezzineh@who.int::edcab00f-6318-46e5-a4a9-188b01ee222f" providerId="AD" clId="Web-{2E79BE4C-E659-E45B-B2A0-CBCF17982F61}" dt="2021-12-21T17:35:52.886" v="856"/>
          <ac:spMkLst>
            <pc:docMk/>
            <pc:sldMk cId="0" sldId="299"/>
            <ac:spMk id="3" creationId="{8B345020-44BD-420E-A60D-2A2905B53ACC}"/>
          </ac:spMkLst>
        </pc:spChg>
        <pc:spChg chg="mod ord">
          <ac:chgData name="EZZINE, Hind" userId="S::ezzineh@who.int::edcab00f-6318-46e5-a4a9-188b01ee222f" providerId="AD" clId="Web-{2E79BE4C-E659-E45B-B2A0-CBCF17982F61}" dt="2021-12-21T17:38:36.657" v="877" actId="1076"/>
          <ac:spMkLst>
            <pc:docMk/>
            <pc:sldMk cId="0" sldId="299"/>
            <ac:spMk id="422" creationId="{00000000-0000-0000-0000-000000000000}"/>
          </ac:spMkLst>
        </pc:spChg>
        <pc:spChg chg="mod ord">
          <ac:chgData name="EZZINE, Hind" userId="S::ezzineh@who.int::edcab00f-6318-46e5-a4a9-188b01ee222f" providerId="AD" clId="Web-{2E79BE4C-E659-E45B-B2A0-CBCF17982F61}" dt="2021-12-21T17:38:39.626" v="878" actId="1076"/>
          <ac:spMkLst>
            <pc:docMk/>
            <pc:sldMk cId="0" sldId="299"/>
            <ac:spMk id="423" creationId="{00000000-0000-0000-0000-000000000000}"/>
          </ac:spMkLst>
        </pc:spChg>
      </pc:sldChg>
      <pc:sldChg chg="addSp delSp modSp mod modClrScheme chgLayout">
        <pc:chgData name="EZZINE, Hind" userId="S::ezzineh@who.int::edcab00f-6318-46e5-a4a9-188b01ee222f" providerId="AD" clId="Web-{2E79BE4C-E659-E45B-B2A0-CBCF17982F61}" dt="2021-12-21T17:50:10.850" v="940" actId="1076"/>
        <pc:sldMkLst>
          <pc:docMk/>
          <pc:sldMk cId="0" sldId="300"/>
        </pc:sldMkLst>
        <pc:spChg chg="add del mod">
          <ac:chgData name="EZZINE, Hind" userId="S::ezzineh@who.int::edcab00f-6318-46e5-a4a9-188b01ee222f" providerId="AD" clId="Web-{2E79BE4C-E659-E45B-B2A0-CBCF17982F61}" dt="2021-12-21T17:20:08.059" v="713"/>
          <ac:spMkLst>
            <pc:docMk/>
            <pc:sldMk cId="0" sldId="300"/>
            <ac:spMk id="2" creationId="{A317EF68-CB5D-4670-A355-9AFC65DFDDDD}"/>
          </ac:spMkLst>
        </pc:spChg>
        <pc:spChg chg="add mod ord">
          <ac:chgData name="EZZINE, Hind" userId="S::ezzineh@who.int::edcab00f-6318-46e5-a4a9-188b01ee222f" providerId="AD" clId="Web-{2E79BE4C-E659-E45B-B2A0-CBCF17982F61}" dt="2021-12-21T17:35:52.965" v="858"/>
          <ac:spMkLst>
            <pc:docMk/>
            <pc:sldMk cId="0" sldId="300"/>
            <ac:spMk id="3" creationId="{573AD2FB-6183-4C1E-A104-01A646D47E68}"/>
          </ac:spMkLst>
        </pc:spChg>
        <pc:spChg chg="mod ord">
          <ac:chgData name="EZZINE, Hind" userId="S::ezzineh@who.int::edcab00f-6318-46e5-a4a9-188b01ee222f" providerId="AD" clId="Web-{2E79BE4C-E659-E45B-B2A0-CBCF17982F61}" dt="2021-12-21T17:50:10.850" v="940" actId="1076"/>
          <ac:spMkLst>
            <pc:docMk/>
            <pc:sldMk cId="0" sldId="300"/>
            <ac:spMk id="425" creationId="{00000000-0000-0000-0000-000000000000}"/>
          </ac:spMkLst>
        </pc:spChg>
        <pc:spChg chg="mod ord">
          <ac:chgData name="EZZINE, Hind" userId="S::ezzineh@who.int::edcab00f-6318-46e5-a4a9-188b01ee222f" providerId="AD" clId="Web-{2E79BE4C-E659-E45B-B2A0-CBCF17982F61}" dt="2021-12-21T17:35:52.965" v="858"/>
          <ac:spMkLst>
            <pc:docMk/>
            <pc:sldMk cId="0" sldId="300"/>
            <ac:spMk id="426" creationId="{00000000-0000-0000-0000-000000000000}"/>
          </ac:spMkLst>
        </pc:spChg>
      </pc:sldChg>
      <pc:sldChg chg="addSp delSp modSp mod modClrScheme chgLayout">
        <pc:chgData name="EZZINE, Hind" userId="S::ezzineh@who.int::edcab00f-6318-46e5-a4a9-188b01ee222f" providerId="AD" clId="Web-{2E79BE4C-E659-E45B-B2A0-CBCF17982F61}" dt="2021-12-21T16:29:45.512" v="255" actId="20577"/>
        <pc:sldMkLst>
          <pc:docMk/>
          <pc:sldMk cId="1655721526" sldId="303"/>
        </pc:sldMkLst>
        <pc:spChg chg="add del">
          <ac:chgData name="EZZINE, Hind" userId="S::ezzineh@who.int::edcab00f-6318-46e5-a4a9-188b01ee222f" providerId="AD" clId="Web-{2E79BE4C-E659-E45B-B2A0-CBCF17982F61}" dt="2021-12-21T16:28:47.573" v="232"/>
          <ac:spMkLst>
            <pc:docMk/>
            <pc:sldMk cId="1655721526" sldId="303"/>
            <ac:spMk id="5" creationId="{C03825AA-21CE-41F7-9F12-00D47B27A560}"/>
          </ac:spMkLst>
        </pc:spChg>
        <pc:spChg chg="mod ord">
          <ac:chgData name="EZZINE, Hind" userId="S::ezzineh@who.int::edcab00f-6318-46e5-a4a9-188b01ee222f" providerId="AD" clId="Web-{2E79BE4C-E659-E45B-B2A0-CBCF17982F61}" dt="2021-12-21T16:25:51.505" v="204" actId="20577"/>
          <ac:spMkLst>
            <pc:docMk/>
            <pc:sldMk cId="1655721526" sldId="303"/>
            <ac:spMk id="108" creationId="{00000000-0000-0000-0000-000000000000}"/>
          </ac:spMkLst>
        </pc:spChg>
        <pc:spChg chg="mod ord">
          <ac:chgData name="EZZINE, Hind" userId="S::ezzineh@who.int::edcab00f-6318-46e5-a4a9-188b01ee222f" providerId="AD" clId="Web-{2E79BE4C-E659-E45B-B2A0-CBCF17982F61}" dt="2021-12-21T16:29:45.512" v="255" actId="20577"/>
          <ac:spMkLst>
            <pc:docMk/>
            <pc:sldMk cId="1655721526" sldId="303"/>
            <ac:spMk id="109" creationId="{00000000-0000-0000-0000-000000000000}"/>
          </ac:spMkLst>
        </pc:spChg>
        <pc:graphicFrameChg chg="add del">
          <ac:chgData name="EZZINE, Hind" userId="S::ezzineh@who.int::edcab00f-6318-46e5-a4a9-188b01ee222f" providerId="AD" clId="Web-{2E79BE4C-E659-E45B-B2A0-CBCF17982F61}" dt="2021-12-21T16:28:37.416" v="230"/>
          <ac:graphicFrameMkLst>
            <pc:docMk/>
            <pc:sldMk cId="1655721526" sldId="303"/>
            <ac:graphicFrameMk id="2" creationId="{6CB02E05-9B2A-4874-966A-576E664D944E}"/>
          </ac:graphicFrameMkLst>
        </pc:graphicFrameChg>
        <pc:graphicFrameChg chg="add del">
          <ac:chgData name="EZZINE, Hind" userId="S::ezzineh@who.int::edcab00f-6318-46e5-a4a9-188b01ee222f" providerId="AD" clId="Web-{2E79BE4C-E659-E45B-B2A0-CBCF17982F61}" dt="2021-12-21T16:28:36.369" v="229"/>
          <ac:graphicFrameMkLst>
            <pc:docMk/>
            <pc:sldMk cId="1655721526" sldId="303"/>
            <ac:graphicFrameMk id="3" creationId="{83159842-9EA9-4DFF-A13A-E465E7EA0892}"/>
          </ac:graphicFrameMkLst>
        </pc:graphicFrameChg>
        <pc:graphicFrameChg chg="add del">
          <ac:chgData name="EZZINE, Hind" userId="S::ezzineh@who.int::edcab00f-6318-46e5-a4a9-188b01ee222f" providerId="AD" clId="Web-{2E79BE4C-E659-E45B-B2A0-CBCF17982F61}" dt="2021-12-21T16:28:33.510" v="228"/>
          <ac:graphicFrameMkLst>
            <pc:docMk/>
            <pc:sldMk cId="1655721526" sldId="303"/>
            <ac:graphicFrameMk id="4" creationId="{94FBA37D-3F06-4FAE-8D1B-A54F6D01C54A}"/>
          </ac:graphicFrameMkLst>
        </pc:graphicFrameChg>
        <pc:graphicFrameChg chg="add mod modGraphic">
          <ac:chgData name="EZZINE, Hind" userId="S::ezzineh@who.int::edcab00f-6318-46e5-a4a9-188b01ee222f" providerId="AD" clId="Web-{2E79BE4C-E659-E45B-B2A0-CBCF17982F61}" dt="2021-12-21T16:29:23.386" v="250" actId="1076"/>
          <ac:graphicFrameMkLst>
            <pc:docMk/>
            <pc:sldMk cId="1655721526" sldId="303"/>
            <ac:graphicFrameMk id="6" creationId="{12494D99-0071-43BD-8BF1-623DC9DE85EA}"/>
          </ac:graphicFrameMkLst>
        </pc:graphicFrameChg>
      </pc:sldChg>
      <pc:sldChg chg="modSp mod modClrScheme chgLayout">
        <pc:chgData name="EZZINE, Hind" userId="S::ezzineh@who.int::edcab00f-6318-46e5-a4a9-188b01ee222f" providerId="AD" clId="Web-{2E79BE4C-E659-E45B-B2A0-CBCF17982F61}" dt="2021-12-21T16:48:10.718" v="460" actId="20577"/>
        <pc:sldMkLst>
          <pc:docMk/>
          <pc:sldMk cId="409320753" sldId="304"/>
        </pc:sldMkLst>
        <pc:spChg chg="mod ord">
          <ac:chgData name="EZZINE, Hind" userId="S::ezzineh@who.int::edcab00f-6318-46e5-a4a9-188b01ee222f" providerId="AD" clId="Web-{2E79BE4C-E659-E45B-B2A0-CBCF17982F61}" dt="2021-12-21T16:36:08.758" v="323" actId="1076"/>
          <ac:spMkLst>
            <pc:docMk/>
            <pc:sldMk cId="409320753" sldId="304"/>
            <ac:spMk id="151" creationId="{00000000-0000-0000-0000-000000000000}"/>
          </ac:spMkLst>
        </pc:spChg>
        <pc:spChg chg="mod ord">
          <ac:chgData name="EZZINE, Hind" userId="S::ezzineh@who.int::edcab00f-6318-46e5-a4a9-188b01ee222f" providerId="AD" clId="Web-{2E79BE4C-E659-E45B-B2A0-CBCF17982F61}" dt="2021-12-21T16:48:10.718" v="460" actId="20577"/>
          <ac:spMkLst>
            <pc:docMk/>
            <pc:sldMk cId="409320753" sldId="304"/>
            <ac:spMk id="152" creationId="{00000000-0000-0000-0000-000000000000}"/>
          </ac:spMkLst>
        </pc:spChg>
      </pc:sldChg>
      <pc:sldChg chg="del">
        <pc:chgData name="EZZINE, Hind" userId="S::ezzineh@who.int::edcab00f-6318-46e5-a4a9-188b01ee222f" providerId="AD" clId="Web-{2E79BE4C-E659-E45B-B2A0-CBCF17982F61}" dt="2021-12-21T14:54:16.451" v="53"/>
        <pc:sldMkLst>
          <pc:docMk/>
          <pc:sldMk cId="1964212103" sldId="309"/>
        </pc:sldMkLst>
      </pc:sldChg>
      <pc:sldChg chg="del">
        <pc:chgData name="EZZINE, Hind" userId="S::ezzineh@who.int::edcab00f-6318-46e5-a4a9-188b01ee222f" providerId="AD" clId="Web-{2E79BE4C-E659-E45B-B2A0-CBCF17982F61}" dt="2021-12-21T14:45:15.565" v="48"/>
        <pc:sldMkLst>
          <pc:docMk/>
          <pc:sldMk cId="1210812394" sldId="310"/>
        </pc:sldMkLst>
      </pc:sldChg>
      <pc:sldChg chg="addSp delSp modSp mod modClrScheme chgLayout">
        <pc:chgData name="EZZINE, Hind" userId="S::ezzineh@who.int::edcab00f-6318-46e5-a4a9-188b01ee222f" providerId="AD" clId="Web-{2E79BE4C-E659-E45B-B2A0-CBCF17982F61}" dt="2021-12-21T17:49:23.318" v="935" actId="1076"/>
        <pc:sldMkLst>
          <pc:docMk/>
          <pc:sldMk cId="1292827916" sldId="313"/>
        </pc:sldMkLst>
        <pc:spChg chg="mod ord">
          <ac:chgData name="EZZINE, Hind" userId="S::ezzineh@who.int::edcab00f-6318-46e5-a4a9-188b01ee222f" providerId="AD" clId="Web-{2E79BE4C-E659-E45B-B2A0-CBCF17982F61}" dt="2021-12-21T17:46:43.141" v="886" actId="1076"/>
          <ac:spMkLst>
            <pc:docMk/>
            <pc:sldMk cId="1292827916" sldId="313"/>
            <ac:spMk id="2" creationId="{40FF53F9-003E-4CA5-8808-9E5875BE3D1D}"/>
          </ac:spMkLst>
        </pc:spChg>
        <pc:spChg chg="mod ord">
          <ac:chgData name="EZZINE, Hind" userId="S::ezzineh@who.int::edcab00f-6318-46e5-a4a9-188b01ee222f" providerId="AD" clId="Web-{2E79BE4C-E659-E45B-B2A0-CBCF17982F61}" dt="2021-12-21T17:49:23.318" v="935" actId="1076"/>
          <ac:spMkLst>
            <pc:docMk/>
            <pc:sldMk cId="1292827916" sldId="313"/>
            <ac:spMk id="3" creationId="{CC919DC9-8388-4F72-8D63-BA6F425716F8}"/>
          </ac:spMkLst>
        </pc:spChg>
        <pc:spChg chg="add del mod">
          <ac:chgData name="EZZINE, Hind" userId="S::ezzineh@who.int::edcab00f-6318-46e5-a4a9-188b01ee222f" providerId="AD" clId="Web-{2E79BE4C-E659-E45B-B2A0-CBCF17982F61}" dt="2021-12-21T17:20:08.059" v="713"/>
          <ac:spMkLst>
            <pc:docMk/>
            <pc:sldMk cId="1292827916" sldId="313"/>
            <ac:spMk id="4" creationId="{A457D2AE-92D0-48B6-92E9-3D5332D8FBE7}"/>
          </ac:spMkLst>
        </pc:spChg>
        <pc:spChg chg="add mod ord">
          <ac:chgData name="EZZINE, Hind" userId="S::ezzineh@who.int::edcab00f-6318-46e5-a4a9-188b01ee222f" providerId="AD" clId="Web-{2E79BE4C-E659-E45B-B2A0-CBCF17982F61}" dt="2021-12-21T17:35:52.933" v="857"/>
          <ac:spMkLst>
            <pc:docMk/>
            <pc:sldMk cId="1292827916" sldId="313"/>
            <ac:spMk id="5" creationId="{6AFD72B5-0B59-4333-A1E2-13BDF0D72BDE}"/>
          </ac:spMkLst>
        </pc:spChg>
      </pc:sldChg>
      <pc:sldChg chg="addSp delSp modSp mod modClrScheme chgLayout">
        <pc:chgData name="EZZINE, Hind" userId="S::ezzineh@who.int::edcab00f-6318-46e5-a4a9-188b01ee222f" providerId="AD" clId="Web-{2E79BE4C-E659-E45B-B2A0-CBCF17982F61}" dt="2021-12-21T17:36:54.607" v="866" actId="1076"/>
        <pc:sldMkLst>
          <pc:docMk/>
          <pc:sldMk cId="2598468205" sldId="348"/>
        </pc:sldMkLst>
        <pc:spChg chg="mod ord">
          <ac:chgData name="EZZINE, Hind" userId="S::ezzineh@who.int::edcab00f-6318-46e5-a4a9-188b01ee222f" providerId="AD" clId="Web-{2E79BE4C-E659-E45B-B2A0-CBCF17982F61}" dt="2021-12-21T17:36:54.607" v="866" actId="1076"/>
          <ac:spMkLst>
            <pc:docMk/>
            <pc:sldMk cId="2598468205" sldId="348"/>
            <ac:spMk id="3" creationId="{924D3E0D-2F5C-4D96-9ED7-3EA391749364}"/>
          </ac:spMkLst>
        </pc:spChg>
        <pc:spChg chg="add del mod">
          <ac:chgData name="EZZINE, Hind" userId="S::ezzineh@who.int::edcab00f-6318-46e5-a4a9-188b01ee222f" providerId="AD" clId="Web-{2E79BE4C-E659-E45B-B2A0-CBCF17982F61}" dt="2021-12-21T17:20:08.059" v="713"/>
          <ac:spMkLst>
            <pc:docMk/>
            <pc:sldMk cId="2598468205" sldId="348"/>
            <ac:spMk id="4" creationId="{68BE0639-651A-457E-8F31-BCBD9BD0EB7F}"/>
          </ac:spMkLst>
        </pc:spChg>
        <pc:spChg chg="add mod ord">
          <ac:chgData name="EZZINE, Hind" userId="S::ezzineh@who.int::edcab00f-6318-46e5-a4a9-188b01ee222f" providerId="AD" clId="Web-{2E79BE4C-E659-E45B-B2A0-CBCF17982F61}" dt="2021-12-21T17:36:49.310" v="865"/>
          <ac:spMkLst>
            <pc:docMk/>
            <pc:sldMk cId="2598468205" sldId="348"/>
            <ac:spMk id="5" creationId="{D0027D35-1BC5-475F-9912-B04B107D43C7}"/>
          </ac:spMkLst>
        </pc:spChg>
      </pc:sldChg>
      <pc:sldChg chg="addSp delSp modSp mod modShow">
        <pc:chgData name="EZZINE, Hind" userId="S::ezzineh@who.int::edcab00f-6318-46e5-a4a9-188b01ee222f" providerId="AD" clId="Web-{2E79BE4C-E659-E45B-B2A0-CBCF17982F61}" dt="2021-12-21T18:04:47.909" v="1136"/>
        <pc:sldMkLst>
          <pc:docMk/>
          <pc:sldMk cId="1783729517" sldId="1644"/>
        </pc:sldMkLst>
        <pc:spChg chg="add del mod">
          <ac:chgData name="EZZINE, Hind" userId="S::ezzineh@who.int::edcab00f-6318-46e5-a4a9-188b01ee222f" providerId="AD" clId="Web-{2E79BE4C-E659-E45B-B2A0-CBCF17982F61}" dt="2021-12-21T17:20:08.059" v="713"/>
          <ac:spMkLst>
            <pc:docMk/>
            <pc:sldMk cId="1783729517" sldId="1644"/>
            <ac:spMk id="2" creationId="{E9E7DEBE-B764-4AD5-881C-F8D0E79DF0E2}"/>
          </ac:spMkLst>
        </pc:spChg>
        <pc:spChg chg="add mod">
          <ac:chgData name="EZZINE, Hind" userId="S::ezzineh@who.int::edcab00f-6318-46e5-a4a9-188b01ee222f" providerId="AD" clId="Web-{2E79BE4C-E659-E45B-B2A0-CBCF17982F61}" dt="2021-12-21T17:20:18.622" v="715"/>
          <ac:spMkLst>
            <pc:docMk/>
            <pc:sldMk cId="1783729517" sldId="1644"/>
            <ac:spMk id="3" creationId="{552DEB7E-39A9-49A6-9DA8-5A4387A55987}"/>
          </ac:spMkLst>
        </pc:spChg>
      </pc:sldChg>
      <pc:sldChg chg="addSp delSp modSp mod ord modClrScheme chgLayout">
        <pc:chgData name="EZZINE, Hind" userId="S::ezzineh@who.int::edcab00f-6318-46e5-a4a9-188b01ee222f" providerId="AD" clId="Web-{2E79BE4C-E659-E45B-B2A0-CBCF17982F61}" dt="2021-12-21T20:33:56.380" v="1755" actId="20577"/>
        <pc:sldMkLst>
          <pc:docMk/>
          <pc:sldMk cId="3751759946" sldId="1645"/>
        </pc:sldMkLst>
        <pc:spChg chg="add del mod">
          <ac:chgData name="EZZINE, Hind" userId="S::ezzineh@who.int::edcab00f-6318-46e5-a4a9-188b01ee222f" providerId="AD" clId="Web-{2E79BE4C-E659-E45B-B2A0-CBCF17982F61}" dt="2021-12-21T17:20:08.059" v="713"/>
          <ac:spMkLst>
            <pc:docMk/>
            <pc:sldMk cId="3751759946" sldId="1645"/>
            <ac:spMk id="2" creationId="{C0B9E29B-DE12-4D03-93B7-AA4D5876C20C}"/>
          </ac:spMkLst>
        </pc:spChg>
        <pc:spChg chg="mod ord">
          <ac:chgData name="EZZINE, Hind" userId="S::ezzineh@who.int::edcab00f-6318-46e5-a4a9-188b01ee222f" providerId="AD" clId="Web-{2E79BE4C-E659-E45B-B2A0-CBCF17982F61}" dt="2021-12-21T20:32:57.892" v="1744"/>
          <ac:spMkLst>
            <pc:docMk/>
            <pc:sldMk cId="3751759946" sldId="1645"/>
            <ac:spMk id="3" creationId="{874EAF50-E242-47E3-8C27-EA066C4E402B}"/>
          </ac:spMkLst>
        </pc:spChg>
        <pc:spChg chg="mod">
          <ac:chgData name="EZZINE, Hind" userId="S::ezzineh@who.int::edcab00f-6318-46e5-a4a9-188b01ee222f" providerId="AD" clId="Web-{2E79BE4C-E659-E45B-B2A0-CBCF17982F61}" dt="2021-12-21T20:33:56.380" v="1755" actId="20577"/>
          <ac:spMkLst>
            <pc:docMk/>
            <pc:sldMk cId="3751759946" sldId="1645"/>
            <ac:spMk id="4" creationId="{8FBBF8CE-76BB-41A0-9397-99336DB2DC87}"/>
          </ac:spMkLst>
        </pc:spChg>
        <pc:spChg chg="add mod ord">
          <ac:chgData name="EZZINE, Hind" userId="S::ezzineh@who.int::edcab00f-6318-46e5-a4a9-188b01ee222f" providerId="AD" clId="Web-{2E79BE4C-E659-E45B-B2A0-CBCF17982F61}" dt="2021-12-21T20:32:57.892" v="1744"/>
          <ac:spMkLst>
            <pc:docMk/>
            <pc:sldMk cId="3751759946" sldId="1645"/>
            <ac:spMk id="5" creationId="{816FB261-C90B-4451-94BF-C660CE1033B6}"/>
          </ac:spMkLst>
        </pc:spChg>
      </pc:sldChg>
      <pc:sldChg chg="addSp delSp modSp mod ord modShow">
        <pc:chgData name="EZZINE, Hind" userId="S::ezzineh@who.int::edcab00f-6318-46e5-a4a9-188b01ee222f" providerId="AD" clId="Web-{2E79BE4C-E659-E45B-B2A0-CBCF17982F61}" dt="2021-12-21T18:05:20.550" v="1139"/>
        <pc:sldMkLst>
          <pc:docMk/>
          <pc:sldMk cId="2452396813" sldId="1646"/>
        </pc:sldMkLst>
        <pc:spChg chg="add del mod">
          <ac:chgData name="EZZINE, Hind" userId="S::ezzineh@who.int::edcab00f-6318-46e5-a4a9-188b01ee222f" providerId="AD" clId="Web-{2E79BE4C-E659-E45B-B2A0-CBCF17982F61}" dt="2021-12-21T17:20:08.059" v="713"/>
          <ac:spMkLst>
            <pc:docMk/>
            <pc:sldMk cId="2452396813" sldId="1646"/>
            <ac:spMk id="2" creationId="{F75E8384-28C7-415B-BE4C-6F84AA75EA3E}"/>
          </ac:spMkLst>
        </pc:spChg>
        <pc:spChg chg="add mod">
          <ac:chgData name="EZZINE, Hind" userId="S::ezzineh@who.int::edcab00f-6318-46e5-a4a9-188b01ee222f" providerId="AD" clId="Web-{2E79BE4C-E659-E45B-B2A0-CBCF17982F61}" dt="2021-12-21T17:20:18.622" v="715"/>
          <ac:spMkLst>
            <pc:docMk/>
            <pc:sldMk cId="2452396813" sldId="1646"/>
            <ac:spMk id="3" creationId="{9E9C4196-7582-4839-91F7-4F138E7C8261}"/>
          </ac:spMkLst>
        </pc:spChg>
      </pc:sldChg>
      <pc:sldChg chg="addSp delSp modSp mod ord modClrScheme chgLayout">
        <pc:chgData name="EZZINE, Hind" userId="S::ezzineh@who.int::edcab00f-6318-46e5-a4a9-188b01ee222f" providerId="AD" clId="Web-{2E79BE4C-E659-E45B-B2A0-CBCF17982F61}" dt="2021-12-21T20:32:27.859" v="1741"/>
        <pc:sldMkLst>
          <pc:docMk/>
          <pc:sldMk cId="46957651" sldId="1686"/>
        </pc:sldMkLst>
        <pc:spChg chg="del">
          <ac:chgData name="EZZINE, Hind" userId="S::ezzineh@who.int::edcab00f-6318-46e5-a4a9-188b01ee222f" providerId="AD" clId="Web-{2E79BE4C-E659-E45B-B2A0-CBCF17982F61}" dt="2021-12-21T16:12:06.588" v="160"/>
          <ac:spMkLst>
            <pc:docMk/>
            <pc:sldMk cId="46957651" sldId="1686"/>
            <ac:spMk id="4" creationId="{61296499-FD76-43C3-B10F-230C51771CF8}"/>
          </ac:spMkLst>
        </pc:spChg>
        <pc:spChg chg="mod">
          <ac:chgData name="EZZINE, Hind" userId="S::ezzineh@who.int::edcab00f-6318-46e5-a4a9-188b01ee222f" providerId="AD" clId="Web-{2E79BE4C-E659-E45B-B2A0-CBCF17982F61}" dt="2021-12-21T20:32:04.357" v="1740" actId="20577"/>
          <ac:spMkLst>
            <pc:docMk/>
            <pc:sldMk cId="46957651" sldId="1686"/>
            <ac:spMk id="5" creationId="{F9296B53-2EEB-40F5-B75E-300401566832}"/>
          </ac:spMkLst>
        </pc:spChg>
        <pc:spChg chg="add del mod">
          <ac:chgData name="EZZINE, Hind" userId="S::ezzineh@who.int::edcab00f-6318-46e5-a4a9-188b01ee222f" providerId="AD" clId="Web-{2E79BE4C-E659-E45B-B2A0-CBCF17982F61}" dt="2021-12-21T17:20:08.059" v="713"/>
          <ac:spMkLst>
            <pc:docMk/>
            <pc:sldMk cId="46957651" sldId="1686"/>
            <ac:spMk id="7" creationId="{4B2D0CEB-C3F8-4914-BD8A-A956249F5955}"/>
          </ac:spMkLst>
        </pc:spChg>
        <pc:spChg chg="add mod ord">
          <ac:chgData name="EZZINE, Hind" userId="S::ezzineh@who.int::edcab00f-6318-46e5-a4a9-188b01ee222f" providerId="AD" clId="Web-{2E79BE4C-E659-E45B-B2A0-CBCF17982F61}" dt="2021-12-21T20:32:27.859" v="1741"/>
          <ac:spMkLst>
            <pc:docMk/>
            <pc:sldMk cId="46957651" sldId="1686"/>
            <ac:spMk id="8" creationId="{2523468A-F1D2-433F-9F65-74748FD7394E}"/>
          </ac:spMkLst>
        </pc:spChg>
        <pc:spChg chg="del">
          <ac:chgData name="EZZINE, Hind" userId="S::ezzineh@who.int::edcab00f-6318-46e5-a4a9-188b01ee222f" providerId="AD" clId="Web-{2E79BE4C-E659-E45B-B2A0-CBCF17982F61}" dt="2021-12-21T20:32:27.859" v="1741"/>
          <ac:spMkLst>
            <pc:docMk/>
            <pc:sldMk cId="46957651" sldId="1686"/>
            <ac:spMk id="262" creationId="{00000000-0000-0000-0000-000000000000}"/>
          </ac:spMkLst>
        </pc:spChg>
      </pc:sldChg>
      <pc:sldChg chg="del">
        <pc:chgData name="EZZINE, Hind" userId="S::ezzineh@who.int::edcab00f-6318-46e5-a4a9-188b01ee222f" providerId="AD" clId="Web-{2E79BE4C-E659-E45B-B2A0-CBCF17982F61}" dt="2021-12-21T16:01:41.147" v="150"/>
        <pc:sldMkLst>
          <pc:docMk/>
          <pc:sldMk cId="708406239" sldId="1689"/>
        </pc:sldMkLst>
      </pc:sldChg>
      <pc:sldChg chg="addSp delSp modSp mod modClrScheme chgLayout">
        <pc:chgData name="EZZINE, Hind" userId="S::ezzineh@who.int::edcab00f-6318-46e5-a4a9-188b01ee222f" providerId="AD" clId="Web-{2E79BE4C-E659-E45B-B2A0-CBCF17982F61}" dt="2021-12-21T16:30:52.889" v="265" actId="1076"/>
        <pc:sldMkLst>
          <pc:docMk/>
          <pc:sldMk cId="3285161522" sldId="1691"/>
        </pc:sldMkLst>
        <pc:spChg chg="mod">
          <ac:chgData name="EZZINE, Hind" userId="S::ezzineh@who.int::edcab00f-6318-46e5-a4a9-188b01ee222f" providerId="AD" clId="Web-{2E79BE4C-E659-E45B-B2A0-CBCF17982F61}" dt="2021-12-21T16:30:52.889" v="265" actId="1076"/>
          <ac:spMkLst>
            <pc:docMk/>
            <pc:sldMk cId="3285161522" sldId="1691"/>
            <ac:spMk id="2" creationId="{1944E357-522A-43EF-86F8-8BE80DC2428D}"/>
          </ac:spMkLst>
        </pc:spChg>
        <pc:spChg chg="add">
          <ac:chgData name="EZZINE, Hind" userId="S::ezzineh@who.int::edcab00f-6318-46e5-a4a9-188b01ee222f" providerId="AD" clId="Web-{2E79BE4C-E659-E45B-B2A0-CBCF17982F61}" dt="2021-12-21T16:30:11.591" v="258"/>
          <ac:spMkLst>
            <pc:docMk/>
            <pc:sldMk cId="3285161522" sldId="1691"/>
            <ac:spMk id="3" creationId="{37B22AAA-9342-43AC-8F65-25CA62562D11}"/>
          </ac:spMkLst>
        </pc:spChg>
        <pc:spChg chg="del mod ord">
          <ac:chgData name="EZZINE, Hind" userId="S::ezzineh@who.int::edcab00f-6318-46e5-a4a9-188b01ee222f" providerId="AD" clId="Web-{2E79BE4C-E659-E45B-B2A0-CBCF17982F61}" dt="2021-12-21T16:30:09.966" v="257"/>
          <ac:spMkLst>
            <pc:docMk/>
            <pc:sldMk cId="3285161522" sldId="1691"/>
            <ac:spMk id="108" creationId="{00000000-0000-0000-0000-000000000000}"/>
          </ac:spMkLst>
        </pc:spChg>
        <pc:spChg chg="mod ord">
          <ac:chgData name="EZZINE, Hind" userId="S::ezzineh@who.int::edcab00f-6318-46e5-a4a9-188b01ee222f" providerId="AD" clId="Web-{2E79BE4C-E659-E45B-B2A0-CBCF17982F61}" dt="2021-12-21T16:30:43.186" v="262" actId="20577"/>
          <ac:spMkLst>
            <pc:docMk/>
            <pc:sldMk cId="3285161522" sldId="1691"/>
            <ac:spMk id="109" creationId="{00000000-0000-0000-0000-000000000000}"/>
          </ac:spMkLst>
        </pc:spChg>
      </pc:sldChg>
      <pc:sldChg chg="addSp delSp modSp mod modClrScheme chgLayout">
        <pc:chgData name="EZZINE, Hind" userId="S::ezzineh@who.int::edcab00f-6318-46e5-a4a9-188b01ee222f" providerId="AD" clId="Web-{2E79BE4C-E659-E45B-B2A0-CBCF17982F61}" dt="2021-12-21T17:38:25.079" v="874" actId="1076"/>
        <pc:sldMkLst>
          <pc:docMk/>
          <pc:sldMk cId="330961215" sldId="1693"/>
        </pc:sldMkLst>
        <pc:spChg chg="add del mod">
          <ac:chgData name="EZZINE, Hind" userId="S::ezzineh@who.int::edcab00f-6318-46e5-a4a9-188b01ee222f" providerId="AD" clId="Web-{2E79BE4C-E659-E45B-B2A0-CBCF17982F61}" dt="2021-12-21T17:20:08.059" v="713"/>
          <ac:spMkLst>
            <pc:docMk/>
            <pc:sldMk cId="330961215" sldId="1693"/>
            <ac:spMk id="2" creationId="{0BDEBBC2-44C2-457D-BF2E-B10888BA4A52}"/>
          </ac:spMkLst>
        </pc:spChg>
        <pc:spChg chg="add mod ord">
          <ac:chgData name="EZZINE, Hind" userId="S::ezzineh@who.int::edcab00f-6318-46e5-a4a9-188b01ee222f" providerId="AD" clId="Web-{2E79BE4C-E659-E45B-B2A0-CBCF17982F61}" dt="2021-12-21T17:35:52.840" v="855"/>
          <ac:spMkLst>
            <pc:docMk/>
            <pc:sldMk cId="330961215" sldId="1693"/>
            <ac:spMk id="3" creationId="{79D913DD-A2EB-462C-A8DB-5C1E3CF587EC}"/>
          </ac:spMkLst>
        </pc:spChg>
        <pc:spChg chg="mod ord">
          <ac:chgData name="EZZINE, Hind" userId="S::ezzineh@who.int::edcab00f-6318-46e5-a4a9-188b01ee222f" providerId="AD" clId="Web-{2E79BE4C-E659-E45B-B2A0-CBCF17982F61}" dt="2021-12-21T17:38:25.079" v="874" actId="1076"/>
          <ac:spMkLst>
            <pc:docMk/>
            <pc:sldMk cId="330961215" sldId="1693"/>
            <ac:spMk id="419" creationId="{00000000-0000-0000-0000-000000000000}"/>
          </ac:spMkLst>
        </pc:spChg>
        <pc:spChg chg="mod ord">
          <ac:chgData name="EZZINE, Hind" userId="S::ezzineh@who.int::edcab00f-6318-46e5-a4a9-188b01ee222f" providerId="AD" clId="Web-{2E79BE4C-E659-E45B-B2A0-CBCF17982F61}" dt="2021-12-21T17:38:20.516" v="873" actId="20577"/>
          <ac:spMkLst>
            <pc:docMk/>
            <pc:sldMk cId="330961215" sldId="1693"/>
            <ac:spMk id="420" creationId="{00000000-0000-0000-0000-000000000000}"/>
          </ac:spMkLst>
        </pc:spChg>
      </pc:sldChg>
      <pc:sldChg chg="addSp delSp modSp mod ord modClrScheme chgLayout">
        <pc:chgData name="EZZINE, Hind" userId="S::ezzineh@who.int::edcab00f-6318-46e5-a4a9-188b01ee222f" providerId="AD" clId="Web-{2E79BE4C-E659-E45B-B2A0-CBCF17982F61}" dt="2021-12-21T20:33:45.551" v="1753" actId="20577"/>
        <pc:sldMkLst>
          <pc:docMk/>
          <pc:sldMk cId="3774726176" sldId="1695"/>
        </pc:sldMkLst>
        <pc:spChg chg="add del mod">
          <ac:chgData name="EZZINE, Hind" userId="S::ezzineh@who.int::edcab00f-6318-46e5-a4a9-188b01ee222f" providerId="AD" clId="Web-{2E79BE4C-E659-E45B-B2A0-CBCF17982F61}" dt="2021-12-21T17:20:08.059" v="713"/>
          <ac:spMkLst>
            <pc:docMk/>
            <pc:sldMk cId="3774726176" sldId="1695"/>
            <ac:spMk id="2" creationId="{48C1993C-7C23-4C4C-A2A0-B5E271CBF0C6}"/>
          </ac:spMkLst>
        </pc:spChg>
        <pc:spChg chg="mod ord">
          <ac:chgData name="EZZINE, Hind" userId="S::ezzineh@who.int::edcab00f-6318-46e5-a4a9-188b01ee222f" providerId="AD" clId="Web-{2E79BE4C-E659-E45B-B2A0-CBCF17982F61}" dt="2021-12-21T20:33:22.503" v="1750" actId="1076"/>
          <ac:spMkLst>
            <pc:docMk/>
            <pc:sldMk cId="3774726176" sldId="1695"/>
            <ac:spMk id="3" creationId="{874EAF50-E242-47E3-8C27-EA066C4E402B}"/>
          </ac:spMkLst>
        </pc:spChg>
        <pc:spChg chg="mod">
          <ac:chgData name="EZZINE, Hind" userId="S::ezzineh@who.int::edcab00f-6318-46e5-a4a9-188b01ee222f" providerId="AD" clId="Web-{2E79BE4C-E659-E45B-B2A0-CBCF17982F61}" dt="2021-12-21T20:33:45.551" v="1753" actId="20577"/>
          <ac:spMkLst>
            <pc:docMk/>
            <pc:sldMk cId="3774726176" sldId="1695"/>
            <ac:spMk id="4" creationId="{8FBBF8CE-76BB-41A0-9397-99336DB2DC87}"/>
          </ac:spMkLst>
        </pc:spChg>
        <pc:spChg chg="add mod ord">
          <ac:chgData name="EZZINE, Hind" userId="S::ezzineh@who.int::edcab00f-6318-46e5-a4a9-188b01ee222f" providerId="AD" clId="Web-{2E79BE4C-E659-E45B-B2A0-CBCF17982F61}" dt="2021-12-21T20:32:57.829" v="1743"/>
          <ac:spMkLst>
            <pc:docMk/>
            <pc:sldMk cId="3774726176" sldId="1695"/>
            <ac:spMk id="5" creationId="{6D1DE079-C37D-4226-9654-7520AC8C4534}"/>
          </ac:spMkLst>
        </pc:spChg>
      </pc:sldChg>
      <pc:sldChg chg="modSp mod modClrScheme chgLayout">
        <pc:chgData name="EZZINE, Hind" userId="S::ezzineh@who.int::edcab00f-6318-46e5-a4a9-188b01ee222f" providerId="AD" clId="Web-{2E79BE4C-E659-E45B-B2A0-CBCF17982F61}" dt="2021-12-21T16:52:23.710" v="492" actId="1076"/>
        <pc:sldMkLst>
          <pc:docMk/>
          <pc:sldMk cId="3075773670" sldId="1696"/>
        </pc:sldMkLst>
        <pc:spChg chg="mod">
          <ac:chgData name="EZZINE, Hind" userId="S::ezzineh@who.int::edcab00f-6318-46e5-a4a9-188b01ee222f" providerId="AD" clId="Web-{2E79BE4C-E659-E45B-B2A0-CBCF17982F61}" dt="2021-12-21T16:52:23.710" v="492" actId="1076"/>
          <ac:spMkLst>
            <pc:docMk/>
            <pc:sldMk cId="3075773670" sldId="1696"/>
            <ac:spMk id="3" creationId="{00000000-0000-0000-0000-000000000000}"/>
          </ac:spMkLst>
        </pc:spChg>
        <pc:spChg chg="mod ord">
          <ac:chgData name="EZZINE, Hind" userId="S::ezzineh@who.int::edcab00f-6318-46e5-a4a9-188b01ee222f" providerId="AD" clId="Web-{2E79BE4C-E659-E45B-B2A0-CBCF17982F61}" dt="2021-12-21T16:52:16.632" v="490" actId="1076"/>
          <ac:spMkLst>
            <pc:docMk/>
            <pc:sldMk cId="3075773670" sldId="1696"/>
            <ac:spMk id="167" creationId="{00000000-0000-0000-0000-000000000000}"/>
          </ac:spMkLst>
        </pc:spChg>
        <pc:picChg chg="mod">
          <ac:chgData name="EZZINE, Hind" userId="S::ezzineh@who.int::edcab00f-6318-46e5-a4a9-188b01ee222f" providerId="AD" clId="Web-{2E79BE4C-E659-E45B-B2A0-CBCF17982F61}" dt="2021-12-21T16:52:19.882" v="491" actId="1076"/>
          <ac:picMkLst>
            <pc:docMk/>
            <pc:sldMk cId="3075773670" sldId="1696"/>
            <ac:picMk id="8" creationId="{57B81E1B-FE85-4758-B6EE-E34328D458A2}"/>
          </ac:picMkLst>
        </pc:picChg>
      </pc:sldChg>
      <pc:sldChg chg="modSp del mod modClrScheme chgLayout">
        <pc:chgData name="EZZINE, Hind" userId="S::ezzineh@who.int::edcab00f-6318-46e5-a4a9-188b01ee222f" providerId="AD" clId="Web-{2E79BE4C-E659-E45B-B2A0-CBCF17982F61}" dt="2021-12-21T16:50:09.378" v="481"/>
        <pc:sldMkLst>
          <pc:docMk/>
          <pc:sldMk cId="4229446011" sldId="1697"/>
        </pc:sldMkLst>
        <pc:spChg chg="mod ord">
          <ac:chgData name="EZZINE, Hind" userId="S::ezzineh@who.int::edcab00f-6318-46e5-a4a9-188b01ee222f" providerId="AD" clId="Web-{2E79BE4C-E659-E45B-B2A0-CBCF17982F61}" dt="2021-12-21T16:36:32.165" v="329" actId="1076"/>
          <ac:spMkLst>
            <pc:docMk/>
            <pc:sldMk cId="4229446011" sldId="1697"/>
            <ac:spMk id="151" creationId="{00000000-0000-0000-0000-000000000000}"/>
          </ac:spMkLst>
        </pc:spChg>
        <pc:spChg chg="mod ord">
          <ac:chgData name="EZZINE, Hind" userId="S::ezzineh@who.int::edcab00f-6318-46e5-a4a9-188b01ee222f" providerId="AD" clId="Web-{2E79BE4C-E659-E45B-B2A0-CBCF17982F61}" dt="2021-12-21T16:48:37.407" v="462" actId="20577"/>
          <ac:spMkLst>
            <pc:docMk/>
            <pc:sldMk cId="4229446011" sldId="1697"/>
            <ac:spMk id="152" creationId="{00000000-0000-0000-0000-000000000000}"/>
          </ac:spMkLst>
        </pc:spChg>
      </pc:sldChg>
      <pc:sldChg chg="modSp">
        <pc:chgData name="EZZINE, Hind" userId="S::ezzineh@who.int::edcab00f-6318-46e5-a4a9-188b01ee222f" providerId="AD" clId="Web-{2E79BE4C-E659-E45B-B2A0-CBCF17982F61}" dt="2021-12-21T19:56:30.648" v="1711"/>
        <pc:sldMkLst>
          <pc:docMk/>
          <pc:sldMk cId="2299864506" sldId="1712"/>
        </pc:sldMkLst>
        <pc:spChg chg="mod">
          <ac:chgData name="EZZINE, Hind" userId="S::ezzineh@who.int::edcab00f-6318-46e5-a4a9-188b01ee222f" providerId="AD" clId="Web-{2E79BE4C-E659-E45B-B2A0-CBCF17982F61}" dt="2021-12-21T19:56:30.648" v="1711"/>
          <ac:spMkLst>
            <pc:docMk/>
            <pc:sldMk cId="2299864506" sldId="1712"/>
            <ac:spMk id="307" creationId="{00000000-0000-0000-0000-000000000000}"/>
          </ac:spMkLst>
        </pc:spChg>
        <pc:spChg chg="mod">
          <ac:chgData name="EZZINE, Hind" userId="S::ezzineh@who.int::edcab00f-6318-46e5-a4a9-188b01ee222f" providerId="AD" clId="Web-{2E79BE4C-E659-E45B-B2A0-CBCF17982F61}" dt="2021-12-21T17:13:20.077" v="661" actId="20577"/>
          <ac:spMkLst>
            <pc:docMk/>
            <pc:sldMk cId="2299864506" sldId="1712"/>
            <ac:spMk id="308" creationId="{00000000-0000-0000-0000-000000000000}"/>
          </ac:spMkLst>
        </pc:spChg>
      </pc:sldChg>
      <pc:sldChg chg="modSp">
        <pc:chgData name="EZZINE, Hind" userId="S::ezzineh@who.int::edcab00f-6318-46e5-a4a9-188b01ee222f" providerId="AD" clId="Web-{2E79BE4C-E659-E45B-B2A0-CBCF17982F61}" dt="2021-12-21T19:56:16.007" v="1709" actId="14100"/>
        <pc:sldMkLst>
          <pc:docMk/>
          <pc:sldMk cId="710706459" sldId="1713"/>
        </pc:sldMkLst>
        <pc:spChg chg="mod">
          <ac:chgData name="EZZINE, Hind" userId="S::ezzineh@who.int::edcab00f-6318-46e5-a4a9-188b01ee222f" providerId="AD" clId="Web-{2E79BE4C-E659-E45B-B2A0-CBCF17982F61}" dt="2021-12-21T19:56:16.007" v="1709" actId="14100"/>
          <ac:spMkLst>
            <pc:docMk/>
            <pc:sldMk cId="710706459" sldId="1713"/>
            <ac:spMk id="2" creationId="{3689CDF0-66A6-41DE-82FA-D562A72C20F1}"/>
          </ac:spMkLst>
        </pc:spChg>
        <pc:spChg chg="mod">
          <ac:chgData name="EZZINE, Hind" userId="S::ezzineh@who.int::edcab00f-6318-46e5-a4a9-188b01ee222f" providerId="AD" clId="Web-{2E79BE4C-E659-E45B-B2A0-CBCF17982F61}" dt="2021-12-21T14:39:43.934" v="3"/>
          <ac:spMkLst>
            <pc:docMk/>
            <pc:sldMk cId="710706459" sldId="1713"/>
            <ac:spMk id="5" creationId="{E5C692D0-2DB3-48AC-ACA2-69BD41700619}"/>
          </ac:spMkLst>
        </pc:spChg>
      </pc:sldChg>
      <pc:sldChg chg="addSp delSp modSp">
        <pc:chgData name="EZZINE, Hind" userId="S::ezzineh@who.int::edcab00f-6318-46e5-a4a9-188b01ee222f" providerId="AD" clId="Web-{2E79BE4C-E659-E45B-B2A0-CBCF17982F61}" dt="2021-12-21T17:20:18.622" v="715"/>
        <pc:sldMkLst>
          <pc:docMk/>
          <pc:sldMk cId="1964702963" sldId="1715"/>
        </pc:sldMkLst>
        <pc:spChg chg="add del mod">
          <ac:chgData name="EZZINE, Hind" userId="S::ezzineh@who.int::edcab00f-6318-46e5-a4a9-188b01ee222f" providerId="AD" clId="Web-{2E79BE4C-E659-E45B-B2A0-CBCF17982F61}" dt="2021-12-21T17:20:08.059" v="713"/>
          <ac:spMkLst>
            <pc:docMk/>
            <pc:sldMk cId="1964702963" sldId="1715"/>
            <ac:spMk id="3" creationId="{92799FA3-A717-49C3-B70C-206530A32E3D}"/>
          </ac:spMkLst>
        </pc:spChg>
        <pc:spChg chg="add mod">
          <ac:chgData name="EZZINE, Hind" userId="S::ezzineh@who.int::edcab00f-6318-46e5-a4a9-188b01ee222f" providerId="AD" clId="Web-{2E79BE4C-E659-E45B-B2A0-CBCF17982F61}" dt="2021-12-21T17:20:18.622" v="715"/>
          <ac:spMkLst>
            <pc:docMk/>
            <pc:sldMk cId="1964702963" sldId="1715"/>
            <ac:spMk id="5" creationId="{99396BB6-7535-440E-A287-33A513181DDA}"/>
          </ac:spMkLst>
        </pc:spChg>
      </pc:sldChg>
      <pc:sldChg chg="modSp">
        <pc:chgData name="EZZINE, Hind" userId="S::ezzineh@who.int::edcab00f-6318-46e5-a4a9-188b01ee222f" providerId="AD" clId="Web-{2E79BE4C-E659-E45B-B2A0-CBCF17982F61}" dt="2021-12-21T19:55:56.600" v="1708" actId="20577"/>
        <pc:sldMkLst>
          <pc:docMk/>
          <pc:sldMk cId="94308713" sldId="1717"/>
        </pc:sldMkLst>
        <pc:spChg chg="mod">
          <ac:chgData name="EZZINE, Hind" userId="S::ezzineh@who.int::edcab00f-6318-46e5-a4a9-188b01ee222f" providerId="AD" clId="Web-{2E79BE4C-E659-E45B-B2A0-CBCF17982F61}" dt="2021-12-21T19:55:56.600" v="1708" actId="20577"/>
          <ac:spMkLst>
            <pc:docMk/>
            <pc:sldMk cId="94308713" sldId="1717"/>
            <ac:spMk id="12" creationId="{90667318-25CA-4657-8162-1576665AE6AA}"/>
          </ac:spMkLst>
        </pc:spChg>
      </pc:sldChg>
      <pc:sldChg chg="del">
        <pc:chgData name="EZZINE, Hind" userId="S::ezzineh@who.int::edcab00f-6318-46e5-a4a9-188b01ee222f" providerId="AD" clId="Web-{2E79BE4C-E659-E45B-B2A0-CBCF17982F61}" dt="2021-12-21T19:30:04.011" v="1603"/>
        <pc:sldMkLst>
          <pc:docMk/>
          <pc:sldMk cId="1943787032" sldId="1718"/>
        </pc:sldMkLst>
      </pc:sldChg>
      <pc:sldChg chg="modSp del">
        <pc:chgData name="EZZINE, Hind" userId="S::ezzineh@who.int::edcab00f-6318-46e5-a4a9-188b01ee222f" providerId="AD" clId="Web-{2E79BE4C-E659-E45B-B2A0-CBCF17982F61}" dt="2021-12-21T19:30:01.902" v="1602"/>
        <pc:sldMkLst>
          <pc:docMk/>
          <pc:sldMk cId="3394519696" sldId="1719"/>
        </pc:sldMkLst>
        <pc:spChg chg="mod">
          <ac:chgData name="EZZINE, Hind" userId="S::ezzineh@who.int::edcab00f-6318-46e5-a4a9-188b01ee222f" providerId="AD" clId="Web-{2E79BE4C-E659-E45B-B2A0-CBCF17982F61}" dt="2021-12-21T16:43:00.599" v="397" actId="1076"/>
          <ac:spMkLst>
            <pc:docMk/>
            <pc:sldMk cId="3394519696" sldId="1719"/>
            <ac:spMk id="2" creationId="{00000000-0000-0000-0000-000000000000}"/>
          </ac:spMkLst>
        </pc:spChg>
      </pc:sldChg>
      <pc:sldChg chg="modSp">
        <pc:chgData name="EZZINE, Hind" userId="S::ezzineh@who.int::edcab00f-6318-46e5-a4a9-188b01ee222f" providerId="AD" clId="Web-{2E79BE4C-E659-E45B-B2A0-CBCF17982F61}" dt="2021-12-21T20:35:42.527" v="1774" actId="20577"/>
        <pc:sldMkLst>
          <pc:docMk/>
          <pc:sldMk cId="3734826970" sldId="1721"/>
        </pc:sldMkLst>
        <pc:spChg chg="mod">
          <ac:chgData name="EZZINE, Hind" userId="S::ezzineh@who.int::edcab00f-6318-46e5-a4a9-188b01ee222f" providerId="AD" clId="Web-{2E79BE4C-E659-E45B-B2A0-CBCF17982F61}" dt="2021-12-21T20:35:42.527" v="1774" actId="20577"/>
          <ac:spMkLst>
            <pc:docMk/>
            <pc:sldMk cId="3734826970" sldId="1721"/>
            <ac:spMk id="4" creationId="{61296499-FD76-43C3-B10F-230C51771CF8}"/>
          </ac:spMkLst>
        </pc:spChg>
      </pc:sldChg>
      <pc:sldChg chg="ord">
        <pc:chgData name="EZZINE, Hind" userId="S::ezzineh@who.int::edcab00f-6318-46e5-a4a9-188b01ee222f" providerId="AD" clId="Web-{2E79BE4C-E659-E45B-B2A0-CBCF17982F61}" dt="2021-12-21T18:05:24.894" v="1140"/>
        <pc:sldMkLst>
          <pc:docMk/>
          <pc:sldMk cId="202970062" sldId="1722"/>
        </pc:sldMkLst>
      </pc:sldChg>
      <pc:sldChg chg="addSp delSp modSp ord">
        <pc:chgData name="EZZINE, Hind" userId="S::ezzineh@who.int::edcab00f-6318-46e5-a4a9-188b01ee222f" providerId="AD" clId="Web-{2E79BE4C-E659-E45B-B2A0-CBCF17982F61}" dt="2021-12-21T20:30:43.929" v="1734"/>
        <pc:sldMkLst>
          <pc:docMk/>
          <pc:sldMk cId="3598541258" sldId="1723"/>
        </pc:sldMkLst>
        <pc:spChg chg="add">
          <ac:chgData name="EZZINE, Hind" userId="S::ezzineh@who.int::edcab00f-6318-46e5-a4a9-188b01ee222f" providerId="AD" clId="Web-{2E79BE4C-E659-E45B-B2A0-CBCF17982F61}" dt="2021-12-21T16:15:36.470" v="172"/>
          <ac:spMkLst>
            <pc:docMk/>
            <pc:sldMk cId="3598541258" sldId="1723"/>
            <ac:spMk id="3" creationId="{53CC1E3B-48F8-4BB3-B4F4-67E08F00BC75}"/>
          </ac:spMkLst>
        </pc:spChg>
        <pc:spChg chg="del mod">
          <ac:chgData name="EZZINE, Hind" userId="S::ezzineh@who.int::edcab00f-6318-46e5-a4a9-188b01ee222f" providerId="AD" clId="Web-{2E79BE4C-E659-E45B-B2A0-CBCF17982F61}" dt="2021-12-21T16:15:35.048" v="171"/>
          <ac:spMkLst>
            <pc:docMk/>
            <pc:sldMk cId="3598541258" sldId="1723"/>
            <ac:spMk id="6" creationId="{80CE537A-52ED-4AC6-9EE8-1F33E3C06507}"/>
          </ac:spMkLst>
        </pc:spChg>
      </pc:sldChg>
      <pc:sldChg chg="ord">
        <pc:chgData name="EZZINE, Hind" userId="S::ezzineh@who.int::edcab00f-6318-46e5-a4a9-188b01ee222f" providerId="AD" clId="Web-{2E79BE4C-E659-E45B-B2A0-CBCF17982F61}" dt="2021-12-21T18:05:02.706" v="1137"/>
        <pc:sldMkLst>
          <pc:docMk/>
          <pc:sldMk cId="1235315373" sldId="1724"/>
        </pc:sldMkLst>
      </pc:sldChg>
      <pc:sldChg chg="addSp delSp modSp add replId">
        <pc:chgData name="EZZINE, Hind" userId="S::ezzineh@who.int::edcab00f-6318-46e5-a4a9-188b01ee222f" providerId="AD" clId="Web-{2E79BE4C-E659-E45B-B2A0-CBCF17982F61}" dt="2021-12-21T14:41:44.983" v="22"/>
        <pc:sldMkLst>
          <pc:docMk/>
          <pc:sldMk cId="3876092810" sldId="1725"/>
        </pc:sldMkLst>
        <pc:spChg chg="add del mod">
          <ac:chgData name="EZZINE, Hind" userId="S::ezzineh@who.int::edcab00f-6318-46e5-a4a9-188b01ee222f" providerId="AD" clId="Web-{2E79BE4C-E659-E45B-B2A0-CBCF17982F61}" dt="2021-12-21T14:41:04.451" v="17"/>
          <ac:spMkLst>
            <pc:docMk/>
            <pc:sldMk cId="3876092810" sldId="1725"/>
            <ac:spMk id="3" creationId="{9E01F524-5F88-46D2-9AF6-28BA23A9B55C}"/>
          </ac:spMkLst>
        </pc:spChg>
        <pc:spChg chg="del">
          <ac:chgData name="EZZINE, Hind" userId="S::ezzineh@who.int::edcab00f-6318-46e5-a4a9-188b01ee222f" providerId="AD" clId="Web-{2E79BE4C-E659-E45B-B2A0-CBCF17982F61}" dt="2021-12-21T14:40:59.810" v="16"/>
          <ac:spMkLst>
            <pc:docMk/>
            <pc:sldMk cId="3876092810" sldId="1725"/>
            <ac:spMk id="307" creationId="{00000000-0000-0000-0000-000000000000}"/>
          </ac:spMkLst>
        </pc:spChg>
        <pc:spChg chg="mod">
          <ac:chgData name="EZZINE, Hind" userId="S::ezzineh@who.int::edcab00f-6318-46e5-a4a9-188b01ee222f" providerId="AD" clId="Web-{2E79BE4C-E659-E45B-B2A0-CBCF17982F61}" dt="2021-12-21T14:41:44.983" v="22"/>
          <ac:spMkLst>
            <pc:docMk/>
            <pc:sldMk cId="3876092810" sldId="1725"/>
            <ac:spMk id="308" creationId="{00000000-0000-0000-0000-000000000000}"/>
          </ac:spMkLst>
        </pc:spChg>
      </pc:sldChg>
      <pc:sldChg chg="addSp delSp modSp add replId">
        <pc:chgData name="EZZINE, Hind" userId="S::ezzineh@who.int::edcab00f-6318-46e5-a4a9-188b01ee222f" providerId="AD" clId="Web-{2E79BE4C-E659-E45B-B2A0-CBCF17982F61}" dt="2021-12-21T17:12:46.779" v="658"/>
        <pc:sldMkLst>
          <pc:docMk/>
          <pc:sldMk cId="939298190" sldId="1726"/>
        </pc:sldMkLst>
        <pc:spChg chg="add del mod">
          <ac:chgData name="EZZINE, Hind" userId="S::ezzineh@who.int::edcab00f-6318-46e5-a4a9-188b01ee222f" providerId="AD" clId="Web-{2E79BE4C-E659-E45B-B2A0-CBCF17982F61}" dt="2021-12-21T14:42:29.156" v="26"/>
          <ac:spMkLst>
            <pc:docMk/>
            <pc:sldMk cId="939298190" sldId="1726"/>
            <ac:spMk id="3" creationId="{0B3D2C9A-2C54-4756-860A-B7656A1CC363}"/>
          </ac:spMkLst>
        </pc:spChg>
        <pc:spChg chg="add del mod">
          <ac:chgData name="EZZINE, Hind" userId="S::ezzineh@who.int::edcab00f-6318-46e5-a4a9-188b01ee222f" providerId="AD" clId="Web-{2E79BE4C-E659-E45B-B2A0-CBCF17982F61}" dt="2021-12-21T17:12:46.779" v="658"/>
          <ac:spMkLst>
            <pc:docMk/>
            <pc:sldMk cId="939298190" sldId="1726"/>
            <ac:spMk id="3" creationId="{B97FDBF6-1327-4AEF-88CD-536177070D12}"/>
          </ac:spMkLst>
        </pc:spChg>
        <pc:spChg chg="add mod">
          <ac:chgData name="EZZINE, Hind" userId="S::ezzineh@who.int::edcab00f-6318-46e5-a4a9-188b01ee222f" providerId="AD" clId="Web-{2E79BE4C-E659-E45B-B2A0-CBCF17982F61}" dt="2021-12-21T14:42:52.891" v="31" actId="20577"/>
          <ac:spMkLst>
            <pc:docMk/>
            <pc:sldMk cId="939298190" sldId="1726"/>
            <ac:spMk id="4" creationId="{279D4682-DF8B-49A9-85F9-A5FE060A56A1}"/>
          </ac:spMkLst>
        </pc:spChg>
        <pc:spChg chg="del">
          <ac:chgData name="EZZINE, Hind" userId="S::ezzineh@who.int::edcab00f-6318-46e5-a4a9-188b01ee222f" providerId="AD" clId="Web-{2E79BE4C-E659-E45B-B2A0-CBCF17982F61}" dt="2021-12-21T16:01:45.163" v="151"/>
          <ac:spMkLst>
            <pc:docMk/>
            <pc:sldMk cId="939298190" sldId="1726"/>
            <ac:spMk id="307" creationId="{00000000-0000-0000-0000-000000000000}"/>
          </ac:spMkLst>
        </pc:spChg>
        <pc:spChg chg="del">
          <ac:chgData name="EZZINE, Hind" userId="S::ezzineh@who.int::edcab00f-6318-46e5-a4a9-188b01ee222f" providerId="AD" clId="Web-{2E79BE4C-E659-E45B-B2A0-CBCF17982F61}" dt="2021-12-21T14:42:16.906" v="24"/>
          <ac:spMkLst>
            <pc:docMk/>
            <pc:sldMk cId="939298190" sldId="1726"/>
            <ac:spMk id="308" creationId="{00000000-0000-0000-0000-000000000000}"/>
          </ac:spMkLst>
        </pc:spChg>
      </pc:sldChg>
      <pc:sldChg chg="addSp delSp modSp add ord replId">
        <pc:chgData name="EZZINE, Hind" userId="S::ezzineh@who.int::edcab00f-6318-46e5-a4a9-188b01ee222f" providerId="AD" clId="Web-{2E79BE4C-E659-E45B-B2A0-CBCF17982F61}" dt="2021-12-21T14:45:47.910" v="49"/>
        <pc:sldMkLst>
          <pc:docMk/>
          <pc:sldMk cId="1190179509" sldId="1727"/>
        </pc:sldMkLst>
        <pc:spChg chg="add del mod">
          <ac:chgData name="EZZINE, Hind" userId="S::ezzineh@who.int::edcab00f-6318-46e5-a4a9-188b01ee222f" providerId="AD" clId="Web-{2E79BE4C-E659-E45B-B2A0-CBCF17982F61}" dt="2021-12-21T14:44:30.564" v="37"/>
          <ac:spMkLst>
            <pc:docMk/>
            <pc:sldMk cId="1190179509" sldId="1727"/>
            <ac:spMk id="3" creationId="{A210964E-9C82-4049-AF49-35DF0BD21992}"/>
          </ac:spMkLst>
        </pc:spChg>
        <pc:spChg chg="add del mod">
          <ac:chgData name="EZZINE, Hind" userId="S::ezzineh@who.int::edcab00f-6318-46e5-a4a9-188b01ee222f" providerId="AD" clId="Web-{2E79BE4C-E659-E45B-B2A0-CBCF17982F61}" dt="2021-12-21T14:44:33.377" v="38"/>
          <ac:spMkLst>
            <pc:docMk/>
            <pc:sldMk cId="1190179509" sldId="1727"/>
            <ac:spMk id="5" creationId="{85573B62-7922-4F48-BA24-B2278CAE5ECA}"/>
          </ac:spMkLst>
        </pc:spChg>
        <pc:spChg chg="add mod">
          <ac:chgData name="EZZINE, Hind" userId="S::ezzineh@who.int::edcab00f-6318-46e5-a4a9-188b01ee222f" providerId="AD" clId="Web-{2E79BE4C-E659-E45B-B2A0-CBCF17982F61}" dt="2021-12-21T14:45:14.659" v="47" actId="20577"/>
          <ac:spMkLst>
            <pc:docMk/>
            <pc:sldMk cId="1190179509" sldId="1727"/>
            <ac:spMk id="6" creationId="{DB6B8C61-D38D-427F-B592-1C11116FC674}"/>
          </ac:spMkLst>
        </pc:spChg>
        <pc:spChg chg="del">
          <ac:chgData name="EZZINE, Hind" userId="S::ezzineh@who.int::edcab00f-6318-46e5-a4a9-188b01ee222f" providerId="AD" clId="Web-{2E79BE4C-E659-E45B-B2A0-CBCF17982F61}" dt="2021-12-21T14:44:14.252" v="34"/>
          <ac:spMkLst>
            <pc:docMk/>
            <pc:sldMk cId="1190179509" sldId="1727"/>
            <ac:spMk id="307" creationId="{00000000-0000-0000-0000-000000000000}"/>
          </ac:spMkLst>
        </pc:spChg>
        <pc:spChg chg="del mod">
          <ac:chgData name="EZZINE, Hind" userId="S::ezzineh@who.int::edcab00f-6318-46e5-a4a9-188b01ee222f" providerId="AD" clId="Web-{2E79BE4C-E659-E45B-B2A0-CBCF17982F61}" dt="2021-12-21T14:44:27.736" v="36"/>
          <ac:spMkLst>
            <pc:docMk/>
            <pc:sldMk cId="1190179509" sldId="1727"/>
            <ac:spMk id="308" creationId="{00000000-0000-0000-0000-000000000000}"/>
          </ac:spMkLst>
        </pc:spChg>
      </pc:sldChg>
      <pc:sldChg chg="add del replId">
        <pc:chgData name="EZZINE, Hind" userId="S::ezzineh@who.int::edcab00f-6318-46e5-a4a9-188b01ee222f" providerId="AD" clId="Web-{2E79BE4C-E659-E45B-B2A0-CBCF17982F61}" dt="2021-12-21T14:44:58.456" v="44"/>
        <pc:sldMkLst>
          <pc:docMk/>
          <pc:sldMk cId="2414001249" sldId="1728"/>
        </pc:sldMkLst>
      </pc:sldChg>
      <pc:sldChg chg="add replId">
        <pc:chgData name="EZZINE, Hind" userId="S::ezzineh@who.int::edcab00f-6318-46e5-a4a9-188b01ee222f" providerId="AD" clId="Web-{2E79BE4C-E659-E45B-B2A0-CBCF17982F61}" dt="2021-12-21T14:45:02.081" v="45"/>
        <pc:sldMkLst>
          <pc:docMk/>
          <pc:sldMk cId="3926808565" sldId="1728"/>
        </pc:sldMkLst>
      </pc:sldChg>
      <pc:sldChg chg="modSp add mod modClrScheme chgLayout">
        <pc:chgData name="EZZINE, Hind" userId="S::ezzineh@who.int::edcab00f-6318-46e5-a4a9-188b01ee222f" providerId="AD" clId="Web-{2E79BE4C-E659-E45B-B2A0-CBCF17982F61}" dt="2021-12-21T20:01:46.859" v="1731" actId="1076"/>
        <pc:sldMkLst>
          <pc:docMk/>
          <pc:sldMk cId="770595804" sldId="1729"/>
        </pc:sldMkLst>
        <pc:spChg chg="mod ord">
          <ac:chgData name="EZZINE, Hind" userId="S::ezzineh@who.int::edcab00f-6318-46e5-a4a9-188b01ee222f" providerId="AD" clId="Web-{2E79BE4C-E659-E45B-B2A0-CBCF17982F61}" dt="2021-12-21T20:01:46.859" v="1731" actId="1076"/>
          <ac:spMkLst>
            <pc:docMk/>
            <pc:sldMk cId="770595804" sldId="1729"/>
            <ac:spMk id="159" creationId="{00000000-0000-0000-0000-000000000000}"/>
          </ac:spMkLst>
        </pc:spChg>
        <pc:spChg chg="mod ord">
          <ac:chgData name="EZZINE, Hind" userId="S::ezzineh@who.int::edcab00f-6318-46e5-a4a9-188b01ee222f" providerId="AD" clId="Web-{2E79BE4C-E659-E45B-B2A0-CBCF17982F61}" dt="2021-12-21T16:51:48.381" v="489" actId="20577"/>
          <ac:spMkLst>
            <pc:docMk/>
            <pc:sldMk cId="770595804" sldId="1729"/>
            <ac:spMk id="160" creationId="{00000000-0000-0000-0000-000000000000}"/>
          </ac:spMkLst>
        </pc:spChg>
      </pc:sldChg>
      <pc:sldChg chg="addSp delSp modSp add del">
        <pc:chgData name="EZZINE, Hind" userId="S::ezzineh@who.int::edcab00f-6318-46e5-a4a9-188b01ee222f" providerId="AD" clId="Web-{2E79BE4C-E659-E45B-B2A0-CBCF17982F61}" dt="2021-12-21T16:15:43.720" v="173"/>
        <pc:sldMkLst>
          <pc:docMk/>
          <pc:sldMk cId="351140980" sldId="1730"/>
        </pc:sldMkLst>
        <pc:spChg chg="del">
          <ac:chgData name="EZZINE, Hind" userId="S::ezzineh@who.int::edcab00f-6318-46e5-a4a9-188b01ee222f" providerId="AD" clId="Web-{2E79BE4C-E659-E45B-B2A0-CBCF17982F61}" dt="2021-12-21T16:15:22.641" v="167"/>
          <ac:spMkLst>
            <pc:docMk/>
            <pc:sldMk cId="351140980" sldId="1730"/>
            <ac:spMk id="3" creationId="{00000000-0000-0000-0000-000000000000}"/>
          </ac:spMkLst>
        </pc:spChg>
        <pc:spChg chg="add mod">
          <ac:chgData name="EZZINE, Hind" userId="S::ezzineh@who.int::edcab00f-6318-46e5-a4a9-188b01ee222f" providerId="AD" clId="Web-{2E79BE4C-E659-E45B-B2A0-CBCF17982F61}" dt="2021-12-21T16:15:22.641" v="167"/>
          <ac:spMkLst>
            <pc:docMk/>
            <pc:sldMk cId="351140980" sldId="1730"/>
            <ac:spMk id="5" creationId="{E0F54D41-C593-47CE-ADA9-2649850F3752}"/>
          </ac:spMkLst>
        </pc:spChg>
      </pc:sldChg>
      <pc:sldChg chg="add del replId">
        <pc:chgData name="EZZINE, Hind" userId="S::ezzineh@who.int::edcab00f-6318-46e5-a4a9-188b01ee222f" providerId="AD" clId="Web-{2E79BE4C-E659-E45B-B2A0-CBCF17982F61}" dt="2021-12-21T16:29:55.356" v="256"/>
        <pc:sldMkLst>
          <pc:docMk/>
          <pc:sldMk cId="365077817" sldId="1730"/>
        </pc:sldMkLst>
      </pc:sldChg>
      <pc:sldChg chg="add del">
        <pc:chgData name="EZZINE, Hind" userId="S::ezzineh@who.int::edcab00f-6318-46e5-a4a9-188b01ee222f" providerId="AD" clId="Web-{2E79BE4C-E659-E45B-B2A0-CBCF17982F61}" dt="2021-12-21T14:59:32.895" v="105"/>
        <pc:sldMkLst>
          <pc:docMk/>
          <pc:sldMk cId="2040248548" sldId="1730"/>
        </pc:sldMkLst>
      </pc:sldChg>
      <pc:sldChg chg="add del">
        <pc:chgData name="EZZINE, Hind" userId="S::ezzineh@who.int::edcab00f-6318-46e5-a4a9-188b01ee222f" providerId="AD" clId="Web-{2E79BE4C-E659-E45B-B2A0-CBCF17982F61}" dt="2021-12-21T15:06:36.934" v="143"/>
        <pc:sldMkLst>
          <pc:docMk/>
          <pc:sldMk cId="2924804496" sldId="1730"/>
        </pc:sldMkLst>
      </pc:sldChg>
      <pc:sldChg chg="addSp delSp modSp add replId addAnim delAnim">
        <pc:chgData name="EZZINE, Hind" userId="S::ezzineh@who.int::edcab00f-6318-46e5-a4a9-188b01ee222f" providerId="AD" clId="Web-{2E79BE4C-E659-E45B-B2A0-CBCF17982F61}" dt="2021-12-21T18:02:01.669" v="1099" actId="20577"/>
        <pc:sldMkLst>
          <pc:docMk/>
          <pc:sldMk cId="3539690174" sldId="1730"/>
        </pc:sldMkLst>
        <pc:spChg chg="add mod">
          <ac:chgData name="EZZINE, Hind" userId="S::ezzineh@who.int::edcab00f-6318-46e5-a4a9-188b01ee222f" providerId="AD" clId="Web-{2E79BE4C-E659-E45B-B2A0-CBCF17982F61}" dt="2021-12-21T18:01:33.809" v="1091" actId="1076"/>
          <ac:spMkLst>
            <pc:docMk/>
            <pc:sldMk cId="3539690174" sldId="1730"/>
            <ac:spMk id="2" creationId="{26165590-25FA-4E94-83A3-713D520C749B}"/>
          </ac:spMkLst>
        </pc:spChg>
        <pc:spChg chg="add del mod">
          <ac:chgData name="EZZINE, Hind" userId="S::ezzineh@who.int::edcab00f-6318-46e5-a4a9-188b01ee222f" providerId="AD" clId="Web-{2E79BE4C-E659-E45B-B2A0-CBCF17982F61}" dt="2021-12-21T18:01:08.558" v="1083"/>
          <ac:spMkLst>
            <pc:docMk/>
            <pc:sldMk cId="3539690174" sldId="1730"/>
            <ac:spMk id="4" creationId="{9B4EDCAF-C546-42CA-8E99-50F799AD5F54}"/>
          </ac:spMkLst>
        </pc:spChg>
        <pc:spChg chg="mod">
          <ac:chgData name="EZZINE, Hind" userId="S::ezzineh@who.int::edcab00f-6318-46e5-a4a9-188b01ee222f" providerId="AD" clId="Web-{2E79BE4C-E659-E45B-B2A0-CBCF17982F61}" dt="2021-12-21T18:01:47.700" v="1094" actId="1076"/>
          <ac:spMkLst>
            <pc:docMk/>
            <pc:sldMk cId="3539690174" sldId="1730"/>
            <ac:spMk id="7" creationId="{42397A13-8D4C-47F5-A3B6-ED1EEC678ADB}"/>
          </ac:spMkLst>
        </pc:spChg>
        <pc:spChg chg="mod">
          <ac:chgData name="EZZINE, Hind" userId="S::ezzineh@who.int::edcab00f-6318-46e5-a4a9-188b01ee222f" providerId="AD" clId="Web-{2E79BE4C-E659-E45B-B2A0-CBCF17982F61}" dt="2021-12-21T18:01:53.700" v="1096" actId="1076"/>
          <ac:spMkLst>
            <pc:docMk/>
            <pc:sldMk cId="3539690174" sldId="1730"/>
            <ac:spMk id="8" creationId="{F62C93DA-FF7C-44CB-8434-BBF551F0A2BA}"/>
          </ac:spMkLst>
        </pc:spChg>
        <pc:spChg chg="mod">
          <ac:chgData name="EZZINE, Hind" userId="S::ezzineh@who.int::edcab00f-6318-46e5-a4a9-188b01ee222f" providerId="AD" clId="Web-{2E79BE4C-E659-E45B-B2A0-CBCF17982F61}" dt="2021-12-21T18:01:50.560" v="1095" actId="1076"/>
          <ac:spMkLst>
            <pc:docMk/>
            <pc:sldMk cId="3539690174" sldId="1730"/>
            <ac:spMk id="9" creationId="{E3E22A53-AA32-4E8B-9C45-E6E5C650E848}"/>
          </ac:spMkLst>
        </pc:spChg>
        <pc:spChg chg="add mod">
          <ac:chgData name="EZZINE, Hind" userId="S::ezzineh@who.int::edcab00f-6318-46e5-a4a9-188b01ee222f" providerId="AD" clId="Web-{2E79BE4C-E659-E45B-B2A0-CBCF17982F61}" dt="2021-12-21T18:01:36.372" v="1092" actId="1076"/>
          <ac:spMkLst>
            <pc:docMk/>
            <pc:sldMk cId="3539690174" sldId="1730"/>
            <ac:spMk id="17" creationId="{78CAAB35-14E4-4A15-BA86-8E063A044E89}"/>
          </ac:spMkLst>
        </pc:spChg>
        <pc:spChg chg="add mod">
          <ac:chgData name="EZZINE, Hind" userId="S::ezzineh@who.int::edcab00f-6318-46e5-a4a9-188b01ee222f" providerId="AD" clId="Web-{2E79BE4C-E659-E45B-B2A0-CBCF17982F61}" dt="2021-12-21T18:01:42.262" v="1093" actId="1076"/>
          <ac:spMkLst>
            <pc:docMk/>
            <pc:sldMk cId="3539690174" sldId="1730"/>
            <ac:spMk id="18" creationId="{DC48141C-971B-49B4-B49B-20A75125B9ED}"/>
          </ac:spMkLst>
        </pc:spChg>
        <pc:spChg chg="add del mod">
          <ac:chgData name="EZZINE, Hind" userId="S::ezzineh@who.int::edcab00f-6318-46e5-a4a9-188b01ee222f" providerId="AD" clId="Web-{2E79BE4C-E659-E45B-B2A0-CBCF17982F61}" dt="2021-12-21T18:02:01.669" v="1099" actId="20577"/>
          <ac:spMkLst>
            <pc:docMk/>
            <pc:sldMk cId="3539690174" sldId="1730"/>
            <ac:spMk id="116" creationId="{00000000-0000-0000-0000-000000000000}"/>
          </ac:spMkLst>
        </pc:spChg>
        <pc:spChg chg="del">
          <ac:chgData name="EZZINE, Hind" userId="S::ezzineh@who.int::edcab00f-6318-46e5-a4a9-188b01ee222f" providerId="AD" clId="Web-{2E79BE4C-E659-E45B-B2A0-CBCF17982F61}" dt="2021-12-21T18:01:04.621" v="1082"/>
          <ac:spMkLst>
            <pc:docMk/>
            <pc:sldMk cId="3539690174" sldId="1730"/>
            <ac:spMk id="117" creationId="{00000000-0000-0000-0000-000000000000}"/>
          </ac:spMkLst>
        </pc:spChg>
        <pc:spChg chg="del">
          <ac:chgData name="EZZINE, Hind" userId="S::ezzineh@who.int::edcab00f-6318-46e5-a4a9-188b01ee222f" providerId="AD" clId="Web-{2E79BE4C-E659-E45B-B2A0-CBCF17982F61}" dt="2021-12-21T17:53:35.857" v="960"/>
          <ac:spMkLst>
            <pc:docMk/>
            <pc:sldMk cId="3539690174" sldId="1730"/>
            <ac:spMk id="123" creationId="{00000000-0000-0000-0000-000000000000}"/>
          </ac:spMkLst>
        </pc:spChg>
        <pc:grpChg chg="del">
          <ac:chgData name="EZZINE, Hind" userId="S::ezzineh@who.int::edcab00f-6318-46e5-a4a9-188b01ee222f" providerId="AD" clId="Web-{2E79BE4C-E659-E45B-B2A0-CBCF17982F61}" dt="2021-12-21T17:53:40.357" v="962"/>
          <ac:grpSpMkLst>
            <pc:docMk/>
            <pc:sldMk cId="3539690174" sldId="1730"/>
            <ac:grpSpMk id="16" creationId="{6788DBB7-D9E9-4A33-80F9-8CBA1A5B7CC6}"/>
          </ac:grpSpMkLst>
        </pc:grpChg>
        <pc:picChg chg="del">
          <ac:chgData name="EZZINE, Hind" userId="S::ezzineh@who.int::edcab00f-6318-46e5-a4a9-188b01ee222f" providerId="AD" clId="Web-{2E79BE4C-E659-E45B-B2A0-CBCF17982F61}" dt="2021-12-21T17:53:38.169" v="961"/>
          <ac:picMkLst>
            <pc:docMk/>
            <pc:sldMk cId="3539690174" sldId="1730"/>
            <ac:picMk id="1040" creationId="{AD1E0887-C2AB-4832-9D81-467C7308B28D}"/>
          </ac:picMkLst>
        </pc:picChg>
        <pc:picChg chg="del">
          <ac:chgData name="EZZINE, Hind" userId="S::ezzineh@who.int::edcab00f-6318-46e5-a4a9-188b01ee222f" providerId="AD" clId="Web-{2E79BE4C-E659-E45B-B2A0-CBCF17982F61}" dt="2021-12-21T17:53:42.544" v="963"/>
          <ac:picMkLst>
            <pc:docMk/>
            <pc:sldMk cId="3539690174" sldId="1730"/>
            <ac:picMk id="1042" creationId="{C6E78A07-EEEE-4D04-A2A8-7AF57AE36B2D}"/>
          </ac:picMkLst>
        </pc:picChg>
      </pc:sldChg>
      <pc:sldChg chg="add del replId">
        <pc:chgData name="EZZINE, Hind" userId="S::ezzineh@who.int::edcab00f-6318-46e5-a4a9-188b01ee222f" providerId="AD" clId="Web-{2E79BE4C-E659-E45B-B2A0-CBCF17982F61}" dt="2021-12-21T16:13:02.465" v="163"/>
        <pc:sldMkLst>
          <pc:docMk/>
          <pc:sldMk cId="4084550841" sldId="1730"/>
        </pc:sldMkLst>
      </pc:sldChg>
      <pc:sldChg chg="addSp modSp add replId">
        <pc:chgData name="EZZINE, Hind" userId="S::ezzineh@who.int::edcab00f-6318-46e5-a4a9-188b01ee222f" providerId="AD" clId="Web-{2E79BE4C-E659-E45B-B2A0-CBCF17982F61}" dt="2021-12-21T16:44:50.946" v="425" actId="20577"/>
        <pc:sldMkLst>
          <pc:docMk/>
          <pc:sldMk cId="3791749755" sldId="1731"/>
        </pc:sldMkLst>
        <pc:spChg chg="add mod">
          <ac:chgData name="EZZINE, Hind" userId="S::ezzineh@who.int::edcab00f-6318-46e5-a4a9-188b01ee222f" providerId="AD" clId="Web-{2E79BE4C-E659-E45B-B2A0-CBCF17982F61}" dt="2021-12-21T16:40:32.407" v="380"/>
          <ac:spMkLst>
            <pc:docMk/>
            <pc:sldMk cId="3791749755" sldId="1731"/>
            <ac:spMk id="2" creationId="{DDDFE32B-80DF-43EC-90DB-0EFD367D29BA}"/>
          </ac:spMkLst>
        </pc:spChg>
        <pc:spChg chg="add mod">
          <ac:chgData name="EZZINE, Hind" userId="S::ezzineh@who.int::edcab00f-6318-46e5-a4a9-188b01ee222f" providerId="AD" clId="Web-{2E79BE4C-E659-E45B-B2A0-CBCF17982F61}" dt="2021-12-21T16:40:13.453" v="372" actId="1076"/>
          <ac:spMkLst>
            <pc:docMk/>
            <pc:sldMk cId="3791749755" sldId="1731"/>
            <ac:spMk id="3" creationId="{383C8A9F-E0F1-40AA-BA50-09EA1D28FAAE}"/>
          </ac:spMkLst>
        </pc:spChg>
        <pc:spChg chg="add mod">
          <ac:chgData name="EZZINE, Hind" userId="S::ezzineh@who.int::edcab00f-6318-46e5-a4a9-188b01ee222f" providerId="AD" clId="Web-{2E79BE4C-E659-E45B-B2A0-CBCF17982F61}" dt="2021-12-21T16:40:13.453" v="373" actId="1076"/>
          <ac:spMkLst>
            <pc:docMk/>
            <pc:sldMk cId="3791749755" sldId="1731"/>
            <ac:spMk id="5" creationId="{E7DB36BD-116C-4255-8D5C-0FB6509FB956}"/>
          </ac:spMkLst>
        </pc:spChg>
        <pc:spChg chg="add mod">
          <ac:chgData name="EZZINE, Hind" userId="S::ezzineh@who.int::edcab00f-6318-46e5-a4a9-188b01ee222f" providerId="AD" clId="Web-{2E79BE4C-E659-E45B-B2A0-CBCF17982F61}" dt="2021-12-21T16:40:13.469" v="374" actId="1076"/>
          <ac:spMkLst>
            <pc:docMk/>
            <pc:sldMk cId="3791749755" sldId="1731"/>
            <ac:spMk id="7" creationId="{4346C786-339F-4C2E-BAAB-3986C247C701}"/>
          </ac:spMkLst>
        </pc:spChg>
        <pc:spChg chg="mod">
          <ac:chgData name="EZZINE, Hind" userId="S::ezzineh@who.int::edcab00f-6318-46e5-a4a9-188b01ee222f" providerId="AD" clId="Web-{2E79BE4C-E659-E45B-B2A0-CBCF17982F61}" dt="2021-12-21T16:44:50.946" v="425" actId="20577"/>
          <ac:spMkLst>
            <pc:docMk/>
            <pc:sldMk cId="3791749755" sldId="1731"/>
            <ac:spMk id="143" creationId="{00000000-0000-0000-0000-000000000000}"/>
          </ac:spMkLst>
        </pc:spChg>
      </pc:sldChg>
      <pc:sldChg chg="addSp modSp add replId">
        <pc:chgData name="EZZINE, Hind" userId="S::ezzineh@who.int::edcab00f-6318-46e5-a4a9-188b01ee222f" providerId="AD" clId="Web-{2E79BE4C-E659-E45B-B2A0-CBCF17982F61}" dt="2021-12-21T19:59:48.919" v="1726" actId="20577"/>
        <pc:sldMkLst>
          <pc:docMk/>
          <pc:sldMk cId="850215133" sldId="1732"/>
        </pc:sldMkLst>
        <pc:spChg chg="add mod">
          <ac:chgData name="EZZINE, Hind" userId="S::ezzineh@who.int::edcab00f-6318-46e5-a4a9-188b01ee222f" providerId="AD" clId="Web-{2E79BE4C-E659-E45B-B2A0-CBCF17982F61}" dt="2021-12-21T16:43:54.726" v="409" actId="1076"/>
          <ac:spMkLst>
            <pc:docMk/>
            <pc:sldMk cId="850215133" sldId="1732"/>
            <ac:spMk id="3" creationId="{FCCDCF46-3EB6-4119-A1EB-3331BFFC374A}"/>
          </ac:spMkLst>
        </pc:spChg>
        <pc:spChg chg="mod">
          <ac:chgData name="EZZINE, Hind" userId="S::ezzineh@who.int::edcab00f-6318-46e5-a4a9-188b01ee222f" providerId="AD" clId="Web-{2E79BE4C-E659-E45B-B2A0-CBCF17982F61}" dt="2021-12-21T19:59:48.919" v="1726" actId="20577"/>
          <ac:spMkLst>
            <pc:docMk/>
            <pc:sldMk cId="850215133" sldId="1732"/>
            <ac:spMk id="4" creationId="{AC0F211C-34E5-4E2B-BCF5-136EE9AD7F9D}"/>
          </ac:spMkLst>
        </pc:spChg>
        <pc:spChg chg="add mod">
          <ac:chgData name="EZZINE, Hind" userId="S::ezzineh@who.int::edcab00f-6318-46e5-a4a9-188b01ee222f" providerId="AD" clId="Web-{2E79BE4C-E659-E45B-B2A0-CBCF17982F61}" dt="2021-12-21T16:43:54.726" v="410" actId="1076"/>
          <ac:spMkLst>
            <pc:docMk/>
            <pc:sldMk cId="850215133" sldId="1732"/>
            <ac:spMk id="7" creationId="{EE3D899A-AE22-48FD-8C3E-645CE7F954EC}"/>
          </ac:spMkLst>
        </pc:spChg>
        <pc:spChg chg="add mod">
          <ac:chgData name="EZZINE, Hind" userId="S::ezzineh@who.int::edcab00f-6318-46e5-a4a9-188b01ee222f" providerId="AD" clId="Web-{2E79BE4C-E659-E45B-B2A0-CBCF17982F61}" dt="2021-12-21T16:43:54.742" v="411" actId="1076"/>
          <ac:spMkLst>
            <pc:docMk/>
            <pc:sldMk cId="850215133" sldId="1732"/>
            <ac:spMk id="9" creationId="{715B9780-855F-4603-B54B-8FDF6BA0461F}"/>
          </ac:spMkLst>
        </pc:spChg>
        <pc:spChg chg="add mod">
          <ac:chgData name="EZZINE, Hind" userId="S::ezzineh@who.int::edcab00f-6318-46e5-a4a9-188b01ee222f" providerId="AD" clId="Web-{2E79BE4C-E659-E45B-B2A0-CBCF17982F61}" dt="2021-12-21T16:44:02.148" v="413"/>
          <ac:spMkLst>
            <pc:docMk/>
            <pc:sldMk cId="850215133" sldId="1732"/>
            <ac:spMk id="11" creationId="{1C46E510-2E98-4441-B59B-98B5081235EA}"/>
          </ac:spMkLst>
        </pc:spChg>
      </pc:sldChg>
      <pc:sldChg chg="modSp add replId">
        <pc:chgData name="EZZINE, Hind" userId="S::ezzineh@who.int::edcab00f-6318-46e5-a4a9-188b01ee222f" providerId="AD" clId="Web-{2E79BE4C-E659-E45B-B2A0-CBCF17982F61}" dt="2021-12-21T16:49:54.862" v="480"/>
        <pc:sldMkLst>
          <pc:docMk/>
          <pc:sldMk cId="3004086445" sldId="1733"/>
        </pc:sldMkLst>
        <pc:spChg chg="mod">
          <ac:chgData name="EZZINE, Hind" userId="S::ezzineh@who.int::edcab00f-6318-46e5-a4a9-188b01ee222f" providerId="AD" clId="Web-{2E79BE4C-E659-E45B-B2A0-CBCF17982F61}" dt="2021-12-21T16:49:54.862" v="480"/>
          <ac:spMkLst>
            <pc:docMk/>
            <pc:sldMk cId="3004086445" sldId="1733"/>
            <ac:spMk id="152" creationId="{00000000-0000-0000-0000-000000000000}"/>
          </ac:spMkLst>
        </pc:spChg>
      </pc:sldChg>
      <pc:sldChg chg="modSp add replId">
        <pc:chgData name="EZZINE, Hind" userId="S::ezzineh@who.int::edcab00f-6318-46e5-a4a9-188b01ee222f" providerId="AD" clId="Web-{2E79BE4C-E659-E45B-B2A0-CBCF17982F61}" dt="2021-12-21T16:53:21.072" v="509" actId="20577"/>
        <pc:sldMkLst>
          <pc:docMk/>
          <pc:sldMk cId="442989675" sldId="1734"/>
        </pc:sldMkLst>
        <pc:spChg chg="mod">
          <ac:chgData name="EZZINE, Hind" userId="S::ezzineh@who.int::edcab00f-6318-46e5-a4a9-188b01ee222f" providerId="AD" clId="Web-{2E79BE4C-E659-E45B-B2A0-CBCF17982F61}" dt="2021-12-21T16:53:21.072" v="509" actId="20577"/>
          <ac:spMkLst>
            <pc:docMk/>
            <pc:sldMk cId="442989675" sldId="1734"/>
            <ac:spMk id="185" creationId="{00000000-0000-0000-0000-000000000000}"/>
          </ac:spMkLst>
        </pc:spChg>
      </pc:sldChg>
      <pc:sldChg chg="addSp delSp modSp add replId addAnim">
        <pc:chgData name="EZZINE, Hind" userId="S::ezzineh@who.int::edcab00f-6318-46e5-a4a9-188b01ee222f" providerId="AD" clId="Web-{2E79BE4C-E659-E45B-B2A0-CBCF17982F61}" dt="2021-12-21T20:36:00.216" v="1775"/>
        <pc:sldMkLst>
          <pc:docMk/>
          <pc:sldMk cId="3962135226" sldId="1735"/>
        </pc:sldMkLst>
        <pc:spChg chg="add mod">
          <ac:chgData name="EZZINE, Hind" userId="S::ezzineh@who.int::edcab00f-6318-46e5-a4a9-188b01ee222f" providerId="AD" clId="Web-{2E79BE4C-E659-E45B-B2A0-CBCF17982F61}" dt="2021-12-21T20:36:00.216" v="1775"/>
          <ac:spMkLst>
            <pc:docMk/>
            <pc:sldMk cId="3962135226" sldId="1735"/>
            <ac:spMk id="2" creationId="{59265E1B-18C3-4D08-AE6F-774C593B64FB}"/>
          </ac:spMkLst>
        </pc:spChg>
        <pc:spChg chg="del mod">
          <ac:chgData name="EZZINE, Hind" userId="S::ezzineh@who.int::edcab00f-6318-46e5-a4a9-188b01ee222f" providerId="AD" clId="Web-{2E79BE4C-E659-E45B-B2A0-CBCF17982F61}" dt="2021-12-21T18:07:03.491" v="1172"/>
          <ac:spMkLst>
            <pc:docMk/>
            <pc:sldMk cId="3962135226" sldId="1735"/>
            <ac:spMk id="159" creationId="{00000000-0000-0000-0000-000000000000}"/>
          </ac:spMkLst>
        </pc:spChg>
        <pc:spChg chg="mod">
          <ac:chgData name="EZZINE, Hind" userId="S::ezzineh@who.int::edcab00f-6318-46e5-a4a9-188b01ee222f" providerId="AD" clId="Web-{2E79BE4C-E659-E45B-B2A0-CBCF17982F61}" dt="2021-12-21T18:16:45.978" v="1228"/>
          <ac:spMkLst>
            <pc:docMk/>
            <pc:sldMk cId="3962135226" sldId="1735"/>
            <ac:spMk id="160" creationId="{00000000-0000-0000-0000-000000000000}"/>
          </ac:spMkLst>
        </pc:spChg>
      </pc:sldChg>
      <pc:sldChg chg="addSp delSp modSp add replId addAnim">
        <pc:chgData name="EZZINE, Hind" userId="S::ezzineh@who.int::edcab00f-6318-46e5-a4a9-188b01ee222f" providerId="AD" clId="Web-{2E79BE4C-E659-E45B-B2A0-CBCF17982F61}" dt="2021-12-21T20:37:21.314" v="1778" actId="20577"/>
        <pc:sldMkLst>
          <pc:docMk/>
          <pc:sldMk cId="2527207005" sldId="1736"/>
        </pc:sldMkLst>
        <pc:spChg chg="del mod">
          <ac:chgData name="EZZINE, Hind" userId="S::ezzineh@who.int::edcab00f-6318-46e5-a4a9-188b01ee222f" providerId="AD" clId="Web-{2E79BE4C-E659-E45B-B2A0-CBCF17982F61}" dt="2021-12-21T18:23:37.865" v="1327"/>
          <ac:spMkLst>
            <pc:docMk/>
            <pc:sldMk cId="2527207005" sldId="1736"/>
            <ac:spMk id="2" creationId="{00000000-0000-0000-0000-000000000000}"/>
          </ac:spMkLst>
        </pc:spChg>
        <pc:spChg chg="del">
          <ac:chgData name="EZZINE, Hind" userId="S::ezzineh@who.int::edcab00f-6318-46e5-a4a9-188b01ee222f" providerId="AD" clId="Web-{2E79BE4C-E659-E45B-B2A0-CBCF17982F61}" dt="2021-12-21T18:17:49.589" v="1235"/>
          <ac:spMkLst>
            <pc:docMk/>
            <pc:sldMk cId="2527207005" sldId="1736"/>
            <ac:spMk id="3" creationId="{00000000-0000-0000-0000-000000000000}"/>
          </ac:spMkLst>
        </pc:spChg>
        <pc:spChg chg="add mod">
          <ac:chgData name="EZZINE, Hind" userId="S::ezzineh@who.int::edcab00f-6318-46e5-a4a9-188b01ee222f" providerId="AD" clId="Web-{2E79BE4C-E659-E45B-B2A0-CBCF17982F61}" dt="2021-12-21T18:22:32.488" v="1306" actId="1076"/>
          <ac:spMkLst>
            <pc:docMk/>
            <pc:sldMk cId="2527207005" sldId="1736"/>
            <ac:spMk id="4" creationId="{591F7690-20E0-48A0-9018-CF4ABCDA5D44}"/>
          </ac:spMkLst>
        </pc:spChg>
        <pc:spChg chg="add mod">
          <ac:chgData name="EZZINE, Hind" userId="S::ezzineh@who.int::edcab00f-6318-46e5-a4a9-188b01ee222f" providerId="AD" clId="Web-{2E79BE4C-E659-E45B-B2A0-CBCF17982F61}" dt="2021-12-21T18:22:32.488" v="1307" actId="1076"/>
          <ac:spMkLst>
            <pc:docMk/>
            <pc:sldMk cId="2527207005" sldId="1736"/>
            <ac:spMk id="5" creationId="{69FC0F52-56A3-404B-AD62-3D073F6CAF1B}"/>
          </ac:spMkLst>
        </pc:spChg>
        <pc:spChg chg="add mod">
          <ac:chgData name="EZZINE, Hind" userId="S::ezzineh@who.int::edcab00f-6318-46e5-a4a9-188b01ee222f" providerId="AD" clId="Web-{2E79BE4C-E659-E45B-B2A0-CBCF17982F61}" dt="2021-12-21T18:22:32.488" v="1308" actId="1076"/>
          <ac:spMkLst>
            <pc:docMk/>
            <pc:sldMk cId="2527207005" sldId="1736"/>
            <ac:spMk id="7" creationId="{B77B060D-E6AC-4DB4-8A91-6B038AFE33F2}"/>
          </ac:spMkLst>
        </pc:spChg>
        <pc:spChg chg="add mod">
          <ac:chgData name="EZZINE, Hind" userId="S::ezzineh@who.int::edcab00f-6318-46e5-a4a9-188b01ee222f" providerId="AD" clId="Web-{2E79BE4C-E659-E45B-B2A0-CBCF17982F61}" dt="2021-12-21T18:22:32.504" v="1309" actId="1076"/>
          <ac:spMkLst>
            <pc:docMk/>
            <pc:sldMk cId="2527207005" sldId="1736"/>
            <ac:spMk id="11" creationId="{9A951EDF-ACA7-460C-9A5A-1E3CAD524CA2}"/>
          </ac:spMkLst>
        </pc:spChg>
        <pc:spChg chg="add mod">
          <ac:chgData name="EZZINE, Hind" userId="S::ezzineh@who.int::edcab00f-6318-46e5-a4a9-188b01ee222f" providerId="AD" clId="Web-{2E79BE4C-E659-E45B-B2A0-CBCF17982F61}" dt="2021-12-21T20:37:21.314" v="1778" actId="20577"/>
          <ac:spMkLst>
            <pc:docMk/>
            <pc:sldMk cId="2527207005" sldId="1736"/>
            <ac:spMk id="13" creationId="{09262ED4-DB40-41A5-B3E5-9C52649DAC1F}"/>
          </ac:spMkLst>
        </pc:spChg>
        <pc:spChg chg="add mod">
          <ac:chgData name="EZZINE, Hind" userId="S::ezzineh@who.int::edcab00f-6318-46e5-a4a9-188b01ee222f" providerId="AD" clId="Web-{2E79BE4C-E659-E45B-B2A0-CBCF17982F61}" dt="2021-12-21T18:23:19.584" v="1324" actId="20577"/>
          <ac:spMkLst>
            <pc:docMk/>
            <pc:sldMk cId="2527207005" sldId="1736"/>
            <ac:spMk id="16" creationId="{C38BBDC3-0B7B-4537-ADEA-A8DE89786F7B}"/>
          </ac:spMkLst>
        </pc:spChg>
        <pc:spChg chg="del">
          <ac:chgData name="EZZINE, Hind" userId="S::ezzineh@who.int::edcab00f-6318-46e5-a4a9-188b01ee222f" providerId="AD" clId="Web-{2E79BE4C-E659-E45B-B2A0-CBCF17982F61}" dt="2021-12-21T18:18:41.216" v="1241"/>
          <ac:spMkLst>
            <pc:docMk/>
            <pc:sldMk cId="2527207005" sldId="1736"/>
            <ac:spMk id="167" creationId="{00000000-0000-0000-0000-000000000000}"/>
          </ac:spMkLst>
        </pc:spChg>
        <pc:picChg chg="del">
          <ac:chgData name="EZZINE, Hind" userId="S::ezzineh@who.int::edcab00f-6318-46e5-a4a9-188b01ee222f" providerId="AD" clId="Web-{2E79BE4C-E659-E45B-B2A0-CBCF17982F61}" dt="2021-12-21T18:17:45.714" v="1234"/>
          <ac:picMkLst>
            <pc:docMk/>
            <pc:sldMk cId="2527207005" sldId="1736"/>
            <ac:picMk id="8" creationId="{57B81E1B-FE85-4758-B6EE-E34328D458A2}"/>
          </ac:picMkLst>
        </pc:picChg>
      </pc:sldChg>
      <pc:sldChg chg="modSp add replId">
        <pc:chgData name="EZZINE, Hind" userId="S::ezzineh@who.int::edcab00f-6318-46e5-a4a9-188b01ee222f" providerId="AD" clId="Web-{2E79BE4C-E659-E45B-B2A0-CBCF17982F61}" dt="2021-12-21T18:26:05.261" v="1353" actId="20577"/>
        <pc:sldMkLst>
          <pc:docMk/>
          <pc:sldMk cId="1749198649" sldId="1737"/>
        </pc:sldMkLst>
        <pc:spChg chg="mod">
          <ac:chgData name="EZZINE, Hind" userId="S::ezzineh@who.int::edcab00f-6318-46e5-a4a9-188b01ee222f" providerId="AD" clId="Web-{2E79BE4C-E659-E45B-B2A0-CBCF17982F61}" dt="2021-12-21T18:25:48.041" v="1350" actId="20577"/>
          <ac:spMkLst>
            <pc:docMk/>
            <pc:sldMk cId="1749198649" sldId="1737"/>
            <ac:spMk id="184" creationId="{00000000-0000-0000-0000-000000000000}"/>
          </ac:spMkLst>
        </pc:spChg>
        <pc:spChg chg="mod">
          <ac:chgData name="EZZINE, Hind" userId="S::ezzineh@who.int::edcab00f-6318-46e5-a4a9-188b01ee222f" providerId="AD" clId="Web-{2E79BE4C-E659-E45B-B2A0-CBCF17982F61}" dt="2021-12-21T18:26:05.261" v="1353" actId="20577"/>
          <ac:spMkLst>
            <pc:docMk/>
            <pc:sldMk cId="1749198649" sldId="1737"/>
            <ac:spMk id="185" creationId="{00000000-0000-0000-0000-000000000000}"/>
          </ac:spMkLst>
        </pc:spChg>
      </pc:sldChg>
      <pc:sldChg chg="modSp add replId">
        <pc:chgData name="EZZINE, Hind" userId="S::ezzineh@who.int::edcab00f-6318-46e5-a4a9-188b01ee222f" providerId="AD" clId="Web-{2E79BE4C-E659-E45B-B2A0-CBCF17982F61}" dt="2021-12-21T17:05:02.781" v="581"/>
        <pc:sldMkLst>
          <pc:docMk/>
          <pc:sldMk cId="2627081919" sldId="1738"/>
        </pc:sldMkLst>
        <pc:spChg chg="mod">
          <ac:chgData name="EZZINE, Hind" userId="S::ezzineh@who.int::edcab00f-6318-46e5-a4a9-188b01ee222f" providerId="AD" clId="Web-{2E79BE4C-E659-E45B-B2A0-CBCF17982F61}" dt="2021-12-21T17:05:02.781" v="581"/>
          <ac:spMkLst>
            <pc:docMk/>
            <pc:sldMk cId="2627081919" sldId="1738"/>
            <ac:spMk id="193" creationId="{00000000-0000-0000-0000-000000000000}"/>
          </ac:spMkLst>
        </pc:spChg>
      </pc:sldChg>
      <pc:sldChg chg="delSp modSp add replId">
        <pc:chgData name="EZZINE, Hind" userId="S::ezzineh@who.int::edcab00f-6318-46e5-a4a9-188b01ee222f" providerId="AD" clId="Web-{2E79BE4C-E659-E45B-B2A0-CBCF17982F61}" dt="2021-12-21T19:12:21.497" v="1421" actId="20577"/>
        <pc:sldMkLst>
          <pc:docMk/>
          <pc:sldMk cId="918951798" sldId="1739"/>
        </pc:sldMkLst>
        <pc:spChg chg="mod">
          <ac:chgData name="EZZINE, Hind" userId="S::ezzineh@who.int::edcab00f-6318-46e5-a4a9-188b01ee222f" providerId="AD" clId="Web-{2E79BE4C-E659-E45B-B2A0-CBCF17982F61}" dt="2021-12-21T19:11:25.152" v="1406" actId="20577"/>
          <ac:spMkLst>
            <pc:docMk/>
            <pc:sldMk cId="918951798" sldId="1739"/>
            <ac:spMk id="192" creationId="{00000000-0000-0000-0000-000000000000}"/>
          </ac:spMkLst>
        </pc:spChg>
        <pc:spChg chg="mod">
          <ac:chgData name="EZZINE, Hind" userId="S::ezzineh@who.int::edcab00f-6318-46e5-a4a9-188b01ee222f" providerId="AD" clId="Web-{2E79BE4C-E659-E45B-B2A0-CBCF17982F61}" dt="2021-12-21T19:12:21.497" v="1421" actId="20577"/>
          <ac:spMkLst>
            <pc:docMk/>
            <pc:sldMk cId="918951798" sldId="1739"/>
            <ac:spMk id="193" creationId="{00000000-0000-0000-0000-000000000000}"/>
          </ac:spMkLst>
        </pc:spChg>
        <pc:picChg chg="del">
          <ac:chgData name="EZZINE, Hind" userId="S::ezzineh@who.int::edcab00f-6318-46e5-a4a9-188b01ee222f" providerId="AD" clId="Web-{2E79BE4C-E659-E45B-B2A0-CBCF17982F61}" dt="2021-12-21T18:26:55.481" v="1356"/>
          <ac:picMkLst>
            <pc:docMk/>
            <pc:sldMk cId="918951798" sldId="1739"/>
            <ac:picMk id="194" creationId="{00000000-0000-0000-0000-000000000000}"/>
          </ac:picMkLst>
        </pc:picChg>
        <pc:picChg chg="del">
          <ac:chgData name="EZZINE, Hind" userId="S::ezzineh@who.int::edcab00f-6318-46e5-a4a9-188b01ee222f" providerId="AD" clId="Web-{2E79BE4C-E659-E45B-B2A0-CBCF17982F61}" dt="2021-12-21T18:26:46.668" v="1355"/>
          <ac:picMkLst>
            <pc:docMk/>
            <pc:sldMk cId="918951798" sldId="1739"/>
            <ac:picMk id="195" creationId="{00000000-0000-0000-0000-000000000000}"/>
          </ac:picMkLst>
        </pc:picChg>
      </pc:sldChg>
      <pc:sldChg chg="addSp delSp modSp add replId addAnim">
        <pc:chgData name="EZZINE, Hind" userId="S::ezzineh@who.int::edcab00f-6318-46e5-a4a9-188b01ee222f" providerId="AD" clId="Web-{2E79BE4C-E659-E45B-B2A0-CBCF17982F61}" dt="2021-12-21T19:21:23.184" v="1527"/>
        <pc:sldMkLst>
          <pc:docMk/>
          <pc:sldMk cId="550117693" sldId="1740"/>
        </pc:sldMkLst>
        <pc:spChg chg="del mod">
          <ac:chgData name="EZZINE, Hind" userId="S::ezzineh@who.int::edcab00f-6318-46e5-a4a9-188b01ee222f" providerId="AD" clId="Web-{2E79BE4C-E659-E45B-B2A0-CBCF17982F61}" dt="2021-12-21T19:21:11.637" v="1526"/>
          <ac:spMkLst>
            <pc:docMk/>
            <pc:sldMk cId="550117693" sldId="1740"/>
            <ac:spMk id="2" creationId="{FAB5D155-2E7E-4EC2-89FA-FD1700159BD1}"/>
          </ac:spMkLst>
        </pc:spChg>
        <pc:spChg chg="add del mod">
          <ac:chgData name="EZZINE, Hind" userId="S::ezzineh@who.int::edcab00f-6318-46e5-a4a9-188b01ee222f" providerId="AD" clId="Web-{2E79BE4C-E659-E45B-B2A0-CBCF17982F61}" dt="2021-12-21T19:14:19.547" v="1460"/>
          <ac:spMkLst>
            <pc:docMk/>
            <pc:sldMk cId="550117693" sldId="1740"/>
            <ac:spMk id="3" creationId="{3AE832D9-F669-41BE-9FAD-4D98D2F17FE2}"/>
          </ac:spMkLst>
        </pc:spChg>
        <pc:spChg chg="add mod">
          <ac:chgData name="EZZINE, Hind" userId="S::ezzineh@who.int::edcab00f-6318-46e5-a4a9-188b01ee222f" providerId="AD" clId="Web-{2E79BE4C-E659-E45B-B2A0-CBCF17982F61}" dt="2021-12-21T19:19:55.292" v="1507" actId="20577"/>
          <ac:spMkLst>
            <pc:docMk/>
            <pc:sldMk cId="550117693" sldId="1740"/>
            <ac:spMk id="4" creationId="{DD42FD96-035E-4C5E-8254-FA3FCDA0FFCA}"/>
          </ac:spMkLst>
        </pc:spChg>
        <pc:spChg chg="add">
          <ac:chgData name="EZZINE, Hind" userId="S::ezzineh@who.int::edcab00f-6318-46e5-a4a9-188b01ee222f" providerId="AD" clId="Web-{2E79BE4C-E659-E45B-B2A0-CBCF17982F61}" dt="2021-12-21T19:20:23.605" v="1510"/>
          <ac:spMkLst>
            <pc:docMk/>
            <pc:sldMk cId="550117693" sldId="1740"/>
            <ac:spMk id="5" creationId="{6965E1C0-EA33-48D5-AF76-9E116491A69C}"/>
          </ac:spMkLst>
        </pc:spChg>
        <pc:spChg chg="add">
          <ac:chgData name="EZZINE, Hind" userId="S::ezzineh@who.int::edcab00f-6318-46e5-a4a9-188b01ee222f" providerId="AD" clId="Web-{2E79BE4C-E659-E45B-B2A0-CBCF17982F61}" dt="2021-12-21T19:20:23.605" v="1511"/>
          <ac:spMkLst>
            <pc:docMk/>
            <pc:sldMk cId="550117693" sldId="1740"/>
            <ac:spMk id="6" creationId="{556BC799-8B4C-40B6-AC3F-E1552D068399}"/>
          </ac:spMkLst>
        </pc:spChg>
        <pc:spChg chg="add mod">
          <ac:chgData name="EZZINE, Hind" userId="S::ezzineh@who.int::edcab00f-6318-46e5-a4a9-188b01ee222f" providerId="AD" clId="Web-{2E79BE4C-E659-E45B-B2A0-CBCF17982F61}" dt="2021-12-21T19:20:56.981" v="1524" actId="20577"/>
          <ac:spMkLst>
            <pc:docMk/>
            <pc:sldMk cId="550117693" sldId="1740"/>
            <ac:spMk id="7" creationId="{C6B71C26-4B0B-4239-BC51-CA933F251988}"/>
          </ac:spMkLst>
        </pc:spChg>
        <pc:spChg chg="add">
          <ac:chgData name="EZZINE, Hind" userId="S::ezzineh@who.int::edcab00f-6318-46e5-a4a9-188b01ee222f" providerId="AD" clId="Web-{2E79BE4C-E659-E45B-B2A0-CBCF17982F61}" dt="2021-12-21T19:20:23.620" v="1512"/>
          <ac:spMkLst>
            <pc:docMk/>
            <pc:sldMk cId="550117693" sldId="1740"/>
            <ac:spMk id="9" creationId="{A1FFBE4B-DAC1-49ED-A249-0900085905FA}"/>
          </ac:spMkLst>
        </pc:spChg>
        <pc:spChg chg="add mod">
          <ac:chgData name="EZZINE, Hind" userId="S::ezzineh@who.int::edcab00f-6318-46e5-a4a9-188b01ee222f" providerId="AD" clId="Web-{2E79BE4C-E659-E45B-B2A0-CBCF17982F61}" dt="2021-12-21T19:21:23.184" v="1527"/>
          <ac:spMkLst>
            <pc:docMk/>
            <pc:sldMk cId="550117693" sldId="1740"/>
            <ac:spMk id="11" creationId="{6201055E-A4E6-49DB-B9A5-5B680115A30F}"/>
          </ac:spMkLst>
        </pc:spChg>
        <pc:spChg chg="del mod">
          <ac:chgData name="EZZINE, Hind" userId="S::ezzineh@who.int::edcab00f-6318-46e5-a4a9-188b01ee222f" providerId="AD" clId="Web-{2E79BE4C-E659-E45B-B2A0-CBCF17982F61}" dt="2021-12-21T19:19:43.932" v="1503"/>
          <ac:spMkLst>
            <pc:docMk/>
            <pc:sldMk cId="550117693" sldId="1740"/>
            <ac:spMk id="215" creationId="{00000000-0000-0000-0000-000000000000}"/>
          </ac:spMkLst>
        </pc:spChg>
        <pc:spChg chg="del mod">
          <ac:chgData name="EZZINE, Hind" userId="S::ezzineh@who.int::edcab00f-6318-46e5-a4a9-188b01ee222f" providerId="AD" clId="Web-{2E79BE4C-E659-E45B-B2A0-CBCF17982F61}" dt="2021-12-21T19:13:55.391" v="1450"/>
          <ac:spMkLst>
            <pc:docMk/>
            <pc:sldMk cId="550117693" sldId="1740"/>
            <ac:spMk id="216" creationId="{00000000-0000-0000-0000-000000000000}"/>
          </ac:spMkLst>
        </pc:spChg>
      </pc:sldChg>
      <pc:sldChg chg="modSp add replId">
        <pc:chgData name="EZZINE, Hind" userId="S::ezzineh@who.int::edcab00f-6318-46e5-a4a9-188b01ee222f" providerId="AD" clId="Web-{2E79BE4C-E659-E45B-B2A0-CBCF17982F61}" dt="2021-12-21T17:12:42.123" v="657" actId="20577"/>
        <pc:sldMkLst>
          <pc:docMk/>
          <pc:sldMk cId="46874613" sldId="1741"/>
        </pc:sldMkLst>
        <pc:spChg chg="mod">
          <ac:chgData name="EZZINE, Hind" userId="S::ezzineh@who.int::edcab00f-6318-46e5-a4a9-188b01ee222f" providerId="AD" clId="Web-{2E79BE4C-E659-E45B-B2A0-CBCF17982F61}" dt="2021-12-21T17:12:42.123" v="657" actId="20577"/>
          <ac:spMkLst>
            <pc:docMk/>
            <pc:sldMk cId="46874613" sldId="1741"/>
            <ac:spMk id="308" creationId="{00000000-0000-0000-0000-000000000000}"/>
          </ac:spMkLst>
        </pc:spChg>
      </pc:sldChg>
      <pc:sldChg chg="add del replId">
        <pc:chgData name="EZZINE, Hind" userId="S::ezzineh@who.int::edcab00f-6318-46e5-a4a9-188b01ee222f" providerId="AD" clId="Web-{2E79BE4C-E659-E45B-B2A0-CBCF17982F61}" dt="2021-12-21T17:08:19.193" v="594"/>
        <pc:sldMkLst>
          <pc:docMk/>
          <pc:sldMk cId="3602335359" sldId="1741"/>
        </pc:sldMkLst>
      </pc:sldChg>
      <pc:sldChg chg="modSp add replId">
        <pc:chgData name="EZZINE, Hind" userId="S::ezzineh@who.int::edcab00f-6318-46e5-a4a9-188b01ee222f" providerId="AD" clId="Web-{2E79BE4C-E659-E45B-B2A0-CBCF17982F61}" dt="2021-12-21T17:17:53.617" v="698" actId="20577"/>
        <pc:sldMkLst>
          <pc:docMk/>
          <pc:sldMk cId="2462593791" sldId="1742"/>
        </pc:sldMkLst>
        <pc:spChg chg="mod">
          <ac:chgData name="EZZINE, Hind" userId="S::ezzineh@who.int::edcab00f-6318-46e5-a4a9-188b01ee222f" providerId="AD" clId="Web-{2E79BE4C-E659-E45B-B2A0-CBCF17982F61}" dt="2021-12-21T17:17:53.617" v="698" actId="20577"/>
          <ac:spMkLst>
            <pc:docMk/>
            <pc:sldMk cId="2462593791" sldId="1742"/>
            <ac:spMk id="322" creationId="{00000000-0000-0000-0000-000000000000}"/>
          </ac:spMkLst>
        </pc:spChg>
      </pc:sldChg>
      <pc:sldChg chg="delSp modSp add del replId">
        <pc:chgData name="EZZINE, Hind" userId="S::ezzineh@who.int::edcab00f-6318-46e5-a4a9-188b01ee222f" providerId="AD" clId="Web-{2E79BE4C-E659-E45B-B2A0-CBCF17982F61}" dt="2021-12-21T19:29:31.745" v="1601"/>
        <pc:sldMkLst>
          <pc:docMk/>
          <pc:sldMk cId="85769602" sldId="1743"/>
        </pc:sldMkLst>
        <pc:spChg chg="del">
          <ac:chgData name="EZZINE, Hind" userId="S::ezzineh@who.int::edcab00f-6318-46e5-a4a9-188b01ee222f" providerId="AD" clId="Web-{2E79BE4C-E659-E45B-B2A0-CBCF17982F61}" dt="2021-12-21T17:18:40.572" v="703"/>
          <ac:spMkLst>
            <pc:docMk/>
            <pc:sldMk cId="85769602" sldId="1743"/>
            <ac:spMk id="2" creationId="{4B72A6D3-5E10-4CE0-B89C-25AFF760D849}"/>
          </ac:spMkLst>
        </pc:spChg>
        <pc:spChg chg="mod">
          <ac:chgData name="EZZINE, Hind" userId="S::ezzineh@who.int::edcab00f-6318-46e5-a4a9-188b01ee222f" providerId="AD" clId="Web-{2E79BE4C-E659-E45B-B2A0-CBCF17982F61}" dt="2021-12-21T17:18:52.494" v="710" actId="20577"/>
          <ac:spMkLst>
            <pc:docMk/>
            <pc:sldMk cId="85769602" sldId="1743"/>
            <ac:spMk id="321" creationId="{00000000-0000-0000-0000-000000000000}"/>
          </ac:spMkLst>
        </pc:spChg>
        <pc:spChg chg="mod">
          <ac:chgData name="EZZINE, Hind" userId="S::ezzineh@who.int::edcab00f-6318-46e5-a4a9-188b01ee222f" providerId="AD" clId="Web-{2E79BE4C-E659-E45B-B2A0-CBCF17982F61}" dt="2021-12-21T19:21:55.482" v="1529" actId="20577"/>
          <ac:spMkLst>
            <pc:docMk/>
            <pc:sldMk cId="85769602" sldId="1743"/>
            <ac:spMk id="322" creationId="{00000000-0000-0000-0000-000000000000}"/>
          </ac:spMkLst>
        </pc:spChg>
        <pc:spChg chg="del">
          <ac:chgData name="EZZINE, Hind" userId="S::ezzineh@who.int::edcab00f-6318-46e5-a4a9-188b01ee222f" providerId="AD" clId="Web-{2E79BE4C-E659-E45B-B2A0-CBCF17982F61}" dt="2021-12-21T17:18:43.181" v="704"/>
          <ac:spMkLst>
            <pc:docMk/>
            <pc:sldMk cId="85769602" sldId="1743"/>
            <ac:spMk id="328" creationId="{00000000-0000-0000-0000-000000000000}"/>
          </ac:spMkLst>
        </pc:spChg>
      </pc:sldChg>
      <pc:sldChg chg="delSp modSp add del replId">
        <pc:chgData name="EZZINE, Hind" userId="S::ezzineh@who.int::edcab00f-6318-46e5-a4a9-188b01ee222f" providerId="AD" clId="Web-{2E79BE4C-E659-E45B-B2A0-CBCF17982F61}" dt="2021-12-21T19:35:10.863" v="1641"/>
        <pc:sldMkLst>
          <pc:docMk/>
          <pc:sldMk cId="121892974" sldId="1744"/>
        </pc:sldMkLst>
        <pc:spChg chg="mod">
          <ac:chgData name="EZZINE, Hind" userId="S::ezzineh@who.int::edcab00f-6318-46e5-a4a9-188b01ee222f" providerId="AD" clId="Web-{2E79BE4C-E659-E45B-B2A0-CBCF17982F61}" dt="2021-12-21T17:22:02.297" v="729" actId="20577"/>
          <ac:spMkLst>
            <pc:docMk/>
            <pc:sldMk cId="121892974" sldId="1744"/>
            <ac:spMk id="339" creationId="{00000000-0000-0000-0000-000000000000}"/>
          </ac:spMkLst>
        </pc:spChg>
        <pc:spChg chg="mod">
          <ac:chgData name="EZZINE, Hind" userId="S::ezzineh@who.int::edcab00f-6318-46e5-a4a9-188b01ee222f" providerId="AD" clId="Web-{2E79BE4C-E659-E45B-B2A0-CBCF17982F61}" dt="2021-12-21T17:21:54.578" v="722" actId="20577"/>
          <ac:spMkLst>
            <pc:docMk/>
            <pc:sldMk cId="121892974" sldId="1744"/>
            <ac:spMk id="341" creationId="{00000000-0000-0000-0000-000000000000}"/>
          </ac:spMkLst>
        </pc:spChg>
        <pc:spChg chg="mod">
          <ac:chgData name="EZZINE, Hind" userId="S::ezzineh@who.int::edcab00f-6318-46e5-a4a9-188b01ee222f" providerId="AD" clId="Web-{2E79BE4C-E659-E45B-B2A0-CBCF17982F61}" dt="2021-12-21T19:30:28.324" v="1605" actId="14100"/>
          <ac:spMkLst>
            <pc:docMk/>
            <pc:sldMk cId="121892974" sldId="1744"/>
            <ac:spMk id="342" creationId="{00000000-0000-0000-0000-000000000000}"/>
          </ac:spMkLst>
        </pc:spChg>
        <pc:picChg chg="del">
          <ac:chgData name="EZZINE, Hind" userId="S::ezzineh@who.int::edcab00f-6318-46e5-a4a9-188b01ee222f" providerId="AD" clId="Web-{2E79BE4C-E659-E45B-B2A0-CBCF17982F61}" dt="2021-12-21T19:30:20.902" v="1604"/>
          <ac:picMkLst>
            <pc:docMk/>
            <pc:sldMk cId="121892974" sldId="1744"/>
            <ac:picMk id="1026" creationId="{00000000-0000-0000-0000-000000000000}"/>
          </ac:picMkLst>
        </pc:picChg>
      </pc:sldChg>
      <pc:sldChg chg="modSp add replId">
        <pc:chgData name="EZZINE, Hind" userId="S::ezzineh@who.int::edcab00f-6318-46e5-a4a9-188b01ee222f" providerId="AD" clId="Web-{2E79BE4C-E659-E45B-B2A0-CBCF17982F61}" dt="2021-12-21T17:24:57.068" v="777" actId="20577"/>
        <pc:sldMkLst>
          <pc:docMk/>
          <pc:sldMk cId="378360155" sldId="1745"/>
        </pc:sldMkLst>
        <pc:spChg chg="mod">
          <ac:chgData name="EZZINE, Hind" userId="S::ezzineh@who.int::edcab00f-6318-46e5-a4a9-188b01ee222f" providerId="AD" clId="Web-{2E79BE4C-E659-E45B-B2A0-CBCF17982F61}" dt="2021-12-21T17:24:57.068" v="777" actId="20577"/>
          <ac:spMkLst>
            <pc:docMk/>
            <pc:sldMk cId="378360155" sldId="1745"/>
            <ac:spMk id="331" creationId="{00000000-0000-0000-0000-000000000000}"/>
          </ac:spMkLst>
        </pc:spChg>
      </pc:sldChg>
      <pc:sldChg chg="modSp add replId">
        <pc:chgData name="EZZINE, Hind" userId="S::ezzineh@who.int::edcab00f-6318-46e5-a4a9-188b01ee222f" providerId="AD" clId="Web-{2E79BE4C-E659-E45B-B2A0-CBCF17982F61}" dt="2021-12-21T17:31:05.204" v="835" actId="20577"/>
        <pc:sldMkLst>
          <pc:docMk/>
          <pc:sldMk cId="4186824672" sldId="1746"/>
        </pc:sldMkLst>
        <pc:spChg chg="mod">
          <ac:chgData name="EZZINE, Hind" userId="S::ezzineh@who.int::edcab00f-6318-46e5-a4a9-188b01ee222f" providerId="AD" clId="Web-{2E79BE4C-E659-E45B-B2A0-CBCF17982F61}" dt="2021-12-21T17:31:05.204" v="835" actId="20577"/>
          <ac:spMkLst>
            <pc:docMk/>
            <pc:sldMk cId="4186824672" sldId="1746"/>
            <ac:spMk id="355" creationId="{00000000-0000-0000-0000-000000000000}"/>
          </ac:spMkLst>
        </pc:spChg>
      </pc:sldChg>
      <pc:sldChg chg="delSp modSp add ord replId">
        <pc:chgData name="EZZINE, Hind" userId="S::ezzineh@who.int::edcab00f-6318-46e5-a4a9-188b01ee222f" providerId="AD" clId="Web-{2E79BE4C-E659-E45B-B2A0-CBCF17982F61}" dt="2021-12-21T19:38:42.322" v="1683" actId="20577"/>
        <pc:sldMkLst>
          <pc:docMk/>
          <pc:sldMk cId="4209266300" sldId="1747"/>
        </pc:sldMkLst>
        <pc:spChg chg="mod">
          <ac:chgData name="EZZINE, Hind" userId="S::ezzineh@who.int::edcab00f-6318-46e5-a4a9-188b01ee222f" providerId="AD" clId="Web-{2E79BE4C-E659-E45B-B2A0-CBCF17982F61}" dt="2021-12-21T19:38:42.322" v="1683" actId="20577"/>
          <ac:spMkLst>
            <pc:docMk/>
            <pc:sldMk cId="4209266300" sldId="1747"/>
            <ac:spMk id="354" creationId="{00000000-0000-0000-0000-000000000000}"/>
          </ac:spMkLst>
        </pc:spChg>
        <pc:spChg chg="mod">
          <ac:chgData name="EZZINE, Hind" userId="S::ezzineh@who.int::edcab00f-6318-46e5-a4a9-188b01ee222f" providerId="AD" clId="Web-{2E79BE4C-E659-E45B-B2A0-CBCF17982F61}" dt="2021-12-21T19:38:24.541" v="1679" actId="20577"/>
          <ac:spMkLst>
            <pc:docMk/>
            <pc:sldMk cId="4209266300" sldId="1747"/>
            <ac:spMk id="355" creationId="{00000000-0000-0000-0000-000000000000}"/>
          </ac:spMkLst>
        </pc:spChg>
        <pc:spChg chg="del">
          <ac:chgData name="EZZINE, Hind" userId="S::ezzineh@who.int::edcab00f-6318-46e5-a4a9-188b01ee222f" providerId="AD" clId="Web-{2E79BE4C-E659-E45B-B2A0-CBCF17982F61}" dt="2021-12-21T19:38:29.760" v="1681"/>
          <ac:spMkLst>
            <pc:docMk/>
            <pc:sldMk cId="4209266300" sldId="1747"/>
            <ac:spMk id="362" creationId="{00000000-0000-0000-0000-000000000000}"/>
          </ac:spMkLst>
        </pc:spChg>
        <pc:picChg chg="del">
          <ac:chgData name="EZZINE, Hind" userId="S::ezzineh@who.int::edcab00f-6318-46e5-a4a9-188b01ee222f" providerId="AD" clId="Web-{2E79BE4C-E659-E45B-B2A0-CBCF17982F61}" dt="2021-12-21T19:38:26.322" v="1680"/>
          <ac:picMkLst>
            <pc:docMk/>
            <pc:sldMk cId="4209266300" sldId="1747"/>
            <ac:picMk id="356" creationId="{00000000-0000-0000-0000-000000000000}"/>
          </ac:picMkLst>
        </pc:picChg>
      </pc:sldChg>
      <pc:sldChg chg="modSp add replId">
        <pc:chgData name="EZZINE, Hind" userId="S::ezzineh@who.int::edcab00f-6318-46e5-a4a9-188b01ee222f" providerId="AD" clId="Web-{2E79BE4C-E659-E45B-B2A0-CBCF17982F61}" dt="2021-12-21T17:49:48.334" v="939" actId="20577"/>
        <pc:sldMkLst>
          <pc:docMk/>
          <pc:sldMk cId="1500204388" sldId="1748"/>
        </pc:sldMkLst>
        <pc:spChg chg="mod">
          <ac:chgData name="EZZINE, Hind" userId="S::ezzineh@who.int::edcab00f-6318-46e5-a4a9-188b01ee222f" providerId="AD" clId="Web-{2E79BE4C-E659-E45B-B2A0-CBCF17982F61}" dt="2021-12-21T17:49:48.334" v="939" actId="20577"/>
          <ac:spMkLst>
            <pc:docMk/>
            <pc:sldMk cId="1500204388" sldId="1748"/>
            <ac:spMk id="3" creationId="{CC919DC9-8388-4F72-8D63-BA6F425716F8}"/>
          </ac:spMkLst>
        </pc:spChg>
      </pc:sldChg>
      <pc:sldChg chg="modSp add del replId">
        <pc:chgData name="EZZINE, Hind" userId="S::ezzineh@who.int::edcab00f-6318-46e5-a4a9-188b01ee222f" providerId="AD" clId="Web-{2E79BE4C-E659-E45B-B2A0-CBCF17982F61}" dt="2021-12-21T17:46:49.657" v="887"/>
        <pc:sldMkLst>
          <pc:docMk/>
          <pc:sldMk cId="2885941978" sldId="1748"/>
        </pc:sldMkLst>
        <pc:spChg chg="mod">
          <ac:chgData name="EZZINE, Hind" userId="S::ezzineh@who.int::edcab00f-6318-46e5-a4a9-188b01ee222f" providerId="AD" clId="Web-{2E79BE4C-E659-E45B-B2A0-CBCF17982F61}" dt="2021-12-21T17:46:34.328" v="885" actId="20577"/>
          <ac:spMkLst>
            <pc:docMk/>
            <pc:sldMk cId="2885941978" sldId="1748"/>
            <ac:spMk id="3" creationId="{CC919DC9-8388-4F72-8D63-BA6F425716F8}"/>
          </ac:spMkLst>
        </pc:spChg>
      </pc:sldChg>
      <pc:sldChg chg="modSp add replId">
        <pc:chgData name="EZZINE, Hind" userId="S::ezzineh@who.int::edcab00f-6318-46e5-a4a9-188b01ee222f" providerId="AD" clId="Web-{2E79BE4C-E659-E45B-B2A0-CBCF17982F61}" dt="2021-12-21T20:36:33.655" v="1776" actId="20577"/>
        <pc:sldMkLst>
          <pc:docMk/>
          <pc:sldMk cId="1582748306" sldId="1749"/>
        </pc:sldMkLst>
        <pc:spChg chg="mod">
          <ac:chgData name="EZZINE, Hind" userId="S::ezzineh@who.int::edcab00f-6318-46e5-a4a9-188b01ee222f" providerId="AD" clId="Web-{2E79BE4C-E659-E45B-B2A0-CBCF17982F61}" dt="2021-12-21T19:39:35.871" v="1694" actId="20577"/>
          <ac:spMkLst>
            <pc:docMk/>
            <pc:sldMk cId="1582748306" sldId="1749"/>
            <ac:spMk id="2" creationId="{40FF53F9-003E-4CA5-8808-9E5875BE3D1D}"/>
          </ac:spMkLst>
        </pc:spChg>
        <pc:spChg chg="mod">
          <ac:chgData name="EZZINE, Hind" userId="S::ezzineh@who.int::edcab00f-6318-46e5-a4a9-188b01ee222f" providerId="AD" clId="Web-{2E79BE4C-E659-E45B-B2A0-CBCF17982F61}" dt="2021-12-21T20:36:33.655" v="1776" actId="20577"/>
          <ac:spMkLst>
            <pc:docMk/>
            <pc:sldMk cId="1582748306" sldId="1749"/>
            <ac:spMk id="3" creationId="{CC919DC9-8388-4F72-8D63-BA6F425716F8}"/>
          </ac:spMkLst>
        </pc:spChg>
      </pc:sldChg>
      <pc:sldChg chg="modSp add replId">
        <pc:chgData name="EZZINE, Hind" userId="S::ezzineh@who.int::edcab00f-6318-46e5-a4a9-188b01ee222f" providerId="AD" clId="Web-{2E79BE4C-E659-E45B-B2A0-CBCF17982F61}" dt="2021-12-21T18:02:36.608" v="1106" actId="1076"/>
        <pc:sldMkLst>
          <pc:docMk/>
          <pc:sldMk cId="163813511" sldId="1750"/>
        </pc:sldMkLst>
        <pc:spChg chg="mod">
          <ac:chgData name="EZZINE, Hind" userId="S::ezzineh@who.int::edcab00f-6318-46e5-a4a9-188b01ee222f" providerId="AD" clId="Web-{2E79BE4C-E659-E45B-B2A0-CBCF17982F61}" dt="2021-12-21T18:02:27.998" v="1104" actId="1076"/>
          <ac:spMkLst>
            <pc:docMk/>
            <pc:sldMk cId="163813511" sldId="1750"/>
            <ac:spMk id="2" creationId="{26165590-25FA-4E94-83A3-713D520C749B}"/>
          </ac:spMkLst>
        </pc:spChg>
        <pc:spChg chg="mod">
          <ac:chgData name="EZZINE, Hind" userId="S::ezzineh@who.int::edcab00f-6318-46e5-a4a9-188b01ee222f" providerId="AD" clId="Web-{2E79BE4C-E659-E45B-B2A0-CBCF17982F61}" dt="2021-12-21T18:02:18.873" v="1102" actId="1076"/>
          <ac:spMkLst>
            <pc:docMk/>
            <pc:sldMk cId="163813511" sldId="1750"/>
            <ac:spMk id="8" creationId="{F62C93DA-FF7C-44CB-8434-BBF551F0A2BA}"/>
          </ac:spMkLst>
        </pc:spChg>
        <pc:spChg chg="mod">
          <ac:chgData name="EZZINE, Hind" userId="S::ezzineh@who.int::edcab00f-6318-46e5-a4a9-188b01ee222f" providerId="AD" clId="Web-{2E79BE4C-E659-E45B-B2A0-CBCF17982F61}" dt="2021-12-21T18:02:21.779" v="1103" actId="1076"/>
          <ac:spMkLst>
            <pc:docMk/>
            <pc:sldMk cId="163813511" sldId="1750"/>
            <ac:spMk id="9" creationId="{E3E22A53-AA32-4E8B-9C45-E6E5C650E848}"/>
          </ac:spMkLst>
        </pc:spChg>
        <pc:spChg chg="mod">
          <ac:chgData name="EZZINE, Hind" userId="S::ezzineh@who.int::edcab00f-6318-46e5-a4a9-188b01ee222f" providerId="AD" clId="Web-{2E79BE4C-E659-E45B-B2A0-CBCF17982F61}" dt="2021-12-21T18:02:32.592" v="1105" actId="1076"/>
          <ac:spMkLst>
            <pc:docMk/>
            <pc:sldMk cId="163813511" sldId="1750"/>
            <ac:spMk id="17" creationId="{78CAAB35-14E4-4A15-BA86-8E063A044E89}"/>
          </ac:spMkLst>
        </pc:spChg>
        <pc:spChg chg="mod">
          <ac:chgData name="EZZINE, Hind" userId="S::ezzineh@who.int::edcab00f-6318-46e5-a4a9-188b01ee222f" providerId="AD" clId="Web-{2E79BE4C-E659-E45B-B2A0-CBCF17982F61}" dt="2021-12-21T18:02:36.608" v="1106" actId="1076"/>
          <ac:spMkLst>
            <pc:docMk/>
            <pc:sldMk cId="163813511" sldId="1750"/>
            <ac:spMk id="18" creationId="{DC48141C-971B-49B4-B49B-20A75125B9ED}"/>
          </ac:spMkLst>
        </pc:spChg>
      </pc:sldChg>
      <pc:sldChg chg="addSp delSp modSp add replId addAnim delAnim">
        <pc:chgData name="EZZINE, Hind" userId="S::ezzineh@who.int::edcab00f-6318-46e5-a4a9-188b01ee222f" providerId="AD" clId="Web-{2E79BE4C-E659-E45B-B2A0-CBCF17982F61}" dt="2021-12-21T18:20:11.640" v="1249" actId="20577"/>
        <pc:sldMkLst>
          <pc:docMk/>
          <pc:sldMk cId="2579155979" sldId="1751"/>
        </pc:sldMkLst>
        <pc:spChg chg="del">
          <ac:chgData name="EZZINE, Hind" userId="S::ezzineh@who.int::edcab00f-6318-46e5-a4a9-188b01ee222f" providerId="AD" clId="Web-{2E79BE4C-E659-E45B-B2A0-CBCF17982F61}" dt="2021-12-21T18:16:58.916" v="1229"/>
          <ac:spMkLst>
            <pc:docMk/>
            <pc:sldMk cId="2579155979" sldId="1751"/>
            <ac:spMk id="2" creationId="{59265E1B-18C3-4D08-AE6F-774C593B64FB}"/>
          </ac:spMkLst>
        </pc:spChg>
        <pc:spChg chg="add mod">
          <ac:chgData name="EZZINE, Hind" userId="S::ezzineh@who.int::edcab00f-6318-46e5-a4a9-188b01ee222f" providerId="AD" clId="Web-{2E79BE4C-E659-E45B-B2A0-CBCF17982F61}" dt="2021-12-21T18:19:46.905" v="1247" actId="1076"/>
          <ac:spMkLst>
            <pc:docMk/>
            <pc:sldMk cId="2579155979" sldId="1751"/>
            <ac:spMk id="3" creationId="{55E95ABE-60ED-499C-9DCD-703156165A75}"/>
          </ac:spMkLst>
        </pc:spChg>
        <pc:spChg chg="mod">
          <ac:chgData name="EZZINE, Hind" userId="S::ezzineh@who.int::edcab00f-6318-46e5-a4a9-188b01ee222f" providerId="AD" clId="Web-{2E79BE4C-E659-E45B-B2A0-CBCF17982F61}" dt="2021-12-21T18:20:11.640" v="1249" actId="20577"/>
          <ac:spMkLst>
            <pc:docMk/>
            <pc:sldMk cId="2579155979" sldId="1751"/>
            <ac:spMk id="160" creationId="{00000000-0000-0000-0000-000000000000}"/>
          </ac:spMkLst>
        </pc:spChg>
      </pc:sldChg>
      <pc:sldChg chg="modSp add replId">
        <pc:chgData name="EZZINE, Hind" userId="S::ezzineh@who.int::edcab00f-6318-46e5-a4a9-188b01ee222f" providerId="AD" clId="Web-{2E79BE4C-E659-E45B-B2A0-CBCF17982F61}" dt="2021-12-21T19:19:30.166" v="1502" actId="20577"/>
        <pc:sldMkLst>
          <pc:docMk/>
          <pc:sldMk cId="1326106518" sldId="1752"/>
        </pc:sldMkLst>
        <pc:spChg chg="mod">
          <ac:chgData name="EZZINE, Hind" userId="S::ezzineh@who.int::edcab00f-6318-46e5-a4a9-188b01ee222f" providerId="AD" clId="Web-{2E79BE4C-E659-E45B-B2A0-CBCF17982F61}" dt="2021-12-21T18:23:33.834" v="1326"/>
          <ac:spMkLst>
            <pc:docMk/>
            <pc:sldMk cId="1326106518" sldId="1752"/>
            <ac:spMk id="11" creationId="{9A951EDF-ACA7-460C-9A5A-1E3CAD524CA2}"/>
          </ac:spMkLst>
        </pc:spChg>
        <pc:spChg chg="mod">
          <ac:chgData name="EZZINE, Hind" userId="S::ezzineh@who.int::edcab00f-6318-46e5-a4a9-188b01ee222f" providerId="AD" clId="Web-{2E79BE4C-E659-E45B-B2A0-CBCF17982F61}" dt="2021-12-21T19:19:30.166" v="1502" actId="20577"/>
          <ac:spMkLst>
            <pc:docMk/>
            <pc:sldMk cId="1326106518" sldId="1752"/>
            <ac:spMk id="13" creationId="{09262ED4-DB40-41A5-B3E5-9C52649DAC1F}"/>
          </ac:spMkLst>
        </pc:spChg>
      </pc:sldChg>
      <pc:sldChg chg="modSp add replId">
        <pc:chgData name="EZZINE, Hind" userId="S::ezzineh@who.int::edcab00f-6318-46e5-a4a9-188b01ee222f" providerId="AD" clId="Web-{2E79BE4C-E659-E45B-B2A0-CBCF17982F61}" dt="2021-12-21T18:26:12.495" v="1354" actId="1076"/>
        <pc:sldMkLst>
          <pc:docMk/>
          <pc:sldMk cId="90488651" sldId="1753"/>
        </pc:sldMkLst>
        <pc:spChg chg="mod">
          <ac:chgData name="EZZINE, Hind" userId="S::ezzineh@who.int::edcab00f-6318-46e5-a4a9-188b01ee222f" providerId="AD" clId="Web-{2E79BE4C-E659-E45B-B2A0-CBCF17982F61}" dt="2021-12-21T18:25:53.166" v="1351" actId="20577"/>
          <ac:spMkLst>
            <pc:docMk/>
            <pc:sldMk cId="90488651" sldId="1753"/>
            <ac:spMk id="184" creationId="{00000000-0000-0000-0000-000000000000}"/>
          </ac:spMkLst>
        </pc:spChg>
        <pc:spChg chg="mod">
          <ac:chgData name="EZZINE, Hind" userId="S::ezzineh@who.int::edcab00f-6318-46e5-a4a9-188b01ee222f" providerId="AD" clId="Web-{2E79BE4C-E659-E45B-B2A0-CBCF17982F61}" dt="2021-12-21T18:26:12.495" v="1354" actId="1076"/>
          <ac:spMkLst>
            <pc:docMk/>
            <pc:sldMk cId="90488651" sldId="1753"/>
            <ac:spMk id="185" creationId="{00000000-0000-0000-0000-000000000000}"/>
          </ac:spMkLst>
        </pc:spChg>
      </pc:sldChg>
      <pc:sldChg chg="modSp add replId">
        <pc:chgData name="EZZINE, Hind" userId="S::ezzineh@who.int::edcab00f-6318-46e5-a4a9-188b01ee222f" providerId="AD" clId="Web-{2E79BE4C-E659-E45B-B2A0-CBCF17982F61}" dt="2021-12-21T19:12:45.498" v="1448" actId="20577"/>
        <pc:sldMkLst>
          <pc:docMk/>
          <pc:sldMk cId="1550918983" sldId="1754"/>
        </pc:sldMkLst>
        <pc:spChg chg="mod">
          <ac:chgData name="EZZINE, Hind" userId="S::ezzineh@who.int::edcab00f-6318-46e5-a4a9-188b01ee222f" providerId="AD" clId="Web-{2E79BE4C-E659-E45B-B2A0-CBCF17982F61}" dt="2021-12-21T19:12:45.498" v="1448" actId="20577"/>
          <ac:spMkLst>
            <pc:docMk/>
            <pc:sldMk cId="1550918983" sldId="1754"/>
            <ac:spMk id="193" creationId="{00000000-0000-0000-0000-000000000000}"/>
          </ac:spMkLst>
        </pc:spChg>
      </pc:sldChg>
      <pc:sldChg chg="add replId">
        <pc:chgData name="EZZINE, Hind" userId="S::ezzineh@who.int::edcab00f-6318-46e5-a4a9-188b01ee222f" providerId="AD" clId="Web-{2E79BE4C-E659-E45B-B2A0-CBCF17982F61}" dt="2021-12-21T19:21:04.887" v="1525"/>
        <pc:sldMkLst>
          <pc:docMk/>
          <pc:sldMk cId="1038626951" sldId="1755"/>
        </pc:sldMkLst>
      </pc:sldChg>
      <pc:sldChg chg="delSp modSp add replId">
        <pc:chgData name="EZZINE, Hind" userId="S::ezzineh@who.int::edcab00f-6318-46e5-a4a9-188b01ee222f" providerId="AD" clId="Web-{2E79BE4C-E659-E45B-B2A0-CBCF17982F61}" dt="2021-12-21T19:27:51.554" v="1600"/>
        <pc:sldMkLst>
          <pc:docMk/>
          <pc:sldMk cId="4212375858" sldId="1756"/>
        </pc:sldMkLst>
        <pc:spChg chg="del mod">
          <ac:chgData name="EZZINE, Hind" userId="S::ezzineh@who.int::edcab00f-6318-46e5-a4a9-188b01ee222f" providerId="AD" clId="Web-{2E79BE4C-E659-E45B-B2A0-CBCF17982F61}" dt="2021-12-21T19:24:43.674" v="1560"/>
          <ac:spMkLst>
            <pc:docMk/>
            <pc:sldMk cId="4212375858" sldId="1756"/>
            <ac:spMk id="2" creationId="{FAB5D155-2E7E-4EC2-89FA-FD1700159BD1}"/>
          </ac:spMkLst>
        </pc:spChg>
        <pc:spChg chg="mod">
          <ac:chgData name="EZZINE, Hind" userId="S::ezzineh@who.int::edcab00f-6318-46e5-a4a9-188b01ee222f" providerId="AD" clId="Web-{2E79BE4C-E659-E45B-B2A0-CBCF17982F61}" dt="2021-12-21T19:27:33.835" v="1598" actId="20577"/>
          <ac:spMkLst>
            <pc:docMk/>
            <pc:sldMk cId="4212375858" sldId="1756"/>
            <ac:spMk id="4" creationId="{DD42FD96-035E-4C5E-8254-FA3FCDA0FFCA}"/>
          </ac:spMkLst>
        </pc:spChg>
        <pc:spChg chg="mod">
          <ac:chgData name="EZZINE, Hind" userId="S::ezzineh@who.int::edcab00f-6318-46e5-a4a9-188b01ee222f" providerId="AD" clId="Web-{2E79BE4C-E659-E45B-B2A0-CBCF17982F61}" dt="2021-12-21T19:27:12.334" v="1595" actId="1076"/>
          <ac:spMkLst>
            <pc:docMk/>
            <pc:sldMk cId="4212375858" sldId="1756"/>
            <ac:spMk id="5" creationId="{6965E1C0-EA33-48D5-AF76-9E116491A69C}"/>
          </ac:spMkLst>
        </pc:spChg>
        <pc:spChg chg="mod">
          <ac:chgData name="EZZINE, Hind" userId="S::ezzineh@who.int::edcab00f-6318-46e5-a4a9-188b01ee222f" providerId="AD" clId="Web-{2E79BE4C-E659-E45B-B2A0-CBCF17982F61}" dt="2021-12-21T19:26:47.256" v="1588" actId="1076"/>
          <ac:spMkLst>
            <pc:docMk/>
            <pc:sldMk cId="4212375858" sldId="1756"/>
            <ac:spMk id="6" creationId="{556BC799-8B4C-40B6-AC3F-E1552D068399}"/>
          </ac:spMkLst>
        </pc:spChg>
        <pc:spChg chg="mod">
          <ac:chgData name="EZZINE, Hind" userId="S::ezzineh@who.int::edcab00f-6318-46e5-a4a9-188b01ee222f" providerId="AD" clId="Web-{2E79BE4C-E659-E45B-B2A0-CBCF17982F61}" dt="2021-12-21T19:27:05.850" v="1593" actId="14100"/>
          <ac:spMkLst>
            <pc:docMk/>
            <pc:sldMk cId="4212375858" sldId="1756"/>
            <ac:spMk id="7" creationId="{C6B71C26-4B0B-4239-BC51-CA933F251988}"/>
          </ac:spMkLst>
        </pc:spChg>
        <pc:spChg chg="mod">
          <ac:chgData name="EZZINE, Hind" userId="S::ezzineh@who.int::edcab00f-6318-46e5-a4a9-188b01ee222f" providerId="AD" clId="Web-{2E79BE4C-E659-E45B-B2A0-CBCF17982F61}" dt="2021-12-21T19:26:47.271" v="1589" actId="1076"/>
          <ac:spMkLst>
            <pc:docMk/>
            <pc:sldMk cId="4212375858" sldId="1756"/>
            <ac:spMk id="9" creationId="{A1FFBE4B-DAC1-49ED-A249-0900085905FA}"/>
          </ac:spMkLst>
        </pc:spChg>
        <pc:spChg chg="mod">
          <ac:chgData name="EZZINE, Hind" userId="S::ezzineh@who.int::edcab00f-6318-46e5-a4a9-188b01ee222f" providerId="AD" clId="Web-{2E79BE4C-E659-E45B-B2A0-CBCF17982F61}" dt="2021-12-21T19:27:51.554" v="1600"/>
          <ac:spMkLst>
            <pc:docMk/>
            <pc:sldMk cId="4212375858" sldId="1756"/>
            <ac:spMk id="11" creationId="{6201055E-A4E6-49DB-B9A5-5B680115A30F}"/>
          </ac:spMkLst>
        </pc:spChg>
      </pc:sldChg>
      <pc:sldChg chg="modSp add replId">
        <pc:chgData name="EZZINE, Hind" userId="S::ezzineh@who.int::edcab00f-6318-46e5-a4a9-188b01ee222f" providerId="AD" clId="Web-{2E79BE4C-E659-E45B-B2A0-CBCF17982F61}" dt="2021-12-21T19:30:57.387" v="1609" actId="20577"/>
        <pc:sldMkLst>
          <pc:docMk/>
          <pc:sldMk cId="1163785172" sldId="1757"/>
        </pc:sldMkLst>
        <pc:spChg chg="mod">
          <ac:chgData name="EZZINE, Hind" userId="S::ezzineh@who.int::edcab00f-6318-46e5-a4a9-188b01ee222f" providerId="AD" clId="Web-{2E79BE4C-E659-E45B-B2A0-CBCF17982F61}" dt="2021-12-21T19:30:57.387" v="1609" actId="20577"/>
          <ac:spMkLst>
            <pc:docMk/>
            <pc:sldMk cId="1163785172" sldId="1757"/>
            <ac:spMk id="7" creationId="{C6B71C26-4B0B-4239-BC51-CA933F251988}"/>
          </ac:spMkLst>
        </pc:spChg>
      </pc:sldChg>
      <pc:sldChg chg="addSp delSp modSp add replId">
        <pc:chgData name="EZZINE, Hind" userId="S::ezzineh@who.int::edcab00f-6318-46e5-a4a9-188b01ee222f" providerId="AD" clId="Web-{2E79BE4C-E659-E45B-B2A0-CBCF17982F61}" dt="2021-12-21T19:35:38.411" v="1646" actId="1076"/>
        <pc:sldMkLst>
          <pc:docMk/>
          <pc:sldMk cId="4192665190" sldId="1758"/>
        </pc:sldMkLst>
        <pc:spChg chg="add mod">
          <ac:chgData name="EZZINE, Hind" userId="S::ezzineh@who.int::edcab00f-6318-46e5-a4a9-188b01ee222f" providerId="AD" clId="Web-{2E79BE4C-E659-E45B-B2A0-CBCF17982F61}" dt="2021-12-21T19:34:12.627" v="1625" actId="20577"/>
          <ac:spMkLst>
            <pc:docMk/>
            <pc:sldMk cId="4192665190" sldId="1758"/>
            <ac:spMk id="2" creationId="{2A5F2057-8B7F-4DEE-B8A7-FBF3D72F5B6E}"/>
          </ac:spMkLst>
        </pc:spChg>
        <pc:spChg chg="mod">
          <ac:chgData name="EZZINE, Hind" userId="S::ezzineh@who.int::edcab00f-6318-46e5-a4a9-188b01ee222f" providerId="AD" clId="Web-{2E79BE4C-E659-E45B-B2A0-CBCF17982F61}" dt="2021-12-21T19:32:05.608" v="1611" actId="20577"/>
          <ac:spMkLst>
            <pc:docMk/>
            <pc:sldMk cId="4192665190" sldId="1758"/>
            <ac:spMk id="4" creationId="{DD42FD96-035E-4C5E-8254-FA3FCDA0FFCA}"/>
          </ac:spMkLst>
        </pc:spChg>
        <pc:spChg chg="mod">
          <ac:chgData name="EZZINE, Hind" userId="S::ezzineh@who.int::edcab00f-6318-46e5-a4a9-188b01ee222f" providerId="AD" clId="Web-{2E79BE4C-E659-E45B-B2A0-CBCF17982F61}" dt="2021-12-21T19:35:35.660" v="1645" actId="1076"/>
          <ac:spMkLst>
            <pc:docMk/>
            <pc:sldMk cId="4192665190" sldId="1758"/>
            <ac:spMk id="5" creationId="{6965E1C0-EA33-48D5-AF76-9E116491A69C}"/>
          </ac:spMkLst>
        </pc:spChg>
        <pc:spChg chg="del">
          <ac:chgData name="EZZINE, Hind" userId="S::ezzineh@who.int::edcab00f-6318-46e5-a4a9-188b01ee222f" providerId="AD" clId="Web-{2E79BE4C-E659-E45B-B2A0-CBCF17982F61}" dt="2021-12-21T19:32:06.874" v="1612"/>
          <ac:spMkLst>
            <pc:docMk/>
            <pc:sldMk cId="4192665190" sldId="1758"/>
            <ac:spMk id="7" creationId="{C6B71C26-4B0B-4239-BC51-CA933F251988}"/>
          </ac:spMkLst>
        </pc:spChg>
        <pc:spChg chg="mod">
          <ac:chgData name="EZZINE, Hind" userId="S::ezzineh@who.int::edcab00f-6318-46e5-a4a9-188b01ee222f" providerId="AD" clId="Web-{2E79BE4C-E659-E45B-B2A0-CBCF17982F61}" dt="2021-12-21T19:32:32.952" v="1617" actId="1076"/>
          <ac:spMkLst>
            <pc:docMk/>
            <pc:sldMk cId="4192665190" sldId="1758"/>
            <ac:spMk id="9" creationId="{A1FFBE4B-DAC1-49ED-A249-0900085905FA}"/>
          </ac:spMkLst>
        </pc:spChg>
        <pc:spChg chg="del mod">
          <ac:chgData name="EZZINE, Hind" userId="S::ezzineh@who.int::edcab00f-6318-46e5-a4a9-188b01ee222f" providerId="AD" clId="Web-{2E79BE4C-E659-E45B-B2A0-CBCF17982F61}" dt="2021-12-21T19:35:28.770" v="1643"/>
          <ac:spMkLst>
            <pc:docMk/>
            <pc:sldMk cId="4192665190" sldId="1758"/>
            <ac:spMk id="11" creationId="{6201055E-A4E6-49DB-B9A5-5B680115A30F}"/>
          </ac:spMkLst>
        </pc:spChg>
        <pc:spChg chg="add del mod">
          <ac:chgData name="EZZINE, Hind" userId="S::ezzineh@who.int::edcab00f-6318-46e5-a4a9-188b01ee222f" providerId="AD" clId="Web-{2E79BE4C-E659-E45B-B2A0-CBCF17982F61}" dt="2021-12-21T19:35:24.879" v="1642"/>
          <ac:spMkLst>
            <pc:docMk/>
            <pc:sldMk cId="4192665190" sldId="1758"/>
            <ac:spMk id="12" creationId="{E9417A75-8D68-4F97-B73B-F5C51662AA6E}"/>
          </ac:spMkLst>
        </pc:spChg>
        <pc:spChg chg="add mod">
          <ac:chgData name="EZZINE, Hind" userId="S::ezzineh@who.int::edcab00f-6318-46e5-a4a9-188b01ee222f" providerId="AD" clId="Web-{2E79BE4C-E659-E45B-B2A0-CBCF17982F61}" dt="2021-12-21T19:35:38.411" v="1646" actId="1076"/>
          <ac:spMkLst>
            <pc:docMk/>
            <pc:sldMk cId="4192665190" sldId="1758"/>
            <ac:spMk id="13" creationId="{CD3BBC56-BD89-48CC-871C-17EE2D0CE6F3}"/>
          </ac:spMkLst>
        </pc:spChg>
      </pc:sldChg>
      <pc:sldChg chg="add replId">
        <pc:chgData name="EZZINE, Hind" userId="S::ezzineh@who.int::edcab00f-6318-46e5-a4a9-188b01ee222f" providerId="AD" clId="Web-{2E79BE4C-E659-E45B-B2A0-CBCF17982F61}" dt="2021-12-21T19:35:07.066" v="1640"/>
        <pc:sldMkLst>
          <pc:docMk/>
          <pc:sldMk cId="1809112068" sldId="1759"/>
        </pc:sldMkLst>
      </pc:sldChg>
      <pc:sldChg chg="modSp add replId">
        <pc:chgData name="EZZINE, Hind" userId="S::ezzineh@who.int::edcab00f-6318-46e5-a4a9-188b01ee222f" providerId="AD" clId="Web-{2E79BE4C-E659-E45B-B2A0-CBCF17982F61}" dt="2021-12-21T19:38:55.776" v="1685" actId="20577"/>
        <pc:sldMkLst>
          <pc:docMk/>
          <pc:sldMk cId="2118123366" sldId="1760"/>
        </pc:sldMkLst>
        <pc:spChg chg="mod">
          <ac:chgData name="EZZINE, Hind" userId="S::ezzineh@who.int::edcab00f-6318-46e5-a4a9-188b01ee222f" providerId="AD" clId="Web-{2E79BE4C-E659-E45B-B2A0-CBCF17982F61}" dt="2021-12-21T19:38:55.776" v="1685" actId="20577"/>
          <ac:spMkLst>
            <pc:docMk/>
            <pc:sldMk cId="2118123366" sldId="1760"/>
            <ac:spMk id="355" creationId="{00000000-0000-0000-0000-000000000000}"/>
          </ac:spMkLst>
        </pc:spChg>
      </pc:sldChg>
      <pc:sldChg chg="add replId">
        <pc:chgData name="EZZINE, Hind" userId="S::ezzineh@who.int::edcab00f-6318-46e5-a4a9-188b01ee222f" providerId="AD" clId="Web-{2E79BE4C-E659-E45B-B2A0-CBCF17982F61}" dt="2021-12-21T19:39:59.450" v="1696"/>
        <pc:sldMkLst>
          <pc:docMk/>
          <pc:sldMk cId="2179976543" sldId="1761"/>
        </pc:sldMkLst>
      </pc:sldChg>
      <pc:sldMasterChg chg="mod modSldLayout">
        <pc:chgData name="EZZINE, Hind" userId="S::ezzineh@who.int::edcab00f-6318-46e5-a4a9-188b01ee222f" providerId="AD" clId="Web-{2E79BE4C-E659-E45B-B2A0-CBCF17982F61}" dt="2021-12-21T17:20:18.622" v="715"/>
        <pc:sldMasterMkLst>
          <pc:docMk/>
          <pc:sldMasterMk cId="1978900061" sldId="2147483681"/>
        </pc:sldMasterMkLst>
        <pc:sldLayoutChg chg="mod">
          <pc:chgData name="EZZINE, Hind" userId="S::ezzineh@who.int::edcab00f-6318-46e5-a4a9-188b01ee222f" providerId="AD" clId="Web-{2E79BE4C-E659-E45B-B2A0-CBCF17982F61}" dt="2021-12-21T17:20:18.622" v="715"/>
          <pc:sldLayoutMkLst>
            <pc:docMk/>
            <pc:sldMasterMk cId="1978900061" sldId="2147483681"/>
            <pc:sldLayoutMk cId="22730279" sldId="2147483682"/>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2267387759" sldId="2147483683"/>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3798771942" sldId="2147483684"/>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1337117898" sldId="2147483685"/>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1580421316" sldId="2147483686"/>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714703637" sldId="2147483687"/>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3123249398" sldId="2147483688"/>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1178756486" sldId="2147483689"/>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3399507933" sldId="2147483690"/>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3561589601" sldId="2147483691"/>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3917909326" sldId="2147483692"/>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2567345558" sldId="2147483694"/>
          </pc:sldLayoutMkLst>
        </pc:sldLayoutChg>
        <pc:sldLayoutChg chg="mod">
          <pc:chgData name="EZZINE, Hind" userId="S::ezzineh@who.int::edcab00f-6318-46e5-a4a9-188b01ee222f" providerId="AD" clId="Web-{2E79BE4C-E659-E45B-B2A0-CBCF17982F61}" dt="2021-12-21T17:20:18.622" v="715"/>
          <pc:sldLayoutMkLst>
            <pc:docMk/>
            <pc:sldMasterMk cId="1978900061" sldId="2147483681"/>
            <pc:sldLayoutMk cId="920209019" sldId="2147483695"/>
          </pc:sldLayoutMkLst>
        </pc:sldLayoutChg>
      </pc:sldMasterChg>
      <pc:sldMasterChg chg="mod modSldLayout">
        <pc:chgData name="EZZINE, Hind" userId="S::ezzineh@who.int::edcab00f-6318-46e5-a4a9-188b01ee222f" providerId="AD" clId="Web-{2E79BE4C-E659-E45B-B2A0-CBCF17982F61}" dt="2021-12-21T17:20:18.622" v="715"/>
        <pc:sldMasterMkLst>
          <pc:docMk/>
          <pc:sldMasterMk cId="1533177493" sldId="2147483781"/>
        </pc:sldMasterMkLst>
        <pc:sldLayoutChg chg="mod">
          <pc:chgData name="EZZINE, Hind" userId="S::ezzineh@who.int::edcab00f-6318-46e5-a4a9-188b01ee222f" providerId="AD" clId="Web-{2E79BE4C-E659-E45B-B2A0-CBCF17982F61}" dt="2021-12-21T17:20:18.622" v="715"/>
          <pc:sldLayoutMkLst>
            <pc:docMk/>
            <pc:sldMasterMk cId="1533177493" sldId="2147483781"/>
            <pc:sldLayoutMk cId="1828371406" sldId="2147483782"/>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978302285" sldId="2147483783"/>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1249561604" sldId="2147483785"/>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3274238434" sldId="2147483786"/>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1709348663" sldId="2147483787"/>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1829951430" sldId="2147483788"/>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1688008712" sldId="2147483789"/>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320231954" sldId="2147483790"/>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466926821" sldId="2147483791"/>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2262953768" sldId="2147483792"/>
          </pc:sldLayoutMkLst>
        </pc:sldLayoutChg>
        <pc:sldLayoutChg chg="mod">
          <pc:chgData name="EZZINE, Hind" userId="S::ezzineh@who.int::edcab00f-6318-46e5-a4a9-188b01ee222f" providerId="AD" clId="Web-{2E79BE4C-E659-E45B-B2A0-CBCF17982F61}" dt="2021-12-21T17:20:18.622" v="715"/>
          <pc:sldLayoutMkLst>
            <pc:docMk/>
            <pc:sldMasterMk cId="1533177493" sldId="2147483781"/>
            <pc:sldLayoutMk cId="238172258" sldId="2147483930"/>
          </pc:sldLayoutMkLst>
        </pc:sldLayoutChg>
      </pc:sldMasterChg>
      <pc:sldMasterChg chg="add mod addSldLayout modSldLayout">
        <pc:chgData name="EZZINE, Hind" userId="S::ezzineh@who.int::edcab00f-6318-46e5-a4a9-188b01ee222f" providerId="AD" clId="Web-{2E79BE4C-E659-E45B-B2A0-CBCF17982F61}" dt="2021-12-21T17:20:18.622" v="715"/>
        <pc:sldMasterMkLst>
          <pc:docMk/>
          <pc:sldMasterMk cId="3304109773" sldId="2147483840"/>
        </pc:sldMasterMkLst>
        <pc:sldLayoutChg chg="add mod">
          <pc:chgData name="EZZINE, Hind" userId="S::ezzineh@who.int::edcab00f-6318-46e5-a4a9-188b01ee222f" providerId="AD" clId="Web-{2E79BE4C-E659-E45B-B2A0-CBCF17982F61}" dt="2021-12-21T17:20:18.622" v="715"/>
          <pc:sldLayoutMkLst>
            <pc:docMk/>
            <pc:sldMasterMk cId="3304109773" sldId="2147483840"/>
            <pc:sldLayoutMk cId="2037324516" sldId="2147483673"/>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1816351809" sldId="2147483674"/>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549432779" sldId="2147483675"/>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1533966208" sldId="2147483676"/>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1326585679" sldId="2147483677"/>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4212736787" sldId="2147483678"/>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3161125355" sldId="2147483679"/>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210532732" sldId="2147483841"/>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484057904" sldId="2147483842"/>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4011236799" sldId="2147483843"/>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3539677372" sldId="2147483844"/>
          </pc:sldLayoutMkLst>
        </pc:sldLayoutChg>
        <pc:sldLayoutChg chg="add mod">
          <pc:chgData name="EZZINE, Hind" userId="S::ezzineh@who.int::edcab00f-6318-46e5-a4a9-188b01ee222f" providerId="AD" clId="Web-{2E79BE4C-E659-E45B-B2A0-CBCF17982F61}" dt="2021-12-21T17:20:18.622" v="715"/>
          <pc:sldLayoutMkLst>
            <pc:docMk/>
            <pc:sldMasterMk cId="3304109773" sldId="2147483840"/>
            <pc:sldLayoutMk cId="4209760807" sldId="2147483845"/>
          </pc:sldLayoutMkLst>
        </pc:sldLayoutChg>
      </pc:sldMasterChg>
      <pc:sldMasterChg chg="mod modSldLayout">
        <pc:chgData name="EZZINE, Hind" userId="S::ezzineh@who.int::edcab00f-6318-46e5-a4a9-188b01ee222f" providerId="AD" clId="Web-{2E79BE4C-E659-E45B-B2A0-CBCF17982F61}" dt="2021-12-21T17:20:18.622" v="715"/>
        <pc:sldMasterMkLst>
          <pc:docMk/>
          <pc:sldMasterMk cId="1533177493" sldId="2147483851"/>
        </pc:sldMasterMkLst>
        <pc:sldLayoutChg chg="mod">
          <pc:chgData name="EZZINE, Hind" userId="S::ezzineh@who.int::edcab00f-6318-46e5-a4a9-188b01ee222f" providerId="AD" clId="Web-{2E79BE4C-E659-E45B-B2A0-CBCF17982F61}" dt="2021-12-21T17:20:18.622" v="715"/>
          <pc:sldLayoutMkLst>
            <pc:docMk/>
            <pc:sldMasterMk cId="1533177493" sldId="2147483851"/>
            <pc:sldLayoutMk cId="978302285" sldId="2147483846"/>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1829951430" sldId="2147483847"/>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238172258" sldId="2147483848"/>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1249561604" sldId="2147483849"/>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3274238434" sldId="2147483850"/>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1828371406" sldId="2147483852"/>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2262953768" sldId="2147483853"/>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1709348663" sldId="2147483854"/>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320231954" sldId="2147483927"/>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466926821" sldId="2147483928"/>
          </pc:sldLayoutMkLst>
        </pc:sldLayoutChg>
        <pc:sldLayoutChg chg="mod">
          <pc:chgData name="EZZINE, Hind" userId="S::ezzineh@who.int::edcab00f-6318-46e5-a4a9-188b01ee222f" providerId="AD" clId="Web-{2E79BE4C-E659-E45B-B2A0-CBCF17982F61}" dt="2021-12-21T17:20:18.622" v="715"/>
          <pc:sldLayoutMkLst>
            <pc:docMk/>
            <pc:sldMasterMk cId="1533177493" sldId="2147483851"/>
            <pc:sldLayoutMk cId="1688008712" sldId="2147483929"/>
          </pc:sldLayoutMkLst>
        </pc:sldLayoutChg>
      </pc:sldMasterChg>
      <pc:sldMasterChg chg="mod replId modSldLayout">
        <pc:chgData name="EZZINE, Hind" userId="S::ezzineh@who.int::edcab00f-6318-46e5-a4a9-188b01ee222f" providerId="AD" clId="Web-{2E79BE4C-E659-E45B-B2A0-CBCF17982F61}" dt="2021-12-21T17:20:18.622" v="715"/>
        <pc:sldMasterMkLst>
          <pc:docMk/>
          <pc:sldMasterMk cId="4194501752" sldId="2147483855"/>
        </pc:sldMasterMkLst>
        <pc:sldLayoutChg chg="mod">
          <pc:chgData name="EZZINE, Hind" userId="S::ezzineh@who.int::edcab00f-6318-46e5-a4a9-188b01ee222f" providerId="AD" clId="Web-{2E79BE4C-E659-E45B-B2A0-CBCF17982F61}" dt="2021-12-21T17:20:18.622" v="715"/>
          <pc:sldLayoutMkLst>
            <pc:docMk/>
            <pc:sldMasterMk cId="4194501752" sldId="2147483855"/>
            <pc:sldLayoutMk cId="3306692282" sldId="2147483680"/>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356144973" sldId="2147483708"/>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1068131832" sldId="2147483739"/>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2872279458" sldId="2147483741"/>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406231185" sldId="2147483760"/>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1446352415" sldId="2147483761"/>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3504154547" sldId="2147483762"/>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3772433753" sldId="2147483763"/>
          </pc:sldLayoutMkLst>
        </pc:sldLayoutChg>
        <pc:sldLayoutChg chg="mod">
          <pc:chgData name="EZZINE, Hind" userId="S::ezzineh@who.int::edcab00f-6318-46e5-a4a9-188b01ee222f" providerId="AD" clId="Web-{2E79BE4C-E659-E45B-B2A0-CBCF17982F61}" dt="2021-12-21T17:20:18.622" v="715"/>
          <pc:sldLayoutMkLst>
            <pc:docMk/>
            <pc:sldMasterMk cId="4194501752" sldId="2147483855"/>
            <pc:sldLayoutMk cId="3625222078" sldId="2147483764"/>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1874018329" sldId="2147483819"/>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3757822965" sldId="2147483820"/>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157657482" sldId="2147483821"/>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1284631957" sldId="2147483822"/>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1501028821" sldId="2147483823"/>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2087654764" sldId="2147483824"/>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2481305181" sldId="2147483825"/>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3986041107" sldId="2147483826"/>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3264432523" sldId="2147483839"/>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3108499570" sldId="2147483856"/>
          </pc:sldLayoutMkLst>
        </pc:sldLayoutChg>
        <pc:sldLayoutChg chg="mod replId">
          <pc:chgData name="EZZINE, Hind" userId="S::ezzineh@who.int::edcab00f-6318-46e5-a4a9-188b01ee222f" providerId="AD" clId="Web-{2E79BE4C-E659-E45B-B2A0-CBCF17982F61}" dt="2021-12-21T17:20:18.622" v="715"/>
          <pc:sldLayoutMkLst>
            <pc:docMk/>
            <pc:sldMasterMk cId="4194501752" sldId="2147483855"/>
            <pc:sldLayoutMk cId="572406505" sldId="2147483857"/>
          </pc:sldLayoutMkLst>
        </pc:sldLayoutChg>
      </pc:sldMasterChg>
    </pc:docChg>
  </pc:docChgLst>
  <pc:docChgLst>
    <pc:chgData name="EZZINE, Hind" userId="S::ezzineh@who.int::edcab00f-6318-46e5-a4a9-188b01ee222f" providerId="AD" clId="Web-{CD5B1501-25ED-CA1B-489F-2153504A0E1A}"/>
    <pc:docChg chg="modSld">
      <pc:chgData name="EZZINE, Hind" userId="S::ezzineh@who.int::edcab00f-6318-46e5-a4a9-188b01ee222f" providerId="AD" clId="Web-{CD5B1501-25ED-CA1B-489F-2153504A0E1A}" dt="2023-06-19T19:49:19.825" v="25" actId="14100"/>
      <pc:docMkLst>
        <pc:docMk/>
      </pc:docMkLst>
      <pc:sldChg chg="modSp">
        <pc:chgData name="EZZINE, Hind" userId="S::ezzineh@who.int::edcab00f-6318-46e5-a4a9-188b01ee222f" providerId="AD" clId="Web-{CD5B1501-25ED-CA1B-489F-2153504A0E1A}" dt="2023-06-19T19:48:30.636" v="21" actId="1076"/>
        <pc:sldMkLst>
          <pc:docMk/>
          <pc:sldMk cId="0" sldId="289"/>
        </pc:sldMkLst>
        <pc:spChg chg="mod">
          <ac:chgData name="EZZINE, Hind" userId="S::ezzineh@who.int::edcab00f-6318-46e5-a4a9-188b01ee222f" providerId="AD" clId="Web-{CD5B1501-25ED-CA1B-489F-2153504A0E1A}" dt="2023-06-19T19:48:30.636" v="21" actId="1076"/>
          <ac:spMkLst>
            <pc:docMk/>
            <pc:sldMk cId="0" sldId="289"/>
            <ac:spMk id="373" creationId="{00000000-0000-0000-0000-000000000000}"/>
          </ac:spMkLst>
        </pc:spChg>
      </pc:sldChg>
      <pc:sldChg chg="modSp mod modClrScheme chgLayout">
        <pc:chgData name="EZZINE, Hind" userId="S::ezzineh@who.int::edcab00f-6318-46e5-a4a9-188b01ee222f" providerId="AD" clId="Web-{CD5B1501-25ED-CA1B-489F-2153504A0E1A}" dt="2023-06-19T19:46:44.413" v="11" actId="1076"/>
        <pc:sldMkLst>
          <pc:docMk/>
          <pc:sldMk cId="2845220213" sldId="477"/>
        </pc:sldMkLst>
        <pc:spChg chg="mod ord">
          <ac:chgData name="EZZINE, Hind" userId="S::ezzineh@who.int::edcab00f-6318-46e5-a4a9-188b01ee222f" providerId="AD" clId="Web-{CD5B1501-25ED-CA1B-489F-2153504A0E1A}" dt="2023-06-19T19:46:44.413" v="11" actId="1076"/>
          <ac:spMkLst>
            <pc:docMk/>
            <pc:sldMk cId="2845220213" sldId="477"/>
            <ac:spMk id="2" creationId="{00000000-0000-0000-0000-000000000000}"/>
          </ac:spMkLst>
        </pc:spChg>
        <pc:spChg chg="mod ord">
          <ac:chgData name="EZZINE, Hind" userId="S::ezzineh@who.int::edcab00f-6318-46e5-a4a9-188b01ee222f" providerId="AD" clId="Web-{CD5B1501-25ED-CA1B-489F-2153504A0E1A}" dt="2023-06-19T19:46:37.819" v="10" actId="20577"/>
          <ac:spMkLst>
            <pc:docMk/>
            <pc:sldMk cId="2845220213" sldId="477"/>
            <ac:spMk id="308" creationId="{00000000-0000-0000-0000-000000000000}"/>
          </ac:spMkLst>
        </pc:spChg>
      </pc:sldChg>
      <pc:sldChg chg="modSp">
        <pc:chgData name="EZZINE, Hind" userId="S::ezzineh@who.int::edcab00f-6318-46e5-a4a9-188b01ee222f" providerId="AD" clId="Web-{CD5B1501-25ED-CA1B-489F-2153504A0E1A}" dt="2023-06-19T19:47:46.009" v="19" actId="20577"/>
        <pc:sldMkLst>
          <pc:docMk/>
          <pc:sldMk cId="3285161522" sldId="1691"/>
        </pc:sldMkLst>
        <pc:spChg chg="mod">
          <ac:chgData name="EZZINE, Hind" userId="S::ezzineh@who.int::edcab00f-6318-46e5-a4a9-188b01ee222f" providerId="AD" clId="Web-{CD5B1501-25ED-CA1B-489F-2153504A0E1A}" dt="2023-06-19T19:47:46.009" v="19" actId="20577"/>
          <ac:spMkLst>
            <pc:docMk/>
            <pc:sldMk cId="3285161522" sldId="1691"/>
            <ac:spMk id="3" creationId="{37B22AAA-9342-43AC-8F65-25CA62562D11}"/>
          </ac:spMkLst>
        </pc:spChg>
      </pc:sldChg>
      <pc:sldChg chg="modSp">
        <pc:chgData name="EZZINE, Hind" userId="S::ezzineh@who.int::edcab00f-6318-46e5-a4a9-188b01ee222f" providerId="AD" clId="Web-{CD5B1501-25ED-CA1B-489F-2153504A0E1A}" dt="2023-06-19T19:47:23.243" v="17" actId="1076"/>
        <pc:sldMkLst>
          <pc:docMk/>
          <pc:sldMk cId="710706459" sldId="1713"/>
        </pc:sldMkLst>
        <pc:spChg chg="mod">
          <ac:chgData name="EZZINE, Hind" userId="S::ezzineh@who.int::edcab00f-6318-46e5-a4a9-188b01ee222f" providerId="AD" clId="Web-{CD5B1501-25ED-CA1B-489F-2153504A0E1A}" dt="2023-06-19T19:47:15.414" v="16" actId="20577"/>
          <ac:spMkLst>
            <pc:docMk/>
            <pc:sldMk cId="710706459" sldId="1713"/>
            <ac:spMk id="2" creationId="{3689CDF0-66A6-41DE-82FA-D562A72C20F1}"/>
          </ac:spMkLst>
        </pc:spChg>
        <pc:spChg chg="mod">
          <ac:chgData name="EZZINE, Hind" userId="S::ezzineh@who.int::edcab00f-6318-46e5-a4a9-188b01ee222f" providerId="AD" clId="Web-{CD5B1501-25ED-CA1B-489F-2153504A0E1A}" dt="2023-06-19T19:47:23.243" v="17" actId="1076"/>
          <ac:spMkLst>
            <pc:docMk/>
            <pc:sldMk cId="710706459" sldId="1713"/>
            <ac:spMk id="5" creationId="{E5C692D0-2DB3-48AC-ACA2-69BD41700619}"/>
          </ac:spMkLst>
        </pc:spChg>
      </pc:sldChg>
      <pc:sldChg chg="modSp">
        <pc:chgData name="EZZINE, Hind" userId="S::ezzineh@who.int::edcab00f-6318-46e5-a4a9-188b01ee222f" providerId="AD" clId="Web-{CD5B1501-25ED-CA1B-489F-2153504A0E1A}" dt="2023-06-19T19:49:19.825" v="25" actId="14100"/>
        <pc:sldMkLst>
          <pc:docMk/>
          <pc:sldMk cId="3817360633" sldId="1774"/>
        </pc:sldMkLst>
        <pc:spChg chg="mod">
          <ac:chgData name="EZZINE, Hind" userId="S::ezzineh@who.int::edcab00f-6318-46e5-a4a9-188b01ee222f" providerId="AD" clId="Web-{CD5B1501-25ED-CA1B-489F-2153504A0E1A}" dt="2023-06-19T19:49:19.825" v="25" actId="14100"/>
          <ac:spMkLst>
            <pc:docMk/>
            <pc:sldMk cId="3817360633" sldId="1774"/>
            <ac:spMk id="3" creationId="{00000000-0000-0000-0000-000000000000}"/>
          </ac:spMkLst>
        </pc:spChg>
      </pc:sldChg>
      <pc:sldChg chg="modSp mod modClrScheme chgLayout">
        <pc:chgData name="EZZINE, Hind" userId="S::ezzineh@who.int::edcab00f-6318-46e5-a4a9-188b01ee222f" providerId="AD" clId="Web-{CD5B1501-25ED-CA1B-489F-2153504A0E1A}" dt="2023-06-19T19:47:04.023" v="15" actId="1076"/>
        <pc:sldMkLst>
          <pc:docMk/>
          <pc:sldMk cId="1457408961" sldId="1775"/>
        </pc:sldMkLst>
        <pc:spChg chg="mod ord">
          <ac:chgData name="EZZINE, Hind" userId="S::ezzineh@who.int::edcab00f-6318-46e5-a4a9-188b01ee222f" providerId="AD" clId="Web-{CD5B1501-25ED-CA1B-489F-2153504A0E1A}" dt="2023-06-19T19:47:00.789" v="14" actId="20577"/>
          <ac:spMkLst>
            <pc:docMk/>
            <pc:sldMk cId="1457408961" sldId="1775"/>
            <ac:spMk id="2" creationId="{549CDE1F-7076-87D6-0C0E-0556E2E13A8F}"/>
          </ac:spMkLst>
        </pc:spChg>
        <pc:spChg chg="mod ord">
          <ac:chgData name="EZZINE, Hind" userId="S::ezzineh@who.int::edcab00f-6318-46e5-a4a9-188b01ee222f" providerId="AD" clId="Web-{CD5B1501-25ED-CA1B-489F-2153504A0E1A}" dt="2023-06-19T19:47:04.023" v="15" actId="1076"/>
          <ac:spMkLst>
            <pc:docMk/>
            <pc:sldMk cId="1457408961" sldId="1775"/>
            <ac:spMk id="321" creationId="{00000000-0000-0000-0000-000000000000}"/>
          </ac:spMkLst>
        </pc:spChg>
      </pc:sldChg>
    </pc:docChg>
  </pc:docChgLst>
  <pc:docChgLst>
    <pc:chgData name="loah12" userId="S::loah12_hotmail.com#ext#@worldhealthorg.onmicrosoft.com::6b7a8008-cc74-4d3f-953f-fb245b9a9ba8" providerId="AD" clId="Web-{BC8AF083-03EF-4895-BD24-46E373318C20}"/>
    <pc:docChg chg="mod">
      <pc:chgData name="loah12" userId="S::loah12_hotmail.com#ext#@worldhealthorg.onmicrosoft.com::6b7a8008-cc74-4d3f-953f-fb245b9a9ba8" providerId="AD" clId="Web-{BC8AF083-03EF-4895-BD24-46E373318C20}" dt="2022-03-10T07:19:07.537" v="2"/>
      <pc:docMkLst>
        <pc:docMk/>
      </pc:docMkLst>
      <pc:sldChg chg="addCm">
        <pc:chgData name="loah12" userId="S::loah12_hotmail.com#ext#@worldhealthorg.onmicrosoft.com::6b7a8008-cc74-4d3f-953f-fb245b9a9ba8" providerId="AD" clId="Web-{BC8AF083-03EF-4895-BD24-46E373318C20}" dt="2022-03-10T07:19:07.537" v="2"/>
        <pc:sldMkLst>
          <pc:docMk/>
          <pc:sldMk cId="0" sldId="263"/>
        </pc:sldMkLst>
      </pc:sldChg>
      <pc:sldChg chg="addCm">
        <pc:chgData name="loah12" userId="S::loah12_hotmail.com#ext#@worldhealthorg.onmicrosoft.com::6b7a8008-cc74-4d3f-953f-fb245b9a9ba8" providerId="AD" clId="Web-{BC8AF083-03EF-4895-BD24-46E373318C20}" dt="2022-03-10T07:16:06.735" v="1"/>
        <pc:sldMkLst>
          <pc:docMk/>
          <pc:sldMk cId="3791749755" sldId="1731"/>
        </pc:sldMkLst>
      </pc:sldChg>
    </pc:docChg>
  </pc:docChgLst>
  <pc:docChgLst>
    <pc:chgData name="debotembo" userId="S::debotembo_gmail.com#ext#@worldhealthorg.onmicrosoft.com::360fe9f8-968c-4a1f-92c6-cf064eb71f28" providerId="AD" clId="Web-{F6094E8E-19C2-8F45-A2E5-D8FC8C14B3EA}"/>
    <pc:docChg chg="mod modSld">
      <pc:chgData name="debotembo" userId="S::debotembo_gmail.com#ext#@worldhealthorg.onmicrosoft.com::360fe9f8-968c-4a1f-92c6-cf064eb71f28" providerId="AD" clId="Web-{F6094E8E-19C2-8F45-A2E5-D8FC8C14B3EA}" dt="2022-03-09T19:44:59.364" v="5"/>
      <pc:docMkLst>
        <pc:docMk/>
      </pc:docMkLst>
      <pc:sldChg chg="addCm">
        <pc:chgData name="debotembo" userId="S::debotembo_gmail.com#ext#@worldhealthorg.onmicrosoft.com::360fe9f8-968c-4a1f-92c6-cf064eb71f28" providerId="AD" clId="Web-{F6094E8E-19C2-8F45-A2E5-D8FC8C14B3EA}" dt="2022-03-09T18:48:17.716" v="1"/>
        <pc:sldMkLst>
          <pc:docMk/>
          <pc:sldMk cId="0" sldId="258"/>
        </pc:sldMkLst>
      </pc:sldChg>
      <pc:sldChg chg="modSp addCm">
        <pc:chgData name="debotembo" userId="S::debotembo_gmail.com#ext#@worldhealthorg.onmicrosoft.com::360fe9f8-968c-4a1f-92c6-cf064eb71f28" providerId="AD" clId="Web-{F6094E8E-19C2-8F45-A2E5-D8FC8C14B3EA}" dt="2022-03-09T19:35:02.849" v="3"/>
        <pc:sldMkLst>
          <pc:docMk/>
          <pc:sldMk cId="3791749755" sldId="1731"/>
        </pc:sldMkLst>
        <pc:spChg chg="mod">
          <ac:chgData name="debotembo" userId="S::debotembo_gmail.com#ext#@worldhealthorg.onmicrosoft.com::360fe9f8-968c-4a1f-92c6-cf064eb71f28" providerId="AD" clId="Web-{F6094E8E-19C2-8F45-A2E5-D8FC8C14B3EA}" dt="2022-03-09T19:31:46.360" v="2" actId="20577"/>
          <ac:spMkLst>
            <pc:docMk/>
            <pc:sldMk cId="3791749755" sldId="1731"/>
            <ac:spMk id="143" creationId="{00000000-0000-0000-0000-000000000000}"/>
          </ac:spMkLst>
        </pc:spChg>
      </pc:sldChg>
      <pc:sldChg chg="addCm">
        <pc:chgData name="debotembo" userId="S::debotembo_gmail.com#ext#@worldhealthorg.onmicrosoft.com::360fe9f8-968c-4a1f-92c6-cf064eb71f28" providerId="AD" clId="Web-{F6094E8E-19C2-8F45-A2E5-D8FC8C14B3EA}" dt="2022-03-09T19:37:41.822" v="4"/>
        <pc:sldMkLst>
          <pc:docMk/>
          <pc:sldMk cId="850215133" sldId="1732"/>
        </pc:sldMkLst>
      </pc:sldChg>
      <pc:sldChg chg="addCm">
        <pc:chgData name="debotembo" userId="S::debotembo_gmail.com#ext#@worldhealthorg.onmicrosoft.com::360fe9f8-968c-4a1f-92c6-cf064eb71f28" providerId="AD" clId="Web-{F6094E8E-19C2-8F45-A2E5-D8FC8C14B3EA}" dt="2022-03-09T19:44:59.364" v="5"/>
        <pc:sldMkLst>
          <pc:docMk/>
          <pc:sldMk cId="3004086445" sldId="1733"/>
        </pc:sldMkLst>
      </pc:sldChg>
    </pc:docChg>
  </pc:docChgLst>
  <pc:docChgLst>
    <pc:chgData name="EZZINE, Hind" userId="S::ezzineh@who.int::edcab00f-6318-46e5-a4a9-188b01ee222f" providerId="AD" clId="Web-{0A3C68BE-46D9-F110-C105-2870205999E4}"/>
    <pc:docChg chg="addSld modSld addMainMaster modMainMaster">
      <pc:chgData name="EZZINE, Hind" userId="S::ezzineh@who.int::edcab00f-6318-46e5-a4a9-188b01ee222f" providerId="AD" clId="Web-{0A3C68BE-46D9-F110-C105-2870205999E4}" dt="2022-06-10T18:26:10.574" v="12" actId="1076"/>
      <pc:docMkLst>
        <pc:docMk/>
      </pc:docMkLst>
      <pc:sldChg chg="modSp">
        <pc:chgData name="EZZINE, Hind" userId="S::ezzineh@who.int::edcab00f-6318-46e5-a4a9-188b01ee222f" providerId="AD" clId="Web-{0A3C68BE-46D9-F110-C105-2870205999E4}" dt="2022-06-10T18:26:10.574" v="12" actId="1076"/>
        <pc:sldMkLst>
          <pc:docMk/>
          <pc:sldMk cId="1964702963" sldId="1715"/>
        </pc:sldMkLst>
        <pc:spChg chg="mod">
          <ac:chgData name="EZZINE, Hind" userId="S::ezzineh@who.int::edcab00f-6318-46e5-a4a9-188b01ee222f" providerId="AD" clId="Web-{0A3C68BE-46D9-F110-C105-2870205999E4}" dt="2022-06-10T18:26:10.574" v="12" actId="1076"/>
          <ac:spMkLst>
            <pc:docMk/>
            <pc:sldMk cId="1964702963" sldId="1715"/>
            <ac:spMk id="4" creationId="{50A18B05-108C-4A0E-9401-C33E9CB1EAB3}"/>
          </ac:spMkLst>
        </pc:spChg>
      </pc:sldChg>
      <pc:sldChg chg="modSp add">
        <pc:chgData name="EZZINE, Hind" userId="S::ezzineh@who.int::edcab00f-6318-46e5-a4a9-188b01ee222f" providerId="AD" clId="Web-{0A3C68BE-46D9-F110-C105-2870205999E4}" dt="2022-06-10T18:25:39.464" v="6"/>
        <pc:sldMkLst>
          <pc:docMk/>
          <pc:sldMk cId="1197044277" sldId="1769"/>
        </pc:sldMkLst>
        <pc:spChg chg="mod">
          <ac:chgData name="EZZINE, Hind" userId="S::ezzineh@who.int::edcab00f-6318-46e5-a4a9-188b01ee222f" providerId="AD" clId="Web-{0A3C68BE-46D9-F110-C105-2870205999E4}" dt="2022-06-10T18:25:31.182" v="3" actId="20577"/>
          <ac:spMkLst>
            <pc:docMk/>
            <pc:sldMk cId="1197044277" sldId="1769"/>
            <ac:spMk id="2" creationId="{00000000-0000-0000-0000-000000000000}"/>
          </ac:spMkLst>
        </pc:spChg>
        <pc:spChg chg="mod">
          <ac:chgData name="EZZINE, Hind" userId="S::ezzineh@who.int::edcab00f-6318-46e5-a4a9-188b01ee222f" providerId="AD" clId="Web-{0A3C68BE-46D9-F110-C105-2870205999E4}" dt="2022-06-10T18:25:39.464" v="6"/>
          <ac:spMkLst>
            <pc:docMk/>
            <pc:sldMk cId="1197044277" sldId="1769"/>
            <ac:spMk id="3" creationId="{00000000-0000-0000-0000-000000000000}"/>
          </ac:spMkLst>
        </pc:spChg>
      </pc:sldChg>
      <pc:sldChg chg="add">
        <pc:chgData name="EZZINE, Hind" userId="S::ezzineh@who.int::edcab00f-6318-46e5-a4a9-188b01ee222f" providerId="AD" clId="Web-{0A3C68BE-46D9-F110-C105-2870205999E4}" dt="2022-06-10T18:25:20.651" v="1"/>
        <pc:sldMkLst>
          <pc:docMk/>
          <pc:sldMk cId="2983679790" sldId="1770"/>
        </pc:sldMkLst>
      </pc:sldChg>
      <pc:sldMasterChg chg="modSldLayout">
        <pc:chgData name="EZZINE, Hind" userId="S::ezzineh@who.int::edcab00f-6318-46e5-a4a9-188b01ee222f" providerId="AD" clId="Web-{0A3C68BE-46D9-F110-C105-2870205999E4}" dt="2022-06-10T18:25:20.651" v="1"/>
        <pc:sldMasterMkLst>
          <pc:docMk/>
          <pc:sldMasterMk cId="1533177493" sldId="2147483781"/>
        </pc:sldMasterMkLst>
        <pc:sldLayoutChg chg="replId">
          <pc:chgData name="EZZINE, Hind" userId="S::ezzineh@who.int::edcab00f-6318-46e5-a4a9-188b01ee222f" providerId="AD" clId="Web-{0A3C68BE-46D9-F110-C105-2870205999E4}" dt="2022-06-10T18:25:20.651" v="1"/>
          <pc:sldLayoutMkLst>
            <pc:docMk/>
            <pc:sldMasterMk cId="1533177493" sldId="2147483781"/>
            <pc:sldLayoutMk cId="238172258" sldId="2147483930"/>
          </pc:sldLayoutMkLst>
        </pc:sldLayoutChg>
      </pc:sldMasterChg>
      <pc:sldMasterChg chg="add addSldLayout">
        <pc:chgData name="EZZINE, Hind" userId="S::ezzineh@who.int::edcab00f-6318-46e5-a4a9-188b01ee222f" providerId="AD" clId="Web-{0A3C68BE-46D9-F110-C105-2870205999E4}" dt="2022-06-10T18:25:20.651" v="1"/>
        <pc:sldMasterMkLst>
          <pc:docMk/>
          <pc:sldMasterMk cId="19352866" sldId="2147483793"/>
        </pc:sldMasterMkLst>
        <pc:sldLayoutChg chg="add">
          <pc:chgData name="EZZINE, Hind" userId="S::ezzineh@who.int::edcab00f-6318-46e5-a4a9-188b01ee222f" providerId="AD" clId="Web-{0A3C68BE-46D9-F110-C105-2870205999E4}" dt="2022-06-10T18:25:20.651" v="1"/>
          <pc:sldLayoutMkLst>
            <pc:docMk/>
            <pc:sldMasterMk cId="19352866" sldId="2147483793"/>
            <pc:sldLayoutMk cId="1591940078" sldId="2147483784"/>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1828371406" sldId="2147483794"/>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681889584" sldId="2147483795"/>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2992809033" sldId="2147483796"/>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2262953768" sldId="2147483797"/>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3724336043" sldId="2147483798"/>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2618931763" sldId="2147483799"/>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3736837534" sldId="2147483800"/>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1063752375" sldId="2147483801"/>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126808772" sldId="2147483802"/>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3625509648" sldId="2147483803"/>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2598386979" sldId="2147483804"/>
          </pc:sldLayoutMkLst>
        </pc:sldLayoutChg>
        <pc:sldLayoutChg chg="add">
          <pc:chgData name="EZZINE, Hind" userId="S::ezzineh@who.int::edcab00f-6318-46e5-a4a9-188b01ee222f" providerId="AD" clId="Web-{0A3C68BE-46D9-F110-C105-2870205999E4}" dt="2022-06-10T18:25:20.651" v="1"/>
          <pc:sldLayoutMkLst>
            <pc:docMk/>
            <pc:sldMasterMk cId="19352866" sldId="2147483793"/>
            <pc:sldLayoutMk cId="4018426610" sldId="2147483805"/>
          </pc:sldLayoutMkLst>
        </pc:sldLayoutChg>
      </pc:sldMasterChg>
      <pc:sldMasterChg chg="modSldLayout">
        <pc:chgData name="EZZINE, Hind" userId="S::ezzineh@who.int::edcab00f-6318-46e5-a4a9-188b01ee222f" providerId="AD" clId="Web-{0A3C68BE-46D9-F110-C105-2870205999E4}" dt="2022-06-10T18:25:20.651" v="1"/>
        <pc:sldMasterMkLst>
          <pc:docMk/>
          <pc:sldMasterMk cId="1533177493" sldId="2147483851"/>
        </pc:sldMasterMkLst>
        <pc:sldLayoutChg chg="replId">
          <pc:chgData name="EZZINE, Hind" userId="S::ezzineh@who.int::edcab00f-6318-46e5-a4a9-188b01ee222f" providerId="AD" clId="Web-{0A3C68BE-46D9-F110-C105-2870205999E4}" dt="2022-06-10T18:25:20.651" v="1"/>
          <pc:sldLayoutMkLst>
            <pc:docMk/>
            <pc:sldMasterMk cId="1533177493" sldId="2147483851"/>
            <pc:sldLayoutMk cId="320231954" sldId="2147483927"/>
          </pc:sldLayoutMkLst>
        </pc:sldLayoutChg>
        <pc:sldLayoutChg chg="replId">
          <pc:chgData name="EZZINE, Hind" userId="S::ezzineh@who.int::edcab00f-6318-46e5-a4a9-188b01ee222f" providerId="AD" clId="Web-{0A3C68BE-46D9-F110-C105-2870205999E4}" dt="2022-06-10T18:25:20.651" v="1"/>
          <pc:sldLayoutMkLst>
            <pc:docMk/>
            <pc:sldMasterMk cId="1533177493" sldId="2147483851"/>
            <pc:sldLayoutMk cId="466926821" sldId="2147483928"/>
          </pc:sldLayoutMkLst>
        </pc:sldLayoutChg>
        <pc:sldLayoutChg chg="replId">
          <pc:chgData name="EZZINE, Hind" userId="S::ezzineh@who.int::edcab00f-6318-46e5-a4a9-188b01ee222f" providerId="AD" clId="Web-{0A3C68BE-46D9-F110-C105-2870205999E4}" dt="2022-06-10T18:25:20.651" v="1"/>
          <pc:sldLayoutMkLst>
            <pc:docMk/>
            <pc:sldMasterMk cId="1533177493" sldId="2147483851"/>
            <pc:sldLayoutMk cId="1688008712" sldId="2147483929"/>
          </pc:sldLayoutMkLst>
        </pc:sldLayoutChg>
      </pc:sldMasterChg>
      <pc:sldMasterChg chg="add addSldLayout">
        <pc:chgData name="EZZINE, Hind" userId="S::ezzineh@who.int::edcab00f-6318-46e5-a4a9-188b01ee222f" providerId="AD" clId="Web-{0A3C68BE-46D9-F110-C105-2870205999E4}" dt="2022-06-10T18:25:20.573" v="0"/>
        <pc:sldMasterMkLst>
          <pc:docMk/>
          <pc:sldMasterMk cId="19352866" sldId="2147483913"/>
        </pc:sldMasterMkLst>
        <pc:sldLayoutChg chg="add">
          <pc:chgData name="EZZINE, Hind" userId="S::ezzineh@who.int::edcab00f-6318-46e5-a4a9-188b01ee222f" providerId="AD" clId="Web-{0A3C68BE-46D9-F110-C105-2870205999E4}" dt="2022-06-10T18:25:20.573" v="0"/>
          <pc:sldLayoutMkLst>
            <pc:docMk/>
            <pc:sldMasterMk cId="19352866" sldId="2147483913"/>
            <pc:sldLayoutMk cId="1828371406" sldId="2147483914"/>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681889584" sldId="2147483915"/>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2992809033" sldId="2147483916"/>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2262953768" sldId="2147483917"/>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3724336043" sldId="2147483918"/>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2618931763" sldId="2147483919"/>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3736837534" sldId="2147483920"/>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1063752375" sldId="2147483921"/>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126808772" sldId="2147483922"/>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3625509648" sldId="2147483923"/>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2598386979" sldId="2147483924"/>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4018426610" sldId="2147483925"/>
          </pc:sldLayoutMkLst>
        </pc:sldLayoutChg>
        <pc:sldLayoutChg chg="add">
          <pc:chgData name="EZZINE, Hind" userId="S::ezzineh@who.int::edcab00f-6318-46e5-a4a9-188b01ee222f" providerId="AD" clId="Web-{0A3C68BE-46D9-F110-C105-2870205999E4}" dt="2022-06-10T18:25:20.573" v="0"/>
          <pc:sldLayoutMkLst>
            <pc:docMk/>
            <pc:sldMasterMk cId="19352866" sldId="2147483913"/>
            <pc:sldLayoutMk cId="1591940078" sldId="2147483926"/>
          </pc:sldLayoutMkLst>
        </pc:sldLayoutChg>
      </pc:sldMasterChg>
    </pc:docChg>
  </pc:docChgLst>
  <pc:docChgLst>
    <pc:chgData name="GOMEZ, Paula" userId="S::gomezp@who.int::c93cf399-3ed7-4230-9282-8831e3fe5ae7" providerId="AD" clId="Web-{F6397D5F-DF42-3FA0-8D9E-5340DCC0EB73}"/>
    <pc:docChg chg="modSld">
      <pc:chgData name="GOMEZ, Paula" userId="S::gomezp@who.int::c93cf399-3ed7-4230-9282-8831e3fe5ae7" providerId="AD" clId="Web-{F6397D5F-DF42-3FA0-8D9E-5340DCC0EB73}" dt="2022-02-24T14:37:28.842" v="2" actId="20577"/>
      <pc:docMkLst>
        <pc:docMk/>
      </pc:docMkLst>
      <pc:sldChg chg="modSp">
        <pc:chgData name="GOMEZ, Paula" userId="S::gomezp@who.int::c93cf399-3ed7-4230-9282-8831e3fe5ae7" providerId="AD" clId="Web-{F6397D5F-DF42-3FA0-8D9E-5340DCC0EB73}" dt="2022-02-24T14:37:28.842" v="2" actId="20577"/>
        <pc:sldMkLst>
          <pc:docMk/>
          <pc:sldMk cId="1964702963" sldId="1715"/>
        </pc:sldMkLst>
        <pc:spChg chg="mod">
          <ac:chgData name="GOMEZ, Paula" userId="S::gomezp@who.int::c93cf399-3ed7-4230-9282-8831e3fe5ae7" providerId="AD" clId="Web-{F6397D5F-DF42-3FA0-8D9E-5340DCC0EB73}" dt="2022-02-24T14:37:28.842" v="2" actId="20577"/>
          <ac:spMkLst>
            <pc:docMk/>
            <pc:sldMk cId="1964702963" sldId="1715"/>
            <ac:spMk id="4" creationId="{50A18B05-108C-4A0E-9401-C33E9CB1EAB3}"/>
          </ac:spMkLst>
        </pc:spChg>
      </pc:sldChg>
    </pc:docChg>
  </pc:docChgLst>
  <pc:docChgLst>
    <pc:chgData name="EZZINE, Hind" userId="S::ezzineh@who.int::edcab00f-6318-46e5-a4a9-188b01ee222f" providerId="AD" clId="Web-{8C5FFE43-6AE2-FD91-1F45-6CD6CBB42F23}"/>
    <pc:docChg chg="">
      <pc:chgData name="EZZINE, Hind" userId="S::ezzineh@who.int::edcab00f-6318-46e5-a4a9-188b01ee222f" providerId="AD" clId="Web-{8C5FFE43-6AE2-FD91-1F45-6CD6CBB42F23}" dt="2022-02-24T14:13:15.282" v="0"/>
      <pc:docMkLst>
        <pc:docMk/>
      </pc:docMkLst>
      <pc:sldChg chg="delCm">
        <pc:chgData name="EZZINE, Hind" userId="S::ezzineh@who.int::edcab00f-6318-46e5-a4a9-188b01ee222f" providerId="AD" clId="Web-{8C5FFE43-6AE2-FD91-1F45-6CD6CBB42F23}" dt="2022-02-24T14:13:15.282" v="0"/>
        <pc:sldMkLst>
          <pc:docMk/>
          <pc:sldMk cId="3807028252" sldId="1766"/>
        </pc:sldMkLst>
      </pc:sldChg>
    </pc:docChg>
  </pc:docChgLst>
  <pc:docChgLst>
    <pc:chgData name="EZZINE, Hind" userId="S::ezzineh@who.int::edcab00f-6318-46e5-a4a9-188b01ee222f" providerId="AD" clId="Web-{4E07566A-6932-70A8-E0A6-2F8732FF6E46}"/>
    <pc:docChg chg="addSld delSld modSld sldOrd addMainMaster">
      <pc:chgData name="EZZINE, Hind" userId="S::ezzineh@who.int::edcab00f-6318-46e5-a4a9-188b01ee222f" providerId="AD" clId="Web-{4E07566A-6932-70A8-E0A6-2F8732FF6E46}" dt="2021-12-21T14:14:43.561" v="133"/>
      <pc:docMkLst>
        <pc:docMk/>
      </pc:docMkLst>
      <pc:sldChg chg="modSp">
        <pc:chgData name="EZZINE, Hind" userId="S::ezzineh@who.int::edcab00f-6318-46e5-a4a9-188b01ee222f" providerId="AD" clId="Web-{4E07566A-6932-70A8-E0A6-2F8732FF6E46}" dt="2021-12-21T14:13:55.497" v="126" actId="20577"/>
        <pc:sldMkLst>
          <pc:docMk/>
          <pc:sldMk cId="0" sldId="258"/>
        </pc:sldMkLst>
        <pc:spChg chg="mod">
          <ac:chgData name="EZZINE, Hind" userId="S::ezzineh@who.int::edcab00f-6318-46e5-a4a9-188b01ee222f" providerId="AD" clId="Web-{4E07566A-6932-70A8-E0A6-2F8732FF6E46}" dt="2021-12-21T14:13:55.497" v="126" actId="20577"/>
          <ac:spMkLst>
            <pc:docMk/>
            <pc:sldMk cId="0" sldId="258"/>
            <ac:spMk id="87" creationId="{00000000-0000-0000-0000-000000000000}"/>
          </ac:spMkLst>
        </pc:spChg>
      </pc:sldChg>
      <pc:sldChg chg="del ord">
        <pc:chgData name="EZZINE, Hind" userId="S::ezzineh@who.int::edcab00f-6318-46e5-a4a9-188b01ee222f" providerId="AD" clId="Web-{4E07566A-6932-70A8-E0A6-2F8732FF6E46}" dt="2021-12-21T14:12:26.635" v="118"/>
        <pc:sldMkLst>
          <pc:docMk/>
          <pc:sldMk cId="3586045891" sldId="306"/>
        </pc:sldMkLst>
      </pc:sldChg>
      <pc:sldChg chg="del">
        <pc:chgData name="EZZINE, Hind" userId="S::ezzineh@who.int::edcab00f-6318-46e5-a4a9-188b01ee222f" providerId="AD" clId="Web-{4E07566A-6932-70A8-E0A6-2F8732FF6E46}" dt="2021-12-21T14:14:43.561" v="133"/>
        <pc:sldMkLst>
          <pc:docMk/>
          <pc:sldMk cId="2375586804" sldId="308"/>
        </pc:sldMkLst>
      </pc:sldChg>
      <pc:sldChg chg="del">
        <pc:chgData name="EZZINE, Hind" userId="S::ezzineh@who.int::edcab00f-6318-46e5-a4a9-188b01ee222f" providerId="AD" clId="Web-{4E07566A-6932-70A8-E0A6-2F8732FF6E46}" dt="2021-12-21T14:03:57.732" v="25"/>
        <pc:sldMkLst>
          <pc:docMk/>
          <pc:sldMk cId="5860437" sldId="1629"/>
        </pc:sldMkLst>
      </pc:sldChg>
      <pc:sldChg chg="del">
        <pc:chgData name="EZZINE, Hind" userId="S::ezzineh@who.int::edcab00f-6318-46e5-a4a9-188b01ee222f" providerId="AD" clId="Web-{4E07566A-6932-70A8-E0A6-2F8732FF6E46}" dt="2021-12-21T14:05:14.265" v="35"/>
        <pc:sldMkLst>
          <pc:docMk/>
          <pc:sldMk cId="548697178" sldId="1630"/>
        </pc:sldMkLst>
      </pc:sldChg>
      <pc:sldChg chg="addSp delSp modSp del ord">
        <pc:chgData name="EZZINE, Hind" userId="S::ezzineh@who.int::edcab00f-6318-46e5-a4a9-188b01ee222f" providerId="AD" clId="Web-{4E07566A-6932-70A8-E0A6-2F8732FF6E46}" dt="2021-12-21T14:10:46.851" v="108"/>
        <pc:sldMkLst>
          <pc:docMk/>
          <pc:sldMk cId="533711727" sldId="1688"/>
        </pc:sldMkLst>
        <pc:spChg chg="add del mod">
          <ac:chgData name="EZZINE, Hind" userId="S::ezzineh@who.int::edcab00f-6318-46e5-a4a9-188b01ee222f" providerId="AD" clId="Web-{4E07566A-6932-70A8-E0A6-2F8732FF6E46}" dt="2021-12-21T14:07:57.566" v="48"/>
          <ac:spMkLst>
            <pc:docMk/>
            <pc:sldMk cId="533711727" sldId="1688"/>
            <ac:spMk id="4" creationId="{8DED02B1-125B-4E16-BEBA-FBE3E808EC87}"/>
          </ac:spMkLst>
        </pc:spChg>
        <pc:spChg chg="mod">
          <ac:chgData name="EZZINE, Hind" userId="S::ezzineh@who.int::edcab00f-6318-46e5-a4a9-188b01ee222f" providerId="AD" clId="Web-{4E07566A-6932-70A8-E0A6-2F8732FF6E46}" dt="2021-12-21T14:08:56.567" v="57" actId="20577"/>
          <ac:spMkLst>
            <pc:docMk/>
            <pc:sldMk cId="533711727" sldId="1688"/>
            <ac:spMk id="308" creationId="{00000000-0000-0000-0000-000000000000}"/>
          </ac:spMkLst>
        </pc:spChg>
      </pc:sldChg>
      <pc:sldChg chg="del">
        <pc:chgData name="EZZINE, Hind" userId="S::ezzineh@who.int::edcab00f-6318-46e5-a4a9-188b01ee222f" providerId="AD" clId="Web-{4E07566A-6932-70A8-E0A6-2F8732FF6E46}" dt="2021-12-21T14:01:11.430" v="8"/>
        <pc:sldMkLst>
          <pc:docMk/>
          <pc:sldMk cId="4221833752" sldId="1690"/>
        </pc:sldMkLst>
      </pc:sldChg>
      <pc:sldChg chg="del">
        <pc:chgData name="EZZINE, Hind" userId="S::ezzineh@who.int::edcab00f-6318-46e5-a4a9-188b01ee222f" providerId="AD" clId="Web-{4E07566A-6932-70A8-E0A6-2F8732FF6E46}" dt="2021-12-21T14:01:07.368" v="7"/>
        <pc:sldMkLst>
          <pc:docMk/>
          <pc:sldMk cId="2750073069" sldId="1708"/>
        </pc:sldMkLst>
      </pc:sldChg>
      <pc:sldChg chg="del">
        <pc:chgData name="EZZINE, Hind" userId="S::ezzineh@who.int::edcab00f-6318-46e5-a4a9-188b01ee222f" providerId="AD" clId="Web-{4E07566A-6932-70A8-E0A6-2F8732FF6E46}" dt="2021-12-21T14:01:03.477" v="6"/>
        <pc:sldMkLst>
          <pc:docMk/>
          <pc:sldMk cId="4424567" sldId="1709"/>
        </pc:sldMkLst>
      </pc:sldChg>
      <pc:sldChg chg="modSp add del">
        <pc:chgData name="EZZINE, Hind" userId="S::ezzineh@who.int::edcab00f-6318-46e5-a4a9-188b01ee222f" providerId="AD" clId="Web-{4E07566A-6932-70A8-E0A6-2F8732FF6E46}" dt="2021-12-21T14:14:38.201" v="132"/>
        <pc:sldMkLst>
          <pc:docMk/>
          <pc:sldMk cId="2006726332" sldId="1710"/>
        </pc:sldMkLst>
        <pc:spChg chg="mod">
          <ac:chgData name="EZZINE, Hind" userId="S::ezzineh@who.int::edcab00f-6318-46e5-a4a9-188b01ee222f" providerId="AD" clId="Web-{4E07566A-6932-70A8-E0A6-2F8732FF6E46}" dt="2021-12-21T14:05:25.249" v="36" actId="20577"/>
          <ac:spMkLst>
            <pc:docMk/>
            <pc:sldMk cId="2006726332" sldId="1710"/>
            <ac:spMk id="3" creationId="{E613F8BA-1979-45B0-99E5-3888A4BC09A1}"/>
          </ac:spMkLst>
        </pc:spChg>
      </pc:sldChg>
      <pc:sldChg chg="modSp add">
        <pc:chgData name="EZZINE, Hind" userId="S::ezzineh@who.int::edcab00f-6318-46e5-a4a9-188b01ee222f" providerId="AD" clId="Web-{4E07566A-6932-70A8-E0A6-2F8732FF6E46}" dt="2021-12-21T14:14:34.013" v="131" actId="1076"/>
        <pc:sldMkLst>
          <pc:docMk/>
          <pc:sldMk cId="3549653953" sldId="1711"/>
        </pc:sldMkLst>
        <pc:spChg chg="mod">
          <ac:chgData name="EZZINE, Hind" userId="S::ezzineh@who.int::edcab00f-6318-46e5-a4a9-188b01ee222f" providerId="AD" clId="Web-{4E07566A-6932-70A8-E0A6-2F8732FF6E46}" dt="2021-12-21T14:14:34.013" v="131" actId="1076"/>
          <ac:spMkLst>
            <pc:docMk/>
            <pc:sldMk cId="3549653953" sldId="1711"/>
            <ac:spMk id="5" creationId="{199B861C-5856-4886-A422-EC02FBDB894B}"/>
          </ac:spMkLst>
        </pc:spChg>
      </pc:sldChg>
      <pc:sldChg chg="delSp modSp add ord">
        <pc:chgData name="EZZINE, Hind" userId="S::ezzineh@who.int::edcab00f-6318-46e5-a4a9-188b01ee222f" providerId="AD" clId="Web-{4E07566A-6932-70A8-E0A6-2F8732FF6E46}" dt="2021-12-21T14:12:22.354" v="117" actId="1076"/>
        <pc:sldMkLst>
          <pc:docMk/>
          <pc:sldMk cId="2299864506" sldId="1712"/>
        </pc:sldMkLst>
        <pc:spChg chg="del">
          <ac:chgData name="EZZINE, Hind" userId="S::ezzineh@who.int::edcab00f-6318-46e5-a4a9-188b01ee222f" providerId="AD" clId="Web-{4E07566A-6932-70A8-E0A6-2F8732FF6E46}" dt="2021-12-21T14:12:15.604" v="116"/>
          <ac:spMkLst>
            <pc:docMk/>
            <pc:sldMk cId="2299864506" sldId="1712"/>
            <ac:spMk id="4" creationId="{187D48F9-8FA2-46FA-9DEE-6D096CAFC3C7}"/>
          </ac:spMkLst>
        </pc:spChg>
        <pc:spChg chg="mod">
          <ac:chgData name="EZZINE, Hind" userId="S::ezzineh@who.int::edcab00f-6318-46e5-a4a9-188b01ee222f" providerId="AD" clId="Web-{4E07566A-6932-70A8-E0A6-2F8732FF6E46}" dt="2021-12-21T14:12:22.354" v="117" actId="1076"/>
          <ac:spMkLst>
            <pc:docMk/>
            <pc:sldMk cId="2299864506" sldId="1712"/>
            <ac:spMk id="307" creationId="{00000000-0000-0000-0000-000000000000}"/>
          </ac:spMkLst>
        </pc:spChg>
        <pc:spChg chg="mod">
          <ac:chgData name="EZZINE, Hind" userId="S::ezzineh@who.int::edcab00f-6318-46e5-a4a9-188b01ee222f" providerId="AD" clId="Web-{4E07566A-6932-70A8-E0A6-2F8732FF6E46}" dt="2021-12-21T14:12:05.635" v="115" actId="20577"/>
          <ac:spMkLst>
            <pc:docMk/>
            <pc:sldMk cId="2299864506" sldId="1712"/>
            <ac:spMk id="308" creationId="{00000000-0000-0000-0000-000000000000}"/>
          </ac:spMkLst>
        </pc:spChg>
      </pc:sldChg>
      <pc:sldChg chg="modSp add">
        <pc:chgData name="EZZINE, Hind" userId="S::ezzineh@who.int::edcab00f-6318-46e5-a4a9-188b01ee222f" providerId="AD" clId="Web-{4E07566A-6932-70A8-E0A6-2F8732FF6E46}" dt="2021-12-21T14:10:44.164" v="107" actId="20577"/>
        <pc:sldMkLst>
          <pc:docMk/>
          <pc:sldMk cId="710706459" sldId="1713"/>
        </pc:sldMkLst>
        <pc:spChg chg="mod">
          <ac:chgData name="EZZINE, Hind" userId="S::ezzineh@who.int::edcab00f-6318-46e5-a4a9-188b01ee222f" providerId="AD" clId="Web-{4E07566A-6932-70A8-E0A6-2F8732FF6E46}" dt="2021-12-21T14:10:44.164" v="107" actId="20577"/>
          <ac:spMkLst>
            <pc:docMk/>
            <pc:sldMk cId="710706459" sldId="1713"/>
            <ac:spMk id="2" creationId="{3689CDF0-66A6-41DE-82FA-D562A72C20F1}"/>
          </ac:spMkLst>
        </pc:spChg>
      </pc:sldChg>
      <pc:sldChg chg="modSp add">
        <pc:chgData name="EZZINE, Hind" userId="S::ezzineh@who.int::edcab00f-6318-46e5-a4a9-188b01ee222f" providerId="AD" clId="Web-{4E07566A-6932-70A8-E0A6-2F8732FF6E46}" dt="2021-12-21T14:06:06.438" v="39"/>
        <pc:sldMkLst>
          <pc:docMk/>
          <pc:sldMk cId="2016519876" sldId="1714"/>
        </pc:sldMkLst>
        <pc:spChg chg="mod">
          <ac:chgData name="EZZINE, Hind" userId="S::ezzineh@who.int::edcab00f-6318-46e5-a4a9-188b01ee222f" providerId="AD" clId="Web-{4E07566A-6932-70A8-E0A6-2F8732FF6E46}" dt="2021-12-21T14:06:06.438" v="39"/>
          <ac:spMkLst>
            <pc:docMk/>
            <pc:sldMk cId="2016519876" sldId="1714"/>
            <ac:spMk id="307" creationId="{00000000-0000-0000-0000-000000000000}"/>
          </ac:spMkLst>
        </pc:spChg>
        <pc:spChg chg="mod">
          <ac:chgData name="EZZINE, Hind" userId="S::ezzineh@who.int::edcab00f-6318-46e5-a4a9-188b01ee222f" providerId="AD" clId="Web-{4E07566A-6932-70A8-E0A6-2F8732FF6E46}" dt="2021-12-21T14:04:52.670" v="34" actId="20577"/>
          <ac:spMkLst>
            <pc:docMk/>
            <pc:sldMk cId="2016519876" sldId="1714"/>
            <ac:spMk id="308" creationId="{00000000-0000-0000-0000-000000000000}"/>
          </ac:spMkLst>
        </pc:spChg>
      </pc:sldChg>
      <pc:sldChg chg="modSp add">
        <pc:chgData name="EZZINE, Hind" userId="S::ezzineh@who.int::edcab00f-6318-46e5-a4a9-188b01ee222f" providerId="AD" clId="Web-{4E07566A-6932-70A8-E0A6-2F8732FF6E46}" dt="2021-12-21T14:02:27.432" v="24" actId="1076"/>
        <pc:sldMkLst>
          <pc:docMk/>
          <pc:sldMk cId="1964702963" sldId="1715"/>
        </pc:sldMkLst>
        <pc:spChg chg="mod">
          <ac:chgData name="EZZINE, Hind" userId="S::ezzineh@who.int::edcab00f-6318-46e5-a4a9-188b01ee222f" providerId="AD" clId="Web-{4E07566A-6932-70A8-E0A6-2F8732FF6E46}" dt="2021-12-21T14:02:27.432" v="24" actId="1076"/>
          <ac:spMkLst>
            <pc:docMk/>
            <pc:sldMk cId="1964702963" sldId="1715"/>
            <ac:spMk id="4" creationId="{50A18B05-108C-4A0E-9401-C33E9CB1EAB3}"/>
          </ac:spMkLst>
        </pc:spChg>
      </pc:sldChg>
      <pc:sldChg chg="add">
        <pc:chgData name="EZZINE, Hind" userId="S::ezzineh@who.int::edcab00f-6318-46e5-a4a9-188b01ee222f" providerId="AD" clId="Web-{4E07566A-6932-70A8-E0A6-2F8732FF6E46}" dt="2021-12-21T14:01:17.134" v="9"/>
        <pc:sldMkLst>
          <pc:docMk/>
          <pc:sldMk cId="2217384595" sldId="1716"/>
        </pc:sldMkLst>
      </pc:sldChg>
      <pc:sldChg chg="add">
        <pc:chgData name="EZZINE, Hind" userId="S::ezzineh@who.int::edcab00f-6318-46e5-a4a9-188b01ee222f" providerId="AD" clId="Web-{4E07566A-6932-70A8-E0A6-2F8732FF6E46}" dt="2021-12-21T14:01:17.196" v="10"/>
        <pc:sldMkLst>
          <pc:docMk/>
          <pc:sldMk cId="94308713" sldId="1717"/>
        </pc:sldMkLst>
      </pc:sldChg>
      <pc:sldChg chg="add">
        <pc:chgData name="EZZINE, Hind" userId="S::ezzineh@who.int::edcab00f-6318-46e5-a4a9-188b01ee222f" providerId="AD" clId="Web-{4E07566A-6932-70A8-E0A6-2F8732FF6E46}" dt="2021-12-21T14:01:17.259" v="11"/>
        <pc:sldMkLst>
          <pc:docMk/>
          <pc:sldMk cId="1943787032" sldId="1718"/>
        </pc:sldMkLst>
      </pc:sldChg>
      <pc:sldChg chg="add">
        <pc:chgData name="EZZINE, Hind" userId="S::ezzineh@who.int::edcab00f-6318-46e5-a4a9-188b01ee222f" providerId="AD" clId="Web-{4E07566A-6932-70A8-E0A6-2F8732FF6E46}" dt="2021-12-21T14:01:17.321" v="12"/>
        <pc:sldMkLst>
          <pc:docMk/>
          <pc:sldMk cId="3394519696" sldId="1719"/>
        </pc:sldMkLst>
      </pc:sldChg>
      <pc:sldChg chg="add">
        <pc:chgData name="EZZINE, Hind" userId="S::ezzineh@who.int::edcab00f-6318-46e5-a4a9-188b01ee222f" providerId="AD" clId="Web-{4E07566A-6932-70A8-E0A6-2F8732FF6E46}" dt="2021-12-21T14:01:17.368" v="13"/>
        <pc:sldMkLst>
          <pc:docMk/>
          <pc:sldMk cId="3056800941" sldId="1720"/>
        </pc:sldMkLst>
      </pc:sldChg>
      <pc:sldChg chg="add">
        <pc:chgData name="EZZINE, Hind" userId="S::ezzineh@who.int::edcab00f-6318-46e5-a4a9-188b01ee222f" providerId="AD" clId="Web-{4E07566A-6932-70A8-E0A6-2F8732FF6E46}" dt="2021-12-21T14:01:17.446" v="14"/>
        <pc:sldMkLst>
          <pc:docMk/>
          <pc:sldMk cId="3734826970" sldId="1721"/>
        </pc:sldMkLst>
      </pc:sldChg>
      <pc:sldChg chg="add">
        <pc:chgData name="EZZINE, Hind" userId="S::ezzineh@who.int::edcab00f-6318-46e5-a4a9-188b01ee222f" providerId="AD" clId="Web-{4E07566A-6932-70A8-E0A6-2F8732FF6E46}" dt="2021-12-21T14:01:17.493" v="15"/>
        <pc:sldMkLst>
          <pc:docMk/>
          <pc:sldMk cId="202970062" sldId="1722"/>
        </pc:sldMkLst>
      </pc:sldChg>
      <pc:sldChg chg="add">
        <pc:chgData name="EZZINE, Hind" userId="S::ezzineh@who.int::edcab00f-6318-46e5-a4a9-188b01ee222f" providerId="AD" clId="Web-{4E07566A-6932-70A8-E0A6-2F8732FF6E46}" dt="2021-12-21T14:01:17.556" v="16"/>
        <pc:sldMkLst>
          <pc:docMk/>
          <pc:sldMk cId="3598541258" sldId="1723"/>
        </pc:sldMkLst>
      </pc:sldChg>
      <pc:sldChg chg="add">
        <pc:chgData name="EZZINE, Hind" userId="S::ezzineh@who.int::edcab00f-6318-46e5-a4a9-188b01ee222f" providerId="AD" clId="Web-{4E07566A-6932-70A8-E0A6-2F8732FF6E46}" dt="2021-12-21T14:01:17.587" v="17"/>
        <pc:sldMkLst>
          <pc:docMk/>
          <pc:sldMk cId="1235315373" sldId="1724"/>
        </pc:sldMkLst>
      </pc:sldChg>
      <pc:sldMasterChg chg="add addSldLayout">
        <pc:chgData name="EZZINE, Hind" userId="S::ezzineh@who.int::edcab00f-6318-46e5-a4a9-188b01ee222f" providerId="AD" clId="Web-{4E07566A-6932-70A8-E0A6-2F8732FF6E46}" dt="2021-12-21T13:57:06.487" v="0"/>
        <pc:sldMasterMkLst>
          <pc:docMk/>
          <pc:sldMasterMk cId="1533177493" sldId="2147483781"/>
        </pc:sldMasterMkLst>
        <pc:sldLayoutChg chg="add">
          <pc:chgData name="EZZINE, Hind" userId="S::ezzineh@who.int::edcab00f-6318-46e5-a4a9-188b01ee222f" providerId="AD" clId="Web-{4E07566A-6932-70A8-E0A6-2F8732FF6E46}" dt="2021-12-21T13:57:06.487" v="0"/>
          <pc:sldLayoutMkLst>
            <pc:docMk/>
            <pc:sldMasterMk cId="1533177493" sldId="2147483781"/>
            <pc:sldLayoutMk cId="1828371406" sldId="2147483782"/>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978302285" sldId="2147483783"/>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1249561604" sldId="2147483785"/>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3274238434" sldId="2147483786"/>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1709348663" sldId="2147483787"/>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1829951430" sldId="2147483788"/>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1688008712" sldId="2147483789"/>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320231954" sldId="2147483790"/>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466926821" sldId="2147483791"/>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2262953768" sldId="2147483792"/>
          </pc:sldLayoutMkLst>
        </pc:sldLayoutChg>
        <pc:sldLayoutChg chg="add">
          <pc:chgData name="EZZINE, Hind" userId="S::ezzineh@who.int::edcab00f-6318-46e5-a4a9-188b01ee222f" providerId="AD" clId="Web-{4E07566A-6932-70A8-E0A6-2F8732FF6E46}" dt="2021-12-21T13:57:06.487" v="0"/>
          <pc:sldLayoutMkLst>
            <pc:docMk/>
            <pc:sldMasterMk cId="1533177493" sldId="2147483781"/>
            <pc:sldLayoutMk cId="238172258" sldId="2147483930"/>
          </pc:sldLayoutMkLst>
        </pc:sldLayoutChg>
      </pc:sldMasterChg>
      <pc:sldMasterChg chg="add addSldLayout">
        <pc:chgData name="EZZINE, Hind" userId="S::ezzineh@who.int::edcab00f-6318-46e5-a4a9-188b01ee222f" providerId="AD" clId="Web-{4E07566A-6932-70A8-E0A6-2F8732FF6E46}" dt="2021-12-21T13:57:06.549" v="1"/>
        <pc:sldMasterMkLst>
          <pc:docMk/>
          <pc:sldMasterMk cId="1533177493" sldId="2147483851"/>
        </pc:sldMasterMkLst>
        <pc:sldLayoutChg chg="add">
          <pc:chgData name="EZZINE, Hind" userId="S::ezzineh@who.int::edcab00f-6318-46e5-a4a9-188b01ee222f" providerId="AD" clId="Web-{4E07566A-6932-70A8-E0A6-2F8732FF6E46}" dt="2021-12-21T13:57:06.549" v="1"/>
          <pc:sldLayoutMkLst>
            <pc:docMk/>
            <pc:sldMasterMk cId="1533177493" sldId="2147483851"/>
            <pc:sldLayoutMk cId="978302285" sldId="2147483846"/>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1829951430" sldId="2147483847"/>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238172258" sldId="2147483848"/>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1249561604" sldId="2147483849"/>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3274238434" sldId="2147483850"/>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1828371406" sldId="2147483852"/>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2262953768" sldId="2147483853"/>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1709348663" sldId="2147483854"/>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320231954" sldId="2147483927"/>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466926821" sldId="2147483928"/>
          </pc:sldLayoutMkLst>
        </pc:sldLayoutChg>
        <pc:sldLayoutChg chg="add">
          <pc:chgData name="EZZINE, Hind" userId="S::ezzineh@who.int::edcab00f-6318-46e5-a4a9-188b01ee222f" providerId="AD" clId="Web-{4E07566A-6932-70A8-E0A6-2F8732FF6E46}" dt="2021-12-21T13:57:06.549" v="1"/>
          <pc:sldLayoutMkLst>
            <pc:docMk/>
            <pc:sldMasterMk cId="1533177493" sldId="2147483851"/>
            <pc:sldLayoutMk cId="1688008712" sldId="2147483929"/>
          </pc:sldLayoutMkLst>
        </pc:sldLayoutChg>
      </pc:sldMasterChg>
    </pc:docChg>
  </pc:docChgLst>
  <pc:docChgLst>
    <pc:chgData name="GOMEZ, Paula" userId="S::gomezp@who.int::c93cf399-3ed7-4230-9282-8831e3fe5ae7" providerId="AD" clId="Web-{C1BD8946-1CB4-CFBE-BE76-1D3CFACD736C}"/>
    <pc:docChg chg="modSld">
      <pc:chgData name="GOMEZ, Paula" userId="S::gomezp@who.int::c93cf399-3ed7-4230-9282-8831e3fe5ae7" providerId="AD" clId="Web-{C1BD8946-1CB4-CFBE-BE76-1D3CFACD736C}" dt="2021-02-01T09:13:22.028" v="50"/>
      <pc:docMkLst>
        <pc:docMk/>
      </pc:docMkLst>
      <pc:sldChg chg="modSp">
        <pc:chgData name="GOMEZ, Paula" userId="S::gomezp@who.int::c93cf399-3ed7-4230-9282-8831e3fe5ae7" providerId="AD" clId="Web-{C1BD8946-1CB4-CFBE-BE76-1D3CFACD736C}" dt="2021-02-01T09:12:29.042" v="5" actId="20577"/>
        <pc:sldMkLst>
          <pc:docMk/>
          <pc:sldMk cId="2452396813" sldId="1646"/>
        </pc:sldMkLst>
        <pc:spChg chg="mod">
          <ac:chgData name="GOMEZ, Paula" userId="S::gomezp@who.int::c93cf399-3ed7-4230-9282-8831e3fe5ae7" providerId="AD" clId="Web-{C1BD8946-1CB4-CFBE-BE76-1D3CFACD736C}" dt="2021-02-01T09:12:29.042" v="5" actId="20577"/>
          <ac:spMkLst>
            <pc:docMk/>
            <pc:sldMk cId="2452396813" sldId="1646"/>
            <ac:spMk id="308" creationId="{00000000-0000-0000-0000-000000000000}"/>
          </ac:spMkLst>
        </pc:spChg>
      </pc:sldChg>
      <pc:sldChg chg="modSp">
        <pc:chgData name="GOMEZ, Paula" userId="S::gomezp@who.int::c93cf399-3ed7-4230-9282-8831e3fe5ae7" providerId="AD" clId="Web-{C1BD8946-1CB4-CFBE-BE76-1D3CFACD736C}" dt="2021-02-01T09:13:22.028" v="50"/>
        <pc:sldMkLst>
          <pc:docMk/>
          <pc:sldMk cId="46957651" sldId="1686"/>
        </pc:sldMkLst>
        <pc:spChg chg="mod">
          <ac:chgData name="GOMEZ, Paula" userId="S::gomezp@who.int::c93cf399-3ed7-4230-9282-8831e3fe5ae7" providerId="AD" clId="Web-{C1BD8946-1CB4-CFBE-BE76-1D3CFACD736C}" dt="2021-02-01T09:13:22.028" v="50"/>
          <ac:spMkLst>
            <pc:docMk/>
            <pc:sldMk cId="46957651" sldId="1686"/>
            <ac:spMk id="9" creationId="{24E951C1-D729-4B8C-87C6-DB0585C5DC98}"/>
          </ac:spMkLst>
        </pc:spChg>
      </pc:sldChg>
    </pc:docChg>
  </pc:docChgLst>
  <pc:docChgLst>
    <pc:chgData name="EZZINE, Hind" userId="S::ezzineh@who.int::edcab00f-6318-46e5-a4a9-188b01ee222f" providerId="AD" clId="Web-{DD365645-2221-E518-F35C-8EFB21599017}"/>
    <pc:docChg chg="addSld delSld modSld addMainMaster modMainMaster">
      <pc:chgData name="EZZINE, Hind" userId="S::ezzineh@who.int::edcab00f-6318-46e5-a4a9-188b01ee222f" providerId="AD" clId="Web-{DD365645-2221-E518-F35C-8EFB21599017}" dt="2022-02-15T10:27:25.582" v="178" actId="20577"/>
      <pc:docMkLst>
        <pc:docMk/>
      </pc:docMkLst>
      <pc:sldChg chg="del">
        <pc:chgData name="EZZINE, Hind" userId="S::ezzineh@who.int::edcab00f-6318-46e5-a4a9-188b01ee222f" providerId="AD" clId="Web-{DD365645-2221-E518-F35C-8EFB21599017}" dt="2022-02-15T08:49:29.613" v="2"/>
        <pc:sldMkLst>
          <pc:docMk/>
          <pc:sldMk cId="2016519876" sldId="1714"/>
        </pc:sldMkLst>
      </pc:sldChg>
      <pc:sldChg chg="modSp add">
        <pc:chgData name="EZZINE, Hind" userId="S::ezzineh@who.int::edcab00f-6318-46e5-a4a9-188b01ee222f" providerId="AD" clId="Web-{DD365645-2221-E518-F35C-8EFB21599017}" dt="2022-02-15T10:27:25.582" v="178" actId="20577"/>
        <pc:sldMkLst>
          <pc:docMk/>
          <pc:sldMk cId="1926217139" sldId="1762"/>
        </pc:sldMkLst>
        <pc:spChg chg="mod">
          <ac:chgData name="EZZINE, Hind" userId="S::ezzineh@who.int::edcab00f-6318-46e5-a4a9-188b01ee222f" providerId="AD" clId="Web-{DD365645-2221-E518-F35C-8EFB21599017}" dt="2022-02-15T10:27:25.582" v="178" actId="20577"/>
          <ac:spMkLst>
            <pc:docMk/>
            <pc:sldMk cId="1926217139" sldId="1762"/>
            <ac:spMk id="308" creationId="{00000000-0000-0000-0000-000000000000}"/>
          </ac:spMkLst>
        </pc:spChg>
      </pc:sldChg>
      <pc:sldChg chg="add">
        <pc:chgData name="EZZINE, Hind" userId="S::ezzineh@who.int::edcab00f-6318-46e5-a4a9-188b01ee222f" providerId="AD" clId="Web-{DD365645-2221-E518-F35C-8EFB21599017}" dt="2022-02-15T08:49:25.691" v="1"/>
        <pc:sldMkLst>
          <pc:docMk/>
          <pc:sldMk cId="136679574" sldId="1763"/>
        </pc:sldMkLst>
      </pc:sldChg>
      <pc:sldMasterChg chg="add addSldLayout">
        <pc:chgData name="EZZINE, Hind" userId="S::ezzineh@who.int::edcab00f-6318-46e5-a4a9-188b01ee222f" providerId="AD" clId="Web-{DD365645-2221-E518-F35C-8EFB21599017}" dt="2022-02-15T08:49:25.644" v="0"/>
        <pc:sldMasterMkLst>
          <pc:docMk/>
          <pc:sldMasterMk cId="1533177493" sldId="2147483827"/>
        </pc:sldMasterMkLst>
        <pc:sldLayoutChg chg="add">
          <pc:chgData name="EZZINE, Hind" userId="S::ezzineh@who.int::edcab00f-6318-46e5-a4a9-188b01ee222f" providerId="AD" clId="Web-{DD365645-2221-E518-F35C-8EFB21599017}" dt="2022-02-15T08:49:25.644" v="0"/>
          <pc:sldLayoutMkLst>
            <pc:docMk/>
            <pc:sldMasterMk cId="1533177493" sldId="2147483827"/>
            <pc:sldLayoutMk cId="1828371406" sldId="2147483828"/>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978302285" sldId="2147483829"/>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2262953768" sldId="2147483830"/>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238172258" sldId="2147483831"/>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1249561604" sldId="2147483832"/>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3274238434" sldId="2147483833"/>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1709348663" sldId="2147483834"/>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1829951430" sldId="2147483835"/>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1688008712" sldId="2147483836"/>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320231954" sldId="2147483837"/>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466926821" sldId="2147483838"/>
          </pc:sldLayoutMkLst>
        </pc:sldLayoutChg>
        <pc:sldLayoutChg chg="add">
          <pc:chgData name="EZZINE, Hind" userId="S::ezzineh@who.int::edcab00f-6318-46e5-a4a9-188b01ee222f" providerId="AD" clId="Web-{DD365645-2221-E518-F35C-8EFB21599017}" dt="2022-02-15T08:49:25.644" v="0"/>
          <pc:sldLayoutMkLst>
            <pc:docMk/>
            <pc:sldMasterMk cId="1533177493" sldId="2147483827"/>
            <pc:sldLayoutMk cId="2306303812" sldId="2147483858"/>
          </pc:sldLayoutMkLst>
        </pc:sldLayoutChg>
      </pc:sldMasterChg>
      <pc:sldMasterChg chg="modSldLayout">
        <pc:chgData name="EZZINE, Hind" userId="S::ezzineh@who.int::edcab00f-6318-46e5-a4a9-188b01ee222f" providerId="AD" clId="Web-{DD365645-2221-E518-F35C-8EFB21599017}" dt="2022-02-15T08:49:25.644" v="0"/>
        <pc:sldMasterMkLst>
          <pc:docMk/>
          <pc:sldMasterMk cId="4194501752" sldId="2147483855"/>
        </pc:sldMasterMkLst>
        <pc:sldLayoutChg chg="replId">
          <pc:chgData name="EZZINE, Hind" userId="S::ezzineh@who.int::edcab00f-6318-46e5-a4a9-188b01ee222f" providerId="AD" clId="Web-{DD365645-2221-E518-F35C-8EFB21599017}" dt="2022-02-15T08:49:25.644" v="0"/>
          <pc:sldLayoutMkLst>
            <pc:docMk/>
            <pc:sldMasterMk cId="4194501752" sldId="2147483855"/>
            <pc:sldLayoutMk cId="3264432523" sldId="2147483839"/>
          </pc:sldLayoutMkLst>
        </pc:sldLayoutChg>
      </pc:sldMasterChg>
    </pc:docChg>
  </pc:docChgLst>
  <pc:docChgLst>
    <pc:chgData name="GOMEZ, Paula" userId="c93cf399-3ed7-4230-9282-8831e3fe5ae7" providerId="ADAL" clId="{19E5B022-6F9A-49F6-A8EE-0FF68E3A31EA}"/>
    <pc:docChg chg="custSel addSld delSld modSld">
      <pc:chgData name="GOMEZ, Paula" userId="c93cf399-3ed7-4230-9282-8831e3fe5ae7" providerId="ADAL" clId="{19E5B022-6F9A-49F6-A8EE-0FF68E3A31EA}" dt="2020-08-21T18:30:06.810" v="337" actId="20577"/>
      <pc:docMkLst>
        <pc:docMk/>
      </pc:docMkLst>
      <pc:sldChg chg="modSp">
        <pc:chgData name="GOMEZ, Paula" userId="c93cf399-3ed7-4230-9282-8831e3fe5ae7" providerId="ADAL" clId="{19E5B022-6F9A-49F6-A8EE-0FF68E3A31EA}" dt="2020-08-21T17:58:29.742" v="63" actId="13926"/>
        <pc:sldMkLst>
          <pc:docMk/>
          <pc:sldMk cId="0" sldId="266"/>
        </pc:sldMkLst>
        <pc:spChg chg="mod">
          <ac:chgData name="GOMEZ, Paula" userId="c93cf399-3ed7-4230-9282-8831e3fe5ae7" providerId="ADAL" clId="{19E5B022-6F9A-49F6-A8EE-0FF68E3A31EA}" dt="2020-08-21T17:58:29.742" v="63" actId="13926"/>
          <ac:spMkLst>
            <pc:docMk/>
            <pc:sldMk cId="0" sldId="266"/>
            <ac:spMk id="143" creationId="{00000000-0000-0000-0000-000000000000}"/>
          </ac:spMkLst>
        </pc:spChg>
      </pc:sldChg>
      <pc:sldChg chg="modSp modAnim">
        <pc:chgData name="GOMEZ, Paula" userId="c93cf399-3ed7-4230-9282-8831e3fe5ae7" providerId="ADAL" clId="{19E5B022-6F9A-49F6-A8EE-0FF68E3A31EA}" dt="2020-08-21T18:01:17.323" v="68"/>
        <pc:sldMkLst>
          <pc:docMk/>
          <pc:sldMk cId="0" sldId="267"/>
        </pc:sldMkLst>
        <pc:spChg chg="mod">
          <ac:chgData name="GOMEZ, Paula" userId="c93cf399-3ed7-4230-9282-8831e3fe5ae7" providerId="ADAL" clId="{19E5B022-6F9A-49F6-A8EE-0FF68E3A31EA}" dt="2020-08-21T18:01:17.323" v="68"/>
          <ac:spMkLst>
            <pc:docMk/>
            <pc:sldMk cId="0" sldId="267"/>
            <ac:spMk id="4" creationId="{AC0F211C-34E5-4E2B-BCF5-136EE9AD7F9D}"/>
          </ac:spMkLst>
        </pc:spChg>
      </pc:sldChg>
      <pc:sldChg chg="delSp modSp">
        <pc:chgData name="GOMEZ, Paula" userId="c93cf399-3ed7-4230-9282-8831e3fe5ae7" providerId="ADAL" clId="{19E5B022-6F9A-49F6-A8EE-0FF68E3A31EA}" dt="2020-08-21T18:08:31.628" v="158" actId="478"/>
        <pc:sldMkLst>
          <pc:docMk/>
          <pc:sldMk cId="0" sldId="269"/>
        </pc:sldMkLst>
        <pc:spChg chg="mod">
          <ac:chgData name="GOMEZ, Paula" userId="c93cf399-3ed7-4230-9282-8831e3fe5ae7" providerId="ADAL" clId="{19E5B022-6F9A-49F6-A8EE-0FF68E3A31EA}" dt="2020-08-21T18:07:58.149" v="151" actId="113"/>
          <ac:spMkLst>
            <pc:docMk/>
            <pc:sldMk cId="0" sldId="269"/>
            <ac:spMk id="2" creationId="{00000000-0000-0000-0000-000000000000}"/>
          </ac:spMkLst>
        </pc:spChg>
        <pc:spChg chg="del mod">
          <ac:chgData name="GOMEZ, Paula" userId="c93cf399-3ed7-4230-9282-8831e3fe5ae7" providerId="ADAL" clId="{19E5B022-6F9A-49F6-A8EE-0FF68E3A31EA}" dt="2020-08-21T18:08:31.628" v="158" actId="478"/>
          <ac:spMkLst>
            <pc:docMk/>
            <pc:sldMk cId="0" sldId="269"/>
            <ac:spMk id="4" creationId="{618DA8B4-A8A7-4B5F-A5B9-FF4EC1FAF0C2}"/>
          </ac:spMkLst>
        </pc:spChg>
        <pc:spChg chg="del mod">
          <ac:chgData name="GOMEZ, Paula" userId="c93cf399-3ed7-4230-9282-8831e3fe5ae7" providerId="ADAL" clId="{19E5B022-6F9A-49F6-A8EE-0FF68E3A31EA}" dt="2020-08-21T18:07:49.290" v="149" actId="478"/>
          <ac:spMkLst>
            <pc:docMk/>
            <pc:sldMk cId="0" sldId="269"/>
            <ac:spMk id="6" creationId="{C0C47E10-DB11-4DCB-9E0F-C7D1FD56E2B0}"/>
          </ac:spMkLst>
        </pc:spChg>
        <pc:spChg chg="mod">
          <ac:chgData name="GOMEZ, Paula" userId="c93cf399-3ed7-4230-9282-8831e3fe5ae7" providerId="ADAL" clId="{19E5B022-6F9A-49F6-A8EE-0FF68E3A31EA}" dt="2020-08-21T18:08:16.809" v="157" actId="113"/>
          <ac:spMkLst>
            <pc:docMk/>
            <pc:sldMk cId="0" sldId="269"/>
            <ac:spMk id="7" creationId="{FA72DD2D-6076-4257-9290-9BEEAFFAF127}"/>
          </ac:spMkLst>
        </pc:spChg>
        <pc:spChg chg="del mod">
          <ac:chgData name="GOMEZ, Paula" userId="c93cf399-3ed7-4230-9282-8831e3fe5ae7" providerId="ADAL" clId="{19E5B022-6F9A-49F6-A8EE-0FF68E3A31EA}" dt="2020-08-21T18:08:09.819" v="155" actId="478"/>
          <ac:spMkLst>
            <pc:docMk/>
            <pc:sldMk cId="0" sldId="269"/>
            <ac:spMk id="8" creationId="{6812F278-A7A3-4BD9-95A5-F51E4C7F083E}"/>
          </ac:spMkLst>
        </pc:spChg>
      </pc:sldChg>
      <pc:sldChg chg="modSp modAnim">
        <pc:chgData name="GOMEZ, Paula" userId="c93cf399-3ed7-4230-9282-8831e3fe5ae7" providerId="ADAL" clId="{19E5B022-6F9A-49F6-A8EE-0FF68E3A31EA}" dt="2020-08-21T18:15:55.093" v="201" actId="13926"/>
        <pc:sldMkLst>
          <pc:docMk/>
          <pc:sldMk cId="0" sldId="272"/>
        </pc:sldMkLst>
        <pc:spChg chg="mod">
          <ac:chgData name="GOMEZ, Paula" userId="c93cf399-3ed7-4230-9282-8831e3fe5ae7" providerId="ADAL" clId="{19E5B022-6F9A-49F6-A8EE-0FF68E3A31EA}" dt="2020-08-21T18:15:55.093" v="201" actId="13926"/>
          <ac:spMkLst>
            <pc:docMk/>
            <pc:sldMk cId="0" sldId="272"/>
            <ac:spMk id="185" creationId="{00000000-0000-0000-0000-000000000000}"/>
          </ac:spMkLst>
        </pc:spChg>
      </pc:sldChg>
      <pc:sldChg chg="modSp">
        <pc:chgData name="GOMEZ, Paula" userId="c93cf399-3ed7-4230-9282-8831e3fe5ae7" providerId="ADAL" clId="{19E5B022-6F9A-49F6-A8EE-0FF68E3A31EA}" dt="2020-08-21T18:19:44.063" v="226" actId="207"/>
        <pc:sldMkLst>
          <pc:docMk/>
          <pc:sldMk cId="0" sldId="280"/>
        </pc:sldMkLst>
        <pc:spChg chg="mod">
          <ac:chgData name="GOMEZ, Paula" userId="c93cf399-3ed7-4230-9282-8831e3fe5ae7" providerId="ADAL" clId="{19E5B022-6F9A-49F6-A8EE-0FF68E3A31EA}" dt="2020-08-21T18:19:44.063" v="226" actId="207"/>
          <ac:spMkLst>
            <pc:docMk/>
            <pc:sldMk cId="0" sldId="280"/>
            <ac:spMk id="308" creationId="{00000000-0000-0000-0000-000000000000}"/>
          </ac:spMkLst>
        </pc:spChg>
      </pc:sldChg>
      <pc:sldChg chg="modSp modAnim delCm modCm">
        <pc:chgData name="GOMEZ, Paula" userId="c93cf399-3ed7-4230-9282-8831e3fe5ae7" providerId="ADAL" clId="{19E5B022-6F9A-49F6-A8EE-0FF68E3A31EA}" dt="2020-08-21T17:54:22.169" v="25" actId="113"/>
        <pc:sldMkLst>
          <pc:docMk/>
          <pc:sldMk cId="1655721526" sldId="303"/>
        </pc:sldMkLst>
        <pc:spChg chg="mod">
          <ac:chgData name="GOMEZ, Paula" userId="c93cf399-3ed7-4230-9282-8831e3fe5ae7" providerId="ADAL" clId="{19E5B022-6F9A-49F6-A8EE-0FF68E3A31EA}" dt="2020-08-21T17:54:22.169" v="25" actId="113"/>
          <ac:spMkLst>
            <pc:docMk/>
            <pc:sldMk cId="1655721526" sldId="303"/>
            <ac:spMk id="109" creationId="{00000000-0000-0000-0000-000000000000}"/>
          </ac:spMkLst>
        </pc:spChg>
      </pc:sldChg>
      <pc:sldChg chg="modSp">
        <pc:chgData name="GOMEZ, Paula" userId="c93cf399-3ed7-4230-9282-8831e3fe5ae7" providerId="ADAL" clId="{19E5B022-6F9A-49F6-A8EE-0FF68E3A31EA}" dt="2020-08-21T18:03:44.168" v="70" actId="20577"/>
        <pc:sldMkLst>
          <pc:docMk/>
          <pc:sldMk cId="409320753" sldId="304"/>
        </pc:sldMkLst>
        <pc:spChg chg="mod">
          <ac:chgData name="GOMEZ, Paula" userId="c93cf399-3ed7-4230-9282-8831e3fe5ae7" providerId="ADAL" clId="{19E5B022-6F9A-49F6-A8EE-0FF68E3A31EA}" dt="2020-08-21T18:03:44.168" v="70" actId="20577"/>
          <ac:spMkLst>
            <pc:docMk/>
            <pc:sldMk cId="409320753" sldId="304"/>
            <ac:spMk id="152" creationId="{00000000-0000-0000-0000-000000000000}"/>
          </ac:spMkLst>
        </pc:spChg>
      </pc:sldChg>
      <pc:sldChg chg="addSp modSp">
        <pc:chgData name="GOMEZ, Paula" userId="c93cf399-3ed7-4230-9282-8831e3fe5ae7" providerId="ADAL" clId="{19E5B022-6F9A-49F6-A8EE-0FF68E3A31EA}" dt="2020-08-21T18:22:55.770" v="237" actId="1076"/>
        <pc:sldMkLst>
          <pc:docMk/>
          <pc:sldMk cId="2598468205" sldId="348"/>
        </pc:sldMkLst>
        <pc:spChg chg="add mod">
          <ac:chgData name="GOMEZ, Paula" userId="c93cf399-3ed7-4230-9282-8831e3fe5ae7" providerId="ADAL" clId="{19E5B022-6F9A-49F6-A8EE-0FF68E3A31EA}" dt="2020-08-21T18:22:55.770" v="237" actId="1076"/>
          <ac:spMkLst>
            <pc:docMk/>
            <pc:sldMk cId="2598468205" sldId="348"/>
            <ac:spMk id="2" creationId="{AC7DC4BF-5D87-44B5-A132-24E39E866A74}"/>
          </ac:spMkLst>
        </pc:spChg>
        <pc:spChg chg="mod">
          <ac:chgData name="GOMEZ, Paula" userId="c93cf399-3ed7-4230-9282-8831e3fe5ae7" providerId="ADAL" clId="{19E5B022-6F9A-49F6-A8EE-0FF68E3A31EA}" dt="2020-08-21T18:22:27.327" v="233" actId="1035"/>
          <ac:spMkLst>
            <pc:docMk/>
            <pc:sldMk cId="2598468205" sldId="348"/>
            <ac:spMk id="387" creationId="{00000000-0000-0000-0000-000000000000}"/>
          </ac:spMkLst>
        </pc:spChg>
        <pc:spChg chg="mod">
          <ac:chgData name="GOMEZ, Paula" userId="c93cf399-3ed7-4230-9282-8831e3fe5ae7" providerId="ADAL" clId="{19E5B022-6F9A-49F6-A8EE-0FF68E3A31EA}" dt="2020-08-21T18:22:27.327" v="233" actId="1035"/>
          <ac:spMkLst>
            <pc:docMk/>
            <pc:sldMk cId="2598468205" sldId="348"/>
            <ac:spMk id="388" creationId="{00000000-0000-0000-0000-000000000000}"/>
          </ac:spMkLst>
        </pc:spChg>
        <pc:spChg chg="mod">
          <ac:chgData name="GOMEZ, Paula" userId="c93cf399-3ed7-4230-9282-8831e3fe5ae7" providerId="ADAL" clId="{19E5B022-6F9A-49F6-A8EE-0FF68E3A31EA}" dt="2020-08-21T18:22:27.327" v="233" actId="1035"/>
          <ac:spMkLst>
            <pc:docMk/>
            <pc:sldMk cId="2598468205" sldId="348"/>
            <ac:spMk id="389" creationId="{00000000-0000-0000-0000-000000000000}"/>
          </ac:spMkLst>
        </pc:spChg>
        <pc:spChg chg="mod">
          <ac:chgData name="GOMEZ, Paula" userId="c93cf399-3ed7-4230-9282-8831e3fe5ae7" providerId="ADAL" clId="{19E5B022-6F9A-49F6-A8EE-0FF68E3A31EA}" dt="2020-08-21T18:22:27.327" v="233" actId="1035"/>
          <ac:spMkLst>
            <pc:docMk/>
            <pc:sldMk cId="2598468205" sldId="348"/>
            <ac:spMk id="390" creationId="{00000000-0000-0000-0000-000000000000}"/>
          </ac:spMkLst>
        </pc:spChg>
        <pc:spChg chg="mod">
          <ac:chgData name="GOMEZ, Paula" userId="c93cf399-3ed7-4230-9282-8831e3fe5ae7" providerId="ADAL" clId="{19E5B022-6F9A-49F6-A8EE-0FF68E3A31EA}" dt="2020-08-21T18:22:27.327" v="233" actId="1035"/>
          <ac:spMkLst>
            <pc:docMk/>
            <pc:sldMk cId="2598468205" sldId="348"/>
            <ac:spMk id="395" creationId="{00000000-0000-0000-0000-000000000000}"/>
          </ac:spMkLst>
        </pc:spChg>
        <pc:grpChg chg="mod">
          <ac:chgData name="GOMEZ, Paula" userId="c93cf399-3ed7-4230-9282-8831e3fe5ae7" providerId="ADAL" clId="{19E5B022-6F9A-49F6-A8EE-0FF68E3A31EA}" dt="2020-08-21T18:22:27.327" v="233" actId="1035"/>
          <ac:grpSpMkLst>
            <pc:docMk/>
            <pc:sldMk cId="2598468205" sldId="348"/>
            <ac:grpSpMk id="393" creationId="{00000000-0000-0000-0000-000000000000}"/>
          </ac:grpSpMkLst>
        </pc:grpChg>
        <pc:grpChg chg="mod">
          <ac:chgData name="GOMEZ, Paula" userId="c93cf399-3ed7-4230-9282-8831e3fe5ae7" providerId="ADAL" clId="{19E5B022-6F9A-49F6-A8EE-0FF68E3A31EA}" dt="2020-08-21T18:22:27.327" v="233" actId="1035"/>
          <ac:grpSpMkLst>
            <pc:docMk/>
            <pc:sldMk cId="2598468205" sldId="348"/>
            <ac:grpSpMk id="399" creationId="{00000000-0000-0000-0000-000000000000}"/>
          </ac:grpSpMkLst>
        </pc:grpChg>
        <pc:grpChg chg="mod">
          <ac:chgData name="GOMEZ, Paula" userId="c93cf399-3ed7-4230-9282-8831e3fe5ae7" providerId="ADAL" clId="{19E5B022-6F9A-49F6-A8EE-0FF68E3A31EA}" dt="2020-08-21T18:22:27.327" v="233" actId="1035"/>
          <ac:grpSpMkLst>
            <pc:docMk/>
            <pc:sldMk cId="2598468205" sldId="348"/>
            <ac:grpSpMk id="411" creationId="{00000000-0000-0000-0000-000000000000}"/>
          </ac:grpSpMkLst>
        </pc:grpChg>
        <pc:picChg chg="mod">
          <ac:chgData name="GOMEZ, Paula" userId="c93cf399-3ed7-4230-9282-8831e3fe5ae7" providerId="ADAL" clId="{19E5B022-6F9A-49F6-A8EE-0FF68E3A31EA}" dt="2020-08-21T18:22:27.327" v="233" actId="1035"/>
          <ac:picMkLst>
            <pc:docMk/>
            <pc:sldMk cId="2598468205" sldId="348"/>
            <ac:picMk id="394" creationId="{00000000-0000-0000-0000-000000000000}"/>
          </ac:picMkLst>
        </pc:picChg>
        <pc:picChg chg="mod">
          <ac:chgData name="GOMEZ, Paula" userId="c93cf399-3ed7-4230-9282-8831e3fe5ae7" providerId="ADAL" clId="{19E5B022-6F9A-49F6-A8EE-0FF68E3A31EA}" dt="2020-08-21T18:22:27.327" v="233" actId="1035"/>
          <ac:picMkLst>
            <pc:docMk/>
            <pc:sldMk cId="2598468205" sldId="348"/>
            <ac:picMk id="400" creationId="{00000000-0000-0000-0000-000000000000}"/>
          </ac:picMkLst>
        </pc:picChg>
      </pc:sldChg>
      <pc:sldChg chg="del">
        <pc:chgData name="GOMEZ, Paula" userId="c93cf399-3ed7-4230-9282-8831e3fe5ae7" providerId="ADAL" clId="{19E5B022-6F9A-49F6-A8EE-0FF68E3A31EA}" dt="2020-08-21T17:51:59.824" v="3" actId="2696"/>
        <pc:sldMkLst>
          <pc:docMk/>
          <pc:sldMk cId="699978239" sldId="1643"/>
        </pc:sldMkLst>
      </pc:sldChg>
      <pc:sldChg chg="modSp">
        <pc:chgData name="GOMEZ, Paula" userId="c93cf399-3ed7-4230-9282-8831e3fe5ae7" providerId="ADAL" clId="{19E5B022-6F9A-49F6-A8EE-0FF68E3A31EA}" dt="2020-08-21T18:24:01.163" v="238" actId="20577"/>
        <pc:sldMkLst>
          <pc:docMk/>
          <pc:sldMk cId="1783729517" sldId="1644"/>
        </pc:sldMkLst>
        <pc:spChg chg="mod">
          <ac:chgData name="GOMEZ, Paula" userId="c93cf399-3ed7-4230-9282-8831e3fe5ae7" providerId="ADAL" clId="{19E5B022-6F9A-49F6-A8EE-0FF68E3A31EA}" dt="2020-08-21T18:24:01.163" v="238" actId="20577"/>
          <ac:spMkLst>
            <pc:docMk/>
            <pc:sldMk cId="1783729517" sldId="1644"/>
            <ac:spMk id="308" creationId="{00000000-0000-0000-0000-000000000000}"/>
          </ac:spMkLst>
        </pc:spChg>
      </pc:sldChg>
      <pc:sldChg chg="delSp">
        <pc:chgData name="GOMEZ, Paula" userId="c93cf399-3ed7-4230-9282-8831e3fe5ae7" providerId="ADAL" clId="{19E5B022-6F9A-49F6-A8EE-0FF68E3A31EA}" dt="2020-08-21T18:24:27.536" v="239" actId="478"/>
        <pc:sldMkLst>
          <pc:docMk/>
          <pc:sldMk cId="3751759946" sldId="1645"/>
        </pc:sldMkLst>
        <pc:spChg chg="del">
          <ac:chgData name="GOMEZ, Paula" userId="c93cf399-3ed7-4230-9282-8831e3fe5ae7" providerId="ADAL" clId="{19E5B022-6F9A-49F6-A8EE-0FF68E3A31EA}" dt="2020-08-21T18:24:27.536" v="239" actId="478"/>
          <ac:spMkLst>
            <pc:docMk/>
            <pc:sldMk cId="3751759946" sldId="1645"/>
            <ac:spMk id="2" creationId="{550DF5A4-C8E7-4BC1-883E-562DD09C652B}"/>
          </ac:spMkLst>
        </pc:spChg>
      </pc:sldChg>
      <pc:sldChg chg="modSp">
        <pc:chgData name="GOMEZ, Paula" userId="c93cf399-3ed7-4230-9282-8831e3fe5ae7" providerId="ADAL" clId="{19E5B022-6F9A-49F6-A8EE-0FF68E3A31EA}" dt="2020-08-21T18:25:39.963" v="263" actId="207"/>
        <pc:sldMkLst>
          <pc:docMk/>
          <pc:sldMk cId="4221833752" sldId="1690"/>
        </pc:sldMkLst>
        <pc:spChg chg="mod">
          <ac:chgData name="GOMEZ, Paula" userId="c93cf399-3ed7-4230-9282-8831e3fe5ae7" providerId="ADAL" clId="{19E5B022-6F9A-49F6-A8EE-0FF68E3A31EA}" dt="2020-08-21T18:25:39.963" v="263" actId="207"/>
          <ac:spMkLst>
            <pc:docMk/>
            <pc:sldMk cId="4221833752" sldId="1690"/>
            <ac:spMk id="4" creationId="{61296499-FD76-43C3-B10F-230C51771CF8}"/>
          </ac:spMkLst>
        </pc:spChg>
      </pc:sldChg>
      <pc:sldChg chg="delCm">
        <pc:chgData name="GOMEZ, Paula" userId="c93cf399-3ed7-4230-9282-8831e3fe5ae7" providerId="ADAL" clId="{19E5B022-6F9A-49F6-A8EE-0FF68E3A31EA}" dt="2020-08-21T17:56:43.426" v="27"/>
        <pc:sldMkLst>
          <pc:docMk/>
          <pc:sldMk cId="43631648" sldId="1694"/>
        </pc:sldMkLst>
      </pc:sldChg>
      <pc:sldChg chg="delSp">
        <pc:chgData name="GOMEZ, Paula" userId="c93cf399-3ed7-4230-9282-8831e3fe5ae7" providerId="ADAL" clId="{19E5B022-6F9A-49F6-A8EE-0FF68E3A31EA}" dt="2020-08-21T18:24:38.375" v="240" actId="478"/>
        <pc:sldMkLst>
          <pc:docMk/>
          <pc:sldMk cId="3774726176" sldId="1695"/>
        </pc:sldMkLst>
        <pc:spChg chg="del">
          <ac:chgData name="GOMEZ, Paula" userId="c93cf399-3ed7-4230-9282-8831e3fe5ae7" providerId="ADAL" clId="{19E5B022-6F9A-49F6-A8EE-0FF68E3A31EA}" dt="2020-08-21T18:24:38.375" v="240" actId="478"/>
          <ac:spMkLst>
            <pc:docMk/>
            <pc:sldMk cId="3774726176" sldId="1695"/>
            <ac:spMk id="2" creationId="{550DF5A4-C8E7-4BC1-883E-562DD09C652B}"/>
          </ac:spMkLst>
        </pc:spChg>
      </pc:sldChg>
      <pc:sldChg chg="modSp add modAnim">
        <pc:chgData name="GOMEZ, Paula" userId="c93cf399-3ed7-4230-9282-8831e3fe5ae7" providerId="ADAL" clId="{19E5B022-6F9A-49F6-A8EE-0FF68E3A31EA}" dt="2020-08-21T18:04:47.819" v="142" actId="13926"/>
        <pc:sldMkLst>
          <pc:docMk/>
          <pc:sldMk cId="4229446011" sldId="1697"/>
        </pc:sldMkLst>
        <pc:spChg chg="mod">
          <ac:chgData name="GOMEZ, Paula" userId="c93cf399-3ed7-4230-9282-8831e3fe5ae7" providerId="ADAL" clId="{19E5B022-6F9A-49F6-A8EE-0FF68E3A31EA}" dt="2020-08-21T18:04:47.819" v="142" actId="13926"/>
          <ac:spMkLst>
            <pc:docMk/>
            <pc:sldMk cId="4229446011" sldId="1697"/>
            <ac:spMk id="152" creationId="{00000000-0000-0000-0000-000000000000}"/>
          </ac:spMkLst>
        </pc:spChg>
      </pc:sldChg>
      <pc:sldChg chg="modSp add">
        <pc:chgData name="GOMEZ, Paula" userId="c93cf399-3ed7-4230-9282-8831e3fe5ae7" providerId="ADAL" clId="{19E5B022-6F9A-49F6-A8EE-0FF68E3A31EA}" dt="2020-08-21T18:30:06.810" v="337" actId="20577"/>
        <pc:sldMkLst>
          <pc:docMk/>
          <pc:sldMk cId="2750073069" sldId="1708"/>
        </pc:sldMkLst>
        <pc:spChg chg="mod">
          <ac:chgData name="GOMEZ, Paula" userId="c93cf399-3ed7-4230-9282-8831e3fe5ae7" providerId="ADAL" clId="{19E5B022-6F9A-49F6-A8EE-0FF68E3A31EA}" dt="2020-08-21T18:30:06.810" v="337" actId="20577"/>
          <ac:spMkLst>
            <pc:docMk/>
            <pc:sldMk cId="2750073069" sldId="1708"/>
            <ac:spMk id="12" creationId="{90667318-25CA-4657-8162-1576665AE6AA}"/>
          </ac:spMkLst>
        </pc:spChg>
      </pc:sldChg>
    </pc:docChg>
  </pc:docChgLst>
  <pc:docChgLst>
    <pc:chgData name="GOMEZ, Paula" userId="S::gomezp@who.int::c93cf399-3ed7-4230-9282-8831e3fe5ae7" providerId="AD" clId="Web-{FC11EDA7-FA39-456B-27EA-0EC1A4E50E6B}"/>
    <pc:docChg chg="modSld">
      <pc:chgData name="GOMEZ, Paula" userId="S::gomezp@who.int::c93cf399-3ed7-4230-9282-8831e3fe5ae7" providerId="AD" clId="Web-{FC11EDA7-FA39-456B-27EA-0EC1A4E50E6B}" dt="2021-05-04T10:17:16.316" v="12" actId="1076"/>
      <pc:docMkLst>
        <pc:docMk/>
      </pc:docMkLst>
      <pc:sldChg chg="modSp">
        <pc:chgData name="GOMEZ, Paula" userId="S::gomezp@who.int::c93cf399-3ed7-4230-9282-8831e3fe5ae7" providerId="AD" clId="Web-{FC11EDA7-FA39-456B-27EA-0EC1A4E50E6B}" dt="2021-05-04T10:17:16.316" v="12" actId="1076"/>
        <pc:sldMkLst>
          <pc:docMk/>
          <pc:sldMk cId="46957651" sldId="1686"/>
        </pc:sldMkLst>
        <pc:spChg chg="mod">
          <ac:chgData name="GOMEZ, Paula" userId="S::gomezp@who.int::c93cf399-3ed7-4230-9282-8831e3fe5ae7" providerId="AD" clId="Web-{FC11EDA7-FA39-456B-27EA-0EC1A4E50E6B}" dt="2021-05-04T10:17:16.316" v="12" actId="1076"/>
          <ac:spMkLst>
            <pc:docMk/>
            <pc:sldMk cId="46957651" sldId="1686"/>
            <ac:spMk id="2" creationId="{ADECD94D-C317-4101-A299-54AB64B7E6F3}"/>
          </ac:spMkLst>
        </pc:spChg>
        <pc:spChg chg="mod">
          <ac:chgData name="GOMEZ, Paula" userId="S::gomezp@who.int::c93cf399-3ed7-4230-9282-8831e3fe5ae7" providerId="AD" clId="Web-{FC11EDA7-FA39-456B-27EA-0EC1A4E50E6B}" dt="2021-05-04T10:17:14.082" v="11" actId="1076"/>
          <ac:spMkLst>
            <pc:docMk/>
            <pc:sldMk cId="46957651" sldId="1686"/>
            <ac:spMk id="3" creationId="{590EA36B-9455-483D-B790-E6C26845971C}"/>
          </ac:spMkLst>
        </pc:spChg>
        <pc:spChg chg="mod">
          <ac:chgData name="GOMEZ, Paula" userId="S::gomezp@who.int::c93cf399-3ed7-4230-9282-8831e3fe5ae7" providerId="AD" clId="Web-{FC11EDA7-FA39-456B-27EA-0EC1A4E50E6B}" dt="2021-05-04T10:17:05.331" v="9" actId="20577"/>
          <ac:spMkLst>
            <pc:docMk/>
            <pc:sldMk cId="46957651" sldId="1686"/>
            <ac:spMk id="5" creationId="{F9296B53-2EEB-40F5-B75E-300401566832}"/>
          </ac:spMkLst>
        </pc:spChg>
        <pc:spChg chg="mod">
          <ac:chgData name="GOMEZ, Paula" userId="S::gomezp@who.int::c93cf399-3ed7-4230-9282-8831e3fe5ae7" providerId="AD" clId="Web-{FC11EDA7-FA39-456B-27EA-0EC1A4E50E6B}" dt="2021-05-04T10:17:11.253" v="10" actId="1076"/>
          <ac:spMkLst>
            <pc:docMk/>
            <pc:sldMk cId="46957651" sldId="1686"/>
            <ac:spMk id="6" creationId="{72B4BDE9-377B-4434-B09D-58E4B8A94793}"/>
          </ac:spMkLst>
        </pc:spChg>
      </pc:sldChg>
    </pc:docChg>
  </pc:docChgLst>
  <pc:docChgLst>
    <pc:chgData name="EZZINE, Hind" userId="S::ezzineh@who.int::edcab00f-6318-46e5-a4a9-188b01ee222f" providerId="AD" clId="Web-{6C93FFA2-9629-32ED-1752-B0688EB8A1CB}"/>
    <pc:docChg chg="modSld">
      <pc:chgData name="EZZINE, Hind" userId="S::ezzineh@who.int::edcab00f-6318-46e5-a4a9-188b01ee222f" providerId="AD" clId="Web-{6C93FFA2-9629-32ED-1752-B0688EB8A1CB}" dt="2022-01-31T12:30:18.171" v="29" actId="1076"/>
      <pc:docMkLst>
        <pc:docMk/>
      </pc:docMkLst>
      <pc:sldChg chg="modSp">
        <pc:chgData name="EZZINE, Hind" userId="S::ezzineh@who.int::edcab00f-6318-46e5-a4a9-188b01ee222f" providerId="AD" clId="Web-{6C93FFA2-9629-32ED-1752-B0688EB8A1CB}" dt="2022-01-31T11:45:13.966" v="1" actId="20577"/>
        <pc:sldMkLst>
          <pc:docMk/>
          <pc:sldMk cId="0" sldId="258"/>
        </pc:sldMkLst>
        <pc:spChg chg="mod">
          <ac:chgData name="EZZINE, Hind" userId="S::ezzineh@who.int::edcab00f-6318-46e5-a4a9-188b01ee222f" providerId="AD" clId="Web-{6C93FFA2-9629-32ED-1752-B0688EB8A1CB}" dt="2022-01-31T11:45:13.966" v="1" actId="20577"/>
          <ac:spMkLst>
            <pc:docMk/>
            <pc:sldMk cId="0" sldId="258"/>
            <ac:spMk id="11" creationId="{127888B8-4734-4A4C-AB3C-333ACA40950D}"/>
          </ac:spMkLst>
        </pc:spChg>
      </pc:sldChg>
      <pc:sldChg chg="modSp">
        <pc:chgData name="EZZINE, Hind" userId="S::ezzineh@who.int::edcab00f-6318-46e5-a4a9-188b01ee222f" providerId="AD" clId="Web-{6C93FFA2-9629-32ED-1752-B0688EB8A1CB}" dt="2022-01-31T11:53:25.915" v="4" actId="1076"/>
        <pc:sldMkLst>
          <pc:docMk/>
          <pc:sldMk cId="0" sldId="268"/>
        </pc:sldMkLst>
        <pc:spChg chg="mod">
          <ac:chgData name="EZZINE, Hind" userId="S::ezzineh@who.int::edcab00f-6318-46e5-a4a9-188b01ee222f" providerId="AD" clId="Web-{6C93FFA2-9629-32ED-1752-B0688EB8A1CB}" dt="2022-01-31T11:52:24.617" v="2" actId="20577"/>
          <ac:spMkLst>
            <pc:docMk/>
            <pc:sldMk cId="0" sldId="268"/>
            <ac:spMk id="160" creationId="{00000000-0000-0000-0000-000000000000}"/>
          </ac:spMkLst>
        </pc:spChg>
        <pc:cxnChg chg="mod">
          <ac:chgData name="EZZINE, Hind" userId="S::ezzineh@who.int::edcab00f-6318-46e5-a4a9-188b01ee222f" providerId="AD" clId="Web-{6C93FFA2-9629-32ED-1752-B0688EB8A1CB}" dt="2022-01-31T11:53:25.915" v="4" actId="1076"/>
          <ac:cxnSpMkLst>
            <pc:docMk/>
            <pc:sldMk cId="0" sldId="268"/>
            <ac:cxnSpMk id="6" creationId="{0AF9BD1C-FAD3-4347-9861-018FE29270EA}"/>
          </ac:cxnSpMkLst>
        </pc:cxnChg>
        <pc:cxnChg chg="mod">
          <ac:chgData name="EZZINE, Hind" userId="S::ezzineh@who.int::edcab00f-6318-46e5-a4a9-188b01ee222f" providerId="AD" clId="Web-{6C93FFA2-9629-32ED-1752-B0688EB8A1CB}" dt="2022-01-31T11:53:05.977" v="3" actId="1076"/>
          <ac:cxnSpMkLst>
            <pc:docMk/>
            <pc:sldMk cId="0" sldId="268"/>
            <ac:cxnSpMk id="10" creationId="{F864FADC-2A8A-4458-B115-868C6309E3E5}"/>
          </ac:cxnSpMkLst>
        </pc:cxnChg>
      </pc:sldChg>
      <pc:sldChg chg="modSp">
        <pc:chgData name="EZZINE, Hind" userId="S::ezzineh@who.int::edcab00f-6318-46e5-a4a9-188b01ee222f" providerId="AD" clId="Web-{6C93FFA2-9629-32ED-1752-B0688EB8A1CB}" dt="2022-01-31T12:30:18.171" v="29" actId="1076"/>
        <pc:sldMkLst>
          <pc:docMk/>
          <pc:sldMk cId="3598541258" sldId="1723"/>
        </pc:sldMkLst>
        <pc:spChg chg="mod">
          <ac:chgData name="EZZINE, Hind" userId="S::ezzineh@who.int::edcab00f-6318-46e5-a4a9-188b01ee222f" providerId="AD" clId="Web-{6C93FFA2-9629-32ED-1752-B0688EB8A1CB}" dt="2022-01-31T12:30:18.171" v="29" actId="1076"/>
          <ac:spMkLst>
            <pc:docMk/>
            <pc:sldMk cId="3598541258" sldId="1723"/>
            <ac:spMk id="3" creationId="{53CC1E3B-48F8-4BB3-B4F4-67E08F00BC75}"/>
          </ac:spMkLst>
        </pc:spChg>
      </pc:sldChg>
    </pc:docChg>
  </pc:docChgLst>
  <pc:docChgLst>
    <pc:chgData name="GOMEZ, Paula" userId="S::gomezp@who.int::c93cf399-3ed7-4230-9282-8831e3fe5ae7" providerId="AD" clId="Web-{A0F3A292-0DFA-17D3-8A24-A60515BF7A35}"/>
    <pc:docChg chg="modSld">
      <pc:chgData name="GOMEZ, Paula" userId="S::gomezp@who.int::c93cf399-3ed7-4230-9282-8831e3fe5ae7" providerId="AD" clId="Web-{A0F3A292-0DFA-17D3-8A24-A60515BF7A35}" dt="2021-02-01T11:03:22.888" v="6" actId="20577"/>
      <pc:docMkLst>
        <pc:docMk/>
      </pc:docMkLst>
      <pc:sldChg chg="modSp">
        <pc:chgData name="GOMEZ, Paula" userId="S::gomezp@who.int::c93cf399-3ed7-4230-9282-8831e3fe5ae7" providerId="AD" clId="Web-{A0F3A292-0DFA-17D3-8A24-A60515BF7A35}" dt="2021-02-01T11:02:50.528" v="0" actId="20577"/>
        <pc:sldMkLst>
          <pc:docMk/>
          <pc:sldMk cId="0" sldId="266"/>
        </pc:sldMkLst>
        <pc:spChg chg="mod">
          <ac:chgData name="GOMEZ, Paula" userId="S::gomezp@who.int::c93cf399-3ed7-4230-9282-8831e3fe5ae7" providerId="AD" clId="Web-{A0F3A292-0DFA-17D3-8A24-A60515BF7A35}" dt="2021-02-01T11:02:50.528" v="0" actId="20577"/>
          <ac:spMkLst>
            <pc:docMk/>
            <pc:sldMk cId="0" sldId="266"/>
            <ac:spMk id="143" creationId="{00000000-0000-0000-0000-000000000000}"/>
          </ac:spMkLst>
        </pc:spChg>
      </pc:sldChg>
      <pc:sldChg chg="modSp">
        <pc:chgData name="GOMEZ, Paula" userId="S::gomezp@who.int::c93cf399-3ed7-4230-9282-8831e3fe5ae7" providerId="AD" clId="Web-{A0F3A292-0DFA-17D3-8A24-A60515BF7A35}" dt="2021-02-01T11:02:58.591" v="2" actId="20577"/>
        <pc:sldMkLst>
          <pc:docMk/>
          <pc:sldMk cId="0" sldId="267"/>
        </pc:sldMkLst>
        <pc:spChg chg="mod">
          <ac:chgData name="GOMEZ, Paula" userId="S::gomezp@who.int::c93cf399-3ed7-4230-9282-8831e3fe5ae7" providerId="AD" clId="Web-{A0F3A292-0DFA-17D3-8A24-A60515BF7A35}" dt="2021-02-01T11:02:58.591" v="2" actId="20577"/>
          <ac:spMkLst>
            <pc:docMk/>
            <pc:sldMk cId="0" sldId="267"/>
            <ac:spMk id="4" creationId="{AC0F211C-34E5-4E2B-BCF5-136EE9AD7F9D}"/>
          </ac:spMkLst>
        </pc:spChg>
      </pc:sldChg>
      <pc:sldChg chg="modSp">
        <pc:chgData name="GOMEZ, Paula" userId="S::gomezp@who.int::c93cf399-3ed7-4230-9282-8831e3fe5ae7" providerId="AD" clId="Web-{A0F3A292-0DFA-17D3-8A24-A60515BF7A35}" dt="2021-02-01T11:03:22.888" v="6" actId="20577"/>
        <pc:sldMkLst>
          <pc:docMk/>
          <pc:sldMk cId="0" sldId="272"/>
        </pc:sldMkLst>
        <pc:spChg chg="mod">
          <ac:chgData name="GOMEZ, Paula" userId="S::gomezp@who.int::c93cf399-3ed7-4230-9282-8831e3fe5ae7" providerId="AD" clId="Web-{A0F3A292-0DFA-17D3-8A24-A60515BF7A35}" dt="2021-02-01T11:03:22.888" v="6" actId="20577"/>
          <ac:spMkLst>
            <pc:docMk/>
            <pc:sldMk cId="0" sldId="272"/>
            <ac:spMk id="185" creationId="{00000000-0000-0000-0000-000000000000}"/>
          </ac:spMkLst>
        </pc:spChg>
      </pc:sldChg>
      <pc:sldChg chg="modSp">
        <pc:chgData name="GOMEZ, Paula" userId="S::gomezp@who.int::c93cf399-3ed7-4230-9282-8831e3fe5ae7" providerId="AD" clId="Web-{A0F3A292-0DFA-17D3-8A24-A60515BF7A35}" dt="2021-02-01T11:03:08.513" v="4" actId="20577"/>
        <pc:sldMkLst>
          <pc:docMk/>
          <pc:sldMk cId="4229446011" sldId="1697"/>
        </pc:sldMkLst>
        <pc:spChg chg="mod">
          <ac:chgData name="GOMEZ, Paula" userId="S::gomezp@who.int::c93cf399-3ed7-4230-9282-8831e3fe5ae7" providerId="AD" clId="Web-{A0F3A292-0DFA-17D3-8A24-A60515BF7A35}" dt="2021-02-01T11:03:08.513" v="4" actId="20577"/>
          <ac:spMkLst>
            <pc:docMk/>
            <pc:sldMk cId="4229446011" sldId="1697"/>
            <ac:spMk id="152" creationId="{00000000-0000-0000-0000-000000000000}"/>
          </ac:spMkLst>
        </pc:spChg>
      </pc:sldChg>
    </pc:docChg>
  </pc:docChgLst>
  <pc:docChgLst>
    <pc:chgData name="GOMEZ, Paula" userId="c93cf399-3ed7-4230-9282-8831e3fe5ae7" providerId="ADAL" clId="{25E74BA8-4B5D-4FE3-9A4A-7BD0194F18C9}"/>
    <pc:docChg chg="undo custSel modSld modMainMaster">
      <pc:chgData name="GOMEZ, Paula" userId="c93cf399-3ed7-4230-9282-8831e3fe5ae7" providerId="ADAL" clId="{25E74BA8-4B5D-4FE3-9A4A-7BD0194F18C9}" dt="2023-06-20T12:42:36.642" v="260" actId="255"/>
      <pc:docMkLst>
        <pc:docMk/>
      </pc:docMkLst>
      <pc:sldChg chg="modSp mod">
        <pc:chgData name="GOMEZ, Paula" userId="c93cf399-3ed7-4230-9282-8831e3fe5ae7" providerId="ADAL" clId="{25E74BA8-4B5D-4FE3-9A4A-7BD0194F18C9}" dt="2023-06-20T12:22:50.499" v="36" actId="1038"/>
        <pc:sldMkLst>
          <pc:docMk/>
          <pc:sldMk cId="0" sldId="258"/>
        </pc:sldMkLst>
        <pc:spChg chg="mod">
          <ac:chgData name="GOMEZ, Paula" userId="c93cf399-3ed7-4230-9282-8831e3fe5ae7" providerId="ADAL" clId="{25E74BA8-4B5D-4FE3-9A4A-7BD0194F18C9}" dt="2023-06-20T12:22:50.499" v="36" actId="1038"/>
          <ac:spMkLst>
            <pc:docMk/>
            <pc:sldMk cId="0" sldId="258"/>
            <ac:spMk id="87" creationId="{00000000-0000-0000-0000-000000000000}"/>
          </ac:spMkLst>
        </pc:spChg>
      </pc:sldChg>
      <pc:sldChg chg="addSp delSp modSp mod addAnim delAnim modAnim">
        <pc:chgData name="GOMEZ, Paula" userId="c93cf399-3ed7-4230-9282-8831e3fe5ae7" providerId="ADAL" clId="{25E74BA8-4B5D-4FE3-9A4A-7BD0194F18C9}" dt="2023-06-20T12:26:09.066" v="74"/>
        <pc:sldMkLst>
          <pc:docMk/>
          <pc:sldMk cId="0" sldId="263"/>
        </pc:sldMkLst>
        <pc:spChg chg="add del mod">
          <ac:chgData name="GOMEZ, Paula" userId="c93cf399-3ed7-4230-9282-8831e3fe5ae7" providerId="ADAL" clId="{25E74BA8-4B5D-4FE3-9A4A-7BD0194F18C9}" dt="2023-06-20T12:25:04.893" v="63" actId="478"/>
          <ac:spMkLst>
            <pc:docMk/>
            <pc:sldMk cId="0" sldId="263"/>
            <ac:spMk id="3" creationId="{CD459B66-F361-DFD1-A0B8-8EAB1172141B}"/>
          </ac:spMkLst>
        </pc:spChg>
        <pc:spChg chg="add del mod">
          <ac:chgData name="GOMEZ, Paula" userId="c93cf399-3ed7-4230-9282-8831e3fe5ae7" providerId="ADAL" clId="{25E74BA8-4B5D-4FE3-9A4A-7BD0194F18C9}" dt="2023-06-20T12:25:21.433" v="65" actId="14100"/>
          <ac:spMkLst>
            <pc:docMk/>
            <pc:sldMk cId="0" sldId="263"/>
            <ac:spMk id="116" creationId="{00000000-0000-0000-0000-000000000000}"/>
          </ac:spMkLst>
        </pc:spChg>
        <pc:spChg chg="mod">
          <ac:chgData name="GOMEZ, Paula" userId="c93cf399-3ed7-4230-9282-8831e3fe5ae7" providerId="ADAL" clId="{25E74BA8-4B5D-4FE3-9A4A-7BD0194F18C9}" dt="2023-06-20T12:24:43.912" v="60" actId="14100"/>
          <ac:spMkLst>
            <pc:docMk/>
            <pc:sldMk cId="0" sldId="263"/>
            <ac:spMk id="117" creationId="{00000000-0000-0000-0000-000000000000}"/>
          </ac:spMkLst>
        </pc:spChg>
      </pc:sldChg>
      <pc:sldChg chg="modSp mod modClrScheme modAnim chgLayout">
        <pc:chgData name="GOMEZ, Paula" userId="c93cf399-3ed7-4230-9282-8831e3fe5ae7" providerId="ADAL" clId="{25E74BA8-4B5D-4FE3-9A4A-7BD0194F18C9}" dt="2023-06-20T12:27:09.471" v="82"/>
        <pc:sldMkLst>
          <pc:docMk/>
          <pc:sldMk cId="0" sldId="265"/>
        </pc:sldMkLst>
        <pc:spChg chg="mod">
          <ac:chgData name="GOMEZ, Paula" userId="c93cf399-3ed7-4230-9282-8831e3fe5ae7" providerId="ADAL" clId="{25E74BA8-4B5D-4FE3-9A4A-7BD0194F18C9}" dt="2023-06-20T12:27:01.926" v="81" actId="14100"/>
          <ac:spMkLst>
            <pc:docMk/>
            <pc:sldMk cId="0" sldId="265"/>
            <ac:spMk id="6" creationId="{73CF854D-2233-42D3-8FF4-AE40E173AD49}"/>
          </ac:spMkLst>
        </pc:spChg>
        <pc:spChg chg="mod ord">
          <ac:chgData name="GOMEZ, Paula" userId="c93cf399-3ed7-4230-9282-8831e3fe5ae7" providerId="ADAL" clId="{25E74BA8-4B5D-4FE3-9A4A-7BD0194F18C9}" dt="2023-06-20T12:26:28.592" v="77" actId="14100"/>
          <ac:spMkLst>
            <pc:docMk/>
            <pc:sldMk cId="0" sldId="265"/>
            <ac:spMk id="135" creationId="{00000000-0000-0000-0000-000000000000}"/>
          </ac:spMkLst>
        </pc:spChg>
        <pc:spChg chg="mod ord">
          <ac:chgData name="GOMEZ, Paula" userId="c93cf399-3ed7-4230-9282-8831e3fe5ae7" providerId="ADAL" clId="{25E74BA8-4B5D-4FE3-9A4A-7BD0194F18C9}" dt="2023-06-20T12:26:21.083" v="76" actId="1076"/>
          <ac:spMkLst>
            <pc:docMk/>
            <pc:sldMk cId="0" sldId="265"/>
            <ac:spMk id="136" creationId="{00000000-0000-0000-0000-000000000000}"/>
          </ac:spMkLst>
        </pc:spChg>
      </pc:sldChg>
      <pc:sldChg chg="modSp mod modAnim">
        <pc:chgData name="GOMEZ, Paula" userId="c93cf399-3ed7-4230-9282-8831e3fe5ae7" providerId="ADAL" clId="{25E74BA8-4B5D-4FE3-9A4A-7BD0194F18C9}" dt="2023-06-20T12:30:11.409" v="114"/>
        <pc:sldMkLst>
          <pc:docMk/>
          <pc:sldMk cId="0" sldId="269"/>
        </pc:sldMkLst>
        <pc:spChg chg="mod">
          <ac:chgData name="GOMEZ, Paula" userId="c93cf399-3ed7-4230-9282-8831e3fe5ae7" providerId="ADAL" clId="{25E74BA8-4B5D-4FE3-9A4A-7BD0194F18C9}" dt="2023-06-20T12:29:55.104" v="112" actId="207"/>
          <ac:spMkLst>
            <pc:docMk/>
            <pc:sldMk cId="0" sldId="269"/>
            <ac:spMk id="2" creationId="{00000000-0000-0000-0000-000000000000}"/>
          </ac:spMkLst>
        </pc:spChg>
        <pc:spChg chg="mod">
          <ac:chgData name="GOMEZ, Paula" userId="c93cf399-3ed7-4230-9282-8831e3fe5ae7" providerId="ADAL" clId="{25E74BA8-4B5D-4FE3-9A4A-7BD0194F18C9}" dt="2023-06-20T12:29:59.946" v="113" actId="207"/>
          <ac:spMkLst>
            <pc:docMk/>
            <pc:sldMk cId="0" sldId="269"/>
            <ac:spMk id="7" creationId="{FA72DD2D-6076-4257-9290-9BEEAFFAF127}"/>
          </ac:spMkLst>
        </pc:spChg>
      </pc:sldChg>
      <pc:sldChg chg="modSp mod modClrScheme modAnim chgLayout">
        <pc:chgData name="GOMEZ, Paula" userId="c93cf399-3ed7-4230-9282-8831e3fe5ae7" providerId="ADAL" clId="{25E74BA8-4B5D-4FE3-9A4A-7BD0194F18C9}" dt="2023-06-20T12:32:54.785" v="152"/>
        <pc:sldMkLst>
          <pc:docMk/>
          <pc:sldMk cId="0" sldId="274"/>
        </pc:sldMkLst>
        <pc:spChg chg="mod">
          <ac:chgData name="GOMEZ, Paula" userId="c93cf399-3ed7-4230-9282-8831e3fe5ae7" providerId="ADAL" clId="{25E74BA8-4B5D-4FE3-9A4A-7BD0194F18C9}" dt="2023-06-20T12:32:49.882" v="151" actId="2711"/>
          <ac:spMkLst>
            <pc:docMk/>
            <pc:sldMk cId="0" sldId="274"/>
            <ac:spMk id="2" creationId="{27A09EFC-0D3C-4AA6-823A-05AD4FE17414}"/>
          </ac:spMkLst>
        </pc:spChg>
        <pc:spChg chg="mod ord">
          <ac:chgData name="GOMEZ, Paula" userId="c93cf399-3ed7-4230-9282-8831e3fe5ae7" providerId="ADAL" clId="{25E74BA8-4B5D-4FE3-9A4A-7BD0194F18C9}" dt="2023-06-20T12:32:16.992" v="140" actId="1076"/>
          <ac:spMkLst>
            <pc:docMk/>
            <pc:sldMk cId="0" sldId="274"/>
            <ac:spMk id="202" creationId="{00000000-0000-0000-0000-000000000000}"/>
          </ac:spMkLst>
        </pc:spChg>
        <pc:spChg chg="mod ord">
          <ac:chgData name="GOMEZ, Paula" userId="c93cf399-3ed7-4230-9282-8831e3fe5ae7" providerId="ADAL" clId="{25E74BA8-4B5D-4FE3-9A4A-7BD0194F18C9}" dt="2023-06-20T12:32:38.059" v="149" actId="313"/>
          <ac:spMkLst>
            <pc:docMk/>
            <pc:sldMk cId="0" sldId="274"/>
            <ac:spMk id="203" creationId="{00000000-0000-0000-0000-000000000000}"/>
          </ac:spMkLst>
        </pc:spChg>
      </pc:sldChg>
      <pc:sldChg chg="modSp mod modClrScheme modAnim chgLayout">
        <pc:chgData name="GOMEZ, Paula" userId="c93cf399-3ed7-4230-9282-8831e3fe5ae7" providerId="ADAL" clId="{25E74BA8-4B5D-4FE3-9A4A-7BD0194F18C9}" dt="2023-06-20T12:33:47.600" v="167"/>
        <pc:sldMkLst>
          <pc:docMk/>
          <pc:sldMk cId="0" sldId="275"/>
        </pc:sldMkLst>
        <pc:spChg chg="mod ord">
          <ac:chgData name="GOMEZ, Paula" userId="c93cf399-3ed7-4230-9282-8831e3fe5ae7" providerId="ADAL" clId="{25E74BA8-4B5D-4FE3-9A4A-7BD0194F18C9}" dt="2023-06-20T12:33:12.857" v="156" actId="1076"/>
          <ac:spMkLst>
            <pc:docMk/>
            <pc:sldMk cId="0" sldId="275"/>
            <ac:spMk id="215" creationId="{00000000-0000-0000-0000-000000000000}"/>
          </ac:spMkLst>
        </pc:spChg>
        <pc:spChg chg="mod ord">
          <ac:chgData name="GOMEZ, Paula" userId="c93cf399-3ed7-4230-9282-8831e3fe5ae7" providerId="ADAL" clId="{25E74BA8-4B5D-4FE3-9A4A-7BD0194F18C9}" dt="2023-06-20T12:33:36.431" v="166" actId="113"/>
          <ac:spMkLst>
            <pc:docMk/>
            <pc:sldMk cId="0" sldId="275"/>
            <ac:spMk id="216" creationId="{00000000-0000-0000-0000-000000000000}"/>
          </ac:spMkLst>
        </pc:spChg>
      </pc:sldChg>
      <pc:sldChg chg="modSp mod">
        <pc:chgData name="GOMEZ, Paula" userId="c93cf399-3ed7-4230-9282-8831e3fe5ae7" providerId="ADAL" clId="{25E74BA8-4B5D-4FE3-9A4A-7BD0194F18C9}" dt="2023-06-20T12:35:09.849" v="178" actId="1076"/>
        <pc:sldMkLst>
          <pc:docMk/>
          <pc:sldMk cId="0" sldId="285"/>
        </pc:sldMkLst>
        <pc:spChg chg="mod">
          <ac:chgData name="GOMEZ, Paula" userId="c93cf399-3ed7-4230-9282-8831e3fe5ae7" providerId="ADAL" clId="{25E74BA8-4B5D-4FE3-9A4A-7BD0194F18C9}" dt="2023-06-20T12:35:03.966" v="177" actId="2711"/>
          <ac:spMkLst>
            <pc:docMk/>
            <pc:sldMk cId="0" sldId="285"/>
            <ac:spMk id="342" creationId="{00000000-0000-0000-0000-000000000000}"/>
          </ac:spMkLst>
        </pc:spChg>
        <pc:picChg chg="mod">
          <ac:chgData name="GOMEZ, Paula" userId="c93cf399-3ed7-4230-9282-8831e3fe5ae7" providerId="ADAL" clId="{25E74BA8-4B5D-4FE3-9A4A-7BD0194F18C9}" dt="2023-06-20T12:35:09.849" v="178" actId="1076"/>
          <ac:picMkLst>
            <pc:docMk/>
            <pc:sldMk cId="0" sldId="285"/>
            <ac:picMk id="1026" creationId="{00000000-0000-0000-0000-000000000000}"/>
          </ac:picMkLst>
        </pc:picChg>
      </pc:sldChg>
      <pc:sldChg chg="modSp mod modAnim">
        <pc:chgData name="GOMEZ, Paula" userId="c93cf399-3ed7-4230-9282-8831e3fe5ae7" providerId="ADAL" clId="{25E74BA8-4B5D-4FE3-9A4A-7BD0194F18C9}" dt="2023-06-20T12:36:46.854" v="193" actId="207"/>
        <pc:sldMkLst>
          <pc:docMk/>
          <pc:sldMk cId="0" sldId="286"/>
        </pc:sldMkLst>
        <pc:spChg chg="mod">
          <ac:chgData name="GOMEZ, Paula" userId="c93cf399-3ed7-4230-9282-8831e3fe5ae7" providerId="ADAL" clId="{25E74BA8-4B5D-4FE3-9A4A-7BD0194F18C9}" dt="2023-06-20T12:36:22.489" v="190" actId="1076"/>
          <ac:spMkLst>
            <pc:docMk/>
            <pc:sldMk cId="0" sldId="286"/>
            <ac:spMk id="344" creationId="{00000000-0000-0000-0000-000000000000}"/>
          </ac:spMkLst>
        </pc:spChg>
        <pc:spChg chg="mod">
          <ac:chgData name="GOMEZ, Paula" userId="c93cf399-3ed7-4230-9282-8831e3fe5ae7" providerId="ADAL" clId="{25E74BA8-4B5D-4FE3-9A4A-7BD0194F18C9}" dt="2023-06-20T12:36:46.854" v="193" actId="207"/>
          <ac:spMkLst>
            <pc:docMk/>
            <pc:sldMk cId="0" sldId="286"/>
            <ac:spMk id="352" creationId="{00000000-0000-0000-0000-000000000000}"/>
          </ac:spMkLst>
        </pc:spChg>
      </pc:sldChg>
      <pc:sldChg chg="modSp mod modClrScheme chgLayout">
        <pc:chgData name="GOMEZ, Paula" userId="c93cf399-3ed7-4230-9282-8831e3fe5ae7" providerId="ADAL" clId="{25E74BA8-4B5D-4FE3-9A4A-7BD0194F18C9}" dt="2023-06-20T12:37:37.250" v="200" actId="1076"/>
        <pc:sldMkLst>
          <pc:docMk/>
          <pc:sldMk cId="0" sldId="288"/>
        </pc:sldMkLst>
        <pc:spChg chg="mod ord">
          <ac:chgData name="GOMEZ, Paula" userId="c93cf399-3ed7-4230-9282-8831e3fe5ae7" providerId="ADAL" clId="{25E74BA8-4B5D-4FE3-9A4A-7BD0194F18C9}" dt="2023-06-20T12:37:27.191" v="198" actId="14100"/>
          <ac:spMkLst>
            <pc:docMk/>
            <pc:sldMk cId="0" sldId="288"/>
            <ac:spMk id="364" creationId="{00000000-0000-0000-0000-000000000000}"/>
          </ac:spMkLst>
        </pc:spChg>
        <pc:spChg chg="mod ord">
          <ac:chgData name="GOMEZ, Paula" userId="c93cf399-3ed7-4230-9282-8831e3fe5ae7" providerId="ADAL" clId="{25E74BA8-4B5D-4FE3-9A4A-7BD0194F18C9}" dt="2023-06-20T12:37:33.977" v="199" actId="1076"/>
          <ac:spMkLst>
            <pc:docMk/>
            <pc:sldMk cId="0" sldId="288"/>
            <ac:spMk id="365" creationId="{00000000-0000-0000-0000-000000000000}"/>
          </ac:spMkLst>
        </pc:spChg>
        <pc:picChg chg="mod">
          <ac:chgData name="GOMEZ, Paula" userId="c93cf399-3ed7-4230-9282-8831e3fe5ae7" providerId="ADAL" clId="{25E74BA8-4B5D-4FE3-9A4A-7BD0194F18C9}" dt="2023-06-20T12:37:37.250" v="200" actId="1076"/>
          <ac:picMkLst>
            <pc:docMk/>
            <pc:sldMk cId="0" sldId="288"/>
            <ac:picMk id="366" creationId="{00000000-0000-0000-0000-000000000000}"/>
          </ac:picMkLst>
        </pc:picChg>
      </pc:sldChg>
      <pc:sldChg chg="modSp mod modClrScheme modAnim chgLayout">
        <pc:chgData name="GOMEZ, Paula" userId="c93cf399-3ed7-4230-9282-8831e3fe5ae7" providerId="ADAL" clId="{25E74BA8-4B5D-4FE3-9A4A-7BD0194F18C9}" dt="2023-06-20T12:36:15.584" v="189"/>
        <pc:sldMkLst>
          <pc:docMk/>
          <pc:sldMk cId="0" sldId="289"/>
        </pc:sldMkLst>
        <pc:spChg chg="mod ord">
          <ac:chgData name="GOMEZ, Paula" userId="c93cf399-3ed7-4230-9282-8831e3fe5ae7" providerId="ADAL" clId="{25E74BA8-4B5D-4FE3-9A4A-7BD0194F18C9}" dt="2023-06-20T12:35:33.434" v="181" actId="1076"/>
          <ac:spMkLst>
            <pc:docMk/>
            <pc:sldMk cId="0" sldId="289"/>
            <ac:spMk id="373" creationId="{00000000-0000-0000-0000-000000000000}"/>
          </ac:spMkLst>
        </pc:spChg>
        <pc:spChg chg="mod ord">
          <ac:chgData name="GOMEZ, Paula" userId="c93cf399-3ed7-4230-9282-8831e3fe5ae7" providerId="ADAL" clId="{25E74BA8-4B5D-4FE3-9A4A-7BD0194F18C9}" dt="2023-06-20T12:35:49.070" v="185" actId="27636"/>
          <ac:spMkLst>
            <pc:docMk/>
            <pc:sldMk cId="0" sldId="289"/>
            <ac:spMk id="374" creationId="{00000000-0000-0000-0000-000000000000}"/>
          </ac:spMkLst>
        </pc:spChg>
      </pc:sldChg>
      <pc:sldChg chg="modSp mod modAnim">
        <pc:chgData name="GOMEZ, Paula" userId="c93cf399-3ed7-4230-9282-8831e3fe5ae7" providerId="ADAL" clId="{25E74BA8-4B5D-4FE3-9A4A-7BD0194F18C9}" dt="2023-06-20T12:38:10.037" v="211" actId="313"/>
        <pc:sldMkLst>
          <pc:docMk/>
          <pc:sldMk cId="0" sldId="292"/>
        </pc:sldMkLst>
        <pc:spChg chg="mod">
          <ac:chgData name="GOMEZ, Paula" userId="c93cf399-3ed7-4230-9282-8831e3fe5ae7" providerId="ADAL" clId="{25E74BA8-4B5D-4FE3-9A4A-7BD0194F18C9}" dt="2023-06-20T12:37:44.384" v="203" actId="1035"/>
          <ac:spMkLst>
            <pc:docMk/>
            <pc:sldMk cId="0" sldId="292"/>
            <ac:spMk id="396" creationId="{00000000-0000-0000-0000-000000000000}"/>
          </ac:spMkLst>
        </pc:spChg>
        <pc:spChg chg="mod">
          <ac:chgData name="GOMEZ, Paula" userId="c93cf399-3ed7-4230-9282-8831e3fe5ae7" providerId="ADAL" clId="{25E74BA8-4B5D-4FE3-9A4A-7BD0194F18C9}" dt="2023-06-20T12:38:10.037" v="211" actId="313"/>
          <ac:spMkLst>
            <pc:docMk/>
            <pc:sldMk cId="0" sldId="292"/>
            <ac:spMk id="397" creationId="{00000000-0000-0000-0000-000000000000}"/>
          </ac:spMkLst>
        </pc:spChg>
      </pc:sldChg>
      <pc:sldChg chg="modSp mod">
        <pc:chgData name="GOMEZ, Paula" userId="c93cf399-3ed7-4230-9282-8831e3fe5ae7" providerId="ADAL" clId="{25E74BA8-4B5D-4FE3-9A4A-7BD0194F18C9}" dt="2023-06-20T12:38:51.648" v="217" actId="1076"/>
        <pc:sldMkLst>
          <pc:docMk/>
          <pc:sldMk cId="0" sldId="298"/>
        </pc:sldMkLst>
        <pc:spChg chg="mod">
          <ac:chgData name="GOMEZ, Paula" userId="c93cf399-3ed7-4230-9282-8831e3fe5ae7" providerId="ADAL" clId="{25E74BA8-4B5D-4FE3-9A4A-7BD0194F18C9}" dt="2023-06-20T12:38:51.648" v="217" actId="1076"/>
          <ac:spMkLst>
            <pc:docMk/>
            <pc:sldMk cId="0" sldId="298"/>
            <ac:spMk id="419" creationId="{00000000-0000-0000-0000-000000000000}"/>
          </ac:spMkLst>
        </pc:spChg>
      </pc:sldChg>
      <pc:sldChg chg="modSp mod modClrScheme chgLayout">
        <pc:chgData name="GOMEZ, Paula" userId="c93cf399-3ed7-4230-9282-8831e3fe5ae7" providerId="ADAL" clId="{25E74BA8-4B5D-4FE3-9A4A-7BD0194F18C9}" dt="2023-06-20T12:40:46.890" v="241" actId="1076"/>
        <pc:sldMkLst>
          <pc:docMk/>
          <pc:sldMk cId="0" sldId="300"/>
        </pc:sldMkLst>
        <pc:spChg chg="mod ord">
          <ac:chgData name="GOMEZ, Paula" userId="c93cf399-3ed7-4230-9282-8831e3fe5ae7" providerId="ADAL" clId="{25E74BA8-4B5D-4FE3-9A4A-7BD0194F18C9}" dt="2023-06-20T12:40:41.015" v="240" actId="700"/>
          <ac:spMkLst>
            <pc:docMk/>
            <pc:sldMk cId="0" sldId="300"/>
            <ac:spMk id="3" creationId="{573AD2FB-6183-4C1E-A104-01A646D47E68}"/>
          </ac:spMkLst>
        </pc:spChg>
        <pc:spChg chg="mod ord">
          <ac:chgData name="GOMEZ, Paula" userId="c93cf399-3ed7-4230-9282-8831e3fe5ae7" providerId="ADAL" clId="{25E74BA8-4B5D-4FE3-9A4A-7BD0194F18C9}" dt="2023-06-20T12:40:46.890" v="241" actId="1076"/>
          <ac:spMkLst>
            <pc:docMk/>
            <pc:sldMk cId="0" sldId="300"/>
            <ac:spMk id="425" creationId="{00000000-0000-0000-0000-000000000000}"/>
          </ac:spMkLst>
        </pc:spChg>
        <pc:spChg chg="mod ord">
          <ac:chgData name="GOMEZ, Paula" userId="c93cf399-3ed7-4230-9282-8831e3fe5ae7" providerId="ADAL" clId="{25E74BA8-4B5D-4FE3-9A4A-7BD0194F18C9}" dt="2023-06-20T12:40:41.015" v="240" actId="700"/>
          <ac:spMkLst>
            <pc:docMk/>
            <pc:sldMk cId="0" sldId="300"/>
            <ac:spMk id="426" creationId="{00000000-0000-0000-0000-000000000000}"/>
          </ac:spMkLst>
        </pc:spChg>
      </pc:sldChg>
      <pc:sldChg chg="modSp mod modAnim">
        <pc:chgData name="GOMEZ, Paula" userId="c93cf399-3ed7-4230-9282-8831e3fe5ae7" providerId="ADAL" clId="{25E74BA8-4B5D-4FE3-9A4A-7BD0194F18C9}" dt="2023-06-20T12:38:35.867" v="215"/>
        <pc:sldMkLst>
          <pc:docMk/>
          <pc:sldMk cId="2598468205" sldId="348"/>
        </pc:sldMkLst>
        <pc:spChg chg="mod">
          <ac:chgData name="GOMEZ, Paula" userId="c93cf399-3ed7-4230-9282-8831e3fe5ae7" providerId="ADAL" clId="{25E74BA8-4B5D-4FE3-9A4A-7BD0194F18C9}" dt="2023-06-20T12:38:33.344" v="214" actId="1076"/>
          <ac:spMkLst>
            <pc:docMk/>
            <pc:sldMk cId="2598468205" sldId="348"/>
            <ac:spMk id="2" creationId="{AC7DC4BF-5D87-44B5-A132-24E39E866A74}"/>
          </ac:spMkLst>
        </pc:spChg>
      </pc:sldChg>
      <pc:sldChg chg="modSp mod modClrScheme chgLayout">
        <pc:chgData name="GOMEZ, Paula" userId="c93cf399-3ed7-4230-9282-8831e3fe5ae7" providerId="ADAL" clId="{25E74BA8-4B5D-4FE3-9A4A-7BD0194F18C9}" dt="2023-06-20T12:22:04.493" v="29" actId="1036"/>
        <pc:sldMkLst>
          <pc:docMk/>
          <pc:sldMk cId="2845220213" sldId="477"/>
        </pc:sldMkLst>
        <pc:spChg chg="mod ord">
          <ac:chgData name="GOMEZ, Paula" userId="c93cf399-3ed7-4230-9282-8831e3fe5ae7" providerId="ADAL" clId="{25E74BA8-4B5D-4FE3-9A4A-7BD0194F18C9}" dt="2023-06-20T12:22:04.493" v="29" actId="1036"/>
          <ac:spMkLst>
            <pc:docMk/>
            <pc:sldMk cId="2845220213" sldId="477"/>
            <ac:spMk id="2" creationId="{00000000-0000-0000-0000-000000000000}"/>
          </ac:spMkLst>
        </pc:spChg>
        <pc:spChg chg="mod ord">
          <ac:chgData name="GOMEZ, Paula" userId="c93cf399-3ed7-4230-9282-8831e3fe5ae7" providerId="ADAL" clId="{25E74BA8-4B5D-4FE3-9A4A-7BD0194F18C9}" dt="2023-06-20T12:21:07.826" v="14" actId="1076"/>
          <ac:spMkLst>
            <pc:docMk/>
            <pc:sldMk cId="2845220213" sldId="477"/>
            <ac:spMk id="308" creationId="{00000000-0000-0000-0000-000000000000}"/>
          </ac:spMkLst>
        </pc:spChg>
      </pc:sldChg>
      <pc:sldChg chg="modSp mod modClrScheme modAnim chgLayout">
        <pc:chgData name="GOMEZ, Paula" userId="c93cf399-3ed7-4230-9282-8831e3fe5ae7" providerId="ADAL" clId="{25E74BA8-4B5D-4FE3-9A4A-7BD0194F18C9}" dt="2023-06-20T12:24:27.671" v="57"/>
        <pc:sldMkLst>
          <pc:docMk/>
          <pc:sldMk cId="3285161522" sldId="1691"/>
        </pc:sldMkLst>
        <pc:spChg chg="mod">
          <ac:chgData name="GOMEZ, Paula" userId="c93cf399-3ed7-4230-9282-8831e3fe5ae7" providerId="ADAL" clId="{25E74BA8-4B5D-4FE3-9A4A-7BD0194F18C9}" dt="2023-06-20T12:23:13.970" v="41" actId="255"/>
          <ac:spMkLst>
            <pc:docMk/>
            <pc:sldMk cId="3285161522" sldId="1691"/>
            <ac:spMk id="3" creationId="{37B22AAA-9342-43AC-8F65-25CA62562D11}"/>
          </ac:spMkLst>
        </pc:spChg>
        <pc:spChg chg="mod ord">
          <ac:chgData name="GOMEZ, Paula" userId="c93cf399-3ed7-4230-9282-8831e3fe5ae7" providerId="ADAL" clId="{25E74BA8-4B5D-4FE3-9A4A-7BD0194F18C9}" dt="2023-06-20T12:24:18.137" v="55" actId="20577"/>
          <ac:spMkLst>
            <pc:docMk/>
            <pc:sldMk cId="3285161522" sldId="1691"/>
            <ac:spMk id="109" creationId="{00000000-0000-0000-0000-000000000000}"/>
          </ac:spMkLst>
        </pc:spChg>
      </pc:sldChg>
      <pc:sldChg chg="modSp mod modClrScheme chgLayout">
        <pc:chgData name="GOMEZ, Paula" userId="c93cf399-3ed7-4230-9282-8831e3fe5ae7" providerId="ADAL" clId="{25E74BA8-4B5D-4FE3-9A4A-7BD0194F18C9}" dt="2023-06-20T12:42:36.642" v="260" actId="255"/>
        <pc:sldMkLst>
          <pc:docMk/>
          <pc:sldMk cId="3774726176" sldId="1695"/>
        </pc:sldMkLst>
        <pc:spChg chg="mod ord">
          <ac:chgData name="GOMEZ, Paula" userId="c93cf399-3ed7-4230-9282-8831e3fe5ae7" providerId="ADAL" clId="{25E74BA8-4B5D-4FE3-9A4A-7BD0194F18C9}" dt="2023-06-20T12:42:36.642" v="260" actId="255"/>
          <ac:spMkLst>
            <pc:docMk/>
            <pc:sldMk cId="3774726176" sldId="1695"/>
            <ac:spMk id="3" creationId="{874EAF50-E242-47E3-8C27-EA066C4E402B}"/>
          </ac:spMkLst>
        </pc:spChg>
        <pc:spChg chg="mod">
          <ac:chgData name="GOMEZ, Paula" userId="c93cf399-3ed7-4230-9282-8831e3fe5ae7" providerId="ADAL" clId="{25E74BA8-4B5D-4FE3-9A4A-7BD0194F18C9}" dt="2023-06-20T12:42:23.684" v="257" actId="1076"/>
          <ac:spMkLst>
            <pc:docMk/>
            <pc:sldMk cId="3774726176" sldId="1695"/>
            <ac:spMk id="4" creationId="{8FBBF8CE-76BB-41A0-9397-99336DB2DC87}"/>
          </ac:spMkLst>
        </pc:spChg>
        <pc:spChg chg="mod ord">
          <ac:chgData name="GOMEZ, Paula" userId="c93cf399-3ed7-4230-9282-8831e3fe5ae7" providerId="ADAL" clId="{25E74BA8-4B5D-4FE3-9A4A-7BD0194F18C9}" dt="2023-06-20T12:42:20.345" v="256" actId="700"/>
          <ac:spMkLst>
            <pc:docMk/>
            <pc:sldMk cId="3774726176" sldId="1695"/>
            <ac:spMk id="5" creationId="{6D1DE079-C37D-4226-9654-7520AC8C4534}"/>
          </ac:spMkLst>
        </pc:spChg>
      </pc:sldChg>
      <pc:sldChg chg="modSp">
        <pc:chgData name="GOMEZ, Paula" userId="c93cf399-3ed7-4230-9282-8831e3fe5ae7" providerId="ADAL" clId="{25E74BA8-4B5D-4FE3-9A4A-7BD0194F18C9}" dt="2023-06-20T12:22:45.867" v="34" actId="1076"/>
        <pc:sldMkLst>
          <pc:docMk/>
          <pc:sldMk cId="3549653953" sldId="1711"/>
        </pc:sldMkLst>
        <pc:spChg chg="mod">
          <ac:chgData name="GOMEZ, Paula" userId="c93cf399-3ed7-4230-9282-8831e3fe5ae7" providerId="ADAL" clId="{25E74BA8-4B5D-4FE3-9A4A-7BD0194F18C9}" dt="2023-06-20T12:22:45.867" v="34" actId="1076"/>
          <ac:spMkLst>
            <pc:docMk/>
            <pc:sldMk cId="3549653953" sldId="1711"/>
            <ac:spMk id="5" creationId="{199B861C-5856-4886-A422-EC02FBDB894B}"/>
          </ac:spMkLst>
        </pc:spChg>
      </pc:sldChg>
      <pc:sldChg chg="modSp mod modClrScheme chgLayout">
        <pc:chgData name="GOMEZ, Paula" userId="c93cf399-3ed7-4230-9282-8831e3fe5ae7" providerId="ADAL" clId="{25E74BA8-4B5D-4FE3-9A4A-7BD0194F18C9}" dt="2023-06-20T12:22:33.068" v="33" actId="1076"/>
        <pc:sldMkLst>
          <pc:docMk/>
          <pc:sldMk cId="2299864506" sldId="1712"/>
        </pc:sldMkLst>
        <pc:spChg chg="mod ord">
          <ac:chgData name="GOMEZ, Paula" userId="c93cf399-3ed7-4230-9282-8831e3fe5ae7" providerId="ADAL" clId="{25E74BA8-4B5D-4FE3-9A4A-7BD0194F18C9}" dt="2023-06-20T12:22:20.724" v="31" actId="1076"/>
          <ac:spMkLst>
            <pc:docMk/>
            <pc:sldMk cId="2299864506" sldId="1712"/>
            <ac:spMk id="307" creationId="{00000000-0000-0000-0000-000000000000}"/>
          </ac:spMkLst>
        </pc:spChg>
        <pc:spChg chg="mod ord">
          <ac:chgData name="GOMEZ, Paula" userId="c93cf399-3ed7-4230-9282-8831e3fe5ae7" providerId="ADAL" clId="{25E74BA8-4B5D-4FE3-9A4A-7BD0194F18C9}" dt="2023-06-20T12:22:33.068" v="33" actId="1076"/>
          <ac:spMkLst>
            <pc:docMk/>
            <pc:sldMk cId="2299864506" sldId="1712"/>
            <ac:spMk id="308" creationId="{00000000-0000-0000-0000-000000000000}"/>
          </ac:spMkLst>
        </pc:spChg>
      </pc:sldChg>
      <pc:sldChg chg="addSp delSp modSp mod modClrScheme chgLayout">
        <pc:chgData name="GOMEZ, Paula" userId="c93cf399-3ed7-4230-9282-8831e3fe5ae7" providerId="ADAL" clId="{25E74BA8-4B5D-4FE3-9A4A-7BD0194F18C9}" dt="2023-06-20T12:21:42.348" v="22" actId="1076"/>
        <pc:sldMkLst>
          <pc:docMk/>
          <pc:sldMk cId="710706459" sldId="1713"/>
        </pc:sldMkLst>
        <pc:spChg chg="add del mod ord">
          <ac:chgData name="GOMEZ, Paula" userId="c93cf399-3ed7-4230-9282-8831e3fe5ae7" providerId="ADAL" clId="{25E74BA8-4B5D-4FE3-9A4A-7BD0194F18C9}" dt="2023-06-20T12:21:20.388" v="18" actId="478"/>
          <ac:spMkLst>
            <pc:docMk/>
            <pc:sldMk cId="710706459" sldId="1713"/>
            <ac:spMk id="3" creationId="{BAEC7D4E-1E2E-B4DB-1D64-741D8DFD1A5F}"/>
          </ac:spMkLst>
        </pc:spChg>
        <pc:spChg chg="mod">
          <ac:chgData name="GOMEZ, Paula" userId="c93cf399-3ed7-4230-9282-8831e3fe5ae7" providerId="ADAL" clId="{25E74BA8-4B5D-4FE3-9A4A-7BD0194F18C9}" dt="2023-06-20T12:21:42.348" v="22" actId="1076"/>
          <ac:spMkLst>
            <pc:docMk/>
            <pc:sldMk cId="710706459" sldId="1713"/>
            <ac:spMk id="5" creationId="{E5C692D0-2DB3-48AC-ACA2-69BD41700619}"/>
          </ac:spMkLst>
        </pc:spChg>
      </pc:sldChg>
      <pc:sldChg chg="modSp mod">
        <pc:chgData name="GOMEZ, Paula" userId="c93cf399-3ed7-4230-9282-8831e3fe5ae7" providerId="ADAL" clId="{25E74BA8-4B5D-4FE3-9A4A-7BD0194F18C9}" dt="2023-06-20T12:42:01.179" v="253" actId="255"/>
        <pc:sldMkLst>
          <pc:docMk/>
          <pc:sldMk cId="202970062" sldId="1722"/>
        </pc:sldMkLst>
        <pc:spChg chg="mod">
          <ac:chgData name="GOMEZ, Paula" userId="c93cf399-3ed7-4230-9282-8831e3fe5ae7" providerId="ADAL" clId="{25E74BA8-4B5D-4FE3-9A4A-7BD0194F18C9}" dt="2023-06-20T12:42:01.179" v="253" actId="255"/>
          <ac:spMkLst>
            <pc:docMk/>
            <pc:sldMk cId="202970062" sldId="1722"/>
            <ac:spMk id="5" creationId="{199B861C-5856-4886-A422-EC02FBDB894B}"/>
          </ac:spMkLst>
        </pc:spChg>
      </pc:sldChg>
      <pc:sldChg chg="addSp delSp modSp mod modClrScheme chgLayout">
        <pc:chgData name="GOMEZ, Paula" userId="c93cf399-3ed7-4230-9282-8831e3fe5ae7" providerId="ADAL" clId="{25E74BA8-4B5D-4FE3-9A4A-7BD0194F18C9}" dt="2023-06-20T12:41:31.349" v="249" actId="14100"/>
        <pc:sldMkLst>
          <pc:docMk/>
          <pc:sldMk cId="3598541258" sldId="1723"/>
        </pc:sldMkLst>
        <pc:spChg chg="add del mod ord">
          <ac:chgData name="GOMEZ, Paula" userId="c93cf399-3ed7-4230-9282-8831e3fe5ae7" providerId="ADAL" clId="{25E74BA8-4B5D-4FE3-9A4A-7BD0194F18C9}" dt="2023-06-20T12:41:00.194" v="243" actId="478"/>
          <ac:spMkLst>
            <pc:docMk/>
            <pc:sldMk cId="3598541258" sldId="1723"/>
            <ac:spMk id="2" creationId="{6DA5B65E-3C3D-F8F1-DC2B-C650CC8CFE82}"/>
          </ac:spMkLst>
        </pc:spChg>
        <pc:spChg chg="mod">
          <ac:chgData name="GOMEZ, Paula" userId="c93cf399-3ed7-4230-9282-8831e3fe5ae7" providerId="ADAL" clId="{25E74BA8-4B5D-4FE3-9A4A-7BD0194F18C9}" dt="2023-06-20T12:41:31.349" v="249" actId="14100"/>
          <ac:spMkLst>
            <pc:docMk/>
            <pc:sldMk cId="3598541258" sldId="1723"/>
            <ac:spMk id="3" creationId="{53CC1E3B-48F8-4BB3-B4F4-67E08F00BC75}"/>
          </ac:spMkLst>
        </pc:spChg>
        <pc:spChg chg="mod">
          <ac:chgData name="GOMEZ, Paula" userId="c93cf399-3ed7-4230-9282-8831e3fe5ae7" providerId="ADAL" clId="{25E74BA8-4B5D-4FE3-9A4A-7BD0194F18C9}" dt="2023-06-20T12:41:11.098" v="245" actId="1076"/>
          <ac:spMkLst>
            <pc:docMk/>
            <pc:sldMk cId="3598541258" sldId="1723"/>
            <ac:spMk id="4" creationId="{8FBBF8CE-76BB-41A0-9397-99336DB2DC87}"/>
          </ac:spMkLst>
        </pc:spChg>
      </pc:sldChg>
      <pc:sldChg chg="modSp mod">
        <pc:chgData name="GOMEZ, Paula" userId="c93cf399-3ed7-4230-9282-8831e3fe5ae7" providerId="ADAL" clId="{25E74BA8-4B5D-4FE3-9A4A-7BD0194F18C9}" dt="2023-06-20T12:38:43.712" v="216" actId="1076"/>
        <pc:sldMkLst>
          <pc:docMk/>
          <pc:sldMk cId="3926808565" sldId="1728"/>
        </pc:sldMkLst>
        <pc:spChg chg="mod">
          <ac:chgData name="GOMEZ, Paula" userId="c93cf399-3ed7-4230-9282-8831e3fe5ae7" providerId="ADAL" clId="{25E74BA8-4B5D-4FE3-9A4A-7BD0194F18C9}" dt="2023-06-20T12:38:43.712" v="216" actId="1076"/>
          <ac:spMkLst>
            <pc:docMk/>
            <pc:sldMk cId="3926808565" sldId="1728"/>
            <ac:spMk id="6" creationId="{DB6B8C61-D38D-427F-B592-1C11116FC674}"/>
          </ac:spMkLst>
        </pc:spChg>
      </pc:sldChg>
      <pc:sldChg chg="modSp mod modClrScheme chgLayout">
        <pc:chgData name="GOMEZ, Paula" userId="c93cf399-3ed7-4230-9282-8831e3fe5ae7" providerId="ADAL" clId="{25E74BA8-4B5D-4FE3-9A4A-7BD0194F18C9}" dt="2023-06-20T12:29:27.731" v="111" actId="313"/>
        <pc:sldMkLst>
          <pc:docMk/>
          <pc:sldMk cId="770595804" sldId="1729"/>
        </pc:sldMkLst>
        <pc:spChg chg="mod">
          <ac:chgData name="GOMEZ, Paula" userId="c93cf399-3ed7-4230-9282-8831e3fe5ae7" providerId="ADAL" clId="{25E74BA8-4B5D-4FE3-9A4A-7BD0194F18C9}" dt="2023-06-20T12:29:21.712" v="105" actId="1076"/>
          <ac:spMkLst>
            <pc:docMk/>
            <pc:sldMk cId="770595804" sldId="1729"/>
            <ac:spMk id="2" creationId="{E0790804-320E-4714-980A-7F98E4D1C280}"/>
          </ac:spMkLst>
        </pc:spChg>
        <pc:spChg chg="mod ord">
          <ac:chgData name="GOMEZ, Paula" userId="c93cf399-3ed7-4230-9282-8831e3fe5ae7" providerId="ADAL" clId="{25E74BA8-4B5D-4FE3-9A4A-7BD0194F18C9}" dt="2023-06-20T12:29:27.731" v="111" actId="313"/>
          <ac:spMkLst>
            <pc:docMk/>
            <pc:sldMk cId="770595804" sldId="1729"/>
            <ac:spMk id="160" creationId="{00000000-0000-0000-0000-000000000000}"/>
          </ac:spMkLst>
        </pc:spChg>
      </pc:sldChg>
      <pc:sldChg chg="modAnim">
        <pc:chgData name="GOMEZ, Paula" userId="c93cf399-3ed7-4230-9282-8831e3fe5ae7" providerId="ADAL" clId="{25E74BA8-4B5D-4FE3-9A4A-7BD0194F18C9}" dt="2023-06-20T12:27:29.301" v="84"/>
        <pc:sldMkLst>
          <pc:docMk/>
          <pc:sldMk cId="3791749755" sldId="1731"/>
        </pc:sldMkLst>
      </pc:sldChg>
      <pc:sldChg chg="addSp delSp modSp mod modClrScheme modAnim chgLayout">
        <pc:chgData name="GOMEZ, Paula" userId="c93cf399-3ed7-4230-9282-8831e3fe5ae7" providerId="ADAL" clId="{25E74BA8-4B5D-4FE3-9A4A-7BD0194F18C9}" dt="2023-06-20T12:28:44.912" v="97"/>
        <pc:sldMkLst>
          <pc:docMk/>
          <pc:sldMk cId="850215133" sldId="1732"/>
        </pc:sldMkLst>
        <pc:spChg chg="mod">
          <ac:chgData name="GOMEZ, Paula" userId="c93cf399-3ed7-4230-9282-8831e3fe5ae7" providerId="ADAL" clId="{25E74BA8-4B5D-4FE3-9A4A-7BD0194F18C9}" dt="2023-06-20T12:28:33.608" v="94" actId="1076"/>
          <ac:spMkLst>
            <pc:docMk/>
            <pc:sldMk cId="850215133" sldId="1732"/>
            <ac:spMk id="2" creationId="{9C0CDAAC-7701-4C4C-BAAD-B46EC65F49A8}"/>
          </ac:spMkLst>
        </pc:spChg>
        <pc:spChg chg="add del mod ord">
          <ac:chgData name="GOMEZ, Paula" userId="c93cf399-3ed7-4230-9282-8831e3fe5ae7" providerId="ADAL" clId="{25E74BA8-4B5D-4FE3-9A4A-7BD0194F18C9}" dt="2023-06-20T12:28:09.440" v="86" actId="478"/>
          <ac:spMkLst>
            <pc:docMk/>
            <pc:sldMk cId="850215133" sldId="1732"/>
            <ac:spMk id="3" creationId="{5618272B-D8F3-03BA-B2A9-B1CD78646C61}"/>
          </ac:spMkLst>
        </pc:spChg>
      </pc:sldChg>
      <pc:sldChg chg="modSp mod modClrScheme chgLayout">
        <pc:chgData name="GOMEZ, Paula" userId="c93cf399-3ed7-4230-9282-8831e3fe5ae7" providerId="ADAL" clId="{25E74BA8-4B5D-4FE3-9A4A-7BD0194F18C9}" dt="2023-06-20T12:29:04.201" v="103" actId="27636"/>
        <pc:sldMkLst>
          <pc:docMk/>
          <pc:sldMk cId="3004086445" sldId="1733"/>
        </pc:sldMkLst>
        <pc:spChg chg="mod ord">
          <ac:chgData name="GOMEZ, Paula" userId="c93cf399-3ed7-4230-9282-8831e3fe5ae7" providerId="ADAL" clId="{25E74BA8-4B5D-4FE3-9A4A-7BD0194F18C9}" dt="2023-06-20T12:28:59.057" v="100" actId="1076"/>
          <ac:spMkLst>
            <pc:docMk/>
            <pc:sldMk cId="3004086445" sldId="1733"/>
            <ac:spMk id="151" creationId="{00000000-0000-0000-0000-000000000000}"/>
          </ac:spMkLst>
        </pc:spChg>
        <pc:spChg chg="mod ord">
          <ac:chgData name="GOMEZ, Paula" userId="c93cf399-3ed7-4230-9282-8831e3fe5ae7" providerId="ADAL" clId="{25E74BA8-4B5D-4FE3-9A4A-7BD0194F18C9}" dt="2023-06-20T12:29:04.201" v="103" actId="27636"/>
          <ac:spMkLst>
            <pc:docMk/>
            <pc:sldMk cId="3004086445" sldId="1733"/>
            <ac:spMk id="152" creationId="{00000000-0000-0000-0000-000000000000}"/>
          </ac:spMkLst>
        </pc:spChg>
      </pc:sldChg>
      <pc:sldChg chg="modSp mod modClrScheme modAnim chgLayout">
        <pc:chgData name="GOMEZ, Paula" userId="c93cf399-3ed7-4230-9282-8831e3fe5ae7" providerId="ADAL" clId="{25E74BA8-4B5D-4FE3-9A4A-7BD0194F18C9}" dt="2023-06-20T12:31:48.200" v="130"/>
        <pc:sldMkLst>
          <pc:docMk/>
          <pc:sldMk cId="442989675" sldId="1734"/>
        </pc:sldMkLst>
        <pc:spChg chg="mod ord">
          <ac:chgData name="GOMEZ, Paula" userId="c93cf399-3ed7-4230-9282-8831e3fe5ae7" providerId="ADAL" clId="{25E74BA8-4B5D-4FE3-9A4A-7BD0194F18C9}" dt="2023-06-20T12:31:17.584" v="123" actId="1076"/>
          <ac:spMkLst>
            <pc:docMk/>
            <pc:sldMk cId="442989675" sldId="1734"/>
            <ac:spMk id="184" creationId="{00000000-0000-0000-0000-000000000000}"/>
          </ac:spMkLst>
        </pc:spChg>
        <pc:spChg chg="mod ord">
          <ac:chgData name="GOMEZ, Paula" userId="c93cf399-3ed7-4230-9282-8831e3fe5ae7" providerId="ADAL" clId="{25E74BA8-4B5D-4FE3-9A4A-7BD0194F18C9}" dt="2023-06-20T12:31:22.787" v="125" actId="14100"/>
          <ac:spMkLst>
            <pc:docMk/>
            <pc:sldMk cId="442989675" sldId="1734"/>
            <ac:spMk id="185" creationId="{00000000-0000-0000-0000-000000000000}"/>
          </ac:spMkLst>
        </pc:spChg>
      </pc:sldChg>
      <pc:sldChg chg="modSp mod">
        <pc:chgData name="GOMEZ, Paula" userId="c93cf399-3ed7-4230-9282-8831e3fe5ae7" providerId="ADAL" clId="{25E74BA8-4B5D-4FE3-9A4A-7BD0194F18C9}" dt="2023-06-20T12:31:59.718" v="137" actId="313"/>
        <pc:sldMkLst>
          <pc:docMk/>
          <pc:sldMk cId="2627081919" sldId="1738"/>
        </pc:sldMkLst>
        <pc:spChg chg="mod">
          <ac:chgData name="GOMEZ, Paula" userId="c93cf399-3ed7-4230-9282-8831e3fe5ae7" providerId="ADAL" clId="{25E74BA8-4B5D-4FE3-9A4A-7BD0194F18C9}" dt="2023-06-20T12:31:52.953" v="131" actId="14100"/>
          <ac:spMkLst>
            <pc:docMk/>
            <pc:sldMk cId="2627081919" sldId="1738"/>
            <ac:spMk id="192" creationId="{00000000-0000-0000-0000-000000000000}"/>
          </ac:spMkLst>
        </pc:spChg>
        <pc:spChg chg="mod">
          <ac:chgData name="GOMEZ, Paula" userId="c93cf399-3ed7-4230-9282-8831e3fe5ae7" providerId="ADAL" clId="{25E74BA8-4B5D-4FE3-9A4A-7BD0194F18C9}" dt="2023-06-20T12:31:59.718" v="137" actId="313"/>
          <ac:spMkLst>
            <pc:docMk/>
            <pc:sldMk cId="2627081919" sldId="1738"/>
            <ac:spMk id="193" creationId="{00000000-0000-0000-0000-000000000000}"/>
          </ac:spMkLst>
        </pc:spChg>
      </pc:sldChg>
      <pc:sldChg chg="modSp mod">
        <pc:chgData name="GOMEZ, Paula" userId="c93cf399-3ed7-4230-9282-8831e3fe5ae7" providerId="ADAL" clId="{25E74BA8-4B5D-4FE3-9A4A-7BD0194F18C9}" dt="2023-06-20T12:33:59.649" v="168" actId="2711"/>
        <pc:sldMkLst>
          <pc:docMk/>
          <pc:sldMk cId="46874613" sldId="1741"/>
        </pc:sldMkLst>
        <pc:spChg chg="mod">
          <ac:chgData name="GOMEZ, Paula" userId="c93cf399-3ed7-4230-9282-8831e3fe5ae7" providerId="ADAL" clId="{25E74BA8-4B5D-4FE3-9A4A-7BD0194F18C9}" dt="2023-06-20T12:33:59.649" v="168" actId="2711"/>
          <ac:spMkLst>
            <pc:docMk/>
            <pc:sldMk cId="46874613" sldId="1741"/>
            <ac:spMk id="308" creationId="{00000000-0000-0000-0000-000000000000}"/>
          </ac:spMkLst>
        </pc:spChg>
      </pc:sldChg>
      <pc:sldChg chg="modSp mod modAnim">
        <pc:chgData name="GOMEZ, Paula" userId="c93cf399-3ed7-4230-9282-8831e3fe5ae7" providerId="ADAL" clId="{25E74BA8-4B5D-4FE3-9A4A-7BD0194F18C9}" dt="2023-06-20T12:34:48.104" v="176"/>
        <pc:sldMkLst>
          <pc:docMk/>
          <pc:sldMk cId="2462593791" sldId="1742"/>
        </pc:sldMkLst>
        <pc:spChg chg="mod">
          <ac:chgData name="GOMEZ, Paula" userId="c93cf399-3ed7-4230-9282-8831e3fe5ae7" providerId="ADAL" clId="{25E74BA8-4B5D-4FE3-9A4A-7BD0194F18C9}" dt="2023-06-20T12:34:15.203" v="169" actId="2711"/>
          <ac:spMkLst>
            <pc:docMk/>
            <pc:sldMk cId="2462593791" sldId="1742"/>
            <ac:spMk id="2" creationId="{4B72A6D3-5E10-4CE0-B89C-25AFF760D849}"/>
          </ac:spMkLst>
        </pc:spChg>
      </pc:sldChg>
      <pc:sldChg chg="modSp mod">
        <pc:chgData name="GOMEZ, Paula" userId="c93cf399-3ed7-4230-9282-8831e3fe5ae7" providerId="ADAL" clId="{25E74BA8-4B5D-4FE3-9A4A-7BD0194F18C9}" dt="2023-06-20T12:37:10.241" v="195" actId="14100"/>
        <pc:sldMkLst>
          <pc:docMk/>
          <pc:sldMk cId="4186824672" sldId="1746"/>
        </pc:sldMkLst>
        <pc:picChg chg="mod">
          <ac:chgData name="GOMEZ, Paula" userId="c93cf399-3ed7-4230-9282-8831e3fe5ae7" providerId="ADAL" clId="{25E74BA8-4B5D-4FE3-9A4A-7BD0194F18C9}" dt="2023-06-20T12:37:10.241" v="195" actId="14100"/>
          <ac:picMkLst>
            <pc:docMk/>
            <pc:sldMk cId="4186824672" sldId="1746"/>
            <ac:picMk id="356" creationId="{00000000-0000-0000-0000-000000000000}"/>
          </ac:picMkLst>
        </pc:picChg>
      </pc:sldChg>
      <pc:sldChg chg="modSp mod modClrScheme modAnim chgLayout">
        <pc:chgData name="GOMEZ, Paula" userId="c93cf399-3ed7-4230-9282-8831e3fe5ae7" providerId="ADAL" clId="{25E74BA8-4B5D-4FE3-9A4A-7BD0194F18C9}" dt="2023-06-20T12:39:57.778" v="229" actId="2711"/>
        <pc:sldMkLst>
          <pc:docMk/>
          <pc:sldMk cId="1500204388" sldId="1748"/>
        </pc:sldMkLst>
        <pc:spChg chg="mod ord">
          <ac:chgData name="GOMEZ, Paula" userId="c93cf399-3ed7-4230-9282-8831e3fe5ae7" providerId="ADAL" clId="{25E74BA8-4B5D-4FE3-9A4A-7BD0194F18C9}" dt="2023-06-20T12:39:17.353" v="221" actId="1076"/>
          <ac:spMkLst>
            <pc:docMk/>
            <pc:sldMk cId="1500204388" sldId="1748"/>
            <ac:spMk id="2" creationId="{40FF53F9-003E-4CA5-8808-9E5875BE3D1D}"/>
          </ac:spMkLst>
        </pc:spChg>
        <pc:spChg chg="mod ord">
          <ac:chgData name="GOMEZ, Paula" userId="c93cf399-3ed7-4230-9282-8831e3fe5ae7" providerId="ADAL" clId="{25E74BA8-4B5D-4FE3-9A4A-7BD0194F18C9}" dt="2023-06-20T12:39:57.778" v="229" actId="2711"/>
          <ac:spMkLst>
            <pc:docMk/>
            <pc:sldMk cId="1500204388" sldId="1748"/>
            <ac:spMk id="3" creationId="{CC919DC9-8388-4F72-8D63-BA6F425716F8}"/>
          </ac:spMkLst>
        </pc:spChg>
        <pc:spChg chg="mod ord">
          <ac:chgData name="GOMEZ, Paula" userId="c93cf399-3ed7-4230-9282-8831e3fe5ae7" providerId="ADAL" clId="{25E74BA8-4B5D-4FE3-9A4A-7BD0194F18C9}" dt="2023-06-20T12:39:02.935" v="218" actId="700"/>
          <ac:spMkLst>
            <pc:docMk/>
            <pc:sldMk cId="1500204388" sldId="1748"/>
            <ac:spMk id="5" creationId="{6AFD72B5-0B59-4333-A1E2-13BDF0D72BDE}"/>
          </ac:spMkLst>
        </pc:spChg>
      </pc:sldChg>
      <pc:sldChg chg="modSp mod">
        <pc:chgData name="GOMEZ, Paula" userId="c93cf399-3ed7-4230-9282-8831e3fe5ae7" providerId="ADAL" clId="{25E74BA8-4B5D-4FE3-9A4A-7BD0194F18C9}" dt="2023-06-20T12:19:38.795" v="4" actId="1076"/>
        <pc:sldMkLst>
          <pc:docMk/>
          <pc:sldMk cId="56904478" sldId="1771"/>
        </pc:sldMkLst>
        <pc:spChg chg="mod">
          <ac:chgData name="GOMEZ, Paula" userId="c93cf399-3ed7-4230-9282-8831e3fe5ae7" providerId="ADAL" clId="{25E74BA8-4B5D-4FE3-9A4A-7BD0194F18C9}" dt="2023-06-20T12:19:34.972" v="3" actId="1076"/>
          <ac:spMkLst>
            <pc:docMk/>
            <pc:sldMk cId="56904478" sldId="1771"/>
            <ac:spMk id="312" creationId="{00000000-0000-0000-0000-000000000000}"/>
          </ac:spMkLst>
        </pc:spChg>
        <pc:spChg chg="mod">
          <ac:chgData name="GOMEZ, Paula" userId="c93cf399-3ed7-4230-9282-8831e3fe5ae7" providerId="ADAL" clId="{25E74BA8-4B5D-4FE3-9A4A-7BD0194F18C9}" dt="2023-06-20T12:19:38.795" v="4" actId="1076"/>
          <ac:spMkLst>
            <pc:docMk/>
            <pc:sldMk cId="56904478" sldId="1771"/>
            <ac:spMk id="313" creationId="{00000000-0000-0000-0000-000000000000}"/>
          </ac:spMkLst>
        </pc:spChg>
      </pc:sldChg>
      <pc:sldChg chg="modSp mod modClrScheme chgLayout">
        <pc:chgData name="GOMEZ, Paula" userId="c93cf399-3ed7-4230-9282-8831e3fe5ae7" providerId="ADAL" clId="{25E74BA8-4B5D-4FE3-9A4A-7BD0194F18C9}" dt="2023-06-20T12:21:56.185" v="27" actId="255"/>
        <pc:sldMkLst>
          <pc:docMk/>
          <pc:sldMk cId="1457408961" sldId="1775"/>
        </pc:sldMkLst>
        <pc:spChg chg="mod ord">
          <ac:chgData name="GOMEZ, Paula" userId="c93cf399-3ed7-4230-9282-8831e3fe5ae7" providerId="ADAL" clId="{25E74BA8-4B5D-4FE3-9A4A-7BD0194F18C9}" dt="2023-06-20T12:21:56.185" v="27" actId="255"/>
          <ac:spMkLst>
            <pc:docMk/>
            <pc:sldMk cId="1457408961" sldId="1775"/>
            <ac:spMk id="2" creationId="{549CDE1F-7076-87D6-0C0E-0556E2E13A8F}"/>
          </ac:spMkLst>
        </pc:spChg>
        <pc:spChg chg="mod ord">
          <ac:chgData name="GOMEZ, Paula" userId="c93cf399-3ed7-4230-9282-8831e3fe5ae7" providerId="ADAL" clId="{25E74BA8-4B5D-4FE3-9A4A-7BD0194F18C9}" dt="2023-06-20T12:20:56.204" v="11" actId="1076"/>
          <ac:spMkLst>
            <pc:docMk/>
            <pc:sldMk cId="1457408961" sldId="1775"/>
            <ac:spMk id="321" creationId="{00000000-0000-0000-0000-000000000000}"/>
          </ac:spMkLst>
        </pc:spChg>
      </pc:sldChg>
      <pc:sldMasterChg chg="modSldLayout">
        <pc:chgData name="GOMEZ, Paula" userId="c93cf399-3ed7-4230-9282-8831e3fe5ae7" providerId="ADAL" clId="{25E74BA8-4B5D-4FE3-9A4A-7BD0194F18C9}" dt="2023-06-20T12:20:28.987" v="6" actId="478"/>
        <pc:sldMasterMkLst>
          <pc:docMk/>
          <pc:sldMasterMk cId="645123145" sldId="2147483969"/>
        </pc:sldMasterMkLst>
        <pc:sldLayoutChg chg="delSp mod">
          <pc:chgData name="GOMEZ, Paula" userId="c93cf399-3ed7-4230-9282-8831e3fe5ae7" providerId="ADAL" clId="{25E74BA8-4B5D-4FE3-9A4A-7BD0194F18C9}" dt="2023-06-20T12:20:28.987" v="6" actId="478"/>
          <pc:sldLayoutMkLst>
            <pc:docMk/>
            <pc:sldMasterMk cId="645123145" sldId="2147483969"/>
            <pc:sldLayoutMk cId="2974346458" sldId="2147483975"/>
          </pc:sldLayoutMkLst>
          <pc:spChg chg="del">
            <ac:chgData name="GOMEZ, Paula" userId="c93cf399-3ed7-4230-9282-8831e3fe5ae7" providerId="ADAL" clId="{25E74BA8-4B5D-4FE3-9A4A-7BD0194F18C9}" dt="2023-06-20T12:20:28.987" v="6" actId="478"/>
            <ac:spMkLst>
              <pc:docMk/>
              <pc:sldMasterMk cId="645123145" sldId="2147483969"/>
              <pc:sldLayoutMk cId="2974346458" sldId="2147483975"/>
              <ac:spMk id="4" creationId="{16A33D9E-A8A5-A937-F805-F32D5274E656}"/>
            </ac:spMkLst>
          </pc:spChg>
        </pc:sldLayoutChg>
      </pc:sldMasterChg>
    </pc:docChg>
  </pc:docChgLst>
  <pc:docChgLst>
    <pc:chgData name="GOMEZ, Paula" userId="S::gomezp@who.int::c93cf399-3ed7-4230-9282-8831e3fe5ae7" providerId="AD" clId="Web-{94FBF404-7C4C-4E3C-B7B9-67B06B5568FA}"/>
    <pc:docChg chg="addSld modSld">
      <pc:chgData name="GOMEZ, Paula" userId="S::gomezp@who.int::c93cf399-3ed7-4230-9282-8831e3fe5ae7" providerId="AD" clId="Web-{94FBF404-7C4C-4E3C-B7B9-67B06B5568FA}" dt="2022-03-15T17:00:04.985" v="42"/>
      <pc:docMkLst>
        <pc:docMk/>
      </pc:docMkLst>
      <pc:sldChg chg="modCm">
        <pc:chgData name="GOMEZ, Paula" userId="S::gomezp@who.int::c93cf399-3ed7-4230-9282-8831e3fe5ae7" providerId="AD" clId="Web-{94FBF404-7C4C-4E3C-B7B9-67B06B5568FA}" dt="2022-03-15T16:37:11.465" v="0"/>
        <pc:sldMkLst>
          <pc:docMk/>
          <pc:sldMk cId="0" sldId="258"/>
        </pc:sldMkLst>
      </pc:sldChg>
      <pc:sldChg chg="modCm">
        <pc:chgData name="GOMEZ, Paula" userId="S::gomezp@who.int::c93cf399-3ed7-4230-9282-8831e3fe5ae7" providerId="AD" clId="Web-{94FBF404-7C4C-4E3C-B7B9-67B06B5568FA}" dt="2022-03-15T16:45:28.806" v="2"/>
        <pc:sldMkLst>
          <pc:docMk/>
          <pc:sldMk cId="0" sldId="263"/>
        </pc:sldMkLst>
      </pc:sldChg>
      <pc:sldChg chg="modSp modCm">
        <pc:chgData name="GOMEZ, Paula" userId="S::gomezp@who.int::c93cf399-3ed7-4230-9282-8831e3fe5ae7" providerId="AD" clId="Web-{94FBF404-7C4C-4E3C-B7B9-67B06B5568FA}" dt="2022-03-15T16:58:36.483" v="39"/>
        <pc:sldMkLst>
          <pc:docMk/>
          <pc:sldMk cId="0" sldId="292"/>
        </pc:sldMkLst>
        <pc:spChg chg="mod">
          <ac:chgData name="GOMEZ, Paula" userId="S::gomezp@who.int::c93cf399-3ed7-4230-9282-8831e3fe5ae7" providerId="AD" clId="Web-{94FBF404-7C4C-4E3C-B7B9-67B06B5568FA}" dt="2022-03-15T16:58:24.701" v="38" actId="20577"/>
          <ac:spMkLst>
            <pc:docMk/>
            <pc:sldMk cId="0" sldId="292"/>
            <ac:spMk id="397" creationId="{00000000-0000-0000-0000-000000000000}"/>
          </ac:spMkLst>
        </pc:spChg>
      </pc:sldChg>
      <pc:sldChg chg="modSp modCm">
        <pc:chgData name="GOMEZ, Paula" userId="S::gomezp@who.int::c93cf399-3ed7-4230-9282-8831e3fe5ae7" providerId="AD" clId="Web-{94FBF404-7C4C-4E3C-B7B9-67B06B5568FA}" dt="2022-03-15T17:00:04.985" v="42"/>
        <pc:sldMkLst>
          <pc:docMk/>
          <pc:sldMk cId="0" sldId="299"/>
        </pc:sldMkLst>
        <pc:spChg chg="mod">
          <ac:chgData name="GOMEZ, Paula" userId="S::gomezp@who.int::c93cf399-3ed7-4230-9282-8831e3fe5ae7" providerId="AD" clId="Web-{94FBF404-7C4C-4E3C-B7B9-67B06B5568FA}" dt="2022-03-15T16:58:50.217" v="40" actId="14100"/>
          <ac:spMkLst>
            <pc:docMk/>
            <pc:sldMk cId="0" sldId="299"/>
            <ac:spMk id="423" creationId="{00000000-0000-0000-0000-000000000000}"/>
          </ac:spMkLst>
        </pc:spChg>
      </pc:sldChg>
      <pc:sldChg chg="delSp modSp">
        <pc:chgData name="GOMEZ, Paula" userId="S::gomezp@who.int::c93cf399-3ed7-4230-9282-8831e3fe5ae7" providerId="AD" clId="Web-{94FBF404-7C4C-4E3C-B7B9-67B06B5568FA}" dt="2022-03-15T16:48:03.638" v="10" actId="1076"/>
        <pc:sldMkLst>
          <pc:docMk/>
          <pc:sldMk cId="46957651" sldId="1686"/>
        </pc:sldMkLst>
        <pc:spChg chg="del">
          <ac:chgData name="GOMEZ, Paula" userId="S::gomezp@who.int::c93cf399-3ed7-4230-9282-8831e3fe5ae7" providerId="AD" clId="Web-{94FBF404-7C4C-4E3C-B7B9-67B06B5568FA}" dt="2022-03-15T16:47:58.872" v="9"/>
          <ac:spMkLst>
            <pc:docMk/>
            <pc:sldMk cId="46957651" sldId="1686"/>
            <ac:spMk id="2" creationId="{ADECD94D-C317-4101-A299-54AB64B7E6F3}"/>
          </ac:spMkLst>
        </pc:spChg>
        <pc:spChg chg="del mod">
          <ac:chgData name="GOMEZ, Paula" userId="S::gomezp@who.int::c93cf399-3ed7-4230-9282-8831e3fe5ae7" providerId="AD" clId="Web-{94FBF404-7C4C-4E3C-B7B9-67B06B5568FA}" dt="2022-03-15T16:47:55.966" v="8"/>
          <ac:spMkLst>
            <pc:docMk/>
            <pc:sldMk cId="46957651" sldId="1686"/>
            <ac:spMk id="3" creationId="{590EA36B-9455-483D-B790-E6C26845971C}"/>
          </ac:spMkLst>
        </pc:spChg>
        <pc:spChg chg="mod">
          <ac:chgData name="GOMEZ, Paula" userId="S::gomezp@who.int::c93cf399-3ed7-4230-9282-8831e3fe5ae7" providerId="AD" clId="Web-{94FBF404-7C4C-4E3C-B7B9-67B06B5568FA}" dt="2022-03-15T16:48:03.638" v="10" actId="1076"/>
          <ac:spMkLst>
            <pc:docMk/>
            <pc:sldMk cId="46957651" sldId="1686"/>
            <ac:spMk id="6" creationId="{72B4BDE9-377B-4434-B09D-58E4B8A94793}"/>
          </ac:spMkLst>
        </pc:spChg>
      </pc:sldChg>
      <pc:sldChg chg="modCm">
        <pc:chgData name="GOMEZ, Paula" userId="S::gomezp@who.int::c93cf399-3ed7-4230-9282-8831e3fe5ae7" providerId="AD" clId="Web-{94FBF404-7C4C-4E3C-B7B9-67B06B5568FA}" dt="2022-03-15T16:53:28.818" v="15"/>
        <pc:sldMkLst>
          <pc:docMk/>
          <pc:sldMk cId="3791749755" sldId="1731"/>
        </pc:sldMkLst>
      </pc:sldChg>
      <pc:sldChg chg="modCm">
        <pc:chgData name="GOMEZ, Paula" userId="S::gomezp@who.int::c93cf399-3ed7-4230-9282-8831e3fe5ae7" providerId="AD" clId="Web-{94FBF404-7C4C-4E3C-B7B9-67B06B5568FA}" dt="2022-03-15T16:55:23.696" v="19"/>
        <pc:sldMkLst>
          <pc:docMk/>
          <pc:sldMk cId="850215133" sldId="1732"/>
        </pc:sldMkLst>
      </pc:sldChg>
      <pc:sldChg chg="modCm">
        <pc:chgData name="GOMEZ, Paula" userId="S::gomezp@who.int::c93cf399-3ed7-4230-9282-8831e3fe5ae7" providerId="AD" clId="Web-{94FBF404-7C4C-4E3C-B7B9-67B06B5568FA}" dt="2022-03-15T16:57:23.293" v="21"/>
        <pc:sldMkLst>
          <pc:docMk/>
          <pc:sldMk cId="3004086445" sldId="1733"/>
        </pc:sldMkLst>
      </pc:sldChg>
      <pc:sldChg chg="add replId modCm">
        <pc:chgData name="GOMEZ, Paula" userId="S::gomezp@who.int::c93cf399-3ed7-4230-9282-8831e3fe5ae7" providerId="AD" clId="Web-{94FBF404-7C4C-4E3C-B7B9-67B06B5568FA}" dt="2022-03-15T16:53:43.350" v="17"/>
        <pc:sldMkLst>
          <pc:docMk/>
          <pc:sldMk cId="3886484985" sldId="1767"/>
        </pc:sldMkLst>
      </pc:sldChg>
    </pc:docChg>
  </pc:docChgLst>
  <pc:docChgLst>
    <pc:chgData name="GOMEZ, Paula" userId="S::gomezp@who.int::c93cf399-3ed7-4230-9282-8831e3fe5ae7" providerId="AD" clId="Web-{A2629170-4827-3967-BADD-C06814AB7520}"/>
    <pc:docChg chg="modSld">
      <pc:chgData name="GOMEZ, Paula" userId="S::gomezp@who.int::c93cf399-3ed7-4230-9282-8831e3fe5ae7" providerId="AD" clId="Web-{A2629170-4827-3967-BADD-C06814AB7520}" dt="2022-02-23T15:47:38.817" v="10" actId="20577"/>
      <pc:docMkLst>
        <pc:docMk/>
      </pc:docMkLst>
      <pc:sldChg chg="modSp delCm modCm">
        <pc:chgData name="GOMEZ, Paula" userId="S::gomezp@who.int::c93cf399-3ed7-4230-9282-8831e3fe5ae7" providerId="AD" clId="Web-{A2629170-4827-3967-BADD-C06814AB7520}" dt="2022-02-23T15:47:38.817" v="10" actId="20577"/>
        <pc:sldMkLst>
          <pc:docMk/>
          <pc:sldMk cId="0" sldId="286"/>
        </pc:sldMkLst>
        <pc:spChg chg="mod">
          <ac:chgData name="GOMEZ, Paula" userId="S::gomezp@who.int::c93cf399-3ed7-4230-9282-8831e3fe5ae7" providerId="AD" clId="Web-{A2629170-4827-3967-BADD-C06814AB7520}" dt="2022-02-23T15:47:38.817" v="10" actId="20577"/>
          <ac:spMkLst>
            <pc:docMk/>
            <pc:sldMk cId="0" sldId="286"/>
            <ac:spMk id="35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7" name="Shape 77"/>
          <p:cNvSpPr>
            <a:spLocks noGrp="1" noRot="1" noChangeAspect="1"/>
          </p:cNvSpPr>
          <p:nvPr>
            <p:ph type="sldImg"/>
          </p:nvPr>
        </p:nvSpPr>
        <p:spPr>
          <a:xfrm>
            <a:off x="685800" y="685800"/>
            <a:ext cx="5486400" cy="3429000"/>
          </a:xfrm>
          <a:prstGeom prst="rect">
            <a:avLst/>
          </a:prstGeom>
        </p:spPr>
        <p:txBody>
          <a:bodyPr rtlCol="0"/>
          <a:lstStyle/>
          <a:p>
            <a:pPr lvl="0" rtl="0"/>
            <a:endParaRPr/>
          </a:p>
        </p:txBody>
      </p:sp>
      <p:sp>
        <p:nvSpPr>
          <p:cNvPr id="78" name="Shape 78"/>
          <p:cNvSpPr>
            <a:spLocks noGrp="1"/>
          </p:cNvSpPr>
          <p:nvPr>
            <p:ph type="body" sz="quarter" idx="1"/>
          </p:nvPr>
        </p:nvSpPr>
        <p:spPr>
          <a:xfrm>
            <a:off x="914400" y="4343400"/>
            <a:ext cx="5029200" cy="4114800"/>
          </a:xfrm>
          <a:prstGeom prst="rect">
            <a:avLst/>
          </a:prstGeom>
        </p:spPr>
        <p:txBody>
          <a:bodyPr rtlCol="0"/>
          <a:lstStyle/>
          <a:p>
            <a:pPr lvl="0" rtl="0"/>
            <a:endParaRPr/>
          </a:p>
        </p:txBody>
      </p:sp>
    </p:spTree>
    <p:extLst>
      <p:ext uri="{BB962C8B-B14F-4D97-AF65-F5344CB8AC3E}">
        <p14:creationId xmlns:p14="http://schemas.microsoft.com/office/powerpoint/2010/main" val="421270694"/>
      </p:ext>
    </p:extLst>
  </p:cSld>
  <p:clrMap bg1="lt1" tx1="dk1" bg2="lt2" tx2="dk2" accent1="accent1" accent2="accent2" accent3="accent3" accent4="accent4" accent5="accent5" accent6="accent6" hlink="hlink" folHlink="folHlink"/>
  <p:notesStyle>
    <a:lvl1pPr defTabSz="457200">
      <a:lnSpc>
        <a:spcPct val="117999"/>
      </a:lnSpc>
      <a:defRPr sz="2200">
        <a:latin typeface="+mj-lt"/>
        <a:ea typeface="+mj-ea"/>
        <a:cs typeface="+mj-cs"/>
        <a:sym typeface="Helvetica Neue"/>
      </a:defRPr>
    </a:lvl1pPr>
    <a:lvl2pPr indent="228600" defTabSz="457200">
      <a:lnSpc>
        <a:spcPct val="117999"/>
      </a:lnSpc>
      <a:defRPr sz="2200">
        <a:latin typeface="+mj-lt"/>
        <a:ea typeface="+mj-ea"/>
        <a:cs typeface="+mj-cs"/>
        <a:sym typeface="Helvetica Neue"/>
      </a:defRPr>
    </a:lvl2pPr>
    <a:lvl3pPr indent="457200" defTabSz="457200">
      <a:lnSpc>
        <a:spcPct val="117999"/>
      </a:lnSpc>
      <a:defRPr sz="2200">
        <a:latin typeface="+mj-lt"/>
        <a:ea typeface="+mj-ea"/>
        <a:cs typeface="+mj-cs"/>
        <a:sym typeface="Helvetica Neue"/>
      </a:defRPr>
    </a:lvl3pPr>
    <a:lvl4pPr indent="685800" defTabSz="457200">
      <a:lnSpc>
        <a:spcPct val="117999"/>
      </a:lnSpc>
      <a:defRPr sz="2200">
        <a:latin typeface="+mj-lt"/>
        <a:ea typeface="+mj-ea"/>
        <a:cs typeface="+mj-cs"/>
        <a:sym typeface="Helvetica Neue"/>
      </a:defRPr>
    </a:lvl4pPr>
    <a:lvl5pPr indent="914400" defTabSz="457200">
      <a:lnSpc>
        <a:spcPct val="117999"/>
      </a:lnSpc>
      <a:defRPr sz="2200">
        <a:latin typeface="+mj-lt"/>
        <a:ea typeface="+mj-ea"/>
        <a:cs typeface="+mj-cs"/>
        <a:sym typeface="Helvetica Neue"/>
      </a:defRPr>
    </a:lvl5pPr>
    <a:lvl6pPr indent="1143000" defTabSz="457200">
      <a:lnSpc>
        <a:spcPct val="117999"/>
      </a:lnSpc>
      <a:defRPr sz="2200">
        <a:latin typeface="+mj-lt"/>
        <a:ea typeface="+mj-ea"/>
        <a:cs typeface="+mj-cs"/>
        <a:sym typeface="Helvetica Neue"/>
      </a:defRPr>
    </a:lvl6pPr>
    <a:lvl7pPr indent="1371600" defTabSz="457200">
      <a:lnSpc>
        <a:spcPct val="117999"/>
      </a:lnSpc>
      <a:defRPr sz="2200">
        <a:latin typeface="+mj-lt"/>
        <a:ea typeface="+mj-ea"/>
        <a:cs typeface="+mj-cs"/>
        <a:sym typeface="Helvetica Neue"/>
      </a:defRPr>
    </a:lvl7pPr>
    <a:lvl8pPr indent="1600200" defTabSz="457200">
      <a:lnSpc>
        <a:spcPct val="117999"/>
      </a:lnSpc>
      <a:defRPr sz="2200">
        <a:latin typeface="+mj-lt"/>
        <a:ea typeface="+mj-ea"/>
        <a:cs typeface="+mj-cs"/>
        <a:sym typeface="Helvetica Neue"/>
      </a:defRPr>
    </a:lvl8pPr>
    <a:lvl9pPr indent="1828800" defTabSz="457200">
      <a:lnSpc>
        <a:spcPct val="117999"/>
      </a:lnSpc>
      <a:defRPr sz="2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xfrm>
            <a:off x="685800" y="685800"/>
            <a:ext cx="5486400" cy="3429000"/>
          </a:xfrm>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lvl1pPr>
              <a:defRPr sz="1200"/>
            </a:lvl1pPr>
          </a:lstStyle>
          <a:p>
            <a:r>
              <a:t> </a:t>
            </a:r>
          </a:p>
        </p:txBody>
      </p:sp>
    </p:spTree>
    <p:extLst>
      <p:ext uri="{BB962C8B-B14F-4D97-AF65-F5344CB8AC3E}">
        <p14:creationId xmlns:p14="http://schemas.microsoft.com/office/powerpoint/2010/main" val="101582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r>
              <a:rPr lang="fr"/>
              <a:t>.</a:t>
            </a:r>
            <a:endParaRPr lang="en-US" dirty="0"/>
          </a:p>
        </p:txBody>
      </p:sp>
    </p:spTree>
    <p:extLst>
      <p:ext uri="{BB962C8B-B14F-4D97-AF65-F5344CB8AC3E}">
        <p14:creationId xmlns:p14="http://schemas.microsoft.com/office/powerpoint/2010/main" val="3358216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r>
              <a:rPr lang="fr">
                <a:solidFill>
                  <a:schemeClr val="tx1"/>
                </a:solidFill>
              </a:rPr>
              <a:t>.</a:t>
            </a:r>
            <a:endParaRPr lang="en-US" dirty="0"/>
          </a:p>
        </p:txBody>
      </p:sp>
    </p:spTree>
    <p:extLst>
      <p:ext uri="{BB962C8B-B14F-4D97-AF65-F5344CB8AC3E}">
        <p14:creationId xmlns:p14="http://schemas.microsoft.com/office/powerpoint/2010/main" val="22517536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719138" y="1243013"/>
            <a:ext cx="537051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3847206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52400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sz="2200">
                <a:latin typeface="+mj-lt"/>
                <a:ea typeface="+mj-ea"/>
                <a:cs typeface="+mj-cs"/>
                <a:sym typeface="Helvetica Neue"/>
              </a:rPr>
              <a:t>En cas d’excréments sur les surfaces (p. ex., sur le linge ou sur le sol), ceux-ci doivent être soigneusement éliminés à l’aide de lingettes, puis immédiatement jetés dans les toilettes ou les latrines. Les lingettes à usage unique sont considérées comme des déchets infectieux ; les lingettes réutilisables sont considérées comme du linge souillé. La zone doit ensuite être nettoyée et désinfectée (en utilisant, par exemple, une solution chlorée concentrée à 0,5 %), en suivant les orientations publiées sur les procédures de nettoyage et de désinfection des déversements de liquides biologiques.</a:t>
            </a:r>
          </a:p>
          <a:p>
            <a:pPr rtl="0"/>
            <a:endParaRPr lang="en-US" dirty="0"/>
          </a:p>
        </p:txBody>
      </p:sp>
    </p:spTree>
    <p:extLst>
      <p:ext uri="{BB962C8B-B14F-4D97-AF65-F5344CB8AC3E}">
        <p14:creationId xmlns:p14="http://schemas.microsoft.com/office/powerpoint/2010/main" val="3628199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276709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noRot="1" noChangeAspect="1"/>
          </p:cNvSpPr>
          <p:nvPr>
            <p:ph type="sldImg"/>
          </p:nvPr>
        </p:nvSpPr>
        <p:spPr>
          <a:xfrm>
            <a:off x="685800" y="685800"/>
            <a:ext cx="5486400" cy="3429000"/>
          </a:xfrm>
          <a:prstGeom prst="rect">
            <a:avLst/>
          </a:prstGeom>
        </p:spPr>
        <p:txBody>
          <a:bodyPr rtlCol="0"/>
          <a:lstStyle/>
          <a:p>
            <a:pPr lvl="0" rtl="0"/>
            <a:endParaRPr/>
          </a:p>
        </p:txBody>
      </p:sp>
      <p:sp>
        <p:nvSpPr>
          <p:cNvPr id="224" name="Shape 224"/>
          <p:cNvSpPr>
            <a:spLocks noGrp="1"/>
          </p:cNvSpPr>
          <p:nvPr>
            <p:ph type="body" sz="quarter" idx="1"/>
          </p:nvPr>
        </p:nvSpPr>
        <p:spPr>
          <a:prstGeom prst="rect">
            <a:avLst/>
          </a:prstGeom>
        </p:spPr>
        <p:txBody>
          <a:bodyPr rtlCol="0"/>
          <a:lstStyle/>
          <a:p>
            <a:pPr lvl="0" defTabSz="914400" rtl="0">
              <a:lnSpc>
                <a:spcPct val="100000"/>
              </a:lnSpc>
              <a:defRPr sz="1800"/>
            </a:pPr>
            <a:endParaRPr sz="1200" dirty="0">
              <a:latin typeface="Calibri"/>
              <a:ea typeface="Calibri"/>
              <a:cs typeface="Calibri"/>
              <a:sym typeface="Calibri"/>
            </a:endParaRPr>
          </a:p>
          <a:p>
            <a:pPr lvl="0" defTabSz="914400" rtl="0">
              <a:lnSpc>
                <a:spcPct val="100000"/>
              </a:lnSpc>
              <a:defRPr sz="1800"/>
            </a:pPr>
            <a:endParaRPr sz="1200" dirty="0">
              <a:latin typeface="Calibri"/>
              <a:ea typeface="Calibri"/>
              <a:cs typeface="Calibri"/>
              <a:sym typeface="Calibri"/>
            </a:endParaRPr>
          </a:p>
        </p:txBody>
      </p:sp>
    </p:spTree>
    <p:extLst>
      <p:ext uri="{BB962C8B-B14F-4D97-AF65-F5344CB8AC3E}">
        <p14:creationId xmlns:p14="http://schemas.microsoft.com/office/powerpoint/2010/main" val="1477016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2166400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719138" y="1243013"/>
            <a:ext cx="537051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22</a:t>
            </a:fld>
            <a:endParaRPr/>
          </a:p>
        </p:txBody>
      </p:sp>
    </p:spTree>
    <p:extLst>
      <p:ext uri="{BB962C8B-B14F-4D97-AF65-F5344CB8AC3E}">
        <p14:creationId xmlns:p14="http://schemas.microsoft.com/office/powerpoint/2010/main" val="3388395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963370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720725" y="1243013"/>
            <a:ext cx="53673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3755140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9756512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649396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09960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453225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2350430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719138" y="1243013"/>
            <a:ext cx="537051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38848049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200538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26764550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33999042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34:notes"/>
          <p:cNvSpPr>
            <a:spLocks noGrp="1" noRot="1" noChangeAspect="1"/>
          </p:cNvSpPr>
          <p:nvPr>
            <p:ph type="sldImg" idx="2"/>
          </p:nvPr>
        </p:nvSpPr>
        <p:spPr>
          <a:xfrm>
            <a:off x="719138" y="1243013"/>
            <a:ext cx="537051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2" name="Google Shape;542;p34: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endParaRPr dirty="0"/>
          </a:p>
        </p:txBody>
      </p:sp>
      <p:sp>
        <p:nvSpPr>
          <p:cNvPr id="543" name="Google Shape;543;p34: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41</a:t>
            </a:fld>
            <a:endParaRPr/>
          </a:p>
        </p:txBody>
      </p:sp>
    </p:spTree>
    <p:extLst>
      <p:ext uri="{BB962C8B-B14F-4D97-AF65-F5344CB8AC3E}">
        <p14:creationId xmlns:p14="http://schemas.microsoft.com/office/powerpoint/2010/main" val="2090701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719138" y="1243013"/>
            <a:ext cx="537051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350814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719138" y="1243013"/>
            <a:ext cx="537051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35081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r>
              <a:rPr lang="fr" dirty="0"/>
              <a:t>Les précautions standard constituent le fondement de toutes les précautions. Il est donc rappelé que celles-ci ne s’appliquent pas uniquement aux patients malades ou contagieux, mais à tous les patients.</a:t>
            </a:r>
            <a:endParaRPr lang="en-US" dirty="0"/>
          </a:p>
        </p:txBody>
      </p:sp>
    </p:spTree>
    <p:extLst>
      <p:ext uri="{BB962C8B-B14F-4D97-AF65-F5344CB8AC3E}">
        <p14:creationId xmlns:p14="http://schemas.microsoft.com/office/powerpoint/2010/main" val="708243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b="1" dirty="0"/>
          </a:p>
        </p:txBody>
      </p:sp>
    </p:spTree>
    <p:extLst>
      <p:ext uri="{BB962C8B-B14F-4D97-AF65-F5344CB8AC3E}">
        <p14:creationId xmlns:p14="http://schemas.microsoft.com/office/powerpoint/2010/main" val="2526161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a:p>
            <a:pPr rtl="0"/>
            <a:endParaRPr lang="en-US" dirty="0"/>
          </a:p>
        </p:txBody>
      </p:sp>
    </p:spTree>
    <p:extLst>
      <p:ext uri="{BB962C8B-B14F-4D97-AF65-F5344CB8AC3E}">
        <p14:creationId xmlns:p14="http://schemas.microsoft.com/office/powerpoint/2010/main" val="3403590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02748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834434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0.xml"/><Relationship Id="rId5" Type="http://schemas.openxmlformats.org/officeDocument/2006/relationships/image" Target="../media/image9.jpe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0.xml"/><Relationship Id="rId4" Type="http://schemas.openxmlformats.org/officeDocument/2006/relationships/image" Target="../media/image9.jpe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0.xml"/><Relationship Id="rId5" Type="http://schemas.openxmlformats.org/officeDocument/2006/relationships/image" Target="../media/image12.png"/><Relationship Id="rId4" Type="http://schemas.openxmlformats.org/officeDocument/2006/relationships/image" Target="../media/image17.jpe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365297" y="477090"/>
            <a:ext cx="8413404" cy="492443"/>
          </a:xfrm>
          <a:prstGeom prst="rect">
            <a:avLst/>
          </a:prstGeom>
        </p:spPr>
        <p:txBody>
          <a:bodyPr wrap="square" lIns="0" tIns="0" rIns="0" bIns="0" rtlCol="0">
            <a:spAutoFit/>
          </a:bodyPr>
          <a:lstStyle>
            <a:lvl1pPr>
              <a:defRPr b="0" i="0">
                <a:solidFill>
                  <a:schemeClr val="tx1"/>
                </a:solidFill>
              </a:defRPr>
            </a:lvl1pPr>
          </a:lstStyle>
          <a:p>
            <a:pPr rtl="0"/>
            <a:endParaRPr/>
          </a:p>
        </p:txBody>
      </p:sp>
      <p:sp>
        <p:nvSpPr>
          <p:cNvPr id="3" name="Holder 3"/>
          <p:cNvSpPr>
            <a:spLocks noGrp="1"/>
          </p:cNvSpPr>
          <p:nvPr>
            <p:ph type="subTitle" idx="4"/>
          </p:nvPr>
        </p:nvSpPr>
        <p:spPr>
          <a:xfrm>
            <a:off x="1371600" y="3200400"/>
            <a:ext cx="6400800" cy="307777"/>
          </a:xfrm>
          <a:prstGeom prst="rect">
            <a:avLst/>
          </a:prstGeom>
        </p:spPr>
        <p:txBody>
          <a:bodyPr wrap="square" lIns="0" tIns="0" rIns="0" bIns="0" rtlCol="0">
            <a:spAutoFit/>
          </a:bodyPr>
          <a:lstStyle>
            <a:lvl1pPr>
              <a:defRPr/>
            </a:lvl1pPr>
          </a:lstStyle>
          <a:p>
            <a:pPr rtl="0"/>
            <a:endParaRPr/>
          </a:p>
        </p:txBody>
      </p:sp>
      <p:sp>
        <p:nvSpPr>
          <p:cNvPr id="4" name="Holder 4"/>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685800" rtl="0"/>
            <a:endParaRPr lang="en-US" sz="1350" kern="1200">
              <a:solidFill>
                <a:prstClr val="black">
                  <a:tint val="75000"/>
                </a:prstClr>
              </a:solidFill>
              <a:ea typeface="+mn-ea"/>
              <a:cs typeface="+mn-cs"/>
            </a:endParaRPr>
          </a:p>
        </p:txBody>
      </p:sp>
      <p:sp>
        <p:nvSpPr>
          <p:cNvPr id="5" name="Holder 5"/>
          <p:cNvSpPr>
            <a:spLocks noGrp="1"/>
          </p:cNvSpPr>
          <p:nvPr>
            <p:ph type="dt" sz="half" idx="6"/>
          </p:nvPr>
        </p:nvSpPr>
        <p:spPr/>
        <p:txBody>
          <a:bodyPr lIns="0" tIns="0" rIns="0" bIns="0" rtlCol="0"/>
          <a:lstStyle>
            <a:lvl1pPr algn="l">
              <a:defRPr>
                <a:solidFill>
                  <a:schemeClr val="tx1">
                    <a:tint val="75000"/>
                  </a:schemeClr>
                </a:solidFill>
              </a:defRPr>
            </a:lvl1pPr>
          </a:lstStyle>
          <a:p>
            <a:pPr defTabSz="685800" rtl="0"/>
            <a:fld id="{1D8BD707-D9CF-40AE-B4C6-C98DA3205C09}" type="datetimeFigureOut">
              <a:rPr lang="en-US" sz="1350" kern="1200" smtClean="0">
                <a:solidFill>
                  <a:prstClr val="black">
                    <a:tint val="75000"/>
                  </a:prstClr>
                </a:solidFill>
                <a:ea typeface="+mn-ea"/>
                <a:cs typeface="+mn-cs"/>
              </a:rPr>
              <a:pPr defTabSz="685800" rtl="0"/>
              <a:t>6/20/2023</a:t>
            </a:fld>
            <a:endParaRPr lang="en-US" sz="1350" kern="1200">
              <a:solidFill>
                <a:prstClr val="black">
                  <a:tint val="75000"/>
                </a:prstClr>
              </a:solidFill>
              <a:ea typeface="+mn-ea"/>
              <a:cs typeface="+mn-cs"/>
            </a:endParaRPr>
          </a:p>
        </p:txBody>
      </p:sp>
      <p:sp>
        <p:nvSpPr>
          <p:cNvPr id="6" name="Holder 6"/>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685800" rtl="0"/>
            <a:fld id="{B6F15528-21DE-4FAA-801E-634DDDAF4B2B}"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Tree>
    <p:extLst>
      <p:ext uri="{BB962C8B-B14F-4D97-AF65-F5344CB8AC3E}">
        <p14:creationId xmlns:p14="http://schemas.microsoft.com/office/powerpoint/2010/main" val="22730279"/>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tx" preserve="1">
  <p:cSld name="1_Blank">
    <p:spTree>
      <p:nvGrpSpPr>
        <p:cNvPr id="1" name="Shape 113"/>
        <p:cNvGrpSpPr/>
        <p:nvPr/>
      </p:nvGrpSpPr>
      <p:grpSpPr>
        <a:xfrm>
          <a:off x="0" y="0"/>
          <a:ext cx="0" cy="0"/>
          <a:chOff x="0" y="0"/>
          <a:chExt cx="0" cy="0"/>
        </a:xfrm>
      </p:grpSpPr>
      <p:sp>
        <p:nvSpPr>
          <p:cNvPr id="114" name="Google Shape;114;p77"/>
          <p:cNvSpPr txBox="1">
            <a:spLocks noGrp="1"/>
          </p:cNvSpPr>
          <p:nvPr>
            <p:ph type="sldNum" idx="12"/>
          </p:nvPr>
        </p:nvSpPr>
        <p:spPr>
          <a:xfrm>
            <a:off x="8562325" y="5490173"/>
            <a:ext cx="217448" cy="150000"/>
          </a:xfrm>
          <a:prstGeom prst="rect">
            <a:avLst/>
          </a:prstGeom>
          <a:noFill/>
          <a:ln>
            <a:noFill/>
          </a:ln>
        </p:spPr>
        <p:txBody>
          <a:bodyPr spcFirstLastPara="1" wrap="square" lIns="0" tIns="0" rIns="0" bIns="0" rtlCol="0" anchor="t" anchorCtr="0">
            <a:noAutofit/>
          </a:bodyPr>
          <a:lstStyle>
            <a:lvl1pPr marL="0" lvl="0" indent="0" algn="r">
              <a:spcBef>
                <a:spcPts val="0"/>
              </a:spcBef>
              <a:buNone/>
              <a:defRPr sz="450" b="0">
                <a:solidFill>
                  <a:schemeClr val="dk1"/>
                </a:solidFill>
                <a:latin typeface="Arial"/>
                <a:ea typeface="Arial"/>
                <a:cs typeface="Arial"/>
                <a:sym typeface="Arial"/>
              </a:defRPr>
            </a:lvl1pPr>
            <a:lvl2pPr marL="0" lvl="1" indent="0" algn="r">
              <a:spcBef>
                <a:spcPts val="0"/>
              </a:spcBef>
              <a:buNone/>
              <a:defRPr sz="450" b="0">
                <a:solidFill>
                  <a:schemeClr val="dk1"/>
                </a:solidFill>
                <a:latin typeface="Arial"/>
                <a:ea typeface="Arial"/>
                <a:cs typeface="Arial"/>
                <a:sym typeface="Arial"/>
              </a:defRPr>
            </a:lvl2pPr>
            <a:lvl3pPr marL="0" lvl="2" indent="0" algn="r">
              <a:spcBef>
                <a:spcPts val="0"/>
              </a:spcBef>
              <a:buNone/>
              <a:defRPr sz="450" b="0">
                <a:solidFill>
                  <a:schemeClr val="dk1"/>
                </a:solidFill>
                <a:latin typeface="Arial"/>
                <a:ea typeface="Arial"/>
                <a:cs typeface="Arial"/>
                <a:sym typeface="Arial"/>
              </a:defRPr>
            </a:lvl3pPr>
            <a:lvl4pPr marL="0" lvl="3" indent="0" algn="r">
              <a:spcBef>
                <a:spcPts val="0"/>
              </a:spcBef>
              <a:buNone/>
              <a:defRPr sz="450" b="0">
                <a:solidFill>
                  <a:schemeClr val="dk1"/>
                </a:solidFill>
                <a:latin typeface="Arial"/>
                <a:ea typeface="Arial"/>
                <a:cs typeface="Arial"/>
                <a:sym typeface="Arial"/>
              </a:defRPr>
            </a:lvl4pPr>
            <a:lvl5pPr marL="0" lvl="4" indent="0" algn="r">
              <a:spcBef>
                <a:spcPts val="0"/>
              </a:spcBef>
              <a:buNone/>
              <a:defRPr sz="450" b="0">
                <a:solidFill>
                  <a:schemeClr val="dk1"/>
                </a:solidFill>
                <a:latin typeface="Arial"/>
                <a:ea typeface="Arial"/>
                <a:cs typeface="Arial"/>
                <a:sym typeface="Arial"/>
              </a:defRPr>
            </a:lvl5pPr>
            <a:lvl6pPr marL="0" lvl="5" indent="0" algn="r">
              <a:spcBef>
                <a:spcPts val="0"/>
              </a:spcBef>
              <a:buNone/>
              <a:defRPr sz="450" b="0">
                <a:solidFill>
                  <a:schemeClr val="dk1"/>
                </a:solidFill>
                <a:latin typeface="Arial"/>
                <a:ea typeface="Arial"/>
                <a:cs typeface="Arial"/>
                <a:sym typeface="Arial"/>
              </a:defRPr>
            </a:lvl6pPr>
            <a:lvl7pPr marL="0" lvl="6" indent="0" algn="r">
              <a:spcBef>
                <a:spcPts val="0"/>
              </a:spcBef>
              <a:buNone/>
              <a:defRPr sz="450" b="0">
                <a:solidFill>
                  <a:schemeClr val="dk1"/>
                </a:solidFill>
                <a:latin typeface="Arial"/>
                <a:ea typeface="Arial"/>
                <a:cs typeface="Arial"/>
                <a:sym typeface="Arial"/>
              </a:defRPr>
            </a:lvl7pPr>
            <a:lvl8pPr marL="0" lvl="7" indent="0" algn="r">
              <a:spcBef>
                <a:spcPts val="0"/>
              </a:spcBef>
              <a:buNone/>
              <a:defRPr sz="450" b="0">
                <a:solidFill>
                  <a:schemeClr val="dk1"/>
                </a:solidFill>
                <a:latin typeface="Arial"/>
                <a:ea typeface="Arial"/>
                <a:cs typeface="Arial"/>
                <a:sym typeface="Arial"/>
              </a:defRPr>
            </a:lvl8pPr>
            <a:lvl9pPr marL="0" lvl="8" indent="0" algn="r">
              <a:spcBef>
                <a:spcPts val="0"/>
              </a:spcBef>
              <a:buNone/>
              <a:defRPr sz="450" b="0">
                <a:solidFill>
                  <a:schemeClr val="dk1"/>
                </a:solidFill>
                <a:latin typeface="Arial"/>
                <a:ea typeface="Arial"/>
                <a:cs typeface="Arial"/>
                <a:sym typeface="Arial"/>
              </a:defRPr>
            </a:lvl9pPr>
          </a:lstStyle>
          <a:p>
            <a:pPr defTabSz="685800" rtl="0"/>
            <a:fld id="{00000000-1234-1234-1234-123412341234}" type="slidenum">
              <a:rPr lang="en-US" kern="1200" smtClean="0">
                <a:solidFill>
                  <a:prstClr val="black"/>
                </a:solidFill>
              </a:rPr>
              <a:pPr defTabSz="685800" rtl="0"/>
              <a:t>‹#›</a:t>
            </a:fld>
            <a:endParaRPr lang="en-US" kern="1200">
              <a:solidFill>
                <a:prstClr val="black"/>
              </a:solidFill>
            </a:endParaRPr>
          </a:p>
        </p:txBody>
      </p:sp>
    </p:spTree>
    <p:extLst>
      <p:ext uri="{BB962C8B-B14F-4D97-AF65-F5344CB8AC3E}">
        <p14:creationId xmlns:p14="http://schemas.microsoft.com/office/powerpoint/2010/main" val="3561589601"/>
      </p:ext>
    </p:extLst>
  </p:cSld>
  <p:clrMapOvr>
    <a:masterClrMapping/>
  </p:clrMapOvr>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333500"/>
            <a:ext cx="4038600" cy="3684240"/>
          </a:xfrm>
        </p:spPr>
        <p:txBody>
          <a:bodyPr rtlCol="0"/>
          <a:lstStyle>
            <a:lvl1pPr>
              <a:defRPr sz="1500"/>
            </a:lvl1pPr>
            <a:lvl2pPr>
              <a:defRPr sz="1350"/>
            </a:lvl2pPr>
            <a:lvl3pPr>
              <a:defRPr sz="1350"/>
            </a:lvl3pPr>
            <a:lvl4pPr>
              <a:defRPr sz="1200"/>
            </a:lvl4pPr>
            <a:lvl5pPr>
              <a:defRPr sz="1200"/>
            </a:lvl5pPr>
            <a:lvl6pPr>
              <a:defRPr sz="1350"/>
            </a:lvl6pPr>
            <a:lvl7pPr>
              <a:defRPr sz="1350"/>
            </a:lvl7pPr>
            <a:lvl8pPr>
              <a:defRPr sz="1350"/>
            </a:lvl8pPr>
            <a:lvl9pPr>
              <a:defRPr sz="135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684240"/>
          </a:xfrm>
        </p:spPr>
        <p:txBody>
          <a:bodyPr rtlCol="0"/>
          <a:lstStyle>
            <a:lvl1pPr>
              <a:defRPr sz="1500"/>
            </a:lvl1pPr>
            <a:lvl2pPr>
              <a:defRPr sz="1350"/>
            </a:lvl2pPr>
            <a:lvl3pPr>
              <a:defRPr sz="1350"/>
            </a:lvl3pPr>
            <a:lvl4pPr>
              <a:defRPr sz="1200"/>
            </a:lvl4pPr>
            <a:lvl5pPr>
              <a:defRPr sz="1200"/>
            </a:lvl5pPr>
            <a:lvl6pPr>
              <a:defRPr sz="1350"/>
            </a:lvl6pPr>
            <a:lvl7pPr>
              <a:defRPr sz="1350"/>
            </a:lvl7pPr>
            <a:lvl8pPr>
              <a:defRPr sz="1350"/>
            </a:lvl8pPr>
            <a:lvl9pPr>
              <a:defRPr sz="135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2"/>
            <a:ext cx="4040188" cy="533135"/>
          </a:xfrm>
        </p:spPr>
        <p:txBody>
          <a:bodyPr rtlCol="0" anchor="b"/>
          <a:lstStyle>
            <a:lvl1pPr marL="0" indent="0">
              <a:buNone/>
              <a:defRPr sz="1500" b="1"/>
            </a:lvl1pPr>
            <a:lvl2pPr marL="342886" indent="0">
              <a:buNone/>
              <a:defRPr sz="1500" b="1"/>
            </a:lvl2pPr>
            <a:lvl3pPr marL="685773" indent="0">
              <a:buNone/>
              <a:defRPr sz="1350" b="1"/>
            </a:lvl3pPr>
            <a:lvl4pPr marL="1028659" indent="0">
              <a:buNone/>
              <a:defRPr sz="1200" b="1"/>
            </a:lvl4pPr>
            <a:lvl5pPr marL="1371545" indent="0">
              <a:buNone/>
              <a:defRPr sz="1200" b="1"/>
            </a:lvl5pPr>
            <a:lvl6pPr marL="1714431" indent="0">
              <a:buNone/>
              <a:defRPr sz="1200" b="1"/>
            </a:lvl6pPr>
            <a:lvl7pPr marL="2057318" indent="0">
              <a:buNone/>
              <a:defRPr sz="1200" b="1"/>
            </a:lvl7pPr>
            <a:lvl8pPr marL="2400204" indent="0">
              <a:buNone/>
              <a:defRPr sz="1200" b="1"/>
            </a:lvl8pPr>
            <a:lvl9pPr marL="2743090" indent="0">
              <a:buNone/>
              <a:defRPr sz="1200" b="1"/>
            </a:lvl9pPr>
          </a:lstStyle>
          <a:p>
            <a:pPr lvl="0" rtl="0"/>
            <a:r>
              <a:rPr lang="fr"/>
              <a:t>Click to edit Master text styles</a:t>
            </a:r>
          </a:p>
        </p:txBody>
      </p:sp>
      <p:sp>
        <p:nvSpPr>
          <p:cNvPr id="4" name="Content Placeholder 3"/>
          <p:cNvSpPr>
            <a:spLocks noGrp="1"/>
          </p:cNvSpPr>
          <p:nvPr>
            <p:ph sz="half" idx="2"/>
          </p:nvPr>
        </p:nvSpPr>
        <p:spPr>
          <a:xfrm>
            <a:off x="457200" y="1812397"/>
            <a:ext cx="4040188" cy="3205344"/>
          </a:xfrm>
        </p:spPr>
        <p:txBody>
          <a:bodyPr rtlCol="0"/>
          <a:lstStyle>
            <a:lvl1pPr>
              <a:defRPr sz="150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8" y="1279262"/>
            <a:ext cx="4041775" cy="533135"/>
          </a:xfrm>
        </p:spPr>
        <p:txBody>
          <a:bodyPr rtlCol="0" anchor="b"/>
          <a:lstStyle>
            <a:lvl1pPr marL="0" indent="0">
              <a:buNone/>
              <a:defRPr sz="1500" b="1"/>
            </a:lvl1pPr>
            <a:lvl2pPr marL="342886" indent="0">
              <a:buNone/>
              <a:defRPr sz="1500" b="1"/>
            </a:lvl2pPr>
            <a:lvl3pPr marL="685773" indent="0">
              <a:buNone/>
              <a:defRPr sz="1350" b="1"/>
            </a:lvl3pPr>
            <a:lvl4pPr marL="1028659" indent="0">
              <a:buNone/>
              <a:defRPr sz="1200" b="1"/>
            </a:lvl4pPr>
            <a:lvl5pPr marL="1371545" indent="0">
              <a:buNone/>
              <a:defRPr sz="1200" b="1"/>
            </a:lvl5pPr>
            <a:lvl6pPr marL="1714431" indent="0">
              <a:buNone/>
              <a:defRPr sz="1200" b="1"/>
            </a:lvl6pPr>
            <a:lvl7pPr marL="2057318" indent="0">
              <a:buNone/>
              <a:defRPr sz="1200" b="1"/>
            </a:lvl7pPr>
            <a:lvl8pPr marL="2400204" indent="0">
              <a:buNone/>
              <a:defRPr sz="1200" b="1"/>
            </a:lvl8pPr>
            <a:lvl9pPr marL="2743090" indent="0">
              <a:buNone/>
              <a:defRPr sz="1200" b="1"/>
            </a:lvl9pPr>
          </a:lstStyle>
          <a:p>
            <a:pPr lvl="0" rtl="0"/>
            <a:r>
              <a:rPr lang="fr"/>
              <a:t>Click to edit Master text styles</a:t>
            </a:r>
          </a:p>
        </p:txBody>
      </p:sp>
      <p:sp>
        <p:nvSpPr>
          <p:cNvPr id="6" name="Content Placeholder 5"/>
          <p:cNvSpPr>
            <a:spLocks noGrp="1"/>
          </p:cNvSpPr>
          <p:nvPr>
            <p:ph sz="quarter" idx="4"/>
          </p:nvPr>
        </p:nvSpPr>
        <p:spPr>
          <a:xfrm>
            <a:off x="4645028" y="1812397"/>
            <a:ext cx="4041775" cy="3205344"/>
          </a:xfrm>
        </p:spPr>
        <p:txBody>
          <a:bodyPr rtlCol="0"/>
          <a:lstStyle>
            <a:lvl1pPr>
              <a:defRPr sz="150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27543"/>
            <a:ext cx="3008313" cy="968375"/>
          </a:xfrm>
        </p:spPr>
        <p:txBody>
          <a:bodyPr rtlCol="0" anchor="b"/>
          <a:lstStyle>
            <a:lvl1pPr algn="l">
              <a:defRPr sz="1500" b="1"/>
            </a:lvl1pPr>
          </a:lstStyle>
          <a:p>
            <a:pPr rtl="0"/>
            <a:r>
              <a:rPr lang="fr"/>
              <a:t>Click to edit Master title style</a:t>
            </a:r>
          </a:p>
        </p:txBody>
      </p:sp>
      <p:sp>
        <p:nvSpPr>
          <p:cNvPr id="3" name="Content Placeholder 2"/>
          <p:cNvSpPr>
            <a:spLocks noGrp="1"/>
          </p:cNvSpPr>
          <p:nvPr>
            <p:ph idx="1"/>
          </p:nvPr>
        </p:nvSpPr>
        <p:spPr>
          <a:xfrm>
            <a:off x="3575050" y="227542"/>
            <a:ext cx="5111750" cy="4807550"/>
          </a:xfrm>
        </p:spPr>
        <p:txBody>
          <a:bodyPr rtlCol="0"/>
          <a:lstStyle>
            <a:lvl1pPr>
              <a:defRPr sz="1500"/>
            </a:lvl1pPr>
            <a:lvl2pPr>
              <a:defRPr sz="1350"/>
            </a:lvl2pPr>
            <a:lvl3pPr>
              <a:defRPr sz="1350"/>
            </a:lvl3pPr>
            <a:lvl4pPr>
              <a:defRPr sz="1200"/>
            </a:lvl4pPr>
            <a:lvl5pPr>
              <a:defRPr sz="1200"/>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3" y="1195920"/>
            <a:ext cx="3008313" cy="3839174"/>
          </a:xfrm>
        </p:spPr>
        <p:txBody>
          <a:bodyPr rtlCol="0"/>
          <a:lstStyle>
            <a:lvl1pPr marL="0" indent="0">
              <a:buNone/>
              <a:defRPr sz="1500"/>
            </a:lvl1pPr>
            <a:lvl2pPr marL="342886" indent="0">
              <a:buNone/>
              <a:defRPr sz="900"/>
            </a:lvl2pPr>
            <a:lvl3pPr marL="685773" indent="0">
              <a:buNone/>
              <a:defRPr sz="750"/>
            </a:lvl3pPr>
            <a:lvl4pPr marL="1028659" indent="0">
              <a:buNone/>
              <a:defRPr sz="675"/>
            </a:lvl4pPr>
            <a:lvl5pPr marL="1371545" indent="0">
              <a:buNone/>
              <a:defRPr sz="675"/>
            </a:lvl5pPr>
            <a:lvl6pPr marL="1714431" indent="0">
              <a:buNone/>
              <a:defRPr sz="675"/>
            </a:lvl6pPr>
            <a:lvl7pPr marL="2057318" indent="0">
              <a:buNone/>
              <a:defRPr sz="675"/>
            </a:lvl7pPr>
            <a:lvl8pPr marL="2400204" indent="0">
              <a:buNone/>
              <a:defRPr sz="675"/>
            </a:lvl8pPr>
            <a:lvl9pPr marL="2743090" indent="0">
              <a:buNone/>
              <a:defRPr sz="675"/>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50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1500"/>
            </a:lvl1pPr>
            <a:lvl2pPr marL="342886" indent="0">
              <a:buNone/>
              <a:defRPr sz="2100"/>
            </a:lvl2pPr>
            <a:lvl3pPr marL="685773" indent="0">
              <a:buNone/>
              <a:defRPr sz="1800"/>
            </a:lvl3pPr>
            <a:lvl4pPr marL="1028659" indent="0">
              <a:buNone/>
              <a:defRPr sz="1500"/>
            </a:lvl4pPr>
            <a:lvl5pPr marL="1371545" indent="0">
              <a:buNone/>
              <a:defRPr sz="1500"/>
            </a:lvl5pPr>
            <a:lvl6pPr marL="1714431" indent="0">
              <a:buNone/>
              <a:defRPr sz="1500"/>
            </a:lvl6pPr>
            <a:lvl7pPr marL="2057318" indent="0">
              <a:buNone/>
              <a:defRPr sz="1500"/>
            </a:lvl7pPr>
            <a:lvl8pPr marL="2400204" indent="0">
              <a:buNone/>
              <a:defRPr sz="1500"/>
            </a:lvl8pPr>
            <a:lvl9pPr marL="2743090" indent="0">
              <a:buNone/>
              <a:defRPr sz="150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544958"/>
          </a:xfrm>
        </p:spPr>
        <p:txBody>
          <a:bodyPr rtlCol="0"/>
          <a:lstStyle>
            <a:lvl1pPr marL="0" indent="0">
              <a:buNone/>
              <a:defRPr sz="1050"/>
            </a:lvl1pPr>
            <a:lvl2pPr marL="342886" indent="0">
              <a:buNone/>
              <a:defRPr sz="900"/>
            </a:lvl2pPr>
            <a:lvl3pPr marL="685773" indent="0">
              <a:buNone/>
              <a:defRPr sz="750"/>
            </a:lvl3pPr>
            <a:lvl4pPr marL="1028659" indent="0">
              <a:buNone/>
              <a:defRPr sz="675"/>
            </a:lvl4pPr>
            <a:lvl5pPr marL="1371545" indent="0">
              <a:buNone/>
              <a:defRPr sz="675"/>
            </a:lvl5pPr>
            <a:lvl6pPr marL="1714431" indent="0">
              <a:buNone/>
              <a:defRPr sz="675"/>
            </a:lvl6pPr>
            <a:lvl7pPr marL="2057318" indent="0">
              <a:buNone/>
              <a:defRPr sz="675"/>
            </a:lvl7pPr>
            <a:lvl8pPr marL="2400204" indent="0">
              <a:buNone/>
              <a:defRPr sz="675"/>
            </a:lvl8pPr>
            <a:lvl9pPr marL="2743090" indent="0">
              <a:buNone/>
              <a:defRPr sz="675"/>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6"/>
            <a:ext cx="2057400" cy="4716867"/>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6"/>
            <a:ext cx="6019800" cy="4716867"/>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Titre et texte">
    <p:spTree>
      <p:nvGrpSpPr>
        <p:cNvPr id="1" name=""/>
        <p:cNvGrpSpPr/>
        <p:nvPr/>
      </p:nvGrpSpPr>
      <p:grpSpPr>
        <a:xfrm>
          <a:off x="0" y="0"/>
          <a:ext cx="0" cy="0"/>
          <a:chOff x="0" y="0"/>
          <a:chExt cx="0" cy="0"/>
        </a:xfrm>
      </p:grpSpPr>
      <p:sp>
        <p:nvSpPr>
          <p:cNvPr id="7" name="Rectangle 7"/>
          <p:cNvSpPr>
            <a:spLocks noGrp="1"/>
          </p:cNvSpPr>
          <p:nvPr>
            <p:ph type="body" idx="1"/>
          </p:nvPr>
        </p:nvSpPr>
        <p:spPr>
          <a:xfrm>
            <a:off x="457200" y="1333504"/>
            <a:ext cx="8229600" cy="3771636"/>
          </a:xfrm>
          <a:prstGeom prst="rect">
            <a:avLst/>
          </a:prstGeom>
        </p:spPr>
        <p:txBody>
          <a:bodyPr rtlCol="0"/>
          <a:lstStyle/>
          <a:p>
            <a:pPr lvl="0" rtl="0"/>
            <a:r>
              <a:rPr lang="fr"/>
              <a:t>Cliquez pour modifier les styles du texte du masque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9" name="Title 8"/>
          <p:cNvSpPr>
            <a:spLocks noGrp="1"/>
          </p:cNvSpPr>
          <p:nvPr>
            <p:ph type="title"/>
          </p:nvPr>
        </p:nvSpPr>
        <p:spPr>
          <a:xfrm>
            <a:off x="457200" y="299554"/>
            <a:ext cx="8229600" cy="952500"/>
          </a:xfrm>
          <a:prstGeom prst="rect">
            <a:avLst/>
          </a:prstGeom>
        </p:spPr>
        <p:txBody>
          <a:bodyPr rtlCol="0" anchor="b" anchorCtr="0">
            <a:normAutofit/>
          </a:bodyPr>
          <a:lstStyle/>
          <a:p>
            <a:pPr rtl="0"/>
            <a:r>
              <a:rPr lang="fr"/>
              <a:t>Cliquez pour modifier le style du titre</a:t>
            </a:r>
          </a:p>
        </p:txBody>
      </p:sp>
      <p:sp>
        <p:nvSpPr>
          <p:cNvPr id="4" name="Date Placeholder 7"/>
          <p:cNvSpPr>
            <a:spLocks noGrp="1"/>
          </p:cNvSpPr>
          <p:nvPr>
            <p:ph type="dt" sz="half" idx="10"/>
          </p:nvPr>
        </p:nvSpPr>
        <p:spPr>
          <a:xfrm>
            <a:off x="1000125" y="5298282"/>
            <a:ext cx="2133600" cy="396875"/>
          </a:xfrm>
          <a:prstGeom prst="rect">
            <a:avLst/>
          </a:prstGeom>
        </p:spPr>
        <p:txBody>
          <a:bodyPr rtlCol="0"/>
          <a:lstStyle>
            <a:lvl1pPr eaLnBrk="1" fontAlgn="auto" hangingPunct="1">
              <a:spcBef>
                <a:spcPts val="0"/>
              </a:spcBef>
              <a:spcAft>
                <a:spcPts val="0"/>
              </a:spcAft>
              <a:defRPr sz="1500">
                <a:solidFill>
                  <a:prstClr val="black"/>
                </a:solidFill>
                <a:latin typeface="Tahoma" pitchFamily="34" charset="0"/>
              </a:defRPr>
            </a:lvl1pPr>
          </a:lstStyle>
          <a:p>
            <a:pPr rtl="0">
              <a:defRPr/>
            </a:pPr>
            <a:r>
              <a:rPr lang="fr"/>
              <a:t>12/12/2011</a:t>
            </a:r>
          </a:p>
        </p:txBody>
      </p:sp>
      <p:sp>
        <p:nvSpPr>
          <p:cNvPr id="5" name="Slide Number Placeholder 9"/>
          <p:cNvSpPr>
            <a:spLocks noGrp="1"/>
          </p:cNvSpPr>
          <p:nvPr>
            <p:ph type="sldNum" sz="quarter" idx="11"/>
          </p:nvPr>
        </p:nvSpPr>
        <p:spPr>
          <a:xfrm>
            <a:off x="6081713" y="5204354"/>
            <a:ext cx="2133600" cy="396875"/>
          </a:xfrm>
        </p:spPr>
        <p:txBody>
          <a:bodyPr rtlCol="0"/>
          <a:lstStyle>
            <a:lvl1pPr eaLnBrk="1" fontAlgn="auto" hangingPunct="1">
              <a:spcBef>
                <a:spcPts val="0"/>
              </a:spcBef>
              <a:spcAft>
                <a:spcPts val="0"/>
              </a:spcAft>
              <a:defRPr sz="1500">
                <a:solidFill>
                  <a:prstClr val="black"/>
                </a:solidFill>
                <a:latin typeface="Tahoma" pitchFamily="34" charset="0"/>
                <a:ea typeface="+mn-ea"/>
              </a:defRPr>
            </a:lvl1pPr>
          </a:lstStyle>
          <a:p>
            <a:pPr rtl="0">
              <a:defRPr/>
            </a:pPr>
            <a:fld id="{A8FC080F-B965-4EE3-9E1F-930D0FA1D393}" type="slidenum">
              <a:rPr lang="fr-FR"/>
              <a:pPr rtl="0">
                <a:defRPr/>
              </a:pPr>
              <a:t>‹#›</a:t>
            </a:fld>
            <a:endParaRPr lang="fr-FR"/>
          </a:p>
        </p:txBody>
      </p:sp>
      <p:sp>
        <p:nvSpPr>
          <p:cNvPr id="6" name="Footer Placeholder 10"/>
          <p:cNvSpPr>
            <a:spLocks noGrp="1"/>
          </p:cNvSpPr>
          <p:nvPr>
            <p:ph type="ftr" sz="quarter" idx="12"/>
          </p:nvPr>
        </p:nvSpPr>
        <p:spPr>
          <a:xfrm>
            <a:off x="3124200" y="5204354"/>
            <a:ext cx="2895600" cy="396875"/>
          </a:xfrm>
        </p:spPr>
        <p:txBody>
          <a:bodyPr rtlCol="0"/>
          <a:lstStyle>
            <a:lvl1pPr eaLnBrk="1" fontAlgn="auto" hangingPunct="1">
              <a:spcBef>
                <a:spcPts val="0"/>
              </a:spcBef>
              <a:spcAft>
                <a:spcPts val="0"/>
              </a:spcAft>
              <a:defRPr sz="1500">
                <a:solidFill>
                  <a:prstClr val="black"/>
                </a:solidFill>
                <a:latin typeface="Tahoma" pitchFamily="34" charset="0"/>
              </a:defRPr>
            </a:lvl1pPr>
          </a:lstStyle>
          <a:p>
            <a:pPr rtl="0">
              <a:defRPr/>
            </a:pPr>
            <a:endParaRPr lang="fr-FR"/>
          </a:p>
        </p:txBody>
      </p:sp>
    </p:spTree>
    <p:extLst>
      <p:ext uri="{BB962C8B-B14F-4D97-AF65-F5344CB8AC3E}">
        <p14:creationId xmlns:p14="http://schemas.microsoft.com/office/powerpoint/2010/main" val="15919400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8" name="Rectangle 1"/>
          <p:cNvSpPr/>
          <p:nvPr/>
        </p:nvSpPr>
        <p:spPr>
          <a:xfrm>
            <a:off x="0" y="10"/>
            <a:ext cx="9144000" cy="3629021"/>
          </a:xfrm>
          <a:prstGeom prst="rect">
            <a:avLst/>
          </a:prstGeom>
          <a:solidFill>
            <a:srgbClr val="ECF2F8"/>
          </a:solidFill>
          <a:ln w="12700">
            <a:miter lim="400000"/>
          </a:ln>
        </p:spPr>
        <p:txBody>
          <a:bodyPr lIns="34289" rIns="34289" anchor="ctr"/>
          <a:lstStyle/>
          <a:p>
            <a:pPr algn="ctr" hangingPunct="0">
              <a:defRPr sz="500">
                <a:solidFill>
                  <a:srgbClr val="FFFFFF"/>
                </a:solidFill>
                <a:latin typeface="+mn-lt"/>
                <a:ea typeface="+mn-ea"/>
                <a:cs typeface="+mn-cs"/>
                <a:sym typeface="Source Sans Pro Regular"/>
              </a:defRPr>
            </a:pPr>
            <a:endParaRPr sz="375">
              <a:solidFill>
                <a:srgbClr val="FFFFFF"/>
              </a:solidFill>
              <a:latin typeface="Source Sans Pro Regular"/>
              <a:ea typeface="+mn-ea"/>
              <a:cs typeface="+mn-cs"/>
              <a:sym typeface="Source Sans Pro Regular"/>
            </a:endParaRPr>
          </a:p>
        </p:txBody>
      </p:sp>
      <p:pic>
        <p:nvPicPr>
          <p:cNvPr id="19" name="Image" descr="Image"/>
          <p:cNvPicPr>
            <a:picLocks noChangeAspect="1"/>
          </p:cNvPicPr>
          <p:nvPr/>
        </p:nvPicPr>
        <p:blipFill>
          <a:blip r:embed="rId2"/>
          <a:stretch>
            <a:fillRect/>
          </a:stretch>
        </p:blipFill>
        <p:spPr>
          <a:xfrm>
            <a:off x="-9813" y="-12961"/>
            <a:ext cx="4924054" cy="4502672"/>
          </a:xfrm>
          <a:prstGeom prst="rect">
            <a:avLst/>
          </a:prstGeom>
          <a:ln w="12700">
            <a:miter lim="400000"/>
          </a:ln>
        </p:spPr>
      </p:pic>
      <p:pic>
        <p:nvPicPr>
          <p:cNvPr id="25" name="Picture 18" descr="Picture 18"/>
          <p:cNvPicPr>
            <a:picLocks noChangeAspect="1"/>
          </p:cNvPicPr>
          <p:nvPr/>
        </p:nvPicPr>
        <p:blipFill>
          <a:blip r:embed="rId3"/>
          <a:stretch>
            <a:fillRect/>
          </a:stretch>
        </p:blipFill>
        <p:spPr>
          <a:xfrm>
            <a:off x="6751867" y="4264135"/>
            <a:ext cx="2117562" cy="757238"/>
          </a:xfrm>
          <a:prstGeom prst="rect">
            <a:avLst/>
          </a:prstGeom>
          <a:ln w="12700">
            <a:miter lim="400000"/>
          </a:ln>
        </p:spPr>
      </p:pic>
      <p:sp>
        <p:nvSpPr>
          <p:cNvPr id="27" name="Body Level One…"/>
          <p:cNvSpPr txBox="1">
            <a:spLocks noGrp="1"/>
          </p:cNvSpPr>
          <p:nvPr>
            <p:ph type="body" sz="quarter" idx="1"/>
          </p:nvPr>
        </p:nvSpPr>
        <p:spPr>
          <a:xfrm>
            <a:off x="4144295" y="2909890"/>
            <a:ext cx="4444154" cy="7620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28" name="Title Text"/>
          <p:cNvSpPr txBox="1">
            <a:spLocks noGrp="1"/>
          </p:cNvSpPr>
          <p:nvPr>
            <p:ph type="title"/>
          </p:nvPr>
        </p:nvSpPr>
        <p:spPr>
          <a:xfrm>
            <a:off x="388347" y="1322971"/>
            <a:ext cx="3367605" cy="2008564"/>
          </a:xfrm>
          <a:prstGeom prst="rect">
            <a:avLst/>
          </a:prstGeom>
        </p:spPr>
        <p:txBody>
          <a:bodyPr/>
          <a:lstStyle/>
          <a:p>
            <a:r>
              <a:t>Title Text</a:t>
            </a:r>
          </a:p>
        </p:txBody>
      </p:sp>
      <p:pic>
        <p:nvPicPr>
          <p:cNvPr id="14" name="Picture 13" descr="A picture containing text, font, graphics, screenshot&#10;&#10;Description automatically generated">
            <a:extLst>
              <a:ext uri="{FF2B5EF4-FFF2-40B4-BE49-F238E27FC236}">
                <a16:creationId xmlns:a16="http://schemas.microsoft.com/office/drawing/2014/main" id="{0B5347E0-5649-4B24-AB60-A78D8BB478A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224DE4E8-D6EC-4E25-BC92-DBAE1AE7ABF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2"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3"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6"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46337759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white" preserve="1">
  <p:cSld name="Title and Content white">
    <p:spTree>
      <p:nvGrpSpPr>
        <p:cNvPr id="1" name="Shape 88"/>
        <p:cNvGrpSpPr/>
        <p:nvPr/>
      </p:nvGrpSpPr>
      <p:grpSpPr>
        <a:xfrm>
          <a:off x="0" y="0"/>
          <a:ext cx="0" cy="0"/>
          <a:chOff x="0" y="0"/>
          <a:chExt cx="0" cy="0"/>
        </a:xfrm>
      </p:grpSpPr>
      <p:sp>
        <p:nvSpPr>
          <p:cNvPr id="89" name="Google Shape;89;p72"/>
          <p:cNvSpPr txBox="1">
            <a:spLocks noGrp="1"/>
          </p:cNvSpPr>
          <p:nvPr>
            <p:ph type="body" idx="1"/>
          </p:nvPr>
        </p:nvSpPr>
        <p:spPr>
          <a:xfrm>
            <a:off x="360000" y="1500000"/>
            <a:ext cx="8424001" cy="3531000"/>
          </a:xfrm>
          <a:prstGeom prst="rect">
            <a:avLst/>
          </a:prstGeom>
          <a:noFill/>
          <a:ln>
            <a:noFill/>
          </a:ln>
        </p:spPr>
        <p:txBody>
          <a:bodyPr spcFirstLastPara="1" wrap="square" lIns="18000" tIns="0" rIns="18000" bIns="0" rtlCol="0" anchor="t" anchorCtr="0">
            <a:noAutofit/>
          </a:bodyPr>
          <a:lstStyle>
            <a:lvl1pPr marL="342900" lvl="0" indent="-171450" algn="l">
              <a:lnSpc>
                <a:spcPct val="110000"/>
              </a:lnSpc>
              <a:spcBef>
                <a:spcPts val="750"/>
              </a:spcBef>
              <a:spcAft>
                <a:spcPts val="0"/>
              </a:spcAft>
              <a:buSzPts val="1440"/>
              <a:buNone/>
              <a:defRPr/>
            </a:lvl1pPr>
            <a:lvl2pPr marL="685800" lvl="1" indent="-257175" algn="l">
              <a:lnSpc>
                <a:spcPct val="110000"/>
              </a:lnSpc>
              <a:spcBef>
                <a:spcPts val="450"/>
              </a:spcBef>
              <a:spcAft>
                <a:spcPts val="0"/>
              </a:spcAft>
              <a:buSzPts val="1800"/>
              <a:buChar char="•"/>
              <a:defRPr/>
            </a:lvl2pPr>
            <a:lvl3pPr marL="1028700" lvl="2" indent="-257175" algn="l">
              <a:lnSpc>
                <a:spcPct val="110000"/>
              </a:lnSpc>
              <a:spcBef>
                <a:spcPts val="450"/>
              </a:spcBef>
              <a:spcAft>
                <a:spcPts val="0"/>
              </a:spcAft>
              <a:buSzPts val="1800"/>
              <a:buChar char="•"/>
              <a:defRPr/>
            </a:lvl3pPr>
            <a:lvl4pPr marL="1371600" lvl="3" indent="-257175" algn="l">
              <a:lnSpc>
                <a:spcPct val="110000"/>
              </a:lnSpc>
              <a:spcBef>
                <a:spcPts val="450"/>
              </a:spcBef>
              <a:spcAft>
                <a:spcPts val="0"/>
              </a:spcAft>
              <a:buSzPts val="1800"/>
              <a:buChar char="•"/>
              <a:defRPr/>
            </a:lvl4pPr>
            <a:lvl5pPr marL="1714500" lvl="4" indent="-257175" algn="l">
              <a:lnSpc>
                <a:spcPct val="110000"/>
              </a:lnSpc>
              <a:spcBef>
                <a:spcPts val="450"/>
              </a:spcBef>
              <a:spcAft>
                <a:spcPts val="0"/>
              </a:spcAft>
              <a:buSzPts val="1800"/>
              <a:buChar char="•"/>
              <a:defRPr/>
            </a:lvl5pPr>
            <a:lvl6pPr marL="2057400" lvl="5" indent="-257175" algn="l">
              <a:lnSpc>
                <a:spcPct val="90000"/>
              </a:lnSpc>
              <a:spcBef>
                <a:spcPts val="450"/>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rtl="0"/>
            <a:endParaRPr/>
          </a:p>
        </p:txBody>
      </p:sp>
      <p:sp>
        <p:nvSpPr>
          <p:cNvPr id="90" name="Google Shape;90;p72"/>
          <p:cNvSpPr txBox="1">
            <a:spLocks noGrp="1"/>
          </p:cNvSpPr>
          <p:nvPr>
            <p:ph type="body" idx="2"/>
          </p:nvPr>
        </p:nvSpPr>
        <p:spPr>
          <a:xfrm>
            <a:off x="360364" y="990003"/>
            <a:ext cx="6120000" cy="240771"/>
          </a:xfrm>
          <a:prstGeom prst="rect">
            <a:avLst/>
          </a:prstGeom>
          <a:noFill/>
          <a:ln>
            <a:noFill/>
          </a:ln>
        </p:spPr>
        <p:txBody>
          <a:bodyPr spcFirstLastPara="1" wrap="square" lIns="18000" tIns="0" rIns="18000" bIns="0" rtlCol="0" anchor="ctr" anchorCtr="0">
            <a:normAutofit/>
          </a:bodyPr>
          <a:lstStyle>
            <a:lvl1pPr marL="342900" lvl="0" indent="-171450" algn="l">
              <a:lnSpc>
                <a:spcPct val="110000"/>
              </a:lnSpc>
              <a:spcBef>
                <a:spcPts val="750"/>
              </a:spcBef>
              <a:spcAft>
                <a:spcPts val="0"/>
              </a:spcAft>
              <a:buSzPts val="1280"/>
              <a:buFont typeface="Arial"/>
              <a:buNone/>
              <a:defRPr sz="1200" b="0">
                <a:solidFill>
                  <a:schemeClr val="dk1"/>
                </a:solidFill>
                <a:latin typeface="Arial"/>
                <a:ea typeface="Arial"/>
                <a:cs typeface="Arial"/>
                <a:sym typeface="Arial"/>
              </a:defRPr>
            </a:lvl1pPr>
            <a:lvl2pPr marL="685800" lvl="1" indent="-257175" algn="l">
              <a:lnSpc>
                <a:spcPct val="110000"/>
              </a:lnSpc>
              <a:spcBef>
                <a:spcPts val="450"/>
              </a:spcBef>
              <a:spcAft>
                <a:spcPts val="0"/>
              </a:spcAft>
              <a:buSzPts val="1800"/>
              <a:buChar char="•"/>
              <a:defRPr/>
            </a:lvl2pPr>
            <a:lvl3pPr marL="1028700" lvl="2" indent="-257175" algn="l">
              <a:lnSpc>
                <a:spcPct val="110000"/>
              </a:lnSpc>
              <a:spcBef>
                <a:spcPts val="450"/>
              </a:spcBef>
              <a:spcAft>
                <a:spcPts val="0"/>
              </a:spcAft>
              <a:buSzPts val="1800"/>
              <a:buChar char="•"/>
              <a:defRPr/>
            </a:lvl3pPr>
            <a:lvl4pPr marL="1371600" lvl="3" indent="-257175" algn="l">
              <a:lnSpc>
                <a:spcPct val="110000"/>
              </a:lnSpc>
              <a:spcBef>
                <a:spcPts val="450"/>
              </a:spcBef>
              <a:spcAft>
                <a:spcPts val="0"/>
              </a:spcAft>
              <a:buSzPts val="1800"/>
              <a:buChar char="•"/>
              <a:defRPr/>
            </a:lvl4pPr>
            <a:lvl5pPr marL="1714500" lvl="4" indent="-257175" algn="l">
              <a:lnSpc>
                <a:spcPct val="110000"/>
              </a:lnSpc>
              <a:spcBef>
                <a:spcPts val="450"/>
              </a:spcBef>
              <a:spcAft>
                <a:spcPts val="0"/>
              </a:spcAft>
              <a:buSzPts val="1800"/>
              <a:buChar char="•"/>
              <a:defRPr/>
            </a:lvl5pPr>
            <a:lvl6pPr marL="2057400" lvl="5" indent="-257175" algn="l">
              <a:lnSpc>
                <a:spcPct val="90000"/>
              </a:lnSpc>
              <a:spcBef>
                <a:spcPts val="450"/>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rtl="0"/>
            <a:endParaRPr/>
          </a:p>
        </p:txBody>
      </p:sp>
      <p:sp>
        <p:nvSpPr>
          <p:cNvPr id="91" name="Google Shape;91;p72"/>
          <p:cNvSpPr txBox="1">
            <a:spLocks noGrp="1"/>
          </p:cNvSpPr>
          <p:nvPr>
            <p:ph type="sldNum" idx="12"/>
          </p:nvPr>
        </p:nvSpPr>
        <p:spPr>
          <a:xfrm>
            <a:off x="8562325" y="5490173"/>
            <a:ext cx="217448" cy="150000"/>
          </a:xfrm>
          <a:prstGeom prst="rect">
            <a:avLst/>
          </a:prstGeom>
          <a:noFill/>
          <a:ln>
            <a:noFill/>
          </a:ln>
        </p:spPr>
        <p:txBody>
          <a:bodyPr spcFirstLastPara="1" wrap="square" lIns="0" tIns="0" rIns="0" bIns="0" rtlCol="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685800" rtl="0"/>
            <a:fld id="{00000000-1234-1234-1234-123412341234}"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
        <p:nvSpPr>
          <p:cNvPr id="92" name="Google Shape;92;p72"/>
          <p:cNvSpPr txBox="1">
            <a:spLocks noGrp="1"/>
          </p:cNvSpPr>
          <p:nvPr>
            <p:ph type="body" idx="3"/>
          </p:nvPr>
        </p:nvSpPr>
        <p:spPr>
          <a:xfrm>
            <a:off x="360000" y="5244710"/>
            <a:ext cx="8419774" cy="173816"/>
          </a:xfrm>
          <a:prstGeom prst="rect">
            <a:avLst/>
          </a:prstGeom>
          <a:noFill/>
          <a:ln>
            <a:noFill/>
          </a:ln>
        </p:spPr>
        <p:txBody>
          <a:bodyPr spcFirstLastPara="1" wrap="square" lIns="18000" tIns="0" rIns="18000" bIns="0" rtlCol="0" anchor="t" anchorCtr="0">
            <a:normAutofit/>
          </a:bodyPr>
          <a:lstStyle>
            <a:lvl1pPr marL="342900" lvl="0" indent="-171450" algn="l">
              <a:lnSpc>
                <a:spcPct val="100000"/>
              </a:lnSpc>
              <a:spcBef>
                <a:spcPts val="0"/>
              </a:spcBef>
              <a:spcAft>
                <a:spcPts val="0"/>
              </a:spcAft>
              <a:buSzPts val="640"/>
              <a:buFont typeface="Arial"/>
              <a:buNone/>
              <a:defRPr sz="600" b="0">
                <a:solidFill>
                  <a:schemeClr val="dk1"/>
                </a:solidFill>
                <a:latin typeface="Arial"/>
                <a:ea typeface="Arial"/>
                <a:cs typeface="Arial"/>
                <a:sym typeface="Arial"/>
              </a:defRPr>
            </a:lvl1pPr>
            <a:lvl2pPr marL="685800" lvl="1" indent="-257175" algn="l">
              <a:lnSpc>
                <a:spcPct val="110000"/>
              </a:lnSpc>
              <a:spcBef>
                <a:spcPts val="375"/>
              </a:spcBef>
              <a:spcAft>
                <a:spcPts val="0"/>
              </a:spcAft>
              <a:buSzPts val="1800"/>
              <a:buChar char="•"/>
              <a:defRPr/>
            </a:lvl2pPr>
            <a:lvl3pPr marL="1028700" lvl="2" indent="-257175" algn="l">
              <a:lnSpc>
                <a:spcPct val="110000"/>
              </a:lnSpc>
              <a:spcBef>
                <a:spcPts val="450"/>
              </a:spcBef>
              <a:spcAft>
                <a:spcPts val="0"/>
              </a:spcAft>
              <a:buSzPts val="1800"/>
              <a:buChar char="•"/>
              <a:defRPr/>
            </a:lvl3pPr>
            <a:lvl4pPr marL="1371600" lvl="3" indent="-257175" algn="l">
              <a:lnSpc>
                <a:spcPct val="110000"/>
              </a:lnSpc>
              <a:spcBef>
                <a:spcPts val="450"/>
              </a:spcBef>
              <a:spcAft>
                <a:spcPts val="0"/>
              </a:spcAft>
              <a:buSzPts val="1800"/>
              <a:buChar char="•"/>
              <a:defRPr/>
            </a:lvl4pPr>
            <a:lvl5pPr marL="1714500" lvl="4" indent="-257175" algn="l">
              <a:lnSpc>
                <a:spcPct val="110000"/>
              </a:lnSpc>
              <a:spcBef>
                <a:spcPts val="450"/>
              </a:spcBef>
              <a:spcAft>
                <a:spcPts val="0"/>
              </a:spcAft>
              <a:buSzPts val="1800"/>
              <a:buChar char="•"/>
              <a:defRPr/>
            </a:lvl5pPr>
            <a:lvl6pPr marL="2057400" lvl="5" indent="-257175" algn="l">
              <a:lnSpc>
                <a:spcPct val="90000"/>
              </a:lnSpc>
              <a:spcBef>
                <a:spcPts val="450"/>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pPr rtl="0"/>
            <a:endParaRPr/>
          </a:p>
        </p:txBody>
      </p:sp>
      <p:sp>
        <p:nvSpPr>
          <p:cNvPr id="93" name="Google Shape;93;p72"/>
          <p:cNvSpPr txBox="1">
            <a:spLocks noGrp="1"/>
          </p:cNvSpPr>
          <p:nvPr>
            <p:ph type="title"/>
          </p:nvPr>
        </p:nvSpPr>
        <p:spPr>
          <a:xfrm>
            <a:off x="359999" y="306349"/>
            <a:ext cx="6120000" cy="600000"/>
          </a:xfrm>
          <a:prstGeom prst="rect">
            <a:avLst/>
          </a:prstGeom>
          <a:noFill/>
          <a:ln>
            <a:noFill/>
          </a:ln>
        </p:spPr>
        <p:txBody>
          <a:bodyPr spcFirstLastPara="1" wrap="square" lIns="18000" tIns="0" rIns="360000" bIns="0" rtlCol="0" anchor="b" anchorCtr="0">
            <a:noAutofit/>
          </a:bodyPr>
          <a:lstStyle>
            <a:lvl1pPr lvl="0" algn="l">
              <a:lnSpc>
                <a:spcPct val="90000"/>
              </a:lnSpc>
              <a:spcBef>
                <a:spcPts val="0"/>
              </a:spcBef>
              <a:spcAft>
                <a:spcPts val="0"/>
              </a:spcAft>
              <a:buClr>
                <a:srgbClr val="0092C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Tree>
    <p:extLst>
      <p:ext uri="{BB962C8B-B14F-4D97-AF65-F5344CB8AC3E}">
        <p14:creationId xmlns:p14="http://schemas.microsoft.com/office/powerpoint/2010/main" val="3917909326"/>
      </p:ext>
    </p:extLst>
  </p:cSld>
  <p:clrMapOvr>
    <a:masterClrMapping/>
  </p:clrMapOvr>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sp>
        <p:nvSpPr>
          <p:cNvPr id="40" name="Click to edit Subtitle"/>
          <p:cNvSpPr txBox="1">
            <a:spLocks noGrp="1"/>
          </p:cNvSpPr>
          <p:nvPr>
            <p:ph type="title" hasCustomPrompt="1"/>
          </p:nvPr>
        </p:nvSpPr>
        <p:spPr>
          <a:xfrm>
            <a:off x="143074" y="0"/>
            <a:ext cx="4681450" cy="538053"/>
          </a:xfrm>
          <a:prstGeom prst="rect">
            <a:avLst/>
          </a:prstGeom>
        </p:spPr>
        <p:txBody>
          <a:bodyPr/>
          <a:lstStyle/>
          <a:p>
            <a:r>
              <a:t>Click to edit Subtitle</a:t>
            </a:r>
          </a:p>
        </p:txBody>
      </p:sp>
      <p:sp>
        <p:nvSpPr>
          <p:cNvPr id="41" name="Body Level One…"/>
          <p:cNvSpPr txBox="1">
            <a:spLocks noGrp="1"/>
          </p:cNvSpPr>
          <p:nvPr>
            <p:ph type="body" idx="1"/>
          </p:nvPr>
        </p:nvSpPr>
        <p:spPr>
          <a:xfrm>
            <a:off x="486440" y="1039168"/>
            <a:ext cx="8357883" cy="38783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9" name="Picture 8" descr="A picture containing text, font, graphics, screenshot&#10;&#10;Description automatically generated">
            <a:extLst>
              <a:ext uri="{FF2B5EF4-FFF2-40B4-BE49-F238E27FC236}">
                <a16:creationId xmlns:a16="http://schemas.microsoft.com/office/drawing/2014/main" id="{B3DCD01F-7535-4E3E-921D-00D939EB7C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0" name="Picture 9" descr="A logo of the united nations organization&#10;&#10;Description automatically generated with low confidence">
            <a:extLst>
              <a:ext uri="{FF2B5EF4-FFF2-40B4-BE49-F238E27FC236}">
                <a16:creationId xmlns:a16="http://schemas.microsoft.com/office/drawing/2014/main" id="{605384BD-7277-4546-8852-EDF7D47C58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1"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2"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3"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2618344075"/>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sp>
        <p:nvSpPr>
          <p:cNvPr id="53" name="Click to edit Subtitle"/>
          <p:cNvSpPr txBox="1">
            <a:spLocks noGrp="1"/>
          </p:cNvSpPr>
          <p:nvPr>
            <p:ph type="title" hasCustomPrompt="1"/>
          </p:nvPr>
        </p:nvSpPr>
        <p:spPr>
          <a:xfrm>
            <a:off x="143074" y="668187"/>
            <a:ext cx="4157955" cy="538054"/>
          </a:xfrm>
          <a:prstGeom prst="rect">
            <a:avLst/>
          </a:prstGeom>
        </p:spPr>
        <p:txBody>
          <a:bodyPr/>
          <a:lstStyle>
            <a:lvl1pPr>
              <a:defRPr sz="2100">
                <a:solidFill>
                  <a:srgbClr val="A2010C"/>
                </a:solidFill>
              </a:defRPr>
            </a:lvl1pPr>
          </a:lstStyle>
          <a:p>
            <a:r>
              <a:t>Click to edit Subtitle</a:t>
            </a:r>
          </a:p>
        </p:txBody>
      </p:sp>
      <p:sp>
        <p:nvSpPr>
          <p:cNvPr id="54" name="Body Level One…"/>
          <p:cNvSpPr txBox="1">
            <a:spLocks noGrp="1"/>
          </p:cNvSpPr>
          <p:nvPr>
            <p:ph type="body" idx="1"/>
          </p:nvPr>
        </p:nvSpPr>
        <p:spPr>
          <a:xfrm>
            <a:off x="1304692" y="1320209"/>
            <a:ext cx="6512314" cy="372660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 name="Title 1"/>
          <p:cNvSpPr txBox="1"/>
          <p:nvPr/>
        </p:nvSpPr>
        <p:spPr>
          <a:xfrm>
            <a:off x="177364" y="0"/>
            <a:ext cx="4612870" cy="5380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algn="l" hangingPunct="0"/>
            <a:r>
              <a:rPr sz="2400"/>
              <a:t>Click to edit Subtitle</a:t>
            </a:r>
          </a:p>
        </p:txBody>
      </p:sp>
      <p:sp>
        <p:nvSpPr>
          <p:cNvPr id="56" name="Title 1"/>
          <p:cNvSpPr txBox="1"/>
          <p:nvPr/>
        </p:nvSpPr>
        <p:spPr>
          <a:xfrm>
            <a:off x="177364" y="73150"/>
            <a:ext cx="4612870" cy="5380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algn="l" hangingPunct="0"/>
            <a:r>
              <a:rPr sz="2400"/>
              <a:t>Click to edit Subtitle</a:t>
            </a:r>
          </a:p>
        </p:txBody>
      </p:sp>
      <p:pic>
        <p:nvPicPr>
          <p:cNvPr id="11" name="Picture 10" descr="A picture containing text, font, graphics, screenshot&#10;&#10;Description automatically generated">
            <a:extLst>
              <a:ext uri="{FF2B5EF4-FFF2-40B4-BE49-F238E27FC236}">
                <a16:creationId xmlns:a16="http://schemas.microsoft.com/office/drawing/2014/main" id="{D7715386-3C53-4AC5-B9C7-43BA635441A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2" name="Picture 11" descr="A logo of the united nations organization&#10;&#10;Description automatically generated with low confidence">
            <a:extLst>
              <a:ext uri="{FF2B5EF4-FFF2-40B4-BE49-F238E27FC236}">
                <a16:creationId xmlns:a16="http://schemas.microsoft.com/office/drawing/2014/main" id="{7E5EA8DC-210C-44DF-8630-C06E79EDED3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3"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4"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5"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3229759053"/>
      </p:ext>
    </p:extLst>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63" name="Image" descr="Image"/>
          <p:cNvPicPr>
            <a:picLocks noChangeAspect="1"/>
          </p:cNvPicPr>
          <p:nvPr/>
        </p:nvPicPr>
        <p:blipFill>
          <a:blip r:embed="rId2"/>
          <a:stretch>
            <a:fillRect/>
          </a:stretch>
        </p:blipFill>
        <p:spPr>
          <a:xfrm>
            <a:off x="-18892" y="-6379"/>
            <a:ext cx="3076576" cy="5175251"/>
          </a:xfrm>
          <a:prstGeom prst="rect">
            <a:avLst/>
          </a:prstGeom>
          <a:ln w="12700">
            <a:miter lim="400000"/>
          </a:ln>
        </p:spPr>
      </p:pic>
      <p:sp>
        <p:nvSpPr>
          <p:cNvPr id="69" name="Pentagon 4"/>
          <p:cNvSpPr/>
          <p:nvPr/>
        </p:nvSpPr>
        <p:spPr>
          <a:xfrm rot="10800000">
            <a:off x="8852253" y="1914584"/>
            <a:ext cx="291749" cy="18858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hangingPunct="0">
              <a:defRPr sz="1300">
                <a:solidFill>
                  <a:srgbClr val="FFFFFF"/>
                </a:solidFill>
                <a:latin typeface="+mn-lt"/>
                <a:ea typeface="+mn-ea"/>
                <a:cs typeface="+mn-cs"/>
                <a:sym typeface="Source Sans Pro Regular"/>
              </a:defRPr>
            </a:pPr>
            <a:endParaRPr sz="975">
              <a:solidFill>
                <a:srgbClr val="FFFFFF"/>
              </a:solidFill>
              <a:latin typeface="Source Sans Pro Regular"/>
              <a:ea typeface="+mn-ea"/>
              <a:cs typeface="+mn-cs"/>
              <a:sym typeface="Source Sans Pro Regular"/>
            </a:endParaRPr>
          </a:p>
        </p:txBody>
      </p:sp>
      <p:sp>
        <p:nvSpPr>
          <p:cNvPr id="70" name="Title Text"/>
          <p:cNvSpPr txBox="1">
            <a:spLocks noGrp="1"/>
          </p:cNvSpPr>
          <p:nvPr>
            <p:ph type="title"/>
          </p:nvPr>
        </p:nvSpPr>
        <p:spPr>
          <a:xfrm>
            <a:off x="175438" y="702991"/>
            <a:ext cx="2448146" cy="1610315"/>
          </a:xfrm>
          <a:prstGeom prst="rect">
            <a:avLst/>
          </a:prstGeom>
        </p:spPr>
        <p:txBody>
          <a:bodyPr/>
          <a:lstStyle/>
          <a:p>
            <a:r>
              <a:t>Title Text</a:t>
            </a:r>
          </a:p>
        </p:txBody>
      </p:sp>
      <p:sp>
        <p:nvSpPr>
          <p:cNvPr id="71" name="Body Level One…"/>
          <p:cNvSpPr txBox="1">
            <a:spLocks noGrp="1"/>
          </p:cNvSpPr>
          <p:nvPr>
            <p:ph type="body" idx="1"/>
          </p:nvPr>
        </p:nvSpPr>
        <p:spPr>
          <a:xfrm>
            <a:off x="3205162" y="702468"/>
            <a:ext cx="5647136" cy="4622272"/>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11" name="Picture 10" descr="A picture containing text, font, graphics, screenshot&#10;&#10;Description automatically generated">
            <a:extLst>
              <a:ext uri="{FF2B5EF4-FFF2-40B4-BE49-F238E27FC236}">
                <a16:creationId xmlns:a16="http://schemas.microsoft.com/office/drawing/2014/main" id="{5D9C528E-BE28-433E-9C2D-74451B460D6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2" name="Picture 11" descr="A logo of the united nations organization&#10;&#10;Description automatically generated with low confidence">
            <a:extLst>
              <a:ext uri="{FF2B5EF4-FFF2-40B4-BE49-F238E27FC236}">
                <a16:creationId xmlns:a16="http://schemas.microsoft.com/office/drawing/2014/main" id="{1EC009BD-A8D5-4252-9130-7B17336E508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3"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4"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5"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2718627317"/>
      </p:ext>
    </p:extLst>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78" name="Image" descr="Image"/>
          <p:cNvPicPr>
            <a:picLocks noChangeAspect="1"/>
          </p:cNvPicPr>
          <p:nvPr/>
        </p:nvPicPr>
        <p:blipFill>
          <a:blip r:embed="rId2"/>
          <a:stretch>
            <a:fillRect/>
          </a:stretch>
        </p:blipFill>
        <p:spPr>
          <a:xfrm>
            <a:off x="-18892" y="-6379"/>
            <a:ext cx="3076576" cy="5175251"/>
          </a:xfrm>
          <a:prstGeom prst="rect">
            <a:avLst/>
          </a:prstGeom>
          <a:ln w="12700">
            <a:miter lim="400000"/>
          </a:ln>
        </p:spPr>
      </p:pic>
      <p:sp>
        <p:nvSpPr>
          <p:cNvPr id="85" name="Pentagon 6"/>
          <p:cNvSpPr/>
          <p:nvPr/>
        </p:nvSpPr>
        <p:spPr>
          <a:xfrm rot="10800000">
            <a:off x="8852253" y="1914584"/>
            <a:ext cx="291749" cy="18858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hangingPunct="0">
              <a:defRPr sz="1300">
                <a:solidFill>
                  <a:srgbClr val="FFFFFF"/>
                </a:solidFill>
                <a:latin typeface="+mn-lt"/>
                <a:ea typeface="+mn-ea"/>
                <a:cs typeface="+mn-cs"/>
                <a:sym typeface="Source Sans Pro Regular"/>
              </a:defRPr>
            </a:pPr>
            <a:endParaRPr sz="975">
              <a:solidFill>
                <a:srgbClr val="FFFFFF"/>
              </a:solidFill>
              <a:latin typeface="Source Sans Pro Regular"/>
              <a:ea typeface="+mn-ea"/>
              <a:cs typeface="+mn-cs"/>
              <a:sym typeface="Source Sans Pro Regular"/>
            </a:endParaRPr>
          </a:p>
        </p:txBody>
      </p:sp>
      <p:sp>
        <p:nvSpPr>
          <p:cNvPr id="86" name="Body Level One…"/>
          <p:cNvSpPr txBox="1">
            <a:spLocks noGrp="1"/>
          </p:cNvSpPr>
          <p:nvPr>
            <p:ph type="body" idx="1"/>
          </p:nvPr>
        </p:nvSpPr>
        <p:spPr>
          <a:xfrm>
            <a:off x="3205162" y="702468"/>
            <a:ext cx="5647136" cy="4622272"/>
          </a:xfrm>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5" name="Rounded Rectangle 3">
            <a:extLst>
              <a:ext uri="{FF2B5EF4-FFF2-40B4-BE49-F238E27FC236}">
                <a16:creationId xmlns:a16="http://schemas.microsoft.com/office/drawing/2014/main" id="{B0F663F2-502A-A346-E3D3-1366918BA196}"/>
              </a:ext>
            </a:extLst>
          </p:cNvPr>
          <p:cNvSpPr/>
          <p:nvPr userDrawn="1"/>
        </p:nvSpPr>
        <p:spPr>
          <a:xfrm flipV="1">
            <a:off x="179512" y="1914584"/>
            <a:ext cx="1752554" cy="93991"/>
          </a:xfrm>
          <a:prstGeom prst="roundRect">
            <a:avLst>
              <a:gd name="adj" fmla="val 50000"/>
            </a:avLst>
          </a:prstGeom>
          <a:solidFill>
            <a:schemeClr val="accent3"/>
          </a:solidFill>
          <a:ln w="12700">
            <a:miter lim="400000"/>
          </a:ln>
        </p:spPr>
        <p:txBody>
          <a:bodyPr lIns="34289" rIns="34289" anchor="ctr"/>
          <a:lstStyle/>
          <a:p>
            <a:pPr algn="ctr" hangingPunct="0">
              <a:defRPr sz="500">
                <a:solidFill>
                  <a:srgbClr val="FFFFFF"/>
                </a:solidFill>
                <a:latin typeface="+mj-lt"/>
                <a:ea typeface="+mj-ea"/>
                <a:cs typeface="+mj-cs"/>
                <a:sym typeface="Source Sans Pro Regular"/>
              </a:defRPr>
            </a:pPr>
            <a:endParaRPr sz="375" dirty="0">
              <a:solidFill>
                <a:srgbClr val="FFFFFF"/>
              </a:solidFill>
              <a:sym typeface="Source Sans Pro Regular"/>
            </a:endParaRPr>
          </a:p>
        </p:txBody>
      </p:sp>
      <p:pic>
        <p:nvPicPr>
          <p:cNvPr id="11" name="Picture 10" descr="A picture containing text, font, graphics, screenshot&#10;&#10;Description automatically generated">
            <a:extLst>
              <a:ext uri="{FF2B5EF4-FFF2-40B4-BE49-F238E27FC236}">
                <a16:creationId xmlns:a16="http://schemas.microsoft.com/office/drawing/2014/main" id="{32547308-EB79-4503-8D20-CBA66FCF40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2" name="Picture 11" descr="A logo of the united nations organization&#10;&#10;Description automatically generated with low confidence">
            <a:extLst>
              <a:ext uri="{FF2B5EF4-FFF2-40B4-BE49-F238E27FC236}">
                <a16:creationId xmlns:a16="http://schemas.microsoft.com/office/drawing/2014/main" id="{4F8516F9-D897-4AF2-95E6-9445DF7FF5D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3"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4"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5"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2032641143"/>
      </p:ext>
    </p:extLst>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93" name="Image" descr="Image"/>
          <p:cNvPicPr>
            <a:picLocks noChangeAspect="1"/>
          </p:cNvPicPr>
          <p:nvPr/>
        </p:nvPicPr>
        <p:blipFill>
          <a:blip r:embed="rId2"/>
          <a:stretch>
            <a:fillRect/>
          </a:stretch>
        </p:blipFill>
        <p:spPr>
          <a:xfrm>
            <a:off x="-18892" y="-6379"/>
            <a:ext cx="3076576" cy="5175251"/>
          </a:xfrm>
          <a:prstGeom prst="rect">
            <a:avLst/>
          </a:prstGeom>
          <a:ln w="12700">
            <a:miter lim="400000"/>
          </a:ln>
        </p:spPr>
      </p:pic>
      <p:sp>
        <p:nvSpPr>
          <p:cNvPr id="101" name="Pentagon 6"/>
          <p:cNvSpPr/>
          <p:nvPr/>
        </p:nvSpPr>
        <p:spPr>
          <a:xfrm rot="10800000">
            <a:off x="8852253" y="1914584"/>
            <a:ext cx="291749" cy="18858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hangingPunct="0">
              <a:defRPr sz="1300">
                <a:solidFill>
                  <a:srgbClr val="FFFFFF"/>
                </a:solidFill>
                <a:latin typeface="+mn-lt"/>
                <a:ea typeface="+mn-ea"/>
                <a:cs typeface="+mn-cs"/>
                <a:sym typeface="Source Sans Pro Regular"/>
              </a:defRPr>
            </a:pPr>
            <a:endParaRPr sz="975">
              <a:solidFill>
                <a:srgbClr val="FFFFFF"/>
              </a:solidFill>
              <a:latin typeface="Source Sans Pro Regular"/>
              <a:ea typeface="+mn-ea"/>
              <a:cs typeface="+mn-cs"/>
              <a:sym typeface="Source Sans Pro Regular"/>
            </a:endParaRPr>
          </a:p>
        </p:txBody>
      </p:sp>
      <p:sp>
        <p:nvSpPr>
          <p:cNvPr id="102" name="Body Level One…"/>
          <p:cNvSpPr txBox="1">
            <a:spLocks noGrp="1"/>
          </p:cNvSpPr>
          <p:nvPr>
            <p:ph type="body" idx="1"/>
          </p:nvPr>
        </p:nvSpPr>
        <p:spPr>
          <a:xfrm>
            <a:off x="3205162" y="702468"/>
            <a:ext cx="5647136" cy="4622272"/>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 name="Rounded Rectangle 3">
            <a:extLst>
              <a:ext uri="{FF2B5EF4-FFF2-40B4-BE49-F238E27FC236}">
                <a16:creationId xmlns:a16="http://schemas.microsoft.com/office/drawing/2014/main" id="{80F6536E-0D0D-687B-E4C0-B5B573B96198}"/>
              </a:ext>
            </a:extLst>
          </p:cNvPr>
          <p:cNvSpPr/>
          <p:nvPr userDrawn="1"/>
        </p:nvSpPr>
        <p:spPr>
          <a:xfrm flipV="1">
            <a:off x="291751" y="1237320"/>
            <a:ext cx="1752554" cy="93991"/>
          </a:xfrm>
          <a:prstGeom prst="roundRect">
            <a:avLst>
              <a:gd name="adj" fmla="val 50000"/>
            </a:avLst>
          </a:prstGeom>
          <a:solidFill>
            <a:schemeClr val="accent3"/>
          </a:solidFill>
          <a:ln w="12700">
            <a:miter lim="400000"/>
          </a:ln>
        </p:spPr>
        <p:txBody>
          <a:bodyPr lIns="34289" rIns="34289" anchor="ctr"/>
          <a:lstStyle/>
          <a:p>
            <a:pPr algn="ctr" hangingPunct="0">
              <a:defRPr sz="500">
                <a:solidFill>
                  <a:srgbClr val="FFFFFF"/>
                </a:solidFill>
                <a:latin typeface="+mj-lt"/>
                <a:ea typeface="+mj-ea"/>
                <a:cs typeface="+mj-cs"/>
                <a:sym typeface="Source Sans Pro Regular"/>
              </a:defRPr>
            </a:pPr>
            <a:endParaRPr sz="375" dirty="0">
              <a:solidFill>
                <a:srgbClr val="FFFFFF"/>
              </a:solidFill>
              <a:sym typeface="Source Sans Pro Regular"/>
            </a:endParaRPr>
          </a:p>
        </p:txBody>
      </p:sp>
      <p:pic>
        <p:nvPicPr>
          <p:cNvPr id="12" name="Picture 11" descr="A picture containing text, font, graphics, screenshot&#10;&#10;Description automatically generated">
            <a:extLst>
              <a:ext uri="{FF2B5EF4-FFF2-40B4-BE49-F238E27FC236}">
                <a16:creationId xmlns:a16="http://schemas.microsoft.com/office/drawing/2014/main" id="{1E0D4AF2-9C79-4265-85B7-9EAC6F7464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3" name="Picture 12" descr="A logo of the united nations organization&#10;&#10;Description automatically generated with low confidence">
            <a:extLst>
              <a:ext uri="{FF2B5EF4-FFF2-40B4-BE49-F238E27FC236}">
                <a16:creationId xmlns:a16="http://schemas.microsoft.com/office/drawing/2014/main" id="{6F6E546F-BF7C-4FEE-9DE1-CDF4149386B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4"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5"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6"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2974346458"/>
      </p:ext>
    </p:extLst>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5" name="Image" descr="Image"/>
          <p:cNvPicPr>
            <a:picLocks noChangeAspect="1"/>
          </p:cNvPicPr>
          <p:nvPr/>
        </p:nvPicPr>
        <p:blipFill>
          <a:blip r:embed="rId2"/>
          <a:stretch>
            <a:fillRect/>
          </a:stretch>
        </p:blipFill>
        <p:spPr>
          <a:xfrm>
            <a:off x="-18892" y="-6379"/>
            <a:ext cx="3076576" cy="5175251"/>
          </a:xfrm>
          <a:prstGeom prst="rect">
            <a:avLst/>
          </a:prstGeom>
          <a:ln w="12700">
            <a:miter lim="400000"/>
          </a:ln>
        </p:spPr>
      </p:pic>
      <p:sp>
        <p:nvSpPr>
          <p:cNvPr id="133" name="Pentagon 7"/>
          <p:cNvSpPr/>
          <p:nvPr/>
        </p:nvSpPr>
        <p:spPr>
          <a:xfrm rot="10800000">
            <a:off x="8852253" y="1914584"/>
            <a:ext cx="291749" cy="18858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hangingPunct="0">
              <a:defRPr sz="1300">
                <a:solidFill>
                  <a:srgbClr val="FFFFFF"/>
                </a:solidFill>
                <a:latin typeface="+mn-lt"/>
                <a:ea typeface="+mn-ea"/>
                <a:cs typeface="+mn-cs"/>
                <a:sym typeface="Source Sans Pro Regular"/>
              </a:defRPr>
            </a:pPr>
            <a:endParaRPr sz="975">
              <a:solidFill>
                <a:srgbClr val="FFFFFF"/>
              </a:solidFill>
              <a:latin typeface="Source Sans Pro Regular"/>
              <a:ea typeface="+mn-ea"/>
              <a:cs typeface="+mn-cs"/>
              <a:sym typeface="Source Sans Pro Regular"/>
            </a:endParaRPr>
          </a:p>
        </p:txBody>
      </p:sp>
      <p:sp>
        <p:nvSpPr>
          <p:cNvPr id="134" name="Body Level One…"/>
          <p:cNvSpPr txBox="1">
            <a:spLocks noGrp="1"/>
          </p:cNvSpPr>
          <p:nvPr>
            <p:ph type="body" idx="1"/>
          </p:nvPr>
        </p:nvSpPr>
        <p:spPr>
          <a:xfrm>
            <a:off x="3205162" y="702468"/>
            <a:ext cx="5647136" cy="4622272"/>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TextBox 6">
            <a:extLst>
              <a:ext uri="{FF2B5EF4-FFF2-40B4-BE49-F238E27FC236}">
                <a16:creationId xmlns:a16="http://schemas.microsoft.com/office/drawing/2014/main" id="{D3FBC3D4-445E-5137-119D-A1668E53F64E}"/>
              </a:ext>
            </a:extLst>
          </p:cNvPr>
          <p:cNvSpPr txBox="1"/>
          <p:nvPr userDrawn="1"/>
        </p:nvSpPr>
        <p:spPr>
          <a:xfrm>
            <a:off x="291703" y="737785"/>
            <a:ext cx="1720517"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algn="l" hangingPunct="0"/>
            <a:r>
              <a:rPr sz="2400" b="1" dirty="0"/>
              <a:t>Questions?</a:t>
            </a:r>
          </a:p>
        </p:txBody>
      </p:sp>
      <p:sp>
        <p:nvSpPr>
          <p:cNvPr id="5" name="Rounded Rectangle 3">
            <a:extLst>
              <a:ext uri="{FF2B5EF4-FFF2-40B4-BE49-F238E27FC236}">
                <a16:creationId xmlns:a16="http://schemas.microsoft.com/office/drawing/2014/main" id="{4AE138D4-FD29-027E-DB90-ADBE3A10F8B7}"/>
              </a:ext>
            </a:extLst>
          </p:cNvPr>
          <p:cNvSpPr/>
          <p:nvPr userDrawn="1"/>
        </p:nvSpPr>
        <p:spPr>
          <a:xfrm flipV="1">
            <a:off x="291751" y="1237320"/>
            <a:ext cx="1752554" cy="93991"/>
          </a:xfrm>
          <a:prstGeom prst="roundRect">
            <a:avLst>
              <a:gd name="adj" fmla="val 50000"/>
            </a:avLst>
          </a:prstGeom>
          <a:solidFill>
            <a:schemeClr val="accent3"/>
          </a:solidFill>
          <a:ln w="12700">
            <a:miter lim="400000"/>
          </a:ln>
        </p:spPr>
        <p:txBody>
          <a:bodyPr lIns="34289" rIns="34289" anchor="ctr"/>
          <a:lstStyle/>
          <a:p>
            <a:pPr algn="ctr" hangingPunct="0">
              <a:defRPr sz="500">
                <a:solidFill>
                  <a:srgbClr val="FFFFFF"/>
                </a:solidFill>
                <a:latin typeface="+mj-lt"/>
                <a:ea typeface="+mj-ea"/>
                <a:cs typeface="+mj-cs"/>
                <a:sym typeface="Source Sans Pro Regular"/>
              </a:defRPr>
            </a:pPr>
            <a:endParaRPr sz="375" dirty="0">
              <a:solidFill>
                <a:srgbClr val="FFFFFF"/>
              </a:solidFill>
              <a:sym typeface="Source Sans Pro Regular"/>
            </a:endParaRPr>
          </a:p>
        </p:txBody>
      </p:sp>
      <p:pic>
        <p:nvPicPr>
          <p:cNvPr id="12" name="Picture 11" descr="A picture containing text, font, graphics, screenshot&#10;&#10;Description automatically generated">
            <a:extLst>
              <a:ext uri="{FF2B5EF4-FFF2-40B4-BE49-F238E27FC236}">
                <a16:creationId xmlns:a16="http://schemas.microsoft.com/office/drawing/2014/main" id="{EFFAD3BB-0C31-4A2E-875C-83C8BE183F8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3" name="Picture 12" descr="A logo of the united nations organization&#10;&#10;Description automatically generated with low confidence">
            <a:extLst>
              <a:ext uri="{FF2B5EF4-FFF2-40B4-BE49-F238E27FC236}">
                <a16:creationId xmlns:a16="http://schemas.microsoft.com/office/drawing/2014/main" id="{FD28AB3E-06EE-41CE-88EF-274A4860BAA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4"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5"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6"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4033574644"/>
      </p:ext>
    </p:extLst>
  </p:cSld>
  <p:clrMapOvr>
    <a:masterClrMapping/>
  </p:clrMapOvr>
  <p:transition spd="med"/>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48" name="Image" descr="Image"/>
          <p:cNvPicPr>
            <a:picLocks noChangeAspect="1"/>
          </p:cNvPicPr>
          <p:nvPr/>
        </p:nvPicPr>
        <p:blipFill>
          <a:blip r:embed="rId2"/>
          <a:srcRect b="1317"/>
          <a:stretch>
            <a:fillRect/>
          </a:stretch>
        </p:blipFill>
        <p:spPr>
          <a:xfrm>
            <a:off x="-11421" y="-12353"/>
            <a:ext cx="9379064" cy="5105303"/>
          </a:xfrm>
          <a:prstGeom prst="rect">
            <a:avLst/>
          </a:prstGeom>
          <a:ln w="12700">
            <a:miter lim="400000"/>
          </a:ln>
        </p:spPr>
      </p:pic>
      <p:sp>
        <p:nvSpPr>
          <p:cNvPr id="154" name="Rounded Rectangle 4"/>
          <p:cNvSpPr/>
          <p:nvPr/>
        </p:nvSpPr>
        <p:spPr>
          <a:xfrm flipV="1">
            <a:off x="3752507" y="2705808"/>
            <a:ext cx="1886382" cy="93187"/>
          </a:xfrm>
          <a:prstGeom prst="roundRect">
            <a:avLst>
              <a:gd name="adj" fmla="val 50000"/>
            </a:avLst>
          </a:prstGeom>
          <a:solidFill>
            <a:schemeClr val="accent3"/>
          </a:solidFill>
          <a:ln w="12700">
            <a:miter lim="400000"/>
          </a:ln>
        </p:spPr>
        <p:txBody>
          <a:bodyPr lIns="34289" rIns="34289" anchor="ctr"/>
          <a:lstStyle/>
          <a:p>
            <a:pPr algn="ctr" hangingPunct="0">
              <a:defRPr sz="700">
                <a:solidFill>
                  <a:srgbClr val="FFFFFF"/>
                </a:solidFill>
                <a:latin typeface="+mn-lt"/>
                <a:ea typeface="+mn-ea"/>
                <a:cs typeface="+mn-cs"/>
                <a:sym typeface="Source Sans Pro Regular"/>
              </a:defRPr>
            </a:pPr>
            <a:endParaRPr sz="525">
              <a:solidFill>
                <a:srgbClr val="FFFFFF"/>
              </a:solidFill>
              <a:latin typeface="Source Sans Pro Regular"/>
              <a:ea typeface="+mn-ea"/>
              <a:cs typeface="+mn-cs"/>
              <a:sym typeface="Source Sans Pro Regular"/>
            </a:endParaRPr>
          </a:p>
        </p:txBody>
      </p:sp>
      <p:sp>
        <p:nvSpPr>
          <p:cNvPr id="155" name="Body Level One…"/>
          <p:cNvSpPr txBox="1">
            <a:spLocks noGrp="1"/>
          </p:cNvSpPr>
          <p:nvPr>
            <p:ph type="body" sz="half" idx="1" hasCustomPrompt="1"/>
          </p:nvPr>
        </p:nvSpPr>
        <p:spPr>
          <a:xfrm>
            <a:off x="440404" y="1642517"/>
            <a:ext cx="8510588" cy="1558397"/>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pic>
        <p:nvPicPr>
          <p:cNvPr id="10" name="Picture 9" descr="A picture containing text, font, graphics, logo&#10;&#10;Description automatically generated">
            <a:extLst>
              <a:ext uri="{FF2B5EF4-FFF2-40B4-BE49-F238E27FC236}">
                <a16:creationId xmlns:a16="http://schemas.microsoft.com/office/drawing/2014/main" id="{D2252E67-2B6B-4285-A189-A79F851C3D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06254" y="112195"/>
            <a:ext cx="754380" cy="751488"/>
          </a:xfrm>
          <a:prstGeom prst="rect">
            <a:avLst/>
          </a:prstGeom>
          <a:ln>
            <a:noFill/>
          </a:ln>
        </p:spPr>
      </p:pic>
      <p:pic>
        <p:nvPicPr>
          <p:cNvPr id="11" name="Picture 10" descr="A logo of the united nations organization&#10;&#10;Description automatically generated with low confidence">
            <a:extLst>
              <a:ext uri="{FF2B5EF4-FFF2-40B4-BE49-F238E27FC236}">
                <a16:creationId xmlns:a16="http://schemas.microsoft.com/office/drawing/2014/main" id="{B4AA18A1-DC0C-4E98-B88E-FAA2C5E9727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2"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3"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4"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510333614"/>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2" name="Image" descr="Image"/>
          <p:cNvPicPr>
            <a:picLocks noChangeAspect="1"/>
          </p:cNvPicPr>
          <p:nvPr/>
        </p:nvPicPr>
        <p:blipFill>
          <a:blip r:embed="rId2"/>
          <a:srcRect b="1317"/>
          <a:stretch>
            <a:fillRect/>
          </a:stretch>
        </p:blipFill>
        <p:spPr>
          <a:xfrm>
            <a:off x="-11421" y="-12353"/>
            <a:ext cx="9379064" cy="5105303"/>
          </a:xfrm>
          <a:prstGeom prst="rect">
            <a:avLst/>
          </a:prstGeom>
          <a:ln w="12700">
            <a:miter lim="400000"/>
          </a:ln>
        </p:spPr>
      </p:pic>
      <p:pic>
        <p:nvPicPr>
          <p:cNvPr id="8" name="Picture 7" descr="A picture containing text, font, graphics, logo&#10;&#10;Description automatically generated">
            <a:extLst>
              <a:ext uri="{FF2B5EF4-FFF2-40B4-BE49-F238E27FC236}">
                <a16:creationId xmlns:a16="http://schemas.microsoft.com/office/drawing/2014/main" id="{8E4BCED8-3062-4F50-A075-CB357C6DC2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06254" y="112195"/>
            <a:ext cx="754380" cy="751488"/>
          </a:xfrm>
          <a:prstGeom prst="rect">
            <a:avLst/>
          </a:prstGeom>
          <a:ln>
            <a:noFill/>
          </a:ln>
        </p:spPr>
      </p:pic>
      <p:pic>
        <p:nvPicPr>
          <p:cNvPr id="9" name="Picture 8" descr="A logo of the united nations organization&#10;&#10;Description automatically generated with low confidence">
            <a:extLst>
              <a:ext uri="{FF2B5EF4-FFF2-40B4-BE49-F238E27FC236}">
                <a16:creationId xmlns:a16="http://schemas.microsoft.com/office/drawing/2014/main" id="{2189FA95-596A-4E7E-AF98-799CA4322DB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0"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1"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2"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560024378"/>
      </p:ext>
    </p:extLst>
  </p:cSld>
  <p:clrMapOvr>
    <a:masterClrMapping/>
  </p:clrMapOvr>
  <p:transition spd="med"/>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190" name="Image" descr="Image"/>
          <p:cNvPicPr>
            <a:picLocks noChangeAspect="1"/>
          </p:cNvPicPr>
          <p:nvPr/>
        </p:nvPicPr>
        <p:blipFill>
          <a:blip r:embed="rId2"/>
          <a:stretch>
            <a:fillRect/>
          </a:stretch>
        </p:blipFill>
        <p:spPr>
          <a:xfrm>
            <a:off x="-14094" y="-29829"/>
            <a:ext cx="3848729" cy="546481"/>
          </a:xfrm>
          <a:prstGeom prst="rect">
            <a:avLst/>
          </a:prstGeom>
          <a:ln w="12700">
            <a:miter lim="400000"/>
          </a:ln>
        </p:spPr>
      </p:pic>
      <p:sp>
        <p:nvSpPr>
          <p:cNvPr id="196" name="Rectangle 2"/>
          <p:cNvSpPr txBox="1"/>
          <p:nvPr/>
        </p:nvSpPr>
        <p:spPr>
          <a:xfrm>
            <a:off x="154500" y="61169"/>
            <a:ext cx="610362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algn="l" hangingPunct="0"/>
            <a:r>
              <a:rPr sz="2400" b="1" dirty="0"/>
              <a:t>Learning objectives</a:t>
            </a:r>
          </a:p>
        </p:txBody>
      </p:sp>
      <p:sp>
        <p:nvSpPr>
          <p:cNvPr id="197" name="Body Level One…"/>
          <p:cNvSpPr txBox="1">
            <a:spLocks noGrp="1"/>
          </p:cNvSpPr>
          <p:nvPr>
            <p:ph type="body" idx="1"/>
          </p:nvPr>
        </p:nvSpPr>
        <p:spPr>
          <a:xfrm>
            <a:off x="1655956" y="717499"/>
            <a:ext cx="5936255" cy="431255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10" name="Picture 9" descr="A picture containing text, font, graphics, screenshot&#10;&#10;Description automatically generated">
            <a:extLst>
              <a:ext uri="{FF2B5EF4-FFF2-40B4-BE49-F238E27FC236}">
                <a16:creationId xmlns:a16="http://schemas.microsoft.com/office/drawing/2014/main" id="{3737ED2C-C6F2-4A24-8C7B-67FD5A08548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E1DE0A9B-F2BE-4460-8AF6-F4239C5D45D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2"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3"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4" name="Slide Number">
            <a:extLst>
              <a:ext uri="{FF2B5EF4-FFF2-40B4-BE49-F238E27FC236}">
                <a16:creationId xmlns:a16="http://schemas.microsoft.com/office/drawing/2014/main" id="{229A99C3-057E-E6C0-D8B3-0AE14E09CBEF}"/>
              </a:ext>
            </a:extLst>
          </p:cNvPr>
          <p:cNvSpPr txBox="1">
            <a:spLocks/>
          </p:cNvSpPr>
          <p:nvPr userDrawn="1"/>
        </p:nvSpPr>
        <p:spPr>
          <a:xfrm>
            <a:off x="8790172"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815293505"/>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04" name="Image" descr="Image"/>
          <p:cNvPicPr>
            <a:picLocks noChangeAspect="1"/>
          </p:cNvPicPr>
          <p:nvPr/>
        </p:nvPicPr>
        <p:blipFill>
          <a:blip r:embed="rId2"/>
          <a:stretch>
            <a:fillRect/>
          </a:stretch>
        </p:blipFill>
        <p:spPr>
          <a:xfrm>
            <a:off x="-14094" y="-29829"/>
            <a:ext cx="3848729" cy="546481"/>
          </a:xfrm>
          <a:prstGeom prst="rect">
            <a:avLst/>
          </a:prstGeom>
          <a:ln w="12700">
            <a:miter lim="400000"/>
          </a:ln>
        </p:spPr>
      </p:pic>
      <p:sp>
        <p:nvSpPr>
          <p:cNvPr id="210" name="Title Text"/>
          <p:cNvSpPr txBox="1">
            <a:spLocks noGrp="1"/>
          </p:cNvSpPr>
          <p:nvPr>
            <p:ph type="title"/>
          </p:nvPr>
        </p:nvSpPr>
        <p:spPr>
          <a:xfrm>
            <a:off x="156863" y="-25802"/>
            <a:ext cx="2678907" cy="538428"/>
          </a:xfrm>
          <a:prstGeom prst="rect">
            <a:avLst/>
          </a:prstGeom>
        </p:spPr>
        <p:txBody>
          <a:bodyPr/>
          <a:lstStyle/>
          <a:p>
            <a:r>
              <a:t>Title Text</a:t>
            </a:r>
          </a:p>
        </p:txBody>
      </p:sp>
      <p:sp>
        <p:nvSpPr>
          <p:cNvPr id="211" name="Body Level One…"/>
          <p:cNvSpPr txBox="1">
            <a:spLocks noGrp="1"/>
          </p:cNvSpPr>
          <p:nvPr>
            <p:ph type="body" idx="1"/>
          </p:nvPr>
        </p:nvSpPr>
        <p:spPr>
          <a:xfrm>
            <a:off x="1828800" y="1039168"/>
            <a:ext cx="6043962" cy="3878393"/>
          </a:xfrm>
          <a:prstGeom prst="rect">
            <a:avLst/>
          </a:prstGeom>
        </p:spPr>
        <p:txBody>
          <a:bodyPr/>
          <a:lstStyle>
            <a:lvl1pPr marL="190500" indent="-190500"/>
          </a:lstStyle>
          <a:p>
            <a:r>
              <a:t>Body Level One</a:t>
            </a:r>
          </a:p>
          <a:p>
            <a:pPr lvl="1"/>
            <a:r>
              <a:t>Body Level Two</a:t>
            </a:r>
          </a:p>
          <a:p>
            <a:pPr lvl="2"/>
            <a:r>
              <a:t>Body Level Three</a:t>
            </a:r>
          </a:p>
          <a:p>
            <a:pPr lvl="3"/>
            <a:r>
              <a:t>Body Level Four</a:t>
            </a:r>
          </a:p>
          <a:p>
            <a:pPr lvl="4"/>
            <a:r>
              <a:t>Body Level Five</a:t>
            </a:r>
          </a:p>
        </p:txBody>
      </p:sp>
      <p:pic>
        <p:nvPicPr>
          <p:cNvPr id="10" name="Picture 9" descr="A picture containing text, font, graphics, screenshot&#10;&#10;Description automatically generated">
            <a:extLst>
              <a:ext uri="{FF2B5EF4-FFF2-40B4-BE49-F238E27FC236}">
                <a16:creationId xmlns:a16="http://schemas.microsoft.com/office/drawing/2014/main" id="{04232868-DF20-452F-B30D-57AACEB063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AE841FAC-55EA-4792-88B5-662F06529D3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2"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3"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4" name="Slide Number">
            <a:extLst>
              <a:ext uri="{FF2B5EF4-FFF2-40B4-BE49-F238E27FC236}">
                <a16:creationId xmlns:a16="http://schemas.microsoft.com/office/drawing/2014/main" id="{229A99C3-057E-E6C0-D8B3-0AE14E09CBEF}"/>
              </a:ext>
            </a:extLst>
          </p:cNvPr>
          <p:cNvSpPr txBox="1">
            <a:spLocks/>
          </p:cNvSpPr>
          <p:nvPr userDrawn="1"/>
        </p:nvSpPr>
        <p:spPr>
          <a:xfrm>
            <a:off x="8748465"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342262845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21E72-1F5D-4FDB-9030-BF43FC9E7265}"/>
              </a:ext>
            </a:extLst>
          </p:cNvPr>
          <p:cNvSpPr>
            <a:spLocks noGrp="1"/>
          </p:cNvSpPr>
          <p:nvPr>
            <p:ph type="title"/>
          </p:nvPr>
        </p:nvSpPr>
        <p:spPr>
          <a:xfrm>
            <a:off x="539552" y="2065412"/>
            <a:ext cx="8229600" cy="952500"/>
          </a:xfrm>
        </p:spPr>
        <p:txBody>
          <a:bodyPr rtlCol="0"/>
          <a:lstStyle/>
          <a:p>
            <a:pPr rtl="0"/>
            <a:r>
              <a:rPr lang="fr"/>
              <a:t>Click to edit Master title style</a:t>
            </a:r>
          </a:p>
        </p:txBody>
      </p:sp>
    </p:spTree>
    <p:extLst>
      <p:ext uri="{BB962C8B-B14F-4D97-AF65-F5344CB8AC3E}">
        <p14:creationId xmlns:p14="http://schemas.microsoft.com/office/powerpoint/2010/main" val="2567345558"/>
      </p:ext>
    </p:extLst>
  </p:cSld>
  <p:clrMapOvr>
    <a:masterClrMapping/>
  </p:clrMapOvr>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4095" y="-55750"/>
            <a:ext cx="6879239" cy="598323"/>
          </a:xfrm>
          <a:prstGeom prst="rect">
            <a:avLst/>
          </a:prstGeom>
          <a:ln w="12700">
            <a:miter lim="400000"/>
          </a:ln>
        </p:spPr>
      </p:pic>
      <p:sp>
        <p:nvSpPr>
          <p:cNvPr id="224" name="Body Level One…"/>
          <p:cNvSpPr txBox="1">
            <a:spLocks noGrp="1"/>
          </p:cNvSpPr>
          <p:nvPr>
            <p:ph type="body" idx="1"/>
          </p:nvPr>
        </p:nvSpPr>
        <p:spPr>
          <a:xfrm>
            <a:off x="1784196" y="1039168"/>
            <a:ext cx="6166625" cy="38783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5" name="Text Placeholder 5"/>
          <p:cNvSpPr>
            <a:spLocks noGrp="1"/>
          </p:cNvSpPr>
          <p:nvPr>
            <p:ph type="body" sz="quarter" idx="21"/>
          </p:nvPr>
        </p:nvSpPr>
        <p:spPr>
          <a:xfrm>
            <a:off x="186928" y="74083"/>
            <a:ext cx="6678217" cy="522554"/>
          </a:xfrm>
          <a:prstGeom prst="rect">
            <a:avLst/>
          </a:prstGeom>
        </p:spPr>
        <p:txBody>
          <a:bodyP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pic>
        <p:nvPicPr>
          <p:cNvPr id="10" name="Picture 9" descr="A picture containing text, font, graphics, screenshot&#10;&#10;Description automatically generated">
            <a:extLst>
              <a:ext uri="{FF2B5EF4-FFF2-40B4-BE49-F238E27FC236}">
                <a16:creationId xmlns:a16="http://schemas.microsoft.com/office/drawing/2014/main" id="{99C47C5A-2EA7-4FA6-A4BD-8EEDF610EF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47C19AA2-AB79-4848-8632-9EDD099857B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2"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3"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4" name="Slide Number">
            <a:extLst>
              <a:ext uri="{FF2B5EF4-FFF2-40B4-BE49-F238E27FC236}">
                <a16:creationId xmlns:a16="http://schemas.microsoft.com/office/drawing/2014/main" id="{229A99C3-057E-E6C0-D8B3-0AE14E09CBEF}"/>
              </a:ext>
            </a:extLst>
          </p:cNvPr>
          <p:cNvSpPr txBox="1">
            <a:spLocks/>
          </p:cNvSpPr>
          <p:nvPr userDrawn="1"/>
        </p:nvSpPr>
        <p:spPr>
          <a:xfrm>
            <a:off x="8748465"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3115815177"/>
      </p:ext>
    </p:extLst>
  </p:cSld>
  <p:clrMapOvr>
    <a:masterClrMapping/>
  </p:clrMapOvr>
  <p:transition spd="med"/>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32" name="Image" descr="Image"/>
          <p:cNvPicPr>
            <a:picLocks noChangeAspect="1"/>
          </p:cNvPicPr>
          <p:nvPr/>
        </p:nvPicPr>
        <p:blipFill>
          <a:blip r:embed="rId2"/>
          <a:srcRect t="43728"/>
          <a:stretch>
            <a:fillRect/>
          </a:stretch>
        </p:blipFill>
        <p:spPr>
          <a:xfrm>
            <a:off x="-53108" y="-29936"/>
            <a:ext cx="7059966" cy="564093"/>
          </a:xfrm>
          <a:prstGeom prst="rect">
            <a:avLst/>
          </a:prstGeom>
          <a:ln w="12700">
            <a:miter lim="400000"/>
          </a:ln>
        </p:spPr>
      </p:pic>
      <p:sp>
        <p:nvSpPr>
          <p:cNvPr id="238" name="Body Level One…"/>
          <p:cNvSpPr txBox="1">
            <a:spLocks noGrp="1"/>
          </p:cNvSpPr>
          <p:nvPr>
            <p:ph type="body" idx="1"/>
          </p:nvPr>
        </p:nvSpPr>
        <p:spPr>
          <a:xfrm>
            <a:off x="1784196" y="1039168"/>
            <a:ext cx="6166625" cy="38783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9" name="Picture 8" descr="A picture containing text, font, graphics, screenshot&#10;&#10;Description automatically generated">
            <a:extLst>
              <a:ext uri="{FF2B5EF4-FFF2-40B4-BE49-F238E27FC236}">
                <a16:creationId xmlns:a16="http://schemas.microsoft.com/office/drawing/2014/main" id="{BA27D1E0-D404-41A5-8946-22A2BC82A99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0" name="Picture 9" descr="A logo of the united nations organization&#10;&#10;Description automatically generated with low confidence">
            <a:extLst>
              <a:ext uri="{FF2B5EF4-FFF2-40B4-BE49-F238E27FC236}">
                <a16:creationId xmlns:a16="http://schemas.microsoft.com/office/drawing/2014/main" id="{D330A84C-0DF1-4591-914B-8A85057BC0B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1"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2"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3" name="Slide Number">
            <a:extLst>
              <a:ext uri="{FF2B5EF4-FFF2-40B4-BE49-F238E27FC236}">
                <a16:creationId xmlns:a16="http://schemas.microsoft.com/office/drawing/2014/main" id="{229A99C3-057E-E6C0-D8B3-0AE14E09CBEF}"/>
              </a:ext>
            </a:extLst>
          </p:cNvPr>
          <p:cNvSpPr txBox="1">
            <a:spLocks/>
          </p:cNvSpPr>
          <p:nvPr userDrawn="1"/>
        </p:nvSpPr>
        <p:spPr>
          <a:xfrm>
            <a:off x="8748465"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779825435"/>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45" name="Image" descr="Image"/>
          <p:cNvPicPr>
            <a:picLocks noChangeAspect="1"/>
          </p:cNvPicPr>
          <p:nvPr/>
        </p:nvPicPr>
        <p:blipFill>
          <a:blip r:embed="rId2"/>
          <a:stretch>
            <a:fillRect/>
          </a:stretch>
        </p:blipFill>
        <p:spPr>
          <a:xfrm>
            <a:off x="-20254" y="-33272"/>
            <a:ext cx="5500731" cy="781048"/>
          </a:xfrm>
          <a:prstGeom prst="rect">
            <a:avLst/>
          </a:prstGeom>
          <a:ln w="12700">
            <a:miter lim="400000"/>
          </a:ln>
        </p:spPr>
      </p:pic>
      <p:sp>
        <p:nvSpPr>
          <p:cNvPr id="251" name="Body Level One…"/>
          <p:cNvSpPr txBox="1">
            <a:spLocks noGrp="1"/>
          </p:cNvSpPr>
          <p:nvPr>
            <p:ph type="body" idx="1"/>
          </p:nvPr>
        </p:nvSpPr>
        <p:spPr>
          <a:xfrm>
            <a:off x="1784196" y="1039168"/>
            <a:ext cx="6166625" cy="38783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9" name="Picture 8" descr="A picture containing text, font, graphics, screenshot&#10;&#10;Description automatically generated">
            <a:extLst>
              <a:ext uri="{FF2B5EF4-FFF2-40B4-BE49-F238E27FC236}">
                <a16:creationId xmlns:a16="http://schemas.microsoft.com/office/drawing/2014/main" id="{CAD8B6BA-0EAA-4864-9893-E3E0F1043B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pic>
        <p:nvPicPr>
          <p:cNvPr id="10" name="Picture 9" descr="A logo of the united nations organization&#10;&#10;Description automatically generated with low confidence">
            <a:extLst>
              <a:ext uri="{FF2B5EF4-FFF2-40B4-BE49-F238E27FC236}">
                <a16:creationId xmlns:a16="http://schemas.microsoft.com/office/drawing/2014/main" id="{DB5E2059-3E55-47AA-8443-C114AEF221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
        <p:nvSpPr>
          <p:cNvPr id="11"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2"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3" name="Slide Number">
            <a:extLst>
              <a:ext uri="{FF2B5EF4-FFF2-40B4-BE49-F238E27FC236}">
                <a16:creationId xmlns:a16="http://schemas.microsoft.com/office/drawing/2014/main" id="{229A99C3-057E-E6C0-D8B3-0AE14E09CBEF}"/>
              </a:ext>
            </a:extLst>
          </p:cNvPr>
          <p:cNvSpPr txBox="1">
            <a:spLocks/>
          </p:cNvSpPr>
          <p:nvPr userDrawn="1"/>
        </p:nvSpPr>
        <p:spPr>
          <a:xfrm>
            <a:off x="8748465"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3638007298"/>
      </p:ext>
    </p:extLst>
  </p:cSld>
  <p:clrMapOvr>
    <a:masterClrMapping/>
  </p:clrMapOvr>
  <p:transition spd="med"/>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98475"/>
            <a:ext cx="650036" cy="745868"/>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98475"/>
            <a:ext cx="650036" cy="745868"/>
          </a:xfrm>
          <a:prstGeom prst="rect">
            <a:avLst/>
          </a:prstGeom>
          <a:ln w="12700">
            <a:miter lim="400000"/>
          </a:ln>
        </p:spPr>
      </p:pic>
      <p:sp>
        <p:nvSpPr>
          <p:cNvPr id="194" name="Rectangle 5"/>
          <p:cNvSpPr/>
          <p:nvPr/>
        </p:nvSpPr>
        <p:spPr>
          <a:xfrm>
            <a:off x="0" y="-7777"/>
            <a:ext cx="9144000" cy="5166518"/>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kern="1200">
              <a:solidFill>
                <a:srgbClr val="000000"/>
              </a:solidFill>
              <a:latin typeface="Source Sans Pro Regular"/>
              <a:ea typeface="+mn-ea"/>
              <a:cs typeface="+mn-cs"/>
              <a:sym typeface="Source Sans Pro Regular"/>
            </a:endParaRPr>
          </a:p>
        </p:txBody>
      </p:sp>
      <p:pic>
        <p:nvPicPr>
          <p:cNvPr id="195" name="Picture 3" descr="Picture 3"/>
          <p:cNvPicPr>
            <a:picLocks noChangeAspect="1"/>
          </p:cNvPicPr>
          <p:nvPr/>
        </p:nvPicPr>
        <p:blipFill>
          <a:blip r:embed="rId3"/>
          <a:stretch>
            <a:fillRect/>
          </a:stretch>
        </p:blipFill>
        <p:spPr>
          <a:xfrm>
            <a:off x="-6856" y="1"/>
            <a:ext cx="4734305" cy="534611"/>
          </a:xfrm>
          <a:prstGeom prst="rect">
            <a:avLst/>
          </a:prstGeom>
          <a:ln w="12700">
            <a:miter lim="400000"/>
          </a:ln>
        </p:spPr>
      </p:pic>
      <p:sp>
        <p:nvSpPr>
          <p:cNvPr id="196" name="TextBox 4"/>
          <p:cNvSpPr txBox="1"/>
          <p:nvPr/>
        </p:nvSpPr>
        <p:spPr>
          <a:xfrm>
            <a:off x="636527" y="-515263"/>
            <a:ext cx="1970881" cy="3416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defTabSz="289320">
              <a:lnSpc>
                <a:spcPct val="90000"/>
              </a:lnSpc>
            </a:lvl1pPr>
          </a:lstStyle>
          <a:p>
            <a:pPr algn="l"/>
            <a:endParaRPr sz="1800" kern="1200">
              <a:solidFill>
                <a:srgbClr val="000000"/>
              </a:solidFill>
              <a:latin typeface="Source Sans Pro Regular"/>
            </a:endParaRPr>
          </a:p>
        </p:txBody>
      </p:sp>
      <p:sp>
        <p:nvSpPr>
          <p:cNvPr id="198" name="Body Level One…"/>
          <p:cNvSpPr txBox="1">
            <a:spLocks noGrp="1"/>
          </p:cNvSpPr>
          <p:nvPr>
            <p:ph type="body" idx="1"/>
          </p:nvPr>
        </p:nvSpPr>
        <p:spPr>
          <a:xfrm>
            <a:off x="598083" y="702471"/>
            <a:ext cx="7837817" cy="4339138"/>
          </a:xfrm>
          <a:prstGeom prst="rect">
            <a:avLst/>
          </a:prstGeom>
        </p:spPr>
        <p:txBody>
          <a:bodyPr/>
          <a:lstStyle>
            <a:lvl1pPr>
              <a:defRPr sz="1125"/>
            </a:lvl1pPr>
            <a:lvl2pPr>
              <a:defRPr sz="1125"/>
            </a:lvl2pPr>
            <a:lvl3pPr>
              <a:defRPr sz="1125"/>
            </a:lvl3pPr>
            <a:lvl4pPr>
              <a:defRPr sz="1125"/>
            </a:lvl4pPr>
            <a:lvl5pPr>
              <a:defRPr sz="1125"/>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43887" y="70889"/>
            <a:ext cx="6909197" cy="51858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9C30C7F5-8C1E-4302-BA68-A48E144010A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4" y="5126718"/>
            <a:ext cx="725913" cy="533400"/>
          </a:xfrm>
          <a:prstGeom prst="rect">
            <a:avLst/>
          </a:prstGeom>
        </p:spPr>
      </p:pic>
      <p:pic>
        <p:nvPicPr>
          <p:cNvPr id="16" name="Picture 15" descr="A picture containing text, font, graphics, screenshot&#10;&#10;Description automatically generated">
            <a:extLst>
              <a:ext uri="{FF2B5EF4-FFF2-40B4-BE49-F238E27FC236}">
                <a16:creationId xmlns:a16="http://schemas.microsoft.com/office/drawing/2014/main" id="{97287D53-1B35-4DFE-9D29-4AA6963B937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1957" y="80664"/>
            <a:ext cx="688439" cy="685800"/>
          </a:xfrm>
          <a:prstGeom prst="rect">
            <a:avLst/>
          </a:prstGeom>
        </p:spPr>
      </p:pic>
      <p:sp>
        <p:nvSpPr>
          <p:cNvPr id="17" name="Subtitle 5">
            <a:extLst>
              <a:ext uri="{FF2B5EF4-FFF2-40B4-BE49-F238E27FC236}">
                <a16:creationId xmlns:a16="http://schemas.microsoft.com/office/drawing/2014/main" id="{5F8A7965-AFF8-7D5D-2617-B8BC73B1BCF2}"/>
              </a:ext>
            </a:extLst>
          </p:cNvPr>
          <p:cNvSpPr txBox="1"/>
          <p:nvPr userDrawn="1"/>
        </p:nvSpPr>
        <p:spPr>
          <a:xfrm>
            <a:off x="5528351" y="5387337"/>
            <a:ext cx="3415284" cy="17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1148" tIns="41148" rIns="41148" bIns="4114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a:t>
            </a:r>
            <a:r>
              <a:rPr lang="hu-HU" sz="675" dirty="0"/>
              <a:t>R</a:t>
            </a:r>
            <a:r>
              <a:rPr sz="675" dirty="0"/>
              <a:t>T Advanced Training Package</a:t>
            </a:r>
          </a:p>
        </p:txBody>
      </p:sp>
      <p:sp>
        <p:nvSpPr>
          <p:cNvPr id="18" name="Subtitle 5">
            <a:extLst>
              <a:ext uri="{FF2B5EF4-FFF2-40B4-BE49-F238E27FC236}">
                <a16:creationId xmlns:a16="http://schemas.microsoft.com/office/drawing/2014/main" id="{877C11F0-A907-7BF5-006D-01A3DA769113}"/>
              </a:ext>
            </a:extLst>
          </p:cNvPr>
          <p:cNvSpPr txBox="1"/>
          <p:nvPr userDrawn="1"/>
        </p:nvSpPr>
        <p:spPr>
          <a:xfrm>
            <a:off x="5518408" y="5522131"/>
            <a:ext cx="3429000"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B6.2 </a:t>
            </a:r>
            <a:r>
              <a:rPr lang="en-US" sz="675" noProof="0" dirty="0"/>
              <a:t>Environmental</a:t>
            </a:r>
            <a:r>
              <a:rPr lang="fr-FR" sz="675" dirty="0"/>
              <a:t> </a:t>
            </a:r>
            <a:r>
              <a:rPr sz="675" dirty="0"/>
              <a:t>Clean</a:t>
            </a:r>
            <a:r>
              <a:rPr lang="hu-HU" sz="675" dirty="0"/>
              <a:t>ing</a:t>
            </a:r>
            <a:endParaRPr sz="675" dirty="0"/>
          </a:p>
        </p:txBody>
      </p:sp>
      <p:sp>
        <p:nvSpPr>
          <p:cNvPr id="19" name="Slide Number">
            <a:extLst>
              <a:ext uri="{FF2B5EF4-FFF2-40B4-BE49-F238E27FC236}">
                <a16:creationId xmlns:a16="http://schemas.microsoft.com/office/drawing/2014/main" id="{229A99C3-057E-E6C0-D8B3-0AE14E09CBEF}"/>
              </a:ext>
            </a:extLst>
          </p:cNvPr>
          <p:cNvSpPr txBox="1">
            <a:spLocks/>
          </p:cNvSpPr>
          <p:nvPr userDrawn="1"/>
        </p:nvSpPr>
        <p:spPr>
          <a:xfrm>
            <a:off x="8748465" y="5475631"/>
            <a:ext cx="390340" cy="24017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700" smtClean="0">
                <a:solidFill>
                  <a:srgbClr val="FFFFFF">
                    <a:lumMod val="50000"/>
                  </a:srgbClr>
                </a:solidFill>
                <a:latin typeface="Source Sans Pro Regular"/>
              </a:rPr>
              <a:pPr algn="r"/>
              <a:t>‹#›</a:t>
            </a:fld>
            <a:endParaRPr lang="hu-HU" sz="825" dirty="0">
              <a:solidFill>
                <a:srgbClr val="FFFFFF">
                  <a:lumMod val="50000"/>
                </a:srgbClr>
              </a:solidFill>
              <a:latin typeface="Source Sans Pro Regular"/>
            </a:endParaRPr>
          </a:p>
        </p:txBody>
      </p:sp>
    </p:spTree>
    <p:extLst>
      <p:ext uri="{BB962C8B-B14F-4D97-AF65-F5344CB8AC3E}">
        <p14:creationId xmlns:p14="http://schemas.microsoft.com/office/powerpoint/2010/main" val="290994545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Chapter Intro Image white">
  <p:cSld name="Chapter Intro Image white">
    <p:spTree>
      <p:nvGrpSpPr>
        <p:cNvPr id="1" name="Shape 22"/>
        <p:cNvGrpSpPr/>
        <p:nvPr/>
      </p:nvGrpSpPr>
      <p:grpSpPr>
        <a:xfrm>
          <a:off x="0" y="0"/>
          <a:ext cx="0" cy="0"/>
          <a:chOff x="0" y="0"/>
          <a:chExt cx="0" cy="0"/>
        </a:xfrm>
      </p:grpSpPr>
      <p:sp>
        <p:nvSpPr>
          <p:cNvPr id="23" name="Google Shape;23;p68"/>
          <p:cNvSpPr>
            <a:spLocks noGrp="1"/>
          </p:cNvSpPr>
          <p:nvPr>
            <p:ph type="pic" idx="2"/>
          </p:nvPr>
        </p:nvSpPr>
        <p:spPr>
          <a:xfrm>
            <a:off x="0" y="1717666"/>
            <a:ext cx="9144000" cy="2279669"/>
          </a:xfrm>
          <a:prstGeom prst="rect">
            <a:avLst/>
          </a:prstGeom>
          <a:solidFill>
            <a:schemeClr val="lt1"/>
          </a:solidFill>
          <a:ln>
            <a:noFill/>
          </a:ln>
        </p:spPr>
        <p:txBody>
          <a:bodyPr spcFirstLastPara="1" wrap="square" lIns="0" tIns="1980000" rIns="0" bIns="0" rtlCol="0" anchor="ctr" anchorCtr="0">
            <a:spAutoFit/>
          </a:bodyPr>
          <a:lstStyle>
            <a:lvl1pPr marR="0" lvl="0" algn="ctr" rtl="0">
              <a:lnSpc>
                <a:spcPct val="110000"/>
              </a:lnSpc>
              <a:spcBef>
                <a:spcPts val="750"/>
              </a:spcBef>
              <a:spcAft>
                <a:spcPts val="0"/>
              </a:spcAft>
              <a:buClr>
                <a:schemeClr val="dk1"/>
              </a:buClr>
              <a:buSzPts val="1120"/>
              <a:buFont typeface="Arial"/>
              <a:buNone/>
              <a:defRPr sz="1050" b="1" i="1" u="none" strike="noStrike" cap="none">
                <a:solidFill>
                  <a:schemeClr val="accent6"/>
                </a:solidFill>
                <a:latin typeface="Arial"/>
                <a:ea typeface="Arial"/>
                <a:cs typeface="Arial"/>
                <a:sym typeface="Arial"/>
              </a:defRPr>
            </a:lvl1pPr>
            <a:lvl2pPr marR="0" lvl="1" algn="l" rtl="0">
              <a:spcBef>
                <a:spcPts val="450"/>
              </a:spcBef>
              <a:spcAft>
                <a:spcPts val="0"/>
              </a:spcAft>
              <a:buSzPts val="1400"/>
              <a:buNone/>
              <a:defRPr sz="1350" b="0" i="0" u="none" strike="noStrike" cap="none">
                <a:latin typeface="Arial"/>
                <a:ea typeface="Arial"/>
                <a:cs typeface="Arial"/>
                <a:sym typeface="Arial"/>
              </a:defRPr>
            </a:lvl2pPr>
            <a:lvl3pPr marR="0" lvl="2" algn="l" rtl="0">
              <a:spcBef>
                <a:spcPts val="0"/>
              </a:spcBef>
              <a:spcAft>
                <a:spcPts val="0"/>
              </a:spcAft>
              <a:buSzPts val="1400"/>
              <a:buNone/>
              <a:defRPr sz="1350" b="0" i="0" u="none" strike="noStrike" cap="none">
                <a:latin typeface="Arial"/>
                <a:ea typeface="Arial"/>
                <a:cs typeface="Arial"/>
                <a:sym typeface="Arial"/>
              </a:defRPr>
            </a:lvl3pPr>
            <a:lvl4pPr marR="0" lvl="3" algn="l" rtl="0">
              <a:spcBef>
                <a:spcPts val="0"/>
              </a:spcBef>
              <a:spcAft>
                <a:spcPts val="0"/>
              </a:spcAft>
              <a:buSzPts val="1400"/>
              <a:buNone/>
              <a:defRPr sz="1350" b="0" i="0" u="none" strike="noStrike" cap="none">
                <a:latin typeface="Arial"/>
                <a:ea typeface="Arial"/>
                <a:cs typeface="Arial"/>
                <a:sym typeface="Arial"/>
              </a:defRPr>
            </a:lvl4pPr>
            <a:lvl5pPr marR="0" lvl="4" algn="l" rtl="0">
              <a:spcBef>
                <a:spcPts val="0"/>
              </a:spcBef>
              <a:spcAft>
                <a:spcPts val="0"/>
              </a:spcAft>
              <a:buSzPts val="1400"/>
              <a:buNone/>
              <a:defRPr sz="1350" b="0" i="0" u="none" strike="noStrike" cap="none">
                <a:latin typeface="Arial"/>
                <a:ea typeface="Arial"/>
                <a:cs typeface="Arial"/>
                <a:sym typeface="Arial"/>
              </a:defRPr>
            </a:lvl5pPr>
            <a:lvl6pPr marR="0" lvl="5" algn="l" rtl="0">
              <a:spcBef>
                <a:spcPts val="0"/>
              </a:spcBef>
              <a:spcAft>
                <a:spcPts val="0"/>
              </a:spcAft>
              <a:buSzPts val="1400"/>
              <a:buNone/>
              <a:defRPr sz="1350" b="0" i="0" u="none" strike="noStrike" cap="none">
                <a:latin typeface="Arial"/>
                <a:ea typeface="Arial"/>
                <a:cs typeface="Arial"/>
                <a:sym typeface="Arial"/>
              </a:defRPr>
            </a:lvl6pPr>
            <a:lvl7pPr marR="0" lvl="6" algn="l" rtl="0">
              <a:spcBef>
                <a:spcPts val="0"/>
              </a:spcBef>
              <a:spcAft>
                <a:spcPts val="0"/>
              </a:spcAft>
              <a:buSzPts val="1400"/>
              <a:buNone/>
              <a:defRPr sz="1350" b="0" i="0" u="none" strike="noStrike" cap="none">
                <a:latin typeface="Arial"/>
                <a:ea typeface="Arial"/>
                <a:cs typeface="Arial"/>
                <a:sym typeface="Arial"/>
              </a:defRPr>
            </a:lvl7pPr>
            <a:lvl8pPr marR="0" lvl="7" algn="l" rtl="0">
              <a:spcBef>
                <a:spcPts val="0"/>
              </a:spcBef>
              <a:spcAft>
                <a:spcPts val="0"/>
              </a:spcAft>
              <a:buSzPts val="1400"/>
              <a:buNone/>
              <a:defRPr sz="1350" b="0" i="0" u="none" strike="noStrike" cap="none">
                <a:latin typeface="Arial"/>
                <a:ea typeface="Arial"/>
                <a:cs typeface="Arial"/>
                <a:sym typeface="Arial"/>
              </a:defRPr>
            </a:lvl8pPr>
            <a:lvl9pPr marR="0" lvl="8" algn="l" rtl="0">
              <a:spcBef>
                <a:spcPts val="0"/>
              </a:spcBef>
              <a:spcAft>
                <a:spcPts val="0"/>
              </a:spcAft>
              <a:buSzPts val="1400"/>
              <a:buNone/>
              <a:defRPr sz="1350" b="0" i="0" u="none" strike="noStrike" cap="none">
                <a:latin typeface="Arial"/>
                <a:ea typeface="Arial"/>
                <a:cs typeface="Arial"/>
                <a:sym typeface="Arial"/>
              </a:defRPr>
            </a:lvl9pPr>
          </a:lstStyle>
          <a:p>
            <a:pPr rtl="0"/>
            <a:endParaRPr/>
          </a:p>
        </p:txBody>
      </p:sp>
      <p:sp>
        <p:nvSpPr>
          <p:cNvPr id="24" name="Google Shape;24;p68"/>
          <p:cNvSpPr txBox="1">
            <a:spLocks noGrp="1"/>
          </p:cNvSpPr>
          <p:nvPr>
            <p:ph type="body" idx="1"/>
          </p:nvPr>
        </p:nvSpPr>
        <p:spPr>
          <a:xfrm>
            <a:off x="2" y="1500000"/>
            <a:ext cx="3209925" cy="1374538"/>
          </a:xfrm>
          <a:prstGeom prst="rect">
            <a:avLst/>
          </a:prstGeom>
          <a:solidFill>
            <a:schemeClr val="dk2">
              <a:alpha val="89803"/>
            </a:schemeClr>
          </a:solidFill>
          <a:ln>
            <a:noFill/>
          </a:ln>
        </p:spPr>
        <p:txBody>
          <a:bodyPr spcFirstLastPara="1" wrap="square" lIns="360000" tIns="180000" rIns="360000" bIns="180000" rtlCol="0" anchor="t" anchorCtr="0">
            <a:noAutofit/>
          </a:bodyPr>
          <a:lstStyle>
            <a:lvl1pPr marL="342900" lvl="0" indent="-171450" algn="l">
              <a:spcBef>
                <a:spcPts val="0"/>
              </a:spcBef>
              <a:spcAft>
                <a:spcPts val="0"/>
              </a:spcAft>
              <a:buSzPts val="1400"/>
              <a:buNone/>
              <a:defRPr sz="2100" b="1">
                <a:solidFill>
                  <a:schemeClr val="lt1"/>
                </a:solidFill>
                <a:latin typeface="Arial"/>
                <a:ea typeface="Arial"/>
                <a:cs typeface="Arial"/>
                <a:sym typeface="Arial"/>
              </a:defRPr>
            </a:lvl1pPr>
            <a:lvl2pPr marL="685800" lvl="1" indent="-171450" algn="l">
              <a:spcBef>
                <a:spcPts val="0"/>
              </a:spcBef>
              <a:spcAft>
                <a:spcPts val="0"/>
              </a:spcAft>
              <a:buSzPts val="1400"/>
              <a:buNone/>
              <a:defRPr sz="2100">
                <a:solidFill>
                  <a:schemeClr val="lt1"/>
                </a:solidFill>
                <a:latin typeface="Arial"/>
                <a:ea typeface="Arial"/>
                <a:cs typeface="Arial"/>
                <a:sym typeface="Arial"/>
              </a:defRPr>
            </a:lvl2pPr>
            <a:lvl3pPr marL="1028700" lvl="2" indent="-171450" algn="l">
              <a:spcBef>
                <a:spcPts val="0"/>
              </a:spcBef>
              <a:spcAft>
                <a:spcPts val="0"/>
              </a:spcAft>
              <a:buSzPts val="1400"/>
              <a:buNone/>
              <a:defRPr/>
            </a:lvl3pPr>
            <a:lvl4pPr marL="1371600" lvl="3" indent="-171450" algn="l">
              <a:spcBef>
                <a:spcPts val="0"/>
              </a:spcBef>
              <a:spcAft>
                <a:spcPts val="0"/>
              </a:spcAft>
              <a:buSzPts val="1400"/>
              <a:buNone/>
              <a:defRPr/>
            </a:lvl4pPr>
            <a:lvl5pPr marL="1714500" lvl="4" indent="-171450" algn="l">
              <a:spcBef>
                <a:spcPts val="0"/>
              </a:spcBef>
              <a:spcAft>
                <a:spcPts val="0"/>
              </a:spcAft>
              <a:buSzPts val="1400"/>
              <a:buNone/>
              <a:defRPr/>
            </a:lvl5pPr>
            <a:lvl6pPr marL="2057400" lvl="5" indent="-171450" algn="l">
              <a:spcBef>
                <a:spcPts val="0"/>
              </a:spcBef>
              <a:spcAft>
                <a:spcPts val="0"/>
              </a:spcAft>
              <a:buSzPts val="1400"/>
              <a:buNone/>
              <a:defRPr/>
            </a:lvl6pPr>
            <a:lvl7pPr marL="2400300" lvl="6" indent="-171450" algn="l">
              <a:spcBef>
                <a:spcPts val="0"/>
              </a:spcBef>
              <a:spcAft>
                <a:spcPts val="0"/>
              </a:spcAft>
              <a:buSzPts val="1400"/>
              <a:buNone/>
              <a:defRPr/>
            </a:lvl7pPr>
            <a:lvl8pPr marL="2743200" lvl="7" indent="-171450" algn="l">
              <a:spcBef>
                <a:spcPts val="0"/>
              </a:spcBef>
              <a:spcAft>
                <a:spcPts val="0"/>
              </a:spcAft>
              <a:buSzPts val="1400"/>
              <a:buNone/>
              <a:defRPr/>
            </a:lvl8pPr>
            <a:lvl9pPr marL="3086100" lvl="8" indent="-171450" algn="l">
              <a:spcBef>
                <a:spcPts val="0"/>
              </a:spcBef>
              <a:spcAft>
                <a:spcPts val="0"/>
              </a:spcAft>
              <a:buSzPts val="1400"/>
              <a:buNone/>
              <a:defRPr/>
            </a:lvl9pPr>
          </a:lstStyle>
          <a:p>
            <a:pPr rtl="0"/>
            <a:endParaRPr/>
          </a:p>
        </p:txBody>
      </p:sp>
      <p:sp>
        <p:nvSpPr>
          <p:cNvPr id="25" name="Google Shape;25;p68"/>
          <p:cNvSpPr txBox="1">
            <a:spLocks noGrp="1"/>
          </p:cNvSpPr>
          <p:nvPr>
            <p:ph type="dt" idx="10"/>
          </p:nvPr>
        </p:nvSpPr>
        <p:spPr>
          <a:xfrm>
            <a:off x="360000" y="5490173"/>
            <a:ext cx="592501" cy="369332"/>
          </a:xfrm>
          <a:prstGeom prst="rect">
            <a:avLst/>
          </a:prstGeom>
          <a:noFill/>
          <a:ln>
            <a:noFill/>
          </a:ln>
        </p:spPr>
        <p:txBody>
          <a:bodyPr spcFirstLastPara="1" wrap="square" lIns="0" tIns="0" rIns="0" bIns="0" rtlCol="0" anchor="t" anchorCtr="0">
            <a:sp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6" name="Google Shape;26;p68"/>
          <p:cNvSpPr txBox="1">
            <a:spLocks noGrp="1"/>
          </p:cNvSpPr>
          <p:nvPr>
            <p:ph type="ftr" idx="11"/>
          </p:nvPr>
        </p:nvSpPr>
        <p:spPr>
          <a:xfrm>
            <a:off x="1044744" y="5490174"/>
            <a:ext cx="1698456" cy="369332"/>
          </a:xfrm>
          <a:prstGeom prst="rect">
            <a:avLst/>
          </a:prstGeom>
          <a:noFill/>
          <a:ln>
            <a:noFill/>
          </a:ln>
        </p:spPr>
        <p:txBody>
          <a:bodyPr spcFirstLastPara="1" wrap="square" lIns="0" tIns="0" rIns="0" bIns="0" rtlCol="0" anchor="t" anchorCtr="0">
            <a:sp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7" name="Google Shape;27;p68"/>
          <p:cNvSpPr txBox="1">
            <a:spLocks noGrp="1"/>
          </p:cNvSpPr>
          <p:nvPr>
            <p:ph type="sldNum" idx="12"/>
          </p:nvPr>
        </p:nvSpPr>
        <p:spPr>
          <a:xfrm>
            <a:off x="6583680" y="5314951"/>
            <a:ext cx="2103120" cy="207749"/>
          </a:xfrm>
          <a:prstGeom prst="rect">
            <a:avLst/>
          </a:prstGeom>
          <a:noFill/>
          <a:ln>
            <a:noFill/>
          </a:ln>
        </p:spPr>
        <p:txBody>
          <a:bodyPr spcFirstLastPara="1" wrap="square" lIns="0" tIns="0" rIns="0" bIns="0" rtlCol="0" anchor="t" anchorCtr="0">
            <a:spAutoFit/>
          </a:bodyPr>
          <a:lstStyle>
            <a:lvl1pPr marL="0" lvl="0" indent="0" algn="r">
              <a:spcBef>
                <a:spcPts val="0"/>
              </a:spcBef>
              <a:buNone/>
              <a:defRPr sz="1350">
                <a:solidFill>
                  <a:schemeClr val="dk1"/>
                </a:solidFill>
                <a:latin typeface="Arial"/>
                <a:ea typeface="Arial"/>
                <a:cs typeface="Arial"/>
                <a:sym typeface="Arial"/>
              </a:defRPr>
            </a:lvl1pPr>
            <a:lvl2pPr marL="0" lvl="1" indent="0" algn="r">
              <a:spcBef>
                <a:spcPts val="0"/>
              </a:spcBef>
              <a:buNone/>
              <a:defRPr sz="1350">
                <a:solidFill>
                  <a:schemeClr val="dk1"/>
                </a:solidFill>
                <a:latin typeface="Arial"/>
                <a:ea typeface="Arial"/>
                <a:cs typeface="Arial"/>
                <a:sym typeface="Arial"/>
              </a:defRPr>
            </a:lvl2pPr>
            <a:lvl3pPr marL="0" lvl="2" indent="0" algn="r">
              <a:spcBef>
                <a:spcPts val="0"/>
              </a:spcBef>
              <a:buNone/>
              <a:defRPr sz="1350">
                <a:solidFill>
                  <a:schemeClr val="dk1"/>
                </a:solidFill>
                <a:latin typeface="Arial"/>
                <a:ea typeface="Arial"/>
                <a:cs typeface="Arial"/>
                <a:sym typeface="Arial"/>
              </a:defRPr>
            </a:lvl3pPr>
            <a:lvl4pPr marL="0" lvl="3" indent="0" algn="r">
              <a:spcBef>
                <a:spcPts val="0"/>
              </a:spcBef>
              <a:buNone/>
              <a:defRPr sz="1350">
                <a:solidFill>
                  <a:schemeClr val="dk1"/>
                </a:solidFill>
                <a:latin typeface="Arial"/>
                <a:ea typeface="Arial"/>
                <a:cs typeface="Arial"/>
                <a:sym typeface="Arial"/>
              </a:defRPr>
            </a:lvl4pPr>
            <a:lvl5pPr marL="0" lvl="4" indent="0" algn="r">
              <a:spcBef>
                <a:spcPts val="0"/>
              </a:spcBef>
              <a:buNone/>
              <a:defRPr sz="1350">
                <a:solidFill>
                  <a:schemeClr val="dk1"/>
                </a:solidFill>
                <a:latin typeface="Arial"/>
                <a:ea typeface="Arial"/>
                <a:cs typeface="Arial"/>
                <a:sym typeface="Arial"/>
              </a:defRPr>
            </a:lvl5pPr>
            <a:lvl6pPr marL="0" lvl="5" indent="0" algn="r">
              <a:spcBef>
                <a:spcPts val="0"/>
              </a:spcBef>
              <a:buNone/>
              <a:defRPr sz="1350">
                <a:solidFill>
                  <a:schemeClr val="dk1"/>
                </a:solidFill>
                <a:latin typeface="Arial"/>
                <a:ea typeface="Arial"/>
                <a:cs typeface="Arial"/>
                <a:sym typeface="Arial"/>
              </a:defRPr>
            </a:lvl6pPr>
            <a:lvl7pPr marL="0" lvl="6" indent="0" algn="r">
              <a:spcBef>
                <a:spcPts val="0"/>
              </a:spcBef>
              <a:buNone/>
              <a:defRPr sz="1350">
                <a:solidFill>
                  <a:schemeClr val="dk1"/>
                </a:solidFill>
                <a:latin typeface="Arial"/>
                <a:ea typeface="Arial"/>
                <a:cs typeface="Arial"/>
                <a:sym typeface="Arial"/>
              </a:defRPr>
            </a:lvl7pPr>
            <a:lvl8pPr marL="0" lvl="7" indent="0" algn="r">
              <a:spcBef>
                <a:spcPts val="0"/>
              </a:spcBef>
              <a:buNone/>
              <a:defRPr sz="1350">
                <a:solidFill>
                  <a:schemeClr val="dk1"/>
                </a:solidFill>
                <a:latin typeface="Arial"/>
                <a:ea typeface="Arial"/>
                <a:cs typeface="Arial"/>
                <a:sym typeface="Arial"/>
              </a:defRPr>
            </a:lvl8pPr>
            <a:lvl9pPr marL="0" lvl="8" indent="0" algn="r">
              <a:spcBef>
                <a:spcPts val="0"/>
              </a:spcBef>
              <a:buNone/>
              <a:defRPr sz="1350">
                <a:solidFill>
                  <a:schemeClr val="dk1"/>
                </a:solidFill>
                <a:latin typeface="Arial"/>
                <a:ea typeface="Arial"/>
                <a:cs typeface="Arial"/>
                <a:sym typeface="Arial"/>
              </a:defRPr>
            </a:lvl9pPr>
          </a:lstStyle>
          <a:p>
            <a:pPr rtl="0"/>
            <a:fld id="{00000000-1234-1234-1234-123412341234}" type="slidenum">
              <a:rPr lang="en-US" smtClean="0"/>
              <a:pPr rtl="0"/>
              <a:t>‹#›</a:t>
            </a:fld>
            <a:endParaRPr lang="en-US"/>
          </a:p>
        </p:txBody>
      </p:sp>
      <p:sp>
        <p:nvSpPr>
          <p:cNvPr id="28" name="Google Shape;28;p68"/>
          <p:cNvSpPr txBox="1">
            <a:spLocks noGrp="1"/>
          </p:cNvSpPr>
          <p:nvPr>
            <p:ph type="body" idx="3"/>
          </p:nvPr>
        </p:nvSpPr>
        <p:spPr>
          <a:xfrm>
            <a:off x="360000" y="5244710"/>
            <a:ext cx="8419774" cy="173816"/>
          </a:xfrm>
          <a:prstGeom prst="rect">
            <a:avLst/>
          </a:prstGeom>
          <a:noFill/>
          <a:ln>
            <a:noFill/>
          </a:ln>
        </p:spPr>
        <p:txBody>
          <a:bodyPr spcFirstLastPara="1" wrap="square" lIns="0" tIns="0" rIns="0" bIns="0" rtlCol="0" anchor="t" anchorCtr="0">
            <a:normAutofit/>
          </a:bodyPr>
          <a:lstStyle>
            <a:lvl1pPr marL="342900" lvl="0" indent="-171450" algn="l">
              <a:spcBef>
                <a:spcPts val="0"/>
              </a:spcBef>
              <a:spcAft>
                <a:spcPts val="0"/>
              </a:spcAft>
              <a:buSzPts val="1400"/>
              <a:buNone/>
              <a:defRPr sz="600" b="0">
                <a:solidFill>
                  <a:schemeClr val="dk1"/>
                </a:solidFill>
                <a:latin typeface="Arial"/>
                <a:ea typeface="Arial"/>
                <a:cs typeface="Arial"/>
                <a:sym typeface="Arial"/>
              </a:defRPr>
            </a:lvl1pPr>
            <a:lvl2pPr marL="685800" lvl="1" indent="-171450" algn="l">
              <a:spcBef>
                <a:spcPts val="0"/>
              </a:spcBef>
              <a:spcAft>
                <a:spcPts val="0"/>
              </a:spcAft>
              <a:buSzPts val="1400"/>
              <a:buNone/>
              <a:defRPr/>
            </a:lvl2pPr>
            <a:lvl3pPr marL="1028700" lvl="2" indent="-171450" algn="l">
              <a:spcBef>
                <a:spcPts val="0"/>
              </a:spcBef>
              <a:spcAft>
                <a:spcPts val="0"/>
              </a:spcAft>
              <a:buSzPts val="1400"/>
              <a:buNone/>
              <a:defRPr/>
            </a:lvl3pPr>
            <a:lvl4pPr marL="1371600" lvl="3" indent="-171450" algn="l">
              <a:spcBef>
                <a:spcPts val="0"/>
              </a:spcBef>
              <a:spcAft>
                <a:spcPts val="0"/>
              </a:spcAft>
              <a:buSzPts val="1400"/>
              <a:buNone/>
              <a:defRPr/>
            </a:lvl4pPr>
            <a:lvl5pPr marL="1714500" lvl="4" indent="-171450" algn="l">
              <a:spcBef>
                <a:spcPts val="0"/>
              </a:spcBef>
              <a:spcAft>
                <a:spcPts val="0"/>
              </a:spcAft>
              <a:buSzPts val="1400"/>
              <a:buNone/>
              <a:defRPr/>
            </a:lvl5pPr>
            <a:lvl6pPr marL="2057400" lvl="5" indent="-171450" algn="l">
              <a:spcBef>
                <a:spcPts val="0"/>
              </a:spcBef>
              <a:spcAft>
                <a:spcPts val="0"/>
              </a:spcAft>
              <a:buSzPts val="1400"/>
              <a:buNone/>
              <a:defRPr/>
            </a:lvl6pPr>
            <a:lvl7pPr marL="2400300" lvl="6" indent="-171450" algn="l">
              <a:spcBef>
                <a:spcPts val="0"/>
              </a:spcBef>
              <a:spcAft>
                <a:spcPts val="0"/>
              </a:spcAft>
              <a:buSzPts val="1400"/>
              <a:buNone/>
              <a:defRPr/>
            </a:lvl7pPr>
            <a:lvl8pPr marL="2743200" lvl="7" indent="-171450" algn="l">
              <a:spcBef>
                <a:spcPts val="0"/>
              </a:spcBef>
              <a:spcAft>
                <a:spcPts val="0"/>
              </a:spcAft>
              <a:buSzPts val="1400"/>
              <a:buNone/>
              <a:defRPr/>
            </a:lvl8pPr>
            <a:lvl9pPr marL="3086100" lvl="8" indent="-171450" algn="l">
              <a:spcBef>
                <a:spcPts val="0"/>
              </a:spcBef>
              <a:spcAft>
                <a:spcPts val="0"/>
              </a:spcAft>
              <a:buSzPts val="1400"/>
              <a:buNone/>
              <a:defRPr/>
            </a:lvl9pPr>
          </a:lstStyle>
          <a:p>
            <a:pPr rtl="0"/>
            <a:endParaRPr/>
          </a:p>
        </p:txBody>
      </p:sp>
      <p:sp>
        <p:nvSpPr>
          <p:cNvPr id="29" name="Google Shape;29;p68"/>
          <p:cNvSpPr txBox="1">
            <a:spLocks noGrp="1"/>
          </p:cNvSpPr>
          <p:nvPr>
            <p:ph type="title"/>
          </p:nvPr>
        </p:nvSpPr>
        <p:spPr>
          <a:xfrm>
            <a:off x="351164" y="477842"/>
            <a:ext cx="6431915" cy="492443"/>
          </a:xfrm>
          <a:prstGeom prst="rect">
            <a:avLst/>
          </a:prstGeom>
          <a:noFill/>
          <a:ln>
            <a:noFill/>
          </a:ln>
        </p:spPr>
        <p:txBody>
          <a:bodyPr spcFirstLastPara="1" wrap="square" lIns="0" tIns="0" rIns="0" bIns="0" rtlCol="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0" name="Google Shape;30;p68"/>
          <p:cNvSpPr>
            <a:spLocks noGrp="1"/>
          </p:cNvSpPr>
          <p:nvPr>
            <p:ph type="pic" idx="4"/>
          </p:nvPr>
        </p:nvSpPr>
        <p:spPr>
          <a:xfrm>
            <a:off x="6816437" y="675333"/>
            <a:ext cx="1976400" cy="15389"/>
          </a:xfrm>
          <a:prstGeom prst="rect">
            <a:avLst/>
          </a:prstGeom>
          <a:blipFill rotWithShape="1">
            <a:blip r:embed="rId2">
              <a:alphaModFix/>
            </a:blip>
            <a:stretch>
              <a:fillRect/>
            </a:stretch>
          </a:blipFill>
          <a:ln>
            <a:noFill/>
          </a:ln>
        </p:spPr>
        <p:txBody>
          <a:bodyPr spcFirstLastPara="1" wrap="square" lIns="0" tIns="0" rIns="0" bIns="0" rtlCol="0" anchor="ctr" anchorCtr="0">
            <a:spAutoFit/>
          </a:bodyPr>
          <a:lstStyle>
            <a:lvl1pPr marR="0" lvl="0" algn="ctr" rtl="0">
              <a:spcBef>
                <a:spcPts val="0"/>
              </a:spcBef>
              <a:spcAft>
                <a:spcPts val="0"/>
              </a:spcAft>
              <a:buSzPts val="1400"/>
              <a:buNone/>
              <a:defRPr sz="100" b="1" i="1"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350" b="0" i="0" u="none" strike="noStrike" cap="none">
                <a:latin typeface="Arial"/>
                <a:ea typeface="Arial"/>
                <a:cs typeface="Arial"/>
                <a:sym typeface="Arial"/>
              </a:defRPr>
            </a:lvl2pPr>
            <a:lvl3pPr marR="0" lvl="2" algn="l" rtl="0">
              <a:spcBef>
                <a:spcPts val="0"/>
              </a:spcBef>
              <a:spcAft>
                <a:spcPts val="0"/>
              </a:spcAft>
              <a:buSzPts val="1400"/>
              <a:buNone/>
              <a:defRPr sz="1350" b="0" i="0" u="none" strike="noStrike" cap="none">
                <a:latin typeface="Arial"/>
                <a:ea typeface="Arial"/>
                <a:cs typeface="Arial"/>
                <a:sym typeface="Arial"/>
              </a:defRPr>
            </a:lvl3pPr>
            <a:lvl4pPr marR="0" lvl="3" algn="l" rtl="0">
              <a:spcBef>
                <a:spcPts val="0"/>
              </a:spcBef>
              <a:spcAft>
                <a:spcPts val="0"/>
              </a:spcAft>
              <a:buSzPts val="1400"/>
              <a:buNone/>
              <a:defRPr sz="1350" b="0" i="0" u="none" strike="noStrike" cap="none">
                <a:latin typeface="Arial"/>
                <a:ea typeface="Arial"/>
                <a:cs typeface="Arial"/>
                <a:sym typeface="Arial"/>
              </a:defRPr>
            </a:lvl4pPr>
            <a:lvl5pPr marR="0" lvl="4" algn="l" rtl="0">
              <a:spcBef>
                <a:spcPts val="0"/>
              </a:spcBef>
              <a:spcAft>
                <a:spcPts val="0"/>
              </a:spcAft>
              <a:buSzPts val="1400"/>
              <a:buNone/>
              <a:defRPr sz="1350" b="0" i="0" u="none" strike="noStrike" cap="none">
                <a:latin typeface="Arial"/>
                <a:ea typeface="Arial"/>
                <a:cs typeface="Arial"/>
                <a:sym typeface="Arial"/>
              </a:defRPr>
            </a:lvl5pPr>
            <a:lvl6pPr marR="0" lvl="5" algn="l" rtl="0">
              <a:spcBef>
                <a:spcPts val="0"/>
              </a:spcBef>
              <a:spcAft>
                <a:spcPts val="0"/>
              </a:spcAft>
              <a:buSzPts val="1400"/>
              <a:buNone/>
              <a:defRPr sz="1350" b="0" i="0" u="none" strike="noStrike" cap="none">
                <a:latin typeface="Arial"/>
                <a:ea typeface="Arial"/>
                <a:cs typeface="Arial"/>
                <a:sym typeface="Arial"/>
              </a:defRPr>
            </a:lvl6pPr>
            <a:lvl7pPr marR="0" lvl="6" algn="l" rtl="0">
              <a:spcBef>
                <a:spcPts val="0"/>
              </a:spcBef>
              <a:spcAft>
                <a:spcPts val="0"/>
              </a:spcAft>
              <a:buSzPts val="1400"/>
              <a:buNone/>
              <a:defRPr sz="1350" b="0" i="0" u="none" strike="noStrike" cap="none">
                <a:latin typeface="Arial"/>
                <a:ea typeface="Arial"/>
                <a:cs typeface="Arial"/>
                <a:sym typeface="Arial"/>
              </a:defRPr>
            </a:lvl7pPr>
            <a:lvl8pPr marR="0" lvl="7" algn="l" rtl="0">
              <a:spcBef>
                <a:spcPts val="0"/>
              </a:spcBef>
              <a:spcAft>
                <a:spcPts val="0"/>
              </a:spcAft>
              <a:buSzPts val="1400"/>
              <a:buNone/>
              <a:defRPr sz="1350" b="0" i="0" u="none" strike="noStrike" cap="none">
                <a:latin typeface="Arial"/>
                <a:ea typeface="Arial"/>
                <a:cs typeface="Arial"/>
                <a:sym typeface="Arial"/>
              </a:defRPr>
            </a:lvl8pPr>
            <a:lvl9pPr marR="0" lvl="8" algn="l" rtl="0">
              <a:spcBef>
                <a:spcPts val="0"/>
              </a:spcBef>
              <a:spcAft>
                <a:spcPts val="0"/>
              </a:spcAft>
              <a:buSzPts val="1400"/>
              <a:buNone/>
              <a:defRPr sz="1350" b="0" i="0" u="none" strike="noStrike" cap="none">
                <a:latin typeface="Arial"/>
                <a:ea typeface="Arial"/>
                <a:cs typeface="Arial"/>
                <a:sym typeface="Arial"/>
              </a:defRPr>
            </a:lvl9pPr>
          </a:lstStyle>
          <a:p>
            <a:pPr rtl="0"/>
            <a:endParaRPr/>
          </a:p>
        </p:txBody>
      </p:sp>
    </p:spTree>
    <p:extLst>
      <p:ext uri="{BB962C8B-B14F-4D97-AF65-F5344CB8AC3E}">
        <p14:creationId xmlns:p14="http://schemas.microsoft.com/office/powerpoint/2010/main" val="920209019"/>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4574646"/>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2" name="Title 1"/>
          <p:cNvSpPr>
            <a:spLocks noGrp="1"/>
          </p:cNvSpPr>
          <p:nvPr>
            <p:ph type="ctrTitle"/>
          </p:nvPr>
        </p:nvSpPr>
        <p:spPr>
          <a:xfrm>
            <a:off x="685800" y="1902908"/>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182000"/>
            <a:ext cx="6400800" cy="660073"/>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5524"/>
            <a:ext cx="1808399" cy="1915008"/>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5051926"/>
            <a:ext cx="1319626" cy="473729"/>
          </a:xfrm>
          <a:prstGeom prst="rect">
            <a:avLst/>
          </a:prstGeom>
          <a:blipFill>
            <a:blip r:embed="rId3" cstate="print"/>
            <a:stretch>
              <a:fillRect/>
            </a:stretch>
          </a:blipFill>
        </p:spPr>
        <p:txBody>
          <a:bodyPr wrap="square" lIns="0" tIns="0" rIns="0" bIns="0" rtlCol="0"/>
          <a:lstStyle/>
          <a:p>
            <a:pPr rtl="0"/>
            <a:endParaRPr sz="1400"/>
          </a:p>
        </p:txBody>
      </p:sp>
    </p:spTree>
    <p:extLst>
      <p:ext uri="{BB962C8B-B14F-4D97-AF65-F5344CB8AC3E}">
        <p14:creationId xmlns:p14="http://schemas.microsoft.com/office/powerpoint/2010/main" val="182837140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97830228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4953000"/>
            <a:ext cx="9144000" cy="738664"/>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3817225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333500"/>
            <a:ext cx="4038600" cy="3684240"/>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684240"/>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1249561604"/>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2"/>
            <a:ext cx="4040188" cy="533135"/>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4" name="Content Placeholder 3"/>
          <p:cNvSpPr>
            <a:spLocks noGrp="1"/>
          </p:cNvSpPr>
          <p:nvPr>
            <p:ph sz="half" idx="2"/>
          </p:nvPr>
        </p:nvSpPr>
        <p:spPr>
          <a:xfrm>
            <a:off x="457200" y="1812396"/>
            <a:ext cx="4040188" cy="3205344"/>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279262"/>
            <a:ext cx="4041775" cy="533135"/>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6" name="Content Placeholder 5"/>
          <p:cNvSpPr>
            <a:spLocks noGrp="1"/>
          </p:cNvSpPr>
          <p:nvPr>
            <p:ph sz="quarter" idx="4"/>
          </p:nvPr>
        </p:nvSpPr>
        <p:spPr>
          <a:xfrm>
            <a:off x="4645027" y="1812396"/>
            <a:ext cx="4041775" cy="3205344"/>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7423843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69634" y="-57539"/>
            <a:ext cx="6431915" cy="369332"/>
          </a:xfrm>
        </p:spPr>
        <p:txBody>
          <a:bodyPr lIns="0" tIns="0" rIns="0" bIns="0" rtlCol="0"/>
          <a:lstStyle>
            <a:lvl1pPr>
              <a:defRPr sz="2400" b="1" i="0">
                <a:solidFill>
                  <a:srgbClr val="0092CC"/>
                </a:solidFill>
                <a:latin typeface="Times New Roman"/>
                <a:cs typeface="Times New Roman"/>
              </a:defRPr>
            </a:lvl1pPr>
          </a:lstStyle>
          <a:p>
            <a:pPr rtl="0"/>
            <a:endParaRPr/>
          </a:p>
        </p:txBody>
      </p:sp>
      <p:sp>
        <p:nvSpPr>
          <p:cNvPr id="3" name="Holder 3"/>
          <p:cNvSpPr>
            <a:spLocks noGrp="1"/>
          </p:cNvSpPr>
          <p:nvPr>
            <p:ph type="body" idx="1"/>
          </p:nvPr>
        </p:nvSpPr>
        <p:spPr>
          <a:xfrm>
            <a:off x="365299" y="1103198"/>
            <a:ext cx="3850640" cy="230832"/>
          </a:xfrm>
        </p:spPr>
        <p:txBody>
          <a:bodyPr lIns="0" tIns="0" rIns="0" bIns="0" rtlCol="0"/>
          <a:lstStyle>
            <a:lvl1pPr>
              <a:defRPr sz="1500" b="1" i="1">
                <a:solidFill>
                  <a:schemeClr val="tx1"/>
                </a:solidFill>
                <a:latin typeface="Arial"/>
                <a:cs typeface="Arial"/>
              </a:defRPr>
            </a:lvl1pPr>
          </a:lstStyle>
          <a:p>
            <a:pPr rtl="0"/>
            <a:endParaRPr/>
          </a:p>
        </p:txBody>
      </p:sp>
      <p:sp>
        <p:nvSpPr>
          <p:cNvPr id="4" name="Holder 4"/>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685800" rtl="0"/>
            <a:endParaRPr lang="en-US" sz="1350" kern="1200">
              <a:solidFill>
                <a:prstClr val="black">
                  <a:tint val="75000"/>
                </a:prstClr>
              </a:solidFill>
              <a:ea typeface="+mn-ea"/>
              <a:cs typeface="+mn-cs"/>
            </a:endParaRPr>
          </a:p>
        </p:txBody>
      </p:sp>
      <p:sp>
        <p:nvSpPr>
          <p:cNvPr id="5" name="Holder 5"/>
          <p:cNvSpPr>
            <a:spLocks noGrp="1"/>
          </p:cNvSpPr>
          <p:nvPr>
            <p:ph type="dt" sz="half" idx="6"/>
          </p:nvPr>
        </p:nvSpPr>
        <p:spPr/>
        <p:txBody>
          <a:bodyPr lIns="0" tIns="0" rIns="0" bIns="0" rtlCol="0"/>
          <a:lstStyle>
            <a:lvl1pPr algn="l">
              <a:defRPr>
                <a:solidFill>
                  <a:schemeClr val="tx1">
                    <a:tint val="75000"/>
                  </a:schemeClr>
                </a:solidFill>
              </a:defRPr>
            </a:lvl1pPr>
          </a:lstStyle>
          <a:p>
            <a:pPr defTabSz="685800" rtl="0"/>
            <a:fld id="{1D8BD707-D9CF-40AE-B4C6-C98DA3205C09}" type="datetimeFigureOut">
              <a:rPr lang="en-US" sz="1350" kern="1200" smtClean="0">
                <a:solidFill>
                  <a:prstClr val="black">
                    <a:tint val="75000"/>
                  </a:prstClr>
                </a:solidFill>
                <a:ea typeface="+mn-ea"/>
                <a:cs typeface="+mn-cs"/>
              </a:rPr>
              <a:pPr defTabSz="685800" rtl="0"/>
              <a:t>6/20/2023</a:t>
            </a:fld>
            <a:endParaRPr lang="en-US" sz="1350" kern="1200">
              <a:solidFill>
                <a:prstClr val="black">
                  <a:tint val="75000"/>
                </a:prstClr>
              </a:solidFill>
              <a:ea typeface="+mn-ea"/>
              <a:cs typeface="+mn-cs"/>
            </a:endParaRPr>
          </a:p>
        </p:txBody>
      </p:sp>
      <p:sp>
        <p:nvSpPr>
          <p:cNvPr id="6" name="Holder 6"/>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685800" rtl="0"/>
            <a:fld id="{B6F15528-21DE-4FAA-801E-634DDDAF4B2B}"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Tree>
    <p:extLst>
      <p:ext uri="{BB962C8B-B14F-4D97-AF65-F5344CB8AC3E}">
        <p14:creationId xmlns:p14="http://schemas.microsoft.com/office/powerpoint/2010/main" val="226738775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348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3"/>
            <a:ext cx="3008313" cy="968375"/>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27542"/>
            <a:ext cx="5111750" cy="4807550"/>
          </a:xfrm>
        </p:spPr>
        <p:txBody>
          <a:bodyPr rtlCol="0"/>
          <a:lstStyle>
            <a:lvl1pPr>
              <a:defRPr sz="1800"/>
            </a:lvl1pPr>
            <a:lvl2pPr>
              <a:defRPr sz="16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195919"/>
            <a:ext cx="3008313" cy="3839174"/>
          </a:xfrm>
        </p:spPr>
        <p:txBody>
          <a:bodyPr rtlCol="0"/>
          <a:lstStyle>
            <a:lvl1pPr marL="0" indent="0">
              <a:buNone/>
              <a:defRPr sz="18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1829951430"/>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180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544958"/>
          </a:xfrm>
        </p:spPr>
        <p:txBody>
          <a:bodyPr rtlCol="0"/>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1688008712"/>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0231954"/>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6"/>
            <a:ext cx="2057400" cy="4716867"/>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6"/>
            <a:ext cx="6019800" cy="4716867"/>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66926821"/>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4574646"/>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00">
              <a:solidFill>
                <a:schemeClr val="bg1">
                  <a:lumMod val="75000"/>
                </a:schemeClr>
              </a:solidFill>
            </a:endParaRPr>
          </a:p>
        </p:txBody>
      </p:sp>
      <p:sp>
        <p:nvSpPr>
          <p:cNvPr id="2" name="Title 1"/>
          <p:cNvSpPr>
            <a:spLocks noGrp="1"/>
          </p:cNvSpPr>
          <p:nvPr>
            <p:ph type="ctrTitle"/>
          </p:nvPr>
        </p:nvSpPr>
        <p:spPr>
          <a:xfrm>
            <a:off x="685800" y="1902909"/>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182000"/>
            <a:ext cx="6400800" cy="660073"/>
          </a:xfrm>
        </p:spPr>
        <p:txBody>
          <a:bodyPr rtlCol="0">
            <a:normAutofit/>
          </a:bodyPr>
          <a:lstStyle>
            <a:lvl1pPr marL="0" indent="0" algn="ctr">
              <a:buNone/>
              <a:defRPr sz="1400">
                <a:solidFill>
                  <a:schemeClr val="bg1">
                    <a:lumMod val="65000"/>
                  </a:schemeClr>
                </a:solidFill>
                <a:latin typeface="Arial" panose="020B0604020202020204" pitchFamily="34" charset="0"/>
                <a:cs typeface="Arial" panose="020B0604020202020204" pitchFamily="34" charset="0"/>
              </a:defRPr>
            </a:lvl1pPr>
            <a:lvl2pPr marL="308610" indent="0" algn="ctr">
              <a:buNone/>
              <a:defRPr>
                <a:solidFill>
                  <a:schemeClr val="tx1">
                    <a:tint val="75000"/>
                  </a:schemeClr>
                </a:solidFill>
              </a:defRPr>
            </a:lvl2pPr>
            <a:lvl3pPr marL="617220" indent="0" algn="ctr">
              <a:buNone/>
              <a:defRPr>
                <a:solidFill>
                  <a:schemeClr val="tx1">
                    <a:tint val="75000"/>
                  </a:schemeClr>
                </a:solidFill>
              </a:defRPr>
            </a:lvl3pPr>
            <a:lvl4pPr marL="925830" indent="0" algn="ctr">
              <a:buNone/>
              <a:defRPr>
                <a:solidFill>
                  <a:schemeClr val="tx1">
                    <a:tint val="75000"/>
                  </a:schemeClr>
                </a:solidFill>
              </a:defRPr>
            </a:lvl4pPr>
            <a:lvl5pPr marL="1234440" indent="0" algn="ctr">
              <a:buNone/>
              <a:defRPr>
                <a:solidFill>
                  <a:schemeClr val="tx1">
                    <a:tint val="75000"/>
                  </a:schemeClr>
                </a:solidFill>
              </a:defRPr>
            </a:lvl5pPr>
            <a:lvl6pPr marL="1543050" indent="0" algn="ctr">
              <a:buNone/>
              <a:defRPr>
                <a:solidFill>
                  <a:schemeClr val="tx1">
                    <a:tint val="75000"/>
                  </a:schemeClr>
                </a:solidFill>
              </a:defRPr>
            </a:lvl6pPr>
            <a:lvl7pPr marL="1851660" indent="0" algn="ctr">
              <a:buNone/>
              <a:defRPr>
                <a:solidFill>
                  <a:schemeClr val="tx1">
                    <a:tint val="75000"/>
                  </a:schemeClr>
                </a:solidFill>
              </a:defRPr>
            </a:lvl7pPr>
            <a:lvl8pPr marL="2160270" indent="0" algn="ctr">
              <a:buNone/>
              <a:defRPr>
                <a:solidFill>
                  <a:schemeClr val="tx1">
                    <a:tint val="75000"/>
                  </a:schemeClr>
                </a:solidFill>
              </a:defRPr>
            </a:lvl8pPr>
            <a:lvl9pPr marL="246888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8" y="15524"/>
            <a:ext cx="1808399" cy="1915008"/>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3" y="5051927"/>
            <a:ext cx="1319626" cy="473729"/>
          </a:xfrm>
          <a:prstGeom prst="rect">
            <a:avLst/>
          </a:prstGeom>
          <a:blipFill>
            <a:blip r:embed="rId3" cstate="print"/>
            <a:stretch>
              <a:fillRect/>
            </a:stretch>
          </a:blipFill>
        </p:spPr>
        <p:txBody>
          <a:bodyPr wrap="square" lIns="0" tIns="0" rIns="0" bIns="0" rtlCol="0"/>
          <a:lstStyle/>
          <a:p>
            <a:pPr rtl="0"/>
            <a:endParaRPr sz="1300"/>
          </a:p>
        </p:txBody>
      </p:sp>
    </p:spTree>
    <p:extLst>
      <p:ext uri="{BB962C8B-B14F-4D97-AF65-F5344CB8AC3E}">
        <p14:creationId xmlns:p14="http://schemas.microsoft.com/office/powerpoint/2010/main" val="1828371406"/>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978302285"/>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4953000"/>
            <a:ext cx="9144000" cy="738664"/>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38172258"/>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333500"/>
            <a:ext cx="4038600" cy="3684240"/>
          </a:xfrm>
        </p:spPr>
        <p:txBody>
          <a:bodyPr rtlCol="0"/>
          <a:lstStyle>
            <a:lvl1pPr>
              <a:defRPr sz="1700"/>
            </a:lvl1pPr>
            <a:lvl2pPr>
              <a:defRPr sz="1400"/>
            </a:lvl2pPr>
            <a:lvl3pPr>
              <a:defRPr sz="1400"/>
            </a:lvl3pPr>
            <a:lvl4pPr>
              <a:defRPr sz="1300"/>
            </a:lvl4pPr>
            <a:lvl5pPr>
              <a:defRPr sz="13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684240"/>
          </a:xfrm>
        </p:spPr>
        <p:txBody>
          <a:bodyPr rtlCol="0"/>
          <a:lstStyle>
            <a:lvl1pPr>
              <a:defRPr sz="1700"/>
            </a:lvl1pPr>
            <a:lvl2pPr>
              <a:defRPr sz="1400"/>
            </a:lvl2pPr>
            <a:lvl3pPr>
              <a:defRPr sz="1400"/>
            </a:lvl3pPr>
            <a:lvl4pPr>
              <a:defRPr sz="1300"/>
            </a:lvl4pPr>
            <a:lvl5pPr>
              <a:defRPr sz="13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124956160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69634" y="-57539"/>
            <a:ext cx="6431915" cy="369332"/>
          </a:xfrm>
        </p:spPr>
        <p:txBody>
          <a:bodyPr lIns="0" tIns="0" rIns="0" bIns="0" rtlCol="0"/>
          <a:lstStyle>
            <a:lvl1pPr>
              <a:defRPr sz="2400" b="1" i="0">
                <a:solidFill>
                  <a:srgbClr val="0092CC"/>
                </a:solidFill>
                <a:latin typeface="Times New Roman"/>
                <a:cs typeface="Times New Roman"/>
              </a:defRPr>
            </a:lvl1pPr>
          </a:lstStyle>
          <a:p>
            <a:pPr rtl="0"/>
            <a:endParaRPr/>
          </a:p>
        </p:txBody>
      </p:sp>
      <p:sp>
        <p:nvSpPr>
          <p:cNvPr id="3" name="Holder 3"/>
          <p:cNvSpPr>
            <a:spLocks noGrp="1"/>
          </p:cNvSpPr>
          <p:nvPr>
            <p:ph sz="half" idx="2"/>
          </p:nvPr>
        </p:nvSpPr>
        <p:spPr>
          <a:xfrm>
            <a:off x="365301" y="860415"/>
            <a:ext cx="3999865" cy="230832"/>
          </a:xfrm>
          <a:prstGeom prst="rect">
            <a:avLst/>
          </a:prstGeom>
        </p:spPr>
        <p:txBody>
          <a:bodyPr wrap="square" lIns="0" tIns="0" rIns="0" bIns="0" rtlCol="0">
            <a:spAutoFit/>
          </a:bodyPr>
          <a:lstStyle>
            <a:lvl1pPr>
              <a:defRPr sz="1500" b="1" i="0">
                <a:solidFill>
                  <a:schemeClr val="tx1"/>
                </a:solidFill>
                <a:latin typeface="Arial"/>
                <a:cs typeface="Arial"/>
              </a:defRPr>
            </a:lvl1pPr>
          </a:lstStyle>
          <a:p>
            <a:pPr rtl="0"/>
            <a:endParaRPr/>
          </a:p>
        </p:txBody>
      </p:sp>
      <p:sp>
        <p:nvSpPr>
          <p:cNvPr id="4" name="Holder 4"/>
          <p:cNvSpPr>
            <a:spLocks noGrp="1"/>
          </p:cNvSpPr>
          <p:nvPr>
            <p:ph sz="half" idx="3"/>
          </p:nvPr>
        </p:nvSpPr>
        <p:spPr>
          <a:xfrm>
            <a:off x="5035933" y="2412081"/>
            <a:ext cx="3918584" cy="207749"/>
          </a:xfrm>
          <a:prstGeom prst="rect">
            <a:avLst/>
          </a:prstGeom>
        </p:spPr>
        <p:txBody>
          <a:bodyPr wrap="square" lIns="0" tIns="0" rIns="0" bIns="0" rtlCol="0">
            <a:spAutoFit/>
          </a:bodyPr>
          <a:lstStyle>
            <a:lvl1pPr>
              <a:defRPr sz="1350" b="0" i="0">
                <a:solidFill>
                  <a:schemeClr val="tx1"/>
                </a:solidFill>
                <a:latin typeface="Arial"/>
                <a:cs typeface="Arial"/>
              </a:defRPr>
            </a:lvl1pPr>
          </a:lstStyle>
          <a:p>
            <a:pPr rtl="0"/>
            <a:endParaRPr/>
          </a:p>
        </p:txBody>
      </p:sp>
      <p:sp>
        <p:nvSpPr>
          <p:cNvPr id="5" name="Holder 5"/>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685800" rtl="0"/>
            <a:endParaRPr lang="en-US" sz="1350" kern="1200">
              <a:solidFill>
                <a:prstClr val="black">
                  <a:tint val="75000"/>
                </a:prstClr>
              </a:solidFill>
              <a:ea typeface="+mn-ea"/>
              <a:cs typeface="+mn-cs"/>
            </a:endParaRPr>
          </a:p>
        </p:txBody>
      </p:sp>
      <p:sp>
        <p:nvSpPr>
          <p:cNvPr id="6" name="Holder 6"/>
          <p:cNvSpPr>
            <a:spLocks noGrp="1"/>
          </p:cNvSpPr>
          <p:nvPr>
            <p:ph type="dt" sz="half" idx="6"/>
          </p:nvPr>
        </p:nvSpPr>
        <p:spPr/>
        <p:txBody>
          <a:bodyPr lIns="0" tIns="0" rIns="0" bIns="0" rtlCol="0"/>
          <a:lstStyle>
            <a:lvl1pPr algn="l">
              <a:defRPr>
                <a:solidFill>
                  <a:schemeClr val="tx1">
                    <a:tint val="75000"/>
                  </a:schemeClr>
                </a:solidFill>
              </a:defRPr>
            </a:lvl1pPr>
          </a:lstStyle>
          <a:p>
            <a:pPr defTabSz="685800" rtl="0"/>
            <a:fld id="{1D8BD707-D9CF-40AE-B4C6-C98DA3205C09}" type="datetimeFigureOut">
              <a:rPr lang="en-US" sz="1350" kern="1200" smtClean="0">
                <a:solidFill>
                  <a:prstClr val="black">
                    <a:tint val="75000"/>
                  </a:prstClr>
                </a:solidFill>
                <a:ea typeface="+mn-ea"/>
                <a:cs typeface="+mn-cs"/>
              </a:rPr>
              <a:pPr defTabSz="685800" rtl="0"/>
              <a:t>6/20/2023</a:t>
            </a:fld>
            <a:endParaRPr lang="en-US" sz="1350" kern="1200">
              <a:solidFill>
                <a:prstClr val="black">
                  <a:tint val="75000"/>
                </a:prstClr>
              </a:solidFill>
              <a:ea typeface="+mn-ea"/>
              <a:cs typeface="+mn-cs"/>
            </a:endParaRPr>
          </a:p>
        </p:txBody>
      </p:sp>
      <p:sp>
        <p:nvSpPr>
          <p:cNvPr id="7" name="Holder 7"/>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685800" rtl="0"/>
            <a:fld id="{B6F15528-21DE-4FAA-801E-634DDDAF4B2B}"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Tree>
    <p:extLst>
      <p:ext uri="{BB962C8B-B14F-4D97-AF65-F5344CB8AC3E}">
        <p14:creationId xmlns:p14="http://schemas.microsoft.com/office/powerpoint/2010/main" val="3798771942"/>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3"/>
            <a:ext cx="4040188" cy="533135"/>
          </a:xfrm>
        </p:spPr>
        <p:txBody>
          <a:bodyPr rtlCol="0" anchor="b"/>
          <a:lstStyle>
            <a:lvl1pPr marL="0" indent="0">
              <a:buNone/>
              <a:defRPr sz="1700" b="1"/>
            </a:lvl1pPr>
            <a:lvl2pPr marL="370332" indent="0">
              <a:buNone/>
              <a:defRPr sz="1700" b="1"/>
            </a:lvl2pPr>
            <a:lvl3pPr marL="740664" indent="0">
              <a:buNone/>
              <a:defRPr sz="1400" b="1"/>
            </a:lvl3pPr>
            <a:lvl4pPr marL="1110996" indent="0">
              <a:buNone/>
              <a:defRPr sz="1300" b="1"/>
            </a:lvl4pPr>
            <a:lvl5pPr marL="1481328" indent="0">
              <a:buNone/>
              <a:defRPr sz="1300" b="1"/>
            </a:lvl5pPr>
            <a:lvl6pPr marL="1851660" indent="0">
              <a:buNone/>
              <a:defRPr sz="1300" b="1"/>
            </a:lvl6pPr>
            <a:lvl7pPr marL="2221992" indent="0">
              <a:buNone/>
              <a:defRPr sz="1300" b="1"/>
            </a:lvl7pPr>
            <a:lvl8pPr marL="2592324" indent="0">
              <a:buNone/>
              <a:defRPr sz="1300" b="1"/>
            </a:lvl8pPr>
            <a:lvl9pPr marL="2962656" indent="0">
              <a:buNone/>
              <a:defRPr sz="1300" b="1"/>
            </a:lvl9pPr>
          </a:lstStyle>
          <a:p>
            <a:pPr lvl="0" rtl="0"/>
            <a:r>
              <a:rPr lang="fr"/>
              <a:t>Click to edit Master text styles</a:t>
            </a:r>
          </a:p>
        </p:txBody>
      </p:sp>
      <p:sp>
        <p:nvSpPr>
          <p:cNvPr id="4" name="Content Placeholder 3"/>
          <p:cNvSpPr>
            <a:spLocks noGrp="1"/>
          </p:cNvSpPr>
          <p:nvPr>
            <p:ph sz="half" idx="2"/>
          </p:nvPr>
        </p:nvSpPr>
        <p:spPr>
          <a:xfrm>
            <a:off x="457200" y="1812396"/>
            <a:ext cx="4040188" cy="3205344"/>
          </a:xfrm>
        </p:spPr>
        <p:txBody>
          <a:bodyPr rtlCol="0"/>
          <a:lstStyle>
            <a:lvl1pPr>
              <a:defRPr sz="1700"/>
            </a:lvl1pPr>
            <a:lvl2pPr>
              <a:defRPr sz="1400"/>
            </a:lvl2pPr>
            <a:lvl3pPr>
              <a:defRPr sz="1400"/>
            </a:lvl3pPr>
            <a:lvl4pPr>
              <a:defRPr sz="1300"/>
            </a:lvl4pPr>
            <a:lvl5pPr>
              <a:defRPr sz="1300"/>
            </a:lvl5pPr>
            <a:lvl6pPr>
              <a:defRPr sz="1300"/>
            </a:lvl6pPr>
            <a:lvl7pPr>
              <a:defRPr sz="1300"/>
            </a:lvl7pPr>
            <a:lvl8pPr>
              <a:defRPr sz="1300"/>
            </a:lvl8pPr>
            <a:lvl9pPr>
              <a:defRPr sz="13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8" y="1279263"/>
            <a:ext cx="4041775" cy="533135"/>
          </a:xfrm>
        </p:spPr>
        <p:txBody>
          <a:bodyPr rtlCol="0" anchor="b"/>
          <a:lstStyle>
            <a:lvl1pPr marL="0" indent="0">
              <a:buNone/>
              <a:defRPr sz="1700" b="1"/>
            </a:lvl1pPr>
            <a:lvl2pPr marL="370332" indent="0">
              <a:buNone/>
              <a:defRPr sz="1700" b="1"/>
            </a:lvl2pPr>
            <a:lvl3pPr marL="740664" indent="0">
              <a:buNone/>
              <a:defRPr sz="1400" b="1"/>
            </a:lvl3pPr>
            <a:lvl4pPr marL="1110996" indent="0">
              <a:buNone/>
              <a:defRPr sz="1300" b="1"/>
            </a:lvl4pPr>
            <a:lvl5pPr marL="1481328" indent="0">
              <a:buNone/>
              <a:defRPr sz="1300" b="1"/>
            </a:lvl5pPr>
            <a:lvl6pPr marL="1851660" indent="0">
              <a:buNone/>
              <a:defRPr sz="1300" b="1"/>
            </a:lvl6pPr>
            <a:lvl7pPr marL="2221992" indent="0">
              <a:buNone/>
              <a:defRPr sz="1300" b="1"/>
            </a:lvl7pPr>
            <a:lvl8pPr marL="2592324" indent="0">
              <a:buNone/>
              <a:defRPr sz="1300" b="1"/>
            </a:lvl8pPr>
            <a:lvl9pPr marL="2962656" indent="0">
              <a:buNone/>
              <a:defRPr sz="1300" b="1"/>
            </a:lvl9pPr>
          </a:lstStyle>
          <a:p>
            <a:pPr lvl="0" rtl="0"/>
            <a:r>
              <a:rPr lang="fr"/>
              <a:t>Click to edit Master text styles</a:t>
            </a:r>
          </a:p>
        </p:txBody>
      </p:sp>
      <p:sp>
        <p:nvSpPr>
          <p:cNvPr id="6" name="Content Placeholder 5"/>
          <p:cNvSpPr>
            <a:spLocks noGrp="1"/>
          </p:cNvSpPr>
          <p:nvPr>
            <p:ph sz="quarter" idx="4"/>
          </p:nvPr>
        </p:nvSpPr>
        <p:spPr>
          <a:xfrm>
            <a:off x="4645028" y="1812396"/>
            <a:ext cx="4041775" cy="3205344"/>
          </a:xfrm>
        </p:spPr>
        <p:txBody>
          <a:bodyPr rtlCol="0"/>
          <a:lstStyle>
            <a:lvl1pPr>
              <a:defRPr sz="1700"/>
            </a:lvl1pPr>
            <a:lvl2pPr>
              <a:defRPr sz="1400"/>
            </a:lvl2pPr>
            <a:lvl3pPr>
              <a:defRPr sz="1400"/>
            </a:lvl3pPr>
            <a:lvl4pPr>
              <a:defRPr sz="1300"/>
            </a:lvl4pPr>
            <a:lvl5pPr>
              <a:defRPr sz="1300"/>
            </a:lvl5pPr>
            <a:lvl6pPr>
              <a:defRPr sz="1300"/>
            </a:lvl6pPr>
            <a:lvl7pPr>
              <a:defRPr sz="1300"/>
            </a:lvl7pPr>
            <a:lvl8pPr>
              <a:defRPr sz="1300"/>
            </a:lvl8pPr>
            <a:lvl9pPr>
              <a:defRPr sz="13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74238434"/>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348663"/>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3"/>
            <a:ext cx="3008313" cy="968375"/>
          </a:xfrm>
        </p:spPr>
        <p:txBody>
          <a:bodyPr rtlCol="0" anchor="b"/>
          <a:lstStyle>
            <a:lvl1pPr algn="l">
              <a:defRPr sz="1700" b="1"/>
            </a:lvl1pPr>
          </a:lstStyle>
          <a:p>
            <a:pPr rtl="0"/>
            <a:r>
              <a:rPr lang="fr"/>
              <a:t>Click to edit Master title style</a:t>
            </a:r>
          </a:p>
        </p:txBody>
      </p:sp>
      <p:sp>
        <p:nvSpPr>
          <p:cNvPr id="3" name="Content Placeholder 2"/>
          <p:cNvSpPr>
            <a:spLocks noGrp="1"/>
          </p:cNvSpPr>
          <p:nvPr>
            <p:ph idx="1"/>
          </p:nvPr>
        </p:nvSpPr>
        <p:spPr>
          <a:xfrm>
            <a:off x="3575050" y="227542"/>
            <a:ext cx="5111750" cy="4807550"/>
          </a:xfrm>
        </p:spPr>
        <p:txBody>
          <a:bodyPr rtlCol="0"/>
          <a:lstStyle>
            <a:lvl1pPr>
              <a:defRPr sz="1700"/>
            </a:lvl1pPr>
            <a:lvl2pPr>
              <a:defRPr sz="1400"/>
            </a:lvl2pPr>
            <a:lvl3pPr>
              <a:defRPr sz="1400"/>
            </a:lvl3pPr>
            <a:lvl4pPr>
              <a:defRPr sz="1300"/>
            </a:lvl4pPr>
            <a:lvl5pPr>
              <a:defRPr sz="1300"/>
            </a:lvl5pPr>
            <a:lvl6pPr>
              <a:defRPr sz="1700"/>
            </a:lvl6pPr>
            <a:lvl7pPr>
              <a:defRPr sz="1700"/>
            </a:lvl7pPr>
            <a:lvl8pPr>
              <a:defRPr sz="1700"/>
            </a:lvl8pPr>
            <a:lvl9pPr>
              <a:defRPr sz="17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195920"/>
            <a:ext cx="3008313" cy="3839174"/>
          </a:xfrm>
        </p:spPr>
        <p:txBody>
          <a:bodyPr rtlCol="0"/>
          <a:lstStyle>
            <a:lvl1pPr marL="0" indent="0">
              <a:buNone/>
              <a:defRPr sz="1700"/>
            </a:lvl1pPr>
            <a:lvl2pPr marL="370332" indent="0">
              <a:buNone/>
              <a:defRPr sz="1000"/>
            </a:lvl2pPr>
            <a:lvl3pPr marL="740664" indent="0">
              <a:buNone/>
              <a:defRPr sz="800"/>
            </a:lvl3pPr>
            <a:lvl4pPr marL="1110996" indent="0">
              <a:buNone/>
              <a:defRPr sz="800"/>
            </a:lvl4pPr>
            <a:lvl5pPr marL="1481328" indent="0">
              <a:buNone/>
              <a:defRPr sz="800"/>
            </a:lvl5pPr>
            <a:lvl6pPr marL="1851660" indent="0">
              <a:buNone/>
              <a:defRPr sz="800"/>
            </a:lvl6pPr>
            <a:lvl7pPr marL="2221992" indent="0">
              <a:buNone/>
              <a:defRPr sz="800"/>
            </a:lvl7pPr>
            <a:lvl8pPr marL="2592324" indent="0">
              <a:buNone/>
              <a:defRPr sz="800"/>
            </a:lvl8pPr>
            <a:lvl9pPr marL="2962656" indent="0">
              <a:buNone/>
              <a:defRPr sz="800"/>
            </a:lvl9pPr>
          </a:lstStyle>
          <a:p>
            <a:pPr lvl="0" rtl="0"/>
            <a:r>
              <a:rPr lang="fr"/>
              <a:t>Click to edit Master text styles</a:t>
            </a:r>
          </a:p>
        </p:txBody>
      </p:sp>
    </p:spTree>
    <p:extLst>
      <p:ext uri="{BB962C8B-B14F-4D97-AF65-F5344CB8AC3E}">
        <p14:creationId xmlns:p14="http://schemas.microsoft.com/office/powerpoint/2010/main" val="1829951430"/>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70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1700"/>
            </a:lvl1pPr>
            <a:lvl2pPr marL="370332" indent="0">
              <a:buNone/>
              <a:defRPr sz="2300"/>
            </a:lvl2pPr>
            <a:lvl3pPr marL="740664" indent="0">
              <a:buNone/>
              <a:defRPr sz="2000"/>
            </a:lvl3pPr>
            <a:lvl4pPr marL="1110996" indent="0">
              <a:buNone/>
              <a:defRPr sz="1700"/>
            </a:lvl4pPr>
            <a:lvl5pPr marL="1481328" indent="0">
              <a:buNone/>
              <a:defRPr sz="1700"/>
            </a:lvl5pPr>
            <a:lvl6pPr marL="1851660" indent="0">
              <a:buNone/>
              <a:defRPr sz="1700"/>
            </a:lvl6pPr>
            <a:lvl7pPr marL="2221992" indent="0">
              <a:buNone/>
              <a:defRPr sz="1700"/>
            </a:lvl7pPr>
            <a:lvl8pPr marL="2592324" indent="0">
              <a:buNone/>
              <a:defRPr sz="1700"/>
            </a:lvl8pPr>
            <a:lvl9pPr marL="2962656" indent="0">
              <a:buNone/>
              <a:defRPr sz="170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544958"/>
          </a:xfrm>
        </p:spPr>
        <p:txBody>
          <a:bodyPr rtlCol="0"/>
          <a:lstStyle>
            <a:lvl1pPr marL="0" indent="0">
              <a:buNone/>
              <a:defRPr sz="1200"/>
            </a:lvl1pPr>
            <a:lvl2pPr marL="370332" indent="0">
              <a:buNone/>
              <a:defRPr sz="1000"/>
            </a:lvl2pPr>
            <a:lvl3pPr marL="740664" indent="0">
              <a:buNone/>
              <a:defRPr sz="800"/>
            </a:lvl3pPr>
            <a:lvl4pPr marL="1110996" indent="0">
              <a:buNone/>
              <a:defRPr sz="800"/>
            </a:lvl4pPr>
            <a:lvl5pPr marL="1481328" indent="0">
              <a:buNone/>
              <a:defRPr sz="800"/>
            </a:lvl5pPr>
            <a:lvl6pPr marL="1851660" indent="0">
              <a:buNone/>
              <a:defRPr sz="800"/>
            </a:lvl6pPr>
            <a:lvl7pPr marL="2221992" indent="0">
              <a:buNone/>
              <a:defRPr sz="800"/>
            </a:lvl7pPr>
            <a:lvl8pPr marL="2592324" indent="0">
              <a:buNone/>
              <a:defRPr sz="800"/>
            </a:lvl8pPr>
            <a:lvl9pPr marL="2962656" indent="0">
              <a:buNone/>
              <a:defRPr sz="800"/>
            </a:lvl9pPr>
          </a:lstStyle>
          <a:p>
            <a:pPr lvl="0" rtl="0"/>
            <a:r>
              <a:rPr lang="fr"/>
              <a:t>Click to edit Master text styles</a:t>
            </a:r>
          </a:p>
        </p:txBody>
      </p:sp>
    </p:spTree>
    <p:extLst>
      <p:ext uri="{BB962C8B-B14F-4D97-AF65-F5344CB8AC3E}">
        <p14:creationId xmlns:p14="http://schemas.microsoft.com/office/powerpoint/2010/main" val="1688008712"/>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0231954"/>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7"/>
            <a:ext cx="2057400" cy="4716867"/>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7"/>
            <a:ext cx="6019800" cy="4716867"/>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66926821"/>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5144823"/>
            <a:ext cx="1619250" cy="506677"/>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1775355"/>
            <a:ext cx="7772400" cy="1225021"/>
          </a:xfrm>
        </p:spPr>
        <p:txBody>
          <a:bodyPr rtlCol="0"/>
          <a:lstStyle/>
          <a:p>
            <a:pPr rtl="0"/>
            <a:r>
              <a:rPr lang="fr"/>
              <a:t>Click to edit Master title style</a:t>
            </a:r>
            <a:endParaRPr lang="en-US" dirty="0"/>
          </a:p>
        </p:txBody>
      </p:sp>
      <p:sp>
        <p:nvSpPr>
          <p:cNvPr id="8" name="Slide Number Placeholder 5"/>
          <p:cNvSpPr>
            <a:spLocks noGrp="1"/>
          </p:cNvSpPr>
          <p:nvPr>
            <p:ph type="sldNum" sz="quarter" idx="10"/>
          </p:nvPr>
        </p:nvSpPr>
        <p:spPr/>
        <p:txBody>
          <a:bodyPr rtlCol="0"/>
          <a:lstStyle>
            <a:lvl1pPr>
              <a:defRPr smtClean="0"/>
            </a:lvl1pPr>
          </a:lstStyle>
          <a:p>
            <a:pPr rtl="0">
              <a:defRPr/>
            </a:pPr>
            <a:fld id="{BE9A4883-64EB-4C5B-9D6C-EF4C8224603B}" type="slidenum">
              <a:rPr lang="en-US"/>
              <a:pPr rtl="0">
                <a:defRPr/>
              </a:pPr>
              <a:t>‹#›</a:t>
            </a:fld>
            <a:endParaRPr lang="en-US"/>
          </a:p>
        </p:txBody>
      </p:sp>
      <p:sp>
        <p:nvSpPr>
          <p:cNvPr id="9" name="TextBox 12"/>
          <p:cNvSpPr txBox="1">
            <a:spLocks noChangeArrowheads="1"/>
          </p:cNvSpPr>
          <p:nvPr userDrawn="1"/>
        </p:nvSpPr>
        <p:spPr bwMode="auto">
          <a:xfrm>
            <a:off x="2057400" y="5398824"/>
            <a:ext cx="171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r>
              <a:rPr lang="fr" sz="1000">
                <a:solidFill>
                  <a:schemeClr val="bg1"/>
                </a:solidFill>
                <a:latin typeface="Arial Narrow" pitchFamily="34" charset="0"/>
              </a:rPr>
              <a:t>Rapid Response Teams Training</a:t>
            </a:r>
            <a:endParaRPr lang="en-GB" sz="1000" dirty="0">
              <a:solidFill>
                <a:schemeClr val="bg1"/>
              </a:solidFill>
              <a:latin typeface="Arial Narrow" pitchFamily="34" charset="0"/>
            </a:endParaRPr>
          </a:p>
        </p:txBody>
      </p:sp>
    </p:spTree>
    <p:extLst>
      <p:ext uri="{BB962C8B-B14F-4D97-AF65-F5344CB8AC3E}">
        <p14:creationId xmlns:p14="http://schemas.microsoft.com/office/powerpoint/2010/main" val="210532732"/>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2"/>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3"/>
          <p:cNvSpPr>
            <a:spLocks noGrp="1"/>
          </p:cNvSpPr>
          <p:nvPr>
            <p:ph type="sldNum" sz="quarter" idx="11"/>
          </p:nvPr>
        </p:nvSpPr>
        <p:spPr>
          <a:xfrm>
            <a:off x="8458200" y="5401470"/>
            <a:ext cx="609600" cy="304271"/>
          </a:xfrm>
        </p:spPr>
        <p:txBody>
          <a:bodyPr rtlCol="0"/>
          <a:lstStyle>
            <a:lvl1pPr>
              <a:defRPr smtClean="0"/>
            </a:lvl1pPr>
          </a:lstStyle>
          <a:p>
            <a:pPr rtl="0">
              <a:defRPr/>
            </a:pPr>
            <a:fld id="{DF2C9739-29E4-41C1-A1F0-E51BB5A7E6F1}" type="slidenum">
              <a:rPr lang="en-US"/>
              <a:pPr rtl="0">
                <a:defRPr/>
              </a:pPr>
              <a:t>‹#›</a:t>
            </a:fld>
            <a:endParaRPr lang="en-US"/>
          </a:p>
        </p:txBody>
      </p:sp>
    </p:spTree>
    <p:extLst>
      <p:ext uri="{BB962C8B-B14F-4D97-AF65-F5344CB8AC3E}">
        <p14:creationId xmlns:p14="http://schemas.microsoft.com/office/powerpoint/2010/main" val="484057904"/>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US" dirty="0"/>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US" dirty="0"/>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a:xfrm>
            <a:off x="8382000" y="5401470"/>
            <a:ext cx="609600" cy="304271"/>
          </a:xfrm>
        </p:spPr>
        <p:txBody>
          <a:bodyPr rtlCol="0"/>
          <a:lstStyle>
            <a:lvl1pPr>
              <a:defRPr smtClean="0"/>
            </a:lvl1pPr>
          </a:lstStyle>
          <a:p>
            <a:pPr rtl="0">
              <a:defRPr/>
            </a:pPr>
            <a:fld id="{CC593933-5760-4B91-9CB1-63B6333CF551}" type="slidenum">
              <a:rPr lang="en-US"/>
              <a:pPr rtl="0">
                <a:defRPr/>
              </a:pPr>
              <a:t>‹#›</a:t>
            </a:fld>
            <a:endParaRPr lang="en-US"/>
          </a:p>
        </p:txBody>
      </p:sp>
    </p:spTree>
    <p:extLst>
      <p:ext uri="{BB962C8B-B14F-4D97-AF65-F5344CB8AC3E}">
        <p14:creationId xmlns:p14="http://schemas.microsoft.com/office/powerpoint/2010/main" val="4011236799"/>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US" dirty="0"/>
          </a:p>
        </p:txBody>
      </p:sp>
      <p:sp>
        <p:nvSpPr>
          <p:cNvPr id="3" name="Content Placeholder 2"/>
          <p:cNvSpPr>
            <a:spLocks noGrp="1"/>
          </p:cNvSpPr>
          <p:nvPr>
            <p:ph sz="half" idx="1"/>
          </p:nvPr>
        </p:nvSpPr>
        <p:spPr>
          <a:xfrm>
            <a:off x="457200" y="1333500"/>
            <a:ext cx="4038600" cy="3771636"/>
          </a:xfrm>
        </p:spPr>
        <p:txBody>
          <a:bodyPr rtlCol="0"/>
          <a:lstStyle>
            <a:lvl1pPr>
              <a:defRPr sz="23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771636"/>
          </a:xfrm>
        </p:spPr>
        <p:txBody>
          <a:bodyPr rtlCol="0"/>
          <a:lstStyle>
            <a:lvl1pPr>
              <a:defRPr sz="23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US" dirty="0"/>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EBB832C7-3C82-4946-A30F-D7D7B8194EB9}" type="slidenum">
              <a:rPr lang="en-US"/>
              <a:pPr rtl="0">
                <a:defRPr/>
              </a:pPr>
              <a:t>‹#›</a:t>
            </a:fld>
            <a:endParaRPr lang="en-US"/>
          </a:p>
        </p:txBody>
      </p:sp>
    </p:spTree>
    <p:extLst>
      <p:ext uri="{BB962C8B-B14F-4D97-AF65-F5344CB8AC3E}">
        <p14:creationId xmlns:p14="http://schemas.microsoft.com/office/powerpoint/2010/main" val="353967737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69634" y="-57539"/>
            <a:ext cx="6431915" cy="369332"/>
          </a:xfrm>
        </p:spPr>
        <p:txBody>
          <a:bodyPr lIns="0" tIns="0" rIns="0" bIns="0" rtlCol="0"/>
          <a:lstStyle>
            <a:lvl1pPr>
              <a:defRPr sz="2400" b="1" i="0">
                <a:solidFill>
                  <a:srgbClr val="0092CC"/>
                </a:solidFill>
                <a:latin typeface="Times New Roman"/>
                <a:cs typeface="Times New Roman"/>
              </a:defRPr>
            </a:lvl1pPr>
          </a:lstStyle>
          <a:p>
            <a:pPr rtl="0"/>
            <a:endParaRPr/>
          </a:p>
        </p:txBody>
      </p:sp>
      <p:sp>
        <p:nvSpPr>
          <p:cNvPr id="3" name="Holder 3"/>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685800" rtl="0"/>
            <a:endParaRPr lang="en-US" sz="1350" kern="1200">
              <a:solidFill>
                <a:prstClr val="black">
                  <a:tint val="75000"/>
                </a:prstClr>
              </a:solidFill>
              <a:ea typeface="+mn-ea"/>
              <a:cs typeface="+mn-cs"/>
            </a:endParaRPr>
          </a:p>
        </p:txBody>
      </p:sp>
      <p:sp>
        <p:nvSpPr>
          <p:cNvPr id="4" name="Holder 4"/>
          <p:cNvSpPr>
            <a:spLocks noGrp="1"/>
          </p:cNvSpPr>
          <p:nvPr>
            <p:ph type="dt" sz="half" idx="6"/>
          </p:nvPr>
        </p:nvSpPr>
        <p:spPr/>
        <p:txBody>
          <a:bodyPr lIns="0" tIns="0" rIns="0" bIns="0" rtlCol="0"/>
          <a:lstStyle>
            <a:lvl1pPr algn="l">
              <a:defRPr>
                <a:solidFill>
                  <a:schemeClr val="tx1">
                    <a:tint val="75000"/>
                  </a:schemeClr>
                </a:solidFill>
              </a:defRPr>
            </a:lvl1pPr>
          </a:lstStyle>
          <a:p>
            <a:pPr defTabSz="685800" rtl="0"/>
            <a:fld id="{1D8BD707-D9CF-40AE-B4C6-C98DA3205C09}" type="datetimeFigureOut">
              <a:rPr lang="en-US" sz="1350" kern="1200" smtClean="0">
                <a:solidFill>
                  <a:prstClr val="black">
                    <a:tint val="75000"/>
                  </a:prstClr>
                </a:solidFill>
                <a:ea typeface="+mn-ea"/>
                <a:cs typeface="+mn-cs"/>
              </a:rPr>
              <a:pPr defTabSz="685800" rtl="0"/>
              <a:t>6/20/2023</a:t>
            </a:fld>
            <a:endParaRPr lang="en-US" sz="1350" kern="1200">
              <a:solidFill>
                <a:prstClr val="black">
                  <a:tint val="75000"/>
                </a:prstClr>
              </a:solidFill>
              <a:ea typeface="+mn-ea"/>
              <a:cs typeface="+mn-cs"/>
            </a:endParaRPr>
          </a:p>
        </p:txBody>
      </p:sp>
      <p:sp>
        <p:nvSpPr>
          <p:cNvPr id="5" name="Holder 5"/>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685800" rtl="0"/>
            <a:fld id="{B6F15528-21DE-4FAA-801E-634DDDAF4B2B}"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Tree>
    <p:extLst>
      <p:ext uri="{BB962C8B-B14F-4D97-AF65-F5344CB8AC3E}">
        <p14:creationId xmlns:p14="http://schemas.microsoft.com/office/powerpoint/2010/main" val="1337117898"/>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4"/>
          <p:cNvSpPr>
            <a:spLocks noGrp="1"/>
          </p:cNvSpPr>
          <p:nvPr>
            <p:ph type="ftr" sz="quarter" idx="10"/>
          </p:nvPr>
        </p:nvSpPr>
        <p:spPr/>
        <p:txBody>
          <a:bodyPr rtlCol="0"/>
          <a:lstStyle>
            <a:lvl1pPr>
              <a:defRPr/>
            </a:lvl1pPr>
          </a:lstStyle>
          <a:p>
            <a:pPr rtl="0">
              <a:defRPr/>
            </a:pPr>
            <a:r>
              <a:rPr lang="fr"/>
              <a:t>Rapid Response Teams Training</a:t>
            </a:r>
          </a:p>
        </p:txBody>
      </p:sp>
      <p:sp>
        <p:nvSpPr>
          <p:cNvPr id="4" name="Slide Number Placeholder 5"/>
          <p:cNvSpPr>
            <a:spLocks noGrp="1"/>
          </p:cNvSpPr>
          <p:nvPr>
            <p:ph type="sldNum" sz="quarter" idx="11"/>
          </p:nvPr>
        </p:nvSpPr>
        <p:spPr/>
        <p:txBody>
          <a:bodyPr rtlCol="0"/>
          <a:lstStyle>
            <a:lvl1pPr>
              <a:defRPr/>
            </a:lvl1pPr>
          </a:lstStyle>
          <a:p>
            <a:pPr rtl="0">
              <a:defRPr/>
            </a:pPr>
            <a:fld id="{A07F5A30-8240-418B-BBB9-762AACD2B6ED}" type="slidenum">
              <a:rPr lang="en-US"/>
              <a:pPr rtl="0">
                <a:defRPr/>
              </a:pPr>
              <a:t>‹#›</a:t>
            </a:fld>
            <a:endParaRPr lang="en-US"/>
          </a:p>
        </p:txBody>
      </p:sp>
    </p:spTree>
    <p:extLst>
      <p:ext uri="{BB962C8B-B14F-4D97-AF65-F5344CB8AC3E}">
        <p14:creationId xmlns:p14="http://schemas.microsoft.com/office/powerpoint/2010/main" val="4209760807"/>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1"/>
            <a:ext cx="4040188" cy="533135"/>
          </a:xfrm>
        </p:spPr>
        <p:txBody>
          <a:bodyPr rtlCol="0" anchor="b"/>
          <a:lstStyle>
            <a:lvl1pPr marL="0" indent="0">
              <a:buNone/>
              <a:defRPr sz="2000" b="1"/>
            </a:lvl1pPr>
            <a:lvl2pPr marL="380985" indent="0">
              <a:buNone/>
              <a:defRPr sz="1700" b="1"/>
            </a:lvl2pPr>
            <a:lvl3pPr marL="761970" indent="0">
              <a:buNone/>
              <a:defRPr sz="1500" b="1"/>
            </a:lvl3pPr>
            <a:lvl4pPr marL="1142954" indent="0">
              <a:buNone/>
              <a:defRPr sz="1300" b="1"/>
            </a:lvl4pPr>
            <a:lvl5pPr marL="1523939" indent="0">
              <a:buNone/>
              <a:defRPr sz="1300" b="1"/>
            </a:lvl5pPr>
            <a:lvl6pPr marL="1904924" indent="0">
              <a:buNone/>
              <a:defRPr sz="1300" b="1"/>
            </a:lvl6pPr>
            <a:lvl7pPr marL="2285909" indent="0">
              <a:buNone/>
              <a:defRPr sz="1300" b="1"/>
            </a:lvl7pPr>
            <a:lvl8pPr marL="2666893" indent="0">
              <a:buNone/>
              <a:defRPr sz="1300" b="1"/>
            </a:lvl8pPr>
            <a:lvl9pPr marL="3047878" indent="0">
              <a:buNone/>
              <a:defRPr sz="1300" b="1"/>
            </a:lvl9pPr>
          </a:lstStyle>
          <a:p>
            <a:pPr lvl="0" rtl="0"/>
            <a:r>
              <a:rPr lang="fr"/>
              <a:t>Click to edit Master text styles</a:t>
            </a:r>
          </a:p>
        </p:txBody>
      </p:sp>
      <p:sp>
        <p:nvSpPr>
          <p:cNvPr id="4" name="Content Placeholder 3"/>
          <p:cNvSpPr>
            <a:spLocks noGrp="1"/>
          </p:cNvSpPr>
          <p:nvPr>
            <p:ph sz="half" idx="2"/>
          </p:nvPr>
        </p:nvSpPr>
        <p:spPr>
          <a:xfrm>
            <a:off x="457200" y="1812396"/>
            <a:ext cx="4040188" cy="3292740"/>
          </a:xfrm>
        </p:spPr>
        <p:txBody>
          <a:bodyPr rtlCol="0"/>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6" y="1279261"/>
            <a:ext cx="4041775" cy="533135"/>
          </a:xfrm>
        </p:spPr>
        <p:txBody>
          <a:bodyPr rtlCol="0" anchor="b"/>
          <a:lstStyle>
            <a:lvl1pPr marL="0" indent="0">
              <a:buNone/>
              <a:defRPr sz="2000" b="1"/>
            </a:lvl1pPr>
            <a:lvl2pPr marL="380985" indent="0">
              <a:buNone/>
              <a:defRPr sz="1700" b="1"/>
            </a:lvl2pPr>
            <a:lvl3pPr marL="761970" indent="0">
              <a:buNone/>
              <a:defRPr sz="1500" b="1"/>
            </a:lvl3pPr>
            <a:lvl4pPr marL="1142954" indent="0">
              <a:buNone/>
              <a:defRPr sz="1300" b="1"/>
            </a:lvl4pPr>
            <a:lvl5pPr marL="1523939" indent="0">
              <a:buNone/>
              <a:defRPr sz="1300" b="1"/>
            </a:lvl5pPr>
            <a:lvl6pPr marL="1904924" indent="0">
              <a:buNone/>
              <a:defRPr sz="1300" b="1"/>
            </a:lvl6pPr>
            <a:lvl7pPr marL="2285909" indent="0">
              <a:buNone/>
              <a:defRPr sz="1300" b="1"/>
            </a:lvl7pPr>
            <a:lvl8pPr marL="2666893" indent="0">
              <a:buNone/>
              <a:defRPr sz="1300" b="1"/>
            </a:lvl8pPr>
            <a:lvl9pPr marL="3047878" indent="0">
              <a:buNone/>
              <a:defRPr sz="1300" b="1"/>
            </a:lvl9pPr>
          </a:lstStyle>
          <a:p>
            <a:pPr lvl="0" rtl="0"/>
            <a:r>
              <a:rPr lang="fr"/>
              <a:t>Click to edit Master text styles</a:t>
            </a:r>
          </a:p>
        </p:txBody>
      </p:sp>
      <p:sp>
        <p:nvSpPr>
          <p:cNvPr id="6" name="Content Placeholder 5"/>
          <p:cNvSpPr>
            <a:spLocks noGrp="1"/>
          </p:cNvSpPr>
          <p:nvPr>
            <p:ph sz="quarter" idx="4"/>
          </p:nvPr>
        </p:nvSpPr>
        <p:spPr>
          <a:xfrm>
            <a:off x="4645026" y="1812396"/>
            <a:ext cx="4041775" cy="3292740"/>
          </a:xfrm>
        </p:spPr>
        <p:txBody>
          <a:bodyPr rtlCol="0"/>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7" name="Footer Placeholder 4"/>
          <p:cNvSpPr>
            <a:spLocks noGrp="1"/>
          </p:cNvSpPr>
          <p:nvPr>
            <p:ph type="ftr" sz="quarter" idx="10"/>
          </p:nvPr>
        </p:nvSpPr>
        <p:spPr/>
        <p:txBody>
          <a:bodyPr rtlCol="0"/>
          <a:lstStyle>
            <a:lvl1pPr>
              <a:defRPr smtClean="0"/>
            </a:lvl1pPr>
          </a:lstStyle>
          <a:p>
            <a:pPr rtl="0">
              <a:defRPr/>
            </a:pPr>
            <a:endParaRPr lang="en-US"/>
          </a:p>
        </p:txBody>
      </p:sp>
      <p:sp>
        <p:nvSpPr>
          <p:cNvPr id="8" name="Slide Number Placeholder 5"/>
          <p:cNvSpPr>
            <a:spLocks noGrp="1"/>
          </p:cNvSpPr>
          <p:nvPr>
            <p:ph type="sldNum" sz="quarter" idx="11"/>
          </p:nvPr>
        </p:nvSpPr>
        <p:spPr/>
        <p:txBody>
          <a:bodyPr rtlCol="0"/>
          <a:lstStyle>
            <a:lvl1pPr>
              <a:defRPr smtClean="0"/>
            </a:lvl1pPr>
          </a:lstStyle>
          <a:p>
            <a:pPr rtl="0">
              <a:defRPr/>
            </a:pPr>
            <a:fld id="{058946A6-D8E6-4A9A-A64E-AB077D46529D}" type="slidenum">
              <a:rPr lang="en-US"/>
              <a:pPr rtl="0">
                <a:defRPr/>
              </a:pPr>
              <a:t>‹#›</a:t>
            </a:fld>
            <a:endParaRPr lang="en-US"/>
          </a:p>
        </p:txBody>
      </p:sp>
    </p:spTree>
    <p:extLst>
      <p:ext uri="{BB962C8B-B14F-4D97-AF65-F5344CB8AC3E}">
        <p14:creationId xmlns:p14="http://schemas.microsoft.com/office/powerpoint/2010/main" val="2037324516"/>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US" dirty="0"/>
          </a:p>
        </p:txBody>
      </p:sp>
      <p:sp>
        <p:nvSpPr>
          <p:cNvPr id="3" name="Footer Placeholder 4"/>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5"/>
          <p:cNvSpPr>
            <a:spLocks noGrp="1"/>
          </p:cNvSpPr>
          <p:nvPr>
            <p:ph type="sldNum" sz="quarter" idx="11"/>
          </p:nvPr>
        </p:nvSpPr>
        <p:spPr/>
        <p:txBody>
          <a:bodyPr rtlCol="0"/>
          <a:lstStyle>
            <a:lvl1pPr>
              <a:defRPr smtClean="0"/>
            </a:lvl1pPr>
          </a:lstStyle>
          <a:p>
            <a:pPr rtl="0">
              <a:defRPr/>
            </a:pPr>
            <a:fld id="{C122F5F9-79F1-41F0-9EE7-E5808EBA112F}" type="slidenum">
              <a:rPr lang="en-US"/>
              <a:pPr rtl="0">
                <a:defRPr/>
              </a:pPr>
              <a:t>‹#›</a:t>
            </a:fld>
            <a:endParaRPr lang="en-US"/>
          </a:p>
        </p:txBody>
      </p:sp>
    </p:spTree>
    <p:extLst>
      <p:ext uri="{BB962C8B-B14F-4D97-AF65-F5344CB8AC3E}">
        <p14:creationId xmlns:p14="http://schemas.microsoft.com/office/powerpoint/2010/main" val="1816351809"/>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rtlCol="0"/>
          <a:lstStyle>
            <a:lvl1pPr>
              <a:defRPr smtClean="0"/>
            </a:lvl1pPr>
          </a:lstStyle>
          <a:p>
            <a:pPr rtl="0">
              <a:defRPr/>
            </a:pPr>
            <a:endParaRPr lang="en-US"/>
          </a:p>
        </p:txBody>
      </p:sp>
      <p:sp>
        <p:nvSpPr>
          <p:cNvPr id="3" name="Slide Number Placeholder 5"/>
          <p:cNvSpPr>
            <a:spLocks noGrp="1"/>
          </p:cNvSpPr>
          <p:nvPr>
            <p:ph type="sldNum" sz="quarter" idx="11"/>
          </p:nvPr>
        </p:nvSpPr>
        <p:spPr/>
        <p:txBody>
          <a:bodyPr rtlCol="0"/>
          <a:lstStyle>
            <a:lvl1pPr>
              <a:defRPr smtClean="0"/>
            </a:lvl1pPr>
          </a:lstStyle>
          <a:p>
            <a:pPr rtl="0">
              <a:defRPr/>
            </a:pPr>
            <a:fld id="{7F4B5121-4964-4868-8A82-3D743F79902A}" type="slidenum">
              <a:rPr lang="en-US"/>
              <a:pPr rtl="0">
                <a:defRPr/>
              </a:pPr>
              <a:t>‹#›</a:t>
            </a:fld>
            <a:endParaRPr lang="en-US"/>
          </a:p>
        </p:txBody>
      </p:sp>
    </p:spTree>
    <p:extLst>
      <p:ext uri="{BB962C8B-B14F-4D97-AF65-F5344CB8AC3E}">
        <p14:creationId xmlns:p14="http://schemas.microsoft.com/office/powerpoint/2010/main" val="549432779"/>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rtlCol="0" anchor="b"/>
          <a:lstStyle>
            <a:lvl1pPr algn="l">
              <a:defRPr sz="1700" b="1"/>
            </a:lvl1pPr>
          </a:lstStyle>
          <a:p>
            <a:pPr rtl="0"/>
            <a:r>
              <a:rPr lang="fr"/>
              <a:t>Click to edit Master title style</a:t>
            </a:r>
          </a:p>
        </p:txBody>
      </p:sp>
      <p:sp>
        <p:nvSpPr>
          <p:cNvPr id="3" name="Content Placeholder 2"/>
          <p:cNvSpPr>
            <a:spLocks noGrp="1"/>
          </p:cNvSpPr>
          <p:nvPr>
            <p:ph idx="1"/>
          </p:nvPr>
        </p:nvSpPr>
        <p:spPr>
          <a:xfrm>
            <a:off x="3575050" y="227542"/>
            <a:ext cx="5111750" cy="4877594"/>
          </a:xfrm>
        </p:spPr>
        <p:txBody>
          <a:bodyPr rtlCol="0"/>
          <a:lstStyle>
            <a:lvl1pPr>
              <a:defRPr sz="2700"/>
            </a:lvl1pPr>
            <a:lvl2pPr>
              <a:defRPr sz="2300"/>
            </a:lvl2pPr>
            <a:lvl3pPr>
              <a:defRPr sz="2000"/>
            </a:lvl3pPr>
            <a:lvl4pPr>
              <a:defRPr sz="1700"/>
            </a:lvl4pPr>
            <a:lvl5pPr>
              <a:defRPr sz="1700"/>
            </a:lvl5pPr>
            <a:lvl6pPr>
              <a:defRPr sz="1700"/>
            </a:lvl6pPr>
            <a:lvl7pPr>
              <a:defRPr sz="1700"/>
            </a:lvl7pPr>
            <a:lvl8pPr>
              <a:defRPr sz="1700"/>
            </a:lvl8pPr>
            <a:lvl9pPr>
              <a:defRPr sz="17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1" y="1195917"/>
            <a:ext cx="3008313" cy="3909219"/>
          </a:xfrm>
        </p:spPr>
        <p:txBody>
          <a:bodyPr rtlCol="0"/>
          <a:lstStyle>
            <a:lvl1pPr marL="0" indent="0">
              <a:buNone/>
              <a:defRPr sz="1200"/>
            </a:lvl1pPr>
            <a:lvl2pPr marL="380985" indent="0">
              <a:buNone/>
              <a:defRPr sz="1000"/>
            </a:lvl2pPr>
            <a:lvl3pPr marL="761970" indent="0">
              <a:buNone/>
              <a:defRPr sz="800"/>
            </a:lvl3pPr>
            <a:lvl4pPr marL="1142954" indent="0">
              <a:buNone/>
              <a:defRPr sz="700"/>
            </a:lvl4pPr>
            <a:lvl5pPr marL="1523939" indent="0">
              <a:buNone/>
              <a:defRPr sz="700"/>
            </a:lvl5pPr>
            <a:lvl6pPr marL="1904924" indent="0">
              <a:buNone/>
              <a:defRPr sz="700"/>
            </a:lvl6pPr>
            <a:lvl7pPr marL="2285909" indent="0">
              <a:buNone/>
              <a:defRPr sz="700"/>
            </a:lvl7pPr>
            <a:lvl8pPr marL="2666893" indent="0">
              <a:buNone/>
              <a:defRPr sz="700"/>
            </a:lvl8pPr>
            <a:lvl9pPr marL="3047878" indent="0">
              <a:buNone/>
              <a:defRPr sz="70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CAE613DC-4583-468E-B11C-BFA6EEA834C9}" type="slidenum">
              <a:rPr lang="en-US"/>
              <a:pPr rtl="0">
                <a:defRPr/>
              </a:pPr>
              <a:t>‹#›</a:t>
            </a:fld>
            <a:endParaRPr lang="en-US"/>
          </a:p>
        </p:txBody>
      </p:sp>
    </p:spTree>
    <p:extLst>
      <p:ext uri="{BB962C8B-B14F-4D97-AF65-F5344CB8AC3E}">
        <p14:creationId xmlns:p14="http://schemas.microsoft.com/office/powerpoint/2010/main" val="1533966208"/>
      </p:ext>
    </p:extLst>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70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2700"/>
            </a:lvl1pPr>
            <a:lvl2pPr marL="380985" indent="0">
              <a:buNone/>
              <a:defRPr sz="2300"/>
            </a:lvl2pPr>
            <a:lvl3pPr marL="761970" indent="0">
              <a:buNone/>
              <a:defRPr sz="2000"/>
            </a:lvl3pPr>
            <a:lvl4pPr marL="1142954" indent="0">
              <a:buNone/>
              <a:defRPr sz="1700"/>
            </a:lvl4pPr>
            <a:lvl5pPr marL="1523939" indent="0">
              <a:buNone/>
              <a:defRPr sz="1700"/>
            </a:lvl5pPr>
            <a:lvl6pPr marL="1904924" indent="0">
              <a:buNone/>
              <a:defRPr sz="1700"/>
            </a:lvl6pPr>
            <a:lvl7pPr marL="2285909" indent="0">
              <a:buNone/>
              <a:defRPr sz="1700"/>
            </a:lvl7pPr>
            <a:lvl8pPr marL="2666893" indent="0">
              <a:buNone/>
              <a:defRPr sz="1700"/>
            </a:lvl8pPr>
            <a:lvl9pPr marL="3047878" indent="0">
              <a:buNone/>
              <a:defRPr sz="170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670718"/>
          </a:xfrm>
        </p:spPr>
        <p:txBody>
          <a:bodyPr rtlCol="0"/>
          <a:lstStyle>
            <a:lvl1pPr marL="0" indent="0">
              <a:buNone/>
              <a:defRPr sz="1200"/>
            </a:lvl1pPr>
            <a:lvl2pPr marL="380985" indent="0">
              <a:buNone/>
              <a:defRPr sz="1000"/>
            </a:lvl2pPr>
            <a:lvl3pPr marL="761970" indent="0">
              <a:buNone/>
              <a:defRPr sz="800"/>
            </a:lvl3pPr>
            <a:lvl4pPr marL="1142954" indent="0">
              <a:buNone/>
              <a:defRPr sz="700"/>
            </a:lvl4pPr>
            <a:lvl5pPr marL="1523939" indent="0">
              <a:buNone/>
              <a:defRPr sz="700"/>
            </a:lvl5pPr>
            <a:lvl6pPr marL="1904924" indent="0">
              <a:buNone/>
              <a:defRPr sz="700"/>
            </a:lvl6pPr>
            <a:lvl7pPr marL="2285909" indent="0">
              <a:buNone/>
              <a:defRPr sz="700"/>
            </a:lvl7pPr>
            <a:lvl8pPr marL="2666893" indent="0">
              <a:buNone/>
              <a:defRPr sz="700"/>
            </a:lvl8pPr>
            <a:lvl9pPr marL="3047878" indent="0">
              <a:buNone/>
              <a:defRPr sz="70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BD93AD5C-A72B-493C-B2A3-A338E1E690AC}" type="slidenum">
              <a:rPr lang="en-US"/>
              <a:pPr rtl="0">
                <a:defRPr/>
              </a:pPr>
              <a:t>‹#›</a:t>
            </a:fld>
            <a:endParaRPr lang="en-US"/>
          </a:p>
        </p:txBody>
      </p:sp>
    </p:spTree>
    <p:extLst>
      <p:ext uri="{BB962C8B-B14F-4D97-AF65-F5344CB8AC3E}">
        <p14:creationId xmlns:p14="http://schemas.microsoft.com/office/powerpoint/2010/main" val="1326585679"/>
      </p:ext>
    </p:extLst>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B5BAE9A-BD41-4178-8ADE-B4C4D20F9BE5}" type="slidenum">
              <a:rPr lang="en-US"/>
              <a:pPr rtl="0">
                <a:defRPr/>
              </a:pPr>
              <a:t>‹#›</a:t>
            </a:fld>
            <a:endParaRPr lang="en-US"/>
          </a:p>
        </p:txBody>
      </p:sp>
    </p:spTree>
    <p:extLst>
      <p:ext uri="{BB962C8B-B14F-4D97-AF65-F5344CB8AC3E}">
        <p14:creationId xmlns:p14="http://schemas.microsoft.com/office/powerpoint/2010/main" val="4212736787"/>
      </p:ext>
    </p:extLst>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5"/>
            <a:ext cx="2057400" cy="4876271"/>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5"/>
            <a:ext cx="6019800" cy="4876271"/>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40E46E6-2111-4765-A6A7-521FECD4B1A6}" type="slidenum">
              <a:rPr lang="en-US"/>
              <a:pPr rtl="0">
                <a:defRPr/>
              </a:pPr>
              <a:t>‹#›</a:t>
            </a:fld>
            <a:endParaRPr lang="en-US"/>
          </a:p>
        </p:txBody>
      </p:sp>
    </p:spTree>
    <p:extLst>
      <p:ext uri="{BB962C8B-B14F-4D97-AF65-F5344CB8AC3E}">
        <p14:creationId xmlns:p14="http://schemas.microsoft.com/office/powerpoint/2010/main" val="3161125355"/>
      </p:ext>
    </p:extLst>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4574646"/>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a:solidFill>
                <a:schemeClr val="bg1">
                  <a:lumMod val="75000"/>
                </a:schemeClr>
              </a:solidFill>
            </a:endParaRPr>
          </a:p>
        </p:txBody>
      </p:sp>
      <p:sp>
        <p:nvSpPr>
          <p:cNvPr id="2" name="Title 1"/>
          <p:cNvSpPr>
            <a:spLocks noGrp="1"/>
          </p:cNvSpPr>
          <p:nvPr>
            <p:ph type="ctrTitle"/>
          </p:nvPr>
        </p:nvSpPr>
        <p:spPr>
          <a:xfrm>
            <a:off x="685800" y="1902908"/>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182000"/>
            <a:ext cx="6400800" cy="660073"/>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5524"/>
            <a:ext cx="1808399" cy="1915008"/>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5051926"/>
            <a:ext cx="1319626" cy="473729"/>
          </a:xfrm>
          <a:prstGeom prst="rect">
            <a:avLst/>
          </a:prstGeom>
          <a:blipFill>
            <a:blip r:embed="rId3" cstate="print"/>
            <a:stretch>
              <a:fillRect/>
            </a:stretch>
          </a:blipFill>
        </p:spPr>
        <p:txBody>
          <a:bodyPr wrap="square" lIns="0" tIns="0" rIns="0" bIns="0" rtlCol="0"/>
          <a:lstStyle/>
          <a:p>
            <a:pPr rtl="0"/>
            <a:endParaRPr sz="1350"/>
          </a:p>
        </p:txBody>
      </p:sp>
    </p:spTree>
    <p:extLst>
      <p:ext uri="{BB962C8B-B14F-4D97-AF65-F5344CB8AC3E}">
        <p14:creationId xmlns:p14="http://schemas.microsoft.com/office/powerpoint/2010/main" val="18283714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978302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685800" rtl="0"/>
            <a:endParaRPr lang="en-US" sz="1350" kern="1200">
              <a:solidFill>
                <a:prstClr val="black">
                  <a:tint val="75000"/>
                </a:prstClr>
              </a:solidFill>
              <a:ea typeface="+mn-ea"/>
              <a:cs typeface="+mn-cs"/>
            </a:endParaRPr>
          </a:p>
        </p:txBody>
      </p:sp>
      <p:sp>
        <p:nvSpPr>
          <p:cNvPr id="3" name="Holder 3"/>
          <p:cNvSpPr>
            <a:spLocks noGrp="1"/>
          </p:cNvSpPr>
          <p:nvPr>
            <p:ph type="dt" sz="half" idx="6"/>
          </p:nvPr>
        </p:nvSpPr>
        <p:spPr/>
        <p:txBody>
          <a:bodyPr lIns="0" tIns="0" rIns="0" bIns="0" rtlCol="0"/>
          <a:lstStyle>
            <a:lvl1pPr algn="l">
              <a:defRPr>
                <a:solidFill>
                  <a:schemeClr val="tx1">
                    <a:tint val="75000"/>
                  </a:schemeClr>
                </a:solidFill>
              </a:defRPr>
            </a:lvl1pPr>
          </a:lstStyle>
          <a:p>
            <a:pPr defTabSz="685800" rtl="0"/>
            <a:fld id="{1D8BD707-D9CF-40AE-B4C6-C98DA3205C09}" type="datetimeFigureOut">
              <a:rPr lang="en-US" sz="1350" kern="1200" smtClean="0">
                <a:solidFill>
                  <a:prstClr val="black">
                    <a:tint val="75000"/>
                  </a:prstClr>
                </a:solidFill>
                <a:ea typeface="+mn-ea"/>
                <a:cs typeface="+mn-cs"/>
              </a:rPr>
              <a:pPr defTabSz="685800" rtl="0"/>
              <a:t>6/20/2023</a:t>
            </a:fld>
            <a:endParaRPr lang="en-US" sz="1350" kern="1200">
              <a:solidFill>
                <a:prstClr val="black">
                  <a:tint val="75000"/>
                </a:prstClr>
              </a:solidFill>
              <a:ea typeface="+mn-ea"/>
              <a:cs typeface="+mn-cs"/>
            </a:endParaRPr>
          </a:p>
        </p:txBody>
      </p:sp>
      <p:sp>
        <p:nvSpPr>
          <p:cNvPr id="4" name="Holder 4"/>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685800" rtl="0"/>
            <a:fld id="{B6F15528-21DE-4FAA-801E-634DDDAF4B2B}"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Tree>
    <p:extLst>
      <p:ext uri="{BB962C8B-B14F-4D97-AF65-F5344CB8AC3E}">
        <p14:creationId xmlns:p14="http://schemas.microsoft.com/office/powerpoint/2010/main" val="1580421316"/>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4953000"/>
            <a:ext cx="9144000" cy="577081"/>
          </a:xfrm>
          <a:prstGeom prst="rect">
            <a:avLst/>
          </a:prstGeom>
          <a:solidFill>
            <a:schemeClr val="bg1"/>
          </a:solidFill>
        </p:spPr>
        <p:txBody>
          <a:bodyPr wrap="square" rtlCol="0">
            <a:spAutoFit/>
          </a:bodyPr>
          <a:lstStyle/>
          <a:p>
            <a:pPr rtl="0"/>
            <a:endParaRPr lang="fr-FR" sz="1050">
              <a:ln>
                <a:solidFill>
                  <a:schemeClr val="bg1"/>
                </a:solidFill>
              </a:ln>
              <a:solidFill>
                <a:schemeClr val="bg1"/>
              </a:solidFill>
            </a:endParaRPr>
          </a:p>
          <a:p>
            <a:pPr rtl="0"/>
            <a:endParaRPr lang="en-US" sz="1050">
              <a:ln>
                <a:solidFill>
                  <a:schemeClr val="bg1"/>
                </a:solidFill>
              </a:ln>
              <a:solidFill>
                <a:schemeClr val="bg1"/>
              </a:solidFill>
            </a:endParaRPr>
          </a:p>
          <a:p>
            <a:pPr rtl="0"/>
            <a:endParaRPr lang="en-US" sz="105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381722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333500"/>
            <a:ext cx="4038600" cy="3684240"/>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684240"/>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12495616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2"/>
            <a:ext cx="4040188" cy="533135"/>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4" name="Content Placeholder 3"/>
          <p:cNvSpPr>
            <a:spLocks noGrp="1"/>
          </p:cNvSpPr>
          <p:nvPr>
            <p:ph sz="half" idx="2"/>
          </p:nvPr>
        </p:nvSpPr>
        <p:spPr>
          <a:xfrm>
            <a:off x="457200" y="1812396"/>
            <a:ext cx="4040188" cy="3205344"/>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279262"/>
            <a:ext cx="4041775" cy="533135"/>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6" name="Content Placeholder 5"/>
          <p:cNvSpPr>
            <a:spLocks noGrp="1"/>
          </p:cNvSpPr>
          <p:nvPr>
            <p:ph sz="quarter" idx="4"/>
          </p:nvPr>
        </p:nvSpPr>
        <p:spPr>
          <a:xfrm>
            <a:off x="4645027" y="1812396"/>
            <a:ext cx="4041775" cy="3205344"/>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74238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3486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3"/>
            <a:ext cx="3008313" cy="968375"/>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27542"/>
            <a:ext cx="5111750" cy="4807550"/>
          </a:xfrm>
        </p:spPr>
        <p:txBody>
          <a:bodyPr rtlCol="0"/>
          <a:lstStyle>
            <a:lvl1pPr>
              <a:defRPr sz="1800"/>
            </a:lvl1pPr>
            <a:lvl2pPr>
              <a:defRPr sz="1620"/>
            </a:lvl2pPr>
            <a:lvl3pPr>
              <a:defRPr sz="1620"/>
            </a:lvl3pPr>
            <a:lvl4pPr>
              <a:defRPr sz="1440"/>
            </a:lvl4pPr>
            <a:lvl5pPr>
              <a:defRPr sz="144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195919"/>
            <a:ext cx="3008313" cy="3839174"/>
          </a:xfrm>
        </p:spPr>
        <p:txBody>
          <a:bodyPr rtlCol="0"/>
          <a:lstStyle>
            <a:lvl1pPr marL="0" indent="0">
              <a:buNone/>
              <a:defRPr sz="180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18299514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180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544958"/>
          </a:xfrm>
        </p:spPr>
        <p:txBody>
          <a:bodyPr rtlCol="0"/>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16880087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02319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6"/>
            <a:ext cx="2057400" cy="4716867"/>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6"/>
            <a:ext cx="6019800" cy="4716867"/>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669268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olo e contenuto">
    <p:spTree>
      <p:nvGrpSpPr>
        <p:cNvPr id="1" name=""/>
        <p:cNvGrpSpPr/>
        <p:nvPr/>
      </p:nvGrpSpPr>
      <p:grpSpPr>
        <a:xfrm>
          <a:off x="0" y="0"/>
          <a:ext cx="0" cy="0"/>
          <a:chOff x="0" y="0"/>
          <a:chExt cx="0" cy="0"/>
        </a:xfrm>
      </p:grpSpPr>
      <p:sp>
        <p:nvSpPr>
          <p:cNvPr id="25" name="Rettangolo 24">
            <a:extLst>
              <a:ext uri="{FF2B5EF4-FFF2-40B4-BE49-F238E27FC236}">
                <a16:creationId xmlns:a16="http://schemas.microsoft.com/office/drawing/2014/main" id="{CDD7BE5A-72BC-4F19-B410-5B1FEAD6D93E}"/>
              </a:ext>
            </a:extLst>
          </p:cNvPr>
          <p:cNvSpPr/>
          <p:nvPr userDrawn="1"/>
        </p:nvSpPr>
        <p:spPr>
          <a:xfrm>
            <a:off x="6280071" y="5153361"/>
            <a:ext cx="2529740" cy="562435"/>
          </a:xfrm>
          <a:prstGeom prst="rect">
            <a:avLst/>
          </a:prstGeom>
          <a:solidFill>
            <a:srgbClr val="BD2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2" name="Titolo 1">
            <a:extLst>
              <a:ext uri="{FF2B5EF4-FFF2-40B4-BE49-F238E27FC236}">
                <a16:creationId xmlns:a16="http://schemas.microsoft.com/office/drawing/2014/main" id="{663CB5B7-724A-41EB-B2A0-347F73B92071}"/>
              </a:ext>
            </a:extLst>
          </p:cNvPr>
          <p:cNvSpPr>
            <a:spLocks noGrp="1"/>
          </p:cNvSpPr>
          <p:nvPr>
            <p:ph type="title" hasCustomPrompt="1"/>
          </p:nvPr>
        </p:nvSpPr>
        <p:spPr>
          <a:xfrm>
            <a:off x="339694" y="299002"/>
            <a:ext cx="8470117" cy="703622"/>
          </a:xfrm>
        </p:spPr>
        <p:txBody>
          <a:bodyPr rtlCol="0">
            <a:noAutofit/>
          </a:bodyPr>
          <a:lstStyle>
            <a:lvl1pPr>
              <a:defRPr sz="2100"/>
            </a:lvl1pPr>
          </a:lstStyle>
          <a:p>
            <a:pPr rtl="0"/>
            <a:r>
              <a:rPr lang="fr"/>
              <a:t>FARE CLIC PER MODIFICARE LO STILE DEL TITOLO DELLO SCHEMA</a:t>
            </a:r>
          </a:p>
        </p:txBody>
      </p:sp>
      <p:sp>
        <p:nvSpPr>
          <p:cNvPr id="3" name="Segnaposto contenuto 2">
            <a:extLst>
              <a:ext uri="{FF2B5EF4-FFF2-40B4-BE49-F238E27FC236}">
                <a16:creationId xmlns:a16="http://schemas.microsoft.com/office/drawing/2014/main" id="{6167A98B-D469-4725-A5FC-C2E291212F61}"/>
              </a:ext>
            </a:extLst>
          </p:cNvPr>
          <p:cNvSpPr>
            <a:spLocks noGrp="1"/>
          </p:cNvSpPr>
          <p:nvPr>
            <p:ph idx="1"/>
          </p:nvPr>
        </p:nvSpPr>
        <p:spPr>
          <a:xfrm>
            <a:off x="339694" y="1144803"/>
            <a:ext cx="8470117" cy="3800091"/>
          </a:xfrm>
        </p:spPr>
        <p:txBody>
          <a:bodyPr rtlCol="0">
            <a:normAutofit/>
          </a:bodyPr>
          <a:lstStyle>
            <a:lvl1pPr>
              <a:defRPr sz="1050"/>
            </a:lvl1pPr>
            <a:lvl2pPr>
              <a:defRPr sz="900"/>
            </a:lvl2pPr>
            <a:lvl3pPr>
              <a:defRPr sz="900"/>
            </a:lvl3pPr>
            <a:lvl4pPr>
              <a:defRPr sz="900"/>
            </a:lvl4pPr>
            <a:lvl5pPr>
              <a:defRPr sz="900"/>
            </a:lvl5pPr>
          </a:lstStyle>
          <a:p>
            <a:pPr lvl="0" rtl="0"/>
            <a:r>
              <a:rPr lang="fr"/>
              <a:t>Fare clic per modificare gli stili del testo dello schema</a:t>
            </a:r>
          </a:p>
          <a:p>
            <a:pPr lvl="1" rtl="0"/>
            <a:r>
              <a:rPr lang="fr"/>
              <a:t>Secondo livello</a:t>
            </a:r>
          </a:p>
          <a:p>
            <a:pPr lvl="2" rtl="0"/>
            <a:r>
              <a:rPr lang="fr"/>
              <a:t>Terzo livello</a:t>
            </a:r>
          </a:p>
          <a:p>
            <a:pPr lvl="3" rtl="0"/>
            <a:r>
              <a:rPr lang="fr"/>
              <a:t>Quarto livello</a:t>
            </a:r>
          </a:p>
          <a:p>
            <a:pPr lvl="4" rtl="0"/>
            <a:r>
              <a:rPr lang="fr"/>
              <a:t>Quinto livello</a:t>
            </a:r>
          </a:p>
        </p:txBody>
      </p:sp>
      <p:sp>
        <p:nvSpPr>
          <p:cNvPr id="4" name="Segnaposto data 3">
            <a:extLst>
              <a:ext uri="{FF2B5EF4-FFF2-40B4-BE49-F238E27FC236}">
                <a16:creationId xmlns:a16="http://schemas.microsoft.com/office/drawing/2014/main" id="{689A88FB-09E3-4420-AB8A-42E99AD2BD2F}"/>
              </a:ext>
            </a:extLst>
          </p:cNvPr>
          <p:cNvSpPr>
            <a:spLocks noGrp="1"/>
          </p:cNvSpPr>
          <p:nvPr>
            <p:ph type="dt" sz="half" idx="10"/>
          </p:nvPr>
        </p:nvSpPr>
        <p:spPr/>
        <p:txBody>
          <a:bodyPr rtlCol="0"/>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t-IT"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12/06/2022</a:t>
            </a:r>
          </a:p>
        </p:txBody>
      </p:sp>
      <p:sp>
        <p:nvSpPr>
          <p:cNvPr id="6" name="Segnaposto numero diapositiva 5">
            <a:extLst>
              <a:ext uri="{FF2B5EF4-FFF2-40B4-BE49-F238E27FC236}">
                <a16:creationId xmlns:a16="http://schemas.microsoft.com/office/drawing/2014/main" id="{884D6551-D1CE-4AD5-82FA-16D890C1697B}"/>
              </a:ext>
            </a:extLst>
          </p:cNvPr>
          <p:cNvSpPr>
            <a:spLocks noGrp="1"/>
          </p:cNvSpPr>
          <p:nvPr>
            <p:ph type="sldNum" sz="quarter" idx="12"/>
          </p:nvPr>
        </p:nvSpPr>
        <p:spPr>
          <a:xfrm>
            <a:off x="8369283" y="5265445"/>
            <a:ext cx="350470" cy="341103"/>
          </a:xfrm>
          <a:prstGeom prst="roundRect">
            <a:avLst>
              <a:gd name="adj" fmla="val 12714"/>
            </a:avLst>
          </a:prstGeom>
          <a:ln w="12700">
            <a:noFill/>
          </a:ln>
        </p:spPr>
        <p:txBody>
          <a:bodyPr rtlCol="0"/>
          <a:lstStyle>
            <a:lvl1pPr>
              <a:defRPr sz="1050" b="1">
                <a:solidFill>
                  <a:schemeClr val="bg1"/>
                </a:solidFill>
                <a:latin typeface="Arial" panose="020B0604020202020204" pitchFamily="34" charset="0"/>
                <a:cs typeface="Arial" panose="020B0604020202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fld id="{27008C5B-E036-4671-8BAA-FA465B265BBF}" type="slidenum">
              <a:rPr kumimoji="0" lang="it-IT" sz="105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it-IT" sz="105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3" name="object 7">
            <a:extLst>
              <a:ext uri="{FF2B5EF4-FFF2-40B4-BE49-F238E27FC236}">
                <a16:creationId xmlns:a16="http://schemas.microsoft.com/office/drawing/2014/main" id="{1B32619C-01B1-4DE1-8C4C-4B08CC8C330A}"/>
              </a:ext>
            </a:extLst>
          </p:cNvPr>
          <p:cNvSpPr/>
          <p:nvPr userDrawn="1"/>
        </p:nvSpPr>
        <p:spPr>
          <a:xfrm>
            <a:off x="4114800" y="2394000"/>
            <a:ext cx="1647027" cy="463500"/>
          </a:xfrm>
          <a:prstGeom prst="rect">
            <a:avLst/>
          </a:prstGeom>
          <a:blipFill>
            <a:blip r:embed="rId2" cstate="print"/>
            <a:stretch>
              <a:fillRect/>
            </a:stretch>
          </a:blipFill>
        </p:spPr>
        <p:txBody>
          <a:bodyPr wrap="square" lIns="0" tIns="0" rIns="0" bIns="0" rtlCol="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object 7">
            <a:extLst>
              <a:ext uri="{FF2B5EF4-FFF2-40B4-BE49-F238E27FC236}">
                <a16:creationId xmlns:a16="http://schemas.microsoft.com/office/drawing/2014/main" id="{4BC628B0-797F-4FAB-B94D-90B6100B3C8F}"/>
              </a:ext>
            </a:extLst>
          </p:cNvPr>
          <p:cNvSpPr/>
          <p:nvPr userDrawn="1"/>
        </p:nvSpPr>
        <p:spPr>
          <a:xfrm>
            <a:off x="6400889" y="5117541"/>
            <a:ext cx="1607495" cy="626203"/>
          </a:xfrm>
          <a:prstGeom prst="rect">
            <a:avLst/>
          </a:prstGeom>
          <a:blipFill>
            <a:blip r:embed="rId2" cstate="print"/>
            <a:stretch>
              <a:fillRect/>
            </a:stretch>
          </a:blipFill>
        </p:spPr>
        <p:txBody>
          <a:bodyPr wrap="square" lIns="0" tIns="0" rIns="0" bIns="0" rtlCol="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ttangolo 17">
            <a:extLst>
              <a:ext uri="{FF2B5EF4-FFF2-40B4-BE49-F238E27FC236}">
                <a16:creationId xmlns:a16="http://schemas.microsoft.com/office/drawing/2014/main" id="{8811D756-ED84-43BB-A5A2-EDD56A489D00}"/>
              </a:ext>
            </a:extLst>
          </p:cNvPr>
          <p:cNvSpPr/>
          <p:nvPr userDrawn="1"/>
        </p:nvSpPr>
        <p:spPr>
          <a:xfrm>
            <a:off x="334189" y="5154780"/>
            <a:ext cx="5757464" cy="56243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19" name="Rettangolo 18">
            <a:extLst>
              <a:ext uri="{FF2B5EF4-FFF2-40B4-BE49-F238E27FC236}">
                <a16:creationId xmlns:a16="http://schemas.microsoft.com/office/drawing/2014/main" id="{8DDC930C-5344-45F2-B6F7-1F8400F8B1B9}"/>
              </a:ext>
            </a:extLst>
          </p:cNvPr>
          <p:cNvSpPr/>
          <p:nvPr userDrawn="1"/>
        </p:nvSpPr>
        <p:spPr>
          <a:xfrm>
            <a:off x="0" y="5154779"/>
            <a:ext cx="168393" cy="284358"/>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20" name="Rettangolo 19">
            <a:extLst>
              <a:ext uri="{FF2B5EF4-FFF2-40B4-BE49-F238E27FC236}">
                <a16:creationId xmlns:a16="http://schemas.microsoft.com/office/drawing/2014/main" id="{74BC1216-F4FF-431B-B45B-A6026FCAF48E}"/>
              </a:ext>
            </a:extLst>
          </p:cNvPr>
          <p:cNvSpPr/>
          <p:nvPr userDrawn="1"/>
        </p:nvSpPr>
        <p:spPr>
          <a:xfrm>
            <a:off x="0" y="5430643"/>
            <a:ext cx="168393" cy="284358"/>
          </a:xfrm>
          <a:prstGeom prst="rect">
            <a:avLst/>
          </a:prstGeom>
          <a:solidFill>
            <a:srgbClr val="F57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23" name="Rettangolo 22">
            <a:extLst>
              <a:ext uri="{FF2B5EF4-FFF2-40B4-BE49-F238E27FC236}">
                <a16:creationId xmlns:a16="http://schemas.microsoft.com/office/drawing/2014/main" id="{424A955A-1D1F-4815-B062-8C91282E41BC}"/>
              </a:ext>
            </a:extLst>
          </p:cNvPr>
          <p:cNvSpPr/>
          <p:nvPr userDrawn="1"/>
        </p:nvSpPr>
        <p:spPr>
          <a:xfrm>
            <a:off x="8980164" y="5154779"/>
            <a:ext cx="168393" cy="284358"/>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24" name="Rettangolo 23">
            <a:extLst>
              <a:ext uri="{FF2B5EF4-FFF2-40B4-BE49-F238E27FC236}">
                <a16:creationId xmlns:a16="http://schemas.microsoft.com/office/drawing/2014/main" id="{61D407A8-4DCC-4A8B-84CE-3E23E3021392}"/>
              </a:ext>
            </a:extLst>
          </p:cNvPr>
          <p:cNvSpPr/>
          <p:nvPr userDrawn="1"/>
        </p:nvSpPr>
        <p:spPr>
          <a:xfrm>
            <a:off x="8980164" y="5439137"/>
            <a:ext cx="168393" cy="284358"/>
          </a:xfrm>
          <a:prstGeom prst="rect">
            <a:avLst/>
          </a:prstGeom>
          <a:solidFill>
            <a:srgbClr val="F57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21" name="Rettangolo 20">
            <a:extLst>
              <a:ext uri="{FF2B5EF4-FFF2-40B4-BE49-F238E27FC236}">
                <a16:creationId xmlns:a16="http://schemas.microsoft.com/office/drawing/2014/main" id="{49E9230A-02B0-4D39-9F84-5B5AC34095DD}"/>
              </a:ext>
            </a:extLst>
          </p:cNvPr>
          <p:cNvSpPr/>
          <p:nvPr userDrawn="1"/>
        </p:nvSpPr>
        <p:spPr>
          <a:xfrm>
            <a:off x="334189" y="-184"/>
            <a:ext cx="8809811" cy="187103"/>
          </a:xfrm>
          <a:prstGeom prst="rect">
            <a:avLst/>
          </a:prstGeom>
          <a:solidFill>
            <a:srgbClr val="BD2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
        <p:nvSpPr>
          <p:cNvPr id="27" name="Rettangolo 26">
            <a:extLst>
              <a:ext uri="{FF2B5EF4-FFF2-40B4-BE49-F238E27FC236}">
                <a16:creationId xmlns:a16="http://schemas.microsoft.com/office/drawing/2014/main" id="{E33C9C96-7100-4E0D-830D-3F7887CEC841}"/>
              </a:ext>
            </a:extLst>
          </p:cNvPr>
          <p:cNvSpPr/>
          <p:nvPr userDrawn="1"/>
        </p:nvSpPr>
        <p:spPr>
          <a:xfrm>
            <a:off x="0" y="0"/>
            <a:ext cx="168393" cy="187103"/>
          </a:xfrm>
          <a:prstGeom prst="rect">
            <a:avLst/>
          </a:prstGeom>
          <a:solidFill>
            <a:srgbClr val="BD2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1050"/>
          </a:p>
        </p:txBody>
      </p:sp>
    </p:spTree>
    <p:extLst>
      <p:ext uri="{BB962C8B-B14F-4D97-AF65-F5344CB8AC3E}">
        <p14:creationId xmlns:p14="http://schemas.microsoft.com/office/powerpoint/2010/main" val="2306303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47682-6AEF-4616-B5FE-9FE9998C8198}"/>
              </a:ext>
            </a:extLst>
          </p:cNvPr>
          <p:cNvSpPr>
            <a:spLocks noGrp="1"/>
          </p:cNvSpPr>
          <p:nvPr>
            <p:ph type="title"/>
          </p:nvPr>
        </p:nvSpPr>
        <p:spPr>
          <a:xfrm>
            <a:off x="269634" y="-57539"/>
            <a:ext cx="6431915" cy="492443"/>
          </a:xfrm>
        </p:spPr>
        <p:txBody>
          <a:bodyPr rtlCol="0"/>
          <a:lstStyle/>
          <a:p>
            <a:pPr rtl="0"/>
            <a:r>
              <a:rPr lang="fr"/>
              <a:t>Click to edit Master title style</a:t>
            </a:r>
            <a:endParaRPr lang="en-GB"/>
          </a:p>
        </p:txBody>
      </p:sp>
      <p:sp>
        <p:nvSpPr>
          <p:cNvPr id="3" name="Content Placeholder 2">
            <a:extLst>
              <a:ext uri="{FF2B5EF4-FFF2-40B4-BE49-F238E27FC236}">
                <a16:creationId xmlns:a16="http://schemas.microsoft.com/office/drawing/2014/main" id="{19CFEB7D-F432-4820-BC50-5924FAC2567B}"/>
              </a:ext>
            </a:extLst>
          </p:cNvPr>
          <p:cNvSpPr>
            <a:spLocks noGrp="1"/>
          </p:cNvSpPr>
          <p:nvPr>
            <p:ph sz="half" idx="1"/>
          </p:nvPr>
        </p:nvSpPr>
        <p:spPr>
          <a:xfrm>
            <a:off x="628650" y="1521354"/>
            <a:ext cx="3886200" cy="1415772"/>
          </a:xfrm>
        </p:spPr>
        <p:txBody>
          <a:bodyPr rtlCol="0"/>
          <a:lstStyle/>
          <a:p>
            <a:pPr lvl="0" rtl="0"/>
            <a:r>
              <a:rPr lang="fr"/>
              <a:t>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Content Placeholder 3">
            <a:extLst>
              <a:ext uri="{FF2B5EF4-FFF2-40B4-BE49-F238E27FC236}">
                <a16:creationId xmlns:a16="http://schemas.microsoft.com/office/drawing/2014/main" id="{2C8BB4D1-C34C-49F8-958B-79E128E9EE27}"/>
              </a:ext>
            </a:extLst>
          </p:cNvPr>
          <p:cNvSpPr>
            <a:spLocks noGrp="1"/>
          </p:cNvSpPr>
          <p:nvPr>
            <p:ph sz="half" idx="2"/>
          </p:nvPr>
        </p:nvSpPr>
        <p:spPr>
          <a:xfrm>
            <a:off x="4629150" y="1521354"/>
            <a:ext cx="3886200" cy="1415772"/>
          </a:xfrm>
        </p:spPr>
        <p:txBody>
          <a:bodyPr rtlCol="0"/>
          <a:lstStyle/>
          <a:p>
            <a:pPr lvl="0" rtl="0"/>
            <a:r>
              <a:rPr lang="fr"/>
              <a:t>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5" name="Date Placeholder 4">
            <a:extLst>
              <a:ext uri="{FF2B5EF4-FFF2-40B4-BE49-F238E27FC236}">
                <a16:creationId xmlns:a16="http://schemas.microsoft.com/office/drawing/2014/main" id="{C1A8D885-CDFD-461E-B0E5-B9992230AB1D}"/>
              </a:ext>
            </a:extLst>
          </p:cNvPr>
          <p:cNvSpPr>
            <a:spLocks noGrp="1"/>
          </p:cNvSpPr>
          <p:nvPr>
            <p:ph type="dt" sz="half" idx="10"/>
          </p:nvPr>
        </p:nvSpPr>
        <p:spPr>
          <a:xfrm>
            <a:off x="457200" y="5314951"/>
            <a:ext cx="2103120" cy="207749"/>
          </a:xfrm>
        </p:spPr>
        <p:txBody>
          <a:bodyPr rtlCol="0"/>
          <a:lstStyle/>
          <a:p>
            <a:pPr defTabSz="685800" rtl="0"/>
            <a:fld id="{06353B1E-0C3E-4806-9D77-9E3D9786A2C0}" type="datetimeFigureOut">
              <a:rPr lang="en-GB" sz="1350" kern="1200" smtClean="0">
                <a:solidFill>
                  <a:prstClr val="black">
                    <a:tint val="75000"/>
                  </a:prstClr>
                </a:solidFill>
                <a:ea typeface="+mn-ea"/>
                <a:cs typeface="+mn-cs"/>
              </a:rPr>
              <a:pPr defTabSz="685800" rtl="0"/>
              <a:t>20/06/2023</a:t>
            </a:fld>
            <a:endParaRPr lang="en-GB" sz="1350" kern="1200">
              <a:solidFill>
                <a:prstClr val="black">
                  <a:tint val="75000"/>
                </a:prstClr>
              </a:solidFill>
              <a:ea typeface="+mn-ea"/>
              <a:cs typeface="+mn-cs"/>
            </a:endParaRPr>
          </a:p>
        </p:txBody>
      </p:sp>
      <p:sp>
        <p:nvSpPr>
          <p:cNvPr id="6" name="Footer Placeholder 5">
            <a:extLst>
              <a:ext uri="{FF2B5EF4-FFF2-40B4-BE49-F238E27FC236}">
                <a16:creationId xmlns:a16="http://schemas.microsoft.com/office/drawing/2014/main" id="{71C4A8C2-32D3-4045-B26E-0D386CE3C01A}"/>
              </a:ext>
            </a:extLst>
          </p:cNvPr>
          <p:cNvSpPr>
            <a:spLocks noGrp="1"/>
          </p:cNvSpPr>
          <p:nvPr>
            <p:ph type="ftr" sz="quarter" idx="11"/>
          </p:nvPr>
        </p:nvSpPr>
        <p:spPr>
          <a:xfrm>
            <a:off x="3108960" y="5314951"/>
            <a:ext cx="2926080" cy="207749"/>
          </a:xfrm>
        </p:spPr>
        <p:txBody>
          <a:bodyPr rtlCol="0"/>
          <a:lstStyle/>
          <a:p>
            <a:pPr defTabSz="685800" rtl="0"/>
            <a:endParaRPr lang="en-GB" sz="1350" kern="1200">
              <a:solidFill>
                <a:prstClr val="black">
                  <a:tint val="75000"/>
                </a:prstClr>
              </a:solidFill>
              <a:ea typeface="+mn-ea"/>
              <a:cs typeface="+mn-cs"/>
            </a:endParaRPr>
          </a:p>
        </p:txBody>
      </p:sp>
      <p:sp>
        <p:nvSpPr>
          <p:cNvPr id="7" name="Slide Number Placeholder 6">
            <a:extLst>
              <a:ext uri="{FF2B5EF4-FFF2-40B4-BE49-F238E27FC236}">
                <a16:creationId xmlns:a16="http://schemas.microsoft.com/office/drawing/2014/main" id="{77161D34-C08C-47EC-BB47-A60F3CB38B79}"/>
              </a:ext>
            </a:extLst>
          </p:cNvPr>
          <p:cNvSpPr>
            <a:spLocks noGrp="1"/>
          </p:cNvSpPr>
          <p:nvPr>
            <p:ph type="sldNum" sz="quarter" idx="12"/>
          </p:nvPr>
        </p:nvSpPr>
        <p:spPr>
          <a:xfrm>
            <a:off x="6583680" y="5314951"/>
            <a:ext cx="2103120" cy="207749"/>
          </a:xfrm>
        </p:spPr>
        <p:txBody>
          <a:bodyPr rtlCol="0"/>
          <a:lstStyle/>
          <a:p>
            <a:pPr defTabSz="685800" rtl="0"/>
            <a:fld id="{8A261591-C269-45A6-AD38-523DDC2E182D}" type="slidenum">
              <a:rPr lang="en-GB" sz="1350" kern="1200" smtClean="0">
                <a:solidFill>
                  <a:prstClr val="black">
                    <a:tint val="75000"/>
                  </a:prstClr>
                </a:solidFill>
                <a:ea typeface="+mn-ea"/>
                <a:cs typeface="+mn-cs"/>
              </a:rPr>
              <a:pPr defTabSz="685800" rtl="0"/>
              <a:t>‹#›</a:t>
            </a:fld>
            <a:endParaRPr lang="en-GB" sz="1350" kern="1200">
              <a:solidFill>
                <a:prstClr val="black">
                  <a:tint val="75000"/>
                </a:prstClr>
              </a:solidFill>
              <a:ea typeface="+mn-ea"/>
              <a:cs typeface="+mn-cs"/>
            </a:endParaRPr>
          </a:p>
        </p:txBody>
      </p:sp>
    </p:spTree>
    <p:extLst>
      <p:ext uri="{BB962C8B-B14F-4D97-AF65-F5344CB8AC3E}">
        <p14:creationId xmlns:p14="http://schemas.microsoft.com/office/powerpoint/2010/main" val="714703637"/>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167">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5144823"/>
            <a:ext cx="1619250" cy="506677"/>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500">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1775355"/>
            <a:ext cx="7772400" cy="1225021"/>
          </a:xfrm>
        </p:spPr>
        <p:txBody>
          <a:bodyPr rtlCol="0"/>
          <a:lstStyle/>
          <a:p>
            <a:pPr rtl="0"/>
            <a:r>
              <a:rPr lang="fr"/>
              <a:t>Click to edit Master title style</a:t>
            </a:r>
            <a:endParaRPr lang="en-US" dirty="0"/>
          </a:p>
        </p:txBody>
      </p:sp>
      <p:sp>
        <p:nvSpPr>
          <p:cNvPr id="3" name="Subtitle 2"/>
          <p:cNvSpPr>
            <a:spLocks noGrp="1"/>
          </p:cNvSpPr>
          <p:nvPr>
            <p:ph type="subTitle" idx="1"/>
          </p:nvPr>
        </p:nvSpPr>
        <p:spPr>
          <a:xfrm>
            <a:off x="2209800" y="5147375"/>
            <a:ext cx="4267200" cy="254000"/>
          </a:xfrm>
        </p:spPr>
        <p:txBody>
          <a:bodyPr rtlCol="0"/>
          <a:lstStyle>
            <a:lvl1pPr marL="0" indent="0" algn="ctr">
              <a:buNone/>
              <a:defRPr sz="2667">
                <a:solidFill>
                  <a:schemeClr val="bg1"/>
                </a:solidFill>
                <a:latin typeface="Calibri"/>
                <a:cs typeface="Calibri"/>
                <a:sym typeface="Calibri"/>
              </a:defRPr>
            </a:lvl1pPr>
            <a:lvl2pPr marL="380985" indent="0" algn="ctr">
              <a:buNone/>
              <a:defRPr>
                <a:solidFill>
                  <a:schemeClr val="tx1">
                    <a:tint val="75000"/>
                  </a:schemeClr>
                </a:solidFill>
              </a:defRPr>
            </a:lvl2pPr>
            <a:lvl3pPr marL="761970" indent="0" algn="ctr">
              <a:buNone/>
              <a:defRPr>
                <a:solidFill>
                  <a:schemeClr val="tx1">
                    <a:tint val="75000"/>
                  </a:schemeClr>
                </a:solidFill>
              </a:defRPr>
            </a:lvl3pPr>
            <a:lvl4pPr marL="1142954" indent="0" algn="ctr">
              <a:buNone/>
              <a:defRPr>
                <a:solidFill>
                  <a:schemeClr val="tx1">
                    <a:tint val="75000"/>
                  </a:schemeClr>
                </a:solidFill>
              </a:defRPr>
            </a:lvl4pPr>
            <a:lvl5pPr marL="1523939" indent="0" algn="ctr">
              <a:buNone/>
              <a:defRPr>
                <a:solidFill>
                  <a:schemeClr val="tx1">
                    <a:tint val="75000"/>
                  </a:schemeClr>
                </a:solidFill>
              </a:defRPr>
            </a:lvl5pPr>
            <a:lvl6pPr marL="1904924" indent="0" algn="ctr">
              <a:buNone/>
              <a:defRPr>
                <a:solidFill>
                  <a:schemeClr val="tx1">
                    <a:tint val="75000"/>
                  </a:schemeClr>
                </a:solidFill>
              </a:defRPr>
            </a:lvl6pPr>
            <a:lvl7pPr marL="2285909" indent="0" algn="ctr">
              <a:buNone/>
              <a:defRPr>
                <a:solidFill>
                  <a:schemeClr val="tx1">
                    <a:tint val="75000"/>
                  </a:schemeClr>
                </a:solidFill>
              </a:defRPr>
            </a:lvl7pPr>
            <a:lvl8pPr marL="2666893" indent="0" algn="ctr">
              <a:buNone/>
              <a:defRPr>
                <a:solidFill>
                  <a:schemeClr val="tx1">
                    <a:tint val="75000"/>
                  </a:schemeClr>
                </a:solidFill>
              </a:defRPr>
            </a:lvl8pPr>
            <a:lvl9pPr marL="3047878" indent="0" algn="ctr">
              <a:buNone/>
              <a:defRPr>
                <a:solidFill>
                  <a:schemeClr val="tx1">
                    <a:tint val="75000"/>
                  </a:schemeClr>
                </a:solidFill>
              </a:defRPr>
            </a:lvl9pPr>
          </a:lstStyle>
          <a:p>
            <a:pPr lvl="0" rtl="0"/>
            <a:r>
              <a:rPr lang="fr"/>
              <a:t>Rapid Response Teams Training</a:t>
            </a:r>
          </a:p>
        </p:txBody>
      </p:sp>
      <p:sp>
        <p:nvSpPr>
          <p:cNvPr id="8" name="Slide Number Placeholder 5"/>
          <p:cNvSpPr>
            <a:spLocks noGrp="1"/>
          </p:cNvSpPr>
          <p:nvPr>
            <p:ph type="sldNum" sz="quarter" idx="10"/>
          </p:nvPr>
        </p:nvSpPr>
        <p:spPr/>
        <p:txBody>
          <a:bodyPr rtlCol="0"/>
          <a:lstStyle>
            <a:lvl1pPr>
              <a:defRPr smtClean="0"/>
            </a:lvl1pPr>
          </a:lstStyle>
          <a:p>
            <a:pPr rtl="0">
              <a:defRPr/>
            </a:pPr>
            <a:fld id="{BE9A4883-64EB-4C5B-9D6C-EF4C8224603B}" type="slidenum">
              <a:rPr lang="en-US"/>
              <a:pPr rtl="0">
                <a:defRPr/>
              </a:pPr>
              <a:t>‹#›</a:t>
            </a:fld>
            <a:endParaRPr lang="en-US"/>
          </a:p>
        </p:txBody>
      </p:sp>
    </p:spTree>
    <p:extLst>
      <p:ext uri="{BB962C8B-B14F-4D97-AF65-F5344CB8AC3E}">
        <p14:creationId xmlns:p14="http://schemas.microsoft.com/office/powerpoint/2010/main" val="18514257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2"/>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3"/>
          <p:cNvSpPr>
            <a:spLocks noGrp="1"/>
          </p:cNvSpPr>
          <p:nvPr>
            <p:ph type="sldNum" sz="quarter" idx="11"/>
          </p:nvPr>
        </p:nvSpPr>
        <p:spPr>
          <a:xfrm>
            <a:off x="8458200" y="5401470"/>
            <a:ext cx="609600" cy="304271"/>
          </a:xfrm>
        </p:spPr>
        <p:txBody>
          <a:bodyPr rtlCol="0"/>
          <a:lstStyle>
            <a:lvl1pPr>
              <a:defRPr smtClean="0"/>
            </a:lvl1pPr>
          </a:lstStyle>
          <a:p>
            <a:pPr rtl="0">
              <a:defRPr/>
            </a:pPr>
            <a:fld id="{DF2C9739-29E4-41C1-A1F0-E51BB5A7E6F1}" type="slidenum">
              <a:rPr lang="en-US"/>
              <a:pPr rtl="0">
                <a:defRPr/>
              </a:pPr>
              <a:t>‹#›</a:t>
            </a:fld>
            <a:endParaRPr lang="en-US"/>
          </a:p>
        </p:txBody>
      </p:sp>
    </p:spTree>
    <p:extLst>
      <p:ext uri="{BB962C8B-B14F-4D97-AF65-F5344CB8AC3E}">
        <p14:creationId xmlns:p14="http://schemas.microsoft.com/office/powerpoint/2010/main" val="5707623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US" dirty="0"/>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US" dirty="0"/>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a:xfrm>
            <a:off x="8382000" y="5401470"/>
            <a:ext cx="609600" cy="304271"/>
          </a:xfrm>
        </p:spPr>
        <p:txBody>
          <a:bodyPr rtlCol="0"/>
          <a:lstStyle>
            <a:lvl1pPr>
              <a:defRPr smtClean="0"/>
            </a:lvl1pPr>
          </a:lstStyle>
          <a:p>
            <a:pPr rtl="0">
              <a:defRPr/>
            </a:pPr>
            <a:fld id="{CC593933-5760-4B91-9CB1-63B6333CF551}" type="slidenum">
              <a:rPr lang="en-US"/>
              <a:pPr rtl="0">
                <a:defRPr/>
              </a:pPr>
              <a:t>‹#›</a:t>
            </a:fld>
            <a:endParaRPr lang="en-US"/>
          </a:p>
        </p:txBody>
      </p:sp>
    </p:spTree>
    <p:extLst>
      <p:ext uri="{BB962C8B-B14F-4D97-AF65-F5344CB8AC3E}">
        <p14:creationId xmlns:p14="http://schemas.microsoft.com/office/powerpoint/2010/main" val="12421107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US" dirty="0"/>
          </a:p>
        </p:txBody>
      </p:sp>
      <p:sp>
        <p:nvSpPr>
          <p:cNvPr id="3" name="Content Placeholder 2"/>
          <p:cNvSpPr>
            <a:spLocks noGrp="1"/>
          </p:cNvSpPr>
          <p:nvPr>
            <p:ph sz="half" idx="1"/>
          </p:nvPr>
        </p:nvSpPr>
        <p:spPr>
          <a:xfrm>
            <a:off x="457200" y="1333500"/>
            <a:ext cx="4038600" cy="3771636"/>
          </a:xfrm>
        </p:spPr>
        <p:txBody>
          <a:bodyPr rtlCol="0"/>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771636"/>
          </a:xfrm>
        </p:spPr>
        <p:txBody>
          <a:bodyPr rtlCol="0"/>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US" dirty="0"/>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EBB832C7-3C82-4946-A30F-D7D7B8194EB9}" type="slidenum">
              <a:rPr lang="en-US"/>
              <a:pPr rtl="0">
                <a:defRPr/>
              </a:pPr>
              <a:t>‹#›</a:t>
            </a:fld>
            <a:endParaRPr lang="en-US"/>
          </a:p>
        </p:txBody>
      </p:sp>
    </p:spTree>
    <p:extLst>
      <p:ext uri="{BB962C8B-B14F-4D97-AF65-F5344CB8AC3E}">
        <p14:creationId xmlns:p14="http://schemas.microsoft.com/office/powerpoint/2010/main" val="17463550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4"/>
          <p:cNvSpPr>
            <a:spLocks noGrp="1"/>
          </p:cNvSpPr>
          <p:nvPr>
            <p:ph type="ftr" sz="quarter" idx="10"/>
          </p:nvPr>
        </p:nvSpPr>
        <p:spPr/>
        <p:txBody>
          <a:bodyPr rtlCol="0"/>
          <a:lstStyle>
            <a:lvl1pPr>
              <a:defRPr/>
            </a:lvl1pPr>
          </a:lstStyle>
          <a:p>
            <a:pPr rtl="0">
              <a:defRPr/>
            </a:pPr>
            <a:r>
              <a:rPr lang="fr"/>
              <a:t>Rapid Response Teams Training</a:t>
            </a:r>
          </a:p>
        </p:txBody>
      </p:sp>
      <p:sp>
        <p:nvSpPr>
          <p:cNvPr id="4" name="Slide Number Placeholder 5"/>
          <p:cNvSpPr>
            <a:spLocks noGrp="1"/>
          </p:cNvSpPr>
          <p:nvPr>
            <p:ph type="sldNum" sz="quarter" idx="11"/>
          </p:nvPr>
        </p:nvSpPr>
        <p:spPr/>
        <p:txBody>
          <a:bodyPr rtlCol="0"/>
          <a:lstStyle>
            <a:lvl1pPr>
              <a:defRPr/>
            </a:lvl1pPr>
          </a:lstStyle>
          <a:p>
            <a:pPr rtl="0">
              <a:defRPr/>
            </a:pPr>
            <a:fld id="{A07F5A30-8240-418B-BBB9-762AACD2B6ED}" type="slidenum">
              <a:rPr lang="en-US"/>
              <a:pPr rtl="0">
                <a:defRPr/>
              </a:pPr>
              <a:t>‹#›</a:t>
            </a:fld>
            <a:endParaRPr lang="en-US"/>
          </a:p>
        </p:txBody>
      </p:sp>
    </p:spTree>
    <p:extLst>
      <p:ext uri="{BB962C8B-B14F-4D97-AF65-F5344CB8AC3E}">
        <p14:creationId xmlns:p14="http://schemas.microsoft.com/office/powerpoint/2010/main" val="35211749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1"/>
            <a:ext cx="4040188" cy="533135"/>
          </a:xfrm>
        </p:spPr>
        <p:txBody>
          <a:bodyPr rtlCol="0"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rtl="0"/>
            <a:r>
              <a:rPr lang="fr"/>
              <a:t>Click to edit Master text styles</a:t>
            </a:r>
          </a:p>
        </p:txBody>
      </p:sp>
      <p:sp>
        <p:nvSpPr>
          <p:cNvPr id="4" name="Content Placeholder 3"/>
          <p:cNvSpPr>
            <a:spLocks noGrp="1"/>
          </p:cNvSpPr>
          <p:nvPr>
            <p:ph sz="half" idx="2"/>
          </p:nvPr>
        </p:nvSpPr>
        <p:spPr>
          <a:xfrm>
            <a:off x="457200" y="1812396"/>
            <a:ext cx="4040188" cy="3292740"/>
          </a:xfrm>
        </p:spPr>
        <p:txBody>
          <a:bodyPr rtlCol="0"/>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6" y="1279261"/>
            <a:ext cx="4041775" cy="533135"/>
          </a:xfrm>
        </p:spPr>
        <p:txBody>
          <a:bodyPr rtlCol="0"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rtl="0"/>
            <a:r>
              <a:rPr lang="fr"/>
              <a:t>Click to edit Master text styles</a:t>
            </a:r>
          </a:p>
        </p:txBody>
      </p:sp>
      <p:sp>
        <p:nvSpPr>
          <p:cNvPr id="6" name="Content Placeholder 5"/>
          <p:cNvSpPr>
            <a:spLocks noGrp="1"/>
          </p:cNvSpPr>
          <p:nvPr>
            <p:ph sz="quarter" idx="4"/>
          </p:nvPr>
        </p:nvSpPr>
        <p:spPr>
          <a:xfrm>
            <a:off x="4645026" y="1812396"/>
            <a:ext cx="4041775" cy="3292740"/>
          </a:xfrm>
        </p:spPr>
        <p:txBody>
          <a:bodyPr rtlCol="0"/>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7" name="Footer Placeholder 4"/>
          <p:cNvSpPr>
            <a:spLocks noGrp="1"/>
          </p:cNvSpPr>
          <p:nvPr>
            <p:ph type="ftr" sz="quarter" idx="10"/>
          </p:nvPr>
        </p:nvSpPr>
        <p:spPr/>
        <p:txBody>
          <a:bodyPr rtlCol="0"/>
          <a:lstStyle>
            <a:lvl1pPr>
              <a:defRPr smtClean="0"/>
            </a:lvl1pPr>
          </a:lstStyle>
          <a:p>
            <a:pPr rtl="0">
              <a:defRPr/>
            </a:pPr>
            <a:endParaRPr lang="en-US"/>
          </a:p>
        </p:txBody>
      </p:sp>
      <p:sp>
        <p:nvSpPr>
          <p:cNvPr id="8" name="Slide Number Placeholder 5"/>
          <p:cNvSpPr>
            <a:spLocks noGrp="1"/>
          </p:cNvSpPr>
          <p:nvPr>
            <p:ph type="sldNum" sz="quarter" idx="11"/>
          </p:nvPr>
        </p:nvSpPr>
        <p:spPr/>
        <p:txBody>
          <a:bodyPr rtlCol="0"/>
          <a:lstStyle>
            <a:lvl1pPr>
              <a:defRPr smtClean="0"/>
            </a:lvl1pPr>
          </a:lstStyle>
          <a:p>
            <a:pPr rtl="0">
              <a:defRPr/>
            </a:pPr>
            <a:fld id="{058946A6-D8E6-4A9A-A64E-AB077D46529D}" type="slidenum">
              <a:rPr lang="en-US"/>
              <a:pPr rtl="0">
                <a:defRPr/>
              </a:pPr>
              <a:t>‹#›</a:t>
            </a:fld>
            <a:endParaRPr lang="en-US"/>
          </a:p>
        </p:txBody>
      </p:sp>
    </p:spTree>
    <p:extLst>
      <p:ext uri="{BB962C8B-B14F-4D97-AF65-F5344CB8AC3E}">
        <p14:creationId xmlns:p14="http://schemas.microsoft.com/office/powerpoint/2010/main" val="22757036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US" dirty="0"/>
          </a:p>
        </p:txBody>
      </p:sp>
      <p:sp>
        <p:nvSpPr>
          <p:cNvPr id="3" name="Footer Placeholder 4"/>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5"/>
          <p:cNvSpPr>
            <a:spLocks noGrp="1"/>
          </p:cNvSpPr>
          <p:nvPr>
            <p:ph type="sldNum" sz="quarter" idx="11"/>
          </p:nvPr>
        </p:nvSpPr>
        <p:spPr/>
        <p:txBody>
          <a:bodyPr rtlCol="0"/>
          <a:lstStyle>
            <a:lvl1pPr>
              <a:defRPr smtClean="0"/>
            </a:lvl1pPr>
          </a:lstStyle>
          <a:p>
            <a:pPr rtl="0">
              <a:defRPr/>
            </a:pPr>
            <a:fld id="{C122F5F9-79F1-41F0-9EE7-E5808EBA112F}" type="slidenum">
              <a:rPr lang="en-US"/>
              <a:pPr rtl="0">
                <a:defRPr/>
              </a:pPr>
              <a:t>‹#›</a:t>
            </a:fld>
            <a:endParaRPr lang="en-US"/>
          </a:p>
        </p:txBody>
      </p:sp>
    </p:spTree>
    <p:extLst>
      <p:ext uri="{BB962C8B-B14F-4D97-AF65-F5344CB8AC3E}">
        <p14:creationId xmlns:p14="http://schemas.microsoft.com/office/powerpoint/2010/main" val="26100139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rtlCol="0"/>
          <a:lstStyle>
            <a:lvl1pPr>
              <a:defRPr smtClean="0"/>
            </a:lvl1pPr>
          </a:lstStyle>
          <a:p>
            <a:pPr rtl="0">
              <a:defRPr/>
            </a:pPr>
            <a:endParaRPr lang="en-US"/>
          </a:p>
        </p:txBody>
      </p:sp>
      <p:sp>
        <p:nvSpPr>
          <p:cNvPr id="3" name="Slide Number Placeholder 5"/>
          <p:cNvSpPr>
            <a:spLocks noGrp="1"/>
          </p:cNvSpPr>
          <p:nvPr>
            <p:ph type="sldNum" sz="quarter" idx="11"/>
          </p:nvPr>
        </p:nvSpPr>
        <p:spPr/>
        <p:txBody>
          <a:bodyPr rtlCol="0"/>
          <a:lstStyle>
            <a:lvl1pPr>
              <a:defRPr smtClean="0"/>
            </a:lvl1pPr>
          </a:lstStyle>
          <a:p>
            <a:pPr rtl="0">
              <a:defRPr/>
            </a:pPr>
            <a:fld id="{7F4B5121-4964-4868-8A82-3D743F79902A}" type="slidenum">
              <a:rPr lang="en-US"/>
              <a:pPr rtl="0">
                <a:defRPr/>
              </a:pPr>
              <a:t>‹#›</a:t>
            </a:fld>
            <a:endParaRPr lang="en-US"/>
          </a:p>
        </p:txBody>
      </p:sp>
    </p:spTree>
    <p:extLst>
      <p:ext uri="{BB962C8B-B14F-4D97-AF65-F5344CB8AC3E}">
        <p14:creationId xmlns:p14="http://schemas.microsoft.com/office/powerpoint/2010/main" val="19893121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rtlCol="0" anchor="b"/>
          <a:lstStyle>
            <a:lvl1pPr algn="l">
              <a:defRPr sz="1667" b="1"/>
            </a:lvl1pPr>
          </a:lstStyle>
          <a:p>
            <a:pPr rtl="0"/>
            <a:r>
              <a:rPr lang="fr"/>
              <a:t>Click to edit Master title style</a:t>
            </a:r>
          </a:p>
        </p:txBody>
      </p:sp>
      <p:sp>
        <p:nvSpPr>
          <p:cNvPr id="3" name="Content Placeholder 2"/>
          <p:cNvSpPr>
            <a:spLocks noGrp="1"/>
          </p:cNvSpPr>
          <p:nvPr>
            <p:ph idx="1"/>
          </p:nvPr>
        </p:nvSpPr>
        <p:spPr>
          <a:xfrm>
            <a:off x="3575050" y="227542"/>
            <a:ext cx="5111750" cy="4877594"/>
          </a:xfrm>
        </p:spPr>
        <p:txBody>
          <a:bodyPr rtlCol="0"/>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1" y="1195917"/>
            <a:ext cx="3008313" cy="3909219"/>
          </a:xfrm>
        </p:spPr>
        <p:txBody>
          <a:bodyPr rtlCol="0"/>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CAE613DC-4583-468E-B11C-BFA6EEA834C9}" type="slidenum">
              <a:rPr lang="en-US"/>
              <a:pPr rtl="0">
                <a:defRPr/>
              </a:pPr>
              <a:t>‹#›</a:t>
            </a:fld>
            <a:endParaRPr lang="en-US"/>
          </a:p>
        </p:txBody>
      </p:sp>
    </p:spTree>
    <p:extLst>
      <p:ext uri="{BB962C8B-B14F-4D97-AF65-F5344CB8AC3E}">
        <p14:creationId xmlns:p14="http://schemas.microsoft.com/office/powerpoint/2010/main" val="3233658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667"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670718"/>
          </a:xfrm>
        </p:spPr>
        <p:txBody>
          <a:bodyPr rtlCol="0"/>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BD93AD5C-A72B-493C-B2A3-A338E1E690AC}" type="slidenum">
              <a:rPr lang="en-US"/>
              <a:pPr rtl="0">
                <a:defRPr/>
              </a:pPr>
              <a:t>‹#›</a:t>
            </a:fld>
            <a:endParaRPr lang="en-US"/>
          </a:p>
        </p:txBody>
      </p:sp>
    </p:spTree>
    <p:extLst>
      <p:ext uri="{BB962C8B-B14F-4D97-AF65-F5344CB8AC3E}">
        <p14:creationId xmlns:p14="http://schemas.microsoft.com/office/powerpoint/2010/main" val="340100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white" preserve="1">
  <p:cSld name="Title Only white">
    <p:spTree>
      <p:nvGrpSpPr>
        <p:cNvPr id="1" name="Shape 100"/>
        <p:cNvGrpSpPr/>
        <p:nvPr/>
      </p:nvGrpSpPr>
      <p:grpSpPr>
        <a:xfrm>
          <a:off x="0" y="0"/>
          <a:ext cx="0" cy="0"/>
          <a:chOff x="0" y="0"/>
          <a:chExt cx="0" cy="0"/>
        </a:xfrm>
      </p:grpSpPr>
      <p:sp>
        <p:nvSpPr>
          <p:cNvPr id="101" name="Google Shape;101;p74"/>
          <p:cNvSpPr txBox="1">
            <a:spLocks noGrp="1"/>
          </p:cNvSpPr>
          <p:nvPr>
            <p:ph type="dt" idx="10"/>
          </p:nvPr>
        </p:nvSpPr>
        <p:spPr>
          <a:xfrm>
            <a:off x="360001" y="5490173"/>
            <a:ext cx="592501" cy="150000"/>
          </a:xfrm>
          <a:prstGeom prst="rect">
            <a:avLst/>
          </a:prstGeom>
          <a:noFill/>
          <a:ln>
            <a:noFill/>
          </a:ln>
        </p:spPr>
        <p:txBody>
          <a:bodyPr spcFirstLastPara="1" wrap="square" lIns="91425" tIns="45700" rIns="91425" bIns="45700" rtlCol="0" anchor="t" anchorCtr="0">
            <a:noAutofit/>
          </a:bodyPr>
          <a:lstStyle>
            <a:lvl1pPr marR="0" lvl="0" algn="l" rtl="0">
              <a:spcBef>
                <a:spcPts val="0"/>
              </a:spcBef>
              <a:spcAft>
                <a:spcPts val="0"/>
              </a:spcAft>
              <a:buSzPts val="1400"/>
              <a:buNone/>
              <a:defRPr sz="1013">
                <a:solidFill>
                  <a:schemeClr val="dk1"/>
                </a:solidFill>
                <a:latin typeface="Arial"/>
                <a:ea typeface="Arial"/>
                <a:cs typeface="Arial"/>
                <a:sym typeface="Arial"/>
              </a:defRPr>
            </a:lvl1pPr>
            <a:lvl2pPr marR="0" lvl="1" algn="l" rtl="0">
              <a:spcBef>
                <a:spcPts val="0"/>
              </a:spcBef>
              <a:spcAft>
                <a:spcPts val="0"/>
              </a:spcAft>
              <a:buSzPts val="1400"/>
              <a:buNone/>
              <a:defRPr sz="1013"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013"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013"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013"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013"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013"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013"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013" b="0" i="0" u="none" strike="noStrike" cap="none">
                <a:solidFill>
                  <a:schemeClr val="dk1"/>
                </a:solidFill>
                <a:latin typeface="Arial"/>
                <a:ea typeface="Arial"/>
                <a:cs typeface="Arial"/>
                <a:sym typeface="Arial"/>
              </a:defRPr>
            </a:lvl9pPr>
          </a:lstStyle>
          <a:p>
            <a:pPr defTabSz="685800" rtl="0"/>
            <a:endParaRPr lang="en-US" kern="1200">
              <a:solidFill>
                <a:prstClr val="black"/>
              </a:solidFill>
            </a:endParaRPr>
          </a:p>
        </p:txBody>
      </p:sp>
      <p:sp>
        <p:nvSpPr>
          <p:cNvPr id="102" name="Google Shape;102;p74"/>
          <p:cNvSpPr txBox="1">
            <a:spLocks noGrp="1"/>
          </p:cNvSpPr>
          <p:nvPr>
            <p:ph type="ftr" idx="11"/>
          </p:nvPr>
        </p:nvSpPr>
        <p:spPr>
          <a:xfrm>
            <a:off x="1044744" y="5490173"/>
            <a:ext cx="1698456" cy="150000"/>
          </a:xfrm>
          <a:prstGeom prst="rect">
            <a:avLst/>
          </a:prstGeom>
          <a:noFill/>
          <a:ln>
            <a:noFill/>
          </a:ln>
        </p:spPr>
        <p:txBody>
          <a:bodyPr spcFirstLastPara="1" wrap="square" lIns="91425" tIns="45700" rIns="91425" bIns="45700" rtlCol="0" anchor="t" anchorCtr="0">
            <a:noAutofit/>
          </a:bodyPr>
          <a:lstStyle>
            <a:lvl1pPr marR="0" lvl="0" algn="l" rtl="0">
              <a:spcBef>
                <a:spcPts val="0"/>
              </a:spcBef>
              <a:spcAft>
                <a:spcPts val="0"/>
              </a:spcAft>
              <a:buSzPts val="1400"/>
              <a:buNone/>
              <a:defRPr sz="1013">
                <a:solidFill>
                  <a:schemeClr val="dk1"/>
                </a:solidFill>
                <a:latin typeface="Arial"/>
                <a:ea typeface="Arial"/>
                <a:cs typeface="Arial"/>
                <a:sym typeface="Arial"/>
              </a:defRPr>
            </a:lvl1pPr>
            <a:lvl2pPr marR="0" lvl="1" algn="l" rtl="0">
              <a:spcBef>
                <a:spcPts val="0"/>
              </a:spcBef>
              <a:spcAft>
                <a:spcPts val="0"/>
              </a:spcAft>
              <a:buSzPts val="1400"/>
              <a:buNone/>
              <a:defRPr sz="1013"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013"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013"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013"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013"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013"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013"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013" b="0" i="0" u="none" strike="noStrike" cap="none">
                <a:solidFill>
                  <a:schemeClr val="dk1"/>
                </a:solidFill>
                <a:latin typeface="Arial"/>
                <a:ea typeface="Arial"/>
                <a:cs typeface="Arial"/>
                <a:sym typeface="Arial"/>
              </a:defRPr>
            </a:lvl9pPr>
          </a:lstStyle>
          <a:p>
            <a:pPr defTabSz="685800" rtl="0"/>
            <a:endParaRPr lang="en-US" kern="1200">
              <a:solidFill>
                <a:prstClr val="black"/>
              </a:solidFill>
            </a:endParaRPr>
          </a:p>
        </p:txBody>
      </p:sp>
      <p:sp>
        <p:nvSpPr>
          <p:cNvPr id="103" name="Google Shape;103;p74"/>
          <p:cNvSpPr txBox="1">
            <a:spLocks noGrp="1"/>
          </p:cNvSpPr>
          <p:nvPr>
            <p:ph type="sldNum" idx="12"/>
          </p:nvPr>
        </p:nvSpPr>
        <p:spPr>
          <a:xfrm>
            <a:off x="8562325" y="5490173"/>
            <a:ext cx="217448" cy="150000"/>
          </a:xfrm>
          <a:prstGeom prst="rect">
            <a:avLst/>
          </a:prstGeom>
          <a:noFill/>
          <a:ln>
            <a:noFill/>
          </a:ln>
        </p:spPr>
        <p:txBody>
          <a:bodyPr spcFirstLastPara="1" wrap="square" lIns="0" tIns="0" rIns="0" bIns="0" rtlCol="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685800" rtl="0"/>
            <a:fld id="{00000000-1234-1234-1234-123412341234}"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
        <p:nvSpPr>
          <p:cNvPr id="104" name="Google Shape;104;p74"/>
          <p:cNvSpPr txBox="1">
            <a:spLocks noGrp="1"/>
          </p:cNvSpPr>
          <p:nvPr>
            <p:ph type="body" idx="1"/>
          </p:nvPr>
        </p:nvSpPr>
        <p:spPr>
          <a:xfrm>
            <a:off x="360000" y="5244711"/>
            <a:ext cx="8419774" cy="173816"/>
          </a:xfrm>
          <a:prstGeom prst="rect">
            <a:avLst/>
          </a:prstGeom>
          <a:noFill/>
          <a:ln>
            <a:noFill/>
          </a:ln>
        </p:spPr>
        <p:txBody>
          <a:bodyPr spcFirstLastPara="1" wrap="square" lIns="18000" tIns="0" rIns="18000" bIns="0" rtlCol="0" anchor="t" anchorCtr="0">
            <a:normAutofit/>
          </a:bodyPr>
          <a:lstStyle>
            <a:lvl1pPr marL="257175" lvl="0" indent="-128588" algn="l">
              <a:lnSpc>
                <a:spcPct val="110000"/>
              </a:lnSpc>
              <a:spcBef>
                <a:spcPts val="563"/>
              </a:spcBef>
              <a:spcAft>
                <a:spcPts val="0"/>
              </a:spcAft>
              <a:buSzPts val="640"/>
              <a:buFont typeface="Arial"/>
              <a:buNone/>
              <a:defRPr sz="450" b="0">
                <a:solidFill>
                  <a:schemeClr val="dk1"/>
                </a:solidFill>
                <a:latin typeface="Arial"/>
                <a:ea typeface="Arial"/>
                <a:cs typeface="Arial"/>
                <a:sym typeface="Arial"/>
              </a:defRPr>
            </a:lvl1pPr>
            <a:lvl2pPr marL="514350" lvl="1" indent="-192881" algn="l">
              <a:lnSpc>
                <a:spcPct val="110000"/>
              </a:lnSpc>
              <a:spcBef>
                <a:spcPts val="338"/>
              </a:spcBef>
              <a:spcAft>
                <a:spcPts val="0"/>
              </a:spcAft>
              <a:buSzPts val="1800"/>
              <a:buChar char="•"/>
              <a:defRPr/>
            </a:lvl2pPr>
            <a:lvl3pPr marL="771525" lvl="2" indent="-192881" algn="l">
              <a:lnSpc>
                <a:spcPct val="110000"/>
              </a:lnSpc>
              <a:spcBef>
                <a:spcPts val="338"/>
              </a:spcBef>
              <a:spcAft>
                <a:spcPts val="0"/>
              </a:spcAft>
              <a:buSzPts val="1800"/>
              <a:buChar char="•"/>
              <a:defRPr/>
            </a:lvl3pPr>
            <a:lvl4pPr marL="1028700" lvl="3" indent="-192881" algn="l">
              <a:lnSpc>
                <a:spcPct val="110000"/>
              </a:lnSpc>
              <a:spcBef>
                <a:spcPts val="338"/>
              </a:spcBef>
              <a:spcAft>
                <a:spcPts val="0"/>
              </a:spcAft>
              <a:buSzPts val="1800"/>
              <a:buChar char="•"/>
              <a:defRPr/>
            </a:lvl4pPr>
            <a:lvl5pPr marL="1285875" lvl="4" indent="-192881" algn="l">
              <a:lnSpc>
                <a:spcPct val="110000"/>
              </a:lnSpc>
              <a:spcBef>
                <a:spcPts val="338"/>
              </a:spcBef>
              <a:spcAft>
                <a:spcPts val="0"/>
              </a:spcAft>
              <a:buSzPts val="1800"/>
              <a:buChar char="•"/>
              <a:defRPr/>
            </a:lvl5pPr>
            <a:lvl6pPr marL="1543050" lvl="5" indent="-192881" algn="l">
              <a:lnSpc>
                <a:spcPct val="90000"/>
              </a:lnSpc>
              <a:spcBef>
                <a:spcPts val="338"/>
              </a:spcBef>
              <a:spcAft>
                <a:spcPts val="0"/>
              </a:spcAft>
              <a:buClr>
                <a:schemeClr val="dk1"/>
              </a:buClr>
              <a:buSzPts val="1800"/>
              <a:buChar char="•"/>
              <a:defRPr/>
            </a:lvl6pPr>
            <a:lvl7pPr marL="1800225" lvl="6" indent="-192881" algn="l">
              <a:lnSpc>
                <a:spcPct val="90000"/>
              </a:lnSpc>
              <a:spcBef>
                <a:spcPts val="281"/>
              </a:spcBef>
              <a:spcAft>
                <a:spcPts val="0"/>
              </a:spcAft>
              <a:buClr>
                <a:schemeClr val="dk1"/>
              </a:buClr>
              <a:buSzPts val="1800"/>
              <a:buChar char="•"/>
              <a:defRPr/>
            </a:lvl7pPr>
            <a:lvl8pPr marL="2057400" lvl="7" indent="-192881" algn="l">
              <a:lnSpc>
                <a:spcPct val="90000"/>
              </a:lnSpc>
              <a:spcBef>
                <a:spcPts val="281"/>
              </a:spcBef>
              <a:spcAft>
                <a:spcPts val="0"/>
              </a:spcAft>
              <a:buClr>
                <a:schemeClr val="dk1"/>
              </a:buClr>
              <a:buSzPts val="1800"/>
              <a:buChar char="•"/>
              <a:defRPr/>
            </a:lvl8pPr>
            <a:lvl9pPr marL="2314575" lvl="8" indent="-192881" algn="l">
              <a:lnSpc>
                <a:spcPct val="90000"/>
              </a:lnSpc>
              <a:spcBef>
                <a:spcPts val="281"/>
              </a:spcBef>
              <a:spcAft>
                <a:spcPts val="0"/>
              </a:spcAft>
              <a:buClr>
                <a:schemeClr val="dk1"/>
              </a:buClr>
              <a:buSzPts val="1800"/>
              <a:buChar char="•"/>
              <a:defRPr/>
            </a:lvl9pPr>
          </a:lstStyle>
          <a:p>
            <a:pPr rtl="0"/>
            <a:endParaRPr/>
          </a:p>
        </p:txBody>
      </p:sp>
      <p:sp>
        <p:nvSpPr>
          <p:cNvPr id="105" name="Google Shape;105;p74"/>
          <p:cNvSpPr txBox="1">
            <a:spLocks noGrp="1"/>
          </p:cNvSpPr>
          <p:nvPr>
            <p:ph type="body" idx="2"/>
          </p:nvPr>
        </p:nvSpPr>
        <p:spPr>
          <a:xfrm>
            <a:off x="360364" y="990005"/>
            <a:ext cx="6120000" cy="240771"/>
          </a:xfrm>
          <a:prstGeom prst="rect">
            <a:avLst/>
          </a:prstGeom>
          <a:noFill/>
          <a:ln>
            <a:noFill/>
          </a:ln>
        </p:spPr>
        <p:txBody>
          <a:bodyPr spcFirstLastPara="1" wrap="square" lIns="18000" tIns="0" rIns="18000" bIns="0" rtlCol="0" anchor="ctr" anchorCtr="0">
            <a:normAutofit/>
          </a:bodyPr>
          <a:lstStyle>
            <a:lvl1pPr marL="257175" lvl="0" indent="-128588" algn="l">
              <a:lnSpc>
                <a:spcPct val="110000"/>
              </a:lnSpc>
              <a:spcBef>
                <a:spcPts val="563"/>
              </a:spcBef>
              <a:spcAft>
                <a:spcPts val="0"/>
              </a:spcAft>
              <a:buSzPts val="1280"/>
              <a:buFont typeface="Arial"/>
              <a:buNone/>
              <a:defRPr sz="900" b="0">
                <a:solidFill>
                  <a:schemeClr val="dk1"/>
                </a:solidFill>
                <a:latin typeface="Arial"/>
                <a:ea typeface="Arial"/>
                <a:cs typeface="Arial"/>
                <a:sym typeface="Arial"/>
              </a:defRPr>
            </a:lvl1pPr>
            <a:lvl2pPr marL="514350" lvl="1" indent="-192881" algn="l">
              <a:lnSpc>
                <a:spcPct val="110000"/>
              </a:lnSpc>
              <a:spcBef>
                <a:spcPts val="338"/>
              </a:spcBef>
              <a:spcAft>
                <a:spcPts val="0"/>
              </a:spcAft>
              <a:buSzPts val="1800"/>
              <a:buChar char="•"/>
              <a:defRPr/>
            </a:lvl2pPr>
            <a:lvl3pPr marL="771525" lvl="2" indent="-192881" algn="l">
              <a:lnSpc>
                <a:spcPct val="110000"/>
              </a:lnSpc>
              <a:spcBef>
                <a:spcPts val="338"/>
              </a:spcBef>
              <a:spcAft>
                <a:spcPts val="0"/>
              </a:spcAft>
              <a:buSzPts val="1800"/>
              <a:buChar char="•"/>
              <a:defRPr/>
            </a:lvl3pPr>
            <a:lvl4pPr marL="1028700" lvl="3" indent="-192881" algn="l">
              <a:lnSpc>
                <a:spcPct val="110000"/>
              </a:lnSpc>
              <a:spcBef>
                <a:spcPts val="338"/>
              </a:spcBef>
              <a:spcAft>
                <a:spcPts val="0"/>
              </a:spcAft>
              <a:buSzPts val="1800"/>
              <a:buChar char="•"/>
              <a:defRPr/>
            </a:lvl4pPr>
            <a:lvl5pPr marL="1285875" lvl="4" indent="-192881" algn="l">
              <a:lnSpc>
                <a:spcPct val="110000"/>
              </a:lnSpc>
              <a:spcBef>
                <a:spcPts val="338"/>
              </a:spcBef>
              <a:spcAft>
                <a:spcPts val="0"/>
              </a:spcAft>
              <a:buSzPts val="1800"/>
              <a:buChar char="•"/>
              <a:defRPr/>
            </a:lvl5pPr>
            <a:lvl6pPr marL="1543050" lvl="5" indent="-192881" algn="l">
              <a:lnSpc>
                <a:spcPct val="90000"/>
              </a:lnSpc>
              <a:spcBef>
                <a:spcPts val="338"/>
              </a:spcBef>
              <a:spcAft>
                <a:spcPts val="0"/>
              </a:spcAft>
              <a:buClr>
                <a:schemeClr val="dk1"/>
              </a:buClr>
              <a:buSzPts val="1800"/>
              <a:buChar char="•"/>
              <a:defRPr/>
            </a:lvl6pPr>
            <a:lvl7pPr marL="1800225" lvl="6" indent="-192881" algn="l">
              <a:lnSpc>
                <a:spcPct val="90000"/>
              </a:lnSpc>
              <a:spcBef>
                <a:spcPts val="281"/>
              </a:spcBef>
              <a:spcAft>
                <a:spcPts val="0"/>
              </a:spcAft>
              <a:buClr>
                <a:schemeClr val="dk1"/>
              </a:buClr>
              <a:buSzPts val="1800"/>
              <a:buChar char="•"/>
              <a:defRPr/>
            </a:lvl7pPr>
            <a:lvl8pPr marL="2057400" lvl="7" indent="-192881" algn="l">
              <a:lnSpc>
                <a:spcPct val="90000"/>
              </a:lnSpc>
              <a:spcBef>
                <a:spcPts val="281"/>
              </a:spcBef>
              <a:spcAft>
                <a:spcPts val="0"/>
              </a:spcAft>
              <a:buClr>
                <a:schemeClr val="dk1"/>
              </a:buClr>
              <a:buSzPts val="1800"/>
              <a:buChar char="•"/>
              <a:defRPr/>
            </a:lvl8pPr>
            <a:lvl9pPr marL="2314575" lvl="8" indent="-192881" algn="l">
              <a:lnSpc>
                <a:spcPct val="90000"/>
              </a:lnSpc>
              <a:spcBef>
                <a:spcPts val="281"/>
              </a:spcBef>
              <a:spcAft>
                <a:spcPts val="0"/>
              </a:spcAft>
              <a:buClr>
                <a:schemeClr val="dk1"/>
              </a:buClr>
              <a:buSzPts val="1800"/>
              <a:buChar char="•"/>
              <a:defRPr/>
            </a:lvl9pPr>
          </a:lstStyle>
          <a:p>
            <a:pPr rtl="0"/>
            <a:endParaRPr/>
          </a:p>
        </p:txBody>
      </p:sp>
      <p:sp>
        <p:nvSpPr>
          <p:cNvPr id="106" name="Google Shape;106;p74"/>
          <p:cNvSpPr txBox="1">
            <a:spLocks noGrp="1"/>
          </p:cNvSpPr>
          <p:nvPr>
            <p:ph type="title"/>
          </p:nvPr>
        </p:nvSpPr>
        <p:spPr>
          <a:xfrm>
            <a:off x="359999" y="306349"/>
            <a:ext cx="6120000" cy="600000"/>
          </a:xfrm>
          <a:prstGeom prst="rect">
            <a:avLst/>
          </a:prstGeom>
          <a:noFill/>
          <a:ln>
            <a:noFill/>
          </a:ln>
        </p:spPr>
        <p:txBody>
          <a:bodyPr spcFirstLastPara="1" wrap="square" lIns="18000" tIns="0" rIns="360000" bIns="0" rtlCol="0" anchor="b" anchorCtr="0">
            <a:noAutofit/>
          </a:bodyPr>
          <a:lstStyle>
            <a:lvl1pPr lvl="0" algn="l">
              <a:lnSpc>
                <a:spcPct val="90000"/>
              </a:lnSpc>
              <a:spcBef>
                <a:spcPts val="0"/>
              </a:spcBef>
              <a:spcAft>
                <a:spcPts val="0"/>
              </a:spcAft>
              <a:buClr>
                <a:srgbClr val="0092C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Tree>
    <p:extLst>
      <p:ext uri="{BB962C8B-B14F-4D97-AF65-F5344CB8AC3E}">
        <p14:creationId xmlns:p14="http://schemas.microsoft.com/office/powerpoint/2010/main" val="3123249398"/>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B5BAE9A-BD41-4178-8ADE-B4C4D20F9BE5}" type="slidenum">
              <a:rPr lang="en-US"/>
              <a:pPr rtl="0">
                <a:defRPr/>
              </a:pPr>
              <a:t>‹#›</a:t>
            </a:fld>
            <a:endParaRPr lang="en-US"/>
          </a:p>
        </p:txBody>
      </p:sp>
    </p:spTree>
    <p:extLst>
      <p:ext uri="{BB962C8B-B14F-4D97-AF65-F5344CB8AC3E}">
        <p14:creationId xmlns:p14="http://schemas.microsoft.com/office/powerpoint/2010/main" val="26170022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5"/>
            <a:ext cx="2057400" cy="4876271"/>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5"/>
            <a:ext cx="6019800" cy="4876271"/>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40E46E6-2111-4765-A6A7-521FECD4B1A6}" type="slidenum">
              <a:rPr lang="en-US"/>
              <a:pPr rtl="0">
                <a:defRPr/>
              </a:pPr>
              <a:t>‹#›</a:t>
            </a:fld>
            <a:endParaRPr lang="en-US"/>
          </a:p>
        </p:txBody>
      </p:sp>
    </p:spTree>
    <p:extLst>
      <p:ext uri="{BB962C8B-B14F-4D97-AF65-F5344CB8AC3E}">
        <p14:creationId xmlns:p14="http://schemas.microsoft.com/office/powerpoint/2010/main" val="4080066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4574647"/>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167">
              <a:solidFill>
                <a:schemeClr val="bg1">
                  <a:lumMod val="75000"/>
                </a:schemeClr>
              </a:solidFill>
            </a:endParaRPr>
          </a:p>
        </p:txBody>
      </p:sp>
      <p:sp>
        <p:nvSpPr>
          <p:cNvPr id="2" name="Title 1"/>
          <p:cNvSpPr>
            <a:spLocks noGrp="1"/>
          </p:cNvSpPr>
          <p:nvPr>
            <p:ph type="ctrTitle"/>
          </p:nvPr>
        </p:nvSpPr>
        <p:spPr>
          <a:xfrm>
            <a:off x="685800" y="1902909"/>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182000"/>
            <a:ext cx="6400800" cy="660073"/>
          </a:xfrm>
        </p:spPr>
        <p:txBody>
          <a:bodyPr rtlCol="0">
            <a:normAutofit/>
          </a:bodyPr>
          <a:lstStyle>
            <a:lvl1pPr marL="0" indent="0" algn="ctr">
              <a:buNone/>
              <a:defRPr sz="1250">
                <a:solidFill>
                  <a:schemeClr val="bg1">
                    <a:lumMod val="65000"/>
                  </a:schemeClr>
                </a:solidFill>
                <a:latin typeface="Arial" panose="020B0604020202020204" pitchFamily="34" charset="0"/>
                <a:cs typeface="Arial" panose="020B0604020202020204" pitchFamily="34" charset="0"/>
              </a:defRPr>
            </a:lvl1pPr>
            <a:lvl2pPr marL="285739" indent="0" algn="ctr">
              <a:buNone/>
              <a:defRPr>
                <a:solidFill>
                  <a:schemeClr val="tx1">
                    <a:tint val="75000"/>
                  </a:schemeClr>
                </a:solidFill>
              </a:defRPr>
            </a:lvl2pPr>
            <a:lvl3pPr marL="571477" indent="0" algn="ctr">
              <a:buNone/>
              <a:defRPr>
                <a:solidFill>
                  <a:schemeClr val="tx1">
                    <a:tint val="75000"/>
                  </a:schemeClr>
                </a:solidFill>
              </a:defRPr>
            </a:lvl3pPr>
            <a:lvl4pPr marL="857216" indent="0" algn="ctr">
              <a:buNone/>
              <a:defRPr>
                <a:solidFill>
                  <a:schemeClr val="tx1">
                    <a:tint val="75000"/>
                  </a:schemeClr>
                </a:solidFill>
              </a:defRPr>
            </a:lvl4pPr>
            <a:lvl5pPr marL="1142954" indent="0" algn="ctr">
              <a:buNone/>
              <a:defRPr>
                <a:solidFill>
                  <a:schemeClr val="tx1">
                    <a:tint val="75000"/>
                  </a:schemeClr>
                </a:solidFill>
              </a:defRPr>
            </a:lvl5pPr>
            <a:lvl6pPr marL="1428693" indent="0" algn="ctr">
              <a:buNone/>
              <a:defRPr>
                <a:solidFill>
                  <a:schemeClr val="tx1">
                    <a:tint val="75000"/>
                  </a:schemeClr>
                </a:solidFill>
              </a:defRPr>
            </a:lvl6pPr>
            <a:lvl7pPr marL="1714431" indent="0" algn="ctr">
              <a:buNone/>
              <a:defRPr>
                <a:solidFill>
                  <a:schemeClr val="tx1">
                    <a:tint val="75000"/>
                  </a:schemeClr>
                </a:solidFill>
              </a:defRPr>
            </a:lvl7pPr>
            <a:lvl8pPr marL="2000170" indent="0" algn="ctr">
              <a:buNone/>
              <a:defRPr>
                <a:solidFill>
                  <a:schemeClr val="tx1">
                    <a:tint val="75000"/>
                  </a:schemeClr>
                </a:solidFill>
              </a:defRPr>
            </a:lvl8pPr>
            <a:lvl9pPr marL="2285909"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8" y="15524"/>
            <a:ext cx="1808399" cy="1915008"/>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5051927"/>
            <a:ext cx="1319626" cy="473729"/>
          </a:xfrm>
          <a:prstGeom prst="rect">
            <a:avLst/>
          </a:prstGeom>
          <a:blipFill>
            <a:blip r:embed="rId3" cstate="print"/>
            <a:stretch>
              <a:fillRect/>
            </a:stretch>
          </a:blipFill>
        </p:spPr>
        <p:txBody>
          <a:bodyPr wrap="square" lIns="0" tIns="0" rIns="0" bIns="0" rtlCol="0"/>
          <a:lstStyle/>
          <a:p>
            <a:pPr rtl="0"/>
            <a:endParaRPr sz="1167"/>
          </a:p>
        </p:txBody>
      </p:sp>
    </p:spTree>
    <p:extLst>
      <p:ext uri="{BB962C8B-B14F-4D97-AF65-F5344CB8AC3E}">
        <p14:creationId xmlns:p14="http://schemas.microsoft.com/office/powerpoint/2010/main" val="1828371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83344"/>
            <a:ext cx="9144000" cy="1140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167">
              <a:solidFill>
                <a:schemeClr val="bg1">
                  <a:lumMod val="75000"/>
                </a:schemeClr>
              </a:solidFill>
            </a:endParaRPr>
          </a:p>
        </p:txBody>
      </p:sp>
      <p:sp>
        <p:nvSpPr>
          <p:cNvPr id="5" name="Rectangle 4"/>
          <p:cNvSpPr/>
          <p:nvPr/>
        </p:nvSpPr>
        <p:spPr>
          <a:xfrm>
            <a:off x="0" y="4574648"/>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167">
                <a:solidFill>
                  <a:schemeClr val="bg1">
                    <a:lumMod val="75000"/>
                  </a:schemeClr>
                </a:solidFill>
              </a:rPr>
              <a:t>Updated:</a:t>
            </a:r>
          </a:p>
        </p:txBody>
      </p:sp>
      <p:sp>
        <p:nvSpPr>
          <p:cNvPr id="2" name="Title 1"/>
          <p:cNvSpPr>
            <a:spLocks noGrp="1"/>
          </p:cNvSpPr>
          <p:nvPr>
            <p:ph type="ctrTitle"/>
          </p:nvPr>
        </p:nvSpPr>
        <p:spPr>
          <a:xfrm>
            <a:off x="685800" y="1902909"/>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182000"/>
            <a:ext cx="6400800" cy="660073"/>
          </a:xfrm>
        </p:spPr>
        <p:txBody>
          <a:bodyPr rtlCol="0">
            <a:normAutofit/>
          </a:bodyPr>
          <a:lstStyle>
            <a:lvl1pPr marL="0" indent="0" algn="ctr">
              <a:buNone/>
              <a:defRPr sz="1250">
                <a:solidFill>
                  <a:schemeClr val="bg1">
                    <a:lumMod val="65000"/>
                  </a:schemeClr>
                </a:solidFill>
                <a:latin typeface="Arial" panose="020B0604020202020204" pitchFamily="34" charset="0"/>
                <a:cs typeface="Arial" panose="020B0604020202020204" pitchFamily="34" charset="0"/>
              </a:defRPr>
            </a:lvl1pPr>
            <a:lvl2pPr marL="285739" indent="0" algn="ctr">
              <a:buNone/>
              <a:defRPr>
                <a:solidFill>
                  <a:schemeClr val="tx1">
                    <a:tint val="75000"/>
                  </a:schemeClr>
                </a:solidFill>
              </a:defRPr>
            </a:lvl2pPr>
            <a:lvl3pPr marL="571477" indent="0" algn="ctr">
              <a:buNone/>
              <a:defRPr>
                <a:solidFill>
                  <a:schemeClr val="tx1">
                    <a:tint val="75000"/>
                  </a:schemeClr>
                </a:solidFill>
              </a:defRPr>
            </a:lvl3pPr>
            <a:lvl4pPr marL="857216" indent="0" algn="ctr">
              <a:buNone/>
              <a:defRPr>
                <a:solidFill>
                  <a:schemeClr val="tx1">
                    <a:tint val="75000"/>
                  </a:schemeClr>
                </a:solidFill>
              </a:defRPr>
            </a:lvl4pPr>
            <a:lvl5pPr marL="1142954" indent="0" algn="ctr">
              <a:buNone/>
              <a:defRPr>
                <a:solidFill>
                  <a:schemeClr val="tx1">
                    <a:tint val="75000"/>
                  </a:schemeClr>
                </a:solidFill>
              </a:defRPr>
            </a:lvl5pPr>
            <a:lvl6pPr marL="1428693" indent="0" algn="ctr">
              <a:buNone/>
              <a:defRPr>
                <a:solidFill>
                  <a:schemeClr val="tx1">
                    <a:tint val="75000"/>
                  </a:schemeClr>
                </a:solidFill>
              </a:defRPr>
            </a:lvl6pPr>
            <a:lvl7pPr marL="1714431" indent="0" algn="ctr">
              <a:buNone/>
              <a:defRPr>
                <a:solidFill>
                  <a:schemeClr val="tx1">
                    <a:tint val="75000"/>
                  </a:schemeClr>
                </a:solidFill>
              </a:defRPr>
            </a:lvl7pPr>
            <a:lvl8pPr marL="2000170" indent="0" algn="ctr">
              <a:buNone/>
              <a:defRPr>
                <a:solidFill>
                  <a:schemeClr val="tx1">
                    <a:tint val="75000"/>
                  </a:schemeClr>
                </a:solidFill>
              </a:defRPr>
            </a:lvl8pPr>
            <a:lvl9pPr marL="2285909"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44048" y="0"/>
            <a:ext cx="1637607" cy="1819563"/>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4953000"/>
            <a:ext cx="9144000" cy="784830"/>
          </a:xfrm>
          <a:prstGeom prst="rect">
            <a:avLst/>
          </a:prstGeom>
          <a:solidFill>
            <a:schemeClr val="bg1"/>
          </a:solidFill>
        </p:spPr>
        <p:txBody>
          <a:bodyPr wrap="square" rtlCol="0">
            <a:spAutoFit/>
          </a:bodyPr>
          <a:lstStyle/>
          <a:p>
            <a:pPr rtl="0"/>
            <a:endParaRPr lang="fr-FR" sz="1500">
              <a:ln>
                <a:solidFill>
                  <a:schemeClr val="bg1"/>
                </a:solidFill>
              </a:ln>
              <a:solidFill>
                <a:schemeClr val="bg1"/>
              </a:solidFill>
            </a:endParaRPr>
          </a:p>
          <a:p>
            <a:pPr rtl="0"/>
            <a:endParaRPr lang="en-US" sz="1500">
              <a:ln>
                <a:solidFill>
                  <a:schemeClr val="bg1"/>
                </a:solidFill>
              </a:ln>
              <a:solidFill>
                <a:schemeClr val="bg1"/>
              </a:solidFill>
            </a:endParaRPr>
          </a:p>
          <a:p>
            <a:pPr rtl="0"/>
            <a:endParaRPr lang="en-US" sz="150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333500"/>
            <a:ext cx="4038600" cy="3684240"/>
          </a:xfrm>
        </p:spPr>
        <p:txBody>
          <a:bodyPr rtlCol="0"/>
          <a:lstStyle>
            <a:lvl1pPr>
              <a:defRPr sz="1500"/>
            </a:lvl1pPr>
            <a:lvl2pPr>
              <a:defRPr sz="1333"/>
            </a:lvl2pPr>
            <a:lvl3pPr>
              <a:defRPr sz="1333"/>
            </a:lvl3pPr>
            <a:lvl4pPr>
              <a:defRPr sz="1167"/>
            </a:lvl4pPr>
            <a:lvl5pPr>
              <a:defRPr sz="1167"/>
            </a:lvl5pPr>
            <a:lvl6pPr>
              <a:defRPr sz="1333"/>
            </a:lvl6pPr>
            <a:lvl7pPr>
              <a:defRPr sz="1333"/>
            </a:lvl7pPr>
            <a:lvl8pPr>
              <a:defRPr sz="1333"/>
            </a:lvl8pPr>
            <a:lvl9pPr>
              <a:defRPr sz="1333"/>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684240"/>
          </a:xfrm>
        </p:spPr>
        <p:txBody>
          <a:bodyPr rtlCol="0"/>
          <a:lstStyle>
            <a:lvl1pPr>
              <a:defRPr sz="1500"/>
            </a:lvl1pPr>
            <a:lvl2pPr>
              <a:defRPr sz="1333"/>
            </a:lvl2pPr>
            <a:lvl3pPr>
              <a:defRPr sz="1333"/>
            </a:lvl3pPr>
            <a:lvl4pPr>
              <a:defRPr sz="1167"/>
            </a:lvl4pPr>
            <a:lvl5pPr>
              <a:defRPr sz="1167"/>
            </a:lvl5pPr>
            <a:lvl6pPr>
              <a:defRPr sz="1333"/>
            </a:lvl6pPr>
            <a:lvl7pPr>
              <a:defRPr sz="1333"/>
            </a:lvl7pPr>
            <a:lvl8pPr>
              <a:defRPr sz="1333"/>
            </a:lvl8pPr>
            <a:lvl9pPr>
              <a:defRPr sz="1333"/>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2"/>
            <a:ext cx="4040188" cy="533135"/>
          </a:xfrm>
        </p:spPr>
        <p:txBody>
          <a:bodyPr rtlCol="0" anchor="b"/>
          <a:lstStyle>
            <a:lvl1pPr marL="0" indent="0">
              <a:buNone/>
              <a:defRPr sz="1500" b="1"/>
            </a:lvl1pPr>
            <a:lvl2pPr marL="342886" indent="0">
              <a:buNone/>
              <a:defRPr sz="1500" b="1"/>
            </a:lvl2pPr>
            <a:lvl3pPr marL="685773" indent="0">
              <a:buNone/>
              <a:defRPr sz="1333" b="1"/>
            </a:lvl3pPr>
            <a:lvl4pPr marL="1028659" indent="0">
              <a:buNone/>
              <a:defRPr sz="1167" b="1"/>
            </a:lvl4pPr>
            <a:lvl5pPr marL="1371545" indent="0">
              <a:buNone/>
              <a:defRPr sz="1167" b="1"/>
            </a:lvl5pPr>
            <a:lvl6pPr marL="1714431" indent="0">
              <a:buNone/>
              <a:defRPr sz="1167" b="1"/>
            </a:lvl6pPr>
            <a:lvl7pPr marL="2057318" indent="0">
              <a:buNone/>
              <a:defRPr sz="1167" b="1"/>
            </a:lvl7pPr>
            <a:lvl8pPr marL="2400204" indent="0">
              <a:buNone/>
              <a:defRPr sz="1167" b="1"/>
            </a:lvl8pPr>
            <a:lvl9pPr marL="2743090" indent="0">
              <a:buNone/>
              <a:defRPr sz="1167" b="1"/>
            </a:lvl9pPr>
          </a:lstStyle>
          <a:p>
            <a:pPr lvl="0" rtl="0"/>
            <a:r>
              <a:rPr lang="fr"/>
              <a:t>Click to edit Master text styles</a:t>
            </a:r>
          </a:p>
        </p:txBody>
      </p:sp>
      <p:sp>
        <p:nvSpPr>
          <p:cNvPr id="4" name="Content Placeholder 3"/>
          <p:cNvSpPr>
            <a:spLocks noGrp="1"/>
          </p:cNvSpPr>
          <p:nvPr>
            <p:ph sz="half" idx="2"/>
          </p:nvPr>
        </p:nvSpPr>
        <p:spPr>
          <a:xfrm>
            <a:off x="457200" y="1812397"/>
            <a:ext cx="4040188" cy="3205344"/>
          </a:xfrm>
        </p:spPr>
        <p:txBody>
          <a:bodyPr rtlCol="0"/>
          <a:lstStyle>
            <a:lvl1pPr>
              <a:defRPr sz="1500"/>
            </a:lvl1pPr>
            <a:lvl2pPr>
              <a:defRPr sz="1333"/>
            </a:lvl2pPr>
            <a:lvl3pPr>
              <a:defRPr sz="1333"/>
            </a:lvl3pPr>
            <a:lvl4pPr>
              <a:defRPr sz="1167"/>
            </a:lvl4pPr>
            <a:lvl5pPr>
              <a:defRPr sz="1167"/>
            </a:lvl5pPr>
            <a:lvl6pPr>
              <a:defRPr sz="1167"/>
            </a:lvl6pPr>
            <a:lvl7pPr>
              <a:defRPr sz="1167"/>
            </a:lvl7pPr>
            <a:lvl8pPr>
              <a:defRPr sz="1167"/>
            </a:lvl8pPr>
            <a:lvl9pPr>
              <a:defRPr sz="1167"/>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8" y="1279262"/>
            <a:ext cx="4041775" cy="533135"/>
          </a:xfrm>
        </p:spPr>
        <p:txBody>
          <a:bodyPr rtlCol="0" anchor="b"/>
          <a:lstStyle>
            <a:lvl1pPr marL="0" indent="0">
              <a:buNone/>
              <a:defRPr sz="1500" b="1"/>
            </a:lvl1pPr>
            <a:lvl2pPr marL="342886" indent="0">
              <a:buNone/>
              <a:defRPr sz="1500" b="1"/>
            </a:lvl2pPr>
            <a:lvl3pPr marL="685773" indent="0">
              <a:buNone/>
              <a:defRPr sz="1333" b="1"/>
            </a:lvl3pPr>
            <a:lvl4pPr marL="1028659" indent="0">
              <a:buNone/>
              <a:defRPr sz="1167" b="1"/>
            </a:lvl4pPr>
            <a:lvl5pPr marL="1371545" indent="0">
              <a:buNone/>
              <a:defRPr sz="1167" b="1"/>
            </a:lvl5pPr>
            <a:lvl6pPr marL="1714431" indent="0">
              <a:buNone/>
              <a:defRPr sz="1167" b="1"/>
            </a:lvl6pPr>
            <a:lvl7pPr marL="2057318" indent="0">
              <a:buNone/>
              <a:defRPr sz="1167" b="1"/>
            </a:lvl7pPr>
            <a:lvl8pPr marL="2400204" indent="0">
              <a:buNone/>
              <a:defRPr sz="1167" b="1"/>
            </a:lvl8pPr>
            <a:lvl9pPr marL="2743090" indent="0">
              <a:buNone/>
              <a:defRPr sz="1167" b="1"/>
            </a:lvl9pPr>
          </a:lstStyle>
          <a:p>
            <a:pPr lvl="0" rtl="0"/>
            <a:r>
              <a:rPr lang="fr"/>
              <a:t>Click to edit Master text styles</a:t>
            </a:r>
          </a:p>
        </p:txBody>
      </p:sp>
      <p:sp>
        <p:nvSpPr>
          <p:cNvPr id="6" name="Content Placeholder 5"/>
          <p:cNvSpPr>
            <a:spLocks noGrp="1"/>
          </p:cNvSpPr>
          <p:nvPr>
            <p:ph sz="quarter" idx="4"/>
          </p:nvPr>
        </p:nvSpPr>
        <p:spPr>
          <a:xfrm>
            <a:off x="4645028" y="1812397"/>
            <a:ext cx="4041775" cy="3205344"/>
          </a:xfrm>
        </p:spPr>
        <p:txBody>
          <a:bodyPr rtlCol="0"/>
          <a:lstStyle>
            <a:lvl1pPr>
              <a:defRPr sz="1500"/>
            </a:lvl1pPr>
            <a:lvl2pPr>
              <a:defRPr sz="1333"/>
            </a:lvl2pPr>
            <a:lvl3pPr>
              <a:defRPr sz="1333"/>
            </a:lvl3pPr>
            <a:lvl4pPr>
              <a:defRPr sz="1167"/>
            </a:lvl4pPr>
            <a:lvl5pPr>
              <a:defRPr sz="1167"/>
            </a:lvl5pPr>
            <a:lvl6pPr>
              <a:defRPr sz="1167"/>
            </a:lvl6pPr>
            <a:lvl7pPr>
              <a:defRPr sz="1167"/>
            </a:lvl7pPr>
            <a:lvl8pPr>
              <a:defRPr sz="1167"/>
            </a:lvl8pPr>
            <a:lvl9pPr>
              <a:defRPr sz="1167"/>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01" y="1500000"/>
            <a:ext cx="8424001" cy="1415772"/>
          </a:xfrm>
        </p:spPr>
        <p:txBody>
          <a:bodyPr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endParaRPr lang="en-GB" noProof="0" dirty="0"/>
          </a:p>
        </p:txBody>
      </p:sp>
      <p:sp>
        <p:nvSpPr>
          <p:cNvPr id="8" name="Text Placeholder 7"/>
          <p:cNvSpPr>
            <a:spLocks noGrp="1"/>
          </p:cNvSpPr>
          <p:nvPr>
            <p:ph type="body" sz="quarter" idx="13" hasCustomPrompt="1"/>
          </p:nvPr>
        </p:nvSpPr>
        <p:spPr>
          <a:xfrm>
            <a:off x="360364" y="990005"/>
            <a:ext cx="6120000" cy="240771"/>
          </a:xfrm>
        </p:spPr>
        <p:txBody>
          <a:bodyPr lIns="18000" rtlCol="0" anchor="ctr">
            <a:normAutofit/>
          </a:bodyPr>
          <a:lstStyle>
            <a:lvl1pPr>
              <a:defRPr sz="900" b="0">
                <a:solidFill>
                  <a:schemeClr val="tx1"/>
                </a:solidFill>
                <a:latin typeface="+mj-lt"/>
              </a:defRPr>
            </a:lvl1pPr>
          </a:lstStyle>
          <a:p>
            <a:pPr lvl="0" rtl="0"/>
            <a:r>
              <a:rPr lang="fr" noProof="0"/>
              <a:t>One line Subtitle (optional)</a:t>
            </a:r>
          </a:p>
        </p:txBody>
      </p:sp>
      <p:sp>
        <p:nvSpPr>
          <p:cNvPr id="6" name="Slide Number Placeholder 5"/>
          <p:cNvSpPr>
            <a:spLocks noGrp="1"/>
          </p:cNvSpPr>
          <p:nvPr>
            <p:ph type="sldNum" sz="quarter" idx="16"/>
          </p:nvPr>
        </p:nvSpPr>
        <p:spPr>
          <a:xfrm>
            <a:off x="6583680" y="5314951"/>
            <a:ext cx="2103120" cy="207749"/>
          </a:xfrm>
        </p:spPr>
        <p:txBody>
          <a:bodyPr rtlCol="0"/>
          <a:lstStyle/>
          <a:p>
            <a:pPr defTabSz="685800" rtl="0"/>
            <a:fld id="{A74CE0EA-F3B5-4684-BA10-C594598FDB9C}" type="slidenum">
              <a:rPr lang="en-GB" sz="1350" kern="1200" smtClean="0">
                <a:solidFill>
                  <a:prstClr val="black">
                    <a:tint val="75000"/>
                  </a:prstClr>
                </a:solidFill>
                <a:ea typeface="+mn-ea"/>
                <a:cs typeface="+mn-cs"/>
              </a:rPr>
              <a:pPr defTabSz="685800" rtl="0"/>
              <a:t>‹#›</a:t>
            </a:fld>
            <a:endParaRPr lang="en-GB" sz="1350" kern="1200">
              <a:solidFill>
                <a:prstClr val="black">
                  <a:tint val="75000"/>
                </a:prstClr>
              </a:solidFill>
              <a:ea typeface="+mn-ea"/>
              <a:cs typeface="+mn-cs"/>
            </a:endParaRPr>
          </a:p>
        </p:txBody>
      </p:sp>
      <p:sp>
        <p:nvSpPr>
          <p:cNvPr id="13" name="Text Placeholder 7"/>
          <p:cNvSpPr>
            <a:spLocks noGrp="1"/>
          </p:cNvSpPr>
          <p:nvPr>
            <p:ph type="body" sz="quarter" idx="21" hasCustomPrompt="1"/>
          </p:nvPr>
        </p:nvSpPr>
        <p:spPr>
          <a:xfrm>
            <a:off x="360000" y="5244711"/>
            <a:ext cx="8419774" cy="173816"/>
          </a:xfrm>
        </p:spPr>
        <p:txBody>
          <a:bodyPr rtlCol="0" anchor="t">
            <a:normAutofit/>
          </a:bodyPr>
          <a:lstStyle>
            <a:lvl1pPr>
              <a:lnSpc>
                <a:spcPct val="100000"/>
              </a:lnSpc>
              <a:spcBef>
                <a:spcPts val="0"/>
              </a:spcBef>
              <a:spcAft>
                <a:spcPts val="0"/>
              </a:spcAft>
              <a:defRPr sz="450" b="0">
                <a:solidFill>
                  <a:schemeClr val="tx1"/>
                </a:solidFill>
                <a:latin typeface="+mn-lt"/>
              </a:defRPr>
            </a:lvl1pPr>
          </a:lstStyle>
          <a:p>
            <a:pPr lvl="0" rtl="0"/>
            <a:r>
              <a:rPr lang="fr" noProof="0"/>
              <a:t>Source:</a:t>
            </a:r>
          </a:p>
        </p:txBody>
      </p:sp>
      <p:sp>
        <p:nvSpPr>
          <p:cNvPr id="2" name="Title 1"/>
          <p:cNvSpPr>
            <a:spLocks noGrp="1"/>
          </p:cNvSpPr>
          <p:nvPr>
            <p:ph type="title"/>
          </p:nvPr>
        </p:nvSpPr>
        <p:spPr>
          <a:xfrm>
            <a:off x="269634" y="-57539"/>
            <a:ext cx="6431915" cy="492443"/>
          </a:xfrm>
        </p:spPr>
        <p:txBody>
          <a:bodyPr rtlCol="0"/>
          <a:lstStyle/>
          <a:p>
            <a:pPr rtl="0"/>
            <a:r>
              <a:rPr lang="fr" noProof="0"/>
              <a:t>Click to edit Master title style</a:t>
            </a:r>
            <a:endParaRPr lang="en-GB" noProof="0"/>
          </a:p>
        </p:txBody>
      </p:sp>
    </p:spTree>
    <p:extLst>
      <p:ext uri="{BB962C8B-B14F-4D97-AF65-F5344CB8AC3E}">
        <p14:creationId xmlns:p14="http://schemas.microsoft.com/office/powerpoint/2010/main" val="1178756486"/>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27543"/>
            <a:ext cx="3008313" cy="968375"/>
          </a:xfrm>
        </p:spPr>
        <p:txBody>
          <a:bodyPr rtlCol="0" anchor="b"/>
          <a:lstStyle>
            <a:lvl1pPr algn="l">
              <a:defRPr sz="1500" b="1"/>
            </a:lvl1pPr>
          </a:lstStyle>
          <a:p>
            <a:pPr rtl="0"/>
            <a:r>
              <a:rPr lang="fr"/>
              <a:t>Click to edit Master title style</a:t>
            </a:r>
          </a:p>
        </p:txBody>
      </p:sp>
      <p:sp>
        <p:nvSpPr>
          <p:cNvPr id="3" name="Content Placeholder 2"/>
          <p:cNvSpPr>
            <a:spLocks noGrp="1"/>
          </p:cNvSpPr>
          <p:nvPr>
            <p:ph idx="1"/>
          </p:nvPr>
        </p:nvSpPr>
        <p:spPr>
          <a:xfrm>
            <a:off x="3575050" y="227542"/>
            <a:ext cx="5111750" cy="4807550"/>
          </a:xfrm>
        </p:spPr>
        <p:txBody>
          <a:bodyPr rtlCol="0"/>
          <a:lstStyle>
            <a:lvl1pPr>
              <a:defRPr sz="1500"/>
            </a:lvl1pPr>
            <a:lvl2pPr>
              <a:defRPr sz="1333"/>
            </a:lvl2pPr>
            <a:lvl3pPr>
              <a:defRPr sz="1333"/>
            </a:lvl3pPr>
            <a:lvl4pPr>
              <a:defRPr sz="1167"/>
            </a:lvl4pPr>
            <a:lvl5pPr>
              <a:defRPr sz="1167"/>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3" y="1195920"/>
            <a:ext cx="3008313" cy="3839174"/>
          </a:xfrm>
        </p:spPr>
        <p:txBody>
          <a:bodyPr rtlCol="0"/>
          <a:lstStyle>
            <a:lvl1pPr marL="0" indent="0">
              <a:buNone/>
              <a:defRPr sz="1500"/>
            </a:lvl1pPr>
            <a:lvl2pPr marL="342886" indent="0">
              <a:buNone/>
              <a:defRPr sz="917"/>
            </a:lvl2pPr>
            <a:lvl3pPr marL="685773" indent="0">
              <a:buNone/>
              <a:defRPr sz="750"/>
            </a:lvl3pPr>
            <a:lvl4pPr marL="1028659" indent="0">
              <a:buNone/>
              <a:defRPr sz="667"/>
            </a:lvl4pPr>
            <a:lvl5pPr marL="1371545" indent="0">
              <a:buNone/>
              <a:defRPr sz="667"/>
            </a:lvl5pPr>
            <a:lvl6pPr marL="1714431" indent="0">
              <a:buNone/>
              <a:defRPr sz="667"/>
            </a:lvl6pPr>
            <a:lvl7pPr marL="2057318" indent="0">
              <a:buNone/>
              <a:defRPr sz="667"/>
            </a:lvl7pPr>
            <a:lvl8pPr marL="2400204" indent="0">
              <a:buNone/>
              <a:defRPr sz="667"/>
            </a:lvl8pPr>
            <a:lvl9pPr marL="2743090" indent="0">
              <a:buNone/>
              <a:defRPr sz="667"/>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50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1500"/>
            </a:lvl1pPr>
            <a:lvl2pPr marL="342886" indent="0">
              <a:buNone/>
              <a:defRPr sz="2083"/>
            </a:lvl2pPr>
            <a:lvl3pPr marL="685773" indent="0">
              <a:buNone/>
              <a:defRPr sz="1833"/>
            </a:lvl3pPr>
            <a:lvl4pPr marL="1028659" indent="0">
              <a:buNone/>
              <a:defRPr sz="1500"/>
            </a:lvl4pPr>
            <a:lvl5pPr marL="1371545" indent="0">
              <a:buNone/>
              <a:defRPr sz="1500"/>
            </a:lvl5pPr>
            <a:lvl6pPr marL="1714431" indent="0">
              <a:buNone/>
              <a:defRPr sz="1500"/>
            </a:lvl6pPr>
            <a:lvl7pPr marL="2057318" indent="0">
              <a:buNone/>
              <a:defRPr sz="1500"/>
            </a:lvl7pPr>
            <a:lvl8pPr marL="2400204" indent="0">
              <a:buNone/>
              <a:defRPr sz="1500"/>
            </a:lvl8pPr>
            <a:lvl9pPr marL="2743090" indent="0">
              <a:buNone/>
              <a:defRPr sz="150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544958"/>
          </a:xfrm>
        </p:spPr>
        <p:txBody>
          <a:bodyPr rtlCol="0"/>
          <a:lstStyle>
            <a:lvl1pPr marL="0" indent="0">
              <a:buNone/>
              <a:defRPr sz="1083"/>
            </a:lvl1pPr>
            <a:lvl2pPr marL="342886" indent="0">
              <a:buNone/>
              <a:defRPr sz="917"/>
            </a:lvl2pPr>
            <a:lvl3pPr marL="685773" indent="0">
              <a:buNone/>
              <a:defRPr sz="750"/>
            </a:lvl3pPr>
            <a:lvl4pPr marL="1028659" indent="0">
              <a:buNone/>
              <a:defRPr sz="667"/>
            </a:lvl4pPr>
            <a:lvl5pPr marL="1371545" indent="0">
              <a:buNone/>
              <a:defRPr sz="667"/>
            </a:lvl5pPr>
            <a:lvl6pPr marL="1714431" indent="0">
              <a:buNone/>
              <a:defRPr sz="667"/>
            </a:lvl6pPr>
            <a:lvl7pPr marL="2057318" indent="0">
              <a:buNone/>
              <a:defRPr sz="667"/>
            </a:lvl7pPr>
            <a:lvl8pPr marL="2400204" indent="0">
              <a:buNone/>
              <a:defRPr sz="667"/>
            </a:lvl8pPr>
            <a:lvl9pPr marL="2743090" indent="0">
              <a:buNone/>
              <a:defRPr sz="667"/>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6"/>
            <a:ext cx="2057400" cy="4716867"/>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6"/>
            <a:ext cx="6019800" cy="4716867"/>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4574647"/>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972">
              <a:solidFill>
                <a:schemeClr val="bg1">
                  <a:lumMod val="75000"/>
                </a:schemeClr>
              </a:solidFill>
            </a:endParaRPr>
          </a:p>
        </p:txBody>
      </p:sp>
      <p:sp>
        <p:nvSpPr>
          <p:cNvPr id="2" name="Title 1"/>
          <p:cNvSpPr>
            <a:spLocks noGrp="1"/>
          </p:cNvSpPr>
          <p:nvPr>
            <p:ph type="ctrTitle"/>
          </p:nvPr>
        </p:nvSpPr>
        <p:spPr>
          <a:xfrm>
            <a:off x="685800" y="1902910"/>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182000"/>
            <a:ext cx="6400800" cy="660073"/>
          </a:xfrm>
        </p:spPr>
        <p:txBody>
          <a:bodyPr rtlCol="0">
            <a:normAutofit/>
          </a:bodyPr>
          <a:lstStyle>
            <a:lvl1pPr marL="0" indent="0" algn="ctr">
              <a:buNone/>
              <a:defRPr sz="1042">
                <a:solidFill>
                  <a:schemeClr val="bg1">
                    <a:lumMod val="65000"/>
                  </a:schemeClr>
                </a:solidFill>
                <a:latin typeface="Arial" panose="020B0604020202020204" pitchFamily="34" charset="0"/>
                <a:cs typeface="Arial" panose="020B0604020202020204" pitchFamily="34" charset="0"/>
              </a:defRPr>
            </a:lvl1pPr>
            <a:lvl2pPr marL="238106" indent="0" algn="ctr">
              <a:buNone/>
              <a:defRPr>
                <a:solidFill>
                  <a:schemeClr val="tx1">
                    <a:tint val="75000"/>
                  </a:schemeClr>
                </a:solidFill>
              </a:defRPr>
            </a:lvl2pPr>
            <a:lvl3pPr marL="476212" indent="0" algn="ctr">
              <a:buNone/>
              <a:defRPr>
                <a:solidFill>
                  <a:schemeClr val="tx1">
                    <a:tint val="75000"/>
                  </a:schemeClr>
                </a:solidFill>
              </a:defRPr>
            </a:lvl3pPr>
            <a:lvl4pPr marL="714318" indent="0" algn="ctr">
              <a:buNone/>
              <a:defRPr>
                <a:solidFill>
                  <a:schemeClr val="tx1">
                    <a:tint val="75000"/>
                  </a:schemeClr>
                </a:solidFill>
              </a:defRPr>
            </a:lvl4pPr>
            <a:lvl5pPr marL="952424" indent="0" algn="ctr">
              <a:buNone/>
              <a:defRPr>
                <a:solidFill>
                  <a:schemeClr val="tx1">
                    <a:tint val="75000"/>
                  </a:schemeClr>
                </a:solidFill>
              </a:defRPr>
            </a:lvl5pPr>
            <a:lvl6pPr marL="1190530" indent="0" algn="ctr">
              <a:buNone/>
              <a:defRPr>
                <a:solidFill>
                  <a:schemeClr val="tx1">
                    <a:tint val="75000"/>
                  </a:schemeClr>
                </a:solidFill>
              </a:defRPr>
            </a:lvl6pPr>
            <a:lvl7pPr marL="1428635" indent="0" algn="ctr">
              <a:buNone/>
              <a:defRPr>
                <a:solidFill>
                  <a:schemeClr val="tx1">
                    <a:tint val="75000"/>
                  </a:schemeClr>
                </a:solidFill>
              </a:defRPr>
            </a:lvl7pPr>
            <a:lvl8pPr marL="1666742" indent="0" algn="ctr">
              <a:buNone/>
              <a:defRPr>
                <a:solidFill>
                  <a:schemeClr val="tx1">
                    <a:tint val="75000"/>
                  </a:schemeClr>
                </a:solidFill>
              </a:defRPr>
            </a:lvl8pPr>
            <a:lvl9pPr marL="1904848"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30" y="15524"/>
            <a:ext cx="1808399" cy="1915008"/>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5051928"/>
            <a:ext cx="1319626" cy="473729"/>
          </a:xfrm>
          <a:prstGeom prst="rect">
            <a:avLst/>
          </a:prstGeom>
          <a:blipFill>
            <a:blip r:embed="rId3" cstate="print"/>
            <a:stretch>
              <a:fillRect/>
            </a:stretch>
          </a:blipFill>
        </p:spPr>
        <p:txBody>
          <a:bodyPr wrap="square" lIns="0" tIns="0" rIns="0" bIns="0" rtlCol="0"/>
          <a:lstStyle/>
          <a:p>
            <a:pPr rtl="0"/>
            <a:endParaRPr sz="972"/>
          </a:p>
        </p:txBody>
      </p:sp>
    </p:spTree>
    <p:extLst>
      <p:ext uri="{BB962C8B-B14F-4D97-AF65-F5344CB8AC3E}">
        <p14:creationId xmlns:p14="http://schemas.microsoft.com/office/powerpoint/2010/main" val="18283714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83343"/>
            <a:ext cx="9144000" cy="1140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972">
              <a:solidFill>
                <a:schemeClr val="bg1">
                  <a:lumMod val="75000"/>
                </a:schemeClr>
              </a:solidFill>
            </a:endParaRPr>
          </a:p>
        </p:txBody>
      </p:sp>
      <p:sp>
        <p:nvSpPr>
          <p:cNvPr id="5" name="Rectangle 4"/>
          <p:cNvSpPr/>
          <p:nvPr/>
        </p:nvSpPr>
        <p:spPr>
          <a:xfrm>
            <a:off x="0" y="4574649"/>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972">
                <a:solidFill>
                  <a:schemeClr val="bg1">
                    <a:lumMod val="75000"/>
                  </a:schemeClr>
                </a:solidFill>
              </a:rPr>
              <a:t>Updated:</a:t>
            </a:r>
          </a:p>
        </p:txBody>
      </p:sp>
      <p:sp>
        <p:nvSpPr>
          <p:cNvPr id="2" name="Title 1"/>
          <p:cNvSpPr>
            <a:spLocks noGrp="1"/>
          </p:cNvSpPr>
          <p:nvPr>
            <p:ph type="ctrTitle"/>
          </p:nvPr>
        </p:nvSpPr>
        <p:spPr>
          <a:xfrm>
            <a:off x="685800" y="1902910"/>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182000"/>
            <a:ext cx="6400800" cy="660073"/>
          </a:xfrm>
        </p:spPr>
        <p:txBody>
          <a:bodyPr rtlCol="0">
            <a:normAutofit/>
          </a:bodyPr>
          <a:lstStyle>
            <a:lvl1pPr marL="0" indent="0" algn="ctr">
              <a:buNone/>
              <a:defRPr sz="1042">
                <a:solidFill>
                  <a:schemeClr val="bg1">
                    <a:lumMod val="65000"/>
                  </a:schemeClr>
                </a:solidFill>
                <a:latin typeface="Arial" panose="020B0604020202020204" pitchFamily="34" charset="0"/>
                <a:cs typeface="Arial" panose="020B0604020202020204" pitchFamily="34" charset="0"/>
              </a:defRPr>
            </a:lvl1pPr>
            <a:lvl2pPr marL="238106" indent="0" algn="ctr">
              <a:buNone/>
              <a:defRPr>
                <a:solidFill>
                  <a:schemeClr val="tx1">
                    <a:tint val="75000"/>
                  </a:schemeClr>
                </a:solidFill>
              </a:defRPr>
            </a:lvl2pPr>
            <a:lvl3pPr marL="476212" indent="0" algn="ctr">
              <a:buNone/>
              <a:defRPr>
                <a:solidFill>
                  <a:schemeClr val="tx1">
                    <a:tint val="75000"/>
                  </a:schemeClr>
                </a:solidFill>
              </a:defRPr>
            </a:lvl3pPr>
            <a:lvl4pPr marL="714318" indent="0" algn="ctr">
              <a:buNone/>
              <a:defRPr>
                <a:solidFill>
                  <a:schemeClr val="tx1">
                    <a:tint val="75000"/>
                  </a:schemeClr>
                </a:solidFill>
              </a:defRPr>
            </a:lvl4pPr>
            <a:lvl5pPr marL="952424" indent="0" algn="ctr">
              <a:buNone/>
              <a:defRPr>
                <a:solidFill>
                  <a:schemeClr val="tx1">
                    <a:tint val="75000"/>
                  </a:schemeClr>
                </a:solidFill>
              </a:defRPr>
            </a:lvl5pPr>
            <a:lvl6pPr marL="1190530" indent="0" algn="ctr">
              <a:buNone/>
              <a:defRPr>
                <a:solidFill>
                  <a:schemeClr val="tx1">
                    <a:tint val="75000"/>
                  </a:schemeClr>
                </a:solidFill>
              </a:defRPr>
            </a:lvl6pPr>
            <a:lvl7pPr marL="1428635" indent="0" algn="ctr">
              <a:buNone/>
              <a:defRPr>
                <a:solidFill>
                  <a:schemeClr val="tx1">
                    <a:tint val="75000"/>
                  </a:schemeClr>
                </a:solidFill>
              </a:defRPr>
            </a:lvl7pPr>
            <a:lvl8pPr marL="1666742" indent="0" algn="ctr">
              <a:buNone/>
              <a:defRPr>
                <a:solidFill>
                  <a:schemeClr val="tx1">
                    <a:tint val="75000"/>
                  </a:schemeClr>
                </a:solidFill>
              </a:defRPr>
            </a:lvl8pPr>
            <a:lvl9pPr marL="1904848"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44050" y="0"/>
            <a:ext cx="1637607" cy="1819563"/>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4953000"/>
            <a:ext cx="9144000" cy="784830"/>
          </a:xfrm>
          <a:prstGeom prst="rect">
            <a:avLst/>
          </a:prstGeom>
          <a:solidFill>
            <a:schemeClr val="bg1"/>
          </a:solidFill>
        </p:spPr>
        <p:txBody>
          <a:bodyPr wrap="square" rtlCol="0">
            <a:spAutoFit/>
          </a:bodyPr>
          <a:lstStyle/>
          <a:p>
            <a:pPr rtl="0"/>
            <a:endParaRPr lang="fr-FR" sz="1500">
              <a:ln>
                <a:solidFill>
                  <a:schemeClr val="bg1"/>
                </a:solidFill>
              </a:ln>
              <a:solidFill>
                <a:schemeClr val="bg1"/>
              </a:solidFill>
            </a:endParaRPr>
          </a:p>
          <a:p>
            <a:pPr rtl="0"/>
            <a:endParaRPr lang="en-US" sz="1500">
              <a:ln>
                <a:solidFill>
                  <a:schemeClr val="bg1"/>
                </a:solidFill>
              </a:ln>
              <a:solidFill>
                <a:schemeClr val="bg1"/>
              </a:solidFill>
            </a:endParaRPr>
          </a:p>
          <a:p>
            <a:pPr rtl="0"/>
            <a:endParaRPr lang="en-US" sz="150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333500"/>
            <a:ext cx="4038600" cy="3684240"/>
          </a:xfrm>
        </p:spPr>
        <p:txBody>
          <a:bodyPr rtlCol="0"/>
          <a:lstStyle>
            <a:lvl1pPr>
              <a:defRPr sz="1250"/>
            </a:lvl1pPr>
            <a:lvl2pPr>
              <a:defRPr sz="1111"/>
            </a:lvl2pPr>
            <a:lvl3pPr>
              <a:defRPr sz="1111"/>
            </a:lvl3pPr>
            <a:lvl4pPr>
              <a:defRPr sz="972"/>
            </a:lvl4pPr>
            <a:lvl5pPr>
              <a:defRPr sz="972"/>
            </a:lvl5pPr>
            <a:lvl6pPr>
              <a:defRPr sz="1111"/>
            </a:lvl6pPr>
            <a:lvl7pPr>
              <a:defRPr sz="1111"/>
            </a:lvl7pPr>
            <a:lvl8pPr>
              <a:defRPr sz="1111"/>
            </a:lvl8pPr>
            <a:lvl9pPr>
              <a:defRPr sz="1111"/>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333500"/>
            <a:ext cx="4038600" cy="3684240"/>
          </a:xfrm>
        </p:spPr>
        <p:txBody>
          <a:bodyPr rtlCol="0"/>
          <a:lstStyle>
            <a:lvl1pPr>
              <a:defRPr sz="1250"/>
            </a:lvl1pPr>
            <a:lvl2pPr>
              <a:defRPr sz="1111"/>
            </a:lvl2pPr>
            <a:lvl3pPr>
              <a:defRPr sz="1111"/>
            </a:lvl3pPr>
            <a:lvl4pPr>
              <a:defRPr sz="972"/>
            </a:lvl4pPr>
            <a:lvl5pPr>
              <a:defRPr sz="972"/>
            </a:lvl5pPr>
            <a:lvl6pPr>
              <a:defRPr sz="1111"/>
            </a:lvl6pPr>
            <a:lvl7pPr>
              <a:defRPr sz="1111"/>
            </a:lvl7pPr>
            <a:lvl8pPr>
              <a:defRPr sz="1111"/>
            </a:lvl8pPr>
            <a:lvl9pPr>
              <a:defRPr sz="1111"/>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00" y="1500000"/>
            <a:ext cx="8424001" cy="1415772"/>
          </a:xfrm>
        </p:spPr>
        <p:txBody>
          <a:bodyPr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endParaRPr lang="en-GB" noProof="0" dirty="0"/>
          </a:p>
        </p:txBody>
      </p:sp>
      <p:sp>
        <p:nvSpPr>
          <p:cNvPr id="8" name="Text Placeholder 7"/>
          <p:cNvSpPr>
            <a:spLocks noGrp="1"/>
          </p:cNvSpPr>
          <p:nvPr>
            <p:ph type="body" sz="quarter" idx="13" hasCustomPrompt="1"/>
          </p:nvPr>
        </p:nvSpPr>
        <p:spPr>
          <a:xfrm>
            <a:off x="360364" y="990003"/>
            <a:ext cx="6120000" cy="240771"/>
          </a:xfrm>
        </p:spPr>
        <p:txBody>
          <a:bodyPr lIns="18000" rtlCol="0" anchor="ctr">
            <a:normAutofit/>
          </a:bodyPr>
          <a:lstStyle>
            <a:lvl1pPr>
              <a:defRPr sz="1200" b="0">
                <a:solidFill>
                  <a:schemeClr val="tx1"/>
                </a:solidFill>
                <a:latin typeface="+mj-lt"/>
              </a:defRPr>
            </a:lvl1pPr>
          </a:lstStyle>
          <a:p>
            <a:pPr lvl="0" rtl="0"/>
            <a:r>
              <a:rPr lang="fr" noProof="0"/>
              <a:t>One line Subtitle (optional)</a:t>
            </a:r>
          </a:p>
        </p:txBody>
      </p:sp>
      <p:sp>
        <p:nvSpPr>
          <p:cNvPr id="6" name="Slide Number Placeholder 5"/>
          <p:cNvSpPr>
            <a:spLocks noGrp="1"/>
          </p:cNvSpPr>
          <p:nvPr>
            <p:ph type="sldNum" sz="quarter" idx="16"/>
          </p:nvPr>
        </p:nvSpPr>
        <p:spPr/>
        <p:txBody>
          <a:bodyPr rtlCol="0"/>
          <a:lstStyle/>
          <a:p>
            <a:pPr defTabSz="685800" rtl="0"/>
            <a:fld id="{A74CE0EA-F3B5-4684-BA10-C594598FDB9C}" type="slidenum">
              <a:rPr lang="en-GB" sz="1350" kern="1200" smtClean="0">
                <a:solidFill>
                  <a:prstClr val="black">
                    <a:tint val="75000"/>
                  </a:prstClr>
                </a:solidFill>
                <a:ea typeface="+mn-ea"/>
                <a:cs typeface="+mn-cs"/>
              </a:rPr>
              <a:pPr defTabSz="685800" rtl="0"/>
              <a:t>‹#›</a:t>
            </a:fld>
            <a:endParaRPr lang="en-GB" sz="1350" kern="1200">
              <a:solidFill>
                <a:prstClr val="black">
                  <a:tint val="75000"/>
                </a:prstClr>
              </a:solidFill>
              <a:ea typeface="+mn-ea"/>
              <a:cs typeface="+mn-cs"/>
            </a:endParaRPr>
          </a:p>
        </p:txBody>
      </p:sp>
      <p:sp>
        <p:nvSpPr>
          <p:cNvPr id="13" name="Text Placeholder 7"/>
          <p:cNvSpPr>
            <a:spLocks noGrp="1"/>
          </p:cNvSpPr>
          <p:nvPr>
            <p:ph type="body" sz="quarter" idx="21" hasCustomPrompt="1"/>
          </p:nvPr>
        </p:nvSpPr>
        <p:spPr>
          <a:xfrm>
            <a:off x="360000" y="5244710"/>
            <a:ext cx="8419774" cy="173816"/>
          </a:xfrm>
        </p:spPr>
        <p:txBody>
          <a:bodyPr rtlCol="0" anchor="t">
            <a:normAutofit/>
          </a:bodyPr>
          <a:lstStyle>
            <a:lvl1pPr>
              <a:lnSpc>
                <a:spcPct val="100000"/>
              </a:lnSpc>
              <a:spcBef>
                <a:spcPts val="0"/>
              </a:spcBef>
              <a:spcAft>
                <a:spcPts val="0"/>
              </a:spcAft>
              <a:defRPr sz="600" b="0">
                <a:solidFill>
                  <a:schemeClr val="tx1"/>
                </a:solidFill>
                <a:latin typeface="+mn-lt"/>
              </a:defRPr>
            </a:lvl1pPr>
          </a:lstStyle>
          <a:p>
            <a:pPr lvl="0" rtl="0"/>
            <a:r>
              <a:rPr lang="fr" noProof="0"/>
              <a:t>Source:</a:t>
            </a:r>
          </a:p>
        </p:txBody>
      </p:sp>
      <p:sp>
        <p:nvSpPr>
          <p:cNvPr id="2" name="Title 1"/>
          <p:cNvSpPr>
            <a:spLocks noGrp="1"/>
          </p:cNvSpPr>
          <p:nvPr>
            <p:ph type="title"/>
          </p:nvPr>
        </p:nvSpPr>
        <p:spPr/>
        <p:txBody>
          <a:bodyPr rtlCol="0"/>
          <a:lstStyle/>
          <a:p>
            <a:pPr rtl="0"/>
            <a:r>
              <a:rPr lang="fr" noProof="0"/>
              <a:t>Click to edit Master title style</a:t>
            </a:r>
            <a:endParaRPr lang="en-GB" noProof="0"/>
          </a:p>
        </p:txBody>
      </p:sp>
    </p:spTree>
    <p:extLst>
      <p:ext uri="{BB962C8B-B14F-4D97-AF65-F5344CB8AC3E}">
        <p14:creationId xmlns:p14="http://schemas.microsoft.com/office/powerpoint/2010/main" val="3399507933"/>
      </p:ext>
    </p:extLst>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279263"/>
            <a:ext cx="4040188" cy="533135"/>
          </a:xfrm>
        </p:spPr>
        <p:txBody>
          <a:bodyPr rtlCol="0" anchor="b"/>
          <a:lstStyle>
            <a:lvl1pPr marL="0" indent="0">
              <a:buNone/>
              <a:defRPr sz="1250" b="1"/>
            </a:lvl1pPr>
            <a:lvl2pPr marL="285727" indent="0">
              <a:buNone/>
              <a:defRPr sz="1250" b="1"/>
            </a:lvl2pPr>
            <a:lvl3pPr marL="571455" indent="0">
              <a:buNone/>
              <a:defRPr sz="1111" b="1"/>
            </a:lvl3pPr>
            <a:lvl4pPr marL="857182" indent="0">
              <a:buNone/>
              <a:defRPr sz="972" b="1"/>
            </a:lvl4pPr>
            <a:lvl5pPr marL="1142908" indent="0">
              <a:buNone/>
              <a:defRPr sz="972" b="1"/>
            </a:lvl5pPr>
            <a:lvl6pPr marL="1428635" indent="0">
              <a:buNone/>
              <a:defRPr sz="972" b="1"/>
            </a:lvl6pPr>
            <a:lvl7pPr marL="1714363" indent="0">
              <a:buNone/>
              <a:defRPr sz="972" b="1"/>
            </a:lvl7pPr>
            <a:lvl8pPr marL="2000090" indent="0">
              <a:buNone/>
              <a:defRPr sz="972" b="1"/>
            </a:lvl8pPr>
            <a:lvl9pPr marL="2285817" indent="0">
              <a:buNone/>
              <a:defRPr sz="972" b="1"/>
            </a:lvl9pPr>
          </a:lstStyle>
          <a:p>
            <a:pPr lvl="0" rtl="0"/>
            <a:r>
              <a:rPr lang="fr"/>
              <a:t>Click to edit Master text styles</a:t>
            </a:r>
          </a:p>
        </p:txBody>
      </p:sp>
      <p:sp>
        <p:nvSpPr>
          <p:cNvPr id="4" name="Content Placeholder 3"/>
          <p:cNvSpPr>
            <a:spLocks noGrp="1"/>
          </p:cNvSpPr>
          <p:nvPr>
            <p:ph sz="half" idx="2"/>
          </p:nvPr>
        </p:nvSpPr>
        <p:spPr>
          <a:xfrm>
            <a:off x="457200" y="1812397"/>
            <a:ext cx="4040188" cy="3205344"/>
          </a:xfrm>
        </p:spPr>
        <p:txBody>
          <a:bodyPr rtlCol="0"/>
          <a:lstStyle>
            <a:lvl1pPr>
              <a:defRPr sz="1250"/>
            </a:lvl1pPr>
            <a:lvl2pPr>
              <a:defRPr sz="1111"/>
            </a:lvl2pPr>
            <a:lvl3pPr>
              <a:defRPr sz="1111"/>
            </a:lvl3pPr>
            <a:lvl4pPr>
              <a:defRPr sz="972"/>
            </a:lvl4pPr>
            <a:lvl5pPr>
              <a:defRPr sz="972"/>
            </a:lvl5pPr>
            <a:lvl6pPr>
              <a:defRPr sz="972"/>
            </a:lvl6pPr>
            <a:lvl7pPr>
              <a:defRPr sz="972"/>
            </a:lvl7pPr>
            <a:lvl8pPr>
              <a:defRPr sz="972"/>
            </a:lvl8pPr>
            <a:lvl9pPr>
              <a:defRPr sz="972"/>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30" y="1279263"/>
            <a:ext cx="4041775" cy="533135"/>
          </a:xfrm>
        </p:spPr>
        <p:txBody>
          <a:bodyPr rtlCol="0" anchor="b"/>
          <a:lstStyle>
            <a:lvl1pPr marL="0" indent="0">
              <a:buNone/>
              <a:defRPr sz="1250" b="1"/>
            </a:lvl1pPr>
            <a:lvl2pPr marL="285727" indent="0">
              <a:buNone/>
              <a:defRPr sz="1250" b="1"/>
            </a:lvl2pPr>
            <a:lvl3pPr marL="571455" indent="0">
              <a:buNone/>
              <a:defRPr sz="1111" b="1"/>
            </a:lvl3pPr>
            <a:lvl4pPr marL="857182" indent="0">
              <a:buNone/>
              <a:defRPr sz="972" b="1"/>
            </a:lvl4pPr>
            <a:lvl5pPr marL="1142908" indent="0">
              <a:buNone/>
              <a:defRPr sz="972" b="1"/>
            </a:lvl5pPr>
            <a:lvl6pPr marL="1428635" indent="0">
              <a:buNone/>
              <a:defRPr sz="972" b="1"/>
            </a:lvl6pPr>
            <a:lvl7pPr marL="1714363" indent="0">
              <a:buNone/>
              <a:defRPr sz="972" b="1"/>
            </a:lvl7pPr>
            <a:lvl8pPr marL="2000090" indent="0">
              <a:buNone/>
              <a:defRPr sz="972" b="1"/>
            </a:lvl8pPr>
            <a:lvl9pPr marL="2285817" indent="0">
              <a:buNone/>
              <a:defRPr sz="972" b="1"/>
            </a:lvl9pPr>
          </a:lstStyle>
          <a:p>
            <a:pPr lvl="0" rtl="0"/>
            <a:r>
              <a:rPr lang="fr"/>
              <a:t>Click to edit Master text styles</a:t>
            </a:r>
          </a:p>
        </p:txBody>
      </p:sp>
      <p:sp>
        <p:nvSpPr>
          <p:cNvPr id="6" name="Content Placeholder 5"/>
          <p:cNvSpPr>
            <a:spLocks noGrp="1"/>
          </p:cNvSpPr>
          <p:nvPr>
            <p:ph sz="quarter" idx="4"/>
          </p:nvPr>
        </p:nvSpPr>
        <p:spPr>
          <a:xfrm>
            <a:off x="4645030" y="1812397"/>
            <a:ext cx="4041775" cy="3205344"/>
          </a:xfrm>
        </p:spPr>
        <p:txBody>
          <a:bodyPr rtlCol="0"/>
          <a:lstStyle>
            <a:lvl1pPr>
              <a:defRPr sz="1250"/>
            </a:lvl1pPr>
            <a:lvl2pPr>
              <a:defRPr sz="1111"/>
            </a:lvl2pPr>
            <a:lvl3pPr>
              <a:defRPr sz="1111"/>
            </a:lvl3pPr>
            <a:lvl4pPr>
              <a:defRPr sz="972"/>
            </a:lvl4pPr>
            <a:lvl5pPr>
              <a:defRPr sz="972"/>
            </a:lvl5pPr>
            <a:lvl6pPr>
              <a:defRPr sz="972"/>
            </a:lvl6pPr>
            <a:lvl7pPr>
              <a:defRPr sz="972"/>
            </a:lvl7pPr>
            <a:lvl8pPr>
              <a:defRPr sz="972"/>
            </a:lvl8pPr>
            <a:lvl9pPr>
              <a:defRPr sz="972"/>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27543"/>
            <a:ext cx="3008313" cy="968375"/>
          </a:xfrm>
        </p:spPr>
        <p:txBody>
          <a:bodyPr rtlCol="0" anchor="b"/>
          <a:lstStyle>
            <a:lvl1pPr algn="l">
              <a:defRPr sz="1250" b="1"/>
            </a:lvl1pPr>
          </a:lstStyle>
          <a:p>
            <a:pPr rtl="0"/>
            <a:r>
              <a:rPr lang="fr"/>
              <a:t>Click to edit Master title style</a:t>
            </a:r>
          </a:p>
        </p:txBody>
      </p:sp>
      <p:sp>
        <p:nvSpPr>
          <p:cNvPr id="3" name="Content Placeholder 2"/>
          <p:cNvSpPr>
            <a:spLocks noGrp="1"/>
          </p:cNvSpPr>
          <p:nvPr>
            <p:ph idx="1"/>
          </p:nvPr>
        </p:nvSpPr>
        <p:spPr>
          <a:xfrm>
            <a:off x="3575050" y="227542"/>
            <a:ext cx="5111750" cy="4807550"/>
          </a:xfrm>
        </p:spPr>
        <p:txBody>
          <a:bodyPr rtlCol="0"/>
          <a:lstStyle>
            <a:lvl1pPr>
              <a:defRPr sz="1250"/>
            </a:lvl1pPr>
            <a:lvl2pPr>
              <a:defRPr sz="1111"/>
            </a:lvl2pPr>
            <a:lvl3pPr>
              <a:defRPr sz="1111"/>
            </a:lvl3pPr>
            <a:lvl4pPr>
              <a:defRPr sz="972"/>
            </a:lvl4pPr>
            <a:lvl5pPr>
              <a:defRPr sz="972"/>
            </a:lvl5pPr>
            <a:lvl6pPr>
              <a:defRPr sz="1250"/>
            </a:lvl6pPr>
            <a:lvl7pPr>
              <a:defRPr sz="1250"/>
            </a:lvl7pPr>
            <a:lvl8pPr>
              <a:defRPr sz="1250"/>
            </a:lvl8pPr>
            <a:lvl9pPr>
              <a:defRPr sz="125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5" y="1195921"/>
            <a:ext cx="3008313" cy="3839174"/>
          </a:xfrm>
        </p:spPr>
        <p:txBody>
          <a:bodyPr rtlCol="0"/>
          <a:lstStyle>
            <a:lvl1pPr marL="0" indent="0">
              <a:buNone/>
              <a:defRPr sz="1250"/>
            </a:lvl1pPr>
            <a:lvl2pPr marL="285727" indent="0">
              <a:buNone/>
              <a:defRPr sz="764"/>
            </a:lvl2pPr>
            <a:lvl3pPr marL="571455" indent="0">
              <a:buNone/>
              <a:defRPr sz="625"/>
            </a:lvl3pPr>
            <a:lvl4pPr marL="857182" indent="0">
              <a:buNone/>
              <a:defRPr sz="556"/>
            </a:lvl4pPr>
            <a:lvl5pPr marL="1142908" indent="0">
              <a:buNone/>
              <a:defRPr sz="556"/>
            </a:lvl5pPr>
            <a:lvl6pPr marL="1428635" indent="0">
              <a:buNone/>
              <a:defRPr sz="556"/>
            </a:lvl6pPr>
            <a:lvl7pPr marL="1714363" indent="0">
              <a:buNone/>
              <a:defRPr sz="556"/>
            </a:lvl7pPr>
            <a:lvl8pPr marL="2000090" indent="0">
              <a:buNone/>
              <a:defRPr sz="556"/>
            </a:lvl8pPr>
            <a:lvl9pPr marL="2285817" indent="0">
              <a:buNone/>
              <a:defRPr sz="556"/>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rtlCol="0" anchor="b"/>
          <a:lstStyle>
            <a:lvl1pPr algn="l">
              <a:defRPr sz="1250" b="1"/>
            </a:lvl1pPr>
          </a:lstStyle>
          <a:p>
            <a:pPr rtl="0"/>
            <a:r>
              <a:rPr lang="fr"/>
              <a:t>Click to edit Master title style</a:t>
            </a:r>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1250"/>
            </a:lvl1pPr>
            <a:lvl2pPr marL="285727" indent="0">
              <a:buNone/>
              <a:defRPr sz="1736"/>
            </a:lvl2pPr>
            <a:lvl3pPr marL="571455" indent="0">
              <a:buNone/>
              <a:defRPr sz="1527"/>
            </a:lvl3pPr>
            <a:lvl4pPr marL="857182" indent="0">
              <a:buNone/>
              <a:defRPr sz="1250"/>
            </a:lvl4pPr>
            <a:lvl5pPr marL="1142908" indent="0">
              <a:buNone/>
              <a:defRPr sz="1250"/>
            </a:lvl5pPr>
            <a:lvl6pPr marL="1428635" indent="0">
              <a:buNone/>
              <a:defRPr sz="1250"/>
            </a:lvl6pPr>
            <a:lvl7pPr marL="1714363" indent="0">
              <a:buNone/>
              <a:defRPr sz="1250"/>
            </a:lvl7pPr>
            <a:lvl8pPr marL="2000090" indent="0">
              <a:buNone/>
              <a:defRPr sz="1250"/>
            </a:lvl8pPr>
            <a:lvl9pPr marL="2285817" indent="0">
              <a:buNone/>
              <a:defRPr sz="1250"/>
            </a:lvl9pPr>
          </a:lstStyle>
          <a:p>
            <a:pPr lvl="0" rtl="0"/>
            <a:r>
              <a:rPr lang="fr" noProof="0"/>
              <a:t>Click icon to add picture</a:t>
            </a:r>
          </a:p>
        </p:txBody>
      </p:sp>
      <p:sp>
        <p:nvSpPr>
          <p:cNvPr id="4" name="Text Placeholder 3"/>
          <p:cNvSpPr>
            <a:spLocks noGrp="1"/>
          </p:cNvSpPr>
          <p:nvPr>
            <p:ph type="body" sz="half" idx="2"/>
          </p:nvPr>
        </p:nvSpPr>
        <p:spPr>
          <a:xfrm>
            <a:off x="1792288" y="4472782"/>
            <a:ext cx="5486400" cy="544958"/>
          </a:xfrm>
        </p:spPr>
        <p:txBody>
          <a:bodyPr rtlCol="0"/>
          <a:lstStyle>
            <a:lvl1pPr marL="0" indent="0">
              <a:buNone/>
              <a:defRPr sz="902"/>
            </a:lvl1pPr>
            <a:lvl2pPr marL="285727" indent="0">
              <a:buNone/>
              <a:defRPr sz="764"/>
            </a:lvl2pPr>
            <a:lvl3pPr marL="571455" indent="0">
              <a:buNone/>
              <a:defRPr sz="625"/>
            </a:lvl3pPr>
            <a:lvl4pPr marL="857182" indent="0">
              <a:buNone/>
              <a:defRPr sz="556"/>
            </a:lvl4pPr>
            <a:lvl5pPr marL="1142908" indent="0">
              <a:buNone/>
              <a:defRPr sz="556"/>
            </a:lvl5pPr>
            <a:lvl6pPr marL="1428635" indent="0">
              <a:buNone/>
              <a:defRPr sz="556"/>
            </a:lvl6pPr>
            <a:lvl7pPr marL="1714363" indent="0">
              <a:buNone/>
              <a:defRPr sz="556"/>
            </a:lvl7pPr>
            <a:lvl8pPr marL="2000090" indent="0">
              <a:buNone/>
              <a:defRPr sz="556"/>
            </a:lvl8pPr>
            <a:lvl9pPr marL="2285817" indent="0">
              <a:buNone/>
              <a:defRPr sz="556"/>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7"/>
            <a:ext cx="2057400" cy="4716867"/>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28867"/>
            <a:ext cx="6019800" cy="4716867"/>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4574647"/>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125">
              <a:solidFill>
                <a:schemeClr val="bg1">
                  <a:lumMod val="75000"/>
                </a:schemeClr>
              </a:solidFill>
            </a:endParaRPr>
          </a:p>
        </p:txBody>
      </p:sp>
      <p:sp>
        <p:nvSpPr>
          <p:cNvPr id="2" name="Title 1"/>
          <p:cNvSpPr>
            <a:spLocks noGrp="1"/>
          </p:cNvSpPr>
          <p:nvPr>
            <p:ph type="ctrTitle"/>
          </p:nvPr>
        </p:nvSpPr>
        <p:spPr>
          <a:xfrm>
            <a:off x="685800" y="1902909"/>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182000"/>
            <a:ext cx="6400800" cy="660073"/>
          </a:xfrm>
        </p:spPr>
        <p:txBody>
          <a:bodyPr rtlCol="0">
            <a:normAutofit/>
          </a:bodyPr>
          <a:lstStyle>
            <a:lvl1pPr marL="0" indent="0" algn="ctr">
              <a:buNone/>
              <a:defRPr sz="1250">
                <a:solidFill>
                  <a:schemeClr val="bg1">
                    <a:lumMod val="65000"/>
                  </a:schemeClr>
                </a:solidFill>
                <a:latin typeface="Arial" panose="020B0604020202020204" pitchFamily="34" charset="0"/>
                <a:cs typeface="Arial" panose="020B0604020202020204" pitchFamily="34" charset="0"/>
              </a:defRPr>
            </a:lvl1pPr>
            <a:lvl2pPr marL="285739" indent="0" algn="ctr">
              <a:buNone/>
              <a:defRPr>
                <a:solidFill>
                  <a:schemeClr val="tx1">
                    <a:tint val="75000"/>
                  </a:schemeClr>
                </a:solidFill>
              </a:defRPr>
            </a:lvl2pPr>
            <a:lvl3pPr marL="571477" indent="0" algn="ctr">
              <a:buNone/>
              <a:defRPr>
                <a:solidFill>
                  <a:schemeClr val="tx1">
                    <a:tint val="75000"/>
                  </a:schemeClr>
                </a:solidFill>
              </a:defRPr>
            </a:lvl3pPr>
            <a:lvl4pPr marL="857216" indent="0" algn="ctr">
              <a:buNone/>
              <a:defRPr>
                <a:solidFill>
                  <a:schemeClr val="tx1">
                    <a:tint val="75000"/>
                  </a:schemeClr>
                </a:solidFill>
              </a:defRPr>
            </a:lvl4pPr>
            <a:lvl5pPr marL="1142954" indent="0" algn="ctr">
              <a:buNone/>
              <a:defRPr>
                <a:solidFill>
                  <a:schemeClr val="tx1">
                    <a:tint val="75000"/>
                  </a:schemeClr>
                </a:solidFill>
              </a:defRPr>
            </a:lvl5pPr>
            <a:lvl6pPr marL="1428693" indent="0" algn="ctr">
              <a:buNone/>
              <a:defRPr>
                <a:solidFill>
                  <a:schemeClr val="tx1">
                    <a:tint val="75000"/>
                  </a:schemeClr>
                </a:solidFill>
              </a:defRPr>
            </a:lvl6pPr>
            <a:lvl7pPr marL="1714431" indent="0" algn="ctr">
              <a:buNone/>
              <a:defRPr>
                <a:solidFill>
                  <a:schemeClr val="tx1">
                    <a:tint val="75000"/>
                  </a:schemeClr>
                </a:solidFill>
              </a:defRPr>
            </a:lvl7pPr>
            <a:lvl8pPr marL="2000170" indent="0" algn="ctr">
              <a:buNone/>
              <a:defRPr>
                <a:solidFill>
                  <a:schemeClr val="tx1">
                    <a:tint val="75000"/>
                  </a:schemeClr>
                </a:solidFill>
              </a:defRPr>
            </a:lvl8pPr>
            <a:lvl9pPr marL="2285909"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8" y="15524"/>
            <a:ext cx="1808399" cy="1915008"/>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5051927"/>
            <a:ext cx="1319626" cy="473729"/>
          </a:xfrm>
          <a:prstGeom prst="rect">
            <a:avLst/>
          </a:prstGeom>
          <a:blipFill>
            <a:blip r:embed="rId3" cstate="print"/>
            <a:stretch>
              <a:fillRect/>
            </a:stretch>
          </a:blipFill>
        </p:spPr>
        <p:txBody>
          <a:bodyPr wrap="square" lIns="0" tIns="0" rIns="0" bIns="0" rtlCol="0"/>
          <a:lstStyle/>
          <a:p>
            <a:pPr rtl="0"/>
            <a:endParaRPr sz="1125"/>
          </a:p>
        </p:txBody>
      </p:sp>
    </p:spTree>
    <p:extLst>
      <p:ext uri="{BB962C8B-B14F-4D97-AF65-F5344CB8AC3E}">
        <p14:creationId xmlns:p14="http://schemas.microsoft.com/office/powerpoint/2010/main" val="18283714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83344"/>
            <a:ext cx="9144000" cy="1140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125">
              <a:solidFill>
                <a:schemeClr val="bg1">
                  <a:lumMod val="75000"/>
                </a:schemeClr>
              </a:solidFill>
            </a:endParaRPr>
          </a:p>
        </p:txBody>
      </p:sp>
      <p:sp>
        <p:nvSpPr>
          <p:cNvPr id="5" name="Rectangle 4"/>
          <p:cNvSpPr/>
          <p:nvPr/>
        </p:nvSpPr>
        <p:spPr>
          <a:xfrm>
            <a:off x="0" y="4574648"/>
            <a:ext cx="9144000" cy="114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125">
                <a:solidFill>
                  <a:schemeClr val="bg1">
                    <a:lumMod val="75000"/>
                  </a:schemeClr>
                </a:solidFill>
              </a:rPr>
              <a:t>Updated:</a:t>
            </a:r>
          </a:p>
        </p:txBody>
      </p:sp>
      <p:sp>
        <p:nvSpPr>
          <p:cNvPr id="2" name="Title 1"/>
          <p:cNvSpPr>
            <a:spLocks noGrp="1"/>
          </p:cNvSpPr>
          <p:nvPr>
            <p:ph type="ctrTitle"/>
          </p:nvPr>
        </p:nvSpPr>
        <p:spPr>
          <a:xfrm>
            <a:off x="685800" y="1902909"/>
            <a:ext cx="7772400" cy="1225021"/>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182000"/>
            <a:ext cx="6400800" cy="660073"/>
          </a:xfrm>
        </p:spPr>
        <p:txBody>
          <a:bodyPr rtlCol="0">
            <a:normAutofit/>
          </a:bodyPr>
          <a:lstStyle>
            <a:lvl1pPr marL="0" indent="0" algn="ctr">
              <a:buNone/>
              <a:defRPr sz="1250">
                <a:solidFill>
                  <a:schemeClr val="bg1">
                    <a:lumMod val="65000"/>
                  </a:schemeClr>
                </a:solidFill>
                <a:latin typeface="Arial" panose="020B0604020202020204" pitchFamily="34" charset="0"/>
                <a:cs typeface="Arial" panose="020B0604020202020204" pitchFamily="34" charset="0"/>
              </a:defRPr>
            </a:lvl1pPr>
            <a:lvl2pPr marL="285739" indent="0" algn="ctr">
              <a:buNone/>
              <a:defRPr>
                <a:solidFill>
                  <a:schemeClr val="tx1">
                    <a:tint val="75000"/>
                  </a:schemeClr>
                </a:solidFill>
              </a:defRPr>
            </a:lvl2pPr>
            <a:lvl3pPr marL="571477" indent="0" algn="ctr">
              <a:buNone/>
              <a:defRPr>
                <a:solidFill>
                  <a:schemeClr val="tx1">
                    <a:tint val="75000"/>
                  </a:schemeClr>
                </a:solidFill>
              </a:defRPr>
            </a:lvl3pPr>
            <a:lvl4pPr marL="857216" indent="0" algn="ctr">
              <a:buNone/>
              <a:defRPr>
                <a:solidFill>
                  <a:schemeClr val="tx1">
                    <a:tint val="75000"/>
                  </a:schemeClr>
                </a:solidFill>
              </a:defRPr>
            </a:lvl4pPr>
            <a:lvl5pPr marL="1142954" indent="0" algn="ctr">
              <a:buNone/>
              <a:defRPr>
                <a:solidFill>
                  <a:schemeClr val="tx1">
                    <a:tint val="75000"/>
                  </a:schemeClr>
                </a:solidFill>
              </a:defRPr>
            </a:lvl5pPr>
            <a:lvl6pPr marL="1428693" indent="0" algn="ctr">
              <a:buNone/>
              <a:defRPr>
                <a:solidFill>
                  <a:schemeClr val="tx1">
                    <a:tint val="75000"/>
                  </a:schemeClr>
                </a:solidFill>
              </a:defRPr>
            </a:lvl6pPr>
            <a:lvl7pPr marL="1714431" indent="0" algn="ctr">
              <a:buNone/>
              <a:defRPr>
                <a:solidFill>
                  <a:schemeClr val="tx1">
                    <a:tint val="75000"/>
                  </a:schemeClr>
                </a:solidFill>
              </a:defRPr>
            </a:lvl7pPr>
            <a:lvl8pPr marL="2000170" indent="0" algn="ctr">
              <a:buNone/>
              <a:defRPr>
                <a:solidFill>
                  <a:schemeClr val="tx1">
                    <a:tint val="75000"/>
                  </a:schemeClr>
                </a:solidFill>
              </a:defRPr>
            </a:lvl8pPr>
            <a:lvl9pPr marL="2285909"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44048" y="0"/>
            <a:ext cx="1637607" cy="1819563"/>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4953001"/>
            <a:ext cx="9144000" cy="611706"/>
          </a:xfrm>
          <a:prstGeom prst="rect">
            <a:avLst/>
          </a:prstGeom>
          <a:solidFill>
            <a:schemeClr val="bg1"/>
          </a:solidFill>
        </p:spPr>
        <p:txBody>
          <a:bodyPr wrap="square" rtlCol="0">
            <a:spAutoFit/>
          </a:bodyPr>
          <a:lstStyle/>
          <a:p>
            <a:pPr rtl="0"/>
            <a:endParaRPr lang="fr-FR" sz="1125">
              <a:ln>
                <a:solidFill>
                  <a:schemeClr val="bg1"/>
                </a:solidFill>
              </a:ln>
              <a:solidFill>
                <a:schemeClr val="bg1"/>
              </a:solidFill>
            </a:endParaRPr>
          </a:p>
          <a:p>
            <a:pPr rtl="0"/>
            <a:endParaRPr lang="en-US" sz="1125">
              <a:ln>
                <a:solidFill>
                  <a:schemeClr val="bg1"/>
                </a:solidFill>
              </a:ln>
              <a:solidFill>
                <a:schemeClr val="bg1"/>
              </a:solidFill>
            </a:endParaRPr>
          </a:p>
          <a:p>
            <a:pPr rtl="0"/>
            <a:endParaRPr lang="en-US" sz="1125">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image" Target="../media/image8.png"/><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image" Target="../media/image7.png"/><Relationship Id="rId2" Type="http://schemas.openxmlformats.org/officeDocument/2006/relationships/slideLayout" Target="../slideLayouts/slideLayout110.xml"/><Relationship Id="rId16" Type="http://schemas.openxmlformats.org/officeDocument/2006/relationships/theme" Target="../theme/theme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10" Type="http://schemas.openxmlformats.org/officeDocument/2006/relationships/slideLayout" Target="../slideLayouts/slideLayout118.xml"/><Relationship Id="rId19" Type="http://schemas.openxmlformats.org/officeDocument/2006/relationships/image" Target="../media/image9.jpeg"/><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4.pn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image" Target="../media/image4.png"/><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image" Target="../media/image4.png"/><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6" Type="http://schemas.openxmlformats.org/officeDocument/2006/relationships/image" Target="../media/image4.png"/><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image" Target="../media/image3.png"/><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131759" y="432620"/>
            <a:ext cx="1319626" cy="341332"/>
          </a:xfrm>
          <a:prstGeom prst="rect">
            <a:avLst/>
          </a:prstGeom>
          <a:blipFill>
            <a:blip r:embed="rId15" cstate="print"/>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mn-ea"/>
              <a:cs typeface="+mn-cs"/>
            </a:endParaRPr>
          </a:p>
        </p:txBody>
      </p:sp>
      <p:sp>
        <p:nvSpPr>
          <p:cNvPr id="2" name="Holder 2"/>
          <p:cNvSpPr>
            <a:spLocks noGrp="1"/>
          </p:cNvSpPr>
          <p:nvPr>
            <p:ph type="title"/>
          </p:nvPr>
        </p:nvSpPr>
        <p:spPr>
          <a:xfrm>
            <a:off x="269634" y="-57539"/>
            <a:ext cx="6431915" cy="492443"/>
          </a:xfrm>
          <a:prstGeom prst="rect">
            <a:avLst/>
          </a:prstGeom>
        </p:spPr>
        <p:txBody>
          <a:bodyPr wrap="square" lIns="0" tIns="0" rIns="0" bIns="0" rtlCol="0">
            <a:spAutoFit/>
          </a:bodyPr>
          <a:lstStyle>
            <a:lvl1pPr>
              <a:defRPr sz="3200" b="1" i="0">
                <a:solidFill>
                  <a:srgbClr val="0092CC"/>
                </a:solidFill>
                <a:latin typeface="Times New Roman"/>
                <a:cs typeface="Times New Roman"/>
              </a:defRPr>
            </a:lvl1pPr>
          </a:lstStyle>
          <a:p>
            <a:pPr rtl="0"/>
            <a:endParaRPr/>
          </a:p>
        </p:txBody>
      </p:sp>
      <p:sp>
        <p:nvSpPr>
          <p:cNvPr id="3" name="Holder 3"/>
          <p:cNvSpPr>
            <a:spLocks noGrp="1"/>
          </p:cNvSpPr>
          <p:nvPr>
            <p:ph type="body" idx="1"/>
          </p:nvPr>
        </p:nvSpPr>
        <p:spPr>
          <a:xfrm>
            <a:off x="365299" y="1103198"/>
            <a:ext cx="3850640" cy="307777"/>
          </a:xfrm>
          <a:prstGeom prst="rect">
            <a:avLst/>
          </a:prstGeom>
        </p:spPr>
        <p:txBody>
          <a:bodyPr wrap="square" lIns="0" tIns="0" rIns="0" bIns="0" rtlCol="0">
            <a:spAutoFit/>
          </a:bodyPr>
          <a:lstStyle>
            <a:lvl1pPr>
              <a:defRPr sz="2000" b="1" i="1">
                <a:solidFill>
                  <a:schemeClr val="tx1"/>
                </a:solidFill>
                <a:latin typeface="Arial"/>
                <a:cs typeface="Arial"/>
              </a:defRPr>
            </a:lvl1pPr>
          </a:lstStyle>
          <a:p>
            <a:pPr rtl="0"/>
            <a:endParaRPr/>
          </a:p>
        </p:txBody>
      </p:sp>
      <p:sp>
        <p:nvSpPr>
          <p:cNvPr id="4" name="Holder 4"/>
          <p:cNvSpPr>
            <a:spLocks noGrp="1"/>
          </p:cNvSpPr>
          <p:nvPr>
            <p:ph type="ftr" sz="quarter" idx="5"/>
          </p:nvPr>
        </p:nvSpPr>
        <p:spPr>
          <a:xfrm>
            <a:off x="3108960" y="5314951"/>
            <a:ext cx="2926080" cy="207749"/>
          </a:xfrm>
          <a:prstGeom prst="rect">
            <a:avLst/>
          </a:prstGeom>
        </p:spPr>
        <p:txBody>
          <a:bodyPr wrap="square" lIns="0" tIns="0" rIns="0" bIns="0" rtlCol="0">
            <a:spAutoFit/>
          </a:bodyPr>
          <a:lstStyle>
            <a:lvl1pPr algn="ctr">
              <a:defRPr>
                <a:solidFill>
                  <a:schemeClr val="tx1">
                    <a:tint val="75000"/>
                  </a:schemeClr>
                </a:solidFill>
              </a:defRPr>
            </a:lvl1pPr>
          </a:lstStyle>
          <a:p>
            <a:pPr defTabSz="685800" rtl="0"/>
            <a:endParaRPr lang="en-US" sz="1350" kern="1200">
              <a:solidFill>
                <a:prstClr val="black">
                  <a:tint val="75000"/>
                </a:prstClr>
              </a:solidFill>
              <a:ea typeface="+mn-ea"/>
              <a:cs typeface="+mn-cs"/>
            </a:endParaRPr>
          </a:p>
        </p:txBody>
      </p:sp>
      <p:sp>
        <p:nvSpPr>
          <p:cNvPr id="5" name="Holder 5"/>
          <p:cNvSpPr>
            <a:spLocks noGrp="1"/>
          </p:cNvSpPr>
          <p:nvPr>
            <p:ph type="dt" sz="half" idx="6"/>
          </p:nvPr>
        </p:nvSpPr>
        <p:spPr>
          <a:xfrm>
            <a:off x="457200" y="5314951"/>
            <a:ext cx="2103120" cy="207749"/>
          </a:xfrm>
          <a:prstGeom prst="rect">
            <a:avLst/>
          </a:prstGeom>
        </p:spPr>
        <p:txBody>
          <a:bodyPr wrap="square" lIns="0" tIns="0" rIns="0" bIns="0" rtlCol="0">
            <a:spAutoFit/>
          </a:bodyPr>
          <a:lstStyle>
            <a:lvl1pPr algn="l">
              <a:defRPr>
                <a:solidFill>
                  <a:schemeClr val="tx1">
                    <a:tint val="75000"/>
                  </a:schemeClr>
                </a:solidFill>
              </a:defRPr>
            </a:lvl1pPr>
          </a:lstStyle>
          <a:p>
            <a:pPr defTabSz="685800" rtl="0"/>
            <a:fld id="{1D8BD707-D9CF-40AE-B4C6-C98DA3205C09}" type="datetimeFigureOut">
              <a:rPr lang="en-US" sz="1350" kern="1200" smtClean="0">
                <a:solidFill>
                  <a:prstClr val="black">
                    <a:tint val="75000"/>
                  </a:prstClr>
                </a:solidFill>
                <a:ea typeface="+mn-ea"/>
                <a:cs typeface="+mn-cs"/>
              </a:rPr>
              <a:pPr defTabSz="685800" rtl="0"/>
              <a:t>6/20/2023</a:t>
            </a:fld>
            <a:endParaRPr lang="en-US" sz="1350" kern="1200">
              <a:solidFill>
                <a:prstClr val="black">
                  <a:tint val="75000"/>
                </a:prstClr>
              </a:solidFill>
              <a:ea typeface="+mn-ea"/>
              <a:cs typeface="+mn-cs"/>
            </a:endParaRPr>
          </a:p>
        </p:txBody>
      </p:sp>
      <p:sp>
        <p:nvSpPr>
          <p:cNvPr id="6" name="Holder 6"/>
          <p:cNvSpPr>
            <a:spLocks noGrp="1"/>
          </p:cNvSpPr>
          <p:nvPr>
            <p:ph type="sldNum" sz="quarter" idx="7"/>
          </p:nvPr>
        </p:nvSpPr>
        <p:spPr>
          <a:xfrm>
            <a:off x="6583680" y="5314951"/>
            <a:ext cx="2103120" cy="207749"/>
          </a:xfrm>
          <a:prstGeom prst="rect">
            <a:avLst/>
          </a:prstGeom>
        </p:spPr>
        <p:txBody>
          <a:bodyPr wrap="square" lIns="0" tIns="0" rIns="0" bIns="0" rtlCol="0">
            <a:spAutoFit/>
          </a:bodyPr>
          <a:lstStyle>
            <a:lvl1pPr algn="r">
              <a:defRPr>
                <a:solidFill>
                  <a:schemeClr val="tx1">
                    <a:tint val="75000"/>
                  </a:schemeClr>
                </a:solidFill>
              </a:defRPr>
            </a:lvl1pPr>
          </a:lstStyle>
          <a:p>
            <a:pPr defTabSz="685800" rtl="0"/>
            <a:fld id="{B6F15528-21DE-4FAA-801E-634DDDAF4B2B}" type="slidenum">
              <a:rPr lang="en-US" sz="1350" kern="1200" smtClean="0">
                <a:solidFill>
                  <a:prstClr val="black">
                    <a:tint val="75000"/>
                  </a:prstClr>
                </a:solidFill>
                <a:ea typeface="+mn-ea"/>
                <a:cs typeface="+mn-cs"/>
              </a:rPr>
              <a:pPr defTabSz="685800" rtl="0"/>
              <a:t>‹#›</a:t>
            </a:fld>
            <a:endParaRPr lang="en-US" sz="1350" kern="1200">
              <a:solidFill>
                <a:prstClr val="black">
                  <a:tint val="75000"/>
                </a:prstClr>
              </a:solidFill>
              <a:ea typeface="+mn-ea"/>
              <a:cs typeface="+mn-cs"/>
            </a:endParaRPr>
          </a:p>
        </p:txBody>
      </p:sp>
    </p:spTree>
    <p:extLst>
      <p:ext uri="{BB962C8B-B14F-4D97-AF65-F5344CB8AC3E}">
        <p14:creationId xmlns:p14="http://schemas.microsoft.com/office/powerpoint/2010/main" val="197890006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4" r:id="rId12"/>
    <p:sldLayoutId id="2147483695"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7"/>
          <a:srcRect b="1317"/>
          <a:stretch>
            <a:fillRect/>
          </a:stretch>
        </p:blipFill>
        <p:spPr>
          <a:xfrm>
            <a:off x="-11421" y="-12353"/>
            <a:ext cx="9379064" cy="5105303"/>
          </a:xfrm>
          <a:prstGeom prst="rect">
            <a:avLst/>
          </a:prstGeom>
          <a:ln w="12700">
            <a:miter lim="400000"/>
          </a:ln>
        </p:spPr>
      </p:pic>
      <p:sp>
        <p:nvSpPr>
          <p:cNvPr id="6" name="Subtitle 5"/>
          <p:cNvSpPr txBox="1"/>
          <p:nvPr/>
        </p:nvSpPr>
        <p:spPr>
          <a:xfrm>
            <a:off x="6042804" y="5421987"/>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675" dirty="0"/>
              <a:t>RRT Advanced Training Package</a:t>
            </a:r>
          </a:p>
        </p:txBody>
      </p:sp>
      <p:sp>
        <p:nvSpPr>
          <p:cNvPr id="8" name="Rounded Rectangle 4"/>
          <p:cNvSpPr/>
          <p:nvPr/>
        </p:nvSpPr>
        <p:spPr>
          <a:xfrm flipV="1">
            <a:off x="3752507" y="2705808"/>
            <a:ext cx="1886382" cy="93187"/>
          </a:xfrm>
          <a:prstGeom prst="roundRect">
            <a:avLst>
              <a:gd name="adj" fmla="val 50000"/>
            </a:avLst>
          </a:prstGeom>
          <a:solidFill>
            <a:schemeClr val="accent3"/>
          </a:solidFill>
          <a:ln w="12700">
            <a:miter lim="400000"/>
          </a:ln>
        </p:spPr>
        <p:txBody>
          <a:bodyPr lIns="34289" rIns="34289" anchor="ctr"/>
          <a:lstStyle/>
          <a:p>
            <a:pPr algn="ctr" hangingPunct="0">
              <a:defRPr sz="700">
                <a:solidFill>
                  <a:srgbClr val="FFFFFF"/>
                </a:solidFill>
                <a:latin typeface="+mn-lt"/>
                <a:ea typeface="+mn-ea"/>
                <a:cs typeface="+mn-cs"/>
                <a:sym typeface="Source Sans Pro Regular"/>
              </a:defRPr>
            </a:pPr>
            <a:endParaRPr sz="525">
              <a:solidFill>
                <a:srgbClr val="FFFFFF"/>
              </a:solidFill>
              <a:latin typeface="Source Sans Pro Regular"/>
              <a:ea typeface="+mn-ea"/>
              <a:cs typeface="+mn-cs"/>
              <a:sym typeface="Source Sans Pro Regular"/>
            </a:endParaRPr>
          </a:p>
        </p:txBody>
      </p:sp>
      <p:sp>
        <p:nvSpPr>
          <p:cNvPr id="9" name="TextBox 5"/>
          <p:cNvSpPr txBox="1"/>
          <p:nvPr/>
        </p:nvSpPr>
        <p:spPr>
          <a:xfrm>
            <a:off x="3300135" y="2249241"/>
            <a:ext cx="279112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pPr hangingPunct="0"/>
            <a:r>
              <a:rPr sz="2400" b="1" dirty="0"/>
              <a:t>Thank you</a:t>
            </a:r>
          </a:p>
        </p:txBody>
      </p:sp>
      <p:sp>
        <p:nvSpPr>
          <p:cNvPr id="10" name="Title Text"/>
          <p:cNvSpPr txBox="1">
            <a:spLocks noGrp="1"/>
          </p:cNvSpPr>
          <p:nvPr>
            <p:ph type="title"/>
          </p:nvPr>
        </p:nvSpPr>
        <p:spPr>
          <a:xfrm>
            <a:off x="457200" y="76728"/>
            <a:ext cx="8229600" cy="12567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333500"/>
            <a:ext cx="8229600" cy="10432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2" name="Slide Number">
            <a:extLst>
              <a:ext uri="{FF2B5EF4-FFF2-40B4-BE49-F238E27FC236}">
                <a16:creationId xmlns:a16="http://schemas.microsoft.com/office/drawing/2014/main" id="{17A9D5D3-DD8D-C0DB-739B-FE8A21C8FBF4}"/>
              </a:ext>
            </a:extLst>
          </p:cNvPr>
          <p:cNvSpPr txBox="1">
            <a:spLocks/>
          </p:cNvSpPr>
          <p:nvPr userDrawn="1"/>
        </p:nvSpPr>
        <p:spPr>
          <a:xfrm>
            <a:off x="8877301" y="5467680"/>
            <a:ext cx="261503" cy="262135"/>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rgbClr val="FFFFFF">
                    <a:lumMod val="50000"/>
                  </a:srgbClr>
                </a:solidFill>
                <a:latin typeface="Source Sans Pro Regular"/>
              </a:rPr>
              <a:pPr/>
              <a:t>‹#›</a:t>
            </a:fld>
            <a:endParaRPr lang="hu-HU" sz="825" dirty="0">
              <a:solidFill>
                <a:srgbClr val="FFFFFF">
                  <a:lumMod val="50000"/>
                </a:srgbClr>
              </a:solidFill>
              <a:latin typeface="Source Sans Pro Regular"/>
            </a:endParaRPr>
          </a:p>
        </p:txBody>
      </p:sp>
      <p:sp>
        <p:nvSpPr>
          <p:cNvPr id="5" name="Subtitle 5">
            <a:extLst>
              <a:ext uri="{FF2B5EF4-FFF2-40B4-BE49-F238E27FC236}">
                <a16:creationId xmlns:a16="http://schemas.microsoft.com/office/drawing/2014/main" id="{AEF38DC9-BC71-5233-160C-7803678F5759}"/>
              </a:ext>
            </a:extLst>
          </p:cNvPr>
          <p:cNvSpPr txBox="1"/>
          <p:nvPr userDrawn="1"/>
        </p:nvSpPr>
        <p:spPr>
          <a:xfrm>
            <a:off x="6042804" y="556004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675" dirty="0"/>
              <a:t>B3 Data </a:t>
            </a:r>
            <a:r>
              <a:rPr sz="675" dirty="0" err="1"/>
              <a:t>manag</a:t>
            </a:r>
            <a:r>
              <a:rPr lang="hu-HU" sz="675" dirty="0"/>
              <a:t>ement</a:t>
            </a:r>
            <a:endParaRPr sz="675" dirty="0"/>
          </a:p>
        </p:txBody>
      </p:sp>
      <p:pic>
        <p:nvPicPr>
          <p:cNvPr id="13" name="Picture 12" descr="A picture containing text, font, graphics, logo&#10;&#10;Description automatically generated">
            <a:extLst>
              <a:ext uri="{FF2B5EF4-FFF2-40B4-BE49-F238E27FC236}">
                <a16:creationId xmlns:a16="http://schemas.microsoft.com/office/drawing/2014/main" id="{90CD32AC-49FD-4093-BA75-62AAB88DED46}"/>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8306254" y="112195"/>
            <a:ext cx="754380" cy="751488"/>
          </a:xfrm>
          <a:prstGeom prst="rect">
            <a:avLst/>
          </a:prstGeom>
          <a:ln>
            <a:noFill/>
          </a:ln>
        </p:spPr>
      </p:pic>
      <p:pic>
        <p:nvPicPr>
          <p:cNvPr id="14" name="Picture 13" descr="A logo of the united nations organization&#10;&#10;Description automatically generated with low confidence">
            <a:extLst>
              <a:ext uri="{FF2B5EF4-FFF2-40B4-BE49-F238E27FC236}">
                <a16:creationId xmlns:a16="http://schemas.microsoft.com/office/drawing/2014/main" id="{5FDCEB07-42CA-45D5-BE2A-E6520AEC9CD1}"/>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93471" y="5203209"/>
            <a:ext cx="600033" cy="440903"/>
          </a:xfrm>
          <a:prstGeom prst="rect">
            <a:avLst/>
          </a:prstGeom>
        </p:spPr>
      </p:pic>
    </p:spTree>
    <p:extLst>
      <p:ext uri="{BB962C8B-B14F-4D97-AF65-F5344CB8AC3E}">
        <p14:creationId xmlns:p14="http://schemas.microsoft.com/office/powerpoint/2010/main" val="645123145"/>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7" r:id="rId7"/>
    <p:sldLayoutId id="2147483978" r:id="rId8"/>
    <p:sldLayoutId id="2147483979" r:id="rId9"/>
    <p:sldLayoutId id="2147483980" r:id="rId10"/>
    <p:sldLayoutId id="2147483981" r:id="rId11"/>
    <p:sldLayoutId id="2147483982" r:id="rId12"/>
    <p:sldLayoutId id="2147483983" r:id="rId13"/>
    <p:sldLayoutId id="2147483984" r:id="rId14"/>
    <p:sldLayoutId id="2147483985" r:id="rId15"/>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n-lt"/>
          <a:ea typeface="+mn-ea"/>
          <a:cs typeface="+mn-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63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60"/>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11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1"/>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11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300">
                <a:solidFill>
                  <a:srgbClr val="FFFFFF"/>
                </a:solidFill>
                <a:ea typeface="Calibri"/>
              </a:rPr>
              <a:t>Rapid Response Teams Training</a:t>
            </a: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3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5275275"/>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00">
                <a:solidFill>
                  <a:schemeClr val="bg1"/>
                </a:solidFill>
              </a:rPr>
              <a:pPr rtl="0" eaLnBrk="1" hangingPunct="1"/>
              <a:t>‹#›</a:t>
            </a:fld>
            <a:endParaRPr lang="en-US" sz="1400">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00">
                <a:cs typeface="Calibri" pitchFamily="34" charset="0"/>
                <a:sym typeface="Calibri" pitchFamily="34" charset="0"/>
              </a:endParaRPr>
            </a:p>
          </p:txBody>
        </p:sp>
        <p:pic>
          <p:nvPicPr>
            <p:cNvPr id="1036" name="image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132482" y="0"/>
            <a:ext cx="918000" cy="1020000"/>
          </a:xfrm>
          <a:prstGeom prst="rect">
            <a:avLst/>
          </a:prstGeom>
        </p:spPr>
      </p:pic>
    </p:spTree>
    <p:extLst>
      <p:ext uri="{BB962C8B-B14F-4D97-AF65-F5344CB8AC3E}">
        <p14:creationId xmlns:p14="http://schemas.microsoft.com/office/powerpoint/2010/main" val="153317749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92" r:id="rId3"/>
    <p:sldLayoutId id="2147483930" r:id="rId4"/>
    <p:sldLayoutId id="2147483785" r:id="rId5"/>
    <p:sldLayoutId id="2147483786" r:id="rId6"/>
    <p:sldLayoutId id="2147483787" r:id="rId7"/>
    <p:sldLayoutId id="2147483788" r:id="rId8"/>
    <p:sldLayoutId id="2147483789" r:id="rId9"/>
    <p:sldLayoutId id="2147483790" r:id="rId10"/>
    <p:sldLayoutId id="2147483791" r:id="rId11"/>
  </p:sldLayoutIdLst>
  <p:hf hdr="0" ftr="0" dt="0"/>
  <p:txStyles>
    <p:title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00" kern="1200">
          <a:solidFill>
            <a:schemeClr val="tx1"/>
          </a:solidFill>
          <a:latin typeface="+mn-lt"/>
          <a:ea typeface="+mn-ea"/>
          <a:cs typeface="+mn-cs"/>
        </a:defRPr>
      </a:lvl1pPr>
      <a:lvl2pPr marL="411480" algn="l" defTabSz="822960" rtl="0" eaLnBrk="1" latinLnBrk="0" hangingPunct="1">
        <a:defRPr sz="1600" kern="1200">
          <a:solidFill>
            <a:schemeClr val="tx1"/>
          </a:solidFill>
          <a:latin typeface="+mn-lt"/>
          <a:ea typeface="+mn-ea"/>
          <a:cs typeface="+mn-cs"/>
        </a:defRPr>
      </a:lvl2pPr>
      <a:lvl3pPr marL="822960" algn="l" defTabSz="822960" rtl="0" eaLnBrk="1" latinLnBrk="0" hangingPunct="1">
        <a:defRPr sz="1600" kern="1200">
          <a:solidFill>
            <a:schemeClr val="tx1"/>
          </a:solidFill>
          <a:latin typeface="+mn-lt"/>
          <a:ea typeface="+mn-ea"/>
          <a:cs typeface="+mn-cs"/>
        </a:defRPr>
      </a:lvl3pPr>
      <a:lvl4pPr marL="1234440" algn="l" defTabSz="822960" rtl="0" eaLnBrk="1" latinLnBrk="0" hangingPunct="1">
        <a:defRPr sz="1600" kern="1200">
          <a:solidFill>
            <a:schemeClr val="tx1"/>
          </a:solidFill>
          <a:latin typeface="+mn-lt"/>
          <a:ea typeface="+mn-ea"/>
          <a:cs typeface="+mn-cs"/>
        </a:defRPr>
      </a:lvl4pPr>
      <a:lvl5pPr marL="1645920" algn="l" defTabSz="822960" rtl="0" eaLnBrk="1" latinLnBrk="0" hangingPunct="1">
        <a:defRPr sz="1600" kern="1200">
          <a:solidFill>
            <a:schemeClr val="tx1"/>
          </a:solidFill>
          <a:latin typeface="+mn-lt"/>
          <a:ea typeface="+mn-ea"/>
          <a:cs typeface="+mn-cs"/>
        </a:defRPr>
      </a:lvl5pPr>
      <a:lvl6pPr marL="2057400" algn="l" defTabSz="822960" rtl="0" eaLnBrk="1" latinLnBrk="0" hangingPunct="1">
        <a:defRPr sz="1600" kern="1200">
          <a:solidFill>
            <a:schemeClr val="tx1"/>
          </a:solidFill>
          <a:latin typeface="+mn-lt"/>
          <a:ea typeface="+mn-ea"/>
          <a:cs typeface="+mn-cs"/>
        </a:defRPr>
      </a:lvl6pPr>
      <a:lvl7pPr marL="2468880" algn="l" defTabSz="822960" rtl="0" eaLnBrk="1" latinLnBrk="0" hangingPunct="1">
        <a:defRPr sz="1600" kern="1200">
          <a:solidFill>
            <a:schemeClr val="tx1"/>
          </a:solidFill>
          <a:latin typeface="+mn-lt"/>
          <a:ea typeface="+mn-ea"/>
          <a:cs typeface="+mn-cs"/>
        </a:defRPr>
      </a:lvl7pPr>
      <a:lvl8pPr marL="2880360" algn="l" defTabSz="822960" rtl="0" eaLnBrk="1" latinLnBrk="0" hangingPunct="1">
        <a:defRPr sz="1600" kern="1200">
          <a:solidFill>
            <a:schemeClr val="tx1"/>
          </a:solidFill>
          <a:latin typeface="+mn-lt"/>
          <a:ea typeface="+mn-ea"/>
          <a:cs typeface="+mn-cs"/>
        </a:defRPr>
      </a:lvl8pPr>
      <a:lvl9pPr marL="3291840" algn="l" defTabSz="822960"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63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61"/>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10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2"/>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10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00">
                <a:solidFill>
                  <a:srgbClr val="FFFFFF"/>
                </a:solidFill>
                <a:ea typeface="Calibri"/>
              </a:rPr>
              <a:t>Rapid Response Teams Training</a:t>
            </a: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5275276"/>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300">
                <a:solidFill>
                  <a:schemeClr val="bg1"/>
                </a:solidFill>
              </a:rPr>
              <a:pPr rtl="0" eaLnBrk="1" hangingPunct="1"/>
              <a:t>‹#›</a:t>
            </a:fld>
            <a:endParaRPr lang="en-US" sz="1300">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400">
                <a:cs typeface="Calibri" pitchFamily="34" charset="0"/>
                <a:sym typeface="Calibri" pitchFamily="34" charset="0"/>
              </a:endParaRPr>
            </a:p>
          </p:txBody>
        </p:sp>
        <p:pic>
          <p:nvPicPr>
            <p:cNvPr id="1036" name="image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132482" y="0"/>
            <a:ext cx="918000" cy="1020000"/>
          </a:xfrm>
          <a:prstGeom prst="rect">
            <a:avLst/>
          </a:prstGeom>
        </p:spPr>
      </p:pic>
    </p:spTree>
    <p:extLst>
      <p:ext uri="{BB962C8B-B14F-4D97-AF65-F5344CB8AC3E}">
        <p14:creationId xmlns:p14="http://schemas.microsoft.com/office/powerpoint/2010/main" val="1533177493"/>
      </p:ext>
    </p:extLst>
  </p:cSld>
  <p:clrMap bg1="lt1" tx1="dk1" bg2="lt2" tx2="dk2" accent1="accent1" accent2="accent2" accent3="accent3" accent4="accent4" accent5="accent5" accent6="accent6" hlink="hlink" folHlink="folHlink"/>
  <p:sldLayoutIdLst>
    <p:sldLayoutId id="2147483852" r:id="rId1"/>
    <p:sldLayoutId id="2147483846" r:id="rId2"/>
    <p:sldLayoutId id="2147483853" r:id="rId3"/>
    <p:sldLayoutId id="2147483848" r:id="rId4"/>
    <p:sldLayoutId id="2147483849" r:id="rId5"/>
    <p:sldLayoutId id="2147483850" r:id="rId6"/>
    <p:sldLayoutId id="2147483854" r:id="rId7"/>
    <p:sldLayoutId id="2147483847" r:id="rId8"/>
    <p:sldLayoutId id="2147483929" r:id="rId9"/>
    <p:sldLayoutId id="2147483927" r:id="rId10"/>
    <p:sldLayoutId id="2147483928" r:id="rId11"/>
  </p:sldLayoutIdLst>
  <p:hf hdr="0" ftr="0" dt="0"/>
  <p:txStyles>
    <p:titleStyle>
      <a:lvl1pPr algn="ctr" rtl="0" eaLnBrk="0" fontAlgn="base" hangingPunct="0">
        <a:spcBef>
          <a:spcPct val="0"/>
        </a:spcBef>
        <a:spcAft>
          <a:spcPct val="0"/>
        </a:spcAft>
        <a:defRPr sz="26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600">
          <a:solidFill>
            <a:srgbClr val="632523"/>
          </a:solidFill>
          <a:latin typeface="Arial" charset="0"/>
          <a:cs typeface="Arial" charset="0"/>
        </a:defRPr>
      </a:lvl2pPr>
      <a:lvl3pPr algn="ctr" rtl="0" eaLnBrk="0" fontAlgn="base" hangingPunct="0">
        <a:spcBef>
          <a:spcPct val="0"/>
        </a:spcBef>
        <a:spcAft>
          <a:spcPct val="0"/>
        </a:spcAft>
        <a:defRPr sz="3600">
          <a:solidFill>
            <a:srgbClr val="632523"/>
          </a:solidFill>
          <a:latin typeface="Arial" charset="0"/>
          <a:cs typeface="Arial" charset="0"/>
        </a:defRPr>
      </a:lvl3pPr>
      <a:lvl4pPr algn="ctr" rtl="0" eaLnBrk="0" fontAlgn="base" hangingPunct="0">
        <a:spcBef>
          <a:spcPct val="0"/>
        </a:spcBef>
        <a:spcAft>
          <a:spcPct val="0"/>
        </a:spcAft>
        <a:defRPr sz="3600">
          <a:solidFill>
            <a:srgbClr val="632523"/>
          </a:solidFill>
          <a:latin typeface="Arial" charset="0"/>
          <a:cs typeface="Arial" charset="0"/>
        </a:defRPr>
      </a:lvl4pPr>
      <a:lvl5pPr algn="ctr" rtl="0" eaLnBrk="0" fontAlgn="base" hangingPunct="0">
        <a:spcBef>
          <a:spcPct val="0"/>
        </a:spcBef>
        <a:spcAft>
          <a:spcPct val="0"/>
        </a:spcAft>
        <a:defRPr sz="3600">
          <a:solidFill>
            <a:srgbClr val="632523"/>
          </a:solidFill>
          <a:latin typeface="Arial" charset="0"/>
          <a:cs typeface="Arial" charset="0"/>
        </a:defRPr>
      </a:lvl5pPr>
      <a:lvl6pPr marL="370332" algn="ctr" rtl="0" fontAlgn="base">
        <a:spcBef>
          <a:spcPct val="0"/>
        </a:spcBef>
        <a:spcAft>
          <a:spcPct val="0"/>
        </a:spcAft>
        <a:defRPr sz="3600">
          <a:solidFill>
            <a:srgbClr val="632523"/>
          </a:solidFill>
          <a:latin typeface="Arial" charset="0"/>
          <a:cs typeface="Arial" charset="0"/>
        </a:defRPr>
      </a:lvl6pPr>
      <a:lvl7pPr marL="740664" algn="ctr" rtl="0" fontAlgn="base">
        <a:spcBef>
          <a:spcPct val="0"/>
        </a:spcBef>
        <a:spcAft>
          <a:spcPct val="0"/>
        </a:spcAft>
        <a:defRPr sz="3600">
          <a:solidFill>
            <a:srgbClr val="632523"/>
          </a:solidFill>
          <a:latin typeface="Arial" charset="0"/>
          <a:cs typeface="Arial" charset="0"/>
        </a:defRPr>
      </a:lvl7pPr>
      <a:lvl8pPr marL="1110996" algn="ctr" rtl="0" fontAlgn="base">
        <a:spcBef>
          <a:spcPct val="0"/>
        </a:spcBef>
        <a:spcAft>
          <a:spcPct val="0"/>
        </a:spcAft>
        <a:defRPr sz="3600">
          <a:solidFill>
            <a:srgbClr val="632523"/>
          </a:solidFill>
          <a:latin typeface="Arial" charset="0"/>
          <a:cs typeface="Arial" charset="0"/>
        </a:defRPr>
      </a:lvl8pPr>
      <a:lvl9pPr marL="1481328" algn="ctr" rtl="0" fontAlgn="base">
        <a:spcBef>
          <a:spcPct val="0"/>
        </a:spcBef>
        <a:spcAft>
          <a:spcPct val="0"/>
        </a:spcAft>
        <a:defRPr sz="3600">
          <a:solidFill>
            <a:srgbClr val="632523"/>
          </a:solidFill>
          <a:latin typeface="Arial" charset="0"/>
          <a:cs typeface="Arial" charset="0"/>
        </a:defRPr>
      </a:lvl9pPr>
    </p:titleStyle>
    <p:bodyStyle>
      <a:lvl1pPr marL="277749" indent="-277749"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1pPr>
      <a:lvl2pPr marL="601790" indent="-231458"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2pPr>
      <a:lvl3pPr marL="925830" indent="-185166"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3pPr>
      <a:lvl4pPr marL="1296162" indent="-185166" algn="l" rtl="0" eaLnBrk="0" fontAlgn="base" hangingPunct="0">
        <a:spcBef>
          <a:spcPct val="20000"/>
        </a:spcBef>
        <a:spcAft>
          <a:spcPct val="0"/>
        </a:spcAft>
        <a:buFont typeface="Arial" charset="0"/>
        <a:buChar char="–"/>
        <a:defRPr sz="1300" kern="1200">
          <a:solidFill>
            <a:srgbClr val="10253F"/>
          </a:solidFill>
          <a:latin typeface="Arial" pitchFamily="34" charset="0"/>
          <a:ea typeface="+mn-ea"/>
          <a:cs typeface="Arial" pitchFamily="34" charset="0"/>
        </a:defRPr>
      </a:lvl4pPr>
      <a:lvl5pPr marL="1666494" indent="-185166" algn="l" rtl="0" eaLnBrk="0" fontAlgn="base" hangingPunct="0">
        <a:spcBef>
          <a:spcPct val="20000"/>
        </a:spcBef>
        <a:spcAft>
          <a:spcPct val="0"/>
        </a:spcAft>
        <a:buFont typeface="Arial" charset="0"/>
        <a:buChar char="»"/>
        <a:defRPr sz="1300" kern="1200">
          <a:solidFill>
            <a:srgbClr val="10253F"/>
          </a:solidFill>
          <a:latin typeface="Arial" pitchFamily="34" charset="0"/>
          <a:ea typeface="+mn-ea"/>
          <a:cs typeface="Arial" pitchFamily="34" charset="0"/>
        </a:defRPr>
      </a:lvl5pPr>
      <a:lvl6pPr marL="2036826" indent="-185166" algn="l" defTabSz="740664"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407158" indent="-185166" algn="l" defTabSz="740664"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777490" indent="-185166" algn="l" defTabSz="740664"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147822" indent="-185166" algn="l" defTabSz="740664"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40664" rtl="0" eaLnBrk="1" latinLnBrk="0" hangingPunct="1">
        <a:defRPr sz="1400" kern="1200">
          <a:solidFill>
            <a:schemeClr val="tx1"/>
          </a:solidFill>
          <a:latin typeface="+mn-lt"/>
          <a:ea typeface="+mn-ea"/>
          <a:cs typeface="+mn-cs"/>
        </a:defRPr>
      </a:lvl1pPr>
      <a:lvl2pPr marL="370332" algn="l" defTabSz="740664" rtl="0" eaLnBrk="1" latinLnBrk="0" hangingPunct="1">
        <a:defRPr sz="1400" kern="1200">
          <a:solidFill>
            <a:schemeClr val="tx1"/>
          </a:solidFill>
          <a:latin typeface="+mn-lt"/>
          <a:ea typeface="+mn-ea"/>
          <a:cs typeface="+mn-cs"/>
        </a:defRPr>
      </a:lvl2pPr>
      <a:lvl3pPr marL="740664" algn="l" defTabSz="740664" rtl="0" eaLnBrk="1" latinLnBrk="0" hangingPunct="1">
        <a:defRPr sz="1400" kern="1200">
          <a:solidFill>
            <a:schemeClr val="tx1"/>
          </a:solidFill>
          <a:latin typeface="+mn-lt"/>
          <a:ea typeface="+mn-ea"/>
          <a:cs typeface="+mn-cs"/>
        </a:defRPr>
      </a:lvl3pPr>
      <a:lvl4pPr marL="1110996" algn="l" defTabSz="740664" rtl="0" eaLnBrk="1" latinLnBrk="0" hangingPunct="1">
        <a:defRPr sz="1400" kern="1200">
          <a:solidFill>
            <a:schemeClr val="tx1"/>
          </a:solidFill>
          <a:latin typeface="+mn-lt"/>
          <a:ea typeface="+mn-ea"/>
          <a:cs typeface="+mn-cs"/>
        </a:defRPr>
      </a:lvl4pPr>
      <a:lvl5pPr marL="1481328" algn="l" defTabSz="740664" rtl="0" eaLnBrk="1" latinLnBrk="0" hangingPunct="1">
        <a:defRPr sz="1400" kern="1200">
          <a:solidFill>
            <a:schemeClr val="tx1"/>
          </a:solidFill>
          <a:latin typeface="+mn-lt"/>
          <a:ea typeface="+mn-ea"/>
          <a:cs typeface="+mn-cs"/>
        </a:defRPr>
      </a:lvl5pPr>
      <a:lvl6pPr marL="1851660" algn="l" defTabSz="740664" rtl="0" eaLnBrk="1" latinLnBrk="0" hangingPunct="1">
        <a:defRPr sz="1400" kern="1200">
          <a:solidFill>
            <a:schemeClr val="tx1"/>
          </a:solidFill>
          <a:latin typeface="+mn-lt"/>
          <a:ea typeface="+mn-ea"/>
          <a:cs typeface="+mn-cs"/>
        </a:defRPr>
      </a:lvl6pPr>
      <a:lvl7pPr marL="2221992" algn="l" defTabSz="740664" rtl="0" eaLnBrk="1" latinLnBrk="0" hangingPunct="1">
        <a:defRPr sz="1400" kern="1200">
          <a:solidFill>
            <a:schemeClr val="tx1"/>
          </a:solidFill>
          <a:latin typeface="+mn-lt"/>
          <a:ea typeface="+mn-ea"/>
          <a:cs typeface="+mn-cs"/>
        </a:defRPr>
      </a:lvl7pPr>
      <a:lvl8pPr marL="2592324" algn="l" defTabSz="740664" rtl="0" eaLnBrk="1" latinLnBrk="0" hangingPunct="1">
        <a:defRPr sz="1400" kern="1200">
          <a:solidFill>
            <a:schemeClr val="tx1"/>
          </a:solidFill>
          <a:latin typeface="+mn-lt"/>
          <a:ea typeface="+mn-ea"/>
          <a:cs typeface="+mn-cs"/>
        </a:defRPr>
      </a:lvl8pPr>
      <a:lvl9pPr marL="2962656" algn="l" defTabSz="740664"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7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59"/>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10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0"/>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1000" smtClean="0">
                <a:solidFill>
                  <a:srgbClr val="898989"/>
                </a:solidFill>
              </a:defRPr>
            </a:lvl1pPr>
          </a:lstStyle>
          <a:p>
            <a:pPr rtl="0">
              <a:defRPr/>
            </a:pPr>
            <a:fld id="{F023CA5C-6A36-4E00-B69B-20CF574ABB6C}" type="slidenum">
              <a:rPr lang="en-US"/>
              <a:pPr rtl="0">
                <a:defRPr/>
              </a:pPr>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00">
                <a:solidFill>
                  <a:srgbClr val="FFFFFF"/>
                </a:solidFill>
                <a:ea typeface="Calibri"/>
              </a:rPr>
              <a:t>Rapid Response Teams Training</a:t>
            </a:r>
            <a:endParaRPr lang="fr-FR" sz="1200" dirty="0">
              <a:solidFill>
                <a:srgbClr val="FFFFFF"/>
              </a:solidFill>
              <a:ea typeface="Calibri"/>
            </a:endParaRP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5401470"/>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fld id="{3BA5DFF5-C0B1-4D2F-814C-8D2D34D01946}" type="slidenum">
              <a:rPr lang="en-US" sz="1300" smtClean="0">
                <a:solidFill>
                  <a:schemeClr val="bg1"/>
                </a:solidFill>
              </a:rPr>
              <a:pPr rtl="0" eaLnBrk="1" hangingPunct="1">
                <a:defRPr/>
              </a:pPr>
              <a:t>‹#›</a:t>
            </a:fld>
            <a:endParaRPr lang="en-US" sz="1300">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5398824"/>
            <a:ext cx="171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r>
              <a:rPr lang="fr" sz="1000">
                <a:solidFill>
                  <a:schemeClr val="bg1"/>
                </a:solidFill>
                <a:latin typeface="Arial Narrow" pitchFamily="34" charset="0"/>
              </a:rPr>
              <a:t>Rapid Response Teams Training</a:t>
            </a:r>
            <a:endParaRPr lang="en-GB" sz="1000" dirty="0">
              <a:solidFill>
                <a:schemeClr val="bg1"/>
              </a:solidFill>
              <a:latin typeface="Arial Narrow" pitchFamily="34" charset="0"/>
            </a:endParaRPr>
          </a:p>
        </p:txBody>
      </p:sp>
    </p:spTree>
    <p:extLst>
      <p:ext uri="{BB962C8B-B14F-4D97-AF65-F5344CB8AC3E}">
        <p14:creationId xmlns:p14="http://schemas.microsoft.com/office/powerpoint/2010/main" val="3304109773"/>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37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3700">
          <a:solidFill>
            <a:srgbClr val="632523"/>
          </a:solidFill>
          <a:latin typeface="Arial" charset="0"/>
          <a:cs typeface="Arial" charset="0"/>
        </a:defRPr>
      </a:lvl2pPr>
      <a:lvl3pPr algn="ctr" rtl="0" eaLnBrk="0" fontAlgn="base" hangingPunct="0">
        <a:spcBef>
          <a:spcPct val="0"/>
        </a:spcBef>
        <a:spcAft>
          <a:spcPct val="0"/>
        </a:spcAft>
        <a:defRPr sz="3700">
          <a:solidFill>
            <a:srgbClr val="632523"/>
          </a:solidFill>
          <a:latin typeface="Arial" charset="0"/>
          <a:cs typeface="Arial" charset="0"/>
        </a:defRPr>
      </a:lvl3pPr>
      <a:lvl4pPr algn="ctr" rtl="0" eaLnBrk="0" fontAlgn="base" hangingPunct="0">
        <a:spcBef>
          <a:spcPct val="0"/>
        </a:spcBef>
        <a:spcAft>
          <a:spcPct val="0"/>
        </a:spcAft>
        <a:defRPr sz="3700">
          <a:solidFill>
            <a:srgbClr val="632523"/>
          </a:solidFill>
          <a:latin typeface="Arial" charset="0"/>
          <a:cs typeface="Arial" charset="0"/>
        </a:defRPr>
      </a:lvl4pPr>
      <a:lvl5pPr algn="ctr" rtl="0" eaLnBrk="0" fontAlgn="base" hangingPunct="0">
        <a:spcBef>
          <a:spcPct val="0"/>
        </a:spcBef>
        <a:spcAft>
          <a:spcPct val="0"/>
        </a:spcAft>
        <a:defRPr sz="3700">
          <a:solidFill>
            <a:srgbClr val="632523"/>
          </a:solidFill>
          <a:latin typeface="Arial" charset="0"/>
          <a:cs typeface="Arial" charset="0"/>
        </a:defRPr>
      </a:lvl5pPr>
      <a:lvl6pPr marL="380985" algn="ctr" rtl="0" fontAlgn="base">
        <a:spcBef>
          <a:spcPct val="0"/>
        </a:spcBef>
        <a:spcAft>
          <a:spcPct val="0"/>
        </a:spcAft>
        <a:defRPr sz="3700">
          <a:solidFill>
            <a:srgbClr val="632523"/>
          </a:solidFill>
          <a:latin typeface="Arial" charset="0"/>
          <a:cs typeface="Arial" charset="0"/>
        </a:defRPr>
      </a:lvl6pPr>
      <a:lvl7pPr marL="761970" algn="ctr" rtl="0" fontAlgn="base">
        <a:spcBef>
          <a:spcPct val="0"/>
        </a:spcBef>
        <a:spcAft>
          <a:spcPct val="0"/>
        </a:spcAft>
        <a:defRPr sz="3700">
          <a:solidFill>
            <a:srgbClr val="632523"/>
          </a:solidFill>
          <a:latin typeface="Arial" charset="0"/>
          <a:cs typeface="Arial" charset="0"/>
        </a:defRPr>
      </a:lvl7pPr>
      <a:lvl8pPr marL="1142954" algn="ctr" rtl="0" fontAlgn="base">
        <a:spcBef>
          <a:spcPct val="0"/>
        </a:spcBef>
        <a:spcAft>
          <a:spcPct val="0"/>
        </a:spcAft>
        <a:defRPr sz="3700">
          <a:solidFill>
            <a:srgbClr val="632523"/>
          </a:solidFill>
          <a:latin typeface="Arial" charset="0"/>
          <a:cs typeface="Arial" charset="0"/>
        </a:defRPr>
      </a:lvl8pPr>
      <a:lvl9pPr marL="1523939" algn="ctr" rtl="0" fontAlgn="base">
        <a:spcBef>
          <a:spcPct val="0"/>
        </a:spcBef>
        <a:spcAft>
          <a:spcPct val="0"/>
        </a:spcAft>
        <a:defRPr sz="3700">
          <a:solidFill>
            <a:srgbClr val="632523"/>
          </a:solidFill>
          <a:latin typeface="Arial" charset="0"/>
          <a:cs typeface="Arial" charset="0"/>
        </a:defRPr>
      </a:lvl9pPr>
    </p:titleStyle>
    <p:bodyStyle>
      <a:lvl1pPr marL="285739" indent="-285739" algn="l" rtl="0" eaLnBrk="0" fontAlgn="base" hangingPunct="0">
        <a:spcBef>
          <a:spcPct val="20000"/>
        </a:spcBef>
        <a:spcAft>
          <a:spcPct val="0"/>
        </a:spcAft>
        <a:buFont typeface="Arial" charset="0"/>
        <a:buChar char="•"/>
        <a:defRPr sz="2700" kern="1200">
          <a:solidFill>
            <a:srgbClr val="10253F"/>
          </a:solidFill>
          <a:latin typeface="Arial" pitchFamily="34" charset="0"/>
          <a:ea typeface="+mn-ea"/>
          <a:cs typeface="Arial" pitchFamily="34" charset="0"/>
        </a:defRPr>
      </a:lvl1pPr>
      <a:lvl2pPr marL="619100" indent="-238115" algn="l" rtl="0" eaLnBrk="0" fontAlgn="base" hangingPunct="0">
        <a:spcBef>
          <a:spcPct val="20000"/>
        </a:spcBef>
        <a:spcAft>
          <a:spcPct val="0"/>
        </a:spcAft>
        <a:buFont typeface="Arial" charset="0"/>
        <a:buChar char="–"/>
        <a:defRPr sz="2300" kern="1200">
          <a:solidFill>
            <a:srgbClr val="10253F"/>
          </a:solidFill>
          <a:latin typeface="Arial" pitchFamily="34" charset="0"/>
          <a:ea typeface="+mn-ea"/>
          <a:cs typeface="Arial" pitchFamily="34" charset="0"/>
        </a:defRPr>
      </a:lvl2pPr>
      <a:lvl3pPr marL="952462" indent="-190492"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3pPr>
      <a:lvl4pPr marL="1333447" indent="-190492"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4pPr>
      <a:lvl5pPr marL="1714431" indent="-190492"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5pPr>
      <a:lvl6pPr marL="2095416"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63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60"/>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108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1"/>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108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60">
                <a:solidFill>
                  <a:srgbClr val="FFFFFF"/>
                </a:solidFill>
                <a:ea typeface="Calibri"/>
              </a:rPr>
              <a:t>Rapid Response Teams Training</a:t>
            </a: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6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5275275"/>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40">
                <a:solidFill>
                  <a:schemeClr val="bg1"/>
                </a:solidFill>
              </a:rPr>
              <a:pPr rtl="0" eaLnBrk="1" hangingPunct="1"/>
              <a:t>‹#›</a:t>
            </a:fld>
            <a:endParaRPr lang="en-US" sz="1440">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2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32482" y="0"/>
            <a:ext cx="918000" cy="1020000"/>
          </a:xfrm>
          <a:prstGeom prst="rect">
            <a:avLst/>
          </a:prstGeom>
        </p:spPr>
      </p:pic>
    </p:spTree>
    <p:extLst>
      <p:ext uri="{BB962C8B-B14F-4D97-AF65-F5344CB8AC3E}">
        <p14:creationId xmlns:p14="http://schemas.microsoft.com/office/powerpoint/2010/main" val="1533177493"/>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58" r:id="rId12"/>
  </p:sldLayoutIdLst>
  <p:txStyles>
    <p:titleStyle>
      <a:lvl1pPr algn="ctr" rtl="0" eaLnBrk="0" fontAlgn="base" hangingPunct="0">
        <a:spcBef>
          <a:spcPct val="0"/>
        </a:spcBef>
        <a:spcAft>
          <a:spcPct val="0"/>
        </a:spcAft>
        <a:defRPr sz="28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7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59"/>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10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0"/>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1000" smtClean="0">
                <a:solidFill>
                  <a:srgbClr val="898989"/>
                </a:solidFill>
              </a:defRPr>
            </a:lvl1pPr>
          </a:lstStyle>
          <a:p>
            <a:pPr rtl="0">
              <a:defRPr/>
            </a:pPr>
            <a:fld id="{F023CA5C-6A36-4E00-B69B-20CF574ABB6C}" type="slidenum">
              <a:rPr lang="en-US"/>
              <a:pPr rtl="0">
                <a:defRPr/>
              </a:pPr>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167">
                <a:solidFill>
                  <a:srgbClr val="FFFFFF"/>
                </a:solidFill>
                <a:ea typeface="Calibri"/>
              </a:rPr>
              <a:t>Rapid Response Teams Training</a:t>
            </a:r>
            <a:endParaRPr lang="fr-FR" sz="1167" dirty="0">
              <a:solidFill>
                <a:srgbClr val="FFFFFF"/>
              </a:solidFill>
              <a:ea typeface="Calibri"/>
            </a:endParaRP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167">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5401470"/>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fld id="{3BA5DFF5-C0B1-4D2F-814C-8D2D34D01946}" type="slidenum">
              <a:rPr lang="en-US" sz="1333" smtClean="0">
                <a:solidFill>
                  <a:schemeClr val="bg1"/>
                </a:solidFill>
              </a:rPr>
              <a:pPr rtl="0" eaLnBrk="1" hangingPunct="1">
                <a:defRPr/>
              </a:pPr>
              <a:t>‹#›</a:t>
            </a:fld>
            <a:endParaRPr lang="en-US" sz="1333">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50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5398824"/>
            <a:ext cx="171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r>
              <a:rPr lang="fr" sz="1000">
                <a:solidFill>
                  <a:schemeClr val="bg1"/>
                </a:solidFill>
                <a:latin typeface="Arial Narrow" pitchFamily="34" charset="0"/>
              </a:rPr>
              <a:t>Rapid Response Teams Training</a:t>
            </a:r>
            <a:endParaRPr lang="en-GB" sz="1000">
              <a:solidFill>
                <a:schemeClr val="bg1"/>
              </a:solidFill>
              <a:latin typeface="Arial Narrow" pitchFamily="34" charset="0"/>
            </a:endParaRPr>
          </a:p>
        </p:txBody>
      </p:sp>
    </p:spTree>
    <p:extLst>
      <p:ext uri="{BB962C8B-B14F-4D97-AF65-F5344CB8AC3E}">
        <p14:creationId xmlns:p14="http://schemas.microsoft.com/office/powerpoint/2010/main" val="1432974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3667"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3667">
          <a:solidFill>
            <a:srgbClr val="632523"/>
          </a:solidFill>
          <a:latin typeface="Arial" charset="0"/>
          <a:cs typeface="Arial" charset="0"/>
        </a:defRPr>
      </a:lvl2pPr>
      <a:lvl3pPr algn="ctr" rtl="0" eaLnBrk="0" fontAlgn="base" hangingPunct="0">
        <a:spcBef>
          <a:spcPct val="0"/>
        </a:spcBef>
        <a:spcAft>
          <a:spcPct val="0"/>
        </a:spcAft>
        <a:defRPr sz="3667">
          <a:solidFill>
            <a:srgbClr val="632523"/>
          </a:solidFill>
          <a:latin typeface="Arial" charset="0"/>
          <a:cs typeface="Arial" charset="0"/>
        </a:defRPr>
      </a:lvl3pPr>
      <a:lvl4pPr algn="ctr" rtl="0" eaLnBrk="0" fontAlgn="base" hangingPunct="0">
        <a:spcBef>
          <a:spcPct val="0"/>
        </a:spcBef>
        <a:spcAft>
          <a:spcPct val="0"/>
        </a:spcAft>
        <a:defRPr sz="3667">
          <a:solidFill>
            <a:srgbClr val="632523"/>
          </a:solidFill>
          <a:latin typeface="Arial" charset="0"/>
          <a:cs typeface="Arial" charset="0"/>
        </a:defRPr>
      </a:lvl4pPr>
      <a:lvl5pPr algn="ctr" rtl="0" eaLnBrk="0" fontAlgn="base" hangingPunct="0">
        <a:spcBef>
          <a:spcPct val="0"/>
        </a:spcBef>
        <a:spcAft>
          <a:spcPct val="0"/>
        </a:spcAft>
        <a:defRPr sz="3667">
          <a:solidFill>
            <a:srgbClr val="632523"/>
          </a:solidFill>
          <a:latin typeface="Arial" charset="0"/>
          <a:cs typeface="Arial" charset="0"/>
        </a:defRPr>
      </a:lvl5pPr>
      <a:lvl6pPr marL="380985" algn="ctr" rtl="0" fontAlgn="base">
        <a:spcBef>
          <a:spcPct val="0"/>
        </a:spcBef>
        <a:spcAft>
          <a:spcPct val="0"/>
        </a:spcAft>
        <a:defRPr sz="3667">
          <a:solidFill>
            <a:srgbClr val="632523"/>
          </a:solidFill>
          <a:latin typeface="Arial" charset="0"/>
          <a:cs typeface="Arial" charset="0"/>
        </a:defRPr>
      </a:lvl6pPr>
      <a:lvl7pPr marL="761970" algn="ctr" rtl="0" fontAlgn="base">
        <a:spcBef>
          <a:spcPct val="0"/>
        </a:spcBef>
        <a:spcAft>
          <a:spcPct val="0"/>
        </a:spcAft>
        <a:defRPr sz="3667">
          <a:solidFill>
            <a:srgbClr val="632523"/>
          </a:solidFill>
          <a:latin typeface="Arial" charset="0"/>
          <a:cs typeface="Arial" charset="0"/>
        </a:defRPr>
      </a:lvl7pPr>
      <a:lvl8pPr marL="1142954" algn="ctr" rtl="0" fontAlgn="base">
        <a:spcBef>
          <a:spcPct val="0"/>
        </a:spcBef>
        <a:spcAft>
          <a:spcPct val="0"/>
        </a:spcAft>
        <a:defRPr sz="3667">
          <a:solidFill>
            <a:srgbClr val="632523"/>
          </a:solidFill>
          <a:latin typeface="Arial" charset="0"/>
          <a:cs typeface="Arial" charset="0"/>
        </a:defRPr>
      </a:lvl8pPr>
      <a:lvl9pPr marL="1523939" algn="ctr" rtl="0" fontAlgn="base">
        <a:spcBef>
          <a:spcPct val="0"/>
        </a:spcBef>
        <a:spcAft>
          <a:spcPct val="0"/>
        </a:spcAft>
        <a:defRPr sz="3667">
          <a:solidFill>
            <a:srgbClr val="632523"/>
          </a:solidFill>
          <a:latin typeface="Arial" charset="0"/>
          <a:cs typeface="Arial" charset="0"/>
        </a:defRPr>
      </a:lvl9pPr>
    </p:titleStyle>
    <p:bodyStyle>
      <a:lvl1pPr marL="285739" indent="-285739" algn="l" rtl="0" eaLnBrk="0" fontAlgn="base" hangingPunct="0">
        <a:spcBef>
          <a:spcPct val="20000"/>
        </a:spcBef>
        <a:spcAft>
          <a:spcPct val="0"/>
        </a:spcAft>
        <a:buFont typeface="Arial" charset="0"/>
        <a:buChar char="•"/>
        <a:defRPr sz="2667" kern="1200">
          <a:solidFill>
            <a:srgbClr val="10253F"/>
          </a:solidFill>
          <a:latin typeface="Arial" pitchFamily="34" charset="0"/>
          <a:ea typeface="+mn-ea"/>
          <a:cs typeface="Arial" pitchFamily="34" charset="0"/>
        </a:defRPr>
      </a:lvl1pPr>
      <a:lvl2pPr marL="619100" indent="-238115" algn="l" rtl="0" eaLnBrk="0" fontAlgn="base" hangingPunct="0">
        <a:spcBef>
          <a:spcPct val="20000"/>
        </a:spcBef>
        <a:spcAft>
          <a:spcPct val="0"/>
        </a:spcAft>
        <a:buFont typeface="Arial" charset="0"/>
        <a:buChar char="–"/>
        <a:defRPr sz="2333" kern="1200">
          <a:solidFill>
            <a:srgbClr val="10253F"/>
          </a:solidFill>
          <a:latin typeface="Arial" pitchFamily="34" charset="0"/>
          <a:ea typeface="+mn-ea"/>
          <a:cs typeface="Arial" pitchFamily="34" charset="0"/>
        </a:defRPr>
      </a:lvl2pPr>
      <a:lvl3pPr marL="952462" indent="-190492"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3pPr>
      <a:lvl4pPr marL="1333447" indent="-190492" algn="l" rtl="0" eaLnBrk="0" fontAlgn="base" hangingPunct="0">
        <a:spcBef>
          <a:spcPct val="20000"/>
        </a:spcBef>
        <a:spcAft>
          <a:spcPct val="0"/>
        </a:spcAft>
        <a:buFont typeface="Arial" charset="0"/>
        <a:buChar char="–"/>
        <a:defRPr sz="1667" kern="1200">
          <a:solidFill>
            <a:srgbClr val="10253F"/>
          </a:solidFill>
          <a:latin typeface="Arial" pitchFamily="34" charset="0"/>
          <a:ea typeface="+mn-ea"/>
          <a:cs typeface="Arial" pitchFamily="34" charset="0"/>
        </a:defRPr>
      </a:lvl4pPr>
      <a:lvl5pPr marL="1714431" indent="-190492" algn="l" rtl="0" eaLnBrk="0" fontAlgn="base" hangingPunct="0">
        <a:spcBef>
          <a:spcPct val="20000"/>
        </a:spcBef>
        <a:spcAft>
          <a:spcPct val="0"/>
        </a:spcAft>
        <a:buFont typeface="Arial" charset="0"/>
        <a:buChar char="»"/>
        <a:defRPr sz="1667" kern="1200">
          <a:solidFill>
            <a:srgbClr val="10253F"/>
          </a:solidFill>
          <a:latin typeface="Arial" pitchFamily="34" charset="0"/>
          <a:ea typeface="+mn-ea"/>
          <a:cs typeface="Arial" pitchFamily="34" charset="0"/>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63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61"/>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917">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2"/>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917">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083">
                <a:solidFill>
                  <a:srgbClr val="FFFFFF"/>
                </a:solidFill>
                <a:ea typeface="Calibri"/>
              </a:rPr>
              <a:t>Rapid Response Teams Training</a:t>
            </a: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083">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5275275"/>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167">
                <a:solidFill>
                  <a:schemeClr val="bg1"/>
                </a:solidFill>
              </a:rPr>
              <a:pPr rtl="0" eaLnBrk="1" hangingPunct="1"/>
              <a:t>‹#›</a:t>
            </a:fld>
            <a:endParaRPr lang="en-US" sz="1167">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333">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32482" y="0"/>
            <a:ext cx="918000" cy="1020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Lst>
  <p:txStyles>
    <p:titleStyle>
      <a:lvl1pPr algn="ctr" rtl="0" eaLnBrk="0" fontAlgn="base" hangingPunct="0">
        <a:spcBef>
          <a:spcPct val="0"/>
        </a:spcBef>
        <a:spcAft>
          <a:spcPct val="0"/>
        </a:spcAft>
        <a:defRPr sz="2417"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333">
          <a:solidFill>
            <a:srgbClr val="632523"/>
          </a:solidFill>
          <a:latin typeface="Arial" charset="0"/>
          <a:cs typeface="Arial" charset="0"/>
        </a:defRPr>
      </a:lvl2pPr>
      <a:lvl3pPr algn="ctr" rtl="0" eaLnBrk="0" fontAlgn="base" hangingPunct="0">
        <a:spcBef>
          <a:spcPct val="0"/>
        </a:spcBef>
        <a:spcAft>
          <a:spcPct val="0"/>
        </a:spcAft>
        <a:defRPr sz="3333">
          <a:solidFill>
            <a:srgbClr val="632523"/>
          </a:solidFill>
          <a:latin typeface="Arial" charset="0"/>
          <a:cs typeface="Arial" charset="0"/>
        </a:defRPr>
      </a:lvl3pPr>
      <a:lvl4pPr algn="ctr" rtl="0" eaLnBrk="0" fontAlgn="base" hangingPunct="0">
        <a:spcBef>
          <a:spcPct val="0"/>
        </a:spcBef>
        <a:spcAft>
          <a:spcPct val="0"/>
        </a:spcAft>
        <a:defRPr sz="3333">
          <a:solidFill>
            <a:srgbClr val="632523"/>
          </a:solidFill>
          <a:latin typeface="Arial" charset="0"/>
          <a:cs typeface="Arial" charset="0"/>
        </a:defRPr>
      </a:lvl4pPr>
      <a:lvl5pPr algn="ctr" rtl="0" eaLnBrk="0" fontAlgn="base" hangingPunct="0">
        <a:spcBef>
          <a:spcPct val="0"/>
        </a:spcBef>
        <a:spcAft>
          <a:spcPct val="0"/>
        </a:spcAft>
        <a:defRPr sz="3333">
          <a:solidFill>
            <a:srgbClr val="632523"/>
          </a:solidFill>
          <a:latin typeface="Arial" charset="0"/>
          <a:cs typeface="Arial" charset="0"/>
        </a:defRPr>
      </a:lvl5pPr>
      <a:lvl6pPr marL="342886" algn="ctr" rtl="0" fontAlgn="base">
        <a:spcBef>
          <a:spcPct val="0"/>
        </a:spcBef>
        <a:spcAft>
          <a:spcPct val="0"/>
        </a:spcAft>
        <a:defRPr sz="3333">
          <a:solidFill>
            <a:srgbClr val="632523"/>
          </a:solidFill>
          <a:latin typeface="Arial" charset="0"/>
          <a:cs typeface="Arial" charset="0"/>
        </a:defRPr>
      </a:lvl6pPr>
      <a:lvl7pPr marL="685773" algn="ctr" rtl="0" fontAlgn="base">
        <a:spcBef>
          <a:spcPct val="0"/>
        </a:spcBef>
        <a:spcAft>
          <a:spcPct val="0"/>
        </a:spcAft>
        <a:defRPr sz="3333">
          <a:solidFill>
            <a:srgbClr val="632523"/>
          </a:solidFill>
          <a:latin typeface="Arial" charset="0"/>
          <a:cs typeface="Arial" charset="0"/>
        </a:defRPr>
      </a:lvl7pPr>
      <a:lvl8pPr marL="1028659" algn="ctr" rtl="0" fontAlgn="base">
        <a:spcBef>
          <a:spcPct val="0"/>
        </a:spcBef>
        <a:spcAft>
          <a:spcPct val="0"/>
        </a:spcAft>
        <a:defRPr sz="3333">
          <a:solidFill>
            <a:srgbClr val="632523"/>
          </a:solidFill>
          <a:latin typeface="Arial" charset="0"/>
          <a:cs typeface="Arial" charset="0"/>
        </a:defRPr>
      </a:lvl8pPr>
      <a:lvl9pPr marL="1371545" algn="ctr" rtl="0" fontAlgn="base">
        <a:spcBef>
          <a:spcPct val="0"/>
        </a:spcBef>
        <a:spcAft>
          <a:spcPct val="0"/>
        </a:spcAft>
        <a:defRPr sz="3333">
          <a:solidFill>
            <a:srgbClr val="632523"/>
          </a:solidFill>
          <a:latin typeface="Arial" charset="0"/>
          <a:cs typeface="Arial" charset="0"/>
        </a:defRPr>
      </a:lvl9pPr>
    </p:titleStyle>
    <p:bodyStyle>
      <a:lvl1pPr marL="257165" indent="-257165" algn="l" rtl="0" eaLnBrk="0" fontAlgn="base" hangingPunct="0">
        <a:spcBef>
          <a:spcPct val="20000"/>
        </a:spcBef>
        <a:spcAft>
          <a:spcPct val="0"/>
        </a:spcAft>
        <a:buFont typeface="Arial" charset="0"/>
        <a:buChar char="•"/>
        <a:defRPr sz="1500" kern="1200">
          <a:solidFill>
            <a:srgbClr val="10253F"/>
          </a:solidFill>
          <a:latin typeface="Arial" pitchFamily="34" charset="0"/>
          <a:ea typeface="+mn-ea"/>
          <a:cs typeface="Arial" pitchFamily="34" charset="0"/>
        </a:defRPr>
      </a:lvl1pPr>
      <a:lvl2pPr marL="557190" indent="-214304" algn="l" rtl="0" eaLnBrk="0" fontAlgn="base" hangingPunct="0">
        <a:spcBef>
          <a:spcPct val="20000"/>
        </a:spcBef>
        <a:spcAft>
          <a:spcPct val="0"/>
        </a:spcAft>
        <a:buFont typeface="Arial" charset="0"/>
        <a:buChar char="–"/>
        <a:defRPr sz="1333" kern="1200">
          <a:solidFill>
            <a:srgbClr val="10253F"/>
          </a:solidFill>
          <a:latin typeface="Arial" pitchFamily="34" charset="0"/>
          <a:ea typeface="+mn-ea"/>
          <a:cs typeface="Arial" pitchFamily="34" charset="0"/>
        </a:defRPr>
      </a:lvl2pPr>
      <a:lvl3pPr marL="857216" indent="-171443" algn="l" rtl="0" eaLnBrk="0" fontAlgn="base" hangingPunct="0">
        <a:spcBef>
          <a:spcPct val="20000"/>
        </a:spcBef>
        <a:spcAft>
          <a:spcPct val="0"/>
        </a:spcAft>
        <a:buFont typeface="Arial" charset="0"/>
        <a:buChar char="•"/>
        <a:defRPr sz="1333" kern="1200">
          <a:solidFill>
            <a:srgbClr val="10253F"/>
          </a:solidFill>
          <a:latin typeface="Arial" pitchFamily="34" charset="0"/>
          <a:ea typeface="+mn-ea"/>
          <a:cs typeface="Arial" pitchFamily="34" charset="0"/>
        </a:defRPr>
      </a:lvl3pPr>
      <a:lvl4pPr marL="1200102" indent="-171443" algn="l" rtl="0" eaLnBrk="0" fontAlgn="base" hangingPunct="0">
        <a:spcBef>
          <a:spcPct val="20000"/>
        </a:spcBef>
        <a:spcAft>
          <a:spcPct val="0"/>
        </a:spcAft>
        <a:buFont typeface="Arial" charset="0"/>
        <a:buChar char="–"/>
        <a:defRPr sz="1167" kern="1200">
          <a:solidFill>
            <a:srgbClr val="10253F"/>
          </a:solidFill>
          <a:latin typeface="Arial" pitchFamily="34" charset="0"/>
          <a:ea typeface="+mn-ea"/>
          <a:cs typeface="Arial" pitchFamily="34" charset="0"/>
        </a:defRPr>
      </a:lvl4pPr>
      <a:lvl5pPr marL="1542988" indent="-171443" algn="l" rtl="0" eaLnBrk="0" fontAlgn="base" hangingPunct="0">
        <a:spcBef>
          <a:spcPct val="20000"/>
        </a:spcBef>
        <a:spcAft>
          <a:spcPct val="0"/>
        </a:spcAft>
        <a:buFont typeface="Arial" charset="0"/>
        <a:buChar char="»"/>
        <a:defRPr sz="1167" kern="1200">
          <a:solidFill>
            <a:srgbClr val="10253F"/>
          </a:solidFill>
          <a:latin typeface="Arial" pitchFamily="34" charset="0"/>
          <a:ea typeface="+mn-ea"/>
          <a:cs typeface="Arial" pitchFamily="34" charset="0"/>
        </a:defRPr>
      </a:lvl5pPr>
      <a:lvl6pPr marL="1885875"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3" rtl="0" eaLnBrk="1" latinLnBrk="0" hangingPunct="1">
        <a:defRPr sz="1333" kern="1200">
          <a:solidFill>
            <a:schemeClr val="tx1"/>
          </a:solidFill>
          <a:latin typeface="+mn-lt"/>
          <a:ea typeface="+mn-ea"/>
          <a:cs typeface="+mn-cs"/>
        </a:defRPr>
      </a:lvl1pPr>
      <a:lvl2pPr marL="342886" algn="l" defTabSz="685773" rtl="0" eaLnBrk="1" latinLnBrk="0" hangingPunct="1">
        <a:defRPr sz="1333" kern="1200">
          <a:solidFill>
            <a:schemeClr val="tx1"/>
          </a:solidFill>
          <a:latin typeface="+mn-lt"/>
          <a:ea typeface="+mn-ea"/>
          <a:cs typeface="+mn-cs"/>
        </a:defRPr>
      </a:lvl2pPr>
      <a:lvl3pPr marL="685773" algn="l" defTabSz="685773" rtl="0" eaLnBrk="1" latinLnBrk="0" hangingPunct="1">
        <a:defRPr sz="1333" kern="1200">
          <a:solidFill>
            <a:schemeClr val="tx1"/>
          </a:solidFill>
          <a:latin typeface="+mn-lt"/>
          <a:ea typeface="+mn-ea"/>
          <a:cs typeface="+mn-cs"/>
        </a:defRPr>
      </a:lvl3pPr>
      <a:lvl4pPr marL="1028659" algn="l" defTabSz="685773" rtl="0" eaLnBrk="1" latinLnBrk="0" hangingPunct="1">
        <a:defRPr sz="1333" kern="1200">
          <a:solidFill>
            <a:schemeClr val="tx1"/>
          </a:solidFill>
          <a:latin typeface="+mn-lt"/>
          <a:ea typeface="+mn-ea"/>
          <a:cs typeface="+mn-cs"/>
        </a:defRPr>
      </a:lvl4pPr>
      <a:lvl5pPr marL="1371545" algn="l" defTabSz="685773" rtl="0" eaLnBrk="1" latinLnBrk="0" hangingPunct="1">
        <a:defRPr sz="1333" kern="1200">
          <a:solidFill>
            <a:schemeClr val="tx1"/>
          </a:solidFill>
          <a:latin typeface="+mn-lt"/>
          <a:ea typeface="+mn-ea"/>
          <a:cs typeface="+mn-cs"/>
        </a:defRPr>
      </a:lvl5pPr>
      <a:lvl6pPr marL="1714431" algn="l" defTabSz="685773" rtl="0" eaLnBrk="1" latinLnBrk="0" hangingPunct="1">
        <a:defRPr sz="1333" kern="1200">
          <a:solidFill>
            <a:schemeClr val="tx1"/>
          </a:solidFill>
          <a:latin typeface="+mn-lt"/>
          <a:ea typeface="+mn-ea"/>
          <a:cs typeface="+mn-cs"/>
        </a:defRPr>
      </a:lvl6pPr>
      <a:lvl7pPr marL="2057318" algn="l" defTabSz="685773" rtl="0" eaLnBrk="1" latinLnBrk="0" hangingPunct="1">
        <a:defRPr sz="1333" kern="1200">
          <a:solidFill>
            <a:schemeClr val="tx1"/>
          </a:solidFill>
          <a:latin typeface="+mn-lt"/>
          <a:ea typeface="+mn-ea"/>
          <a:cs typeface="+mn-cs"/>
        </a:defRPr>
      </a:lvl7pPr>
      <a:lvl8pPr marL="2400204" algn="l" defTabSz="685773" rtl="0" eaLnBrk="1" latinLnBrk="0" hangingPunct="1">
        <a:defRPr sz="1333" kern="1200">
          <a:solidFill>
            <a:schemeClr val="tx1"/>
          </a:solidFill>
          <a:latin typeface="+mn-lt"/>
          <a:ea typeface="+mn-ea"/>
          <a:cs typeface="+mn-cs"/>
        </a:defRPr>
      </a:lvl8pPr>
      <a:lvl9pPr marL="2743090" algn="l" defTabSz="685773" rtl="0" eaLnBrk="1" latinLnBrk="0" hangingPunct="1">
        <a:defRPr sz="1333"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63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62"/>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764">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3"/>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764">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902">
                <a:solidFill>
                  <a:srgbClr val="FFFFFF"/>
                </a:solidFill>
                <a:ea typeface="Calibri"/>
              </a:rPr>
              <a:t>Rapid Response Teams Training</a:t>
            </a: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902">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5275276"/>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972">
                <a:solidFill>
                  <a:schemeClr val="bg1"/>
                </a:solidFill>
              </a:rPr>
              <a:pPr rtl="0" eaLnBrk="1" hangingPunct="1"/>
              <a:t>‹#›</a:t>
            </a:fld>
            <a:endParaRPr lang="en-US" sz="972">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111">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32482" y="0"/>
            <a:ext cx="918000" cy="1020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Lst>
  <p:txStyles>
    <p:titleStyle>
      <a:lvl1pPr algn="ctr" rtl="0" eaLnBrk="0" fontAlgn="base" hangingPunct="0">
        <a:spcBef>
          <a:spcPct val="0"/>
        </a:spcBef>
        <a:spcAft>
          <a:spcPct val="0"/>
        </a:spcAft>
        <a:defRPr sz="2014"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2777">
          <a:solidFill>
            <a:srgbClr val="632523"/>
          </a:solidFill>
          <a:latin typeface="Arial" charset="0"/>
          <a:cs typeface="Arial" charset="0"/>
        </a:defRPr>
      </a:lvl2pPr>
      <a:lvl3pPr algn="ctr" rtl="0" eaLnBrk="0" fontAlgn="base" hangingPunct="0">
        <a:spcBef>
          <a:spcPct val="0"/>
        </a:spcBef>
        <a:spcAft>
          <a:spcPct val="0"/>
        </a:spcAft>
        <a:defRPr sz="2777">
          <a:solidFill>
            <a:srgbClr val="632523"/>
          </a:solidFill>
          <a:latin typeface="Arial" charset="0"/>
          <a:cs typeface="Arial" charset="0"/>
        </a:defRPr>
      </a:lvl3pPr>
      <a:lvl4pPr algn="ctr" rtl="0" eaLnBrk="0" fontAlgn="base" hangingPunct="0">
        <a:spcBef>
          <a:spcPct val="0"/>
        </a:spcBef>
        <a:spcAft>
          <a:spcPct val="0"/>
        </a:spcAft>
        <a:defRPr sz="2777">
          <a:solidFill>
            <a:srgbClr val="632523"/>
          </a:solidFill>
          <a:latin typeface="Arial" charset="0"/>
          <a:cs typeface="Arial" charset="0"/>
        </a:defRPr>
      </a:lvl4pPr>
      <a:lvl5pPr algn="ctr" rtl="0" eaLnBrk="0" fontAlgn="base" hangingPunct="0">
        <a:spcBef>
          <a:spcPct val="0"/>
        </a:spcBef>
        <a:spcAft>
          <a:spcPct val="0"/>
        </a:spcAft>
        <a:defRPr sz="2777">
          <a:solidFill>
            <a:srgbClr val="632523"/>
          </a:solidFill>
          <a:latin typeface="Arial" charset="0"/>
          <a:cs typeface="Arial" charset="0"/>
        </a:defRPr>
      </a:lvl5pPr>
      <a:lvl6pPr marL="285727" algn="ctr" rtl="0" fontAlgn="base">
        <a:spcBef>
          <a:spcPct val="0"/>
        </a:spcBef>
        <a:spcAft>
          <a:spcPct val="0"/>
        </a:spcAft>
        <a:defRPr sz="2777">
          <a:solidFill>
            <a:srgbClr val="632523"/>
          </a:solidFill>
          <a:latin typeface="Arial" charset="0"/>
          <a:cs typeface="Arial" charset="0"/>
        </a:defRPr>
      </a:lvl6pPr>
      <a:lvl7pPr marL="571455" algn="ctr" rtl="0" fontAlgn="base">
        <a:spcBef>
          <a:spcPct val="0"/>
        </a:spcBef>
        <a:spcAft>
          <a:spcPct val="0"/>
        </a:spcAft>
        <a:defRPr sz="2777">
          <a:solidFill>
            <a:srgbClr val="632523"/>
          </a:solidFill>
          <a:latin typeface="Arial" charset="0"/>
          <a:cs typeface="Arial" charset="0"/>
        </a:defRPr>
      </a:lvl7pPr>
      <a:lvl8pPr marL="857182" algn="ctr" rtl="0" fontAlgn="base">
        <a:spcBef>
          <a:spcPct val="0"/>
        </a:spcBef>
        <a:spcAft>
          <a:spcPct val="0"/>
        </a:spcAft>
        <a:defRPr sz="2777">
          <a:solidFill>
            <a:srgbClr val="632523"/>
          </a:solidFill>
          <a:latin typeface="Arial" charset="0"/>
          <a:cs typeface="Arial" charset="0"/>
        </a:defRPr>
      </a:lvl8pPr>
      <a:lvl9pPr marL="1142908" algn="ctr" rtl="0" fontAlgn="base">
        <a:spcBef>
          <a:spcPct val="0"/>
        </a:spcBef>
        <a:spcAft>
          <a:spcPct val="0"/>
        </a:spcAft>
        <a:defRPr sz="2777">
          <a:solidFill>
            <a:srgbClr val="632523"/>
          </a:solidFill>
          <a:latin typeface="Arial" charset="0"/>
          <a:cs typeface="Arial" charset="0"/>
        </a:defRPr>
      </a:lvl9pPr>
    </p:titleStyle>
    <p:bodyStyle>
      <a:lvl1pPr marL="214296" indent="-214296" algn="l" rtl="0" eaLnBrk="0" fontAlgn="base" hangingPunct="0">
        <a:spcBef>
          <a:spcPct val="20000"/>
        </a:spcBef>
        <a:spcAft>
          <a:spcPct val="0"/>
        </a:spcAft>
        <a:buFont typeface="Arial" charset="0"/>
        <a:buChar char="•"/>
        <a:defRPr sz="1250" kern="1200">
          <a:solidFill>
            <a:srgbClr val="10253F"/>
          </a:solidFill>
          <a:latin typeface="Arial" pitchFamily="34" charset="0"/>
          <a:ea typeface="+mn-ea"/>
          <a:cs typeface="Arial" pitchFamily="34" charset="0"/>
        </a:defRPr>
      </a:lvl1pPr>
      <a:lvl2pPr marL="464306" indent="-178580" algn="l" rtl="0" eaLnBrk="0" fontAlgn="base" hangingPunct="0">
        <a:spcBef>
          <a:spcPct val="20000"/>
        </a:spcBef>
        <a:spcAft>
          <a:spcPct val="0"/>
        </a:spcAft>
        <a:buFont typeface="Arial" charset="0"/>
        <a:buChar char="–"/>
        <a:defRPr sz="1111" kern="1200">
          <a:solidFill>
            <a:srgbClr val="10253F"/>
          </a:solidFill>
          <a:latin typeface="Arial" pitchFamily="34" charset="0"/>
          <a:ea typeface="+mn-ea"/>
          <a:cs typeface="Arial" pitchFamily="34" charset="0"/>
        </a:defRPr>
      </a:lvl2pPr>
      <a:lvl3pPr marL="714318" indent="-142863" algn="l" rtl="0" eaLnBrk="0" fontAlgn="base" hangingPunct="0">
        <a:spcBef>
          <a:spcPct val="20000"/>
        </a:spcBef>
        <a:spcAft>
          <a:spcPct val="0"/>
        </a:spcAft>
        <a:buFont typeface="Arial" charset="0"/>
        <a:buChar char="•"/>
        <a:defRPr sz="1111" kern="1200">
          <a:solidFill>
            <a:srgbClr val="10253F"/>
          </a:solidFill>
          <a:latin typeface="Arial" pitchFamily="34" charset="0"/>
          <a:ea typeface="+mn-ea"/>
          <a:cs typeface="Arial" pitchFamily="34" charset="0"/>
        </a:defRPr>
      </a:lvl3pPr>
      <a:lvl4pPr marL="1000045" indent="-142863" algn="l" rtl="0" eaLnBrk="0" fontAlgn="base" hangingPunct="0">
        <a:spcBef>
          <a:spcPct val="20000"/>
        </a:spcBef>
        <a:spcAft>
          <a:spcPct val="0"/>
        </a:spcAft>
        <a:buFont typeface="Arial" charset="0"/>
        <a:buChar char="–"/>
        <a:defRPr sz="972" kern="1200">
          <a:solidFill>
            <a:srgbClr val="10253F"/>
          </a:solidFill>
          <a:latin typeface="Arial" pitchFamily="34" charset="0"/>
          <a:ea typeface="+mn-ea"/>
          <a:cs typeface="Arial" pitchFamily="34" charset="0"/>
        </a:defRPr>
      </a:lvl4pPr>
      <a:lvl5pPr marL="1285772" indent="-142863" algn="l" rtl="0" eaLnBrk="0" fontAlgn="base" hangingPunct="0">
        <a:spcBef>
          <a:spcPct val="20000"/>
        </a:spcBef>
        <a:spcAft>
          <a:spcPct val="0"/>
        </a:spcAft>
        <a:buFont typeface="Arial" charset="0"/>
        <a:buChar char="»"/>
        <a:defRPr sz="972" kern="1200">
          <a:solidFill>
            <a:srgbClr val="10253F"/>
          </a:solidFill>
          <a:latin typeface="Arial" pitchFamily="34" charset="0"/>
          <a:ea typeface="+mn-ea"/>
          <a:cs typeface="Arial" pitchFamily="34" charset="0"/>
        </a:defRPr>
      </a:lvl5pPr>
      <a:lvl6pPr marL="1571500" indent="-142863" algn="l" defTabSz="571455" rtl="0" eaLnBrk="1" latinLnBrk="0" hangingPunct="1">
        <a:spcBef>
          <a:spcPct val="20000"/>
        </a:spcBef>
        <a:buFont typeface="Arial" pitchFamily="34" charset="0"/>
        <a:buChar char="•"/>
        <a:defRPr sz="1250" kern="1200">
          <a:solidFill>
            <a:schemeClr val="tx1"/>
          </a:solidFill>
          <a:latin typeface="+mn-lt"/>
          <a:ea typeface="+mn-ea"/>
          <a:cs typeface="+mn-cs"/>
        </a:defRPr>
      </a:lvl6pPr>
      <a:lvl7pPr marL="1857227" indent="-142863" algn="l" defTabSz="571455" rtl="0" eaLnBrk="1" latinLnBrk="0" hangingPunct="1">
        <a:spcBef>
          <a:spcPct val="20000"/>
        </a:spcBef>
        <a:buFont typeface="Arial" pitchFamily="34" charset="0"/>
        <a:buChar char="•"/>
        <a:defRPr sz="1250" kern="1200">
          <a:solidFill>
            <a:schemeClr val="tx1"/>
          </a:solidFill>
          <a:latin typeface="+mn-lt"/>
          <a:ea typeface="+mn-ea"/>
          <a:cs typeface="+mn-cs"/>
        </a:defRPr>
      </a:lvl7pPr>
      <a:lvl8pPr marL="2142953" indent="-142863" algn="l" defTabSz="571455" rtl="0" eaLnBrk="1" latinLnBrk="0" hangingPunct="1">
        <a:spcBef>
          <a:spcPct val="20000"/>
        </a:spcBef>
        <a:buFont typeface="Arial" pitchFamily="34" charset="0"/>
        <a:buChar char="•"/>
        <a:defRPr sz="1250" kern="1200">
          <a:solidFill>
            <a:schemeClr val="tx1"/>
          </a:solidFill>
          <a:latin typeface="+mn-lt"/>
          <a:ea typeface="+mn-ea"/>
          <a:cs typeface="+mn-cs"/>
        </a:defRPr>
      </a:lvl8pPr>
      <a:lvl9pPr marL="2428680" indent="-142863" algn="l" defTabSz="571455" rtl="0" eaLnBrk="1" latinLnBrk="0" hangingPunct="1">
        <a:spcBef>
          <a:spcPct val="20000"/>
        </a:spcBef>
        <a:buFont typeface="Arial" pitchFamily="34" charset="0"/>
        <a:buChar char="•"/>
        <a:defRPr sz="1250" kern="1200">
          <a:solidFill>
            <a:schemeClr val="tx1"/>
          </a:solidFill>
          <a:latin typeface="+mn-lt"/>
          <a:ea typeface="+mn-ea"/>
          <a:cs typeface="+mn-cs"/>
        </a:defRPr>
      </a:lvl9pPr>
    </p:bodyStyle>
    <p:otherStyle>
      <a:defPPr>
        <a:defRPr lang="en-US"/>
      </a:defPPr>
      <a:lvl1pPr marL="0" algn="l" defTabSz="571455" rtl="0" eaLnBrk="1" latinLnBrk="0" hangingPunct="1">
        <a:defRPr sz="1111" kern="1200">
          <a:solidFill>
            <a:schemeClr val="tx1"/>
          </a:solidFill>
          <a:latin typeface="+mn-lt"/>
          <a:ea typeface="+mn-ea"/>
          <a:cs typeface="+mn-cs"/>
        </a:defRPr>
      </a:lvl1pPr>
      <a:lvl2pPr marL="285727" algn="l" defTabSz="571455" rtl="0" eaLnBrk="1" latinLnBrk="0" hangingPunct="1">
        <a:defRPr sz="1111" kern="1200">
          <a:solidFill>
            <a:schemeClr val="tx1"/>
          </a:solidFill>
          <a:latin typeface="+mn-lt"/>
          <a:ea typeface="+mn-ea"/>
          <a:cs typeface="+mn-cs"/>
        </a:defRPr>
      </a:lvl2pPr>
      <a:lvl3pPr marL="571455" algn="l" defTabSz="571455" rtl="0" eaLnBrk="1" latinLnBrk="0" hangingPunct="1">
        <a:defRPr sz="1111" kern="1200">
          <a:solidFill>
            <a:schemeClr val="tx1"/>
          </a:solidFill>
          <a:latin typeface="+mn-lt"/>
          <a:ea typeface="+mn-ea"/>
          <a:cs typeface="+mn-cs"/>
        </a:defRPr>
      </a:lvl3pPr>
      <a:lvl4pPr marL="857182" algn="l" defTabSz="571455" rtl="0" eaLnBrk="1" latinLnBrk="0" hangingPunct="1">
        <a:defRPr sz="1111" kern="1200">
          <a:solidFill>
            <a:schemeClr val="tx1"/>
          </a:solidFill>
          <a:latin typeface="+mn-lt"/>
          <a:ea typeface="+mn-ea"/>
          <a:cs typeface="+mn-cs"/>
        </a:defRPr>
      </a:lvl4pPr>
      <a:lvl5pPr marL="1142908" algn="l" defTabSz="571455" rtl="0" eaLnBrk="1" latinLnBrk="0" hangingPunct="1">
        <a:defRPr sz="1111" kern="1200">
          <a:solidFill>
            <a:schemeClr val="tx1"/>
          </a:solidFill>
          <a:latin typeface="+mn-lt"/>
          <a:ea typeface="+mn-ea"/>
          <a:cs typeface="+mn-cs"/>
        </a:defRPr>
      </a:lvl5pPr>
      <a:lvl6pPr marL="1428635" algn="l" defTabSz="571455" rtl="0" eaLnBrk="1" latinLnBrk="0" hangingPunct="1">
        <a:defRPr sz="1111" kern="1200">
          <a:solidFill>
            <a:schemeClr val="tx1"/>
          </a:solidFill>
          <a:latin typeface="+mn-lt"/>
          <a:ea typeface="+mn-ea"/>
          <a:cs typeface="+mn-cs"/>
        </a:defRPr>
      </a:lvl6pPr>
      <a:lvl7pPr marL="1714363" algn="l" defTabSz="571455" rtl="0" eaLnBrk="1" latinLnBrk="0" hangingPunct="1">
        <a:defRPr sz="1111" kern="1200">
          <a:solidFill>
            <a:schemeClr val="tx1"/>
          </a:solidFill>
          <a:latin typeface="+mn-lt"/>
          <a:ea typeface="+mn-ea"/>
          <a:cs typeface="+mn-cs"/>
        </a:defRPr>
      </a:lvl7pPr>
      <a:lvl8pPr marL="2000090" algn="l" defTabSz="571455" rtl="0" eaLnBrk="1" latinLnBrk="0" hangingPunct="1">
        <a:defRPr sz="1111" kern="1200">
          <a:solidFill>
            <a:schemeClr val="tx1"/>
          </a:solidFill>
          <a:latin typeface="+mn-lt"/>
          <a:ea typeface="+mn-ea"/>
          <a:cs typeface="+mn-cs"/>
        </a:defRPr>
      </a:lvl8pPr>
      <a:lvl9pPr marL="2285817" algn="l" defTabSz="571455" rtl="0" eaLnBrk="1" latinLnBrk="0" hangingPunct="1">
        <a:defRPr sz="1111"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333500"/>
            <a:ext cx="8229600" cy="363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5296961"/>
            <a:ext cx="4648200" cy="304271"/>
          </a:xfrm>
          <a:prstGeom prst="rect">
            <a:avLst/>
          </a:prstGeom>
        </p:spPr>
        <p:txBody>
          <a:bodyPr vert="horz" wrap="square" lIns="91440" tIns="45720" rIns="91440" bIns="45720" numCol="1" rtlCol="0" anchor="ctr" anchorCtr="0" compatLnSpc="1">
            <a:prstTxWarp prst="textNoShape">
              <a:avLst/>
            </a:prstTxWarp>
          </a:bodyPr>
          <a:lstStyle>
            <a:lvl1pPr algn="ctr">
              <a:defRPr sz="9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5401472"/>
            <a:ext cx="609600" cy="304271"/>
          </a:xfrm>
          <a:prstGeom prst="rect">
            <a:avLst/>
          </a:prstGeom>
        </p:spPr>
        <p:txBody>
          <a:bodyPr vert="horz" wrap="square" lIns="91440" tIns="45720" rIns="91440" bIns="45720" numCol="1" rtlCol="0" anchor="ctr" anchorCtr="0" compatLnSpc="1">
            <a:prstTxWarp prst="textNoShape">
              <a:avLst/>
            </a:prstTxWarp>
          </a:bodyPr>
          <a:lstStyle>
            <a:lvl1pPr algn="r">
              <a:defRPr sz="9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5147469"/>
            <a:ext cx="4267200" cy="2540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050">
                <a:solidFill>
                  <a:srgbClr val="FFFFFF"/>
                </a:solidFill>
                <a:ea typeface="Calibri"/>
              </a:rPr>
              <a:t>Rapid Response Teams Training</a:t>
            </a:r>
          </a:p>
        </p:txBody>
      </p:sp>
      <p:sp>
        <p:nvSpPr>
          <p:cNvPr id="1031" name="Shape 148"/>
          <p:cNvSpPr>
            <a:spLocks noChangeArrowheads="1"/>
          </p:cNvSpPr>
          <p:nvPr userDrawn="1"/>
        </p:nvSpPr>
        <p:spPr bwMode="auto">
          <a:xfrm>
            <a:off x="0" y="5080000"/>
            <a:ext cx="9144000" cy="635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05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5275275"/>
            <a:ext cx="609600" cy="304271"/>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200">
                <a:solidFill>
                  <a:schemeClr val="bg1"/>
                </a:solidFill>
              </a:rPr>
              <a:pPr rtl="0" eaLnBrk="1" hangingPunct="1"/>
              <a:t>‹#›</a:t>
            </a:fld>
            <a:endParaRPr lang="en-US" sz="1200">
              <a:solidFill>
                <a:schemeClr val="bg1"/>
              </a:solidFill>
            </a:endParaRPr>
          </a:p>
        </p:txBody>
      </p:sp>
      <p:grpSp>
        <p:nvGrpSpPr>
          <p:cNvPr id="1033" name="Group 147"/>
          <p:cNvGrpSpPr>
            <a:grpSpLocks noChangeAspect="1"/>
          </p:cNvGrpSpPr>
          <p:nvPr userDrawn="1"/>
        </p:nvGrpSpPr>
        <p:grpSpPr bwMode="auto">
          <a:xfrm>
            <a:off x="133350" y="5144823"/>
            <a:ext cx="1619250" cy="506677"/>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35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132482" y="0"/>
            <a:ext cx="918000" cy="1020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Lst>
  <p:txStyles>
    <p:titleStyle>
      <a:lvl1pPr algn="ctr" rtl="0" eaLnBrk="0" fontAlgn="base" hangingPunct="0">
        <a:spcBef>
          <a:spcPct val="0"/>
        </a:spcBef>
        <a:spcAft>
          <a:spcPct val="0"/>
        </a:spcAft>
        <a:defRPr sz="24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300">
          <a:solidFill>
            <a:srgbClr val="632523"/>
          </a:solidFill>
          <a:latin typeface="Arial" charset="0"/>
          <a:cs typeface="Arial" charset="0"/>
        </a:defRPr>
      </a:lvl2pPr>
      <a:lvl3pPr algn="ctr" rtl="0" eaLnBrk="0" fontAlgn="base" hangingPunct="0">
        <a:spcBef>
          <a:spcPct val="0"/>
        </a:spcBef>
        <a:spcAft>
          <a:spcPct val="0"/>
        </a:spcAft>
        <a:defRPr sz="3300">
          <a:solidFill>
            <a:srgbClr val="632523"/>
          </a:solidFill>
          <a:latin typeface="Arial" charset="0"/>
          <a:cs typeface="Arial" charset="0"/>
        </a:defRPr>
      </a:lvl3pPr>
      <a:lvl4pPr algn="ctr" rtl="0" eaLnBrk="0" fontAlgn="base" hangingPunct="0">
        <a:spcBef>
          <a:spcPct val="0"/>
        </a:spcBef>
        <a:spcAft>
          <a:spcPct val="0"/>
        </a:spcAft>
        <a:defRPr sz="3300">
          <a:solidFill>
            <a:srgbClr val="632523"/>
          </a:solidFill>
          <a:latin typeface="Arial" charset="0"/>
          <a:cs typeface="Arial" charset="0"/>
        </a:defRPr>
      </a:lvl4pPr>
      <a:lvl5pPr algn="ctr" rtl="0" eaLnBrk="0" fontAlgn="base" hangingPunct="0">
        <a:spcBef>
          <a:spcPct val="0"/>
        </a:spcBef>
        <a:spcAft>
          <a:spcPct val="0"/>
        </a:spcAft>
        <a:defRPr sz="3300">
          <a:solidFill>
            <a:srgbClr val="632523"/>
          </a:solidFill>
          <a:latin typeface="Arial" charset="0"/>
          <a:cs typeface="Arial" charset="0"/>
        </a:defRPr>
      </a:lvl5pPr>
      <a:lvl6pPr marL="342886" algn="ctr" rtl="0" fontAlgn="base">
        <a:spcBef>
          <a:spcPct val="0"/>
        </a:spcBef>
        <a:spcAft>
          <a:spcPct val="0"/>
        </a:spcAft>
        <a:defRPr sz="3300">
          <a:solidFill>
            <a:srgbClr val="632523"/>
          </a:solidFill>
          <a:latin typeface="Arial" charset="0"/>
          <a:cs typeface="Arial" charset="0"/>
        </a:defRPr>
      </a:lvl6pPr>
      <a:lvl7pPr marL="685773" algn="ctr" rtl="0" fontAlgn="base">
        <a:spcBef>
          <a:spcPct val="0"/>
        </a:spcBef>
        <a:spcAft>
          <a:spcPct val="0"/>
        </a:spcAft>
        <a:defRPr sz="3300">
          <a:solidFill>
            <a:srgbClr val="632523"/>
          </a:solidFill>
          <a:latin typeface="Arial" charset="0"/>
          <a:cs typeface="Arial" charset="0"/>
        </a:defRPr>
      </a:lvl7pPr>
      <a:lvl8pPr marL="1028659" algn="ctr" rtl="0" fontAlgn="base">
        <a:spcBef>
          <a:spcPct val="0"/>
        </a:spcBef>
        <a:spcAft>
          <a:spcPct val="0"/>
        </a:spcAft>
        <a:defRPr sz="3300">
          <a:solidFill>
            <a:srgbClr val="632523"/>
          </a:solidFill>
          <a:latin typeface="Arial" charset="0"/>
          <a:cs typeface="Arial" charset="0"/>
        </a:defRPr>
      </a:lvl8pPr>
      <a:lvl9pPr marL="1371545" algn="ctr" rtl="0" fontAlgn="base">
        <a:spcBef>
          <a:spcPct val="0"/>
        </a:spcBef>
        <a:spcAft>
          <a:spcPct val="0"/>
        </a:spcAft>
        <a:defRPr sz="3300">
          <a:solidFill>
            <a:srgbClr val="632523"/>
          </a:solidFill>
          <a:latin typeface="Arial" charset="0"/>
          <a:cs typeface="Arial" charset="0"/>
        </a:defRPr>
      </a:lvl9pPr>
    </p:titleStyle>
    <p:bodyStyle>
      <a:lvl1pPr marL="257165" indent="-257165" algn="l" rtl="0" eaLnBrk="0" fontAlgn="base" hangingPunct="0">
        <a:spcBef>
          <a:spcPct val="20000"/>
        </a:spcBef>
        <a:spcAft>
          <a:spcPct val="0"/>
        </a:spcAft>
        <a:buFont typeface="Arial" charset="0"/>
        <a:buChar char="•"/>
        <a:defRPr sz="1500" kern="1200">
          <a:solidFill>
            <a:srgbClr val="10253F"/>
          </a:solidFill>
          <a:latin typeface="Arial" pitchFamily="34" charset="0"/>
          <a:ea typeface="+mn-ea"/>
          <a:cs typeface="Arial" pitchFamily="34" charset="0"/>
        </a:defRPr>
      </a:lvl1pPr>
      <a:lvl2pPr marL="557190" indent="-214304" algn="l" rtl="0" eaLnBrk="0" fontAlgn="base" hangingPunct="0">
        <a:spcBef>
          <a:spcPct val="20000"/>
        </a:spcBef>
        <a:spcAft>
          <a:spcPct val="0"/>
        </a:spcAft>
        <a:buFont typeface="Arial" charset="0"/>
        <a:buChar char="–"/>
        <a:defRPr sz="1350" kern="1200">
          <a:solidFill>
            <a:srgbClr val="10253F"/>
          </a:solidFill>
          <a:latin typeface="Arial" pitchFamily="34" charset="0"/>
          <a:ea typeface="+mn-ea"/>
          <a:cs typeface="Arial" pitchFamily="34" charset="0"/>
        </a:defRPr>
      </a:lvl2pPr>
      <a:lvl3pPr marL="857216" indent="-171443" algn="l" rtl="0" eaLnBrk="0" fontAlgn="base" hangingPunct="0">
        <a:spcBef>
          <a:spcPct val="20000"/>
        </a:spcBef>
        <a:spcAft>
          <a:spcPct val="0"/>
        </a:spcAft>
        <a:buFont typeface="Arial" charset="0"/>
        <a:buChar char="•"/>
        <a:defRPr sz="1350" kern="1200">
          <a:solidFill>
            <a:srgbClr val="10253F"/>
          </a:solidFill>
          <a:latin typeface="Arial" pitchFamily="34" charset="0"/>
          <a:ea typeface="+mn-ea"/>
          <a:cs typeface="Arial" pitchFamily="34" charset="0"/>
        </a:defRPr>
      </a:lvl3pPr>
      <a:lvl4pPr marL="1200102" indent="-171443" algn="l" rtl="0" eaLnBrk="0" fontAlgn="base" hangingPunct="0">
        <a:spcBef>
          <a:spcPct val="20000"/>
        </a:spcBef>
        <a:spcAft>
          <a:spcPct val="0"/>
        </a:spcAft>
        <a:buFont typeface="Arial" charset="0"/>
        <a:buChar char="–"/>
        <a:defRPr sz="1200" kern="1200">
          <a:solidFill>
            <a:srgbClr val="10253F"/>
          </a:solidFill>
          <a:latin typeface="Arial" pitchFamily="34" charset="0"/>
          <a:ea typeface="+mn-ea"/>
          <a:cs typeface="Arial" pitchFamily="34" charset="0"/>
        </a:defRPr>
      </a:lvl4pPr>
      <a:lvl5pPr marL="1542988" indent="-171443" algn="l" rtl="0" eaLnBrk="0" fontAlgn="base" hangingPunct="0">
        <a:spcBef>
          <a:spcPct val="20000"/>
        </a:spcBef>
        <a:spcAft>
          <a:spcPct val="0"/>
        </a:spcAft>
        <a:buFont typeface="Arial" charset="0"/>
        <a:buChar char="»"/>
        <a:defRPr sz="1200" kern="1200">
          <a:solidFill>
            <a:srgbClr val="10253F"/>
          </a:solidFill>
          <a:latin typeface="Arial" pitchFamily="34" charset="0"/>
          <a:ea typeface="+mn-ea"/>
          <a:cs typeface="Arial" pitchFamily="34" charset="0"/>
        </a:defRPr>
      </a:lvl5pPr>
      <a:lvl6pPr marL="1885875"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3" rtl="0" eaLnBrk="1" latinLnBrk="0" hangingPunct="1">
        <a:defRPr sz="1350" kern="1200">
          <a:solidFill>
            <a:schemeClr val="tx1"/>
          </a:solidFill>
          <a:latin typeface="+mn-lt"/>
          <a:ea typeface="+mn-ea"/>
          <a:cs typeface="+mn-cs"/>
        </a:defRPr>
      </a:lvl1pPr>
      <a:lvl2pPr marL="342886" algn="l" defTabSz="685773" rtl="0" eaLnBrk="1" latinLnBrk="0" hangingPunct="1">
        <a:defRPr sz="1350" kern="1200">
          <a:solidFill>
            <a:schemeClr val="tx1"/>
          </a:solidFill>
          <a:latin typeface="+mn-lt"/>
          <a:ea typeface="+mn-ea"/>
          <a:cs typeface="+mn-cs"/>
        </a:defRPr>
      </a:lvl2pPr>
      <a:lvl3pPr marL="685773" algn="l" defTabSz="685773" rtl="0" eaLnBrk="1" latinLnBrk="0" hangingPunct="1">
        <a:defRPr sz="1350" kern="1200">
          <a:solidFill>
            <a:schemeClr val="tx1"/>
          </a:solidFill>
          <a:latin typeface="+mn-lt"/>
          <a:ea typeface="+mn-ea"/>
          <a:cs typeface="+mn-cs"/>
        </a:defRPr>
      </a:lvl3pPr>
      <a:lvl4pPr marL="1028659" algn="l" defTabSz="685773" rtl="0" eaLnBrk="1" latinLnBrk="0" hangingPunct="1">
        <a:defRPr sz="1350" kern="1200">
          <a:solidFill>
            <a:schemeClr val="tx1"/>
          </a:solidFill>
          <a:latin typeface="+mn-lt"/>
          <a:ea typeface="+mn-ea"/>
          <a:cs typeface="+mn-cs"/>
        </a:defRPr>
      </a:lvl4pPr>
      <a:lvl5pPr marL="1371545" algn="l" defTabSz="685773" rtl="0" eaLnBrk="1" latinLnBrk="0" hangingPunct="1">
        <a:defRPr sz="1350" kern="1200">
          <a:solidFill>
            <a:schemeClr val="tx1"/>
          </a:solidFill>
          <a:latin typeface="+mn-lt"/>
          <a:ea typeface="+mn-ea"/>
          <a:cs typeface="+mn-cs"/>
        </a:defRPr>
      </a:lvl5pPr>
      <a:lvl6pPr marL="1714431" algn="l" defTabSz="685773" rtl="0" eaLnBrk="1" latinLnBrk="0" hangingPunct="1">
        <a:defRPr sz="1350" kern="1200">
          <a:solidFill>
            <a:schemeClr val="tx1"/>
          </a:solidFill>
          <a:latin typeface="+mn-lt"/>
          <a:ea typeface="+mn-ea"/>
          <a:cs typeface="+mn-cs"/>
        </a:defRPr>
      </a:lvl6pPr>
      <a:lvl7pPr marL="2057318" algn="l" defTabSz="685773" rtl="0" eaLnBrk="1" latinLnBrk="0" hangingPunct="1">
        <a:defRPr sz="1350" kern="1200">
          <a:solidFill>
            <a:schemeClr val="tx1"/>
          </a:solidFill>
          <a:latin typeface="+mn-lt"/>
          <a:ea typeface="+mn-ea"/>
          <a:cs typeface="+mn-cs"/>
        </a:defRPr>
      </a:lvl7pPr>
      <a:lvl8pPr marL="2400204" algn="l" defTabSz="685773" rtl="0" eaLnBrk="1" latinLnBrk="0" hangingPunct="1">
        <a:defRPr sz="1350" kern="1200">
          <a:solidFill>
            <a:schemeClr val="tx1"/>
          </a:solidFill>
          <a:latin typeface="+mn-lt"/>
          <a:ea typeface="+mn-ea"/>
          <a:cs typeface="+mn-cs"/>
        </a:defRPr>
      </a:lvl8pPr>
      <a:lvl9pPr marL="2743090" algn="l" defTabSz="68577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10.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23.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8.xml"/><Relationship Id="rId5" Type="http://schemas.openxmlformats.org/officeDocument/2006/relationships/slideLayout" Target="../slideLayouts/slideLayout122.xml"/><Relationship Id="rId4" Type="http://schemas.openxmlformats.org/officeDocument/2006/relationships/tags" Target="../tags/tag2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0.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4.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2.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6.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14.xml"/><Relationship Id="rId2" Type="http://schemas.openxmlformats.org/officeDocument/2006/relationships/tags" Target="../tags/tag35.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8" Type="http://schemas.openxmlformats.org/officeDocument/2006/relationships/hyperlink" Target="https://www.who.int/emergencies/diseases/novel-coronavirus-2019/technical-guidance-publications?healthtopics=b6bd35a3-cf4f-4851-8e80-85cb0068335b&amp;publishingoffices=aeebab07-3d0c-4a24-b6ef-7c11b7139e43&amp;healthtopics-hidden=true&amp;publishingoffices-hidden=true" TargetMode="External"/><Relationship Id="rId3" Type="http://schemas.openxmlformats.org/officeDocument/2006/relationships/tags" Target="../tags/tag38.xml"/><Relationship Id="rId7" Type="http://schemas.openxmlformats.org/officeDocument/2006/relationships/notesSlide" Target="../notesSlides/notesSlide13.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121.xml"/><Relationship Id="rId5" Type="http://schemas.openxmlformats.org/officeDocument/2006/relationships/tags" Target="../tags/tag40.xml"/><Relationship Id="rId4" Type="http://schemas.openxmlformats.org/officeDocument/2006/relationships/tags" Target="../tags/tag3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2.xml"/><Relationship Id="rId2" Type="http://schemas.openxmlformats.org/officeDocument/2006/relationships/tags" Target="../tags/tag42.xml"/><Relationship Id="rId1" Type="http://schemas.openxmlformats.org/officeDocument/2006/relationships/tags" Target="../tags/tag41.xml"/></Relationships>
</file>

<file path=ppt/slides/_rels/slide1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tags" Target="../tags/tag45.xml"/><Relationship Id="rId7" Type="http://schemas.openxmlformats.org/officeDocument/2006/relationships/image" Target="../media/image24.jpe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14.xml"/><Relationship Id="rId5" Type="http://schemas.openxmlformats.org/officeDocument/2006/relationships/slideLayout" Target="../slideLayouts/slideLayout121.xml"/><Relationship Id="rId4" Type="http://schemas.openxmlformats.org/officeDocument/2006/relationships/tags" Target="../tags/tag46.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49.xml"/><Relationship Id="rId7" Type="http://schemas.openxmlformats.org/officeDocument/2006/relationships/slideLayout" Target="../slideLayouts/slideLayout122.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hyperlink" Target="http://www.wpro.who.int/publications/docs/practical_guidelines_infection_control.pdf" TargetMode="External"/><Relationship Id="rId5" Type="http://schemas.openxmlformats.org/officeDocument/2006/relationships/tags" Target="../tags/tag51.xml"/><Relationship Id="rId10" Type="http://schemas.openxmlformats.org/officeDocument/2006/relationships/image" Target="../media/image26.jpeg"/><Relationship Id="rId4" Type="http://schemas.openxmlformats.org/officeDocument/2006/relationships/tags" Target="../tags/tag50.xml"/><Relationship Id="rId9"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4.xml"/></Relationships>
</file>

<file path=ppt/slides/_rels/slide2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notesSlide" Target="../notesSlides/notesSlide16.xml"/><Relationship Id="rId4" Type="http://schemas.openxmlformats.org/officeDocument/2006/relationships/slideLayout" Target="../slideLayouts/slideLayout12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6.xml"/><Relationship Id="rId1" Type="http://schemas.openxmlformats.org/officeDocument/2006/relationships/tags" Target="../tags/tag58.xml"/></Relationships>
</file>

<file path=ppt/slides/_rels/slide23.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hyperlink" Target="http://www.who.int/water_sanitation_health/medicalwaste/wastemanag/en/" TargetMode="Externa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19.xml"/><Relationship Id="rId5" Type="http://schemas.openxmlformats.org/officeDocument/2006/relationships/slideLayout" Target="../slideLayouts/slideLayout121.xml"/><Relationship Id="rId4" Type="http://schemas.openxmlformats.org/officeDocument/2006/relationships/tags" Target="../tags/tag62.xml"/></Relationships>
</file>

<file path=ppt/slides/_rels/slide24.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image" Target="../media/image27.jpe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notesSlide" Target="../notesSlides/notesSlide20.xml"/><Relationship Id="rId5" Type="http://schemas.openxmlformats.org/officeDocument/2006/relationships/slideLayout" Target="../slideLayouts/slideLayout121.xml"/><Relationship Id="rId4" Type="http://schemas.openxmlformats.org/officeDocument/2006/relationships/tags" Target="../tags/tag6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tags" Target="../tags/tag68.xml"/><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3" Type="http://schemas.openxmlformats.org/officeDocument/2006/relationships/tags" Target="../tags/tag71.xml"/><Relationship Id="rId7" Type="http://schemas.openxmlformats.org/officeDocument/2006/relationships/hyperlink" Target="http://www.who.int/water_sanitation_health/medicalwaste/wastemanag/en/" TargetMode="Externa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notesSlide" Target="../notesSlides/notesSlide21.xml"/><Relationship Id="rId5" Type="http://schemas.openxmlformats.org/officeDocument/2006/relationships/slideLayout" Target="../slideLayouts/slideLayout122.xml"/><Relationship Id="rId4" Type="http://schemas.openxmlformats.org/officeDocument/2006/relationships/tags" Target="../tags/tag72.xml"/></Relationships>
</file>

<file path=ppt/slides/_rels/slide27.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image" Target="../media/image28.jpeg"/><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22.xml"/><Relationship Id="rId5" Type="http://schemas.openxmlformats.org/officeDocument/2006/relationships/slideLayout" Target="../slideLayouts/slideLayout121.xml"/><Relationship Id="rId4" Type="http://schemas.openxmlformats.org/officeDocument/2006/relationships/tags" Target="../tags/tag76.xml"/></Relationships>
</file>

<file path=ppt/slides/_rels/slide28.xml.rels><?xml version="1.0" encoding="UTF-8" standalone="yes"?>
<Relationships xmlns="http://schemas.openxmlformats.org/package/2006/relationships"><Relationship Id="rId8" Type="http://schemas.openxmlformats.org/officeDocument/2006/relationships/hyperlink" Target="http://www.who.int/water_sanitation_health/medicalwaste/wastemanag/en/" TargetMode="External"/><Relationship Id="rId3" Type="http://schemas.openxmlformats.org/officeDocument/2006/relationships/tags" Target="../tags/tag79.xml"/><Relationship Id="rId7" Type="http://schemas.openxmlformats.org/officeDocument/2006/relationships/image" Target="../media/image29.jpe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23.xml"/><Relationship Id="rId5" Type="http://schemas.openxmlformats.org/officeDocument/2006/relationships/slideLayout" Target="../slideLayouts/slideLayout121.xml"/><Relationship Id="rId4" Type="http://schemas.openxmlformats.org/officeDocument/2006/relationships/tags" Target="../tags/tag80.xml"/></Relationships>
</file>

<file path=ppt/slides/_rels/slide29.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30.jpeg"/><Relationship Id="rId4" Type="http://schemas.openxmlformats.org/officeDocument/2006/relationships/slideLayout" Target="../slideLayouts/slideLayout12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4.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Layout" Target="../slideLayouts/slideLayout121.xml"/></Relationships>
</file>

<file path=ppt/slides/_rels/slide31.xml.rels><?xml version="1.0" encoding="UTF-8" standalone="yes"?>
<Relationships xmlns="http://schemas.openxmlformats.org/package/2006/relationships"><Relationship Id="rId8" Type="http://schemas.openxmlformats.org/officeDocument/2006/relationships/image" Target="../media/image31.tif"/><Relationship Id="rId3" Type="http://schemas.openxmlformats.org/officeDocument/2006/relationships/tags" Target="../tags/tag89.xml"/><Relationship Id="rId7" Type="http://schemas.openxmlformats.org/officeDocument/2006/relationships/notesSlide" Target="../notesSlides/notesSlide24.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Layout" Target="../slideLayouts/slideLayout121.xml"/><Relationship Id="rId11" Type="http://schemas.openxmlformats.org/officeDocument/2006/relationships/image" Target="../media/image34.jpeg"/><Relationship Id="rId5" Type="http://schemas.openxmlformats.org/officeDocument/2006/relationships/tags" Target="../tags/tag91.xml"/><Relationship Id="rId10" Type="http://schemas.openxmlformats.org/officeDocument/2006/relationships/image" Target="../media/image33.png"/><Relationship Id="rId4" Type="http://schemas.openxmlformats.org/officeDocument/2006/relationships/tags" Target="../tags/tag90.xml"/><Relationship Id="rId9"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6.xml"/><Relationship Id="rId1" Type="http://schemas.openxmlformats.org/officeDocument/2006/relationships/tags" Target="../tags/tag92.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95.xml"/><Relationship Id="rId7" Type="http://schemas.openxmlformats.org/officeDocument/2006/relationships/slideLayout" Target="../slideLayouts/slideLayout121.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9"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Layout" Target="../slideLayouts/slideLayout121.xml"/></Relationships>
</file>

<file path=ppt/slides/_rels/slide36.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hyperlink" Target="https://www.who.int/water_sanitation_health/publications/safe-management-of-waste-summary/en/" TargetMode="External"/><Relationship Id="rId4" Type="http://schemas.openxmlformats.org/officeDocument/2006/relationships/slideLayout" Target="../slideLayouts/slideLayout122.xml"/></Relationships>
</file>

<file path=ppt/slides/_rels/slide37.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4" Type="http://schemas.openxmlformats.org/officeDocument/2006/relationships/slideLayout" Target="../slideLayouts/slideLayout11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16.xml"/><Relationship Id="rId1" Type="http://schemas.openxmlformats.org/officeDocument/2006/relationships/tags" Target="../tags/tag110.xml"/></Relationships>
</file>

<file path=ppt/slides/_rels/slide39.xml.rels><?xml version="1.0" encoding="UTF-8" standalone="yes"?>
<Relationships xmlns="http://schemas.openxmlformats.org/package/2006/relationships"><Relationship Id="rId8" Type="http://schemas.openxmlformats.org/officeDocument/2006/relationships/hyperlink" Target="http://apps.who.int/iris/bitstream/10665/259491/1/WHO-FWC-WSH-17.05-eng.pdf?ua=1/" TargetMode="External"/><Relationship Id="rId3" Type="http://schemas.openxmlformats.org/officeDocument/2006/relationships/slideLayout" Target="../slideLayouts/slideLayout114.xml"/><Relationship Id="rId7" Type="http://schemas.openxmlformats.org/officeDocument/2006/relationships/hyperlink" Target="https://apps.who.int/iris/bitstream/handle/10665/275799/9789242549836-fre.pdf?sequence=1&amp;isAllowed=y" TargetMode="Externa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hyperlink" Target="https://apps.who.int/iris/bitstream/handle/10665/132784/WHO_HIS_SDS_2014.4_fre.pdf?sequence=1&amp;isAllowed=y" TargetMode="External"/><Relationship Id="rId5" Type="http://schemas.openxmlformats.org/officeDocument/2006/relationships/hyperlink" Target="https://apps.who.int/iris/bitstream/handle/10665/181165/WHO_EVD_Guidance_Strategy_15.1_fre.pdf?sequence=1&amp;isAllowed=y" TargetMode="External"/><Relationship Id="rId4" Type="http://schemas.openxmlformats.org/officeDocument/2006/relationships/notesSlide" Target="../notesSlides/notesSlide28.xml"/><Relationship Id="rId9" Type="http://schemas.openxmlformats.org/officeDocument/2006/relationships/hyperlink" Target="https://apps.who.int/iris/bitstream/handle/10665/332167/WHO-2019-nCoV-Disinfection-2020.1-fre.pdf?sequence=1&amp;isAllowed=y"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3.xml"/><Relationship Id="rId4" Type="http://schemas.openxmlformats.org/officeDocument/2006/relationships/slideLayout" Target="../slideLayouts/slideLayout11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16.xml"/><Relationship Id="rId1" Type="http://schemas.openxmlformats.org/officeDocument/2006/relationships/tags" Target="../tags/tag113.xml"/></Relationships>
</file>

<file path=ppt/slides/_rels/slide41.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hyperlink" Target="https://openwho.org/courses/IPC-WM-EN" TargetMode="External"/><Relationship Id="rId5" Type="http://schemas.openxmlformats.org/officeDocument/2006/relationships/notesSlide" Target="../notesSlides/notesSlide29.xml"/><Relationship Id="rId4" Type="http://schemas.openxmlformats.org/officeDocument/2006/relationships/slideLayout" Target="../slideLayouts/slideLayout1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43.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23.xml"/><Relationship Id="rId1" Type="http://schemas.openxmlformats.org/officeDocument/2006/relationships/tags" Target="../tags/tag117.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4.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6.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0.xml"/><Relationship Id="rId7" Type="http://schemas.openxmlformats.org/officeDocument/2006/relationships/image" Target="../media/image18.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hyperlink" Target="https://www.euro.who.int/__data/assets/pdf_file/0007/268783/Standard-precautions-in-health-care-Fre.pdf" TargetMode="External"/><Relationship Id="rId5" Type="http://schemas.openxmlformats.org/officeDocument/2006/relationships/notesSlide" Target="../notesSlides/notesSlide5.xml"/><Relationship Id="rId4" Type="http://schemas.openxmlformats.org/officeDocument/2006/relationships/slideLayout" Target="../slideLayouts/slideLayout120.xml"/></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hyperlink" Target="https://academic.oup.com/cid/advance-article/doi/10.1093/cid/ciaa149/5734265" TargetMode="External"/><Relationship Id="rId5" Type="http://schemas.openxmlformats.org/officeDocument/2006/relationships/notesSlide" Target="../notesSlides/notesSlide6.xml"/><Relationship Id="rId4" Type="http://schemas.openxmlformats.org/officeDocument/2006/relationships/slideLayout" Target="../slideLayouts/slideLayout122.xml"/></Relationships>
</file>

<file path=ppt/slides/_rels/slide9.xml.rels><?xml version="1.0" encoding="UTF-8" standalone="yes"?>
<Relationships xmlns="http://schemas.openxmlformats.org/package/2006/relationships"><Relationship Id="rId8" Type="http://schemas.openxmlformats.org/officeDocument/2006/relationships/tags" Target="../tags/tag21.xml"/><Relationship Id="rId13" Type="http://schemas.microsoft.com/office/2007/relationships/hdphoto" Target="../media/hdphoto1.wdp"/><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20.png"/><Relationship Id="rId17" Type="http://schemas.microsoft.com/office/2007/relationships/hdphoto" Target="../media/hdphoto3.wdp"/><Relationship Id="rId2" Type="http://schemas.openxmlformats.org/officeDocument/2006/relationships/tags" Target="../tags/tag15.xml"/><Relationship Id="rId16" Type="http://schemas.openxmlformats.org/officeDocument/2006/relationships/image" Target="../media/image22.pn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notesSlide" Target="../notesSlides/notesSlide7.xml"/><Relationship Id="rId5" Type="http://schemas.openxmlformats.org/officeDocument/2006/relationships/tags" Target="../tags/tag18.xml"/><Relationship Id="rId15" Type="http://schemas.microsoft.com/office/2007/relationships/hdphoto" Target="../media/hdphoto2.wdp"/><Relationship Id="rId10" Type="http://schemas.openxmlformats.org/officeDocument/2006/relationships/slideLayout" Target="../slideLayouts/slideLayout120.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itle 2"/>
          <p:cNvSpPr txBox="1"/>
          <p:nvPr/>
        </p:nvSpPr>
        <p:spPr>
          <a:xfrm>
            <a:off x="323528" y="1157801"/>
            <a:ext cx="4168843" cy="20621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20" tIns="45720" rIns="45720" bIns="45720" anchor="ctr">
            <a:spAutoFit/>
          </a:bodyPr>
          <a:lstStyle/>
          <a:p>
            <a:pPr algn="l"/>
            <a:r>
              <a:rPr lang="fr" sz="3200" b="1" dirty="0">
                <a:solidFill>
                  <a:schemeClr val="bg1"/>
                </a:solidFill>
                <a:latin typeface="+mn-lt"/>
                <a:cs typeface="Arial"/>
              </a:rPr>
              <a:t>Nettoyage et désinfection de l’environnement </a:t>
            </a:r>
            <a:endParaRPr lang="fr-FR" sz="3200" b="1" dirty="0">
              <a:solidFill>
                <a:schemeClr val="bg1"/>
              </a:solidFill>
              <a:latin typeface="+mn-lt"/>
              <a:cs typeface="Arial"/>
            </a:endParaRPr>
          </a:p>
          <a:p>
            <a:pPr algn="l"/>
            <a:r>
              <a:rPr lang="fr" sz="3200" b="1" dirty="0">
                <a:solidFill>
                  <a:schemeClr val="bg1"/>
                </a:solidFill>
                <a:latin typeface="+mn-lt"/>
                <a:cs typeface="Arial"/>
              </a:rPr>
              <a:t>et gestion des déchets</a:t>
            </a:r>
            <a:endParaRPr lang="fr-FR" sz="3200" b="1" dirty="0">
              <a:solidFill>
                <a:schemeClr val="bg1"/>
              </a:solidFill>
              <a:latin typeface="+mn-lt"/>
              <a:cs typeface="Arial"/>
            </a:endParaRPr>
          </a:p>
        </p:txBody>
      </p:sp>
      <p:sp>
        <p:nvSpPr>
          <p:cNvPr id="313" name="TextBox 13"/>
          <p:cNvSpPr txBox="1"/>
          <p:nvPr/>
        </p:nvSpPr>
        <p:spPr>
          <a:xfrm>
            <a:off x="357881" y="580720"/>
            <a:ext cx="4541521" cy="5770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90" rIns="34289" bIns="34290" anchor="t">
            <a:spAutoFit/>
          </a:bodyPr>
          <a:lstStyle>
            <a:lvl1pPr>
              <a:defRPr sz="4400">
                <a:solidFill>
                  <a:srgbClr val="FFFFFF"/>
                </a:solidFill>
                <a:latin typeface="Source Sans Pro Bold"/>
                <a:ea typeface="Source Sans Pro Bold"/>
                <a:cs typeface="Source Sans Pro Bold"/>
                <a:sym typeface="Source Sans Pro Bold"/>
              </a:defRPr>
            </a:lvl1pPr>
          </a:lstStyle>
          <a:p>
            <a:pPr algn="l" hangingPunct="0"/>
            <a:r>
              <a:rPr lang="en-US" sz="3300" b="1" dirty="0"/>
              <a:t>B6.2 PCI</a:t>
            </a:r>
            <a:endParaRPr sz="3300" b="1" dirty="0"/>
          </a:p>
        </p:txBody>
      </p:sp>
      <p:sp>
        <p:nvSpPr>
          <p:cNvPr id="314" name="TextBox 22"/>
          <p:cNvSpPr txBox="1"/>
          <p:nvPr/>
        </p:nvSpPr>
        <p:spPr>
          <a:xfrm>
            <a:off x="426939" y="3570379"/>
            <a:ext cx="2113924"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1600">
                <a:solidFill>
                  <a:srgbClr val="FFFFFF"/>
                </a:solidFill>
                <a:latin typeface="+mn-lt"/>
                <a:ea typeface="+mn-ea"/>
                <a:cs typeface="+mn-cs"/>
                <a:sym typeface="Source Sans Pro Regular"/>
              </a:defRPr>
            </a:lvl1pPr>
          </a:lstStyle>
          <a:p>
            <a:pPr algn="l" hangingPunct="0"/>
            <a:r>
              <a:rPr lang="fr-FR" sz="1200" dirty="0"/>
              <a:t>Nom de l’orateur</a:t>
            </a:r>
            <a:endParaRPr sz="1200" dirty="0"/>
          </a:p>
        </p:txBody>
      </p:sp>
    </p:spTree>
    <p:extLst>
      <p:ext uri="{BB962C8B-B14F-4D97-AF65-F5344CB8AC3E}">
        <p14:creationId xmlns:p14="http://schemas.microsoft.com/office/powerpoint/2010/main" val="56904478"/>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p:cNvSpPr>
          <p:nvPr>
            <p:ph type="body" idx="1"/>
            <p:custDataLst>
              <p:tags r:id="rId1"/>
            </p:custDataLst>
          </p:nvPr>
        </p:nvSpPr>
        <p:spPr>
          <a:xfrm>
            <a:off x="395536" y="1039168"/>
            <a:ext cx="7555285" cy="2302169"/>
          </a:xfrm>
        </p:spPr>
        <p:txBody>
          <a:bodyPr wrap="square" lIns="0" tIns="0" rIns="0" bIns="0" rtlCol="0" anchor="t">
            <a:spAutoFit/>
          </a:bodyPr>
          <a:lstStyle/>
          <a:p>
            <a:pPr marL="0" indent="0" rtl="0">
              <a:buNone/>
            </a:pPr>
            <a:r>
              <a:rPr lang="fr" sz="2200" dirty="0">
                <a:solidFill>
                  <a:srgbClr val="C00000"/>
                </a:solidFill>
              </a:rPr>
              <a:t>Un nettoyage et une désinfection inadéquats peuvent propager l’infection : </a:t>
            </a:r>
          </a:p>
          <a:p>
            <a:pPr marL="380996" indent="-380996" defTabSz="289320">
              <a:lnSpc>
                <a:spcPct val="100000"/>
              </a:lnSpc>
              <a:spcBef>
                <a:spcPts val="0"/>
              </a:spcBef>
              <a:buClr>
                <a:srgbClr val="C00000"/>
              </a:buClr>
            </a:pPr>
            <a:r>
              <a:rPr lang="fr" sz="2200" dirty="0"/>
              <a:t>Aux patients</a:t>
            </a:r>
            <a:endParaRPr lang="en-US" sz="2200" dirty="0"/>
          </a:p>
          <a:p>
            <a:pPr marL="380996" indent="-380996" defTabSz="289320">
              <a:lnSpc>
                <a:spcPct val="100000"/>
              </a:lnSpc>
              <a:spcBef>
                <a:spcPts val="0"/>
              </a:spcBef>
              <a:buClr>
                <a:srgbClr val="C00000"/>
              </a:buClr>
            </a:pPr>
            <a:r>
              <a:rPr lang="fr" sz="2200" dirty="0"/>
              <a:t>Au personnel d’entretien</a:t>
            </a:r>
            <a:endParaRPr lang="en-US" sz="2200" dirty="0"/>
          </a:p>
          <a:p>
            <a:pPr marL="380996" indent="-380996" defTabSz="289320">
              <a:lnSpc>
                <a:spcPct val="100000"/>
              </a:lnSpc>
              <a:spcBef>
                <a:spcPts val="0"/>
              </a:spcBef>
              <a:buClr>
                <a:srgbClr val="C00000"/>
              </a:buClr>
            </a:pPr>
            <a:r>
              <a:rPr lang="fr" sz="2200" dirty="0"/>
              <a:t>Aux visiteurs</a:t>
            </a:r>
            <a:endParaRPr lang="en-US" sz="2200" dirty="0"/>
          </a:p>
          <a:p>
            <a:pPr marL="380996" indent="-380996" defTabSz="289320">
              <a:lnSpc>
                <a:spcPct val="100000"/>
              </a:lnSpc>
              <a:spcBef>
                <a:spcPts val="0"/>
              </a:spcBef>
              <a:buClr>
                <a:srgbClr val="C00000"/>
              </a:buClr>
            </a:pPr>
            <a:r>
              <a:rPr lang="fr" sz="2200" dirty="0"/>
              <a:t>Aux agents de santé</a:t>
            </a:r>
            <a:endParaRPr lang="en-US" sz="2200" dirty="0"/>
          </a:p>
          <a:p>
            <a:pPr marL="380996" indent="-380996" defTabSz="289320">
              <a:lnSpc>
                <a:spcPct val="100000"/>
              </a:lnSpc>
              <a:spcBef>
                <a:spcPts val="0"/>
              </a:spcBef>
              <a:buClr>
                <a:srgbClr val="C00000"/>
              </a:buClr>
            </a:pPr>
            <a:r>
              <a:rPr lang="fr" sz="2200" dirty="0"/>
              <a:t>Communauté </a:t>
            </a:r>
          </a:p>
        </p:txBody>
      </p:sp>
      <p:sp>
        <p:nvSpPr>
          <p:cNvPr id="136" name="Shape 136"/>
          <p:cNvSpPr>
            <a:spLocks noGrp="1"/>
          </p:cNvSpPr>
          <p:nvPr>
            <p:ph type="title" idx="4294967295"/>
            <p:custDataLst>
              <p:tags r:id="rId2"/>
            </p:custDataLst>
          </p:nvPr>
        </p:nvSpPr>
        <p:spPr>
          <a:xfrm>
            <a:off x="0" y="-134370"/>
            <a:ext cx="6875463" cy="952500"/>
          </a:xfrm>
        </p:spPr>
        <p:txBody>
          <a:bodyPr rtlCol="0">
            <a:noAutofit/>
          </a:bodyPr>
          <a:lstStyle>
            <a:lvl1pPr defTabSz="905255">
              <a:defRPr sz="3500"/>
            </a:lvl1pPr>
          </a:lstStyle>
          <a:p>
            <a:pPr rtl="0"/>
            <a:r>
              <a:rPr lang="fr" sz="2800" b="1" dirty="0">
                <a:latin typeface="+mn-lt"/>
                <a:cs typeface="Arial"/>
              </a:rPr>
              <a:t>Risques liés au nettoyage et à la désinfection de l’environnement</a:t>
            </a:r>
          </a:p>
        </p:txBody>
      </p:sp>
      <p:sp>
        <p:nvSpPr>
          <p:cNvPr id="6" name="Shape 135">
            <a:extLst>
              <a:ext uri="{FF2B5EF4-FFF2-40B4-BE49-F238E27FC236}">
                <a16:creationId xmlns:a16="http://schemas.microsoft.com/office/drawing/2014/main" id="{73CF854D-2233-42D3-8FF4-AE40E173AD49}"/>
              </a:ext>
            </a:extLst>
          </p:cNvPr>
          <p:cNvSpPr txBox="1">
            <a:spLocks/>
          </p:cNvSpPr>
          <p:nvPr>
            <p:custDataLst>
              <p:tags r:id="rId3"/>
            </p:custDataLst>
          </p:nvPr>
        </p:nvSpPr>
        <p:spPr bwMode="auto">
          <a:xfrm>
            <a:off x="4644008" y="1471776"/>
            <a:ext cx="4248472" cy="2425278"/>
          </a:xfrm>
          <a:prstGeom prst="rect">
            <a:avLst/>
          </a:prstGeom>
          <a:solidFill>
            <a:schemeClr val="bg1">
              <a:lumMod val="95000"/>
            </a:schemeClr>
          </a:solidFill>
          <a:ln w="28575">
            <a:solidFill>
              <a:srgbClr val="000000"/>
            </a:solidFill>
            <a:miter lim="800000"/>
            <a:headEnd/>
            <a:tailEnd/>
          </a:ln>
        </p:spPr>
        <p:txBody>
          <a:bodyPr vert="horz" wrap="square" lIns="91440" tIns="45720" rIns="91440" bIns="45720" numCol="1" rtlCol="0" anchor="t" anchorCtr="0" compatLnSpc="1">
            <a:prstTxWarp prst="textNoShape">
              <a:avLst/>
            </a:prstTxWarp>
          </a:bodyPr>
          <a:lstStyle>
            <a:lvl1pPr marL="285739" indent="-285739"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1pPr>
            <a:lvl2pPr marL="619100" indent="-238115"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2pPr>
            <a:lvl3pPr marL="952462" indent="-190492"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3pPr>
            <a:lvl4pPr marL="1333447" indent="-190492"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4pPr>
            <a:lvl5pPr marL="1714431" indent="-190492"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a:lstStyle>
          <a:p>
            <a:pPr marL="0" indent="0" rtl="0">
              <a:buNone/>
            </a:pPr>
            <a:r>
              <a:rPr lang="fr" sz="1600" b="1" dirty="0">
                <a:latin typeface="+mn-lt"/>
              </a:rPr>
              <a:t>Les agents d’entretien doivent toujours :</a:t>
            </a:r>
          </a:p>
          <a:p>
            <a:pPr marL="380148" indent="-380148" fontAlgn="auto">
              <a:spcBef>
                <a:spcPts val="500"/>
              </a:spcBef>
              <a:spcAft>
                <a:spcPts val="0"/>
              </a:spcAft>
              <a:buClr>
                <a:srgbClr val="C00000"/>
              </a:buClr>
              <a:buSzPct val="100000"/>
              <a:buFont typeface="Arial"/>
              <a:buChar char="•"/>
              <a:defRPr sz="2300">
                <a:latin typeface="+mn-lt"/>
                <a:ea typeface="+mn-ea"/>
                <a:cs typeface="+mn-cs"/>
                <a:sym typeface="Source Sans Pro Regular"/>
              </a:defRPr>
            </a:pPr>
            <a:r>
              <a:rPr lang="fr" sz="1600" dirty="0">
                <a:solidFill>
                  <a:srgbClr val="000000"/>
                </a:solidFill>
                <a:latin typeface="+mn-lt"/>
                <a:cs typeface="+mn-cs"/>
                <a:sym typeface="Calibri"/>
              </a:rPr>
              <a:t>Porter un EPI adapté ;</a:t>
            </a:r>
          </a:p>
          <a:p>
            <a:pPr marL="380148" indent="-380148" fontAlgn="auto">
              <a:spcBef>
                <a:spcPts val="500"/>
              </a:spcBef>
              <a:spcAft>
                <a:spcPts val="0"/>
              </a:spcAft>
              <a:buClr>
                <a:srgbClr val="C00000"/>
              </a:buClr>
              <a:buSzPct val="100000"/>
              <a:buFont typeface="Arial"/>
              <a:buChar char="•"/>
              <a:defRPr sz="2300">
                <a:latin typeface="+mn-lt"/>
                <a:ea typeface="+mn-ea"/>
                <a:cs typeface="+mn-cs"/>
                <a:sym typeface="Source Sans Pro Regular"/>
              </a:defRPr>
            </a:pPr>
            <a:r>
              <a:rPr lang="fr" sz="1600" dirty="0">
                <a:solidFill>
                  <a:srgbClr val="000000"/>
                </a:solidFill>
                <a:latin typeface="+mn-lt"/>
                <a:cs typeface="+mn-cs"/>
                <a:sym typeface="Calibri"/>
              </a:rPr>
              <a:t>Suivre scrupuleusement les procédures ;</a:t>
            </a:r>
          </a:p>
          <a:p>
            <a:pPr marL="380148" indent="-380148" fontAlgn="auto">
              <a:spcBef>
                <a:spcPts val="500"/>
              </a:spcBef>
              <a:spcAft>
                <a:spcPts val="0"/>
              </a:spcAft>
              <a:buClr>
                <a:srgbClr val="C00000"/>
              </a:buClr>
              <a:buSzPct val="100000"/>
              <a:buFont typeface="Arial"/>
              <a:buChar char="•"/>
              <a:defRPr sz="2300">
                <a:latin typeface="+mn-lt"/>
                <a:ea typeface="+mn-ea"/>
                <a:cs typeface="+mn-cs"/>
                <a:sym typeface="Source Sans Pro Regular"/>
              </a:defRPr>
            </a:pPr>
            <a:r>
              <a:rPr lang="fr" sz="1600" dirty="0">
                <a:solidFill>
                  <a:srgbClr val="000000"/>
                </a:solidFill>
                <a:latin typeface="+mn-lt"/>
                <a:cs typeface="+mn-cs"/>
                <a:sym typeface="Calibri"/>
              </a:rPr>
              <a:t>Être formés aux techniques de nettoyage adéquates et appliquer les mesures de lutte anti-infectieuse. </a:t>
            </a:r>
          </a:p>
        </p:txBody>
      </p:sp>
      <p:pic>
        <p:nvPicPr>
          <p:cNvPr id="5" name="Picture 4">
            <a:extLst>
              <a:ext uri="{FF2B5EF4-FFF2-40B4-BE49-F238E27FC236}">
                <a16:creationId xmlns:a16="http://schemas.microsoft.com/office/drawing/2014/main" id="{A01B1258-02EE-427D-9F80-165C15D13D48}"/>
              </a:ext>
            </a:extLst>
          </p:cNvPr>
          <p:cNvPicPr>
            <a:picLocks noChangeAspect="1"/>
          </p:cNvPicPr>
          <p:nvPr>
            <p:custDataLst>
              <p:tags r:id="rId4"/>
            </p:custDataLst>
          </p:nvPr>
        </p:nvPicPr>
        <p:blipFill>
          <a:blip r:embed="rId7"/>
          <a:stretch>
            <a:fillRect/>
          </a:stretch>
        </p:blipFill>
        <p:spPr>
          <a:xfrm>
            <a:off x="2699792" y="3974142"/>
            <a:ext cx="3680414" cy="1691670"/>
          </a:xfrm>
          <a:prstGeom prst="rect">
            <a:avLst/>
          </a:prstGeom>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
            <p:custDataLst>
              <p:tags r:id="rId1"/>
            </p:custDataLst>
          </p:nvPr>
        </p:nvSpPr>
        <p:spPr>
          <a:xfrm>
            <a:off x="827584" y="1057300"/>
            <a:ext cx="7560840" cy="4112921"/>
          </a:xfrm>
        </p:spPr>
        <p:txBody>
          <a:bodyPr wrap="square" lIns="0" tIns="0" rIns="0" bIns="0" rtlCol="0" anchor="t">
            <a:spAutoFit/>
          </a:bodyPr>
          <a:lstStyle/>
          <a:p>
            <a:pPr rtl="0"/>
            <a:r>
              <a:rPr lang="fr" sz="2000" dirty="0">
                <a:latin typeface="Arial"/>
              </a:rPr>
              <a:t> La</a:t>
            </a:r>
            <a:r>
              <a:rPr lang="fr" sz="2000" b="0" i="0" dirty="0">
                <a:latin typeface="Arial"/>
              </a:rPr>
              <a:t> désinfection doit </a:t>
            </a:r>
            <a:r>
              <a:rPr lang="fr" sz="2000" b="0" i="0" dirty="0">
                <a:solidFill>
                  <a:srgbClr val="C00000"/>
                </a:solidFill>
                <a:latin typeface="Arial"/>
              </a:rPr>
              <a:t>toujours</a:t>
            </a:r>
            <a:r>
              <a:rPr lang="fr" sz="2000" b="0" i="0" dirty="0">
                <a:latin typeface="Arial"/>
              </a:rPr>
              <a:t> être précédée d’un nettoyage, car celui-ci : élimine la contamination croisée</a:t>
            </a:r>
            <a:r>
              <a:rPr lang="fr" sz="2000" dirty="0">
                <a:latin typeface="Arial"/>
              </a:rPr>
              <a:t>.</a:t>
            </a:r>
            <a:endParaRPr lang="fr-FR" sz="2000" b="0" i="0" dirty="0">
              <a:latin typeface="Arial"/>
            </a:endParaRPr>
          </a:p>
          <a:p>
            <a:pPr marL="0" indent="0" algn="ctr" rtl="0">
              <a:buNone/>
            </a:pPr>
            <a:endParaRPr lang="en-US" sz="2000" dirty="0">
              <a:latin typeface="Arial"/>
            </a:endParaRPr>
          </a:p>
          <a:p>
            <a:pPr rtl="0"/>
            <a:r>
              <a:rPr lang="fr" sz="2000" b="0" i="0" dirty="0">
                <a:latin typeface="Arial"/>
              </a:rPr>
              <a:t>Élimine les matières organiques (p. ex., liquides biologiques).</a:t>
            </a:r>
          </a:p>
          <a:p>
            <a:pPr lvl="1" rtl="0">
              <a:buFont typeface="Courier New" panose="020B0604020202020204" pitchFamily="34" charset="0"/>
              <a:buChar char="o"/>
            </a:pPr>
            <a:r>
              <a:rPr lang="fr" sz="2000" b="0" i="0" dirty="0">
                <a:latin typeface="Arial"/>
              </a:rPr>
              <a:t>Neutralise le chlore (l’empêche de tuer les organismes).</a:t>
            </a:r>
          </a:p>
          <a:p>
            <a:pPr lvl="1" rtl="0">
              <a:buFont typeface="Courier New" panose="020B0604020202020204" pitchFamily="34" charset="0"/>
              <a:buChar char="o"/>
            </a:pPr>
            <a:r>
              <a:rPr lang="fr" sz="2000" b="0" i="0" dirty="0">
                <a:latin typeface="Arial"/>
              </a:rPr>
              <a:t>Empêche le chlore d’atteindre les organismes.</a:t>
            </a:r>
          </a:p>
          <a:p>
            <a:pPr marL="0" indent="0" algn="ctr" rtl="0">
              <a:buNone/>
            </a:pPr>
            <a:endParaRPr lang="en-US" sz="2000" dirty="0">
              <a:solidFill>
                <a:srgbClr val="C00000"/>
              </a:solidFill>
              <a:latin typeface="Arial"/>
            </a:endParaRPr>
          </a:p>
          <a:p>
            <a:pPr marL="0" indent="0" rtl="0">
              <a:buNone/>
            </a:pPr>
            <a:r>
              <a:rPr lang="fr" sz="2000" i="0" dirty="0">
                <a:solidFill>
                  <a:srgbClr val="C00000"/>
                </a:solidFill>
                <a:latin typeface="Arial"/>
              </a:rPr>
              <a:t>Rappel : </a:t>
            </a:r>
            <a:r>
              <a:rPr lang="fr" sz="2000" b="0" i="0" dirty="0">
                <a:solidFill>
                  <a:srgbClr val="C00000"/>
                </a:solidFill>
                <a:latin typeface="Arial"/>
              </a:rPr>
              <a:t>le nettoyage et la désinfection doivent être étroitement associés dans le cadre du programme de décontamination. Les détergents possèdent des propriétés nettoyantes qui éliminent la saleté et les matières organiques (p. ex., liquides biologiques), et les désinfectants contiennent des ingrédients actifs qui éliminent les micro-organismes.</a:t>
            </a:r>
            <a:endParaRPr lang="en-US" sz="2000" dirty="0"/>
          </a:p>
          <a:p>
            <a:pPr rtl="0"/>
            <a:endParaRPr lang="en-US" b="0" i="0" dirty="0"/>
          </a:p>
        </p:txBody>
      </p:sp>
      <p:sp>
        <p:nvSpPr>
          <p:cNvPr id="144" name="Shape 144"/>
          <p:cNvSpPr>
            <a:spLocks noGrp="1"/>
          </p:cNvSpPr>
          <p:nvPr>
            <p:ph type="title" idx="4294967295"/>
            <p:custDataLst>
              <p:tags r:id="rId2"/>
            </p:custDataLst>
          </p:nvPr>
        </p:nvSpPr>
        <p:spPr>
          <a:xfrm>
            <a:off x="0" y="-8677"/>
            <a:ext cx="6432550" cy="430212"/>
          </a:xfrm>
        </p:spPr>
        <p:txBody>
          <a:bodyPr rtlCol="0">
            <a:noAutofit/>
          </a:bodyPr>
          <a:lstStyle/>
          <a:p>
            <a:pPr rtl="0"/>
            <a:r>
              <a:rPr lang="fr" sz="3200" b="1" dirty="0">
                <a:latin typeface="+mn-lt"/>
                <a:cs typeface="Arial"/>
              </a:rPr>
              <a:t>Nettoyage et désinfection</a:t>
            </a:r>
          </a:p>
        </p:txBody>
      </p:sp>
    </p:spTree>
    <p:extLst>
      <p:ext uri="{BB962C8B-B14F-4D97-AF65-F5344CB8AC3E}">
        <p14:creationId xmlns:p14="http://schemas.microsoft.com/office/powerpoint/2010/main" val="379174975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3">
                                            <p:txEl>
                                              <p:pRg st="6" end="6"/>
                                            </p:txEl>
                                          </p:spTgt>
                                        </p:tgtEl>
                                        <p:attrNameLst>
                                          <p:attrName>style.visibility</p:attrName>
                                        </p:attrNameLst>
                                      </p:cBhvr>
                                      <p:to>
                                        <p:strVal val="visible"/>
                                      </p:to>
                                    </p:set>
                                    <p:anim calcmode="lin" valueType="num">
                                      <p:cBhvr additive="base">
                                        <p:cTn id="23" dur="500" fill="hold"/>
                                        <p:tgtEl>
                                          <p:spTgt spid="14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43">
            <a:extLst>
              <a:ext uri="{FF2B5EF4-FFF2-40B4-BE49-F238E27FC236}">
                <a16:creationId xmlns:a16="http://schemas.microsoft.com/office/drawing/2014/main" id="{AC0F211C-34E5-4E2B-BCF5-136EE9AD7F9D}"/>
              </a:ext>
            </a:extLst>
          </p:cNvPr>
          <p:cNvSpPr txBox="1">
            <a:spLocks/>
          </p:cNvSpPr>
          <p:nvPr>
            <p:custDataLst>
              <p:tags r:id="rId1"/>
            </p:custDataLst>
          </p:nvPr>
        </p:nvSpPr>
        <p:spPr bwMode="auto">
          <a:xfrm>
            <a:off x="3131840" y="1057300"/>
            <a:ext cx="5615988"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285739" indent="-285739"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1pPr>
            <a:lvl2pPr marL="619100" indent="-238115"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2pPr>
            <a:lvl3pPr marL="952462" indent="-190492"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3pPr>
            <a:lvl4pPr marL="1333447" indent="-190492"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4pPr>
            <a:lvl5pPr marL="1714431" indent="-190492"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a:lstStyle>
          <a:p>
            <a:pPr marL="0" indent="0" rtl="0">
              <a:buNone/>
            </a:pPr>
            <a:r>
              <a:rPr lang="fr" sz="2200" b="1" dirty="0">
                <a:solidFill>
                  <a:srgbClr val="C00000"/>
                </a:solidFill>
                <a:latin typeface="+mn-lt"/>
                <a:cs typeface="Arial"/>
              </a:rPr>
              <a:t>Les résidus de chlore doivent toujours être éliminés, car :</a:t>
            </a:r>
            <a:endParaRPr lang="en-US" sz="2200" b="1" dirty="0">
              <a:solidFill>
                <a:srgbClr val="C00000"/>
              </a:solidFill>
              <a:latin typeface="+mn-lt"/>
              <a:cs typeface="Arial"/>
            </a:endParaRPr>
          </a:p>
          <a:p>
            <a:pPr marL="0" indent="0" rtl="0">
              <a:buNone/>
            </a:pPr>
            <a:endParaRPr lang="fr-FR" sz="2200" dirty="0">
              <a:solidFill>
                <a:schemeClr val="tx1"/>
              </a:solidFill>
              <a:latin typeface="+mn-lt"/>
              <a:cs typeface="Arial"/>
            </a:endParaRPr>
          </a:p>
          <a:p>
            <a:pPr marL="254000" indent="-254000" defTabSz="289320">
              <a:lnSpc>
                <a:spcPct val="90000"/>
              </a:lnSpc>
              <a:spcBef>
                <a:spcPts val="1300"/>
              </a:spcBef>
              <a:spcAft>
                <a:spcPts val="0"/>
              </a:spcAft>
              <a:buClr>
                <a:srgbClr val="C00000"/>
              </a:buClr>
              <a:buSzPct val="100000"/>
              <a:buFont typeface="Arial"/>
              <a:buChar char="•"/>
            </a:pPr>
            <a:r>
              <a:rPr lang="fr" sz="2200" dirty="0">
                <a:solidFill>
                  <a:srgbClr val="000000"/>
                </a:solidFill>
                <a:latin typeface="+mn-lt"/>
                <a:cs typeface="+mn-cs"/>
                <a:sym typeface="Source Sans Pro Regular"/>
              </a:rPr>
              <a:t>Le chlore corrode et endommage les instruments et les surfaces métalliques.</a:t>
            </a:r>
          </a:p>
          <a:p>
            <a:pPr marL="254000" indent="-254000" defTabSz="289320">
              <a:lnSpc>
                <a:spcPct val="90000"/>
              </a:lnSpc>
              <a:spcBef>
                <a:spcPts val="1300"/>
              </a:spcBef>
              <a:spcAft>
                <a:spcPts val="0"/>
              </a:spcAft>
              <a:buClr>
                <a:srgbClr val="C00000"/>
              </a:buClr>
              <a:buSzPct val="100000"/>
              <a:buFont typeface="Arial"/>
              <a:buChar char="•"/>
            </a:pPr>
            <a:r>
              <a:rPr lang="fr" sz="2200" dirty="0">
                <a:solidFill>
                  <a:srgbClr val="000000"/>
                </a:solidFill>
                <a:latin typeface="+mn-lt"/>
                <a:cs typeface="+mn-cs"/>
                <a:sym typeface="Source Sans Pro Regular"/>
              </a:rPr>
              <a:t>Il réduit la durée de vie du plastique et du coton.</a:t>
            </a:r>
          </a:p>
          <a:p>
            <a:pPr marL="254000" indent="-254000" defTabSz="289320">
              <a:lnSpc>
                <a:spcPct val="90000"/>
              </a:lnSpc>
              <a:spcBef>
                <a:spcPts val="1300"/>
              </a:spcBef>
              <a:spcAft>
                <a:spcPts val="0"/>
              </a:spcAft>
              <a:buClr>
                <a:srgbClr val="C00000"/>
              </a:buClr>
              <a:buSzPct val="100000"/>
              <a:buFont typeface="Arial"/>
              <a:buChar char="•"/>
            </a:pPr>
            <a:r>
              <a:rPr lang="fr" sz="2200" dirty="0">
                <a:solidFill>
                  <a:srgbClr val="000000"/>
                </a:solidFill>
                <a:latin typeface="+mn-lt"/>
                <a:cs typeface="+mn-cs"/>
                <a:sym typeface="Source Sans Pro Regular"/>
              </a:rPr>
              <a:t>À des doses importantes, il est toxique pour la peau et les muqueuses.</a:t>
            </a:r>
            <a:endParaRPr lang="en-US" sz="2200" dirty="0">
              <a:solidFill>
                <a:srgbClr val="000000"/>
              </a:solidFill>
              <a:latin typeface="+mn-lt"/>
              <a:cs typeface="+mn-cs"/>
              <a:sym typeface="Source Sans Pro Regular"/>
            </a:endParaRPr>
          </a:p>
        </p:txBody>
      </p:sp>
      <p:sp>
        <p:nvSpPr>
          <p:cNvPr id="2" name="Shape 117">
            <a:extLst>
              <a:ext uri="{FF2B5EF4-FFF2-40B4-BE49-F238E27FC236}">
                <a16:creationId xmlns:a16="http://schemas.microsoft.com/office/drawing/2014/main" id="{9C0CDAAC-7701-4C4C-BAAD-B46EC65F49A8}"/>
              </a:ext>
            </a:extLst>
          </p:cNvPr>
          <p:cNvSpPr txBox="1">
            <a:spLocks/>
          </p:cNvSpPr>
          <p:nvPr>
            <p:custDataLst>
              <p:tags r:id="rId2"/>
            </p:custDataLst>
          </p:nvPr>
        </p:nvSpPr>
        <p:spPr>
          <a:xfrm>
            <a:off x="179512" y="11898"/>
            <a:ext cx="2781632" cy="952500"/>
          </a:xfrm>
          <a:prstGeom prst="rect">
            <a:avLst/>
          </a:prstGeom>
        </p:spPr>
        <p:txBody>
          <a:bodyPr lIns="91440" tIns="45720" rIns="91440" bIns="45720" rtlCol="0" anchor="t"/>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algn="l" rtl="0"/>
            <a:r>
              <a:rPr lang="fr" sz="2400" dirty="0">
                <a:solidFill>
                  <a:schemeClr val="bg1"/>
                </a:solidFill>
                <a:latin typeface="+mn-lt"/>
                <a:cs typeface="Arial"/>
              </a:rPr>
              <a:t>Faut-il toujours éliminer les résidus de chlore ?</a:t>
            </a:r>
          </a:p>
        </p:txBody>
      </p:sp>
    </p:spTree>
    <p:extLst>
      <p:ext uri="{BB962C8B-B14F-4D97-AF65-F5344CB8AC3E}">
        <p14:creationId xmlns:p14="http://schemas.microsoft.com/office/powerpoint/2010/main" val="850215133"/>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p:cNvSpPr>
          <p:nvPr>
            <p:ph type="body" idx="1"/>
            <p:custDataLst>
              <p:tags r:id="rId1"/>
            </p:custDataLst>
          </p:nvPr>
        </p:nvSpPr>
        <p:spPr>
          <a:xfrm>
            <a:off x="467544" y="1039168"/>
            <a:ext cx="7992888" cy="3878393"/>
          </a:xfrm>
        </p:spPr>
        <p:txBody>
          <a:bodyPr rtlCol="0">
            <a:normAutofit fontScale="85000" lnSpcReduction="20000"/>
          </a:bodyPr>
          <a:lstStyle/>
          <a:p>
            <a:pPr marL="0" indent="0" rtl="0">
              <a:lnSpc>
                <a:spcPct val="120000"/>
              </a:lnSpc>
              <a:buNone/>
            </a:pPr>
            <a:endParaRPr lang="en-US" b="1" i="0" dirty="0">
              <a:cs typeface="Arial"/>
            </a:endParaRPr>
          </a:p>
          <a:p>
            <a:pPr marL="342900" indent="-342900" rtl="0">
              <a:lnSpc>
                <a:spcPct val="120000"/>
              </a:lnSpc>
              <a:buFont typeface="Arial" panose="05000000000000000000" pitchFamily="2" charset="2"/>
              <a:buChar char="•"/>
            </a:pPr>
            <a:r>
              <a:rPr lang="fr" b="0" i="0" dirty="0">
                <a:cs typeface="Arial"/>
              </a:rPr>
              <a:t>La désinfection n’est pas nécessaire pour les surfaces et le matériel qui n’entrent pas en contact direct avec les patients</a:t>
            </a:r>
            <a:r>
              <a:rPr lang="fr" dirty="0">
                <a:solidFill>
                  <a:schemeClr val="tx1"/>
                </a:solidFill>
                <a:cs typeface="Arial"/>
              </a:rPr>
              <a:t> ou leurs sécrétions</a:t>
            </a:r>
            <a:r>
              <a:rPr lang="fr" b="0" i="0" dirty="0">
                <a:solidFill>
                  <a:schemeClr val="tx1"/>
                </a:solidFill>
                <a:cs typeface="Arial"/>
              </a:rPr>
              <a:t>.</a:t>
            </a:r>
            <a:r>
              <a:rPr lang="fr" dirty="0">
                <a:solidFill>
                  <a:schemeClr val="tx1"/>
                </a:solidFill>
                <a:cs typeface="Arial"/>
              </a:rPr>
              <a:t> </a:t>
            </a:r>
            <a:endParaRPr lang="en-US" b="0" i="0" dirty="0">
              <a:solidFill>
                <a:schemeClr val="tx1"/>
              </a:solidFill>
              <a:cs typeface="Arial"/>
            </a:endParaRPr>
          </a:p>
          <a:p>
            <a:pPr marL="342900" indent="-342900" rtl="0">
              <a:lnSpc>
                <a:spcPct val="120000"/>
              </a:lnSpc>
              <a:buFont typeface="Arial" panose="05000000000000000000" pitchFamily="2" charset="2"/>
              <a:buChar char="•"/>
            </a:pPr>
            <a:r>
              <a:rPr lang="fr" b="0" i="0" dirty="0">
                <a:cs typeface="Arial"/>
              </a:rPr>
              <a:t>Les surfaces doivent être nettoyées de façon à éviter la production d’aérosols.</a:t>
            </a:r>
            <a:endParaRPr lang="en-US" dirty="0">
              <a:cs typeface="Arial"/>
            </a:endParaRPr>
          </a:p>
          <a:p>
            <a:pPr marL="342900" indent="-342900" rtl="0">
              <a:lnSpc>
                <a:spcPct val="120000"/>
              </a:lnSpc>
              <a:buFont typeface="Arial" panose="05000000000000000000" pitchFamily="2" charset="2"/>
              <a:buChar char="•"/>
            </a:pPr>
            <a:r>
              <a:rPr lang="fr" dirty="0">
                <a:cs typeface="Arial"/>
              </a:rPr>
              <a:t>Le </a:t>
            </a:r>
            <a:r>
              <a:rPr lang="fr" b="0" i="0" dirty="0">
                <a:cs typeface="Arial"/>
              </a:rPr>
              <a:t>processus de nettoyage permet à lui seul de réduire considérablement la charge microbienne des micro-organismes.</a:t>
            </a:r>
            <a:endParaRPr lang="en-US" dirty="0"/>
          </a:p>
          <a:p>
            <a:pPr marL="342900" indent="-342900" rtl="0">
              <a:lnSpc>
                <a:spcPct val="120000"/>
              </a:lnSpc>
              <a:buFont typeface="Arial" panose="05000000000000000000" pitchFamily="2" charset="2"/>
              <a:buChar char="•"/>
            </a:pPr>
            <a:r>
              <a:rPr lang="fr" dirty="0">
                <a:cs typeface="Arial"/>
              </a:rPr>
              <a:t> Lorsqu’une désinfection est nécessaire, il convient de s’assurer qu’un nettoyage a été effectué au préalable. Les objets et les surfaces ne peuvent être désinfectés s’ils n’ont pas été préalablement débarrassés de leurs matières organiques (excrétions, secrétions, saleté, poussière, etc.).</a:t>
            </a:r>
            <a:endParaRPr lang="en-US" dirty="0">
              <a:cs typeface="Arial"/>
            </a:endParaRPr>
          </a:p>
          <a:p>
            <a:pPr marL="342900" indent="-342900" rtl="0">
              <a:lnSpc>
                <a:spcPct val="120000"/>
              </a:lnSpc>
              <a:buFont typeface="Wingdings" panose="05000000000000000000" pitchFamily="2" charset="2"/>
              <a:buChar char="q"/>
            </a:pPr>
            <a:endParaRPr lang="en-US" sz="2000" b="0" i="0" dirty="0">
              <a:latin typeface="Arial"/>
              <a:cs typeface="Arial"/>
            </a:endParaRPr>
          </a:p>
        </p:txBody>
      </p:sp>
      <p:sp>
        <p:nvSpPr>
          <p:cNvPr id="151" name="Shape 151"/>
          <p:cNvSpPr>
            <a:spLocks noGrp="1"/>
          </p:cNvSpPr>
          <p:nvPr>
            <p:ph type="title" idx="4294967295"/>
            <p:custDataLst>
              <p:tags r:id="rId2"/>
            </p:custDataLst>
          </p:nvPr>
        </p:nvSpPr>
        <p:spPr>
          <a:xfrm>
            <a:off x="107504" y="121196"/>
            <a:ext cx="5148064" cy="504825"/>
          </a:xfrm>
        </p:spPr>
        <p:txBody>
          <a:bodyPr rtlCol="0">
            <a:normAutofit fontScale="90000"/>
          </a:bodyPr>
          <a:lstStyle>
            <a:lvl1pPr>
              <a:defRPr sz="3800"/>
            </a:lvl1pPr>
          </a:lstStyle>
          <a:p>
            <a:pPr rtl="0"/>
            <a:r>
              <a:rPr lang="fr" sz="2800" b="1" dirty="0">
                <a:latin typeface="+mn-lt"/>
                <a:cs typeface="Arial"/>
              </a:rPr>
              <a:t>Faut-il toujours nettoyer et désinfecter toutes les surfaces ? </a:t>
            </a:r>
            <a:endParaRPr lang="en-US" sz="2800" b="1" dirty="0">
              <a:latin typeface="+mn-lt"/>
              <a:cs typeface="Arial" panose="020B0604020202020204" pitchFamily="34" charset="0"/>
            </a:endParaRPr>
          </a:p>
        </p:txBody>
      </p:sp>
    </p:spTree>
    <p:extLst>
      <p:ext uri="{BB962C8B-B14F-4D97-AF65-F5344CB8AC3E}">
        <p14:creationId xmlns:p14="http://schemas.microsoft.com/office/powerpoint/2010/main" val="300408644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8" name="Google Shape;308;p8"/>
          <p:cNvSpPr txBox="1">
            <a:spLocks noGrp="1"/>
          </p:cNvSpPr>
          <p:nvPr>
            <p:ph type="body" sz="half" idx="1"/>
            <p:custDataLst>
              <p:tags r:id="rId1"/>
            </p:custDataLst>
          </p:nvPr>
        </p:nvSpPr>
        <p:spPr>
          <a:xfrm>
            <a:off x="467544" y="1561356"/>
            <a:ext cx="8280920" cy="1558397"/>
          </a:xfrm>
          <a:prstGeom prst="rect">
            <a:avLst/>
          </a:prstGeom>
          <a:noFill/>
          <a:ln>
            <a:noFill/>
          </a:ln>
        </p:spPr>
        <p:txBody>
          <a:bodyPr spcFirstLastPara="1" vert="horz" wrap="square" lIns="13500" tIns="0" rIns="13500" bIns="0" numCol="1" rtlCol="0" anchor="t" anchorCtr="0" compatLnSpc="1">
            <a:prstTxWarp prst="textNoShape">
              <a:avLst/>
            </a:prstTxWarp>
            <a:noAutofit/>
          </a:bodyPr>
          <a:lstStyle/>
          <a:p>
            <a:pPr marL="0" indent="0" algn="ctr" rtl="0">
              <a:spcBef>
                <a:spcPts val="375"/>
              </a:spcBef>
              <a:buClr>
                <a:srgbClr val="000000"/>
              </a:buClr>
              <a:buNone/>
            </a:pPr>
            <a:r>
              <a:rPr lang="fr" sz="3600" b="1" dirty="0">
                <a:solidFill>
                  <a:schemeClr val="bg1"/>
                </a:solidFill>
                <a:latin typeface="+mn-lt"/>
                <a:cs typeface="Arial"/>
              </a:rPr>
              <a:t>2. Matériel de nettoyage et de désinfection de l’environnement</a:t>
            </a:r>
            <a:endParaRPr lang="fr-FR" sz="3600" b="1" dirty="0">
              <a:solidFill>
                <a:schemeClr val="bg1"/>
              </a:solidFill>
              <a:latin typeface="+mn-lt"/>
              <a:cs typeface="Arial"/>
            </a:endParaRPr>
          </a:p>
          <a:p>
            <a:pPr marL="385445" indent="-385445" algn="ctr" rtl="0">
              <a:buClr>
                <a:srgbClr val="000000"/>
              </a:buClr>
              <a:buFont typeface="Arial" charset="0"/>
              <a:buAutoNum type="arabicPeriod"/>
            </a:pPr>
            <a:endParaRPr lang="en-US" sz="2800" b="1" dirty="0">
              <a:solidFill>
                <a:schemeClr val="tx1"/>
              </a:solidFill>
              <a:latin typeface="Arial"/>
              <a:cs typeface="Arial"/>
            </a:endParaRPr>
          </a:p>
          <a:p>
            <a:pPr marL="385445" indent="-385445" algn="ctr" rtl="0">
              <a:buClr>
                <a:srgbClr val="000000"/>
              </a:buClr>
              <a:buAutoNum type="arabicPeriod"/>
            </a:pPr>
            <a:endParaRPr lang="fr-FR" sz="2800" b="1" dirty="0">
              <a:solidFill>
                <a:srgbClr val="000000"/>
              </a:solidFill>
              <a:latin typeface="Arial"/>
              <a:cs typeface="Arial"/>
            </a:endParaRPr>
          </a:p>
          <a:p>
            <a:pPr marL="385445" indent="-385445" algn="ctr" rtl="0">
              <a:buClr>
                <a:srgbClr val="000000"/>
              </a:buClr>
              <a:buAutoNum type="arabicPeriod"/>
            </a:pPr>
            <a:endParaRPr lang="fr-FR" sz="2800" b="1" dirty="0">
              <a:solidFill>
                <a:srgbClr val="000000"/>
              </a:solidFill>
              <a:latin typeface="Arial"/>
              <a:cs typeface="Arial"/>
            </a:endParaRPr>
          </a:p>
          <a:p>
            <a:pPr marL="385445" indent="-385445" algn="ctr" rtl="0">
              <a:buClr>
                <a:srgbClr val="000000"/>
              </a:buClr>
              <a:buAutoNum type="arabicPeriod"/>
            </a:pPr>
            <a:endParaRPr lang="en-US" sz="2800" b="1" dirty="0">
              <a:solidFill>
                <a:srgbClr val="000000"/>
              </a:solidFill>
              <a:latin typeface="Arial"/>
              <a:cs typeface="Arial"/>
            </a:endParaRPr>
          </a:p>
          <a:p>
            <a:pPr marL="385445" indent="-385445" algn="ctr" rtl="0">
              <a:buClr>
                <a:srgbClr val="000000"/>
              </a:buClr>
              <a:buAutoNum type="arabicPeriod"/>
            </a:pPr>
            <a:endParaRPr lang="en-US" sz="2800" b="1" dirty="0">
              <a:solidFill>
                <a:srgbClr val="000000"/>
              </a:solidFill>
              <a:latin typeface="Arial"/>
              <a:cs typeface="Arial"/>
            </a:endParaRPr>
          </a:p>
          <a:p>
            <a:pPr marL="0" indent="0" algn="ctr" rtl="0">
              <a:spcBef>
                <a:spcPts val="0"/>
              </a:spcBef>
              <a:spcAft>
                <a:spcPts val="0"/>
              </a:spcAft>
              <a:buSzPts val="2240"/>
              <a:buNone/>
            </a:pPr>
            <a:endParaRPr lang="en-US" sz="2800" b="1" dirty="0">
              <a:solidFill>
                <a:srgbClr val="FF0000"/>
              </a:solidFill>
              <a:latin typeface="Arial"/>
              <a:cs typeface="Arial"/>
            </a:endParaRPr>
          </a:p>
        </p:txBody>
      </p:sp>
    </p:spTree>
    <p:extLst>
      <p:ext uri="{BB962C8B-B14F-4D97-AF65-F5344CB8AC3E}">
        <p14:creationId xmlns:p14="http://schemas.microsoft.com/office/powerpoint/2010/main" val="387609281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p:cNvSpPr>
          <p:nvPr>
            <p:ph type="body" idx="1"/>
            <p:custDataLst>
              <p:tags r:id="rId1"/>
            </p:custDataLst>
          </p:nvPr>
        </p:nvSpPr>
        <p:spPr>
          <a:prstGeom prst="rect">
            <a:avLst/>
          </a:prstGeom>
        </p:spPr>
        <p:txBody>
          <a:bodyPr rtlCol="0">
            <a:noAutofit/>
          </a:bodyPr>
          <a:lstStyle/>
          <a:p>
            <a:pPr marL="0" indent="0" defTabSz="289320">
              <a:spcBef>
                <a:spcPts val="300"/>
              </a:spcBef>
              <a:buNone/>
              <a:defRPr sz="2600"/>
            </a:pPr>
            <a:r>
              <a:rPr lang="fr" sz="2000" dirty="0"/>
              <a:t>Le matériel de nettoyage et de désinfection de l’environnement comprend les éléments suivants :</a:t>
            </a:r>
            <a:endParaRPr lang="en-US" sz="2000" dirty="0"/>
          </a:p>
          <a:p>
            <a:pPr marL="260684" indent="-260684" defTabSz="289320">
              <a:spcBef>
                <a:spcPts val="300"/>
              </a:spcBef>
              <a:buFontTx/>
              <a:buChar char="•"/>
              <a:defRPr sz="2600"/>
            </a:pPr>
            <a:r>
              <a:rPr lang="fr" sz="2000" dirty="0"/>
              <a:t>Il convient d’utiliser l’EPI adapté aux risques évalués. </a:t>
            </a:r>
            <a:endParaRPr lang="en-US" sz="2000" dirty="0"/>
          </a:p>
          <a:p>
            <a:pPr marL="570224" lvl="3" indent="-342900" defTabSz="289320">
              <a:spcBef>
                <a:spcPts val="300"/>
              </a:spcBef>
              <a:buFont typeface="Courier New" panose="02070309020205020404" pitchFamily="49" charset="0"/>
              <a:buChar char="o"/>
              <a:defRPr sz="2600"/>
            </a:pPr>
            <a:r>
              <a:rPr lang="fr" sz="2000" dirty="0"/>
              <a:t>Gants, masque, lunettes de protection, protection des muqueuses, blouse, bottes, etc. (voir le module 6.1).</a:t>
            </a:r>
            <a:endParaRPr sz="2000" dirty="0"/>
          </a:p>
          <a:p>
            <a:pPr marL="260684" indent="-260684" defTabSz="289320">
              <a:spcBef>
                <a:spcPts val="300"/>
              </a:spcBef>
              <a:buFontTx/>
              <a:buChar char="•"/>
              <a:defRPr sz="2600"/>
            </a:pPr>
            <a:r>
              <a:rPr lang="fr" sz="2000" dirty="0"/>
              <a:t>Savon et eau </a:t>
            </a:r>
          </a:p>
          <a:p>
            <a:pPr marL="260684" indent="-260684" defTabSz="289320">
              <a:spcBef>
                <a:spcPts val="300"/>
              </a:spcBef>
              <a:buFontTx/>
              <a:buChar char="•"/>
              <a:defRPr sz="2600"/>
            </a:pPr>
            <a:r>
              <a:rPr lang="fr" sz="2000" dirty="0"/>
              <a:t>Matériau absorbant (chiffons, essuie-tout)</a:t>
            </a:r>
          </a:p>
          <a:p>
            <a:pPr marL="260684" indent="-260684" defTabSz="289320">
              <a:spcBef>
                <a:spcPts val="300"/>
              </a:spcBef>
              <a:buFontTx/>
              <a:buChar char="•"/>
              <a:defRPr sz="2600"/>
            </a:pPr>
            <a:r>
              <a:rPr lang="fr" sz="2000" dirty="0"/>
              <a:t>Seau, serpillière, chiffons</a:t>
            </a:r>
          </a:p>
          <a:p>
            <a:pPr marL="260684" indent="-260684" defTabSz="289320">
              <a:spcBef>
                <a:spcPts val="300"/>
              </a:spcBef>
              <a:buFontTx/>
              <a:buChar char="•"/>
              <a:defRPr sz="2600"/>
            </a:pPr>
            <a:r>
              <a:rPr lang="fr" sz="2000" dirty="0"/>
              <a:t>Désinfectant </a:t>
            </a:r>
            <a:endParaRPr lang="en-US" sz="2000" dirty="0"/>
          </a:p>
          <a:p>
            <a:pPr marL="678720" lvl="4" indent="-342900" defTabSz="289320">
              <a:spcBef>
                <a:spcPts val="300"/>
              </a:spcBef>
              <a:buFont typeface="Courier New" panose="02070309020205020404" pitchFamily="49" charset="0"/>
              <a:buChar char="o"/>
              <a:defRPr sz="2600"/>
            </a:pPr>
            <a:r>
              <a:rPr lang="fr" sz="2000" dirty="0"/>
              <a:t>Solution chlorée/alcool éthylique à 70 % </a:t>
            </a:r>
          </a:p>
          <a:p>
            <a:pPr marL="260684" indent="-260684" defTabSz="289320">
              <a:spcBef>
                <a:spcPts val="300"/>
              </a:spcBef>
              <a:buFontTx/>
              <a:buChar char="•"/>
              <a:defRPr sz="2600"/>
            </a:pPr>
            <a:r>
              <a:rPr lang="fr" sz="2000" dirty="0"/>
              <a:t>Poubelle réservée aux déchets généraux</a:t>
            </a:r>
          </a:p>
          <a:p>
            <a:pPr marL="260684" indent="-260684" defTabSz="289320">
              <a:spcBef>
                <a:spcPts val="300"/>
              </a:spcBef>
              <a:buFontTx/>
              <a:buChar char="•"/>
              <a:defRPr sz="2600"/>
            </a:pPr>
            <a:r>
              <a:rPr lang="fr" sz="2000" dirty="0"/>
              <a:t>Poubelle réservée aux déchets médicaux</a:t>
            </a:r>
          </a:p>
        </p:txBody>
      </p:sp>
      <p:sp>
        <p:nvSpPr>
          <p:cNvPr id="2" name="Shape 167">
            <a:extLst>
              <a:ext uri="{FF2B5EF4-FFF2-40B4-BE49-F238E27FC236}">
                <a16:creationId xmlns:a16="http://schemas.microsoft.com/office/drawing/2014/main" id="{E0790804-320E-4714-980A-7F98E4D1C280}"/>
              </a:ext>
            </a:extLst>
          </p:cNvPr>
          <p:cNvSpPr txBox="1">
            <a:spLocks/>
          </p:cNvSpPr>
          <p:nvPr>
            <p:custDataLst>
              <p:tags r:id="rId2"/>
            </p:custDataLst>
          </p:nvPr>
        </p:nvSpPr>
        <p:spPr bwMode="auto">
          <a:xfrm>
            <a:off x="-8444" y="-94828"/>
            <a:ext cx="3205162" cy="134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algn="l" rtl="0"/>
            <a:r>
              <a:rPr lang="fr" sz="2400" dirty="0">
                <a:solidFill>
                  <a:schemeClr val="bg1"/>
                </a:solidFill>
                <a:latin typeface="+mn-lt"/>
                <a:cs typeface="Arial"/>
              </a:rPr>
              <a:t>Matériel de nettoyage et de désinfection </a:t>
            </a:r>
            <a:endParaRPr lang="en-US" sz="2400" dirty="0">
              <a:solidFill>
                <a:schemeClr val="bg1"/>
              </a:solidFill>
              <a:latin typeface="+mn-lt"/>
            </a:endParaRPr>
          </a:p>
          <a:p>
            <a:pPr algn="l" rtl="0"/>
            <a:r>
              <a:rPr lang="fr" sz="2400" dirty="0">
                <a:solidFill>
                  <a:schemeClr val="bg1"/>
                </a:solidFill>
                <a:latin typeface="+mn-lt"/>
                <a:cs typeface="Arial"/>
              </a:rPr>
              <a:t>de l’environnement</a:t>
            </a:r>
            <a:endParaRPr lang="en-US" sz="2400" dirty="0">
              <a:solidFill>
                <a:schemeClr val="bg1"/>
              </a:solidFill>
              <a:latin typeface="+mn-lt"/>
            </a:endParaRPr>
          </a:p>
        </p:txBody>
      </p:sp>
    </p:spTree>
    <p:extLst>
      <p:ext uri="{BB962C8B-B14F-4D97-AF65-F5344CB8AC3E}">
        <p14:creationId xmlns:p14="http://schemas.microsoft.com/office/powerpoint/2010/main" val="77059580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0F09DC3D-6981-4886-A9EB-58D2CFFE3678}"/>
              </a:ext>
            </a:extLst>
          </p:cNvPr>
          <p:cNvSpPr>
            <a:spLocks noGrp="1"/>
          </p:cNvSpPr>
          <p:nvPr>
            <p:ph type="sldNum" sz="quarter" idx="4294967295"/>
            <p:custDataLst>
              <p:tags r:id="rId1"/>
            </p:custDataLst>
          </p:nvPr>
        </p:nvSpPr>
        <p:spPr>
          <a:xfrm>
            <a:off x="7040563" y="5314950"/>
            <a:ext cx="2103437" cy="207963"/>
          </a:xfrm>
          <a:prstGeom prst="rect">
            <a:avLst/>
          </a:prstGeom>
        </p:spPr>
        <p:txBody>
          <a:bodyPr rtlCol="0"/>
          <a:lstStyle/>
          <a:p>
            <a:pPr defTabSz="685800" rtl="0"/>
            <a:fld id="{B6F15528-21DE-4FAA-801E-634DDDAF4B2B}" type="slidenum">
              <a:rPr lang="en-US" sz="1350" kern="1200" smtClean="0">
                <a:solidFill>
                  <a:prstClr val="black">
                    <a:tint val="75000"/>
                  </a:prstClr>
                </a:solidFill>
                <a:ea typeface="+mn-ea"/>
                <a:cs typeface="+mn-cs"/>
              </a:rPr>
              <a:pPr defTabSz="685800" rtl="0"/>
              <a:t>16</a:t>
            </a:fld>
            <a:endParaRPr lang="fr-FR"/>
          </a:p>
        </p:txBody>
      </p:sp>
      <p:sp>
        <p:nvSpPr>
          <p:cNvPr id="167" name="Shape 167"/>
          <p:cNvSpPr>
            <a:spLocks noGrp="1"/>
          </p:cNvSpPr>
          <p:nvPr>
            <p:ph type="title" idx="4294967295"/>
            <p:custDataLst>
              <p:tags r:id="rId2"/>
            </p:custDataLst>
          </p:nvPr>
        </p:nvSpPr>
        <p:spPr>
          <a:xfrm>
            <a:off x="0" y="29218"/>
            <a:ext cx="6861799" cy="332399"/>
          </a:xfrm>
        </p:spPr>
        <p:txBody>
          <a:bodyPr wrap="square" lIns="0" tIns="0" rIns="0" bIns="0" rtlCol="0" anchor="t">
            <a:spAutoFit/>
          </a:bodyPr>
          <a:lstStyle/>
          <a:p>
            <a:pPr rtl="0"/>
            <a:r>
              <a:rPr lang="fr" b="1" dirty="0">
                <a:solidFill>
                  <a:schemeClr val="bg1"/>
                </a:solidFill>
                <a:latin typeface="+mn-lt"/>
                <a:cs typeface="Arial"/>
              </a:rPr>
              <a:t>Utilisation de solution chlorée à 0,5 % et 0,05 %</a:t>
            </a:r>
            <a:endParaRPr lang="en-US" b="1" dirty="0">
              <a:solidFill>
                <a:schemeClr val="bg1"/>
              </a:solidFill>
              <a:latin typeface="+mn-lt"/>
              <a:cs typeface="Arial" panose="020B0604020202020204" pitchFamily="34" charset="0"/>
            </a:endParaRPr>
          </a:p>
        </p:txBody>
      </p:sp>
      <p:sp>
        <p:nvSpPr>
          <p:cNvPr id="2" name="Rectangle 1"/>
          <p:cNvSpPr/>
          <p:nvPr>
            <p:custDataLst>
              <p:tags r:id="rId3"/>
            </p:custDataLst>
          </p:nvPr>
        </p:nvSpPr>
        <p:spPr>
          <a:xfrm>
            <a:off x="473683" y="1155148"/>
            <a:ext cx="8208913" cy="1200329"/>
          </a:xfrm>
          <a:prstGeom prst="rect">
            <a:avLst/>
          </a:prstGeom>
          <a:solidFill>
            <a:schemeClr val="accent6"/>
          </a:solidFill>
        </p:spPr>
        <p:txBody>
          <a:bodyPr wrap="square" rtlCol="0">
            <a:spAutoFit/>
          </a:bodyPr>
          <a:lstStyle/>
          <a:p>
            <a:pPr rtl="0"/>
            <a:r>
              <a:rPr lang="fr" sz="1800" dirty="0">
                <a:solidFill>
                  <a:schemeClr val="bg1"/>
                </a:solidFill>
                <a:latin typeface="+mn-lt"/>
                <a:cs typeface="Arial" panose="020B0604020202020204" pitchFamily="34" charset="0"/>
              </a:rPr>
              <a:t>Les solutions fortement concentrées </a:t>
            </a:r>
            <a:r>
              <a:rPr lang="en" sz="1800" dirty="0">
                <a:solidFill>
                  <a:schemeClr val="bg1"/>
                </a:solidFill>
                <a:latin typeface="+mn-lt"/>
                <a:cs typeface="Arial" panose="020B0604020202020204" pitchFamily="34" charset="0"/>
              </a:rPr>
              <a:t>(0,5 %) contiennent une plus grande proportion d’hypochlorite de calcium. Elles peuvent être utilisées pour désinfecter les sols et les surfaces, le matériel médical, la literie et les mains gantées.</a:t>
            </a:r>
          </a:p>
        </p:txBody>
      </p:sp>
      <p:sp>
        <p:nvSpPr>
          <p:cNvPr id="3" name="Rectangle 2"/>
          <p:cNvSpPr/>
          <p:nvPr>
            <p:custDataLst>
              <p:tags r:id="rId4"/>
            </p:custDataLst>
          </p:nvPr>
        </p:nvSpPr>
        <p:spPr>
          <a:xfrm>
            <a:off x="347182" y="4557483"/>
            <a:ext cx="8335414" cy="707886"/>
          </a:xfrm>
          <a:prstGeom prst="rect">
            <a:avLst/>
          </a:prstGeom>
        </p:spPr>
        <p:txBody>
          <a:bodyPr wrap="square" rtlCol="0">
            <a:spAutoFit/>
          </a:bodyPr>
          <a:lstStyle/>
          <a:p>
            <a:pPr rtl="0"/>
            <a:r>
              <a:rPr lang="fr" sz="1000" b="1" dirty="0">
                <a:latin typeface="Arial" panose="020B0604020202020204" pitchFamily="34" charset="0"/>
                <a:cs typeface="Arial" panose="020B0604020202020204" pitchFamily="34" charset="0"/>
              </a:rPr>
              <a:t>OMS, « Nettoyage et désinfection des surfaces environnementales dans le cadre de la COVID-19 ».</a:t>
            </a:r>
          </a:p>
          <a:p>
            <a:pPr rtl="0"/>
            <a:r>
              <a:rPr lang="fr" sz="1000" dirty="0">
                <a:hlinkClick r:id="rId8"/>
              </a:rPr>
              <a:t>https://www.who.int/emergencies/diseases/novel-coronavirus-2019/technical-guidance-publications?healthtopics=b6bd35a3-cf4f-4851-8e80-85cb0068335b&amp;publishingoffices=aeebab07-3d0c-4a24-b6ef-7c11b7139e43&amp;healthtopics-hidden=true&amp;publishingoffices-hidden=true</a:t>
            </a:r>
            <a:endParaRPr lang="en-US" sz="1000" b="1" dirty="0">
              <a:latin typeface="Arial" panose="020B0604020202020204" pitchFamily="34" charset="0"/>
              <a:cs typeface="Arial" panose="020B0604020202020204" pitchFamily="34" charset="0"/>
            </a:endParaRPr>
          </a:p>
          <a:p>
            <a:pPr rtl="0"/>
            <a:endParaRPr lang="en-US" sz="1000" b="1"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FA72DD2D-6076-4257-9290-9BEEAFFAF127}"/>
              </a:ext>
            </a:extLst>
          </p:cNvPr>
          <p:cNvSpPr/>
          <p:nvPr>
            <p:custDataLst>
              <p:tags r:id="rId5"/>
            </p:custDataLst>
          </p:nvPr>
        </p:nvSpPr>
        <p:spPr>
          <a:xfrm>
            <a:off x="473684" y="2750532"/>
            <a:ext cx="8208912" cy="1477328"/>
          </a:xfrm>
          <a:prstGeom prst="rect">
            <a:avLst/>
          </a:prstGeom>
          <a:solidFill>
            <a:schemeClr val="accent6">
              <a:lumMod val="40000"/>
              <a:lumOff val="60000"/>
            </a:schemeClr>
          </a:solidFill>
        </p:spPr>
        <p:txBody>
          <a:bodyPr wrap="square" lIns="91440" tIns="45720" rIns="91440" bIns="45720" rtlCol="0" anchor="t">
            <a:spAutoFit/>
          </a:bodyPr>
          <a:lstStyle/>
          <a:p>
            <a:pPr rtl="0"/>
            <a:r>
              <a:rPr lang="fr" sz="1800" dirty="0">
                <a:latin typeface="+mn-lt"/>
                <a:cs typeface="Arial"/>
              </a:rPr>
              <a:t>Les solutions faiblement concentrées (0,05 %) ont une teneur moins importante en hypochlorite de calcium. Elles peuvent être utilisées pour se désinfecter les mains non gantées lorsque les autres méthodes d’hygiène des mains, comme le lavage au savon et à l’eau ou la friction hydroalcoolique, ne sont pas disponibles ou utilisables.</a:t>
            </a:r>
            <a:endParaRPr lang="en-US" sz="1800" dirty="0">
              <a:solidFill>
                <a:schemeClr val="tx1"/>
              </a:solidFill>
              <a:latin typeface="+mn-lt"/>
              <a:cs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a:spLocks noGrp="1"/>
          </p:cNvSpPr>
          <p:nvPr>
            <p:ph type="body" idx="1"/>
            <p:custDataLst>
              <p:tags r:id="rId1"/>
            </p:custDataLst>
          </p:nvPr>
        </p:nvSpPr>
        <p:spPr>
          <a:xfrm>
            <a:off x="395536" y="1039168"/>
            <a:ext cx="8136904" cy="3878393"/>
          </a:xfrm>
        </p:spPr>
        <p:txBody>
          <a:bodyPr wrap="square" lIns="0" tIns="0" rIns="0" bIns="0" rtlCol="0" anchor="t">
            <a:spAutoFit/>
          </a:bodyPr>
          <a:lstStyle/>
          <a:p>
            <a:pPr marL="0" indent="0" rtl="0" fontAlgn="base">
              <a:buNone/>
            </a:pPr>
            <a:r>
              <a:rPr lang="fr" sz="2200" b="1" dirty="0">
                <a:solidFill>
                  <a:srgbClr val="C00000"/>
                </a:solidFill>
              </a:rPr>
              <a:t>Pour nettoyer les surfaces générales :</a:t>
            </a:r>
            <a:endParaRPr lang="fr-FR" sz="2200" b="1" dirty="0">
              <a:solidFill>
                <a:srgbClr val="C00000"/>
              </a:solidFill>
            </a:endParaRPr>
          </a:p>
          <a:p>
            <a:pPr marL="285750" indent="-285750" rtl="0" fontAlgn="base"/>
            <a:endParaRPr lang="en-US" sz="2000" b="0" dirty="0">
              <a:latin typeface="Arial"/>
              <a:cs typeface="Arial"/>
            </a:endParaRPr>
          </a:p>
          <a:p>
            <a:pPr marL="342900" indent="-342900" defTabSz="289320">
              <a:spcBef>
                <a:spcPts val="300"/>
              </a:spcBef>
              <a:buClr>
                <a:srgbClr val="C00000"/>
              </a:buClr>
              <a:buFont typeface="Arial" panose="020B0604020202020204" pitchFamily="34" charset="0"/>
              <a:buChar char="•"/>
            </a:pPr>
            <a:r>
              <a:rPr lang="fr" sz="2200" dirty="0"/>
              <a:t>Utiliser des lingettes jetables ou une serpillière humide pour essuyer les surfaces. </a:t>
            </a:r>
          </a:p>
          <a:p>
            <a:pPr marL="342900" indent="-342900" defTabSz="289320">
              <a:spcBef>
                <a:spcPts val="300"/>
              </a:spcBef>
              <a:buClr>
                <a:srgbClr val="C00000"/>
              </a:buClr>
              <a:buFont typeface="Arial" panose="020B0604020202020204" pitchFamily="34" charset="0"/>
              <a:buChar char="•"/>
            </a:pPr>
            <a:r>
              <a:rPr lang="fr" sz="2200" dirty="0"/>
              <a:t>Ôter toutes les salissures visibles.</a:t>
            </a:r>
          </a:p>
          <a:p>
            <a:pPr marL="342900" indent="-342900" defTabSz="289320">
              <a:spcBef>
                <a:spcPts val="300"/>
              </a:spcBef>
              <a:buClr>
                <a:srgbClr val="C00000"/>
              </a:buClr>
              <a:buFont typeface="Arial" panose="020B0604020202020204" pitchFamily="34" charset="0"/>
              <a:buChar char="•"/>
            </a:pPr>
            <a:r>
              <a:rPr lang="fr" sz="2200" dirty="0"/>
              <a:t>Accorder une attention particulière aux surfaces fréquemment touchées (p. ex., interrupteurs, lits, ordinateurs, équipement portable).</a:t>
            </a:r>
          </a:p>
          <a:p>
            <a:pPr marL="342900" indent="-342900" defTabSz="289320">
              <a:spcBef>
                <a:spcPts val="300"/>
              </a:spcBef>
              <a:buClr>
                <a:srgbClr val="C00000"/>
              </a:buClr>
              <a:buFont typeface="Arial" panose="020B0604020202020204" pitchFamily="34" charset="0"/>
              <a:buChar char="•"/>
            </a:pPr>
            <a:r>
              <a:rPr lang="fr" sz="2200" dirty="0"/>
              <a:t>Ne pas sécher les surfaces, car ce geste peut altérer le temps de contact nécessaire à la désinfection.</a:t>
            </a:r>
          </a:p>
          <a:p>
            <a:pPr marL="342900" indent="-342900" defTabSz="289320">
              <a:spcBef>
                <a:spcPts val="300"/>
              </a:spcBef>
              <a:buClr>
                <a:srgbClr val="C00000"/>
              </a:buClr>
              <a:buFont typeface="Arial" panose="020B0604020202020204" pitchFamily="34" charset="0"/>
              <a:buChar char="•"/>
            </a:pPr>
            <a:r>
              <a:rPr lang="fr" sz="2200" dirty="0"/>
              <a:t>Jeter le matériel usagé dans la poubelle réservée aux déchets généraux.</a:t>
            </a:r>
          </a:p>
        </p:txBody>
      </p:sp>
      <p:sp>
        <p:nvSpPr>
          <p:cNvPr id="184" name="Shape 184"/>
          <p:cNvSpPr>
            <a:spLocks noGrp="1"/>
          </p:cNvSpPr>
          <p:nvPr>
            <p:ph type="title" idx="4294967295"/>
            <p:custDataLst>
              <p:tags r:id="rId2"/>
            </p:custDataLst>
          </p:nvPr>
        </p:nvSpPr>
        <p:spPr>
          <a:xfrm>
            <a:off x="0" y="-238844"/>
            <a:ext cx="5508104" cy="1201738"/>
          </a:xfrm>
        </p:spPr>
        <p:txBody>
          <a:bodyPr rtlCol="0">
            <a:noAutofit/>
          </a:bodyPr>
          <a:lstStyle/>
          <a:p>
            <a:pPr rtl="0"/>
            <a:r>
              <a:rPr lang="fr" b="1" dirty="0"/>
              <a:t>Nettoyage des surfaces générales</a:t>
            </a:r>
            <a:br>
              <a:rPr lang="en-US" b="1" dirty="0"/>
            </a:br>
            <a:r>
              <a:rPr lang="fr" b="1" dirty="0"/>
              <a:t>(sols, murs, tables, etc.)</a:t>
            </a:r>
          </a:p>
        </p:txBody>
      </p:sp>
    </p:spTree>
    <p:extLst>
      <p:ext uri="{BB962C8B-B14F-4D97-AF65-F5344CB8AC3E}">
        <p14:creationId xmlns:p14="http://schemas.microsoft.com/office/powerpoint/2010/main" val="44298967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5">
                                            <p:txEl>
                                              <p:pRg st="2" end="2"/>
                                            </p:txEl>
                                          </p:spTgt>
                                        </p:tgtEl>
                                        <p:attrNameLst>
                                          <p:attrName>style.visibility</p:attrName>
                                        </p:attrNameLst>
                                      </p:cBhvr>
                                      <p:to>
                                        <p:strVal val="visible"/>
                                      </p:to>
                                    </p:set>
                                    <p:anim calcmode="lin" valueType="num">
                                      <p:cBhvr additive="base">
                                        <p:cTn id="7" dur="500" fill="hold"/>
                                        <p:tgtEl>
                                          <p:spTgt spid="18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5">
                                            <p:txEl>
                                              <p:pRg st="3" end="3"/>
                                            </p:txEl>
                                          </p:spTgt>
                                        </p:tgtEl>
                                        <p:attrNameLst>
                                          <p:attrName>style.visibility</p:attrName>
                                        </p:attrNameLst>
                                      </p:cBhvr>
                                      <p:to>
                                        <p:strVal val="visible"/>
                                      </p:to>
                                    </p:set>
                                    <p:anim calcmode="lin" valueType="num">
                                      <p:cBhvr additive="base">
                                        <p:cTn id="13" dur="500" fill="hold"/>
                                        <p:tgtEl>
                                          <p:spTgt spid="18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5">
                                            <p:txEl>
                                              <p:pRg st="4" end="4"/>
                                            </p:txEl>
                                          </p:spTgt>
                                        </p:tgtEl>
                                        <p:attrNameLst>
                                          <p:attrName>style.visibility</p:attrName>
                                        </p:attrNameLst>
                                      </p:cBhvr>
                                      <p:to>
                                        <p:strVal val="visible"/>
                                      </p:to>
                                    </p:set>
                                    <p:anim calcmode="lin" valueType="num">
                                      <p:cBhvr additive="base">
                                        <p:cTn id="19" dur="500" fill="hold"/>
                                        <p:tgtEl>
                                          <p:spTgt spid="18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5">
                                            <p:txEl>
                                              <p:pRg st="5" end="5"/>
                                            </p:txEl>
                                          </p:spTgt>
                                        </p:tgtEl>
                                        <p:attrNameLst>
                                          <p:attrName>style.visibility</p:attrName>
                                        </p:attrNameLst>
                                      </p:cBhvr>
                                      <p:to>
                                        <p:strVal val="visible"/>
                                      </p:to>
                                    </p:set>
                                    <p:anim calcmode="lin" valueType="num">
                                      <p:cBhvr additive="base">
                                        <p:cTn id="25" dur="500" fill="hold"/>
                                        <p:tgtEl>
                                          <p:spTgt spid="18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5">
                                            <p:txEl>
                                              <p:pRg st="6" end="6"/>
                                            </p:txEl>
                                          </p:spTgt>
                                        </p:tgtEl>
                                        <p:attrNameLst>
                                          <p:attrName>style.visibility</p:attrName>
                                        </p:attrNameLst>
                                      </p:cBhvr>
                                      <p:to>
                                        <p:strVal val="visible"/>
                                      </p:to>
                                    </p:set>
                                    <p:anim calcmode="lin" valueType="num">
                                      <p:cBhvr additive="base">
                                        <p:cTn id="31" dur="500" fill="hold"/>
                                        <p:tgtEl>
                                          <p:spTgt spid="18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p:cNvSpPr>
          <p:nvPr>
            <p:ph type="body" idx="1"/>
            <p:custDataLst>
              <p:tags r:id="rId1"/>
            </p:custDataLst>
          </p:nvPr>
        </p:nvSpPr>
        <p:spPr>
          <a:xfrm>
            <a:off x="683569" y="1039168"/>
            <a:ext cx="6912768" cy="3902094"/>
          </a:xfrm>
        </p:spPr>
        <p:txBody>
          <a:bodyPr wrap="square" lIns="0" tIns="0" rIns="0" bIns="0" rtlCol="0" anchor="t">
            <a:spAutoFit/>
          </a:bodyPr>
          <a:lstStyle/>
          <a:p>
            <a:pPr marL="0" indent="0" rtl="0">
              <a:buNone/>
            </a:pPr>
            <a:r>
              <a:rPr lang="fr" sz="2200" b="1" dirty="0">
                <a:solidFill>
                  <a:srgbClr val="C00000"/>
                </a:solidFill>
                <a:latin typeface="Source Sans Pro Bold"/>
                <a:ea typeface="Source Sans Pro Bold"/>
                <a:cs typeface="Source Sans Pro Bold"/>
                <a:sym typeface="Source Sans Pro Bold"/>
              </a:rPr>
              <a:t>Pour nettoyer après le départ des patients dans les services de médecine générale, vous devez :</a:t>
            </a:r>
            <a:endParaRPr lang="fr" sz="2800" b="1" dirty="0">
              <a:solidFill>
                <a:srgbClr val="C00000"/>
              </a:solidFill>
              <a:latin typeface="Source Sans Pro Bold"/>
              <a:ea typeface="Source Sans Pro Bold"/>
              <a:cs typeface="Source Sans Pro Bold"/>
              <a:sym typeface="Source Sans Pro Bold"/>
            </a:endParaRPr>
          </a:p>
          <a:p>
            <a:pPr marL="0" indent="0" rtl="0">
              <a:buNone/>
            </a:pPr>
            <a:endParaRPr lang="fr" sz="2200" b="1" dirty="0">
              <a:solidFill>
                <a:srgbClr val="C00000"/>
              </a:solidFill>
              <a:latin typeface="Source Sans Pro Bold"/>
              <a:ea typeface="Source Sans Pro Bold"/>
              <a:cs typeface="Source Sans Pro Bold"/>
              <a:sym typeface="Source Sans Pro Bold"/>
            </a:endParaRPr>
          </a:p>
          <a:p>
            <a:pPr marL="609593" indent="-609593" defTabSz="289320">
              <a:spcBef>
                <a:spcPts val="300"/>
              </a:spcBef>
              <a:buClr>
                <a:srgbClr val="65A000"/>
              </a:buClr>
              <a:buFont typeface="+mj-lt"/>
              <a:buAutoNum type="alphaLcParenR"/>
            </a:pPr>
            <a:r>
              <a:rPr lang="fr" sz="2000" dirty="0"/>
              <a:t>Porter l’EPI adapté (gants, protection oculaire, masque médical, blouse, bottes, etc.).</a:t>
            </a:r>
          </a:p>
          <a:p>
            <a:pPr marL="609593" indent="-609593" defTabSz="289320">
              <a:spcBef>
                <a:spcPts val="300"/>
              </a:spcBef>
              <a:buClr>
                <a:srgbClr val="65A000"/>
              </a:buClr>
              <a:buFont typeface="+mj-lt"/>
              <a:buAutoNum type="alphaLcParenR"/>
            </a:pPr>
            <a:r>
              <a:rPr lang="fr" sz="2000" dirty="0"/>
              <a:t>Désinfecter en essuyant toutes les surfaces à l’aide d’une lingette jetable ou d’une serpillière imprégnées d’un désinfectant approuvé.</a:t>
            </a:r>
            <a:endParaRPr lang="en-US" sz="2000" dirty="0"/>
          </a:p>
          <a:p>
            <a:pPr marL="609593" indent="-609593" defTabSz="289320">
              <a:spcBef>
                <a:spcPts val="300"/>
              </a:spcBef>
              <a:buClr>
                <a:srgbClr val="65A000"/>
              </a:buClr>
              <a:buFont typeface="+mj-lt"/>
              <a:buAutoNum type="alphaLcParenR"/>
            </a:pPr>
            <a:r>
              <a:rPr lang="fr" sz="2000" dirty="0"/>
              <a:t>Laisser le désinfectant humide sur la surface pendant le temps de contact préconisé.</a:t>
            </a:r>
            <a:endParaRPr lang="en-US" sz="2000" dirty="0"/>
          </a:p>
          <a:p>
            <a:pPr marL="609593" indent="-609593" defTabSz="289320">
              <a:spcBef>
                <a:spcPts val="300"/>
              </a:spcBef>
              <a:buClr>
                <a:srgbClr val="65A000"/>
              </a:buClr>
              <a:buFont typeface="+mj-lt"/>
              <a:buAutoNum type="alphaLcParenR"/>
            </a:pPr>
            <a:r>
              <a:rPr lang="fr" sz="2000" dirty="0"/>
              <a:t>Essuyer la surface à l’aide d’un chiffon humide. </a:t>
            </a:r>
          </a:p>
          <a:p>
            <a:pPr marL="609593" indent="-609593" defTabSz="289320">
              <a:spcBef>
                <a:spcPts val="300"/>
              </a:spcBef>
              <a:buClr>
                <a:srgbClr val="65A000"/>
              </a:buClr>
              <a:buFont typeface="+mj-lt"/>
              <a:buAutoNum type="alphaLcParenR"/>
            </a:pPr>
            <a:r>
              <a:rPr lang="fr" sz="2000" dirty="0"/>
              <a:t>Jeter les lingettes dans la poubelle réservée aux </a:t>
            </a:r>
            <a:r>
              <a:rPr lang="fr" sz="2000" dirty="0">
                <a:sym typeface="Source Sans Pro Bold"/>
              </a:rPr>
              <a:t>déchets</a:t>
            </a:r>
            <a:r>
              <a:rPr lang="fr" sz="2000" dirty="0"/>
              <a:t> médicaux.</a:t>
            </a:r>
          </a:p>
        </p:txBody>
      </p:sp>
      <p:sp>
        <p:nvSpPr>
          <p:cNvPr id="192" name="Shape 192"/>
          <p:cNvSpPr>
            <a:spLocks noGrp="1"/>
          </p:cNvSpPr>
          <p:nvPr>
            <p:ph type="title" idx="4294967295"/>
            <p:custDataLst>
              <p:tags r:id="rId2"/>
            </p:custDataLst>
          </p:nvPr>
        </p:nvSpPr>
        <p:spPr>
          <a:xfrm>
            <a:off x="0" y="3955"/>
            <a:ext cx="6432550" cy="430213"/>
          </a:xfrm>
        </p:spPr>
        <p:txBody>
          <a:bodyPr rtlCol="0">
            <a:noAutofit/>
          </a:bodyPr>
          <a:lstStyle/>
          <a:p>
            <a:pPr lvl="0" rtl="0"/>
            <a:r>
              <a:rPr lang="fr" sz="3200" b="1" dirty="0">
                <a:latin typeface="+mn-lt"/>
                <a:cs typeface="Arial"/>
              </a:rPr>
              <a:t>Désinfection des surfaces</a:t>
            </a:r>
          </a:p>
        </p:txBody>
      </p:sp>
      <p:pic>
        <p:nvPicPr>
          <p:cNvPr id="194" name="image1.jpeg" descr="C:\Users\IGF8\AppData\Local\Microsoft\Windows\Temporary Internet Files\Content.Outlook\SMMUXD46\Medical Waste Bin.jpg"/>
          <p:cNvPicPr/>
          <p:nvPr>
            <p:custDataLst>
              <p:tags r:id="rId3"/>
            </p:custDataLst>
          </p:nvPr>
        </p:nvPicPr>
        <p:blipFill>
          <a:blip r:embed="rId7" cstate="print"/>
          <a:stretch>
            <a:fillRect/>
          </a:stretch>
        </p:blipFill>
        <p:spPr>
          <a:xfrm>
            <a:off x="7596337" y="3145532"/>
            <a:ext cx="1365636" cy="1451992"/>
          </a:xfrm>
          <a:prstGeom prst="rect">
            <a:avLst/>
          </a:prstGeom>
          <a:ln w="28575">
            <a:solidFill>
              <a:srgbClr val="FFFFFF"/>
            </a:solidFill>
          </a:ln>
        </p:spPr>
      </p:pic>
      <p:pic>
        <p:nvPicPr>
          <p:cNvPr id="195" name="image2.jpeg"/>
          <p:cNvPicPr/>
          <p:nvPr>
            <p:custDataLst>
              <p:tags r:id="rId4"/>
            </p:custDataLst>
          </p:nvPr>
        </p:nvPicPr>
        <p:blipFill>
          <a:blip r:embed="rId8" cstate="print"/>
          <a:stretch>
            <a:fillRect/>
          </a:stretch>
        </p:blipFill>
        <p:spPr>
          <a:xfrm rot="16200000">
            <a:off x="7429093" y="1183366"/>
            <a:ext cx="1183773" cy="1331642"/>
          </a:xfrm>
          <a:prstGeom prst="rect">
            <a:avLst/>
          </a:prstGeom>
          <a:ln w="28575">
            <a:solidFill>
              <a:srgbClr val="FFFFFF"/>
            </a:solidFill>
          </a:ln>
        </p:spPr>
      </p:pic>
    </p:spTree>
    <p:extLst>
      <p:ext uri="{BB962C8B-B14F-4D97-AF65-F5344CB8AC3E}">
        <p14:creationId xmlns:p14="http://schemas.microsoft.com/office/powerpoint/2010/main" val="2627081919"/>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93">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93">
                                            <p:txEl>
                                              <p:pRg st="4" end="4"/>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193">
                                            <p:txEl>
                                              <p:pRg st="5" end="5"/>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19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build="p" bldLvl="5"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p:cNvSpPr>
          <p:nvPr>
            <p:ph type="body" idx="1"/>
            <p:custDataLst>
              <p:tags r:id="rId1"/>
            </p:custDataLst>
          </p:nvPr>
        </p:nvSpPr>
        <p:spPr>
          <a:xfrm>
            <a:off x="640696" y="1039168"/>
            <a:ext cx="6109708" cy="2973122"/>
          </a:xfrm>
        </p:spPr>
        <p:txBody>
          <a:bodyPr wrap="square" lIns="0" tIns="0" rIns="0" bIns="0" rtlCol="0" anchor="t">
            <a:spAutoFit/>
          </a:bodyPr>
          <a:lstStyle/>
          <a:p>
            <a:pPr marL="0" indent="0" rtl="0">
              <a:buNone/>
            </a:pPr>
            <a:r>
              <a:rPr lang="fr" sz="1800" b="1" i="0" dirty="0">
                <a:solidFill>
                  <a:srgbClr val="C00000"/>
                </a:solidFill>
                <a:cs typeface="Arial"/>
              </a:rPr>
              <a:t>Pour désinfecter les déversements sur les surfaces, vous devez :</a:t>
            </a:r>
            <a:endParaRPr lang="en-US" sz="1800" b="1" dirty="0">
              <a:solidFill>
                <a:srgbClr val="C00000"/>
              </a:solidFill>
            </a:endParaRPr>
          </a:p>
          <a:p>
            <a:pPr marL="457195" indent="-457195" defTabSz="289320">
              <a:spcBef>
                <a:spcPts val="300"/>
              </a:spcBef>
              <a:buClr>
                <a:srgbClr val="C00000"/>
              </a:buClr>
            </a:pPr>
            <a:r>
              <a:rPr lang="fr" sz="1800" dirty="0"/>
              <a:t>Porter l’EPI adapté ;</a:t>
            </a:r>
            <a:endParaRPr lang="en-US" sz="1800" dirty="0"/>
          </a:p>
          <a:p>
            <a:pPr marL="457195" indent="-457195" defTabSz="289320">
              <a:spcBef>
                <a:spcPts val="300"/>
              </a:spcBef>
              <a:buClr>
                <a:srgbClr val="C00000"/>
              </a:buClr>
            </a:pPr>
            <a:r>
              <a:rPr lang="fr" sz="1800" dirty="0"/>
              <a:t>Verser une solution désinfectante sur le matériau qui sera utilisé pour absorber et nettoyer la substance répandue.</a:t>
            </a:r>
          </a:p>
          <a:p>
            <a:pPr marL="457195" indent="-457195" defTabSz="289320">
              <a:spcBef>
                <a:spcPts val="300"/>
              </a:spcBef>
              <a:buClr>
                <a:srgbClr val="C00000"/>
              </a:buClr>
            </a:pPr>
            <a:r>
              <a:rPr lang="fr" sz="1800" dirty="0"/>
              <a:t>Recouvrir la substance répandue à l’aide d’un matériau absorbant (chiffon, papier, poudre absorbante, etc.).</a:t>
            </a:r>
          </a:p>
          <a:p>
            <a:pPr marL="457195" indent="-457195" defTabSz="289320">
              <a:spcBef>
                <a:spcPts val="300"/>
              </a:spcBef>
              <a:buClr>
                <a:srgbClr val="C00000"/>
              </a:buClr>
            </a:pPr>
            <a:r>
              <a:rPr lang="fr" sz="1800" dirty="0"/>
              <a:t>Essuyer tous les excréments visibles.</a:t>
            </a:r>
          </a:p>
          <a:p>
            <a:pPr marL="457195" indent="-457195" defTabSz="289320">
              <a:spcBef>
                <a:spcPts val="300"/>
              </a:spcBef>
              <a:buClr>
                <a:srgbClr val="C00000"/>
              </a:buClr>
            </a:pPr>
            <a:r>
              <a:rPr lang="fr" sz="1800" dirty="0"/>
              <a:t>Jeter le matériel usagé dans la poubelle réservée aux déchets médicaux.</a:t>
            </a:r>
          </a:p>
          <a:p>
            <a:pPr marL="457195" indent="-457195" defTabSz="289320">
              <a:spcBef>
                <a:spcPts val="300"/>
              </a:spcBef>
              <a:buClr>
                <a:srgbClr val="C00000"/>
              </a:buClr>
            </a:pPr>
            <a:r>
              <a:rPr lang="fr" sz="1800" dirty="0"/>
              <a:t>Nettoyer et désinfecter la surface.</a:t>
            </a:r>
          </a:p>
        </p:txBody>
      </p:sp>
      <p:sp>
        <p:nvSpPr>
          <p:cNvPr id="202" name="Shape 202"/>
          <p:cNvSpPr>
            <a:spLocks noGrp="1"/>
          </p:cNvSpPr>
          <p:nvPr>
            <p:ph type="title" idx="4294967295"/>
            <p:custDataLst>
              <p:tags r:id="rId2"/>
            </p:custDataLst>
          </p:nvPr>
        </p:nvSpPr>
        <p:spPr>
          <a:xfrm>
            <a:off x="0" y="-133945"/>
            <a:ext cx="5076056" cy="952501"/>
          </a:xfrm>
        </p:spPr>
        <p:txBody>
          <a:bodyPr rtlCol="0"/>
          <a:lstStyle>
            <a:lvl1pPr defTabSz="877822">
              <a:defRPr sz="3500"/>
            </a:lvl1pPr>
          </a:lstStyle>
          <a:p>
            <a:pPr lvl="0" rtl="0"/>
            <a:r>
              <a:rPr lang="fr" sz="2800" b="1" dirty="0">
                <a:latin typeface="+mn-lt"/>
                <a:cs typeface="Arial"/>
              </a:rPr>
              <a:t>Désinfection des déversements sur les surfaces</a:t>
            </a:r>
          </a:p>
        </p:txBody>
      </p:sp>
      <p:pic>
        <p:nvPicPr>
          <p:cNvPr id="204" name="image2.jpeg"/>
          <p:cNvPicPr/>
          <p:nvPr>
            <p:custDataLst>
              <p:tags r:id="rId3"/>
            </p:custDataLst>
          </p:nvPr>
        </p:nvPicPr>
        <p:blipFill>
          <a:blip r:embed="rId9" cstate="print"/>
          <a:stretch>
            <a:fillRect/>
          </a:stretch>
        </p:blipFill>
        <p:spPr>
          <a:xfrm rot="16200000">
            <a:off x="6919790" y="2724441"/>
            <a:ext cx="1460502" cy="1528182"/>
          </a:xfrm>
          <a:prstGeom prst="rect">
            <a:avLst/>
          </a:prstGeom>
          <a:ln w="28575">
            <a:solidFill>
              <a:srgbClr val="FFFFFF"/>
            </a:solidFill>
          </a:ln>
        </p:spPr>
      </p:pic>
      <p:grpSp>
        <p:nvGrpSpPr>
          <p:cNvPr id="212" name="Group 212"/>
          <p:cNvGrpSpPr/>
          <p:nvPr>
            <p:custDataLst>
              <p:tags r:id="rId4"/>
            </p:custDataLst>
          </p:nvPr>
        </p:nvGrpSpPr>
        <p:grpSpPr>
          <a:xfrm>
            <a:off x="6860448" y="1181365"/>
            <a:ext cx="1799170" cy="1354667"/>
            <a:chOff x="0" y="0"/>
            <a:chExt cx="2159003" cy="1625600"/>
          </a:xfrm>
        </p:grpSpPr>
        <p:sp>
          <p:nvSpPr>
            <p:cNvPr id="210" name="Shape 210"/>
            <p:cNvSpPr/>
            <p:nvPr/>
          </p:nvSpPr>
          <p:spPr>
            <a:xfrm>
              <a:off x="-1" y="0"/>
              <a:ext cx="2159004" cy="1625600"/>
            </a:xfrm>
            <a:prstGeom prst="rect">
              <a:avLst/>
            </a:prstGeom>
            <a:noFill/>
            <a:ln w="25400" cap="flat">
              <a:solidFill>
                <a:srgbClr val="FFFFFF"/>
              </a:solidFill>
              <a:prstDash val="solid"/>
              <a:bevel/>
            </a:ln>
            <a:effectLst/>
          </p:spPr>
          <p:txBody>
            <a:bodyPr wrap="square" lIns="0" tIns="0" rIns="0" bIns="0" numCol="1" rtlCol="0" anchor="ctr">
              <a:noAutofit/>
            </a:bodyPr>
            <a:lstStyle/>
            <a:p>
              <a:pPr lvl="0" rtl="0">
                <a:defRPr sz="1800">
                  <a:latin typeface="Calibri"/>
                  <a:ea typeface="Calibri"/>
                  <a:cs typeface="Calibri"/>
                  <a:sym typeface="Calibri"/>
                </a:defRPr>
              </a:pPr>
              <a:endParaRPr sz="1500">
                <a:latin typeface="Arial" panose="020B0604020202020204" pitchFamily="34" charset="0"/>
                <a:cs typeface="Arial" panose="020B0604020202020204" pitchFamily="34" charset="0"/>
              </a:endParaRPr>
            </a:p>
          </p:txBody>
        </p:sp>
        <p:pic>
          <p:nvPicPr>
            <p:cNvPr id="211" name="image3.jpeg"/>
            <p:cNvPicPr/>
            <p:nvPr/>
          </p:nvPicPr>
          <p:blipFill>
            <a:blip r:embed="rId10" cstate="print"/>
            <a:srcRect l="1" t="34352" r="33873"/>
            <a:stretch>
              <a:fillRect/>
            </a:stretch>
          </p:blipFill>
          <p:spPr>
            <a:xfrm>
              <a:off x="12699" y="12700"/>
              <a:ext cx="2133604" cy="1600177"/>
            </a:xfrm>
            <a:prstGeom prst="rect">
              <a:avLst/>
            </a:prstGeom>
            <a:ln w="12700" cap="flat">
              <a:noFill/>
              <a:miter lim="400000"/>
            </a:ln>
            <a:effectLst/>
          </p:spPr>
        </p:pic>
      </p:grpSp>
      <p:sp>
        <p:nvSpPr>
          <p:cNvPr id="213" name="Shape 213"/>
          <p:cNvSpPr/>
          <p:nvPr>
            <p:custDataLst>
              <p:tags r:id="rId5"/>
            </p:custDataLst>
          </p:nvPr>
        </p:nvSpPr>
        <p:spPr>
          <a:xfrm>
            <a:off x="6750404" y="4267794"/>
            <a:ext cx="2195886" cy="76944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rtlCol="0">
            <a:spAutoFit/>
          </a:bodyPr>
          <a:lstStyle/>
          <a:p>
            <a:pPr lvl="0" algn="r" rtl="0">
              <a:defRPr sz="1800"/>
            </a:pPr>
            <a:r>
              <a:rPr lang="en" sz="1000" i="1">
                <a:solidFill>
                  <a:srgbClr val="002060"/>
                </a:solidFill>
                <a:latin typeface="Arial" panose="020B0604020202020204" pitchFamily="34" charset="0"/>
                <a:ea typeface="Calibri"/>
                <a:cs typeface="Arial" panose="020B0604020202020204" pitchFamily="34" charset="0"/>
                <a:sym typeface="Calibri"/>
              </a:rPr>
              <a:t>WHO Practical Guidelines for Infection Control in Health Care Facilities</a:t>
            </a:r>
            <a:r>
              <a:rPr lang="en" sz="1000">
                <a:solidFill>
                  <a:srgbClr val="002060"/>
                </a:solidFill>
                <a:latin typeface="Arial" panose="020B0604020202020204" pitchFamily="34" charset="0"/>
                <a:ea typeface="Calibri"/>
                <a:cs typeface="Arial" panose="020B0604020202020204" pitchFamily="34" charset="0"/>
                <a:sym typeface="Calibri"/>
              </a:rPr>
              <a:t>. 2004.</a:t>
            </a:r>
            <a:endParaRPr sz="1500" dirty="0">
              <a:solidFill>
                <a:srgbClr val="002060"/>
              </a:solidFill>
              <a:latin typeface="Arial" panose="020B0604020202020204" pitchFamily="34" charset="0"/>
              <a:ea typeface="Calibri"/>
              <a:cs typeface="Arial" panose="020B0604020202020204" pitchFamily="34" charset="0"/>
              <a:sym typeface="Calibri"/>
            </a:endParaRPr>
          </a:p>
          <a:p>
            <a:pPr lvl="0" algn="r" rtl="0">
              <a:defRPr sz="1800"/>
            </a:pPr>
            <a:r>
              <a:rPr lang="fr" sz="1000">
                <a:latin typeface="Arial" panose="020B0604020202020204" pitchFamily="34" charset="0"/>
                <a:ea typeface="Calibri"/>
                <a:cs typeface="Arial" panose="020B0604020202020204" pitchFamily="34" charset="0"/>
                <a:sym typeface="Calibri"/>
                <a:hlinkClick r:id="rId11"/>
              </a:rPr>
              <a:t>http://www.wpro.who.int/publications/docs/practical_guidelines_infection_control.pdf</a:t>
            </a:r>
            <a:r>
              <a:rPr lang="fr" sz="1000">
                <a:solidFill>
                  <a:srgbClr val="FFFFFF"/>
                </a:solidFill>
                <a:latin typeface="Arial" panose="020B0604020202020204" pitchFamily="34" charset="0"/>
                <a:ea typeface="Calibri"/>
                <a:cs typeface="Arial" panose="020B0604020202020204" pitchFamily="34" charset="0"/>
                <a:sym typeface="Calibri"/>
              </a:rPr>
              <a:t>. </a:t>
            </a:r>
          </a:p>
        </p:txBody>
      </p:sp>
      <p:sp>
        <p:nvSpPr>
          <p:cNvPr id="2" name="Rectangle 1">
            <a:extLst>
              <a:ext uri="{FF2B5EF4-FFF2-40B4-BE49-F238E27FC236}">
                <a16:creationId xmlns:a16="http://schemas.microsoft.com/office/drawing/2014/main" id="{27A09EFC-0D3C-4AA6-823A-05AD4FE17414}"/>
              </a:ext>
            </a:extLst>
          </p:cNvPr>
          <p:cNvSpPr/>
          <p:nvPr>
            <p:custDataLst>
              <p:tags r:id="rId6"/>
            </p:custDataLst>
          </p:nvPr>
        </p:nvSpPr>
        <p:spPr>
          <a:xfrm>
            <a:off x="640696" y="4338632"/>
            <a:ext cx="6138844" cy="954107"/>
          </a:xfrm>
          <a:prstGeom prst="rect">
            <a:avLst/>
          </a:prstGeom>
        </p:spPr>
        <p:txBody>
          <a:bodyPr wrap="square" rtlCol="0">
            <a:spAutoFit/>
          </a:bodyPr>
          <a:lstStyle/>
          <a:p>
            <a:pPr rtl="0"/>
            <a:r>
              <a:rPr lang="fr" sz="1400" dirty="0">
                <a:solidFill>
                  <a:srgbClr val="C00000"/>
                </a:solidFill>
                <a:latin typeface="+mn-lt"/>
                <a:cs typeface="Arial" panose="020B0604020202020204" pitchFamily="34" charset="0"/>
              </a:rPr>
              <a:t>Une fois que la substance visible a été essuyée, il est important de nettoyer et de désinfecter à nouveau la surface, car celle-ci peut ne pas avoir été exposée au désinfectant lors du premier passage, selon le volume et la densité de la substance répandue.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Google Shape;308;p8"/>
          <p:cNvSpPr txBox="1">
            <a:spLocks noGrp="1"/>
          </p:cNvSpPr>
          <p:nvPr>
            <p:ph type="body" idx="1"/>
          </p:nvPr>
        </p:nvSpPr>
        <p:spPr>
          <a:xfrm>
            <a:off x="3203848" y="697260"/>
            <a:ext cx="5503120" cy="4622272"/>
          </a:xfrm>
          <a:prstGeom prst="rect">
            <a:avLst/>
          </a:prstGeom>
        </p:spPr>
        <p:txBody>
          <a:bodyPr lIns="0" tIns="0" rIns="0" bIns="0" anchor="t">
            <a:noAutofit/>
          </a:bodyPr>
          <a:lstStyle/>
          <a:p>
            <a:pPr marL="0" indent="0">
              <a:lnSpc>
                <a:spcPct val="100000"/>
              </a:lnSpc>
              <a:spcBef>
                <a:spcPct val="20000"/>
              </a:spcBef>
              <a:spcAft>
                <a:spcPct val="0"/>
              </a:spcAft>
              <a:buNone/>
              <a:defRPr sz="2400"/>
            </a:pPr>
            <a:r>
              <a:rPr lang="fr" sz="2000" dirty="0">
                <a:cs typeface="Segoe UI"/>
              </a:rPr>
              <a:t>Cette ressource d’apprentissage fait partie du Kit de formation avancée pour les équipes d’intervention rapide (KIFA EIR), et s’adresse en particulier aux membres des EIR.</a:t>
            </a:r>
            <a:endParaRPr lang="fr-FR" sz="2000" dirty="0"/>
          </a:p>
          <a:p>
            <a:pPr marL="0" indent="0">
              <a:lnSpc>
                <a:spcPct val="100000"/>
              </a:lnSpc>
              <a:spcBef>
                <a:spcPct val="20000"/>
              </a:spcBef>
              <a:spcAft>
                <a:spcPct val="0"/>
              </a:spcAft>
              <a:buNone/>
              <a:defRPr sz="2400"/>
            </a:pPr>
            <a:endParaRPr lang="fr" sz="2000" dirty="0">
              <a:cs typeface="Segoe UI"/>
            </a:endParaRPr>
          </a:p>
          <a:p>
            <a:pPr marL="0" indent="0">
              <a:lnSpc>
                <a:spcPct val="100000"/>
              </a:lnSpc>
              <a:spcBef>
                <a:spcPct val="20000"/>
              </a:spcBef>
              <a:spcAft>
                <a:spcPct val="0"/>
              </a:spcAft>
              <a:buNone/>
              <a:defRPr sz="2400"/>
            </a:pPr>
            <a:r>
              <a:rPr lang="fr" sz="2000" dirty="0">
                <a:cs typeface="Segoe UI"/>
              </a:rPr>
              <a:t>Basé sur une approche tous risques, ce programme vise à doter les membres des EIR des connaissances, des compétences, des attitudes et des outils nécessaires pour détecter rapidement un événement de santé publique et y répondre efficacement. </a:t>
            </a:r>
          </a:p>
          <a:p>
            <a:pPr marL="0" indent="0">
              <a:lnSpc>
                <a:spcPct val="100000"/>
              </a:lnSpc>
              <a:spcBef>
                <a:spcPct val="20000"/>
              </a:spcBef>
              <a:spcAft>
                <a:spcPct val="0"/>
              </a:spcAft>
              <a:buNone/>
              <a:defRPr sz="2400"/>
            </a:pPr>
            <a:endParaRPr lang="fr" sz="2000" dirty="0">
              <a:cs typeface="Segoe UI"/>
            </a:endParaRPr>
          </a:p>
          <a:p>
            <a:pPr marL="0" indent="0">
              <a:lnSpc>
                <a:spcPct val="100000"/>
              </a:lnSpc>
              <a:spcBef>
                <a:spcPct val="20000"/>
              </a:spcBef>
              <a:spcAft>
                <a:spcPct val="0"/>
              </a:spcAft>
              <a:buNone/>
              <a:defRPr sz="2400"/>
            </a:pPr>
            <a:r>
              <a:rPr lang="fr" sz="2000" dirty="0">
                <a:cs typeface="Segoe UI"/>
              </a:rPr>
              <a:t>Le KIFA EIR est une composante du Programme de Formation des EIR de l’OMS.</a:t>
            </a:r>
          </a:p>
        </p:txBody>
      </p:sp>
      <p:sp>
        <p:nvSpPr>
          <p:cNvPr id="2" name="Google Shape;307;p8">
            <a:extLst>
              <a:ext uri="{FF2B5EF4-FFF2-40B4-BE49-F238E27FC236}">
                <a16:creationId xmlns:a16="http://schemas.microsoft.com/office/drawing/2014/main" id="{549CDE1F-7076-87D6-0C0E-0556E2E13A8F}"/>
              </a:ext>
            </a:extLst>
          </p:cNvPr>
          <p:cNvSpPr txBox="1">
            <a:spLocks noGrp="1"/>
          </p:cNvSpPr>
          <p:nvPr>
            <p:ph type="title" idx="4294967295"/>
          </p:nvPr>
        </p:nvSpPr>
        <p:spPr>
          <a:xfrm>
            <a:off x="291702" y="437729"/>
            <a:ext cx="2447925" cy="763587"/>
          </a:xfrm>
          <a:prstGeom prst="rect">
            <a:avLst/>
          </a:prstGeom>
        </p:spPr>
        <p:txBody>
          <a:bodyPr lIns="0" tIns="0" rIns="0" bIns="0" anchor="b">
            <a:normAutofit/>
          </a:bodyPr>
          <a:lstStyle/>
          <a:p>
            <a:r>
              <a:rPr sz="2800" b="1" dirty="0"/>
              <a:t>Introduction</a:t>
            </a:r>
            <a:endParaRPr lang="fr-FR" sz="2800" b="1" dirty="0"/>
          </a:p>
        </p:txBody>
      </p:sp>
    </p:spTree>
    <p:extLst>
      <p:ext uri="{BB962C8B-B14F-4D97-AF65-F5344CB8AC3E}">
        <p14:creationId xmlns:p14="http://schemas.microsoft.com/office/powerpoint/2010/main" val="145740896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body" idx="1"/>
            <p:custDataLst>
              <p:tags r:id="rId1"/>
            </p:custDataLst>
          </p:nvPr>
        </p:nvSpPr>
        <p:spPr>
          <a:xfrm>
            <a:off x="438972" y="1039169"/>
            <a:ext cx="8165476" cy="3546524"/>
          </a:xfrm>
        </p:spPr>
        <p:txBody>
          <a:bodyPr rtlCol="0">
            <a:normAutofit fontScale="92500" lnSpcReduction="10000"/>
          </a:bodyPr>
          <a:lstStyle/>
          <a:p>
            <a:pPr marL="0" indent="0" rtl="0">
              <a:lnSpc>
                <a:spcPct val="110000"/>
              </a:lnSpc>
              <a:buNone/>
            </a:pPr>
            <a:r>
              <a:rPr lang="fr" sz="2200" b="1" i="0" dirty="0">
                <a:cs typeface="Arial" panose="020B0604020202020204" pitchFamily="34" charset="0"/>
              </a:rPr>
              <a:t>Pour désinfecter les déversements sur les surfaces :</a:t>
            </a:r>
            <a:endParaRPr lang="fr-FR" sz="2200" b="1" dirty="0"/>
          </a:p>
          <a:p>
            <a:pPr marL="457195" indent="-457195" defTabSz="289320">
              <a:lnSpc>
                <a:spcPct val="110000"/>
              </a:lnSpc>
              <a:spcBef>
                <a:spcPts val="300"/>
              </a:spcBef>
              <a:buClr>
                <a:srgbClr val="C00000"/>
              </a:buClr>
            </a:pPr>
            <a:r>
              <a:rPr lang="fr" sz="2200" dirty="0"/>
              <a:t>Ne versez pas de produit directement sur les liquides biologiques répandus (ce geste peut provoquer des éclaboussures ou étendre le déversement).</a:t>
            </a:r>
          </a:p>
          <a:p>
            <a:pPr marL="457195" indent="-457195" defTabSz="289320">
              <a:lnSpc>
                <a:spcPct val="110000"/>
              </a:lnSpc>
              <a:spcBef>
                <a:spcPts val="300"/>
              </a:spcBef>
              <a:buClr>
                <a:srgbClr val="C00000"/>
              </a:buClr>
            </a:pPr>
            <a:r>
              <a:rPr lang="fr" sz="2200" dirty="0"/>
              <a:t>Au lieu de cela, versez la solution (p. ex., solution chlorée à 0,5 % fortement concentrée) sur la lingette et utilisez la lingette ainsi humidifiée pour désinfecter.</a:t>
            </a:r>
          </a:p>
          <a:p>
            <a:pPr marL="457195" indent="-457195" defTabSz="289320">
              <a:lnSpc>
                <a:spcPct val="110000"/>
              </a:lnSpc>
              <a:spcBef>
                <a:spcPts val="300"/>
              </a:spcBef>
              <a:buClr>
                <a:srgbClr val="C00000"/>
              </a:buClr>
            </a:pPr>
            <a:r>
              <a:rPr lang="fr" sz="2200" dirty="0">
                <a:sym typeface="Calibri"/>
              </a:rPr>
              <a:t>Ne trempez jamais une lingette salle dans un seau de produit chloré : ce geste souille la solution et diminue son efficacité.</a:t>
            </a:r>
          </a:p>
          <a:p>
            <a:pPr marL="457195" indent="-457195" defTabSz="289320">
              <a:lnSpc>
                <a:spcPct val="110000"/>
              </a:lnSpc>
              <a:spcBef>
                <a:spcPts val="300"/>
              </a:spcBef>
              <a:buClr>
                <a:srgbClr val="C00000"/>
              </a:buClr>
            </a:pPr>
            <a:r>
              <a:rPr lang="fr" sz="2200" dirty="0">
                <a:sym typeface="Calibri"/>
              </a:rPr>
              <a:t>Utilisez toujours une solution chlorée préparée le jour même.</a:t>
            </a:r>
          </a:p>
          <a:p>
            <a:pPr rtl="0"/>
            <a:endParaRPr lang="en-US" b="0" i="0" dirty="0">
              <a:cs typeface="Arial" panose="020B0604020202020204" pitchFamily="34" charset="0"/>
            </a:endParaRPr>
          </a:p>
        </p:txBody>
      </p:sp>
      <p:sp>
        <p:nvSpPr>
          <p:cNvPr id="215" name="Shape 215"/>
          <p:cNvSpPr>
            <a:spLocks noGrp="1"/>
          </p:cNvSpPr>
          <p:nvPr>
            <p:ph type="title" idx="4294967295"/>
            <p:custDataLst>
              <p:tags r:id="rId2"/>
            </p:custDataLst>
          </p:nvPr>
        </p:nvSpPr>
        <p:spPr>
          <a:xfrm>
            <a:off x="6325" y="-30327"/>
            <a:ext cx="5436096" cy="760413"/>
          </a:xfrm>
        </p:spPr>
        <p:txBody>
          <a:bodyPr rtlCol="0">
            <a:noAutofit/>
          </a:bodyPr>
          <a:lstStyle>
            <a:lvl1pPr defTabSz="905255">
              <a:defRPr sz="3500"/>
            </a:lvl1pPr>
          </a:lstStyle>
          <a:p>
            <a:pPr lvl="0" rtl="0"/>
            <a:r>
              <a:rPr lang="fr" sz="2800" b="1" dirty="0">
                <a:latin typeface="+mn-lt"/>
                <a:cs typeface="Arial"/>
              </a:rPr>
              <a:t>Points importants à retenir concernant les déversements</a:t>
            </a:r>
          </a:p>
        </p:txBody>
      </p:sp>
      <p:sp>
        <p:nvSpPr>
          <p:cNvPr id="2" name="Rectangle 1">
            <a:extLst>
              <a:ext uri="{FF2B5EF4-FFF2-40B4-BE49-F238E27FC236}">
                <a16:creationId xmlns:a16="http://schemas.microsoft.com/office/drawing/2014/main" id="{FAB5D155-2E7E-4EC2-89FA-FD1700159BD1}"/>
              </a:ext>
            </a:extLst>
          </p:cNvPr>
          <p:cNvSpPr/>
          <p:nvPr>
            <p:custDataLst>
              <p:tags r:id="rId3"/>
            </p:custDataLst>
          </p:nvPr>
        </p:nvSpPr>
        <p:spPr>
          <a:xfrm>
            <a:off x="827584" y="4441676"/>
            <a:ext cx="7877444" cy="1077218"/>
          </a:xfrm>
          <a:prstGeom prst="rect">
            <a:avLst/>
          </a:prstGeom>
        </p:spPr>
        <p:txBody>
          <a:bodyPr wrap="square" rtlCol="0">
            <a:spAutoFit/>
          </a:bodyPr>
          <a:lstStyle/>
          <a:p>
            <a:pPr lvl="0" defTabSz="914400" rtl="0">
              <a:lnSpc>
                <a:spcPct val="100000"/>
              </a:lnSpc>
              <a:defRPr sz="1800"/>
            </a:pPr>
            <a:r>
              <a:rPr lang="fr" sz="1600" dirty="0">
                <a:solidFill>
                  <a:srgbClr val="C00000"/>
                </a:solidFill>
                <a:latin typeface="+mn-lt"/>
                <a:ea typeface="Calibri"/>
                <a:cs typeface="Arial" panose="020B0604020202020204" pitchFamily="34" charset="0"/>
                <a:sym typeface="Calibri"/>
              </a:rPr>
              <a:t>N’utilisez pas de serpillière pour essuyer les déversements de liquides biologiques avant d’avoir :</a:t>
            </a:r>
          </a:p>
          <a:p>
            <a:pPr marL="342900" lvl="1" indent="-342900" defTabSz="914400" rtl="0">
              <a:lnSpc>
                <a:spcPct val="100000"/>
              </a:lnSpc>
              <a:buFont typeface="Arial" panose="020B0604020202020204" pitchFamily="34" charset="0"/>
              <a:buChar char="•"/>
              <a:defRPr sz="1800"/>
            </a:pPr>
            <a:r>
              <a:rPr lang="fr" sz="1600" dirty="0">
                <a:solidFill>
                  <a:srgbClr val="C00000"/>
                </a:solidFill>
                <a:latin typeface="+mn-lt"/>
                <a:ea typeface="Calibri"/>
                <a:cs typeface="Arial" panose="020B0604020202020204" pitchFamily="34" charset="0"/>
                <a:sym typeface="Calibri"/>
              </a:rPr>
              <a:t>Retiré les salissures visibles ; </a:t>
            </a:r>
          </a:p>
          <a:p>
            <a:pPr marL="342900" lvl="1" indent="-342900" defTabSz="914400" rtl="0">
              <a:lnSpc>
                <a:spcPct val="100000"/>
              </a:lnSpc>
              <a:buFont typeface="Arial" panose="020B0604020202020204" pitchFamily="34" charset="0"/>
              <a:buChar char="•"/>
              <a:defRPr sz="1800"/>
            </a:pPr>
            <a:r>
              <a:rPr lang="fr" sz="1600" dirty="0">
                <a:solidFill>
                  <a:srgbClr val="C00000"/>
                </a:solidFill>
                <a:latin typeface="+mn-lt"/>
                <a:ea typeface="Calibri"/>
                <a:cs typeface="Arial" panose="020B0604020202020204" pitchFamily="34" charset="0"/>
                <a:sym typeface="Calibri"/>
              </a:rPr>
              <a:t>Désinfecté la surface après avoir éliminé la substance contaminée.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a:spLocks noGrp="1"/>
          </p:cNvSpPr>
          <p:nvPr>
            <p:ph type="body" idx="1"/>
            <p:custDataLst>
              <p:tags r:id="rId1"/>
            </p:custDataLst>
          </p:nvPr>
        </p:nvSpPr>
        <p:spPr>
          <a:xfrm>
            <a:off x="395536" y="762360"/>
            <a:ext cx="8352928" cy="4679230"/>
          </a:xfrm>
        </p:spPr>
        <p:txBody>
          <a:bodyPr wrap="square" lIns="0" tIns="0" rIns="0" bIns="0" rtlCol="0" anchor="t">
            <a:spAutoFit/>
          </a:bodyPr>
          <a:lstStyle/>
          <a:p>
            <a:pPr marL="0" indent="0" rtl="0" fontAlgn="base">
              <a:buNone/>
            </a:pPr>
            <a:r>
              <a:rPr lang="fr" sz="2000" b="1" i="0" dirty="0">
                <a:solidFill>
                  <a:srgbClr val="C00000"/>
                </a:solidFill>
                <a:cs typeface="Arial"/>
              </a:rPr>
              <a:t>Pourquoi les zones de soins vacantes ou NON occupées ne doivent pas être aspergées de désinfectant ?</a:t>
            </a:r>
            <a:endParaRPr lang="fr-FR" sz="2000" b="1" dirty="0">
              <a:solidFill>
                <a:srgbClr val="C00000"/>
              </a:solidFill>
            </a:endParaRPr>
          </a:p>
          <a:p>
            <a:pPr marL="628650" lvl="1" indent="-285750" rtl="0">
              <a:buChar char="•"/>
            </a:pPr>
            <a:endParaRPr lang="en-US" dirty="0">
              <a:latin typeface="Arial"/>
              <a:cs typeface="Arial"/>
            </a:endParaRPr>
          </a:p>
          <a:p>
            <a:pPr marL="251459" lvl="1" indent="-251459" defTabSz="286426">
              <a:spcBef>
                <a:spcPts val="0"/>
              </a:spcBef>
              <a:defRPr sz="2376"/>
            </a:pPr>
            <a:r>
              <a:rPr lang="fr" sz="1800" dirty="0"/>
              <a:t>La pulvérisation est une pratique potentiellement dangereuse dont les avantages n’ont pas été prouvés sur le plan de la lutte contre les maladies.</a:t>
            </a:r>
            <a:endParaRPr lang="en-US" sz="1800" dirty="0"/>
          </a:p>
          <a:p>
            <a:pPr marL="251459" lvl="1" indent="-251459" defTabSz="286426">
              <a:spcBef>
                <a:spcPts val="0"/>
              </a:spcBef>
              <a:defRPr sz="2376"/>
            </a:pPr>
            <a:r>
              <a:rPr lang="fr" sz="1800" dirty="0"/>
              <a:t>Si la pulvérisation n’est pas précédée d’un nettoyage, le désinfectant peut être inefficace en présence de matière organique et de sang/liquides biologiques.</a:t>
            </a:r>
          </a:p>
          <a:p>
            <a:pPr marL="251459" lvl="1" indent="-251459" defTabSz="286426">
              <a:spcBef>
                <a:spcPts val="0"/>
              </a:spcBef>
              <a:defRPr sz="2376"/>
            </a:pPr>
            <a:r>
              <a:rPr lang="fr" sz="1800" dirty="0"/>
              <a:t>Le recours excessif à la pulvérisation crée un environnement humide, ce qui, en plus d’être incommodant, peut s’avérer dangereux (risque de surfaces glissantes), et accroît le temps de séchage (en particulier dans un environnement humide).</a:t>
            </a:r>
          </a:p>
          <a:p>
            <a:pPr marL="251459" lvl="1" indent="-251459" defTabSz="286426">
              <a:spcBef>
                <a:spcPts val="0"/>
              </a:spcBef>
              <a:defRPr sz="2376"/>
            </a:pPr>
            <a:r>
              <a:rPr lang="fr" sz="1800" dirty="0"/>
              <a:t>Il n’est pas recommandé de pulvériser les personnes portant un EPI ou des vêtements de ville, ni pour la désinfection systématique des chambres.</a:t>
            </a:r>
            <a:endParaRPr lang="en-US" sz="1800" dirty="0"/>
          </a:p>
          <a:p>
            <a:pPr marL="251459" lvl="1" indent="-251459" defTabSz="286426">
              <a:spcBef>
                <a:spcPts val="0"/>
              </a:spcBef>
              <a:defRPr sz="2376"/>
            </a:pPr>
            <a:r>
              <a:rPr lang="fr" sz="1800" dirty="0"/>
              <a:t>En cas de flambée de maladie à virus Ebola, la pulvérisation peut être acceptée comme la seule option possible dans certains contextes communautaires, en extérieur (p. ex., décontamination des ménages de victimes d’Ebola par les équipes chargées des inhumations).</a:t>
            </a:r>
            <a:endParaRPr lang="en-US" sz="1800" dirty="0"/>
          </a:p>
          <a:p>
            <a:pPr marL="251459" lvl="1" indent="-251459" defTabSz="286426">
              <a:spcBef>
                <a:spcPts val="0"/>
              </a:spcBef>
              <a:defRPr sz="2376"/>
            </a:pPr>
            <a:endParaRPr lang="en-US" sz="1800" dirty="0"/>
          </a:p>
          <a:p>
            <a:pPr marL="251459" lvl="1" indent="-251459" defTabSz="286426">
              <a:spcBef>
                <a:spcPts val="0"/>
              </a:spcBef>
              <a:defRPr sz="2376"/>
            </a:pPr>
            <a:endParaRPr lang="en-US" sz="2000" dirty="0"/>
          </a:p>
        </p:txBody>
      </p:sp>
      <p:sp>
        <p:nvSpPr>
          <p:cNvPr id="307" name="Shape 307"/>
          <p:cNvSpPr>
            <a:spLocks noGrp="1"/>
          </p:cNvSpPr>
          <p:nvPr>
            <p:ph type="title" idx="4294967295"/>
            <p:custDataLst>
              <p:tags r:id="rId2"/>
            </p:custDataLst>
          </p:nvPr>
        </p:nvSpPr>
        <p:spPr>
          <a:xfrm>
            <a:off x="107504" y="26949"/>
            <a:ext cx="6432550" cy="431800"/>
          </a:xfrm>
        </p:spPr>
        <p:txBody>
          <a:bodyPr rtlCol="0">
            <a:noAutofit/>
          </a:bodyPr>
          <a:lstStyle/>
          <a:p>
            <a:pPr lvl="0" rtl="0"/>
            <a:r>
              <a:rPr lang="fr" sz="3200" b="1" dirty="0">
                <a:latin typeface="+mn-lt"/>
                <a:cs typeface="Arial"/>
              </a:rPr>
              <a:t>Pulvérisation</a:t>
            </a:r>
          </a:p>
        </p:txBody>
      </p:sp>
    </p:spTree>
    <p:extLst>
      <p:ext uri="{BB962C8B-B14F-4D97-AF65-F5344CB8AC3E}">
        <p14:creationId xmlns:p14="http://schemas.microsoft.com/office/powerpoint/2010/main" val="4687461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4" name="Title 1">
            <a:extLst>
              <a:ext uri="{FF2B5EF4-FFF2-40B4-BE49-F238E27FC236}">
                <a16:creationId xmlns:a16="http://schemas.microsoft.com/office/drawing/2014/main" id="{279D4682-DF8B-49A9-85F9-A5FE060A56A1}"/>
              </a:ext>
            </a:extLst>
          </p:cNvPr>
          <p:cNvSpPr txBox="1">
            <a:spLocks/>
          </p:cNvSpPr>
          <p:nvPr>
            <p:custDataLst>
              <p:tags r:id="rId1"/>
            </p:custDataLst>
          </p:nvPr>
        </p:nvSpPr>
        <p:spPr bwMode="auto">
          <a:xfrm>
            <a:off x="683568" y="1993404"/>
            <a:ext cx="82296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r>
              <a:rPr lang="fr" sz="3600">
                <a:solidFill>
                  <a:schemeClr val="bg1"/>
                </a:solidFill>
                <a:latin typeface="+mn-lt"/>
                <a:cs typeface="Arial"/>
              </a:rPr>
              <a:t>3. Gestion des déchets</a:t>
            </a:r>
          </a:p>
        </p:txBody>
      </p:sp>
    </p:spTree>
    <p:extLst>
      <p:ext uri="{BB962C8B-B14F-4D97-AF65-F5344CB8AC3E}">
        <p14:creationId xmlns:p14="http://schemas.microsoft.com/office/powerpoint/2010/main" val="93929819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Shape 322"/>
          <p:cNvSpPr>
            <a:spLocks noGrp="1"/>
          </p:cNvSpPr>
          <p:nvPr>
            <p:ph type="body" idx="1"/>
            <p:custDataLst>
              <p:tags r:id="rId1"/>
            </p:custDataLst>
          </p:nvPr>
        </p:nvSpPr>
        <p:spPr>
          <a:xfrm>
            <a:off x="971600" y="1039168"/>
            <a:ext cx="6979221" cy="3878393"/>
          </a:xfrm>
        </p:spPr>
        <p:txBody>
          <a:bodyPr rtlCol="0"/>
          <a:lstStyle/>
          <a:p>
            <a:pPr marL="0" indent="0" rtl="0">
              <a:buNone/>
            </a:pPr>
            <a:r>
              <a:rPr lang="fr" sz="2000" b="0" i="1" dirty="0">
                <a:cs typeface="Arial"/>
              </a:rPr>
              <a:t>« Les déchets d’activités de soins englobent tous les déchets produits par les établissements de santé, les organismes de recherche et les laboratoires dans le cadre d’actes médicaux. »</a:t>
            </a:r>
          </a:p>
          <a:p>
            <a:pPr marL="0" indent="0" rtl="0">
              <a:buNone/>
            </a:pPr>
            <a:endParaRPr lang="fr-FR" sz="1600" dirty="0">
              <a:cs typeface="Arial"/>
            </a:endParaRPr>
          </a:p>
          <a:p>
            <a:pPr marL="0" indent="0" rtl="0">
              <a:buNone/>
            </a:pPr>
            <a:r>
              <a:rPr lang="fr" sz="2000" b="0" i="0" dirty="0">
                <a:cs typeface="Arial"/>
              </a:rPr>
              <a:t>Les types de déchets d’activités de soins incluent :</a:t>
            </a:r>
            <a:endParaRPr lang="en-US" sz="2000" b="0" i="0" dirty="0">
              <a:cs typeface="Arial"/>
            </a:endParaRPr>
          </a:p>
          <a:p>
            <a:pPr marL="342900" indent="-342900" rtl="0">
              <a:buFont typeface="Arial" panose="020B0604020202020204" pitchFamily="34" charset="0"/>
              <a:buChar char="•"/>
            </a:pPr>
            <a:r>
              <a:rPr lang="fr" sz="2000" b="0" i="0" dirty="0">
                <a:cs typeface="Arial" panose="020B0604020202020204" pitchFamily="34" charset="0"/>
              </a:rPr>
              <a:t>Les objets pointus ou tranchants</a:t>
            </a:r>
          </a:p>
          <a:p>
            <a:pPr marL="342900" indent="-342900" rtl="0">
              <a:buFont typeface="Arial" panose="020B0604020202020204" pitchFamily="34" charset="0"/>
              <a:buChar char="•"/>
            </a:pPr>
            <a:r>
              <a:rPr lang="fr" sz="2000" b="0" i="0" dirty="0">
                <a:cs typeface="Arial" panose="020B0604020202020204" pitchFamily="34" charset="0"/>
              </a:rPr>
              <a:t>Les déchets non infectieux non piquants/tranchants</a:t>
            </a:r>
          </a:p>
          <a:p>
            <a:pPr marL="342900" indent="-342900" rtl="0">
              <a:buFont typeface="Arial" panose="020B0604020202020204" pitchFamily="34" charset="0"/>
              <a:buChar char="•"/>
            </a:pPr>
            <a:r>
              <a:rPr lang="fr" sz="2000" b="0" i="0" dirty="0">
                <a:cs typeface="Arial" panose="020B0604020202020204" pitchFamily="34" charset="0"/>
              </a:rPr>
              <a:t>Les déchets infectieux non piquants/tranchants</a:t>
            </a:r>
          </a:p>
          <a:p>
            <a:pPr marL="342900" indent="-342900" rtl="0">
              <a:buFont typeface="Arial" panose="020B0604020202020204" pitchFamily="34" charset="0"/>
              <a:buChar char="•"/>
            </a:pPr>
            <a:r>
              <a:rPr lang="fr" sz="2000" b="0" i="0" dirty="0">
                <a:cs typeface="Arial" panose="020B0604020202020204" pitchFamily="34" charset="0"/>
              </a:rPr>
              <a:t>Les déchets dangereux</a:t>
            </a:r>
          </a:p>
        </p:txBody>
      </p:sp>
      <p:sp>
        <p:nvSpPr>
          <p:cNvPr id="321" name="Shape 321"/>
          <p:cNvSpPr>
            <a:spLocks noGrp="1"/>
          </p:cNvSpPr>
          <p:nvPr>
            <p:ph type="title" idx="4294967295"/>
            <p:custDataLst>
              <p:tags r:id="rId2"/>
            </p:custDataLst>
          </p:nvPr>
        </p:nvSpPr>
        <p:spPr>
          <a:xfrm>
            <a:off x="0" y="15830"/>
            <a:ext cx="6432550" cy="430213"/>
          </a:xfrm>
        </p:spPr>
        <p:txBody>
          <a:bodyPr rtlCol="0">
            <a:noAutofit/>
          </a:bodyPr>
          <a:lstStyle/>
          <a:p>
            <a:pPr lvl="0" rtl="0"/>
            <a:r>
              <a:rPr lang="fr" sz="3200" b="1" dirty="0">
                <a:latin typeface="+mn-lt"/>
                <a:cs typeface="Arial"/>
              </a:rPr>
              <a:t>Types de déchets</a:t>
            </a:r>
            <a:endParaRPr lang="en-US" sz="3200" b="1" dirty="0">
              <a:latin typeface="+mn-lt"/>
              <a:cs typeface="Arial" panose="020B0604020202020204" pitchFamily="34" charset="0"/>
            </a:endParaRPr>
          </a:p>
        </p:txBody>
      </p:sp>
      <p:sp>
        <p:nvSpPr>
          <p:cNvPr id="328" name="Shape 328"/>
          <p:cNvSpPr/>
          <p:nvPr>
            <p:custDataLst>
              <p:tags r:id="rId3"/>
            </p:custDataLst>
          </p:nvPr>
        </p:nvSpPr>
        <p:spPr>
          <a:xfrm>
            <a:off x="365298" y="4738662"/>
            <a:ext cx="8773891" cy="35920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rtlCol="0">
            <a:spAutoFit/>
          </a:bodyPr>
          <a:lstStyle/>
          <a:p>
            <a:pPr lvl="0" algn="l" rtl="0">
              <a:defRPr sz="1800"/>
            </a:pPr>
            <a:r>
              <a:rPr lang="fr" sz="1167" dirty="0">
                <a:solidFill>
                  <a:srgbClr val="002060"/>
                </a:solidFill>
                <a:latin typeface="Arial" panose="020B0604020202020204" pitchFamily="34" charset="0"/>
                <a:ea typeface="Calibri"/>
                <a:cs typeface="Arial" panose="020B0604020202020204" pitchFamily="34" charset="0"/>
                <a:sym typeface="Calibri"/>
              </a:rPr>
              <a:t>OMS, </a:t>
            </a:r>
            <a:r>
              <a:rPr lang="en" sz="1167" i="1" dirty="0">
                <a:solidFill>
                  <a:srgbClr val="002060"/>
                </a:solidFill>
                <a:latin typeface="Arial" panose="020B0604020202020204" pitchFamily="34" charset="0"/>
                <a:ea typeface="Calibri"/>
                <a:cs typeface="Arial" panose="020B0604020202020204" pitchFamily="34" charset="0"/>
                <a:sym typeface="Calibri"/>
              </a:rPr>
              <a:t>La gestion sécurisée des déchets médicaux (Déchets d’activités de soins)</a:t>
            </a:r>
            <a:r>
              <a:rPr lang="en" sz="1167" dirty="0">
                <a:solidFill>
                  <a:srgbClr val="002060"/>
                </a:solidFill>
                <a:latin typeface="Arial" panose="020B0604020202020204" pitchFamily="34" charset="0"/>
                <a:ea typeface="Calibri"/>
                <a:cs typeface="Arial" panose="020B0604020202020204" pitchFamily="34" charset="0"/>
                <a:sym typeface="Calibri"/>
              </a:rPr>
              <a:t> (version intégrale disponible seulement en anglais). 2014</a:t>
            </a:r>
            <a:r>
              <a:rPr lang="fr" sz="1167" dirty="0">
                <a:solidFill>
                  <a:srgbClr val="FFFFFF"/>
                </a:solidFill>
                <a:latin typeface="Arial" panose="020B0604020202020204" pitchFamily="34" charset="0"/>
                <a:ea typeface="Calibri"/>
                <a:cs typeface="Arial" panose="020B0604020202020204" pitchFamily="34" charset="0"/>
                <a:sym typeface="Calibri"/>
              </a:rPr>
              <a:t>. </a:t>
            </a:r>
            <a:r>
              <a:rPr lang="fr" sz="1167" dirty="0">
                <a:latin typeface="Arial" panose="020B0604020202020204" pitchFamily="34" charset="0"/>
                <a:ea typeface="Calibri"/>
                <a:cs typeface="Arial" panose="020B0604020202020204" pitchFamily="34" charset="0"/>
                <a:sym typeface="Calibri"/>
                <a:hlinkClick r:id="rId7"/>
              </a:rPr>
              <a:t>http://apps.who.int/iris/bitstream/10665/259491/1/WHO-FWC-WSH-17.05-eng.pdf?ua=1/</a:t>
            </a:r>
            <a:r>
              <a:rPr lang="fr" sz="1167" dirty="0">
                <a:solidFill>
                  <a:srgbClr val="FFFFFF"/>
                </a:solidFill>
                <a:latin typeface="Arial" panose="020B0604020202020204" pitchFamily="34" charset="0"/>
                <a:ea typeface="Calibri"/>
                <a:cs typeface="Arial" panose="020B0604020202020204" pitchFamily="34" charset="0"/>
                <a:sym typeface="Calibri"/>
              </a:rPr>
              <a:t>. </a:t>
            </a:r>
          </a:p>
        </p:txBody>
      </p:sp>
      <p:sp>
        <p:nvSpPr>
          <p:cNvPr id="2" name="Rectangle 1">
            <a:extLst>
              <a:ext uri="{FF2B5EF4-FFF2-40B4-BE49-F238E27FC236}">
                <a16:creationId xmlns:a16="http://schemas.microsoft.com/office/drawing/2014/main" id="{4B72A6D3-5E10-4CE0-B89C-25AFF760D849}"/>
              </a:ext>
            </a:extLst>
          </p:cNvPr>
          <p:cNvSpPr/>
          <p:nvPr>
            <p:custDataLst>
              <p:tags r:id="rId4"/>
            </p:custDataLst>
          </p:nvPr>
        </p:nvSpPr>
        <p:spPr>
          <a:xfrm>
            <a:off x="365298" y="4266812"/>
            <a:ext cx="8496944" cy="400110"/>
          </a:xfrm>
          <a:prstGeom prst="rect">
            <a:avLst/>
          </a:prstGeom>
        </p:spPr>
        <p:txBody>
          <a:bodyPr wrap="square" rtlCol="0">
            <a:spAutoFit/>
          </a:bodyPr>
          <a:lstStyle/>
          <a:p>
            <a:pPr rtl="0"/>
            <a:r>
              <a:rPr lang="fr" sz="2000" dirty="0">
                <a:solidFill>
                  <a:srgbClr val="C00000"/>
                </a:solidFill>
                <a:latin typeface="+mn-lt"/>
                <a:cs typeface="Arial" panose="020B0604020202020204" pitchFamily="34" charset="0"/>
              </a:rPr>
              <a:t>Il existe différentes stratégies de gestion en fonction du type de déchets.</a:t>
            </a:r>
          </a:p>
        </p:txBody>
      </p:sp>
    </p:spTree>
    <p:extLst>
      <p:ext uri="{BB962C8B-B14F-4D97-AF65-F5344CB8AC3E}">
        <p14:creationId xmlns:p14="http://schemas.microsoft.com/office/powerpoint/2010/main" val="24625937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Shape 341"/>
          <p:cNvSpPr>
            <a:spLocks noGrp="1"/>
          </p:cNvSpPr>
          <p:nvPr>
            <p:ph type="body" idx="1"/>
            <p:custDataLst>
              <p:tags r:id="rId1"/>
            </p:custDataLst>
          </p:nvPr>
        </p:nvSpPr>
        <p:spPr>
          <a:xfrm>
            <a:off x="457493" y="1489348"/>
            <a:ext cx="4915029" cy="2937606"/>
          </a:xfrm>
        </p:spPr>
        <p:txBody>
          <a:bodyPr rtlCol="0">
            <a:normAutofit/>
          </a:bodyPr>
          <a:lstStyle>
            <a:lvl1pPr marL="391885" indent="-391885">
              <a:spcBef>
                <a:spcPts val="500"/>
              </a:spcBef>
              <a:defRPr sz="2400"/>
            </a:lvl1pPr>
            <a:lvl2pPr marL="721783" indent="-264583">
              <a:spcBef>
                <a:spcPts val="400"/>
              </a:spcBef>
              <a:defRPr sz="2000"/>
            </a:lvl2pPr>
          </a:lstStyle>
          <a:p>
            <a:pPr marL="0" lvl="0" indent="0" rtl="0">
              <a:buNone/>
            </a:pPr>
            <a:r>
              <a:rPr lang="fr" b="0" i="0" dirty="0">
                <a:cs typeface="Arial" panose="020B0604020202020204" pitchFamily="34" charset="0"/>
              </a:rPr>
              <a:t>Les déchets doivent être séparés sur le lieu de production afin de permettre une manipulation appropriée et sûre.</a:t>
            </a:r>
          </a:p>
          <a:p>
            <a:pPr marL="0" lvl="0" indent="0" rtl="0">
              <a:buNone/>
            </a:pPr>
            <a:endParaRPr lang="en-US" b="0" i="0" dirty="0">
              <a:cs typeface="Arial" panose="020B0604020202020204" pitchFamily="34" charset="0"/>
            </a:endParaRPr>
          </a:p>
          <a:p>
            <a:pPr marL="0" indent="0" rtl="0">
              <a:buNone/>
            </a:pPr>
            <a:r>
              <a:rPr lang="fr" b="0" i="0" dirty="0">
                <a:cs typeface="Arial" panose="020B0604020202020204" pitchFamily="34" charset="0"/>
              </a:rPr>
              <a:t>Idéalement, les déchets ne doivent pas être stockés plus de 24 heures avant leur destruction.</a:t>
            </a:r>
            <a:endParaRPr lang="en-US" b="0" i="0" dirty="0"/>
          </a:p>
        </p:txBody>
      </p:sp>
      <p:sp>
        <p:nvSpPr>
          <p:cNvPr id="339" name="Shape 339"/>
          <p:cNvSpPr>
            <a:spLocks noGrp="1"/>
          </p:cNvSpPr>
          <p:nvPr>
            <p:ph type="title" idx="4294967295"/>
            <p:custDataLst>
              <p:tags r:id="rId2"/>
            </p:custDataLst>
          </p:nvPr>
        </p:nvSpPr>
        <p:spPr>
          <a:xfrm>
            <a:off x="0" y="0"/>
            <a:ext cx="6432550" cy="431800"/>
          </a:xfrm>
          <a:ln w="12700">
            <a:miter lim="400000"/>
          </a:ln>
        </p:spPr>
        <p:txBody>
          <a:bodyPr lIns="45719" rIns="45719" rtlCol="0" anchor="ctr">
            <a:noAutofit/>
          </a:bodyPr>
          <a:lstStyle/>
          <a:p>
            <a:r>
              <a:rPr lang="fr" sz="3200" b="1" dirty="0">
                <a:latin typeface="+mn-lt"/>
                <a:cs typeface="Arial"/>
              </a:rPr>
              <a:t>Collecte des déchets</a:t>
            </a:r>
            <a:endParaRPr lang="en-US" sz="3200" b="1" dirty="0">
              <a:latin typeface="+mn-lt"/>
              <a:cs typeface="Arial"/>
            </a:endParaRPr>
          </a:p>
        </p:txBody>
      </p:sp>
      <p:sp>
        <p:nvSpPr>
          <p:cNvPr id="342" name="Shape 342"/>
          <p:cNvSpPr/>
          <p:nvPr>
            <p:custDataLst>
              <p:tags r:id="rId3"/>
            </p:custDataLst>
          </p:nvPr>
        </p:nvSpPr>
        <p:spPr>
          <a:xfrm>
            <a:off x="5382572" y="1600885"/>
            <a:ext cx="3396129" cy="1477328"/>
          </a:xfrm>
          <a:prstGeom prst="rect">
            <a:avLst/>
          </a:prstGeom>
          <a:solidFill>
            <a:schemeClr val="bg1">
              <a:lumMod val="95000"/>
            </a:schemeClr>
          </a:solidFill>
          <a:ln w="19050">
            <a:solidFill>
              <a:schemeClr val="tx1"/>
            </a:solidFill>
            <a:miter lim="400000"/>
          </a:ln>
          <a:extLst>
            <a:ext uri="{C572A759-6A51-4108-AA02-DFA0A04FC94B}">
              <ma14:wrappingTextBoxFlag xmlns="" xmlns:ma14="http://schemas.microsoft.com/office/mac/drawingml/2011/main" val="1"/>
            </a:ext>
          </a:extLst>
        </p:spPr>
        <p:txBody>
          <a:bodyPr wrap="square" lIns="91440" tIns="45720" rIns="91440" bIns="45720" rtlCol="0">
            <a:spAutoFit/>
          </a:bodyPr>
          <a:lstStyle>
            <a:lvl1pPr marL="457200" indent="-457200">
              <a:spcBef>
                <a:spcPts val="2300"/>
              </a:spcBef>
              <a:buClr>
                <a:srgbClr val="C00000"/>
              </a:buClr>
              <a:buSzPct val="100000"/>
              <a:buFont typeface="Wingdings"/>
              <a:buChar char="●"/>
              <a:defRPr>
                <a:latin typeface="Arial"/>
                <a:ea typeface="Arial"/>
                <a:cs typeface="Arial"/>
                <a:sym typeface="Arial"/>
              </a:defRPr>
            </a:lvl1pPr>
          </a:lstStyle>
          <a:p>
            <a:pPr marL="0" indent="0" algn="ctr" rtl="0">
              <a:buNone/>
              <a:defRPr sz="1800"/>
            </a:pPr>
            <a:r>
              <a:rPr lang="fr" sz="1800" dirty="0">
                <a:solidFill>
                  <a:srgbClr val="10253F"/>
                </a:solidFill>
                <a:latin typeface="+mn-lt"/>
                <a:cs typeface="Arial" panose="020B0604020202020204" pitchFamily="34" charset="0"/>
              </a:rPr>
              <a:t>Tous les déchets infectieux solides non piquants/tranchants doivent être collectés dans des sacs étanches placés dans des bacs fermés par un couvercle.</a:t>
            </a:r>
          </a:p>
        </p:txBody>
      </p:sp>
      <p:pic>
        <p:nvPicPr>
          <p:cNvPr id="1026" name="Picture 2" descr="Image result for biohazard bag"/>
          <p:cNvPicPr>
            <a:picLocks noChangeAspect="1" noChangeArrowheads="1"/>
          </p:cNvPicPr>
          <p:nvPr>
            <p:custDataLst>
              <p:tags r:id="rId4"/>
            </p:custDataLst>
          </p:nvPr>
        </p:nvPicPr>
        <p:blipFill rotWithShape="1">
          <a:blip r:embed="rId7">
            <a:extLst>
              <a:ext uri="{28A0092B-C50C-407E-A947-70E740481C1C}">
                <a14:useLocalDpi xmlns:a14="http://schemas.microsoft.com/office/drawing/2010/main" val="0"/>
              </a:ext>
            </a:extLst>
          </a:blip>
          <a:srcRect t="8379" b="12596"/>
          <a:stretch/>
        </p:blipFill>
        <p:spPr bwMode="auto">
          <a:xfrm>
            <a:off x="5850499" y="3275190"/>
            <a:ext cx="2460273" cy="1944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Shape 331"/>
          <p:cNvSpPr>
            <a:spLocks noGrp="1"/>
          </p:cNvSpPr>
          <p:nvPr>
            <p:ph type="body" idx="1"/>
            <p:custDataLst>
              <p:tags r:id="rId1"/>
            </p:custDataLst>
          </p:nvPr>
        </p:nvSpPr>
        <p:spPr>
          <a:xfrm>
            <a:off x="899592" y="1039168"/>
            <a:ext cx="7272808" cy="3878393"/>
          </a:xfrm>
        </p:spPr>
        <p:txBody>
          <a:bodyPr rtlCol="0">
            <a:normAutofit fontScale="85000" lnSpcReduction="20000"/>
          </a:bodyPr>
          <a:lstStyle/>
          <a:p>
            <a:pPr marL="0" indent="0" rtl="0">
              <a:buNone/>
            </a:pPr>
            <a:r>
              <a:rPr lang="fr" sz="2800" b="1" dirty="0">
                <a:solidFill>
                  <a:schemeClr val="accent2"/>
                </a:solidFill>
                <a:latin typeface="Source Sans Pro Bold"/>
                <a:ea typeface="Source Sans Pro Bold"/>
                <a:cs typeface="Source Sans Pro Bold"/>
                <a:sym typeface="Source Sans Pro Bold"/>
              </a:rPr>
              <a:t>Pour séparer les déchets, IL FAUT :</a:t>
            </a:r>
          </a:p>
          <a:p>
            <a:pPr marL="254000" indent="-254000" defTabSz="289320">
              <a:lnSpc>
                <a:spcPct val="140000"/>
              </a:lnSpc>
              <a:spcBef>
                <a:spcPts val="300"/>
              </a:spcBef>
              <a:buClr>
                <a:srgbClr val="C00000"/>
              </a:buClr>
            </a:pPr>
            <a:endParaRPr lang="en-US" sz="2200" dirty="0"/>
          </a:p>
          <a:p>
            <a:pPr marL="254000" indent="-254000" defTabSz="289320">
              <a:lnSpc>
                <a:spcPct val="140000"/>
              </a:lnSpc>
              <a:spcBef>
                <a:spcPts val="300"/>
              </a:spcBef>
              <a:buClr>
                <a:srgbClr val="C00000"/>
              </a:buClr>
            </a:pPr>
            <a:r>
              <a:rPr lang="fr" sz="2200" dirty="0"/>
              <a:t>Séparer les déchets sur le lieu où ils sont produits.</a:t>
            </a:r>
          </a:p>
          <a:p>
            <a:pPr marL="254000" indent="-254000" defTabSz="289320">
              <a:lnSpc>
                <a:spcPct val="140000"/>
              </a:lnSpc>
              <a:spcBef>
                <a:spcPts val="300"/>
              </a:spcBef>
              <a:buClr>
                <a:srgbClr val="C00000"/>
              </a:buClr>
            </a:pPr>
            <a:r>
              <a:rPr lang="fr" sz="2200" dirty="0"/>
              <a:t>Ne jamais jeter les déchets infectieux dans la poubelle réservée aux déchets généraux.</a:t>
            </a:r>
          </a:p>
          <a:p>
            <a:pPr marL="254000" indent="-254000" defTabSz="289320">
              <a:lnSpc>
                <a:spcPct val="140000"/>
              </a:lnSpc>
              <a:spcBef>
                <a:spcPts val="300"/>
              </a:spcBef>
              <a:buClr>
                <a:srgbClr val="C00000"/>
              </a:buClr>
            </a:pPr>
            <a:r>
              <a:rPr lang="fr" sz="2200" dirty="0"/>
              <a:t>Toujours jeter les objets pointus ou tranchants dans un conteneur prévu à cet effet.</a:t>
            </a:r>
          </a:p>
          <a:p>
            <a:pPr marL="254000" indent="-254000" defTabSz="289320">
              <a:lnSpc>
                <a:spcPct val="140000"/>
              </a:lnSpc>
              <a:spcBef>
                <a:spcPts val="300"/>
              </a:spcBef>
              <a:buClr>
                <a:srgbClr val="C00000"/>
              </a:buClr>
            </a:pPr>
            <a:r>
              <a:rPr lang="fr" sz="2200" dirty="0"/>
              <a:t>Ne jamais jeter les déchets chimiques dans la poubelle réservée aux déchets généraux.</a:t>
            </a:r>
          </a:p>
          <a:p>
            <a:pPr marL="254000" indent="-254000" defTabSz="289320">
              <a:lnSpc>
                <a:spcPct val="140000"/>
              </a:lnSpc>
              <a:spcBef>
                <a:spcPts val="300"/>
              </a:spcBef>
              <a:buClr>
                <a:srgbClr val="C00000"/>
              </a:buClr>
            </a:pPr>
            <a:r>
              <a:rPr lang="fr" sz="2200" dirty="0"/>
              <a:t>Séparer les déchets anatomiques des autres déchets.</a:t>
            </a:r>
          </a:p>
        </p:txBody>
      </p:sp>
      <p:sp>
        <p:nvSpPr>
          <p:cNvPr id="330" name="Shape 330"/>
          <p:cNvSpPr>
            <a:spLocks noGrp="1"/>
          </p:cNvSpPr>
          <p:nvPr>
            <p:ph type="title" idx="4294967295"/>
            <p:custDataLst>
              <p:tags r:id="rId2"/>
            </p:custDataLst>
          </p:nvPr>
        </p:nvSpPr>
        <p:spPr>
          <a:xfrm>
            <a:off x="17259" y="0"/>
            <a:ext cx="6432550" cy="431800"/>
          </a:xfrm>
          <a:ln w="12700">
            <a:miter lim="400000"/>
          </a:ln>
        </p:spPr>
        <p:txBody>
          <a:bodyPr lIns="45719" rIns="45719" rtlCol="0" anchor="ctr">
            <a:noAutofit/>
          </a:bodyPr>
          <a:lstStyle/>
          <a:p>
            <a:r>
              <a:rPr lang="fr" sz="3200" b="1" dirty="0">
                <a:latin typeface="+mn-lt"/>
                <a:cs typeface="Arial"/>
              </a:rPr>
              <a:t>Séparation des déchets </a:t>
            </a:r>
            <a:endParaRPr lang="en-US" sz="3200" b="1" dirty="0">
              <a:latin typeface="+mn-lt"/>
              <a:cs typeface="Arial"/>
            </a:endParaRPr>
          </a:p>
        </p:txBody>
      </p:sp>
    </p:spTree>
    <p:extLst>
      <p:ext uri="{BB962C8B-B14F-4D97-AF65-F5344CB8AC3E}">
        <p14:creationId xmlns:p14="http://schemas.microsoft.com/office/powerpoint/2010/main" val="37836015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31">
                                            <p:bg/>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331">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331">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331">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331">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331">
                                            <p:txEl>
                                              <p:pRg st="5" end="5"/>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33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 grpId="0" build="p" bldLvl="5"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Shape 374"/>
          <p:cNvSpPr>
            <a:spLocks noGrp="1"/>
          </p:cNvSpPr>
          <p:nvPr>
            <p:ph type="body" idx="1"/>
            <p:custDataLst>
              <p:tags r:id="rId1"/>
            </p:custDataLst>
          </p:nvPr>
        </p:nvSpPr>
        <p:spPr>
          <a:xfrm>
            <a:off x="539552" y="1039169"/>
            <a:ext cx="8227786" cy="2034356"/>
          </a:xfrm>
        </p:spPr>
        <p:txBody>
          <a:bodyPr rtlCol="0">
            <a:normAutofit fontScale="92500" lnSpcReduction="20000"/>
          </a:bodyPr>
          <a:lstStyle/>
          <a:p>
            <a:pPr marL="0" indent="0" rtl="0">
              <a:buNone/>
            </a:pPr>
            <a:r>
              <a:rPr lang="fr" b="1" dirty="0">
                <a:solidFill>
                  <a:schemeClr val="accent2"/>
                </a:solidFill>
                <a:latin typeface="Source Sans Pro Bold"/>
                <a:ea typeface="Source Sans Pro Bold"/>
                <a:cs typeface="Source Sans Pro Bold"/>
                <a:sym typeface="Source Sans Pro Bold"/>
              </a:rPr>
              <a:t>Exemples de déchets piquants ou tranchants :</a:t>
            </a:r>
            <a:endParaRPr lang="fr-FR" b="1" dirty="0">
              <a:solidFill>
                <a:schemeClr val="accent2"/>
              </a:solidFill>
              <a:latin typeface="Source Sans Pro Bold"/>
              <a:ea typeface="Source Sans Pro Bold"/>
              <a:cs typeface="Source Sans Pro Bold"/>
              <a:sym typeface="Source Sans Pro Bold"/>
            </a:endParaRPr>
          </a:p>
          <a:p>
            <a:pPr marL="457195" indent="-457195" defTabSz="289320">
              <a:lnSpc>
                <a:spcPct val="100000"/>
              </a:lnSpc>
              <a:spcBef>
                <a:spcPts val="300"/>
              </a:spcBef>
              <a:buClr>
                <a:srgbClr val="C00000"/>
              </a:buClr>
            </a:pPr>
            <a:r>
              <a:rPr lang="fr" dirty="0"/>
              <a:t>Aiguilles et seringues usagées ;</a:t>
            </a:r>
          </a:p>
          <a:p>
            <a:pPr marL="457195" indent="-457195" defTabSz="289320">
              <a:lnSpc>
                <a:spcPct val="100000"/>
              </a:lnSpc>
              <a:spcBef>
                <a:spcPts val="300"/>
              </a:spcBef>
              <a:buClr>
                <a:srgbClr val="C00000"/>
              </a:buClr>
            </a:pPr>
            <a:r>
              <a:rPr lang="fr" dirty="0"/>
              <a:t>Scalpels usagés ;</a:t>
            </a:r>
          </a:p>
          <a:p>
            <a:pPr marL="457195" indent="-457195" defTabSz="289320">
              <a:lnSpc>
                <a:spcPct val="100000"/>
              </a:lnSpc>
              <a:spcBef>
                <a:spcPts val="300"/>
              </a:spcBef>
              <a:buClr>
                <a:srgbClr val="C00000"/>
              </a:buClr>
            </a:pPr>
            <a:r>
              <a:rPr lang="fr" dirty="0"/>
              <a:t>Verre brisé contaminé ; </a:t>
            </a:r>
          </a:p>
          <a:p>
            <a:pPr marL="457195" indent="-457195" defTabSz="289320">
              <a:lnSpc>
                <a:spcPct val="100000"/>
              </a:lnSpc>
              <a:spcBef>
                <a:spcPts val="300"/>
              </a:spcBef>
              <a:buClr>
                <a:srgbClr val="C00000"/>
              </a:buClr>
            </a:pPr>
            <a:r>
              <a:rPr lang="fr" dirty="0"/>
              <a:t>Lames de verre contaminées ; </a:t>
            </a:r>
          </a:p>
          <a:p>
            <a:pPr marL="457195" indent="-457195" defTabSz="289320">
              <a:lnSpc>
                <a:spcPct val="100000"/>
              </a:lnSpc>
              <a:spcBef>
                <a:spcPts val="300"/>
              </a:spcBef>
              <a:buClr>
                <a:srgbClr val="C00000"/>
              </a:buClr>
            </a:pPr>
            <a:r>
              <a:rPr lang="fr" dirty="0"/>
              <a:t>Ciseaux jetables.</a:t>
            </a:r>
          </a:p>
        </p:txBody>
      </p:sp>
      <p:sp>
        <p:nvSpPr>
          <p:cNvPr id="373" name="Shape 373"/>
          <p:cNvSpPr>
            <a:spLocks noGrp="1"/>
          </p:cNvSpPr>
          <p:nvPr>
            <p:ph type="title" idx="4294967295"/>
            <p:custDataLst>
              <p:tags r:id="rId2"/>
            </p:custDataLst>
          </p:nvPr>
        </p:nvSpPr>
        <p:spPr>
          <a:xfrm>
            <a:off x="0" y="193204"/>
            <a:ext cx="5220072" cy="333375"/>
          </a:xfrm>
          <a:ln w="12700">
            <a:miter lim="400000"/>
          </a:ln>
        </p:spPr>
        <p:txBody>
          <a:bodyPr lIns="45719" rIns="45719" rtlCol="0" anchor="ctr">
            <a:noAutofit/>
          </a:bodyPr>
          <a:lstStyle/>
          <a:p>
            <a:r>
              <a:rPr lang="fr" sz="2800" b="1" dirty="0">
                <a:latin typeface="+mn-lt"/>
                <a:cs typeface="Arial"/>
              </a:rPr>
              <a:t>Exemples de déchets piquants ou tranchants</a:t>
            </a:r>
          </a:p>
        </p:txBody>
      </p:sp>
      <p:sp>
        <p:nvSpPr>
          <p:cNvPr id="380" name="Shape 380"/>
          <p:cNvSpPr/>
          <p:nvPr>
            <p:custDataLst>
              <p:tags r:id="rId3"/>
            </p:custDataLst>
          </p:nvPr>
        </p:nvSpPr>
        <p:spPr>
          <a:xfrm>
            <a:off x="467545" y="3253031"/>
            <a:ext cx="8227786" cy="1231106"/>
          </a:xfrm>
          <a:prstGeom prst="rect">
            <a:avLst/>
          </a:prstGeom>
          <a:solidFill>
            <a:schemeClr val="bg1">
              <a:lumMod val="95000"/>
            </a:schemeClr>
          </a:solidFill>
          <a:ln w="19050">
            <a:solidFill>
              <a:schemeClr val="tx1"/>
            </a:solidFill>
            <a:miter lim="400000"/>
          </a:ln>
          <a:extLst>
            <a:ext uri="{C572A759-6A51-4108-AA02-DFA0A04FC94B}">
              <ma14:wrappingTextBoxFlag xmlns="" xmlns:ma14="http://schemas.microsoft.com/office/mac/drawingml/2011/main" val="1"/>
            </a:ext>
          </a:extLst>
        </p:spPr>
        <p:txBody>
          <a:bodyPr wrap="square" lIns="0" tIns="0" rIns="0" bIns="0" rtlCol="0">
            <a:spAutoFit/>
          </a:bodyPr>
          <a:lstStyle/>
          <a:p>
            <a:pPr lvl="0" algn="ctr" rtl="0">
              <a:defRPr sz="1800"/>
            </a:pPr>
            <a:r>
              <a:rPr lang="fr" sz="2000" dirty="0">
                <a:solidFill>
                  <a:srgbClr val="002060"/>
                </a:solidFill>
                <a:latin typeface="+mn-lt"/>
                <a:ea typeface="Calibri"/>
                <a:cs typeface="Arial" panose="020B0604020202020204" pitchFamily="34" charset="0"/>
                <a:sym typeface="Calibri"/>
              </a:rPr>
              <a:t>Les objets piquants ou tranchants peuvent provoquer </a:t>
            </a:r>
          </a:p>
          <a:p>
            <a:pPr lvl="0" algn="ctr" rtl="0">
              <a:defRPr sz="1800"/>
            </a:pPr>
            <a:r>
              <a:rPr lang="fr" sz="2000" dirty="0">
                <a:solidFill>
                  <a:srgbClr val="002060"/>
                </a:solidFill>
                <a:latin typeface="+mn-lt"/>
                <a:ea typeface="Calibri"/>
                <a:cs typeface="Arial" panose="020B0604020202020204" pitchFamily="34" charset="0"/>
                <a:sym typeface="Calibri"/>
              </a:rPr>
              <a:t>des blessures par coupure ou perforation.</a:t>
            </a:r>
            <a:endParaRPr lang="fr-FR" sz="2000" dirty="0">
              <a:solidFill>
                <a:srgbClr val="002060"/>
              </a:solidFill>
              <a:latin typeface="+mn-lt"/>
              <a:ea typeface="Calibri"/>
              <a:cs typeface="Arial" panose="020B0604020202020204" pitchFamily="34" charset="0"/>
              <a:sym typeface="Calibri"/>
            </a:endParaRPr>
          </a:p>
          <a:p>
            <a:pPr algn="ctr" rtl="0">
              <a:defRPr sz="1800"/>
            </a:pPr>
            <a:r>
              <a:rPr lang="fr" sz="2000" dirty="0">
                <a:solidFill>
                  <a:srgbClr val="002060"/>
                </a:solidFill>
                <a:latin typeface="+mn-lt"/>
                <a:cs typeface="Arial" panose="020B0604020202020204" pitchFamily="34" charset="0"/>
              </a:rPr>
              <a:t>Ils doivent être jetés dans des bacs rigides réservés aux déchets biologiques.</a:t>
            </a:r>
          </a:p>
        </p:txBody>
      </p:sp>
      <p:sp>
        <p:nvSpPr>
          <p:cNvPr id="381" name="Shape 381"/>
          <p:cNvSpPr/>
          <p:nvPr>
            <p:custDataLst>
              <p:tags r:id="rId4"/>
            </p:custDataLst>
          </p:nvPr>
        </p:nvSpPr>
        <p:spPr>
          <a:xfrm>
            <a:off x="3939317" y="4583885"/>
            <a:ext cx="5068627" cy="359201"/>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spAutoFit/>
          </a:bodyPr>
          <a:lstStyle/>
          <a:p>
            <a:pPr lvl="0" algn="r" rtl="0">
              <a:defRPr sz="1800"/>
            </a:pPr>
            <a:r>
              <a:rPr lang="fr" sz="1167" dirty="0">
                <a:solidFill>
                  <a:srgbClr val="002060"/>
                </a:solidFill>
                <a:latin typeface="Arial" panose="020B0604020202020204" pitchFamily="34" charset="0"/>
                <a:ea typeface="Calibri"/>
                <a:cs typeface="Arial" panose="020B0604020202020204" pitchFamily="34" charset="0"/>
                <a:sym typeface="Calibri"/>
              </a:rPr>
              <a:t>OMS, </a:t>
            </a:r>
            <a:r>
              <a:rPr lang="en" sz="1167" i="1" dirty="0">
                <a:solidFill>
                  <a:srgbClr val="002060"/>
                </a:solidFill>
                <a:latin typeface="Arial" panose="020B0604020202020204" pitchFamily="34" charset="0"/>
                <a:ea typeface="Calibri"/>
                <a:cs typeface="Arial" panose="020B0604020202020204" pitchFamily="34" charset="0"/>
                <a:sym typeface="Calibri"/>
              </a:rPr>
              <a:t>La gestion sécurisée des déchets médicaux (Déchets d’activités de soins)</a:t>
            </a:r>
            <a:r>
              <a:rPr lang="en" sz="1167" dirty="0">
                <a:solidFill>
                  <a:srgbClr val="002060"/>
                </a:solidFill>
                <a:latin typeface="Arial" panose="020B0604020202020204" pitchFamily="34" charset="0"/>
                <a:ea typeface="Calibri"/>
                <a:cs typeface="Arial" panose="020B0604020202020204" pitchFamily="34" charset="0"/>
                <a:sym typeface="Calibri"/>
              </a:rPr>
              <a:t> (version intégrale disponible seulement en anglais). 2014</a:t>
            </a:r>
            <a:r>
              <a:rPr lang="fr" sz="1167" dirty="0">
                <a:solidFill>
                  <a:srgbClr val="FFFFFF"/>
                </a:solidFill>
                <a:latin typeface="Arial" panose="020B0604020202020204" pitchFamily="34" charset="0"/>
                <a:ea typeface="Calibri"/>
                <a:cs typeface="Arial" panose="020B0604020202020204" pitchFamily="34" charset="0"/>
                <a:sym typeface="Calibri"/>
              </a:rPr>
              <a:t>. </a:t>
            </a:r>
            <a:r>
              <a:rPr lang="fr" sz="1167" dirty="0">
                <a:latin typeface="Arial" panose="020B0604020202020204" pitchFamily="34" charset="0"/>
                <a:ea typeface="Calibri"/>
                <a:cs typeface="Arial" panose="020B0604020202020204" pitchFamily="34" charset="0"/>
                <a:sym typeface="Calibri"/>
                <a:hlinkClick r:id="rId7"/>
              </a:rPr>
              <a:t>http://www.who.int/water_sanitation_health/medicalwaste/wastemanag/en/</a:t>
            </a:r>
            <a:r>
              <a:rPr lang="fr" sz="1167" dirty="0">
                <a:solidFill>
                  <a:srgbClr val="FFFFFF"/>
                </a:solidFill>
                <a:latin typeface="Arial" panose="020B0604020202020204" pitchFamily="34" charset="0"/>
                <a:ea typeface="Calibri"/>
                <a:cs typeface="Arial" panose="020B0604020202020204" pitchFamily="34" charset="0"/>
                <a:sym typeface="Calibri"/>
              </a:rPr>
              <a:t>. </a:t>
            </a: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0"/>
                                        </p:tgtEl>
                                        <p:attrNameLst>
                                          <p:attrName>style.visibility</p:attrName>
                                        </p:attrNameLst>
                                      </p:cBhvr>
                                      <p:to>
                                        <p:strVal val="visible"/>
                                      </p:to>
                                    </p:set>
                                    <p:anim calcmode="lin" valueType="num">
                                      <p:cBhvr additive="base">
                                        <p:cTn id="7" dur="500" fill="hold"/>
                                        <p:tgtEl>
                                          <p:spTgt spid="380"/>
                                        </p:tgtEl>
                                        <p:attrNameLst>
                                          <p:attrName>ppt_x</p:attrName>
                                        </p:attrNameLst>
                                      </p:cBhvr>
                                      <p:tavLst>
                                        <p:tav tm="0">
                                          <p:val>
                                            <p:strVal val="#ppt_x"/>
                                          </p:val>
                                        </p:tav>
                                        <p:tav tm="100000">
                                          <p:val>
                                            <p:strVal val="#ppt_x"/>
                                          </p:val>
                                        </p:tav>
                                      </p:tavLst>
                                    </p:anim>
                                    <p:anim calcmode="lin" valueType="num">
                                      <p:cBhvr additive="base">
                                        <p:cTn id="8" dur="500" fill="hold"/>
                                        <p:tgtEl>
                                          <p:spTgt spid="3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p:cNvSpPr>
          <p:nvPr>
            <p:ph type="body" idx="1"/>
            <p:custDataLst>
              <p:tags r:id="rId1"/>
            </p:custDataLst>
          </p:nvPr>
        </p:nvSpPr>
        <p:spPr>
          <a:xfrm>
            <a:off x="513212" y="1202563"/>
            <a:ext cx="7345094" cy="2491964"/>
          </a:xfrm>
        </p:spPr>
        <p:txBody>
          <a:bodyPr wrap="square" lIns="0" tIns="0" rIns="0" bIns="0" rtlCol="0" anchor="t">
            <a:spAutoFit/>
          </a:bodyPr>
          <a:lstStyle/>
          <a:p>
            <a:pPr marL="0" indent="0" rtl="0">
              <a:buNone/>
            </a:pPr>
            <a:r>
              <a:rPr lang="fr" b="1" dirty="0">
                <a:solidFill>
                  <a:schemeClr val="accent2"/>
                </a:solidFill>
                <a:latin typeface="Source Sans Pro Bold"/>
                <a:ea typeface="Source Sans Pro Bold"/>
                <a:cs typeface="Source Sans Pro Bold"/>
                <a:sym typeface="Source Sans Pro Bold"/>
              </a:rPr>
              <a:t>Exemples de déchets généraux (non dangereux) :</a:t>
            </a:r>
            <a:endParaRPr lang="fr-FR" b="1" dirty="0">
              <a:solidFill>
                <a:schemeClr val="accent2"/>
              </a:solidFill>
              <a:latin typeface="Source Sans Pro Bold"/>
              <a:ea typeface="Source Sans Pro Bold"/>
              <a:cs typeface="Source Sans Pro Bold"/>
              <a:sym typeface="Source Sans Pro Bold"/>
            </a:endParaRPr>
          </a:p>
          <a:p>
            <a:pPr marL="452623" indent="-452623" defTabSz="286426">
              <a:lnSpc>
                <a:spcPct val="120000"/>
              </a:lnSpc>
              <a:spcBef>
                <a:spcPts val="200"/>
              </a:spcBef>
              <a:buClr>
                <a:srgbClr val="C00000"/>
              </a:buClr>
              <a:defRPr sz="2376"/>
            </a:pPr>
            <a:r>
              <a:rPr lang="fr" sz="2200" dirty="0"/>
              <a:t>Restes alimentaires ;</a:t>
            </a:r>
          </a:p>
          <a:p>
            <a:pPr marL="452623" indent="-452623" defTabSz="286426">
              <a:lnSpc>
                <a:spcPct val="120000"/>
              </a:lnSpc>
              <a:spcBef>
                <a:spcPts val="200"/>
              </a:spcBef>
              <a:buClr>
                <a:srgbClr val="C00000"/>
              </a:buClr>
              <a:defRPr sz="2376"/>
            </a:pPr>
            <a:r>
              <a:rPr lang="fr" sz="2200" dirty="0"/>
              <a:t>Pelures de fruits (p. ex., banane) ;</a:t>
            </a:r>
          </a:p>
          <a:p>
            <a:pPr marL="452623" indent="-452623" defTabSz="286426">
              <a:lnSpc>
                <a:spcPct val="120000"/>
              </a:lnSpc>
              <a:spcBef>
                <a:spcPts val="200"/>
              </a:spcBef>
              <a:buClr>
                <a:srgbClr val="C00000"/>
              </a:buClr>
              <a:defRPr sz="2376"/>
            </a:pPr>
            <a:r>
              <a:rPr lang="fr" sz="2200" dirty="0"/>
              <a:t>Papier/serviettes en papier ;</a:t>
            </a:r>
          </a:p>
          <a:p>
            <a:pPr marL="452623" indent="-452623" defTabSz="286426">
              <a:lnSpc>
                <a:spcPct val="120000"/>
              </a:lnSpc>
              <a:spcBef>
                <a:spcPts val="200"/>
              </a:spcBef>
              <a:buClr>
                <a:srgbClr val="C00000"/>
              </a:buClr>
              <a:defRPr sz="2376"/>
            </a:pPr>
            <a:r>
              <a:rPr lang="fr" sz="2200" dirty="0"/>
              <a:t>Sacs en plastique ou en papier ;</a:t>
            </a:r>
          </a:p>
          <a:p>
            <a:pPr marL="452623" indent="-452623" defTabSz="286426">
              <a:lnSpc>
                <a:spcPct val="120000"/>
              </a:lnSpc>
              <a:spcBef>
                <a:spcPts val="200"/>
              </a:spcBef>
              <a:buClr>
                <a:srgbClr val="C00000"/>
              </a:buClr>
              <a:defRPr sz="2376"/>
            </a:pPr>
            <a:r>
              <a:rPr lang="fr" sz="2200" dirty="0"/>
              <a:t>Protections pour instruments chirurgicaux.</a:t>
            </a:r>
          </a:p>
        </p:txBody>
      </p:sp>
      <p:sp>
        <p:nvSpPr>
          <p:cNvPr id="344" name="Shape 344"/>
          <p:cNvSpPr>
            <a:spLocks noGrp="1"/>
          </p:cNvSpPr>
          <p:nvPr>
            <p:ph type="title" idx="4294967295"/>
            <p:custDataLst>
              <p:tags r:id="rId2"/>
            </p:custDataLst>
          </p:nvPr>
        </p:nvSpPr>
        <p:spPr>
          <a:xfrm>
            <a:off x="0" y="44227"/>
            <a:ext cx="7667625" cy="862013"/>
          </a:xfrm>
          <a:ln w="12700">
            <a:miter lim="400000"/>
          </a:ln>
        </p:spPr>
        <p:txBody>
          <a:bodyPr lIns="45719" rIns="45719" rtlCol="0" anchor="ctr">
            <a:noAutofit/>
          </a:bodyPr>
          <a:lstStyle/>
          <a:p>
            <a:r>
              <a:rPr lang="fr" sz="3200" b="1" dirty="0">
                <a:latin typeface="+mn-lt"/>
                <a:cs typeface="Arial"/>
              </a:rPr>
              <a:t>Exemples de déchets généraux</a:t>
            </a:r>
            <a:br>
              <a:rPr lang="en-US" sz="3200" b="1" dirty="0">
                <a:latin typeface="+mn-lt"/>
                <a:cs typeface="Arial"/>
              </a:rPr>
            </a:br>
            <a:r>
              <a:rPr lang="fr" sz="3200" b="1" dirty="0">
                <a:latin typeface="+mn-lt"/>
                <a:cs typeface="Arial"/>
              </a:rPr>
              <a:t>(non dangereux)</a:t>
            </a:r>
          </a:p>
        </p:txBody>
      </p:sp>
      <p:sp>
        <p:nvSpPr>
          <p:cNvPr id="352" name="Shape 352"/>
          <p:cNvSpPr/>
          <p:nvPr>
            <p:custDataLst>
              <p:tags r:id="rId3"/>
            </p:custDataLst>
          </p:nvPr>
        </p:nvSpPr>
        <p:spPr>
          <a:xfrm>
            <a:off x="611560" y="4500983"/>
            <a:ext cx="7920880" cy="30777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rtlCol="0" anchor="t">
            <a:spAutoFit/>
          </a:bodyPr>
          <a:lstStyle>
            <a:lvl1pPr>
              <a:defRPr sz="2800" b="1">
                <a:solidFill>
                  <a:srgbClr val="FFFFFF"/>
                </a:solidFill>
                <a:latin typeface="Calibri"/>
                <a:ea typeface="Calibri"/>
                <a:cs typeface="Calibri"/>
                <a:sym typeface="Calibri"/>
              </a:defRPr>
            </a:lvl1pPr>
          </a:lstStyle>
          <a:p>
            <a:pPr algn="l" rtl="0">
              <a:defRPr sz="1800" b="0">
                <a:solidFill>
                  <a:srgbClr val="000000"/>
                </a:solidFill>
              </a:defRPr>
            </a:pPr>
            <a:r>
              <a:rPr lang="fr" sz="2000" dirty="0">
                <a:solidFill>
                  <a:srgbClr val="C00000"/>
                </a:solidFill>
                <a:latin typeface="+mn-lt"/>
              </a:rPr>
              <a:t>Pensez à recycler les déchets généraux lorsque cela est possible.</a:t>
            </a:r>
            <a:endParaRPr lang="en-US" sz="2000" dirty="0">
              <a:solidFill>
                <a:srgbClr val="C00000"/>
              </a:solidFill>
              <a:latin typeface="+mn-lt"/>
            </a:endParaRPr>
          </a:p>
        </p:txBody>
      </p:sp>
      <p:pic>
        <p:nvPicPr>
          <p:cNvPr id="2050" name="Picture 2" descr="Image result for food waste"/>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flipH="1">
            <a:off x="6117478" y="2028685"/>
            <a:ext cx="3009263" cy="16658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2"/>
                                        </p:tgtEl>
                                        <p:attrNameLst>
                                          <p:attrName>style.visibility</p:attrName>
                                        </p:attrNameLst>
                                      </p:cBhvr>
                                      <p:to>
                                        <p:strVal val="visible"/>
                                      </p:to>
                                    </p:set>
                                    <p:anim calcmode="lin" valueType="num">
                                      <p:cBhvr additive="base">
                                        <p:cTn id="7" dur="500" fill="hold"/>
                                        <p:tgtEl>
                                          <p:spTgt spid="352"/>
                                        </p:tgtEl>
                                        <p:attrNameLst>
                                          <p:attrName>ppt_x</p:attrName>
                                        </p:attrNameLst>
                                      </p:cBhvr>
                                      <p:tavLst>
                                        <p:tav tm="0">
                                          <p:val>
                                            <p:strVal val="#ppt_x"/>
                                          </p:val>
                                        </p:tav>
                                        <p:tav tm="100000">
                                          <p:val>
                                            <p:strVal val="#ppt_x"/>
                                          </p:val>
                                        </p:tav>
                                      </p:tavLst>
                                    </p:anim>
                                    <p:anim calcmode="lin" valueType="num">
                                      <p:cBhvr additive="base">
                                        <p:cTn id="8" dur="500" fill="hold"/>
                                        <p:tgtEl>
                                          <p:spTgt spid="3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a:spLocks noGrp="1"/>
          </p:cNvSpPr>
          <p:nvPr>
            <p:ph type="body" idx="1"/>
            <p:custDataLst>
              <p:tags r:id="rId1"/>
            </p:custDataLst>
          </p:nvPr>
        </p:nvSpPr>
        <p:spPr>
          <a:xfrm>
            <a:off x="264339" y="1300831"/>
            <a:ext cx="5819830" cy="2708797"/>
          </a:xfrm>
        </p:spPr>
        <p:txBody>
          <a:bodyPr rtlCol="0">
            <a:normAutofit fontScale="92500" lnSpcReduction="10000"/>
          </a:bodyPr>
          <a:lstStyle/>
          <a:p>
            <a:pPr marL="0" indent="0" rtl="0">
              <a:buNone/>
            </a:pPr>
            <a:r>
              <a:rPr lang="fr" sz="2600" b="1" dirty="0">
                <a:solidFill>
                  <a:schemeClr val="accent2"/>
                </a:solidFill>
                <a:latin typeface="Source Sans Pro Bold"/>
                <a:ea typeface="Source Sans Pro Bold"/>
                <a:cs typeface="Source Sans Pro Bold"/>
                <a:sym typeface="Source Sans Pro Bold"/>
              </a:rPr>
              <a:t>Exemples de déchets infectieux :</a:t>
            </a:r>
            <a:endParaRPr lang="fr-FR" sz="2600" b="1" dirty="0">
              <a:solidFill>
                <a:schemeClr val="accent2"/>
              </a:solidFill>
              <a:latin typeface="Source Sans Pro Bold"/>
              <a:ea typeface="Source Sans Pro Bold"/>
              <a:cs typeface="Source Sans Pro Bold"/>
              <a:sym typeface="Source Sans Pro Bold"/>
            </a:endParaRPr>
          </a:p>
          <a:p>
            <a:pPr marL="457195" indent="-457195" defTabSz="289320">
              <a:spcBef>
                <a:spcPts val="300"/>
              </a:spcBef>
              <a:buClr>
                <a:srgbClr val="C00000"/>
              </a:buClr>
            </a:pPr>
            <a:r>
              <a:rPr lang="fr" dirty="0"/>
              <a:t>Objets souillés de sang</a:t>
            </a:r>
          </a:p>
          <a:p>
            <a:pPr marL="457195" indent="-457195" defTabSz="289320">
              <a:spcBef>
                <a:spcPts val="300"/>
              </a:spcBef>
              <a:buClr>
                <a:srgbClr val="C00000"/>
              </a:buClr>
            </a:pPr>
            <a:r>
              <a:rPr lang="fr" dirty="0"/>
              <a:t>Tissus/organes humains</a:t>
            </a:r>
          </a:p>
          <a:p>
            <a:pPr marL="457195" indent="-457195" defTabSz="289320">
              <a:spcBef>
                <a:spcPts val="300"/>
              </a:spcBef>
              <a:buClr>
                <a:srgbClr val="C00000"/>
              </a:buClr>
            </a:pPr>
            <a:r>
              <a:rPr lang="fr" dirty="0"/>
              <a:t>Tampons d’alcool/bandages usagés </a:t>
            </a:r>
          </a:p>
          <a:p>
            <a:pPr marL="457195" indent="-457195" defTabSz="289320">
              <a:spcBef>
                <a:spcPts val="300"/>
              </a:spcBef>
              <a:buClr>
                <a:srgbClr val="C00000"/>
              </a:buClr>
            </a:pPr>
            <a:r>
              <a:rPr lang="fr" dirty="0"/>
              <a:t>Déchets provenant de l’unité d’isolement</a:t>
            </a:r>
          </a:p>
          <a:p>
            <a:pPr marL="457195" indent="-457195" defTabSz="289320">
              <a:spcBef>
                <a:spcPts val="300"/>
              </a:spcBef>
              <a:buClr>
                <a:srgbClr val="C00000"/>
              </a:buClr>
            </a:pPr>
            <a:r>
              <a:rPr lang="fr" dirty="0"/>
              <a:t>EPI jetable contaminé</a:t>
            </a:r>
          </a:p>
          <a:p>
            <a:pPr marL="457195" indent="-457195" defTabSz="289320">
              <a:spcBef>
                <a:spcPts val="300"/>
              </a:spcBef>
              <a:buClr>
                <a:srgbClr val="C00000"/>
              </a:buClr>
            </a:pPr>
            <a:r>
              <a:rPr lang="fr" dirty="0"/>
              <a:t>Excréments (peuvent être jetés directement dans les latrines).</a:t>
            </a:r>
            <a:endParaRPr lang="en-US" dirty="0"/>
          </a:p>
        </p:txBody>
      </p:sp>
      <p:sp>
        <p:nvSpPr>
          <p:cNvPr id="354" name="Shape 354"/>
          <p:cNvSpPr>
            <a:spLocks noGrp="1"/>
          </p:cNvSpPr>
          <p:nvPr>
            <p:ph type="title" idx="4294967295"/>
            <p:custDataLst>
              <p:tags r:id="rId2"/>
            </p:custDataLst>
          </p:nvPr>
        </p:nvSpPr>
        <p:spPr>
          <a:xfrm>
            <a:off x="0" y="50965"/>
            <a:ext cx="6430963" cy="430213"/>
          </a:xfrm>
          <a:ln w="12700">
            <a:miter lim="400000"/>
          </a:ln>
        </p:spPr>
        <p:txBody>
          <a:bodyPr lIns="45719" rIns="45719" rtlCol="0" anchor="ctr">
            <a:noAutofit/>
          </a:bodyPr>
          <a:lstStyle/>
          <a:p>
            <a:r>
              <a:rPr lang="fr" sz="3200" b="1" dirty="0">
                <a:latin typeface="+mn-lt"/>
                <a:cs typeface="Arial"/>
              </a:rPr>
              <a:t>Exemples de déchets infectieux</a:t>
            </a:r>
          </a:p>
        </p:txBody>
      </p:sp>
      <p:pic>
        <p:nvPicPr>
          <p:cNvPr id="356" name="image2.jpeg"/>
          <p:cNvPicPr/>
          <p:nvPr>
            <p:custDataLst>
              <p:tags r:id="rId3"/>
            </p:custDataLst>
          </p:nvPr>
        </p:nvPicPr>
        <p:blipFill>
          <a:blip r:embed="rId7" cstate="print"/>
          <a:stretch>
            <a:fillRect/>
          </a:stretch>
        </p:blipFill>
        <p:spPr>
          <a:xfrm>
            <a:off x="6084169" y="1489348"/>
            <a:ext cx="2664295" cy="2095945"/>
          </a:xfrm>
          <a:prstGeom prst="rect">
            <a:avLst/>
          </a:prstGeom>
          <a:ln w="28575">
            <a:solidFill>
              <a:srgbClr val="FFFFFF"/>
            </a:solidFill>
          </a:ln>
        </p:spPr>
      </p:pic>
      <p:sp>
        <p:nvSpPr>
          <p:cNvPr id="362" name="Shape 362"/>
          <p:cNvSpPr/>
          <p:nvPr>
            <p:custDataLst>
              <p:tags r:id="rId4"/>
            </p:custDataLst>
          </p:nvPr>
        </p:nvSpPr>
        <p:spPr>
          <a:xfrm>
            <a:off x="3895901" y="4559880"/>
            <a:ext cx="5068627" cy="538802"/>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spAutoFit/>
          </a:bodyPr>
          <a:lstStyle/>
          <a:p>
            <a:pPr lvl="0" algn="ctr" rtl="0">
              <a:defRPr sz="1800"/>
            </a:pPr>
            <a:r>
              <a:rPr lang="fr" sz="1167" dirty="0">
                <a:solidFill>
                  <a:srgbClr val="002060"/>
                </a:solidFill>
                <a:latin typeface="Arial" panose="020B0604020202020204" pitchFamily="34" charset="0"/>
                <a:ea typeface="Calibri"/>
                <a:cs typeface="Arial" panose="020B0604020202020204" pitchFamily="34" charset="0"/>
                <a:sym typeface="Calibri"/>
              </a:rPr>
              <a:t>OMS, </a:t>
            </a:r>
            <a:r>
              <a:rPr lang="en" sz="1167" i="1" dirty="0">
                <a:solidFill>
                  <a:srgbClr val="002060"/>
                </a:solidFill>
                <a:latin typeface="Arial" panose="020B0604020202020204" pitchFamily="34" charset="0"/>
                <a:ea typeface="Calibri"/>
                <a:cs typeface="Arial" panose="020B0604020202020204" pitchFamily="34" charset="0"/>
                <a:sym typeface="Calibri"/>
              </a:rPr>
              <a:t>La gestion sécurisée des déchets médicaux (Déchets d’activités de soins)</a:t>
            </a:r>
            <a:r>
              <a:rPr lang="en" sz="1167" dirty="0">
                <a:solidFill>
                  <a:srgbClr val="002060"/>
                </a:solidFill>
                <a:latin typeface="Arial" panose="020B0604020202020204" pitchFamily="34" charset="0"/>
                <a:ea typeface="Calibri"/>
                <a:cs typeface="Arial" panose="020B0604020202020204" pitchFamily="34" charset="0"/>
                <a:sym typeface="Calibri"/>
              </a:rPr>
              <a:t> (version intégrale disponible seulement en anglais). 2014</a:t>
            </a:r>
            <a:r>
              <a:rPr lang="fr" sz="1167" dirty="0">
                <a:solidFill>
                  <a:srgbClr val="FFFFFF"/>
                </a:solidFill>
                <a:latin typeface="Arial" panose="020B0604020202020204" pitchFamily="34" charset="0"/>
                <a:ea typeface="Calibri"/>
                <a:cs typeface="Arial" panose="020B0604020202020204" pitchFamily="34" charset="0"/>
                <a:sym typeface="Calibri"/>
              </a:rPr>
              <a:t>. </a:t>
            </a:r>
            <a:r>
              <a:rPr lang="fr" sz="1167" dirty="0">
                <a:latin typeface="Arial" panose="020B0604020202020204" pitchFamily="34" charset="0"/>
                <a:ea typeface="Calibri"/>
                <a:cs typeface="Arial" panose="020B0604020202020204" pitchFamily="34" charset="0"/>
                <a:sym typeface="Calibri"/>
                <a:hlinkClick r:id="rId8"/>
              </a:rPr>
              <a:t>http://www.who.int/water_sanitation_health/medicalwaste/wastemanag/en/</a:t>
            </a:r>
            <a:r>
              <a:rPr lang="fr" sz="1167" dirty="0">
                <a:solidFill>
                  <a:srgbClr val="FFFFFF"/>
                </a:solidFill>
                <a:latin typeface="Arial" panose="020B0604020202020204" pitchFamily="34" charset="0"/>
                <a:ea typeface="Calibri"/>
                <a:cs typeface="Arial" panose="020B0604020202020204" pitchFamily="34" charset="0"/>
                <a:sym typeface="Calibri"/>
              </a:rPr>
              <a:t>. </a:t>
            </a:r>
          </a:p>
        </p:txBody>
      </p:sp>
    </p:spTree>
    <p:extLst>
      <p:ext uri="{BB962C8B-B14F-4D97-AF65-F5344CB8AC3E}">
        <p14:creationId xmlns:p14="http://schemas.microsoft.com/office/powerpoint/2010/main" val="418682467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p:cNvSpPr>
          <p:nvPr>
            <p:ph type="body" idx="1"/>
            <p:custDataLst>
              <p:tags r:id="rId1"/>
            </p:custDataLst>
          </p:nvPr>
        </p:nvSpPr>
        <p:spPr>
          <a:xfrm>
            <a:off x="611560" y="1129308"/>
            <a:ext cx="6166625" cy="3878393"/>
          </a:xfrm>
        </p:spPr>
        <p:txBody>
          <a:bodyPr rtlCol="0"/>
          <a:lstStyle/>
          <a:p>
            <a:pPr marL="0" indent="0" rtl="0">
              <a:buNone/>
            </a:pPr>
            <a:r>
              <a:rPr lang="fr" b="1" i="0" dirty="0">
                <a:solidFill>
                  <a:srgbClr val="C00000"/>
                </a:solidFill>
                <a:cs typeface="Arial" panose="020B0604020202020204" pitchFamily="34" charset="0"/>
              </a:rPr>
              <a:t>Exemples de déchets liquides infectieux :</a:t>
            </a:r>
            <a:endParaRPr lang="en-US" sz="2800" b="1" dirty="0">
              <a:solidFill>
                <a:srgbClr val="C00000"/>
              </a:solidFill>
            </a:endParaRPr>
          </a:p>
          <a:p>
            <a:pPr marL="457195" indent="-457195" defTabSz="289320">
              <a:spcBef>
                <a:spcPts val="300"/>
              </a:spcBef>
              <a:buClr>
                <a:srgbClr val="C00000"/>
              </a:buClr>
            </a:pPr>
            <a:r>
              <a:rPr lang="fr" dirty="0"/>
              <a:t>Vomissures</a:t>
            </a:r>
          </a:p>
          <a:p>
            <a:pPr marL="457195" indent="-457195" defTabSz="289320">
              <a:spcBef>
                <a:spcPts val="300"/>
              </a:spcBef>
              <a:buClr>
                <a:srgbClr val="C00000"/>
              </a:buClr>
            </a:pPr>
            <a:r>
              <a:rPr lang="fr" dirty="0"/>
              <a:t>Selles </a:t>
            </a:r>
          </a:p>
          <a:p>
            <a:pPr marL="457195" indent="-457195" defTabSz="289320">
              <a:spcBef>
                <a:spcPts val="300"/>
              </a:spcBef>
              <a:buClr>
                <a:srgbClr val="C00000"/>
              </a:buClr>
            </a:pPr>
            <a:r>
              <a:rPr lang="fr" dirty="0"/>
              <a:t>Sang</a:t>
            </a:r>
          </a:p>
          <a:p>
            <a:pPr marL="457195" indent="-457195" defTabSz="289320">
              <a:spcBef>
                <a:spcPts val="300"/>
              </a:spcBef>
              <a:buClr>
                <a:srgbClr val="C00000"/>
              </a:buClr>
            </a:pPr>
            <a:r>
              <a:rPr lang="fr" dirty="0"/>
              <a:t>Expectorations</a:t>
            </a:r>
          </a:p>
          <a:p>
            <a:pPr marL="457195" indent="-457195" defTabSz="289320">
              <a:spcBef>
                <a:spcPts val="300"/>
              </a:spcBef>
              <a:buClr>
                <a:srgbClr val="C00000"/>
              </a:buClr>
            </a:pPr>
            <a:r>
              <a:rPr lang="fr" dirty="0"/>
              <a:t>Salive </a:t>
            </a:r>
          </a:p>
          <a:p>
            <a:pPr marL="457195" indent="-457195" defTabSz="289320">
              <a:spcBef>
                <a:spcPts val="300"/>
              </a:spcBef>
              <a:buClr>
                <a:srgbClr val="C00000"/>
              </a:buClr>
            </a:pPr>
            <a:r>
              <a:rPr lang="fr" dirty="0"/>
              <a:t>Pus </a:t>
            </a:r>
          </a:p>
          <a:p>
            <a:pPr marL="457195" indent="-457195" defTabSz="289320">
              <a:spcBef>
                <a:spcPts val="300"/>
              </a:spcBef>
              <a:buClr>
                <a:srgbClr val="C00000"/>
              </a:buClr>
            </a:pPr>
            <a:r>
              <a:rPr lang="fr" dirty="0"/>
              <a:t>Eaux de lavage contaminées.</a:t>
            </a:r>
            <a:endParaRPr lang="en-US" dirty="0"/>
          </a:p>
        </p:txBody>
      </p:sp>
      <p:sp>
        <p:nvSpPr>
          <p:cNvPr id="364" name="Shape 364"/>
          <p:cNvSpPr>
            <a:spLocks noGrp="1"/>
          </p:cNvSpPr>
          <p:nvPr>
            <p:ph type="title" idx="4294967295"/>
            <p:custDataLst>
              <p:tags r:id="rId2"/>
            </p:custDataLst>
          </p:nvPr>
        </p:nvSpPr>
        <p:spPr>
          <a:xfrm>
            <a:off x="0" y="23813"/>
            <a:ext cx="5076056" cy="604837"/>
          </a:xfrm>
          <a:ln w="12700">
            <a:miter lim="400000"/>
          </a:ln>
        </p:spPr>
        <p:txBody>
          <a:bodyPr lIns="45719" rIns="45719" rtlCol="0" anchor="ctr">
            <a:noAutofit/>
          </a:bodyPr>
          <a:lstStyle/>
          <a:p>
            <a:r>
              <a:rPr lang="fr" sz="3200" b="1" dirty="0">
                <a:latin typeface="+mn-lt"/>
                <a:cs typeface="Arial"/>
              </a:rPr>
              <a:t>Exemples de déchets liquides infectieux</a:t>
            </a:r>
          </a:p>
        </p:txBody>
      </p:sp>
      <p:pic>
        <p:nvPicPr>
          <p:cNvPr id="366" name="image3.jpeg"/>
          <p:cNvPicPr/>
          <p:nvPr>
            <p:custDataLst>
              <p:tags r:id="rId3"/>
            </p:custDataLst>
          </p:nvPr>
        </p:nvPicPr>
        <p:blipFill>
          <a:blip r:embed="rId5" cstate="print"/>
          <a:stretch>
            <a:fillRect/>
          </a:stretch>
        </p:blipFill>
        <p:spPr>
          <a:xfrm>
            <a:off x="5537563" y="2207238"/>
            <a:ext cx="2994877" cy="2412628"/>
          </a:xfrm>
          <a:prstGeom prst="rect">
            <a:avLst/>
          </a:prstGeom>
          <a:ln w="28575">
            <a:solidFill>
              <a:srgbClr val="FFFFFF"/>
            </a:solidFill>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8" name="Google Shape;308;p8"/>
          <p:cNvSpPr txBox="1">
            <a:spLocks noGrp="1"/>
          </p:cNvSpPr>
          <p:nvPr>
            <p:ph type="body" idx="1"/>
            <p:custDataLst>
              <p:tags r:id="rId1"/>
            </p:custDataLst>
          </p:nvPr>
        </p:nvSpPr>
        <p:spPr>
          <a:xfrm>
            <a:off x="3206956" y="1119980"/>
            <a:ext cx="5647136" cy="3379168"/>
          </a:xfrm>
          <a:prstGeom prst="rect">
            <a:avLst/>
          </a:prstGeom>
          <a:noFill/>
          <a:ln>
            <a:noFill/>
          </a:ln>
        </p:spPr>
        <p:txBody>
          <a:bodyPr spcFirstLastPara="1" vert="horz" wrap="square" lIns="9375" tIns="0" rIns="9375" bIns="0" numCol="1" rtlCol="0" anchor="t" anchorCtr="0" compatLnSpc="1">
            <a:prstTxWarp prst="textNoShape">
              <a:avLst/>
            </a:prstTxWarp>
            <a:noAutofit/>
          </a:bodyPr>
          <a:lstStyle/>
          <a:p>
            <a:pPr marL="0" indent="0" algn="just" defTabSz="289320">
              <a:spcBef>
                <a:spcPts val="300"/>
              </a:spcBef>
              <a:buNone/>
              <a:defRPr>
                <a:solidFill>
                  <a:srgbClr val="FF0000"/>
                </a:solidFill>
              </a:defRPr>
            </a:pPr>
            <a:r>
              <a:rPr lang="fr" sz="2000" dirty="0">
                <a:solidFill>
                  <a:srgbClr val="FF0000"/>
                </a:solidFill>
              </a:rPr>
              <a:t>Veillez à prendre connaissance du contenu de cette présentation afin de décider si vous devez ou non l’utiliser dans son intégralité, selon votre contexte, les besoins d’apprentissage ciblés dans ce domaine spécifique, et le temps alloué à la présentation. </a:t>
            </a:r>
            <a:endParaRPr lang="fr-FR" dirty="0"/>
          </a:p>
          <a:p>
            <a:pPr marL="0" indent="0" algn="just" defTabSz="289320">
              <a:spcBef>
                <a:spcPts val="300"/>
              </a:spcBef>
              <a:buNone/>
              <a:defRPr>
                <a:solidFill>
                  <a:srgbClr val="FF0000"/>
                </a:solidFill>
              </a:defRPr>
            </a:pPr>
            <a:endParaRPr lang="en-US" sz="2000" dirty="0">
              <a:solidFill>
                <a:srgbClr val="FF0000"/>
              </a:solidFill>
            </a:endParaRPr>
          </a:p>
          <a:p>
            <a:pPr marL="0" indent="0" algn="just" defTabSz="289320">
              <a:spcBef>
                <a:spcPts val="300"/>
              </a:spcBef>
              <a:buNone/>
              <a:defRPr>
                <a:solidFill>
                  <a:srgbClr val="FF0000"/>
                </a:solidFill>
              </a:defRPr>
            </a:pPr>
            <a:r>
              <a:rPr lang="fr" sz="2000" dirty="0">
                <a:solidFill>
                  <a:srgbClr val="FF0000"/>
                </a:solidFill>
              </a:rPr>
              <a:t>Cette présentation peut inclure des diapositives supplémentaires contenant des remarques à l’intention des facilitateurs : vous pourrez compléter et/ou personnaliser le contenu de ces diapositives en utilisant des informations adaptées à votre pays.</a:t>
            </a:r>
          </a:p>
          <a:p>
            <a:pPr marL="0" indent="0" rtl="0">
              <a:spcBef>
                <a:spcPts val="0"/>
              </a:spcBef>
              <a:spcAft>
                <a:spcPts val="0"/>
              </a:spcAft>
              <a:buSzPts val="2240"/>
              <a:buNone/>
            </a:pPr>
            <a:endParaRPr lang="en-US" sz="972" dirty="0">
              <a:latin typeface="Arial"/>
              <a:cs typeface="Arial"/>
            </a:endParaRPr>
          </a:p>
        </p:txBody>
      </p:sp>
      <p:sp>
        <p:nvSpPr>
          <p:cNvPr id="2" name="Titre 1"/>
          <p:cNvSpPr>
            <a:spLocks noGrp="1"/>
          </p:cNvSpPr>
          <p:nvPr>
            <p:ph type="title" idx="4294967295"/>
          </p:nvPr>
        </p:nvSpPr>
        <p:spPr>
          <a:xfrm>
            <a:off x="289908" y="366291"/>
            <a:ext cx="2447925" cy="835025"/>
          </a:xfrm>
        </p:spPr>
        <p:txBody>
          <a:bodyPr lIns="45719" tIns="45720" rIns="45719" bIns="45720" anchor="ctr">
            <a:noAutofit/>
          </a:bodyPr>
          <a:lstStyle/>
          <a:p>
            <a:r>
              <a:rPr lang="en-US" sz="2800" b="1" dirty="0"/>
              <a:t>Notes aux </a:t>
            </a:r>
            <a:r>
              <a:rPr lang="en-US" sz="2800" b="1" dirty="0" err="1"/>
              <a:t>facilitateurs</a:t>
            </a:r>
            <a:endParaRPr lang="en-US" sz="2800" b="1" dirty="0"/>
          </a:p>
        </p:txBody>
      </p:sp>
    </p:spTree>
    <p:extLst>
      <p:ext uri="{BB962C8B-B14F-4D97-AF65-F5344CB8AC3E}">
        <p14:creationId xmlns:p14="http://schemas.microsoft.com/office/powerpoint/2010/main" val="284522021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a:spLocks noGrp="1"/>
          </p:cNvSpPr>
          <p:nvPr>
            <p:ph type="body" idx="1"/>
            <p:custDataLst>
              <p:tags r:id="rId1"/>
            </p:custDataLst>
          </p:nvPr>
        </p:nvSpPr>
        <p:spPr>
          <a:xfrm>
            <a:off x="539552" y="769268"/>
            <a:ext cx="8208912" cy="4227824"/>
          </a:xfrm>
        </p:spPr>
        <p:txBody>
          <a:bodyPr wrap="square" lIns="0" tIns="0" rIns="0" bIns="0" rtlCol="0" anchor="t">
            <a:spAutoFit/>
          </a:bodyPr>
          <a:lstStyle/>
          <a:p>
            <a:pPr marL="0" indent="0" rtl="0">
              <a:buNone/>
            </a:pPr>
            <a:r>
              <a:rPr lang="fr" sz="2000" b="1" dirty="0">
                <a:solidFill>
                  <a:schemeClr val="accent2"/>
                </a:solidFill>
                <a:ea typeface="Source Sans Pro Bold"/>
                <a:cs typeface="Source Sans Pro Bold"/>
                <a:sym typeface="Source Sans Pro Bold"/>
              </a:rPr>
              <a:t>Pour la manipulation de déchets infectieux, vous devez porter l’EPI complet comprenant :</a:t>
            </a:r>
          </a:p>
          <a:p>
            <a:pPr marL="900845" lvl="1" indent="-457195" defTabSz="289320">
              <a:spcBef>
                <a:spcPts val="100"/>
              </a:spcBef>
              <a:buClr>
                <a:srgbClr val="C00000"/>
              </a:buClr>
            </a:pPr>
            <a:r>
              <a:rPr lang="fr" sz="2000" dirty="0"/>
              <a:t>Des bottes</a:t>
            </a:r>
            <a:endParaRPr lang="en-US" sz="2000" dirty="0"/>
          </a:p>
          <a:p>
            <a:pPr marL="900845" lvl="1" indent="-457195" defTabSz="289320">
              <a:spcBef>
                <a:spcPts val="100"/>
              </a:spcBef>
              <a:buClr>
                <a:srgbClr val="C00000"/>
              </a:buClr>
            </a:pPr>
            <a:r>
              <a:rPr lang="fr" sz="2000" dirty="0"/>
              <a:t>Un tablier</a:t>
            </a:r>
            <a:endParaRPr lang="en-US" sz="2000" dirty="0"/>
          </a:p>
          <a:p>
            <a:pPr marL="900845" lvl="1" indent="-457195" defTabSz="289320">
              <a:spcBef>
                <a:spcPts val="100"/>
              </a:spcBef>
              <a:buClr>
                <a:srgbClr val="C00000"/>
              </a:buClr>
            </a:pPr>
            <a:r>
              <a:rPr lang="fr" sz="2000" dirty="0"/>
              <a:t>Une blouse à manches longues</a:t>
            </a:r>
          </a:p>
          <a:p>
            <a:pPr marL="900845" lvl="1" indent="-457195" defTabSz="289320">
              <a:spcBef>
                <a:spcPts val="100"/>
              </a:spcBef>
              <a:buClr>
                <a:srgbClr val="C00000"/>
              </a:buClr>
            </a:pPr>
            <a:r>
              <a:rPr lang="fr" sz="2000" dirty="0"/>
              <a:t>Des gants épais</a:t>
            </a:r>
          </a:p>
          <a:p>
            <a:pPr marL="900845" lvl="1" indent="-457195" defTabSz="289320">
              <a:spcBef>
                <a:spcPts val="100"/>
              </a:spcBef>
              <a:buClr>
                <a:srgbClr val="C00000"/>
              </a:buClr>
            </a:pPr>
            <a:r>
              <a:rPr lang="fr" sz="2000" dirty="0"/>
              <a:t>Un masque</a:t>
            </a:r>
            <a:endParaRPr lang="en-US" sz="2000" dirty="0"/>
          </a:p>
          <a:p>
            <a:pPr marL="900845" lvl="1" indent="-457195" defTabSz="289320">
              <a:spcBef>
                <a:spcPts val="100"/>
              </a:spcBef>
              <a:buClr>
                <a:srgbClr val="C00000"/>
              </a:buClr>
            </a:pPr>
            <a:r>
              <a:rPr lang="fr" sz="2000" dirty="0"/>
              <a:t>Des lunettes de protection ou un écran facial (les lunettes offrent une meilleure protection que les visières contre les éclaboussures qui peuvent venir d’en bas au moment de vider un seau contenant des déchets liquides).</a:t>
            </a:r>
          </a:p>
          <a:p>
            <a:pPr marL="900845" lvl="1" indent="-457195" defTabSz="289320">
              <a:spcBef>
                <a:spcPts val="100"/>
              </a:spcBef>
              <a:buClr>
                <a:srgbClr val="C00000"/>
              </a:buClr>
            </a:pPr>
            <a:r>
              <a:rPr lang="fr" sz="2000" dirty="0"/>
              <a:t>Respectez les règles d’hygiène des mains avant d’enfiler l’EPI et après l’avoir retiré correctement.</a:t>
            </a:r>
          </a:p>
          <a:p>
            <a:pPr marL="443650" lvl="1" indent="0" defTabSz="289320">
              <a:spcBef>
                <a:spcPts val="100"/>
              </a:spcBef>
              <a:buClr>
                <a:srgbClr val="C00000"/>
              </a:buClr>
              <a:buNone/>
            </a:pPr>
            <a:endParaRPr lang="fr" sz="2000" dirty="0"/>
          </a:p>
          <a:p>
            <a:pPr marL="0" indent="0" rtl="0">
              <a:buNone/>
            </a:pPr>
            <a:r>
              <a:rPr lang="fr" sz="1600" dirty="0">
                <a:solidFill>
                  <a:srgbClr val="C00000"/>
                </a:solidFill>
                <a:cs typeface="Arial"/>
              </a:rPr>
              <a:t>Important : évitez</a:t>
            </a:r>
            <a:r>
              <a:rPr lang="fr" sz="1600" b="0" i="0" dirty="0">
                <a:solidFill>
                  <a:srgbClr val="C00000"/>
                </a:solidFill>
                <a:cs typeface="Arial"/>
              </a:rPr>
              <a:t> les éclaboussures lorsque vous éliminez des déchets liquides infectieux.</a:t>
            </a:r>
            <a:endParaRPr lang="en-US" sz="1400" dirty="0">
              <a:solidFill>
                <a:srgbClr val="C00000"/>
              </a:solidFill>
            </a:endParaRPr>
          </a:p>
        </p:txBody>
      </p:sp>
      <p:sp>
        <p:nvSpPr>
          <p:cNvPr id="396" name="Shape 396"/>
          <p:cNvSpPr>
            <a:spLocks noGrp="1"/>
          </p:cNvSpPr>
          <p:nvPr>
            <p:ph type="title" idx="4294967295"/>
            <p:custDataLst>
              <p:tags r:id="rId2"/>
            </p:custDataLst>
          </p:nvPr>
        </p:nvSpPr>
        <p:spPr>
          <a:xfrm>
            <a:off x="0" y="-94828"/>
            <a:ext cx="6876256" cy="641779"/>
          </a:xfrm>
          <a:ln w="12700">
            <a:miter lim="400000"/>
          </a:ln>
        </p:spPr>
        <p:txBody>
          <a:bodyPr lIns="45719" rIns="45719" rtlCol="0" anchor="ctr">
            <a:noAutofit/>
          </a:bodyPr>
          <a:lstStyle/>
          <a:p>
            <a:r>
              <a:rPr lang="fr" sz="3000" b="1" dirty="0">
                <a:latin typeface="+mn-lt"/>
                <a:cs typeface="Arial"/>
              </a:rPr>
              <a:t>EPI requis pour la gestion des déchets</a:t>
            </a:r>
          </a:p>
        </p:txBody>
      </p:sp>
      <p:sp>
        <p:nvSpPr>
          <p:cNvPr id="3" name="Espace réservé du numéro de diapositive 2">
            <a:extLst>
              <a:ext uri="{FF2B5EF4-FFF2-40B4-BE49-F238E27FC236}">
                <a16:creationId xmlns:a16="http://schemas.microsoft.com/office/drawing/2014/main" id="{F9144CD6-0A17-44CD-8039-FF89D3A133C5}"/>
              </a:ext>
            </a:extLst>
          </p:cNvPr>
          <p:cNvSpPr>
            <a:spLocks noGrp="1"/>
          </p:cNvSpPr>
          <p:nvPr>
            <p:ph type="sldNum" sz="quarter" idx="4294967295"/>
            <p:custDataLst>
              <p:tags r:id="rId3"/>
            </p:custDataLst>
          </p:nvPr>
        </p:nvSpPr>
        <p:spPr>
          <a:xfrm>
            <a:off x="7040563" y="5314950"/>
            <a:ext cx="2103437" cy="207963"/>
          </a:xfrm>
          <a:prstGeom prst="rect">
            <a:avLst/>
          </a:prstGeom>
        </p:spPr>
        <p:txBody>
          <a:bodyPr rtlCol="0"/>
          <a:lstStyle/>
          <a:p>
            <a:pPr defTabSz="685800" rtl="0"/>
            <a:fld id="{B6F15528-21DE-4FAA-801E-634DDDAF4B2B}" type="slidenum">
              <a:rPr lang="en-US" sz="1350" kern="1200" smtClean="0">
                <a:solidFill>
                  <a:prstClr val="black">
                    <a:tint val="75000"/>
                  </a:prstClr>
                </a:solidFill>
                <a:ea typeface="+mn-ea"/>
                <a:cs typeface="+mn-cs"/>
              </a:rPr>
              <a:pPr defTabSz="685800" rtl="0"/>
              <a:t>30</a:t>
            </a:fld>
            <a:endParaRPr lang="fr-F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7">
                                            <p:txEl>
                                              <p:pRg st="9" end="9"/>
                                            </p:txEl>
                                          </p:spTgt>
                                        </p:tgtEl>
                                        <p:attrNameLst>
                                          <p:attrName>style.visibility</p:attrName>
                                        </p:attrNameLst>
                                      </p:cBhvr>
                                      <p:to>
                                        <p:strVal val="visible"/>
                                      </p:to>
                                    </p:set>
                                    <p:anim calcmode="lin" valueType="num">
                                      <p:cBhvr additive="base">
                                        <p:cTn id="7" dur="500" fill="hold"/>
                                        <p:tgtEl>
                                          <p:spTgt spid="397">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p:nvPr>
            <p:custDataLst>
              <p:tags r:id="rId1"/>
            </p:custDataLst>
          </p:nvPr>
        </p:nvSpPr>
        <p:spPr>
          <a:xfrm>
            <a:off x="179895" y="4781227"/>
            <a:ext cx="1460715"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Gants</a:t>
            </a:r>
          </a:p>
        </p:txBody>
      </p:sp>
      <p:sp>
        <p:nvSpPr>
          <p:cNvPr id="392" name="Shape 392"/>
          <p:cNvSpPr/>
          <p:nvPr/>
        </p:nvSpPr>
        <p:spPr>
          <a:xfrm>
            <a:off x="7424903" y="4803807"/>
            <a:ext cx="1410058"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Tablier</a:t>
            </a:r>
          </a:p>
        </p:txBody>
      </p:sp>
      <p:sp>
        <p:nvSpPr>
          <p:cNvPr id="395" name="Shape 395"/>
          <p:cNvSpPr/>
          <p:nvPr>
            <p:custDataLst>
              <p:tags r:id="rId2"/>
            </p:custDataLst>
          </p:nvPr>
        </p:nvSpPr>
        <p:spPr>
          <a:xfrm>
            <a:off x="1808194" y="4762193"/>
            <a:ext cx="3121250"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Blouse à manches longues</a:t>
            </a:r>
          </a:p>
        </p:txBody>
      </p:sp>
      <p:sp>
        <p:nvSpPr>
          <p:cNvPr id="397" name="Shape 397"/>
          <p:cNvSpPr/>
          <p:nvPr/>
        </p:nvSpPr>
        <p:spPr>
          <a:xfrm>
            <a:off x="5348509" y="4788394"/>
            <a:ext cx="962864"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Bottes</a:t>
            </a:r>
          </a:p>
        </p:txBody>
      </p:sp>
      <p:grpSp>
        <p:nvGrpSpPr>
          <p:cNvPr id="411" name="Group 411"/>
          <p:cNvGrpSpPr/>
          <p:nvPr>
            <p:custDataLst>
              <p:tags r:id="rId3"/>
            </p:custDataLst>
          </p:nvPr>
        </p:nvGrpSpPr>
        <p:grpSpPr>
          <a:xfrm>
            <a:off x="1169232" y="481236"/>
            <a:ext cx="6931160" cy="553998"/>
            <a:chOff x="-145470" y="-39308"/>
            <a:chExt cx="6208316" cy="664797"/>
          </a:xfrm>
        </p:grpSpPr>
        <p:sp>
          <p:nvSpPr>
            <p:cNvPr id="402" name="Shape 402"/>
            <p:cNvSpPr/>
            <p:nvPr/>
          </p:nvSpPr>
          <p:spPr>
            <a:xfrm>
              <a:off x="2031662" y="107727"/>
              <a:ext cx="1784531"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Écran facial</a:t>
              </a:r>
            </a:p>
          </p:txBody>
        </p:sp>
        <p:sp>
          <p:nvSpPr>
            <p:cNvPr id="403" name="Shape 403"/>
            <p:cNvSpPr/>
            <p:nvPr/>
          </p:nvSpPr>
          <p:spPr>
            <a:xfrm>
              <a:off x="-145470" y="94712"/>
              <a:ext cx="178453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Masques</a:t>
              </a:r>
            </a:p>
          </p:txBody>
        </p:sp>
        <p:sp>
          <p:nvSpPr>
            <p:cNvPr id="406" name="Shape 406"/>
            <p:cNvSpPr/>
            <p:nvPr/>
          </p:nvSpPr>
          <p:spPr>
            <a:xfrm>
              <a:off x="4119989" y="-39308"/>
              <a:ext cx="1942857" cy="6647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sz="1800" dirty="0">
                  <a:solidFill>
                    <a:srgbClr val="002060"/>
                  </a:solidFill>
                  <a:latin typeface="+mn-lt"/>
                  <a:cs typeface="Arial"/>
                </a:rPr>
                <a:t>Lunettes de protection</a:t>
              </a:r>
            </a:p>
          </p:txBody>
        </p:sp>
      </p:grpSp>
      <p:sp>
        <p:nvSpPr>
          <p:cNvPr id="2" name="Rectangle 1">
            <a:extLst>
              <a:ext uri="{FF2B5EF4-FFF2-40B4-BE49-F238E27FC236}">
                <a16:creationId xmlns:a16="http://schemas.microsoft.com/office/drawing/2014/main" id="{AC7DC4BF-5D87-44B5-A132-24E39E866A74}"/>
              </a:ext>
            </a:extLst>
          </p:cNvPr>
          <p:cNvSpPr/>
          <p:nvPr>
            <p:custDataLst>
              <p:tags r:id="rId4"/>
            </p:custDataLst>
          </p:nvPr>
        </p:nvSpPr>
        <p:spPr>
          <a:xfrm>
            <a:off x="0" y="5364142"/>
            <a:ext cx="9131688" cy="338554"/>
          </a:xfrm>
          <a:prstGeom prst="rect">
            <a:avLst/>
          </a:prstGeom>
          <a:solidFill>
            <a:srgbClr val="C00000"/>
          </a:solidFill>
        </p:spPr>
        <p:txBody>
          <a:bodyPr wrap="square" lIns="91440" tIns="45720" rIns="91440" bIns="45720" rtlCol="0" anchor="t">
            <a:spAutoFit/>
          </a:bodyPr>
          <a:lstStyle/>
          <a:p>
            <a:pPr algn="ctr" rtl="0"/>
            <a:r>
              <a:rPr lang="fr" sz="1600" dirty="0">
                <a:solidFill>
                  <a:srgbClr val="FFFFFF"/>
                </a:solidFill>
                <a:latin typeface="+mn-lt"/>
                <a:cs typeface="Arial"/>
              </a:rPr>
              <a:t>Respectez les règles d’hygiène des mains après avoir retiré correctement l’EPI.</a:t>
            </a:r>
          </a:p>
        </p:txBody>
      </p:sp>
      <p:sp>
        <p:nvSpPr>
          <p:cNvPr id="3" name="Shape 396">
            <a:extLst>
              <a:ext uri="{FF2B5EF4-FFF2-40B4-BE49-F238E27FC236}">
                <a16:creationId xmlns:a16="http://schemas.microsoft.com/office/drawing/2014/main" id="{924D3E0D-2F5C-4D96-9ED7-3EA391749364}"/>
              </a:ext>
            </a:extLst>
          </p:cNvPr>
          <p:cNvSpPr>
            <a:spLocks noGrp="1"/>
          </p:cNvSpPr>
          <p:nvPr>
            <p:ph type="title" idx="4294967295"/>
            <p:custDataLst>
              <p:tags r:id="rId5"/>
            </p:custDataLst>
          </p:nvPr>
        </p:nvSpPr>
        <p:spPr>
          <a:xfrm>
            <a:off x="-26775" y="-49034"/>
            <a:ext cx="6876256" cy="589435"/>
          </a:xfrm>
          <a:ln w="12700">
            <a:miter lim="400000"/>
          </a:ln>
        </p:spPr>
        <p:txBody>
          <a:bodyPr lIns="45719" rIns="45719" rtlCol="0" anchor="ctr">
            <a:noAutofit/>
          </a:bodyPr>
          <a:lstStyle/>
          <a:p>
            <a:r>
              <a:rPr lang="fr" sz="2800" b="1" dirty="0">
                <a:latin typeface="+mn-lt"/>
                <a:cs typeface="Arial"/>
              </a:rPr>
              <a:t>EPI requis pour la gestion des déchets</a:t>
            </a:r>
          </a:p>
        </p:txBody>
      </p:sp>
      <p:pic>
        <p:nvPicPr>
          <p:cNvPr id="31" name="Image" descr="Image"/>
          <p:cNvPicPr>
            <a:picLocks noChangeAspect="1"/>
          </p:cNvPicPr>
          <p:nvPr/>
        </p:nvPicPr>
        <p:blipFill>
          <a:blip r:embed="rId8"/>
          <a:srcRect l="23725" r="23725"/>
          <a:stretch>
            <a:fillRect/>
          </a:stretch>
        </p:blipFill>
        <p:spPr>
          <a:xfrm>
            <a:off x="1155484" y="781071"/>
            <a:ext cx="4650941" cy="2214130"/>
          </a:xfrm>
          <a:prstGeom prst="rect">
            <a:avLst/>
          </a:prstGeom>
          <a:ln w="12700">
            <a:miter lim="400000"/>
          </a:ln>
        </p:spPr>
      </p:pic>
      <p:grpSp>
        <p:nvGrpSpPr>
          <p:cNvPr id="7" name="Groupe 6"/>
          <p:cNvGrpSpPr/>
          <p:nvPr/>
        </p:nvGrpSpPr>
        <p:grpSpPr>
          <a:xfrm>
            <a:off x="5790986" y="840285"/>
            <a:ext cx="2195614" cy="2214131"/>
            <a:chOff x="6123981" y="956506"/>
            <a:chExt cx="2195614" cy="2214131"/>
          </a:xfrm>
        </p:grpSpPr>
        <p:pic>
          <p:nvPicPr>
            <p:cNvPr id="27" name="Image" descr="Image"/>
            <p:cNvPicPr>
              <a:picLocks noChangeAspect="1"/>
            </p:cNvPicPr>
            <p:nvPr/>
          </p:nvPicPr>
          <p:blipFill>
            <a:blip r:embed="rId8"/>
            <a:srcRect l="75192"/>
            <a:stretch>
              <a:fillRect/>
            </a:stretch>
          </p:blipFill>
          <p:spPr>
            <a:xfrm>
              <a:off x="6123981" y="956506"/>
              <a:ext cx="2195614" cy="2214131"/>
            </a:xfrm>
            <a:prstGeom prst="rect">
              <a:avLst/>
            </a:prstGeom>
            <a:ln w="12700">
              <a:miter lim="400000"/>
            </a:ln>
          </p:spPr>
        </p:pic>
        <p:pic>
          <p:nvPicPr>
            <p:cNvPr id="33" name="image13.png" descr="image13.png"/>
            <p:cNvPicPr>
              <a:picLocks noChangeAspect="1"/>
            </p:cNvPicPr>
            <p:nvPr/>
          </p:nvPicPr>
          <p:blipFill>
            <a:blip r:embed="rId9"/>
            <a:stretch>
              <a:fillRect/>
            </a:stretch>
          </p:blipFill>
          <p:spPr>
            <a:xfrm>
              <a:off x="6575464" y="1540534"/>
              <a:ext cx="1309392" cy="1146233"/>
            </a:xfrm>
            <a:prstGeom prst="rect">
              <a:avLst/>
            </a:prstGeom>
            <a:ln w="25400">
              <a:solidFill>
                <a:srgbClr val="FFFFFF"/>
              </a:solidFill>
              <a:bevel/>
            </a:ln>
          </p:spPr>
        </p:pic>
      </p:grpSp>
      <p:pic>
        <p:nvPicPr>
          <p:cNvPr id="38" name="Image" descr="Image"/>
          <p:cNvPicPr>
            <a:picLocks noChangeAspect="1"/>
          </p:cNvPicPr>
          <p:nvPr/>
        </p:nvPicPr>
        <p:blipFill>
          <a:blip r:embed="rId8"/>
          <a:srcRect t="4795" r="76562"/>
          <a:stretch>
            <a:fillRect/>
          </a:stretch>
        </p:blipFill>
        <p:spPr>
          <a:xfrm>
            <a:off x="12311" y="2821577"/>
            <a:ext cx="2074361" cy="2107942"/>
          </a:xfrm>
          <a:prstGeom prst="rect">
            <a:avLst/>
          </a:prstGeom>
          <a:ln w="12700">
            <a:miter lim="400000"/>
          </a:ln>
        </p:spPr>
      </p:pic>
      <p:pic>
        <p:nvPicPr>
          <p:cNvPr id="39" name="Image" descr="Image"/>
          <p:cNvPicPr>
            <a:picLocks noChangeAspect="1"/>
          </p:cNvPicPr>
          <p:nvPr/>
        </p:nvPicPr>
        <p:blipFill>
          <a:blip r:embed="rId8"/>
          <a:srcRect l="75233" t="3996" r="177"/>
          <a:stretch>
            <a:fillRect/>
          </a:stretch>
        </p:blipFill>
        <p:spPr>
          <a:xfrm>
            <a:off x="2281098" y="2852714"/>
            <a:ext cx="2176353" cy="2125641"/>
          </a:xfrm>
          <a:prstGeom prst="rect">
            <a:avLst/>
          </a:prstGeom>
          <a:ln w="12700">
            <a:miter lim="400000"/>
          </a:ln>
        </p:spPr>
      </p:pic>
      <p:grpSp>
        <p:nvGrpSpPr>
          <p:cNvPr id="6" name="Groupe 5"/>
          <p:cNvGrpSpPr/>
          <p:nvPr/>
        </p:nvGrpSpPr>
        <p:grpSpPr>
          <a:xfrm>
            <a:off x="6809287" y="2766101"/>
            <a:ext cx="2195614" cy="2206173"/>
            <a:chOff x="7250808" y="2971798"/>
            <a:chExt cx="2195614" cy="2206173"/>
          </a:xfrm>
        </p:grpSpPr>
        <p:grpSp>
          <p:nvGrpSpPr>
            <p:cNvPr id="43" name="Group"/>
            <p:cNvGrpSpPr/>
            <p:nvPr/>
          </p:nvGrpSpPr>
          <p:grpSpPr>
            <a:xfrm>
              <a:off x="7250808" y="2971798"/>
              <a:ext cx="2195614" cy="2206173"/>
              <a:chOff x="0" y="0"/>
              <a:chExt cx="2274497" cy="2293679"/>
            </a:xfrm>
          </p:grpSpPr>
          <p:pic>
            <p:nvPicPr>
              <p:cNvPr id="44" name="Image" descr="Image"/>
              <p:cNvPicPr>
                <a:picLocks noChangeAspect="1"/>
              </p:cNvPicPr>
              <p:nvPr/>
            </p:nvPicPr>
            <p:blipFill>
              <a:blip r:embed="rId8"/>
              <a:srcRect l="75192"/>
              <a:stretch>
                <a:fillRect/>
              </a:stretch>
            </p:blipFill>
            <p:spPr>
              <a:xfrm>
                <a:off x="0" y="0"/>
                <a:ext cx="2274498" cy="2293680"/>
              </a:xfrm>
              <a:prstGeom prst="rect">
                <a:avLst/>
              </a:prstGeom>
              <a:ln w="12700" cap="flat">
                <a:noFill/>
                <a:miter lim="400000"/>
              </a:ln>
              <a:effectLst/>
            </p:spPr>
          </p:pic>
          <p:sp>
            <p:nvSpPr>
              <p:cNvPr id="45" name="Rounded Rectangle"/>
              <p:cNvSpPr/>
              <p:nvPr/>
            </p:nvSpPr>
            <p:spPr>
              <a:xfrm>
                <a:off x="502245" y="562966"/>
                <a:ext cx="1270001" cy="1270001"/>
              </a:xfrm>
              <a:prstGeom prst="roundRect">
                <a:avLst>
                  <a:gd name="adj" fmla="val 15000"/>
                </a:avLst>
              </a:prstGeom>
              <a:solidFill>
                <a:srgbClr val="FFFFFF"/>
              </a:solidFill>
              <a:ln w="12700" cap="flat">
                <a:noFill/>
                <a:miter lim="400000"/>
              </a:ln>
              <a:effectLst/>
            </p:spPr>
            <p:txBody>
              <a:bodyPr wrap="square" lIns="45719" tIns="45719" rIns="45719" bIns="45719" numCol="1" anchor="ctr">
                <a:noAutofit/>
              </a:bodyPr>
              <a:lstStyle/>
              <a:p>
                <a:pPr>
                  <a:defRPr sz="1800"/>
                </a:pPr>
                <a:endParaRPr/>
              </a:p>
            </p:txBody>
          </p:sp>
        </p:grpSp>
        <p:pic>
          <p:nvPicPr>
            <p:cNvPr id="46" name="image11.png" descr="image11.png"/>
            <p:cNvPicPr>
              <a:picLocks noChangeAspect="1"/>
            </p:cNvPicPr>
            <p:nvPr/>
          </p:nvPicPr>
          <p:blipFill>
            <a:blip r:embed="rId10"/>
            <a:stretch>
              <a:fillRect/>
            </a:stretch>
          </p:blipFill>
          <p:spPr>
            <a:xfrm>
              <a:off x="7769981" y="3553337"/>
              <a:ext cx="1151107" cy="1155299"/>
            </a:xfrm>
            <a:prstGeom prst="rect">
              <a:avLst/>
            </a:prstGeom>
            <a:ln w="25400">
              <a:solidFill>
                <a:srgbClr val="FFFFFF"/>
              </a:solidFill>
              <a:bevel/>
            </a:ln>
          </p:spPr>
        </p:pic>
      </p:grpSp>
      <p:grpSp>
        <p:nvGrpSpPr>
          <p:cNvPr id="8" name="Groupe 7"/>
          <p:cNvGrpSpPr/>
          <p:nvPr/>
        </p:nvGrpSpPr>
        <p:grpSpPr>
          <a:xfrm>
            <a:off x="4605127" y="2716926"/>
            <a:ext cx="2195613" cy="2206173"/>
            <a:chOff x="4826278" y="3005629"/>
            <a:chExt cx="2195613" cy="2206173"/>
          </a:xfrm>
        </p:grpSpPr>
        <p:grpSp>
          <p:nvGrpSpPr>
            <p:cNvPr id="40" name="Group"/>
            <p:cNvGrpSpPr/>
            <p:nvPr/>
          </p:nvGrpSpPr>
          <p:grpSpPr>
            <a:xfrm>
              <a:off x="4826278" y="3005629"/>
              <a:ext cx="2195613" cy="2206173"/>
              <a:chOff x="0" y="0"/>
              <a:chExt cx="2274497" cy="2293679"/>
            </a:xfrm>
          </p:grpSpPr>
          <p:pic>
            <p:nvPicPr>
              <p:cNvPr id="41" name="Image" descr="Image"/>
              <p:cNvPicPr>
                <a:picLocks noChangeAspect="1"/>
              </p:cNvPicPr>
              <p:nvPr/>
            </p:nvPicPr>
            <p:blipFill>
              <a:blip r:embed="rId8"/>
              <a:srcRect l="75192"/>
              <a:stretch>
                <a:fillRect/>
              </a:stretch>
            </p:blipFill>
            <p:spPr>
              <a:xfrm>
                <a:off x="0" y="0"/>
                <a:ext cx="2274498" cy="2293680"/>
              </a:xfrm>
              <a:prstGeom prst="rect">
                <a:avLst/>
              </a:prstGeom>
              <a:ln w="12700" cap="flat">
                <a:noFill/>
                <a:miter lim="400000"/>
              </a:ln>
              <a:effectLst/>
            </p:spPr>
          </p:pic>
          <p:sp>
            <p:nvSpPr>
              <p:cNvPr id="42" name="Rounded Rectangle"/>
              <p:cNvSpPr/>
              <p:nvPr/>
            </p:nvSpPr>
            <p:spPr>
              <a:xfrm>
                <a:off x="502245" y="562966"/>
                <a:ext cx="1270001" cy="1270001"/>
              </a:xfrm>
              <a:prstGeom prst="roundRect">
                <a:avLst>
                  <a:gd name="adj" fmla="val 15000"/>
                </a:avLst>
              </a:prstGeom>
              <a:solidFill>
                <a:srgbClr val="FFFFFF"/>
              </a:solidFill>
              <a:ln w="12700" cap="flat">
                <a:noFill/>
                <a:miter lim="400000"/>
              </a:ln>
              <a:effectLst/>
            </p:spPr>
            <p:txBody>
              <a:bodyPr wrap="square" lIns="45719" tIns="45719" rIns="45719" bIns="45719" numCol="1" anchor="ctr">
                <a:noAutofit/>
              </a:bodyPr>
              <a:lstStyle/>
              <a:p>
                <a:pPr>
                  <a:defRPr sz="1800"/>
                </a:pPr>
                <a:endParaRPr/>
              </a:p>
            </p:txBody>
          </p:sp>
        </p:grpSp>
        <p:pic>
          <p:nvPicPr>
            <p:cNvPr id="47" name="image4.jpeg" descr="image4.jpeg"/>
            <p:cNvPicPr>
              <a:picLocks noChangeAspect="1"/>
            </p:cNvPicPr>
            <p:nvPr/>
          </p:nvPicPr>
          <p:blipFill>
            <a:blip r:embed="rId11"/>
            <a:srcRect t="9360" b="10527"/>
            <a:stretch>
              <a:fillRect/>
            </a:stretch>
          </p:blipFill>
          <p:spPr>
            <a:xfrm>
              <a:off x="5340830" y="3550911"/>
              <a:ext cx="1158606" cy="1115611"/>
            </a:xfrm>
            <a:prstGeom prst="rect">
              <a:avLst/>
            </a:prstGeom>
            <a:ln w="25400">
              <a:solidFill>
                <a:srgbClr val="FFFFFF"/>
              </a:solidFill>
              <a:bevel/>
            </a:ln>
          </p:spPr>
        </p:pic>
      </p:grpSp>
    </p:spTree>
    <p:extLst>
      <p:ext uri="{BB962C8B-B14F-4D97-AF65-F5344CB8AC3E}">
        <p14:creationId xmlns:p14="http://schemas.microsoft.com/office/powerpoint/2010/main" val="25984682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6" name="Title 1">
            <a:extLst>
              <a:ext uri="{FF2B5EF4-FFF2-40B4-BE49-F238E27FC236}">
                <a16:creationId xmlns:a16="http://schemas.microsoft.com/office/drawing/2014/main" id="{DB6B8C61-D38D-427F-B592-1C11116FC674}"/>
              </a:ext>
            </a:extLst>
          </p:cNvPr>
          <p:cNvSpPr>
            <a:spLocks noGrp="1"/>
          </p:cNvSpPr>
          <p:nvPr>
            <p:ph type="title" idx="4294967295"/>
            <p:custDataLst>
              <p:tags r:id="rId1"/>
            </p:custDataLst>
          </p:nvPr>
        </p:nvSpPr>
        <p:spPr>
          <a:xfrm>
            <a:off x="457200" y="2065412"/>
            <a:ext cx="8229600" cy="492125"/>
          </a:xfrm>
        </p:spPr>
        <p:txBody>
          <a:bodyPr rtlCol="0">
            <a:noAutofit/>
          </a:bodyPr>
          <a:lstStyle/>
          <a:p>
            <a:pPr algn="ctr" rtl="0"/>
            <a:r>
              <a:rPr lang="fr" sz="3600" b="1" dirty="0">
                <a:solidFill>
                  <a:schemeClr val="bg1"/>
                </a:solidFill>
                <a:latin typeface="+mn-lt"/>
                <a:cs typeface="Arial"/>
              </a:rPr>
              <a:t>5. Élimination des déchets</a:t>
            </a:r>
          </a:p>
        </p:txBody>
      </p:sp>
    </p:spTree>
    <p:extLst>
      <p:ext uri="{BB962C8B-B14F-4D97-AF65-F5344CB8AC3E}">
        <p14:creationId xmlns:p14="http://schemas.microsoft.com/office/powerpoint/2010/main" val="392680856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AE7B9F-28B6-44DF-A852-CD430CCFAF15}"/>
              </a:ext>
            </a:extLst>
          </p:cNvPr>
          <p:cNvPicPr>
            <a:picLocks noChangeAspect="1"/>
          </p:cNvPicPr>
          <p:nvPr>
            <p:custDataLst>
              <p:tags r:id="rId1"/>
            </p:custDataLst>
          </p:nvPr>
        </p:nvPicPr>
        <p:blipFill>
          <a:blip r:embed="rId9"/>
          <a:stretch>
            <a:fillRect/>
          </a:stretch>
        </p:blipFill>
        <p:spPr>
          <a:xfrm>
            <a:off x="2138059" y="1993404"/>
            <a:ext cx="4867881" cy="2880320"/>
          </a:xfrm>
          <a:prstGeom prst="rect">
            <a:avLst/>
          </a:prstGeom>
        </p:spPr>
      </p:pic>
      <p:sp>
        <p:nvSpPr>
          <p:cNvPr id="420" name="Shape 420"/>
          <p:cNvSpPr>
            <a:spLocks noGrp="1"/>
          </p:cNvSpPr>
          <p:nvPr>
            <p:ph type="body" idx="1"/>
            <p:custDataLst>
              <p:tags r:id="rId2"/>
            </p:custDataLst>
          </p:nvPr>
        </p:nvSpPr>
        <p:spPr>
          <a:xfrm>
            <a:off x="755576" y="762640"/>
            <a:ext cx="7123237" cy="3878393"/>
          </a:xfrm>
        </p:spPr>
        <p:txBody>
          <a:bodyPr rtlCol="0">
            <a:normAutofit/>
          </a:bodyPr>
          <a:lstStyle/>
          <a:p>
            <a:pPr marL="0" indent="0" rtl="0">
              <a:buNone/>
            </a:pPr>
            <a:r>
              <a:rPr lang="fr" sz="1800" b="0" i="0" dirty="0">
                <a:cs typeface="Arial" panose="020B0604020202020204" pitchFamily="34" charset="0"/>
              </a:rPr>
              <a:t>Les déchets doivent être déposés dans une fosse prévue à cet effet suffisamment profonde (p. ex., 2 mètres ou 7 pieds environ). Cette fosse doit être remplie sur 1 mètre à 1,50 mètre de profondeur (soit 3 à 5 pieds environ). </a:t>
            </a:r>
          </a:p>
        </p:txBody>
      </p:sp>
      <p:sp>
        <p:nvSpPr>
          <p:cNvPr id="3" name="Espace réservé du numéro de diapositive 2">
            <a:extLst>
              <a:ext uri="{FF2B5EF4-FFF2-40B4-BE49-F238E27FC236}">
                <a16:creationId xmlns:a16="http://schemas.microsoft.com/office/drawing/2014/main" id="{9CE85229-44E4-438E-8C4C-B453FC9E63F1}"/>
              </a:ext>
            </a:extLst>
          </p:cNvPr>
          <p:cNvSpPr>
            <a:spLocks noGrp="1"/>
          </p:cNvSpPr>
          <p:nvPr>
            <p:ph type="sldNum" sz="quarter" idx="4294967295"/>
            <p:custDataLst>
              <p:tags r:id="rId3"/>
            </p:custDataLst>
          </p:nvPr>
        </p:nvSpPr>
        <p:spPr>
          <a:xfrm>
            <a:off x="7040563" y="5314950"/>
            <a:ext cx="2103437" cy="207963"/>
          </a:xfrm>
          <a:prstGeom prst="rect">
            <a:avLst/>
          </a:prstGeom>
        </p:spPr>
        <p:txBody>
          <a:bodyPr rtlCol="0"/>
          <a:lstStyle/>
          <a:p>
            <a:pPr defTabSz="685800" rtl="0"/>
            <a:fld id="{B6F15528-21DE-4FAA-801E-634DDDAF4B2B}" type="slidenum">
              <a:rPr lang="en-US" sz="1350" kern="1200" smtClean="0">
                <a:solidFill>
                  <a:prstClr val="black">
                    <a:tint val="75000"/>
                  </a:prstClr>
                </a:solidFill>
                <a:ea typeface="+mn-ea"/>
                <a:cs typeface="+mn-cs"/>
              </a:rPr>
              <a:pPr defTabSz="685800" rtl="0"/>
              <a:t>33</a:t>
            </a:fld>
            <a:endParaRPr lang="fr-FR"/>
          </a:p>
        </p:txBody>
      </p:sp>
      <p:sp>
        <p:nvSpPr>
          <p:cNvPr id="419" name="Shape 419"/>
          <p:cNvSpPr>
            <a:spLocks noGrp="1"/>
          </p:cNvSpPr>
          <p:nvPr>
            <p:ph type="title" idx="4294967295"/>
            <p:custDataLst>
              <p:tags r:id="rId4"/>
            </p:custDataLst>
          </p:nvPr>
        </p:nvSpPr>
        <p:spPr>
          <a:xfrm>
            <a:off x="50053" y="-225031"/>
            <a:ext cx="8229600" cy="952500"/>
          </a:xfrm>
          <a:ln w="12700">
            <a:miter lim="400000"/>
          </a:ln>
        </p:spPr>
        <p:txBody>
          <a:bodyPr lIns="45719" rIns="45719" rtlCol="0" anchor="ctr">
            <a:noAutofit/>
          </a:bodyPr>
          <a:lstStyle/>
          <a:p>
            <a:r>
              <a:rPr lang="fr" sz="3200" b="1" dirty="0">
                <a:latin typeface="+mn-lt"/>
                <a:cs typeface="Arial"/>
              </a:rPr>
              <a:t>Élimination des déchets</a:t>
            </a:r>
          </a:p>
        </p:txBody>
      </p:sp>
      <p:sp>
        <p:nvSpPr>
          <p:cNvPr id="10" name="TextBox 9">
            <a:extLst>
              <a:ext uri="{FF2B5EF4-FFF2-40B4-BE49-F238E27FC236}">
                <a16:creationId xmlns:a16="http://schemas.microsoft.com/office/drawing/2014/main" id="{E7FADC68-6B90-4DCA-B9C8-B6A343F1D8B2}"/>
              </a:ext>
            </a:extLst>
          </p:cNvPr>
          <p:cNvSpPr txBox="1"/>
          <p:nvPr>
            <p:custDataLst>
              <p:tags r:id="rId5"/>
            </p:custDataLst>
          </p:nvPr>
        </p:nvSpPr>
        <p:spPr>
          <a:xfrm>
            <a:off x="201982" y="2701837"/>
            <a:ext cx="1863684" cy="2246769"/>
          </a:xfrm>
          <a:prstGeom prst="rect">
            <a:avLst/>
          </a:prstGeom>
          <a:solidFill>
            <a:schemeClr val="bg1">
              <a:lumMod val="95000"/>
            </a:schemeClr>
          </a:solidFill>
          <a:ln w="19050">
            <a:solidFill>
              <a:schemeClr val="tx1"/>
            </a:solidFill>
          </a:ln>
        </p:spPr>
        <p:txBody>
          <a:bodyPr wrap="square" rtlCol="0">
            <a:spAutoFit/>
          </a:bodyPr>
          <a:lstStyle/>
          <a:p>
            <a:pPr rtl="0"/>
            <a:r>
              <a:rPr lang="fr" sz="1400" dirty="0">
                <a:solidFill>
                  <a:srgbClr val="002060"/>
                </a:solidFill>
                <a:latin typeface="Arial" panose="020B0604020202020204" pitchFamily="34" charset="0"/>
                <a:cs typeface="Arial" panose="020B0604020202020204" pitchFamily="34" charset="0"/>
              </a:rPr>
              <a:t>La zone destinée au traitement final et à l’élimination des déchets doit disposer d’un accès contrôlé afin de prévenir l’entrée d’animaux, de personnes non formées ou d’enfants.</a:t>
            </a:r>
          </a:p>
        </p:txBody>
      </p:sp>
      <p:sp>
        <p:nvSpPr>
          <p:cNvPr id="11" name="TextBox 10">
            <a:extLst>
              <a:ext uri="{FF2B5EF4-FFF2-40B4-BE49-F238E27FC236}">
                <a16:creationId xmlns:a16="http://schemas.microsoft.com/office/drawing/2014/main" id="{B46244D7-082C-448E-A68A-258BF91BA202}"/>
              </a:ext>
            </a:extLst>
          </p:cNvPr>
          <p:cNvSpPr txBox="1"/>
          <p:nvPr>
            <p:custDataLst>
              <p:tags r:id="rId6"/>
            </p:custDataLst>
          </p:nvPr>
        </p:nvSpPr>
        <p:spPr>
          <a:xfrm>
            <a:off x="5985964" y="3865612"/>
            <a:ext cx="2952328" cy="954107"/>
          </a:xfrm>
          <a:prstGeom prst="rect">
            <a:avLst/>
          </a:prstGeom>
          <a:solidFill>
            <a:schemeClr val="bg1">
              <a:lumMod val="95000"/>
            </a:schemeClr>
          </a:solidFill>
          <a:ln w="19050">
            <a:solidFill>
              <a:schemeClr val="tx1"/>
            </a:solidFill>
          </a:ln>
        </p:spPr>
        <p:txBody>
          <a:bodyPr wrap="square" rtlCol="0">
            <a:spAutoFit/>
          </a:bodyPr>
          <a:lstStyle/>
          <a:p>
            <a:pPr rtl="0"/>
            <a:r>
              <a:rPr lang="fr" sz="1400" dirty="0">
                <a:solidFill>
                  <a:srgbClr val="002060"/>
                </a:solidFill>
                <a:latin typeface="Arial" panose="020B0604020202020204" pitchFamily="34" charset="0"/>
                <a:cs typeface="Arial" panose="020B0604020202020204" pitchFamily="34" charset="0"/>
              </a:rPr>
              <a:t>Chaque déchargement de déchets doit être recouvert d’une couche de terre de 10 à 15 cm d’épaisseur.</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Shape 420"/>
          <p:cNvSpPr>
            <a:spLocks noGrp="1"/>
          </p:cNvSpPr>
          <p:nvPr>
            <p:ph type="body" idx="1"/>
            <p:custDataLst>
              <p:tags r:id="rId1"/>
            </p:custDataLst>
          </p:nvPr>
        </p:nvSpPr>
        <p:spPr>
          <a:xfrm>
            <a:off x="683568" y="910589"/>
            <a:ext cx="7632848" cy="4368375"/>
          </a:xfrm>
        </p:spPr>
        <p:txBody>
          <a:bodyPr wrap="square" lIns="0" tIns="0" rIns="0" bIns="0" rtlCol="0" anchor="t">
            <a:spAutoFit/>
          </a:bodyPr>
          <a:lstStyle/>
          <a:p>
            <a:pPr marL="0" indent="0" rtl="0">
              <a:buNone/>
            </a:pPr>
            <a:r>
              <a:rPr lang="fr" sz="2200" b="0" i="0" dirty="0">
                <a:cs typeface="Arial" panose="020B0604020202020204" pitchFamily="34" charset="0"/>
              </a:rPr>
              <a:t>Principales considérations relatives à l’élimination des déchets :</a:t>
            </a:r>
            <a:endParaRPr lang="fr-FR" sz="2200" dirty="0"/>
          </a:p>
          <a:p>
            <a:pPr marL="285750" indent="-285750" rtl="0">
              <a:buFont typeface="Arial" panose="020B0604020202020204" pitchFamily="34" charset="0"/>
              <a:buChar char="•"/>
            </a:pPr>
            <a:r>
              <a:rPr lang="fr" sz="2200" b="0" i="0" dirty="0">
                <a:cs typeface="Arial" panose="020B0604020202020204" pitchFamily="34" charset="0"/>
              </a:rPr>
              <a:t>Les responsabilités et les ressources humaines et matérielles affectées doivent être suffisantes pour permettre l’élimination sécurisée des déchets.</a:t>
            </a:r>
          </a:p>
          <a:p>
            <a:pPr marL="285750" indent="-285750" rtl="0">
              <a:buFont typeface="Arial" panose="020B0604020202020204" pitchFamily="34" charset="0"/>
              <a:buChar char="•"/>
            </a:pPr>
            <a:r>
              <a:rPr lang="fr" sz="2200" b="0" i="0" dirty="0">
                <a:cs typeface="Arial" panose="020B0604020202020204" pitchFamily="34" charset="0"/>
              </a:rPr>
              <a:t>Rien ne prouve qu’un contact humain direct et non protégé lors de la manipulation de déchets d’activités de soins puisse provoquer la transmission du virus de la COVID-19.</a:t>
            </a:r>
          </a:p>
          <a:p>
            <a:pPr marL="285750" indent="-285750" rtl="0">
              <a:buFont typeface="Arial" panose="020B0604020202020204" pitchFamily="34" charset="0"/>
              <a:buChar char="•"/>
            </a:pPr>
            <a:r>
              <a:rPr lang="fr" sz="2200" b="0" i="0" dirty="0">
                <a:cs typeface="Arial"/>
              </a:rPr>
              <a:t>Tous les déchets provenant des activités de soins doivent être collectés de manière sécurisée dans des conteneurs et des sacs prévus à cet effet, puis traités et/ou éliminés en toute sécurité, de préférence sur site. </a:t>
            </a:r>
          </a:p>
          <a:p>
            <a:pPr marL="285750" indent="-285750" rtl="0">
              <a:buFont typeface="Arial" panose="020B0604020202020204" pitchFamily="34" charset="0"/>
              <a:buChar char="•"/>
            </a:pPr>
            <a:r>
              <a:rPr lang="fr" sz="2200" b="0" i="0" dirty="0">
                <a:cs typeface="Arial" panose="020B0604020202020204" pitchFamily="34" charset="0"/>
              </a:rPr>
              <a:t>Si les déchets sont déplacés hors site, il est essentiel de savoir où et comment ils seront traités puis détruits.</a:t>
            </a:r>
          </a:p>
        </p:txBody>
      </p:sp>
      <p:sp>
        <p:nvSpPr>
          <p:cNvPr id="419" name="Shape 419"/>
          <p:cNvSpPr>
            <a:spLocks noGrp="1"/>
          </p:cNvSpPr>
          <p:nvPr>
            <p:ph type="title" idx="4294967295"/>
            <p:custDataLst>
              <p:tags r:id="rId2"/>
            </p:custDataLst>
          </p:nvPr>
        </p:nvSpPr>
        <p:spPr>
          <a:xfrm>
            <a:off x="0" y="4711"/>
            <a:ext cx="6432550" cy="431800"/>
          </a:xfrm>
          <a:ln w="12700">
            <a:miter lim="400000"/>
          </a:ln>
        </p:spPr>
        <p:txBody>
          <a:bodyPr lIns="45719" rIns="45719" rtlCol="0" anchor="ctr">
            <a:noAutofit/>
          </a:bodyPr>
          <a:lstStyle/>
          <a:p>
            <a:r>
              <a:rPr lang="fr" sz="3200" b="1" dirty="0">
                <a:latin typeface="+mn-lt"/>
                <a:cs typeface="Arial"/>
              </a:rPr>
              <a:t>Élimination des déchets</a:t>
            </a:r>
          </a:p>
        </p:txBody>
      </p:sp>
    </p:spTree>
    <p:extLst>
      <p:ext uri="{BB962C8B-B14F-4D97-AF65-F5344CB8AC3E}">
        <p14:creationId xmlns:p14="http://schemas.microsoft.com/office/powerpoint/2010/main" val="330961215"/>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p:cNvSpPr>
          <p:nvPr>
            <p:ph type="body" idx="1"/>
            <p:custDataLst>
              <p:tags r:id="rId1"/>
            </p:custDataLst>
          </p:nvPr>
        </p:nvSpPr>
        <p:spPr>
          <a:xfrm>
            <a:off x="467544" y="769268"/>
            <a:ext cx="8280920" cy="3878393"/>
          </a:xfrm>
        </p:spPr>
        <p:txBody>
          <a:bodyPr rtlCol="0">
            <a:noAutofit/>
          </a:bodyPr>
          <a:lstStyle/>
          <a:p>
            <a:pPr marL="0" indent="0" rtl="0">
              <a:lnSpc>
                <a:spcPct val="100000"/>
              </a:lnSpc>
              <a:buNone/>
            </a:pPr>
            <a:r>
              <a:rPr lang="fr" sz="2200" b="1" dirty="0">
                <a:solidFill>
                  <a:schemeClr val="accent2"/>
                </a:solidFill>
                <a:ea typeface="Source Sans Pro Bold"/>
                <a:cs typeface="Source Sans Pro Bold"/>
                <a:sym typeface="Source Sans Pro Bold"/>
              </a:rPr>
              <a:t>Principales considérations relatives à l’élimination des déchets :</a:t>
            </a:r>
            <a:endParaRPr lang="fr-FR" sz="2200" b="1" dirty="0">
              <a:solidFill>
                <a:schemeClr val="accent2"/>
              </a:solidFill>
              <a:ea typeface="Source Sans Pro Bold"/>
              <a:cs typeface="Source Sans Pro Bold"/>
              <a:sym typeface="Source Sans Pro Bold"/>
            </a:endParaRPr>
          </a:p>
          <a:p>
            <a:pPr marL="342900" indent="-342900" rtl="0">
              <a:lnSpc>
                <a:spcPct val="100000"/>
              </a:lnSpc>
              <a:buFont typeface="Arial" panose="020B0604020202020204" pitchFamily="34" charset="0"/>
              <a:buChar char="•"/>
            </a:pPr>
            <a:r>
              <a:rPr lang="fr" sz="2200" b="0" i="0" dirty="0">
                <a:cs typeface="Arial" panose="020B0604020202020204" pitchFamily="34" charset="0"/>
              </a:rPr>
              <a:t>Le placenta et les échantillons anatomiques doivent être enfouis dans une fosse séparée.</a:t>
            </a:r>
          </a:p>
          <a:p>
            <a:pPr marL="342900" indent="-342900" rtl="0">
              <a:lnSpc>
                <a:spcPct val="100000"/>
              </a:lnSpc>
              <a:buFont typeface="Arial" panose="020B0604020202020204" pitchFamily="34" charset="0"/>
              <a:buChar char="•"/>
            </a:pPr>
            <a:r>
              <a:rPr lang="fr" sz="2200" b="0" i="0" dirty="0">
                <a:cs typeface="Arial"/>
              </a:rPr>
              <a:t>Les déchets tels que les selles, l’urine, les vomissures et les déchets liquides de lavage peuvent être déversés dans les égouts ou dans les latrines à fosse réservées aux patients.</a:t>
            </a:r>
          </a:p>
          <a:p>
            <a:pPr marL="342900" indent="-342900" rtl="0">
              <a:lnSpc>
                <a:spcPct val="100000"/>
              </a:lnSpc>
              <a:buFont typeface="Arial" panose="020B0604020202020204" pitchFamily="34" charset="0"/>
              <a:buChar char="•"/>
            </a:pPr>
            <a:r>
              <a:rPr lang="fr" sz="2200" b="0" i="0" dirty="0">
                <a:cs typeface="Arial" panose="020B0604020202020204" pitchFamily="34" charset="0"/>
              </a:rPr>
              <a:t>La zone doit ensuite être nettoyée et désinfectée (en utilisant, par exemple, une solution chlorée concentrée à 0,5 %), en suivant les orientations sur les procédures de nettoyage et de désinfection des déversements de liquides biologiques.</a:t>
            </a:r>
          </a:p>
          <a:p>
            <a:pPr marL="342900" indent="-342900" rtl="0">
              <a:lnSpc>
                <a:spcPct val="100000"/>
              </a:lnSpc>
              <a:buFont typeface="Arial" panose="020B0604020202020204" pitchFamily="34" charset="0"/>
              <a:buChar char="•"/>
            </a:pPr>
            <a:r>
              <a:rPr lang="fr" sz="2200" b="0" i="0" dirty="0">
                <a:cs typeface="Arial"/>
              </a:rPr>
              <a:t>Des précautions standard doivent mises en place afin d’éviter la contamination de l’environnement par les selles et l’urine.</a:t>
            </a:r>
            <a:r>
              <a:rPr lang="fr" sz="2200" dirty="0">
                <a:cs typeface="Arial"/>
              </a:rPr>
              <a:t> </a:t>
            </a:r>
            <a:endParaRPr lang="en-US" sz="2200" b="0" i="0" dirty="0">
              <a:cs typeface="Arial" panose="020B0604020202020204" pitchFamily="34" charset="0"/>
            </a:endParaRPr>
          </a:p>
        </p:txBody>
      </p:sp>
      <p:sp>
        <p:nvSpPr>
          <p:cNvPr id="422" name="Shape 422"/>
          <p:cNvSpPr>
            <a:spLocks noGrp="1"/>
          </p:cNvSpPr>
          <p:nvPr>
            <p:ph type="title" idx="4294967295"/>
            <p:custDataLst>
              <p:tags r:id="rId2"/>
            </p:custDataLst>
          </p:nvPr>
        </p:nvSpPr>
        <p:spPr>
          <a:xfrm>
            <a:off x="-7782" y="0"/>
            <a:ext cx="6432550" cy="430212"/>
          </a:xfrm>
          <a:ln w="12700">
            <a:miter lim="400000"/>
          </a:ln>
        </p:spPr>
        <p:txBody>
          <a:bodyPr lIns="45719" rIns="45719" rtlCol="0" anchor="ctr">
            <a:noAutofit/>
          </a:bodyPr>
          <a:lstStyle/>
          <a:p>
            <a:r>
              <a:rPr lang="fr" sz="3200" b="1" dirty="0">
                <a:latin typeface="+mn-lt"/>
                <a:cs typeface="Arial"/>
              </a:rPr>
              <a:t>Élimination des déchets</a:t>
            </a:r>
          </a:p>
        </p:txBody>
      </p:sp>
      <p:sp>
        <p:nvSpPr>
          <p:cNvPr id="3" name="Espace réservé du numéro de diapositive 2">
            <a:extLst>
              <a:ext uri="{FF2B5EF4-FFF2-40B4-BE49-F238E27FC236}">
                <a16:creationId xmlns:a16="http://schemas.microsoft.com/office/drawing/2014/main" id="{8B345020-44BD-420E-A60D-2A2905B53ACC}"/>
              </a:ext>
            </a:extLst>
          </p:cNvPr>
          <p:cNvSpPr>
            <a:spLocks noGrp="1"/>
          </p:cNvSpPr>
          <p:nvPr>
            <p:ph type="sldNum" sz="quarter" idx="4294967295"/>
            <p:custDataLst>
              <p:tags r:id="rId3"/>
            </p:custDataLst>
          </p:nvPr>
        </p:nvSpPr>
        <p:spPr>
          <a:xfrm>
            <a:off x="7040563" y="5314950"/>
            <a:ext cx="2103437" cy="207963"/>
          </a:xfrm>
          <a:prstGeom prst="rect">
            <a:avLst/>
          </a:prstGeom>
        </p:spPr>
        <p:txBody>
          <a:bodyPr rtlCol="0"/>
          <a:lstStyle/>
          <a:p>
            <a:pPr defTabSz="685800" rtl="0"/>
            <a:fld id="{B6F15528-21DE-4FAA-801E-634DDDAF4B2B}" type="slidenum">
              <a:rPr lang="en-US" sz="1350" kern="1200" smtClean="0">
                <a:solidFill>
                  <a:prstClr val="black">
                    <a:tint val="75000"/>
                  </a:prstClr>
                </a:solidFill>
                <a:ea typeface="+mn-ea"/>
                <a:cs typeface="+mn-cs"/>
              </a:rPr>
              <a:pPr defTabSz="685800" rtl="0"/>
              <a:t>35</a:t>
            </a:fld>
            <a:endParaRPr lang="fr-F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919DC9-8388-4F72-8D63-BA6F425716F8}"/>
              </a:ext>
            </a:extLst>
          </p:cNvPr>
          <p:cNvSpPr>
            <a:spLocks noGrp="1"/>
          </p:cNvSpPr>
          <p:nvPr>
            <p:ph type="body" idx="1"/>
            <p:custDataLst>
              <p:tags r:id="rId1"/>
            </p:custDataLst>
          </p:nvPr>
        </p:nvSpPr>
        <p:spPr>
          <a:xfrm>
            <a:off x="539552" y="1039168"/>
            <a:ext cx="7920880" cy="3878393"/>
          </a:xfrm>
        </p:spPr>
        <p:txBody>
          <a:bodyPr rtlCol="0"/>
          <a:lstStyle/>
          <a:p>
            <a:pPr marL="0" indent="0" rtl="0">
              <a:buNone/>
            </a:pPr>
            <a:r>
              <a:rPr lang="fr" sz="2200" b="1" dirty="0">
                <a:solidFill>
                  <a:schemeClr val="accent2"/>
                </a:solidFill>
                <a:ea typeface="Source Sans Pro Bold"/>
                <a:cs typeface="Source Sans Pro Bold"/>
                <a:sym typeface="Source Sans Pro Bold"/>
              </a:rPr>
              <a:t>Les déchets suivants doivent être incinérés à haute température :</a:t>
            </a:r>
          </a:p>
          <a:p>
            <a:pPr marL="0" indent="0" rtl="0">
              <a:buNone/>
            </a:pPr>
            <a:endParaRPr lang="en-US" sz="2200" b="1" dirty="0">
              <a:solidFill>
                <a:schemeClr val="accent2"/>
              </a:solidFill>
              <a:ea typeface="Source Sans Pro Bold"/>
              <a:cs typeface="Source Sans Pro Bold"/>
              <a:sym typeface="Source Sans Pro Bold"/>
            </a:endParaRPr>
          </a:p>
          <a:p>
            <a:pPr marL="342900" indent="-342900" rtl="0">
              <a:buFont typeface="Arial" panose="020B0604020202020204" pitchFamily="34" charset="0"/>
              <a:buChar char="•"/>
            </a:pPr>
            <a:r>
              <a:rPr lang="fr" sz="2200" b="0" i="0" dirty="0">
                <a:cs typeface="Arial"/>
              </a:rPr>
              <a:t>Déchets infectieux non plastiques</a:t>
            </a:r>
          </a:p>
          <a:p>
            <a:pPr marL="342900" indent="-342900" rtl="0">
              <a:buFont typeface="Arial" panose="020B0604020202020204" pitchFamily="34" charset="0"/>
              <a:buChar char="•"/>
            </a:pPr>
            <a:r>
              <a:rPr lang="fr" sz="2200" b="0" i="0" dirty="0">
                <a:cs typeface="Arial" panose="020B0604020202020204" pitchFamily="34" charset="0"/>
              </a:rPr>
              <a:t>Déchets biologiques</a:t>
            </a:r>
            <a:endParaRPr lang="en-US" sz="2200" b="0" i="0" dirty="0"/>
          </a:p>
          <a:p>
            <a:pPr marL="342900" indent="-342900" rtl="0">
              <a:buFont typeface="Arial" panose="020B0604020202020204" pitchFamily="34" charset="0"/>
              <a:buChar char="•"/>
            </a:pPr>
            <a:r>
              <a:rPr lang="fr" sz="2200" b="0" i="0" dirty="0">
                <a:cs typeface="Arial" panose="020B0604020202020204" pitchFamily="34" charset="0"/>
              </a:rPr>
              <a:t>Déchets pointus et tranchants</a:t>
            </a:r>
            <a:endParaRPr lang="en-US" sz="2200" b="0" i="0" dirty="0"/>
          </a:p>
          <a:p>
            <a:pPr marL="342900" indent="-342900" rtl="0">
              <a:buFont typeface="Arial" panose="020B0604020202020204" pitchFamily="34" charset="0"/>
              <a:buChar char="•"/>
            </a:pPr>
            <a:r>
              <a:rPr lang="fr" sz="2200" b="0" i="0" dirty="0">
                <a:cs typeface="Arial" panose="020B0604020202020204" pitchFamily="34" charset="0"/>
              </a:rPr>
              <a:t>Déchets pharmaceutiques (en petites quantités)</a:t>
            </a:r>
            <a:endParaRPr lang="en-US" sz="2200" b="0" i="0" dirty="0"/>
          </a:p>
          <a:p>
            <a:pPr marL="342900" indent="-342900" rtl="0">
              <a:buFont typeface="Arial" panose="020B0604020202020204" pitchFamily="34" charset="0"/>
              <a:buChar char="•"/>
            </a:pPr>
            <a:r>
              <a:rPr lang="fr" sz="2200" b="0" i="0" dirty="0">
                <a:cs typeface="Arial"/>
              </a:rPr>
              <a:t>Déchets chimiques (en petites quantités)</a:t>
            </a:r>
          </a:p>
          <a:p>
            <a:pPr marL="342900" indent="-342900" rtl="0">
              <a:buFont typeface="Arial" panose="020B0604020202020204" pitchFamily="34" charset="0"/>
              <a:buChar char="•"/>
            </a:pPr>
            <a:endParaRPr lang="en-US" sz="2000" dirty="0">
              <a:latin typeface="Arial"/>
              <a:cs typeface="Arial"/>
            </a:endParaRPr>
          </a:p>
          <a:p>
            <a:pPr marL="342900" indent="-342900" rtl="0">
              <a:buFont typeface="Arial" panose="020B0604020202020204" pitchFamily="34" charset="0"/>
              <a:buChar char="•"/>
            </a:pPr>
            <a:endParaRPr lang="en-US" sz="2000" dirty="0">
              <a:latin typeface="Arial"/>
              <a:cs typeface="Arial"/>
            </a:endParaRPr>
          </a:p>
          <a:p>
            <a:pPr marL="0" indent="0" rtl="0">
              <a:buNone/>
            </a:pPr>
            <a:r>
              <a:rPr lang="fr" sz="1400" b="0" i="0" dirty="0">
                <a:cs typeface="Arial" panose="020B0604020202020204" pitchFamily="34" charset="0"/>
              </a:rPr>
              <a:t>Référence :</a:t>
            </a:r>
            <a:r>
              <a:rPr lang="fr-FR" sz="1400" b="0" i="0" dirty="0">
                <a:hlinkClick r:id="rId5"/>
              </a:rPr>
              <a:t> h</a:t>
            </a:r>
            <a:r>
              <a:rPr lang="fr" sz="1400" b="0" i="0" dirty="0">
                <a:hlinkClick r:id="rId5"/>
              </a:rPr>
              <a:t>ttps://www.who.int/water_sanitation_health/publications/safe-management-of-waste-summary/en/</a:t>
            </a:r>
            <a:endParaRPr lang="fr-FR" sz="1400" b="0" i="0" dirty="0"/>
          </a:p>
        </p:txBody>
      </p:sp>
      <p:sp>
        <p:nvSpPr>
          <p:cNvPr id="2" name="Title 1">
            <a:extLst>
              <a:ext uri="{FF2B5EF4-FFF2-40B4-BE49-F238E27FC236}">
                <a16:creationId xmlns:a16="http://schemas.microsoft.com/office/drawing/2014/main" id="{40FF53F9-003E-4CA5-8808-9E5875BE3D1D}"/>
              </a:ext>
            </a:extLst>
          </p:cNvPr>
          <p:cNvSpPr>
            <a:spLocks noGrp="1"/>
          </p:cNvSpPr>
          <p:nvPr>
            <p:ph type="title" idx="4294967295"/>
            <p:custDataLst>
              <p:tags r:id="rId2"/>
            </p:custDataLst>
          </p:nvPr>
        </p:nvSpPr>
        <p:spPr>
          <a:xfrm>
            <a:off x="8935" y="-64574"/>
            <a:ext cx="8915400" cy="862013"/>
          </a:xfrm>
          <a:ln w="12700">
            <a:miter lim="400000"/>
          </a:ln>
        </p:spPr>
        <p:txBody>
          <a:bodyPr lIns="45719" rIns="45719" rtlCol="0" anchor="ctr">
            <a:noAutofit/>
          </a:bodyPr>
          <a:lstStyle/>
          <a:p>
            <a:r>
              <a:rPr lang="fr" sz="2000" b="1" dirty="0">
                <a:solidFill>
                  <a:schemeClr val="bg1"/>
                </a:solidFill>
                <a:latin typeface="+mn-lt"/>
                <a:cs typeface="Arial"/>
              </a:rPr>
              <a:t>Élimination des déchets</a:t>
            </a:r>
            <a:br>
              <a:rPr lang="en-US" sz="2000" b="1" dirty="0">
                <a:solidFill>
                  <a:schemeClr val="bg1"/>
                </a:solidFill>
                <a:latin typeface="+mn-lt"/>
                <a:cs typeface="Arial"/>
              </a:rPr>
            </a:br>
            <a:r>
              <a:rPr lang="fr" sz="2000" b="1" dirty="0">
                <a:solidFill>
                  <a:schemeClr val="bg1"/>
                </a:solidFill>
                <a:latin typeface="+mn-lt"/>
                <a:cs typeface="Arial"/>
              </a:rPr>
              <a:t>Incinération à haute température (&gt; 1 000°C)  </a:t>
            </a:r>
            <a:endParaRPr lang="en-US" sz="2000" b="1" dirty="0">
              <a:solidFill>
                <a:schemeClr val="bg1"/>
              </a:solidFill>
              <a:latin typeface="+mn-lt"/>
              <a:cs typeface="Arial"/>
            </a:endParaRPr>
          </a:p>
        </p:txBody>
      </p:sp>
      <p:sp>
        <p:nvSpPr>
          <p:cNvPr id="5" name="Espace réservé du numéro de diapositive 4">
            <a:extLst>
              <a:ext uri="{FF2B5EF4-FFF2-40B4-BE49-F238E27FC236}">
                <a16:creationId xmlns:a16="http://schemas.microsoft.com/office/drawing/2014/main" id="{6AFD72B5-0B59-4333-A1E2-13BDF0D72BDE}"/>
              </a:ext>
            </a:extLst>
          </p:cNvPr>
          <p:cNvSpPr>
            <a:spLocks noGrp="1"/>
          </p:cNvSpPr>
          <p:nvPr>
            <p:ph type="sldNum" sz="quarter" idx="4294967295"/>
            <p:custDataLst>
              <p:tags r:id="rId3"/>
            </p:custDataLst>
          </p:nvPr>
        </p:nvSpPr>
        <p:spPr>
          <a:xfrm>
            <a:off x="7040563" y="5314950"/>
            <a:ext cx="2103437" cy="207963"/>
          </a:xfrm>
          <a:prstGeom prst="rect">
            <a:avLst/>
          </a:prstGeom>
        </p:spPr>
        <p:txBody>
          <a:bodyPr rtlCol="0"/>
          <a:lstStyle/>
          <a:p>
            <a:pPr defTabSz="685800" rtl="0"/>
            <a:fld id="{B6F15528-21DE-4FAA-801E-634DDDAF4B2B}" type="slidenum">
              <a:rPr lang="en-US" sz="1350" kern="1200" smtClean="0">
                <a:solidFill>
                  <a:prstClr val="black">
                    <a:tint val="75000"/>
                  </a:prstClr>
                </a:solidFill>
                <a:ea typeface="+mn-ea"/>
                <a:cs typeface="+mn-cs"/>
              </a:rPr>
              <a:pPr defTabSz="685800" rtl="0"/>
              <a:t>36</a:t>
            </a:fld>
            <a:endParaRPr lang="fr-FR"/>
          </a:p>
        </p:txBody>
      </p:sp>
    </p:spTree>
    <p:extLst>
      <p:ext uri="{BB962C8B-B14F-4D97-AF65-F5344CB8AC3E}">
        <p14:creationId xmlns:p14="http://schemas.microsoft.com/office/powerpoint/2010/main" val="15002043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hape 426"/>
          <p:cNvSpPr>
            <a:spLocks noGrp="1"/>
          </p:cNvSpPr>
          <p:nvPr>
            <p:ph type="body" idx="1"/>
            <p:custDataLst>
              <p:tags r:id="rId1"/>
            </p:custDataLst>
          </p:nvPr>
        </p:nvSpPr>
        <p:spPr/>
        <p:txBody>
          <a:bodyPr rtlCol="0">
            <a:normAutofit/>
          </a:bodyPr>
          <a:lstStyle/>
          <a:p>
            <a:pPr marL="342900" indent="-342900" rtl="0">
              <a:buFont typeface="Arial" panose="020B0604020202020204" pitchFamily="34" charset="0"/>
              <a:buChar char="•"/>
            </a:pPr>
            <a:r>
              <a:rPr lang="fr" sz="2200" b="0" i="0" dirty="0">
                <a:cs typeface="Arial" panose="020B0604020202020204" pitchFamily="34" charset="0"/>
              </a:rPr>
              <a:t>Le nettoyage et la désinfection de l’environnement, ainsi que la gestion des déchets, sont des composantes essentielles pour endiguer la transmission d’une maladie.</a:t>
            </a:r>
          </a:p>
          <a:p>
            <a:pPr rtl="0"/>
            <a:endParaRPr lang="en-US" sz="2200" b="0" i="0" dirty="0">
              <a:cs typeface="Arial" panose="020B0604020202020204" pitchFamily="34" charset="0"/>
            </a:endParaRPr>
          </a:p>
          <a:p>
            <a:pPr marL="342900" indent="-342900" rtl="0">
              <a:buFont typeface="Arial" panose="020B0604020202020204" pitchFamily="34" charset="0"/>
              <a:buChar char="•"/>
            </a:pPr>
            <a:r>
              <a:rPr lang="fr" sz="2200" b="0" i="0" dirty="0">
                <a:cs typeface="Arial" panose="020B0604020202020204" pitchFamily="34" charset="0"/>
              </a:rPr>
              <a:t>Le personnel chargé du nettoyage et de la désinfection de l’environnement doit porter </a:t>
            </a:r>
            <a:r>
              <a:rPr lang="fr" sz="2200" dirty="0">
                <a:cs typeface="Arial" panose="020B0604020202020204" pitchFamily="34" charset="0"/>
              </a:rPr>
              <a:t>l’</a:t>
            </a:r>
            <a:r>
              <a:rPr lang="fr" sz="2200" b="0" i="0" dirty="0">
                <a:cs typeface="Arial" panose="020B0604020202020204" pitchFamily="34" charset="0"/>
              </a:rPr>
              <a:t>EPI adapté et suivre des modes opératoires normalisés. </a:t>
            </a:r>
          </a:p>
          <a:p>
            <a:pPr marL="342900" indent="-342900" rtl="0">
              <a:buFont typeface="Arial" panose="020B0604020202020204" pitchFamily="34" charset="0"/>
              <a:buChar char="•"/>
            </a:pPr>
            <a:endParaRPr lang="en-US" sz="2200" b="0" i="0" dirty="0">
              <a:cs typeface="Arial" panose="020B0604020202020204" pitchFamily="34" charset="0"/>
            </a:endParaRPr>
          </a:p>
          <a:p>
            <a:pPr marL="342900" indent="-342900" rtl="0">
              <a:buFont typeface="Arial" panose="020B0604020202020204" pitchFamily="34" charset="0"/>
              <a:buChar char="•"/>
            </a:pPr>
            <a:r>
              <a:rPr lang="fr" sz="2200" b="0" i="0" dirty="0">
                <a:cs typeface="Arial" panose="020B0604020202020204" pitchFamily="34" charset="0"/>
              </a:rPr>
              <a:t>La formation du personnel et l’approvisionnement en fournitures doivent être réguliers et systématiques.</a:t>
            </a:r>
          </a:p>
        </p:txBody>
      </p:sp>
      <p:sp>
        <p:nvSpPr>
          <p:cNvPr id="425" name="Shape 425"/>
          <p:cNvSpPr>
            <a:spLocks noGrp="1"/>
          </p:cNvSpPr>
          <p:nvPr>
            <p:ph type="title" idx="4294967295"/>
            <p:custDataLst>
              <p:tags r:id="rId2"/>
            </p:custDataLst>
          </p:nvPr>
        </p:nvSpPr>
        <p:spPr>
          <a:xfrm>
            <a:off x="291702" y="702468"/>
            <a:ext cx="3070225" cy="493713"/>
          </a:xfrm>
          <a:ln w="12700">
            <a:miter lim="400000"/>
          </a:ln>
        </p:spPr>
        <p:txBody>
          <a:bodyPr lIns="45719" rIns="45719" rtlCol="0" anchor="ctr">
            <a:noAutofit/>
          </a:bodyPr>
          <a:lstStyle/>
          <a:p>
            <a:r>
              <a:rPr lang="fr" sz="2800" b="1" dirty="0">
                <a:latin typeface="+mn-lt"/>
                <a:cs typeface="Arial"/>
              </a:rPr>
              <a:t>Messages clés </a:t>
            </a:r>
            <a:endParaRPr lang="en-US" sz="2800" b="1" dirty="0">
              <a:latin typeface="+mn-lt"/>
              <a:cs typeface="Arial"/>
            </a:endParaRPr>
          </a:p>
        </p:txBody>
      </p:sp>
      <p:sp>
        <p:nvSpPr>
          <p:cNvPr id="3" name="Espace réservé du numéro de diapositive 2">
            <a:extLst>
              <a:ext uri="{FF2B5EF4-FFF2-40B4-BE49-F238E27FC236}">
                <a16:creationId xmlns:a16="http://schemas.microsoft.com/office/drawing/2014/main" id="{573AD2FB-6183-4C1E-A104-01A646D47E68}"/>
              </a:ext>
            </a:extLst>
          </p:cNvPr>
          <p:cNvSpPr>
            <a:spLocks noGrp="1"/>
          </p:cNvSpPr>
          <p:nvPr>
            <p:ph type="sldNum" sz="quarter" idx="4294967295"/>
            <p:custDataLst>
              <p:tags r:id="rId3"/>
            </p:custDataLst>
          </p:nvPr>
        </p:nvSpPr>
        <p:spPr>
          <a:xfrm>
            <a:off x="7040563" y="5314950"/>
            <a:ext cx="2103437" cy="207963"/>
          </a:xfrm>
          <a:prstGeom prst="rect">
            <a:avLst/>
          </a:prstGeom>
        </p:spPr>
        <p:txBody>
          <a:bodyPr rtlCol="0"/>
          <a:lstStyle/>
          <a:p>
            <a:pPr defTabSz="685800" rtl="0"/>
            <a:fld id="{B6F15528-21DE-4FAA-801E-634DDDAF4B2B}" type="slidenum">
              <a:rPr lang="en-US" sz="1350" kern="1200" smtClean="0">
                <a:solidFill>
                  <a:prstClr val="black">
                    <a:tint val="75000"/>
                  </a:prstClr>
                </a:solidFill>
                <a:ea typeface="+mn-ea"/>
                <a:cs typeface="+mn-cs"/>
              </a:rPr>
              <a:pPr defTabSz="685800" rtl="0"/>
              <a:t>37</a:t>
            </a:fld>
            <a:endParaRPr lang="fr-F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1115616" y="1849388"/>
            <a:ext cx="7406640" cy="857250"/>
          </a:xfrm>
          <a:prstGeom prst="rect">
            <a:avLst/>
          </a:prstGeom>
          <a:ln w="12700">
            <a:miter lim="400000"/>
          </a:ln>
        </p:spPr>
        <p:txBody>
          <a:bodyPr lIns="45719" rIns="45719" rtlCol="0" anchor="ctr">
            <a:noAutofit/>
          </a:bodyPr>
          <a:lstStyle>
            <a:lvl1pPr marL="0" marR="0" indent="0" algn="l" defTabSz="216991" latinLnBrk="0">
              <a:lnSpc>
                <a:spcPct val="90000"/>
              </a:lnSpc>
              <a:spcBef>
                <a:spcPts val="0"/>
              </a:spcBef>
              <a:spcAft>
                <a:spcPts val="0"/>
              </a:spcAft>
              <a:buClrTx/>
              <a:buSzTx/>
              <a:buFontTx/>
              <a:buNone/>
              <a:tabLst/>
              <a:defRPr sz="3200" b="1" i="0" u="none" strike="noStrike" cap="none" spc="0" baseline="0">
                <a:solidFill>
                  <a:srgbClr val="FFFFFF"/>
                </a:solidFill>
                <a:uFillTx/>
                <a:latin typeface="+mn-lt"/>
                <a:ea typeface="Source Sans Pro Bold"/>
                <a:cs typeface="Arial"/>
                <a:sym typeface="Source Sans Pro Bold"/>
              </a:defRPr>
            </a:lvl1pPr>
            <a:lvl2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 dirty="0"/>
              <a:t>4. Références et lignes directrices</a:t>
            </a:r>
          </a:p>
        </p:txBody>
      </p:sp>
    </p:spTree>
    <p:extLst>
      <p:ext uri="{BB962C8B-B14F-4D97-AF65-F5344CB8AC3E}">
        <p14:creationId xmlns:p14="http://schemas.microsoft.com/office/powerpoint/2010/main" val="123531537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CC1E3B-48F8-4BB3-B4F4-67E08F00BC75}"/>
              </a:ext>
            </a:extLst>
          </p:cNvPr>
          <p:cNvSpPr>
            <a:spLocks noGrp="1"/>
          </p:cNvSpPr>
          <p:nvPr>
            <p:custDataLst>
              <p:tags r:id="rId1"/>
            </p:custDataLst>
          </p:nvPr>
        </p:nvSpPr>
        <p:spPr bwMode="auto">
          <a:xfrm>
            <a:off x="3131839" y="386975"/>
            <a:ext cx="5688633" cy="491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285739" indent="-285739" algn="l" rtl="0" eaLnBrk="0" fontAlgn="base" hangingPunct="0">
              <a:spcBef>
                <a:spcPct val="20000"/>
              </a:spcBef>
              <a:spcAft>
                <a:spcPct val="0"/>
              </a:spcAft>
              <a:buFont typeface="Arial" charset="0"/>
              <a:buChar char="•"/>
              <a:defRPr sz="2700" kern="1200">
                <a:solidFill>
                  <a:srgbClr val="10253F"/>
                </a:solidFill>
                <a:latin typeface="Arial" pitchFamily="34" charset="0"/>
                <a:ea typeface="+mn-ea"/>
                <a:cs typeface="Arial" pitchFamily="34" charset="0"/>
              </a:defRPr>
            </a:lvl1pPr>
            <a:lvl2pPr marL="619100" indent="-238115" algn="l" rtl="0" eaLnBrk="0" fontAlgn="base" hangingPunct="0">
              <a:spcBef>
                <a:spcPct val="20000"/>
              </a:spcBef>
              <a:spcAft>
                <a:spcPct val="0"/>
              </a:spcAft>
              <a:buFont typeface="Arial" charset="0"/>
              <a:buChar char="–"/>
              <a:defRPr sz="2300" kern="1200">
                <a:solidFill>
                  <a:srgbClr val="10253F"/>
                </a:solidFill>
                <a:latin typeface="Arial" pitchFamily="34" charset="0"/>
                <a:ea typeface="+mn-ea"/>
                <a:cs typeface="Arial" pitchFamily="34" charset="0"/>
              </a:defRPr>
            </a:lvl2pPr>
            <a:lvl3pPr marL="952462" indent="-190492"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3pPr>
            <a:lvl4pPr marL="1333447" indent="-190492"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4pPr>
            <a:lvl5pPr marL="1714431" indent="-190492"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5pPr>
            <a:lvl6pPr marL="2095416"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700" kern="1200">
                <a:solidFill>
                  <a:schemeClr val="tx1"/>
                </a:solidFill>
                <a:latin typeface="+mn-lt"/>
                <a:ea typeface="+mn-ea"/>
                <a:cs typeface="+mn-cs"/>
              </a:defRPr>
            </a:lvl9pPr>
          </a:lstStyle>
          <a:p>
            <a:pPr marL="0" indent="0" rtl="0">
              <a:buNone/>
            </a:pPr>
            <a:r>
              <a:rPr lang="fr" sz="1200" dirty="0">
                <a:latin typeface="+mn-lt"/>
                <a:cs typeface="Arial"/>
              </a:rPr>
              <a:t>OMS, </a:t>
            </a:r>
            <a:r>
              <a:rPr lang="en" sz="1200" i="1" dirty="0">
                <a:latin typeface="+mn-lt"/>
                <a:cs typeface="Arial"/>
              </a:rPr>
              <a:t>Guide de déclassement des établissements de soins Ebola</a:t>
            </a:r>
            <a:r>
              <a:rPr lang="en" sz="1200" dirty="0">
                <a:latin typeface="+mn-lt"/>
                <a:cs typeface="Arial"/>
              </a:rPr>
              <a:t>. 2015.</a:t>
            </a:r>
            <a:endParaRPr lang="en-US" sz="1200" dirty="0">
              <a:latin typeface="+mn-lt"/>
            </a:endParaRPr>
          </a:p>
          <a:p>
            <a:pPr marL="0" indent="0" rtl="0">
              <a:buNone/>
            </a:pPr>
            <a:r>
              <a:rPr lang="fr" sz="1200" dirty="0">
                <a:latin typeface="+mn-lt"/>
                <a:cs typeface="Arial"/>
                <a:hlinkClick r:id="rId5">
                  <a:extLst>
                    <a:ext uri="{A12FA001-AC4F-418D-AE19-62706E023703}">
                      <ahyp:hlinkClr xmlns:ahyp="http://schemas.microsoft.com/office/drawing/2018/hyperlinkcolor" val="tx"/>
                    </a:ext>
                  </a:extLst>
                </a:hlinkClick>
              </a:rPr>
              <a:t>https://apps.who.int/iris/bitstream/handle/10665/181165/WHO_EVD_Guidance_Strategy_15.1_fre.pdf?sequence=1&amp;isAllowed=y</a:t>
            </a:r>
            <a:endParaRPr lang="en-US" sz="1200" dirty="0">
              <a:latin typeface="+mn-lt"/>
              <a:cs typeface="Arial"/>
            </a:endParaRPr>
          </a:p>
          <a:p>
            <a:pPr marL="0" indent="0" rtl="0">
              <a:buNone/>
            </a:pPr>
            <a:endParaRPr lang="en-US" sz="1200" dirty="0">
              <a:latin typeface="+mn-lt"/>
              <a:cs typeface="Arial"/>
            </a:endParaRPr>
          </a:p>
          <a:p>
            <a:pPr marL="0" indent="0" rtl="0">
              <a:buNone/>
            </a:pPr>
            <a:r>
              <a:rPr lang="fr" sz="1200" dirty="0">
                <a:latin typeface="+mn-lt"/>
                <a:cs typeface="Arial"/>
              </a:rPr>
              <a:t>OMS, </a:t>
            </a:r>
            <a:r>
              <a:rPr lang="en" sz="1200" i="1" dirty="0">
                <a:latin typeface="+mn-lt"/>
                <a:cs typeface="Arial"/>
              </a:rPr>
              <a:t>Prévention et contrôle de l’infection pour les soins aux cas suspects ou confirmés de fièvre hémorragique à filovirus dans les établissements de santé, avec un accent particulier sur le virus Ebola (guide provisoire)</a:t>
            </a:r>
            <a:r>
              <a:rPr lang="en" sz="1200" dirty="0">
                <a:latin typeface="+mn-lt"/>
                <a:cs typeface="Arial"/>
              </a:rPr>
              <a:t>. 2014. </a:t>
            </a:r>
            <a:endParaRPr lang="en-US" sz="1200" dirty="0">
              <a:latin typeface="+mn-lt"/>
            </a:endParaRPr>
          </a:p>
          <a:p>
            <a:pPr marL="0" indent="0" rtl="0">
              <a:buNone/>
            </a:pPr>
            <a:r>
              <a:rPr lang="fr" sz="1200" dirty="0">
                <a:latin typeface="+mn-lt"/>
                <a:cs typeface="Arial"/>
                <a:hlinkClick r:id="rId6"/>
              </a:rPr>
              <a:t>http://apps.who.int/iris/bitstream/10665/130596/1/WHO_HIS_SDS_2014.4_eng.pdf?ua=1&amp;ua=1&amp;ua=1 </a:t>
            </a:r>
            <a:endParaRPr lang="en-US" sz="1200" dirty="0">
              <a:latin typeface="+mn-lt"/>
            </a:endParaRPr>
          </a:p>
          <a:p>
            <a:pPr marL="0" indent="0" rtl="0">
              <a:buNone/>
            </a:pPr>
            <a:endParaRPr lang="fr-FR" sz="1200" dirty="0">
              <a:latin typeface="+mn-lt"/>
            </a:endParaRPr>
          </a:p>
          <a:p>
            <a:pPr marL="0" indent="0" rtl="0">
              <a:buNone/>
              <a:defRPr sz="1800"/>
            </a:pPr>
            <a:r>
              <a:rPr lang="en" sz="1200" i="1" dirty="0">
                <a:solidFill>
                  <a:srgbClr val="002060"/>
                </a:solidFill>
                <a:latin typeface="+mn-lt"/>
                <a:ea typeface="Calibri"/>
                <a:cs typeface="Arial"/>
                <a:sym typeface="Calibri"/>
              </a:rPr>
              <a:t>WHO Practical Guidelines for Infection Control in Health Care Facilities</a:t>
            </a:r>
            <a:r>
              <a:rPr lang="en" sz="1200" dirty="0">
                <a:solidFill>
                  <a:srgbClr val="002060"/>
                </a:solidFill>
                <a:latin typeface="+mn-lt"/>
                <a:ea typeface="Calibri"/>
                <a:cs typeface="Arial"/>
                <a:sym typeface="Calibri"/>
              </a:rPr>
              <a:t>. 2004.</a:t>
            </a:r>
            <a:endParaRPr lang="en-US" sz="1200" dirty="0">
              <a:solidFill>
                <a:srgbClr val="002060"/>
              </a:solidFill>
              <a:latin typeface="+mn-lt"/>
              <a:ea typeface="Calibri"/>
              <a:cs typeface="Arial"/>
            </a:endParaRPr>
          </a:p>
          <a:p>
            <a:pPr marL="0" indent="0" rtl="0">
              <a:buNone/>
              <a:defRPr sz="1800"/>
            </a:pPr>
            <a:r>
              <a:rPr lang="fr" sz="1200" dirty="0">
                <a:latin typeface="+mn-lt"/>
                <a:ea typeface="Calibri"/>
                <a:cs typeface="Arial"/>
                <a:sym typeface="Calibri"/>
                <a:hlinkClick r:id="rId7"/>
              </a:rPr>
              <a:t>https://apps.who.int/iris/bitstream/handle/10665/275799/9789242549836-fre.pdf?sequence=1&amp;isAllowed=y</a:t>
            </a:r>
            <a:endParaRPr lang="en-US" sz="1200" dirty="0">
              <a:latin typeface="+mn-lt"/>
              <a:ea typeface="Calibri"/>
            </a:endParaRPr>
          </a:p>
          <a:p>
            <a:pPr marL="0" indent="0" rtl="0">
              <a:buNone/>
              <a:defRPr sz="1800"/>
            </a:pPr>
            <a:endParaRPr lang="fr-FR" sz="1200" dirty="0">
              <a:solidFill>
                <a:srgbClr val="FFFFFF"/>
              </a:solidFill>
              <a:latin typeface="+mn-lt"/>
            </a:endParaRPr>
          </a:p>
          <a:p>
            <a:pPr marL="0" indent="0" rtl="0">
              <a:buNone/>
              <a:defRPr sz="1800"/>
            </a:pPr>
            <a:r>
              <a:rPr sz="1200" dirty="0">
                <a:latin typeface="+mn-lt"/>
              </a:rPr>
              <a:t>OMS, </a:t>
            </a:r>
            <a:r>
              <a:rPr sz="1200" i="1" dirty="0">
                <a:latin typeface="+mn-lt"/>
              </a:rPr>
              <a:t>La gestion </a:t>
            </a:r>
            <a:r>
              <a:rPr sz="1200" i="1" dirty="0" err="1">
                <a:latin typeface="+mn-lt"/>
              </a:rPr>
              <a:t>sécurisée</a:t>
            </a:r>
            <a:r>
              <a:rPr sz="1200" i="1" dirty="0">
                <a:latin typeface="+mn-lt"/>
              </a:rPr>
              <a:t> des </a:t>
            </a:r>
            <a:r>
              <a:rPr sz="1200" i="1" dirty="0" err="1">
                <a:latin typeface="+mn-lt"/>
              </a:rPr>
              <a:t>déchets</a:t>
            </a:r>
            <a:r>
              <a:rPr sz="1200" i="1" dirty="0">
                <a:latin typeface="+mn-lt"/>
              </a:rPr>
              <a:t> </a:t>
            </a:r>
            <a:r>
              <a:rPr sz="1200" i="1" dirty="0" err="1">
                <a:latin typeface="+mn-lt"/>
              </a:rPr>
              <a:t>médicaux</a:t>
            </a:r>
            <a:r>
              <a:rPr sz="1200" i="1" dirty="0">
                <a:latin typeface="+mn-lt"/>
              </a:rPr>
              <a:t> (</a:t>
            </a:r>
            <a:r>
              <a:rPr sz="1200" i="1" dirty="0" err="1">
                <a:latin typeface="+mn-lt"/>
              </a:rPr>
              <a:t>Déchets</a:t>
            </a:r>
            <a:r>
              <a:rPr sz="1200" i="1" dirty="0">
                <a:latin typeface="+mn-lt"/>
              </a:rPr>
              <a:t> </a:t>
            </a:r>
            <a:r>
              <a:rPr sz="1200" i="1" dirty="0" err="1">
                <a:latin typeface="+mn-lt"/>
              </a:rPr>
              <a:t>d’activités</a:t>
            </a:r>
            <a:r>
              <a:rPr sz="1200" i="1" dirty="0">
                <a:latin typeface="+mn-lt"/>
              </a:rPr>
              <a:t> de </a:t>
            </a:r>
            <a:r>
              <a:rPr sz="1200" i="1" dirty="0" err="1">
                <a:latin typeface="+mn-lt"/>
              </a:rPr>
              <a:t>soins</a:t>
            </a:r>
            <a:r>
              <a:rPr sz="1200" i="1" dirty="0">
                <a:latin typeface="+mn-lt"/>
              </a:rPr>
              <a:t>)</a:t>
            </a:r>
            <a:r>
              <a:rPr sz="1200" dirty="0">
                <a:latin typeface="+mn-lt"/>
              </a:rPr>
              <a:t> (version </a:t>
            </a:r>
            <a:r>
              <a:rPr sz="1200" dirty="0" err="1">
                <a:latin typeface="+mn-lt"/>
              </a:rPr>
              <a:t>intégrale</a:t>
            </a:r>
            <a:r>
              <a:rPr sz="1200" dirty="0">
                <a:latin typeface="+mn-lt"/>
              </a:rPr>
              <a:t> disponible </a:t>
            </a:r>
            <a:r>
              <a:rPr sz="1200" dirty="0" err="1">
                <a:latin typeface="+mn-lt"/>
              </a:rPr>
              <a:t>seulement</a:t>
            </a:r>
            <a:r>
              <a:rPr sz="1200" dirty="0">
                <a:latin typeface="+mn-lt"/>
              </a:rPr>
              <a:t> </a:t>
            </a:r>
            <a:r>
              <a:rPr sz="1200" dirty="0" err="1">
                <a:latin typeface="+mn-lt"/>
              </a:rPr>
              <a:t>en</a:t>
            </a:r>
            <a:r>
              <a:rPr sz="1200" dirty="0">
                <a:latin typeface="+mn-lt"/>
              </a:rPr>
              <a:t> </a:t>
            </a:r>
            <a:r>
              <a:rPr sz="1200" dirty="0" err="1">
                <a:latin typeface="+mn-lt"/>
              </a:rPr>
              <a:t>anglais</a:t>
            </a:r>
            <a:r>
              <a:rPr sz="1200" dirty="0">
                <a:latin typeface="+mn-lt"/>
              </a:rPr>
              <a:t>). 2014. </a:t>
            </a:r>
            <a:r>
              <a:rPr lang="fr" sz="1200" dirty="0">
                <a:latin typeface="+mn-lt"/>
                <a:ea typeface="Calibri"/>
                <a:cs typeface="Arial"/>
                <a:sym typeface="Calibri"/>
                <a:hlinkClick r:id="rId8"/>
              </a:rPr>
              <a:t>http://apps.who.int/iris/bitstream/10665/259491/1/WHO-FWC-WSH-17.05-eng.pdf?ua=1/</a:t>
            </a:r>
            <a:r>
              <a:rPr lang="fr" sz="1200" dirty="0">
                <a:solidFill>
                  <a:srgbClr val="FFFFFF"/>
                </a:solidFill>
                <a:latin typeface="+mn-lt"/>
                <a:ea typeface="Calibri"/>
                <a:cs typeface="Arial"/>
                <a:sym typeface="Calibri"/>
              </a:rPr>
              <a:t>.</a:t>
            </a:r>
            <a:endParaRPr lang="en-US" sz="1200" dirty="0">
              <a:solidFill>
                <a:srgbClr val="FFFFFF"/>
              </a:solidFill>
              <a:latin typeface="+mn-lt"/>
              <a:ea typeface="Calibri"/>
            </a:endParaRPr>
          </a:p>
          <a:p>
            <a:pPr marL="0" indent="0" rtl="0">
              <a:buNone/>
              <a:defRPr sz="1800"/>
            </a:pPr>
            <a:endParaRPr lang="en-US" sz="1200" dirty="0">
              <a:solidFill>
                <a:srgbClr val="FFFFFF"/>
              </a:solidFill>
              <a:latin typeface="+mn-lt"/>
              <a:ea typeface="Calibri"/>
              <a:cs typeface="Arial"/>
            </a:endParaRPr>
          </a:p>
          <a:p>
            <a:pPr marL="0" indent="0" rtl="0">
              <a:spcBef>
                <a:spcPts val="0"/>
              </a:spcBef>
              <a:spcAft>
                <a:spcPts val="0"/>
              </a:spcAft>
              <a:buNone/>
              <a:defRPr sz="1800"/>
            </a:pPr>
            <a:r>
              <a:rPr lang="fr" sz="1200" dirty="0">
                <a:latin typeface="+mn-lt"/>
                <a:ea typeface="Calibri"/>
                <a:cs typeface="Arial"/>
                <a:sym typeface="Calibri"/>
              </a:rPr>
              <a:t>OMS, « Nettoyage et désinfection des surfaces environnementales dans le cadre de la COVID-19 ».</a:t>
            </a:r>
            <a:endParaRPr lang="en-US" sz="1200" dirty="0">
              <a:latin typeface="+mn-lt"/>
              <a:ea typeface="Calibri"/>
              <a:cs typeface="Arial"/>
            </a:endParaRPr>
          </a:p>
          <a:p>
            <a:pPr marL="0" indent="0" rtl="0">
              <a:spcBef>
                <a:spcPts val="0"/>
              </a:spcBef>
              <a:spcAft>
                <a:spcPts val="0"/>
              </a:spcAft>
              <a:buNone/>
              <a:defRPr sz="1800"/>
            </a:pPr>
            <a:r>
              <a:rPr lang="fr-FR" sz="1200" dirty="0">
                <a:solidFill>
                  <a:srgbClr val="FF0000"/>
                </a:solidFill>
                <a:latin typeface="+mn-lt"/>
                <a:ea typeface="Calibri"/>
                <a:cs typeface="Arial"/>
                <a:sym typeface="Calibri"/>
                <a:hlinkClick r:id="rId9"/>
              </a:rPr>
              <a:t>https://apps.who.int/iris/bitstream/handle/10665/332167/WHO-2019-nCoV-Disinfection-2020.1-fre.pdf?sequence=1&amp;isAllowed=y</a:t>
            </a:r>
            <a:r>
              <a:rPr lang="fr" sz="1200" dirty="0">
                <a:solidFill>
                  <a:srgbClr val="FFFFFF"/>
                </a:solidFill>
                <a:latin typeface="+mn-lt"/>
                <a:ea typeface="Calibri"/>
                <a:cs typeface="Arial"/>
                <a:sym typeface="Calibri"/>
              </a:rPr>
              <a:t>. </a:t>
            </a:r>
            <a:endParaRPr lang="en-US" sz="1200" dirty="0">
              <a:solidFill>
                <a:srgbClr val="FFFFFF"/>
              </a:solidFill>
              <a:latin typeface="+mn-lt"/>
              <a:ea typeface="Calibri"/>
            </a:endParaRPr>
          </a:p>
          <a:p>
            <a:pPr marL="0" indent="0" rtl="0">
              <a:buNone/>
              <a:defRPr sz="1800"/>
            </a:pPr>
            <a:endParaRPr lang="en-US" sz="1200" dirty="0">
              <a:solidFill>
                <a:srgbClr val="FFFFFF"/>
              </a:solidFill>
              <a:ea typeface="Calibri"/>
              <a:sym typeface="Calibri"/>
            </a:endParaRPr>
          </a:p>
          <a:p>
            <a:pPr marL="0" indent="0" rtl="0">
              <a:buNone/>
            </a:pPr>
            <a:endParaRPr lang="en-US" sz="1200" dirty="0"/>
          </a:p>
          <a:p>
            <a:pPr marL="0" indent="0" rtl="0">
              <a:buNone/>
            </a:pPr>
            <a:endParaRPr lang="en-US" sz="1200" dirty="0"/>
          </a:p>
        </p:txBody>
      </p:sp>
      <p:sp>
        <p:nvSpPr>
          <p:cNvPr id="4" name="Rectangle 3">
            <a:extLst>
              <a:ext uri="{FF2B5EF4-FFF2-40B4-BE49-F238E27FC236}">
                <a16:creationId xmlns:a16="http://schemas.microsoft.com/office/drawing/2014/main" id="{8FBBF8CE-76BB-41A0-9397-99336DB2DC87}"/>
              </a:ext>
            </a:extLst>
          </p:cNvPr>
          <p:cNvSpPr/>
          <p:nvPr>
            <p:custDataLst>
              <p:tags r:id="rId2"/>
            </p:custDataLst>
          </p:nvPr>
        </p:nvSpPr>
        <p:spPr>
          <a:xfrm>
            <a:off x="107504" y="265212"/>
            <a:ext cx="2843807" cy="978729"/>
          </a:xfrm>
          <a:prstGeom prst="rect">
            <a:avLst/>
          </a:prstGeom>
          <a:ln w="12700">
            <a:miter lim="400000"/>
          </a:ln>
        </p:spPr>
        <p:txBody>
          <a:bodyPr lIns="45719" rIns="45719" rtlCol="0" anchor="ctr">
            <a:noAutofit/>
          </a:bodyPr>
          <a:lstStyle/>
          <a:p>
            <a:pPr algn="l" defTabSz="216991">
              <a:lnSpc>
                <a:spcPct val="90000"/>
              </a:lnSpc>
            </a:pPr>
            <a:r>
              <a:rPr lang="fr" b="1" dirty="0">
                <a:solidFill>
                  <a:srgbClr val="FFFFFF"/>
                </a:solidFill>
                <a:latin typeface="+mn-lt"/>
                <a:ea typeface="Source Sans Pro Bold"/>
                <a:cs typeface="Arial"/>
                <a:sym typeface="Source Sans Pro Bold"/>
              </a:rPr>
              <a:t>Références </a:t>
            </a:r>
          </a:p>
          <a:p>
            <a:pPr algn="l" defTabSz="216991">
              <a:lnSpc>
                <a:spcPct val="90000"/>
              </a:lnSpc>
            </a:pPr>
            <a:r>
              <a:rPr lang="fr" b="1" dirty="0">
                <a:solidFill>
                  <a:srgbClr val="FFFFFF"/>
                </a:solidFill>
                <a:latin typeface="+mn-lt"/>
                <a:ea typeface="Source Sans Pro Bold"/>
                <a:cs typeface="Arial"/>
                <a:sym typeface="Source Sans Pro Bold"/>
              </a:rPr>
              <a:t>et lignes directrices </a:t>
            </a:r>
            <a:endParaRPr lang="en-US" b="1" dirty="0">
              <a:solidFill>
                <a:srgbClr val="FFFFFF"/>
              </a:solidFill>
              <a:latin typeface="+mn-lt"/>
              <a:ea typeface="Source Sans Pro Bold"/>
              <a:cs typeface="Arial"/>
              <a:sym typeface="Source Sans Pro Bold"/>
            </a:endParaRPr>
          </a:p>
        </p:txBody>
      </p:sp>
    </p:spTree>
    <p:extLst>
      <p:ext uri="{BB962C8B-B14F-4D97-AF65-F5344CB8AC3E}">
        <p14:creationId xmlns:p14="http://schemas.microsoft.com/office/powerpoint/2010/main" val="359854125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87D48F9-8FA2-46FA-9DEE-6D096CAFC3C7}"/>
              </a:ext>
            </a:extLst>
          </p:cNvPr>
          <p:cNvSpPr>
            <a:spLocks noGrp="1"/>
          </p:cNvSpPr>
          <p:nvPr>
            <p:custDataLst>
              <p:tags r:id="rId1"/>
            </p:custDataLst>
          </p:nvPr>
        </p:nvSpPr>
        <p:spPr bwMode="auto">
          <a:xfrm>
            <a:off x="1133475" y="1943101"/>
            <a:ext cx="61722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5763" indent="-385763" rtl="0">
              <a:buFont typeface="+mj-lt"/>
              <a:buAutoNum type="arabicPeriod"/>
            </a:pPr>
            <a:endParaRPr lang="fr-FR" sz="1800">
              <a:solidFill>
                <a:schemeClr val="tx1"/>
              </a:solidFill>
              <a:latin typeface="+mn-lt"/>
              <a:cs typeface="Times New Roman"/>
            </a:endParaRPr>
          </a:p>
        </p:txBody>
      </p:sp>
      <p:sp>
        <p:nvSpPr>
          <p:cNvPr id="5" name="Google Shape;307;p8">
            <a:extLst>
              <a:ext uri="{FF2B5EF4-FFF2-40B4-BE49-F238E27FC236}">
                <a16:creationId xmlns:a16="http://schemas.microsoft.com/office/drawing/2014/main" id="{E5C692D0-2DB3-48AC-ACA2-69BD41700619}"/>
              </a:ext>
            </a:extLst>
          </p:cNvPr>
          <p:cNvSpPr txBox="1">
            <a:spLocks/>
          </p:cNvSpPr>
          <p:nvPr>
            <p:custDataLst>
              <p:tags r:id="rId2"/>
            </p:custDataLst>
          </p:nvPr>
        </p:nvSpPr>
        <p:spPr bwMode="auto">
          <a:xfrm>
            <a:off x="251520" y="-310852"/>
            <a:ext cx="3059831" cy="149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13500" tIns="0" rIns="270000" bIns="0" numCol="1" rtlCol="0" anchor="b" anchorCtr="0" compatLnSpc="1">
            <a:prstTxWarp prst="textNoShape">
              <a:avLst/>
            </a:prstTxWarp>
            <a:noAutofit/>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rtl="0">
              <a:spcBef>
                <a:spcPts val="0"/>
              </a:spcBef>
              <a:buClr>
                <a:srgbClr val="0092CC"/>
              </a:buClr>
              <a:buSzPts val="3200"/>
            </a:pPr>
            <a:r>
              <a:rPr lang="fr" sz="2800" dirty="0">
                <a:solidFill>
                  <a:schemeClr val="bg1"/>
                </a:solidFill>
                <a:latin typeface="+mn-lt"/>
                <a:cs typeface="Arial"/>
              </a:rPr>
              <a:t>Objectifs d’apprentissage</a:t>
            </a:r>
            <a:endParaRPr lang="fr-FR" sz="2800" dirty="0">
              <a:solidFill>
                <a:schemeClr val="bg1"/>
              </a:solidFill>
              <a:latin typeface="+mn-lt"/>
            </a:endParaRPr>
          </a:p>
        </p:txBody>
      </p:sp>
      <p:sp>
        <p:nvSpPr>
          <p:cNvPr id="2" name="Shape 139">
            <a:extLst>
              <a:ext uri="{FF2B5EF4-FFF2-40B4-BE49-F238E27FC236}">
                <a16:creationId xmlns:a16="http://schemas.microsoft.com/office/drawing/2014/main" id="{3689CDF0-66A6-41DE-82FA-D562A72C20F1}"/>
              </a:ext>
            </a:extLst>
          </p:cNvPr>
          <p:cNvSpPr txBox="1">
            <a:spLocks/>
          </p:cNvSpPr>
          <p:nvPr>
            <p:custDataLst>
              <p:tags r:id="rId3"/>
            </p:custDataLst>
          </p:nvPr>
        </p:nvSpPr>
        <p:spPr bwMode="auto">
          <a:xfrm>
            <a:off x="3131839" y="1314088"/>
            <a:ext cx="5602623" cy="34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fontScale="62500" lnSpcReduction="20000"/>
          </a:bodyPr>
          <a:lstStyle>
            <a:lvl1pPr marL="411480" indent="-41148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1pPr>
            <a:lvl2pPr marL="891540" indent="-34290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2pPr>
            <a:lvl3pPr marL="1371600" indent="-27432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3pPr>
            <a:lvl4pPr marL="192024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4pPr>
            <a:lvl5pPr marL="246888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rtl="0">
              <a:lnSpc>
                <a:spcPct val="120000"/>
              </a:lnSpc>
              <a:spcBef>
                <a:spcPts val="375"/>
              </a:spcBef>
              <a:buNone/>
              <a:defRPr sz="1800"/>
            </a:pPr>
            <a:r>
              <a:rPr lang="fr" sz="2800" b="1" dirty="0">
                <a:solidFill>
                  <a:schemeClr val="tx1"/>
                </a:solidFill>
                <a:latin typeface="+mn-lt"/>
                <a:cs typeface="+mn-cs"/>
                <a:sym typeface="Verdana"/>
              </a:rPr>
              <a:t>À l’issue de cette séance, vous saurez :</a:t>
            </a:r>
          </a:p>
          <a:p>
            <a:pPr marL="0" indent="0" defTabSz="289320">
              <a:lnSpc>
                <a:spcPct val="120000"/>
              </a:lnSpc>
              <a:spcBef>
                <a:spcPts val="375"/>
              </a:spcBef>
              <a:buNone/>
              <a:defRPr sz="1800"/>
            </a:pPr>
            <a:endParaRPr lang="fr" sz="2800" b="1" dirty="0">
              <a:solidFill>
                <a:schemeClr val="tx1"/>
              </a:solidFill>
              <a:latin typeface="+mn-lt"/>
              <a:cs typeface="+mn-cs"/>
              <a:sym typeface="Verdana"/>
            </a:endParaRPr>
          </a:p>
          <a:p>
            <a:pPr marL="254000" indent="-254000" defTabSz="289320">
              <a:lnSpc>
                <a:spcPct val="120000"/>
              </a:lnSpc>
              <a:spcBef>
                <a:spcPts val="500"/>
              </a:spcBef>
              <a:spcAft>
                <a:spcPts val="0"/>
              </a:spcAft>
              <a:buClr>
                <a:srgbClr val="65A000"/>
              </a:buClr>
              <a:buSzPct val="100000"/>
              <a:buFont typeface="Arial"/>
              <a:buChar char="•"/>
              <a:defRPr sz="1800"/>
            </a:pPr>
            <a:r>
              <a:rPr lang="fr" sz="2800" dirty="0">
                <a:solidFill>
                  <a:srgbClr val="000000"/>
                </a:solidFill>
                <a:latin typeface="+mn-lt"/>
                <a:cs typeface="+mn-cs"/>
                <a:sym typeface="Verdana"/>
              </a:rPr>
              <a:t>Expliquer l’importance du nettoyage et de la désinfection de l’environnement, et la différence entre ces deux procédures.</a:t>
            </a:r>
          </a:p>
          <a:p>
            <a:pPr marL="254000" indent="-254000" defTabSz="289320">
              <a:lnSpc>
                <a:spcPct val="120000"/>
              </a:lnSpc>
              <a:spcBef>
                <a:spcPts val="500"/>
              </a:spcBef>
              <a:spcAft>
                <a:spcPts val="0"/>
              </a:spcAft>
              <a:buClr>
                <a:srgbClr val="65A000"/>
              </a:buClr>
              <a:buSzPct val="100000"/>
              <a:buFont typeface="Arial"/>
              <a:buChar char="•"/>
              <a:defRPr sz="1800"/>
            </a:pPr>
            <a:r>
              <a:rPr lang="fr" sz="2800" dirty="0">
                <a:solidFill>
                  <a:srgbClr val="000000"/>
                </a:solidFill>
                <a:latin typeface="+mn-lt"/>
                <a:cs typeface="+mn-cs"/>
                <a:sym typeface="Verdana"/>
              </a:rPr>
              <a:t>Déterminer l’EPI adapté pour effectuer le nettoyage et la désinfection en toute sécurité. </a:t>
            </a:r>
          </a:p>
          <a:p>
            <a:pPr marL="254000" indent="-254000" defTabSz="289320">
              <a:lnSpc>
                <a:spcPct val="120000"/>
              </a:lnSpc>
              <a:spcBef>
                <a:spcPts val="500"/>
              </a:spcBef>
              <a:spcAft>
                <a:spcPts val="0"/>
              </a:spcAft>
              <a:buClr>
                <a:srgbClr val="65A000"/>
              </a:buClr>
              <a:buSzPct val="100000"/>
              <a:buFont typeface="Arial"/>
              <a:buChar char="•"/>
              <a:defRPr sz="1800"/>
            </a:pPr>
            <a:r>
              <a:rPr lang="fr" sz="2800" dirty="0">
                <a:solidFill>
                  <a:srgbClr val="000000"/>
                </a:solidFill>
                <a:latin typeface="+mn-lt"/>
                <a:cs typeface="+mn-cs"/>
                <a:sym typeface="Verdana"/>
              </a:rPr>
              <a:t>Expliquer les procédures systématiques de nettoyage et de désinfection dans un environnement de soins. </a:t>
            </a:r>
          </a:p>
          <a:p>
            <a:pPr marL="254000" indent="-254000" defTabSz="289320">
              <a:lnSpc>
                <a:spcPct val="120000"/>
              </a:lnSpc>
              <a:spcBef>
                <a:spcPts val="500"/>
              </a:spcBef>
              <a:spcAft>
                <a:spcPts val="0"/>
              </a:spcAft>
              <a:buClr>
                <a:srgbClr val="65A000"/>
              </a:buClr>
              <a:buSzPct val="100000"/>
              <a:buFont typeface="Arial"/>
              <a:buChar char="•"/>
              <a:defRPr sz="1800"/>
            </a:pPr>
            <a:r>
              <a:rPr lang="fr" sz="2800" dirty="0">
                <a:solidFill>
                  <a:srgbClr val="000000"/>
                </a:solidFill>
                <a:latin typeface="+mn-lt"/>
                <a:cs typeface="+mn-cs"/>
                <a:sym typeface="Verdana"/>
              </a:rPr>
              <a:t>Décrire les stratégies appropriées de gestion des déchets : séparation, transport et élimination.</a:t>
            </a:r>
            <a:endParaRPr lang="en-US" sz="2800" dirty="0">
              <a:solidFill>
                <a:srgbClr val="000000"/>
              </a:solidFill>
              <a:latin typeface="+mn-lt"/>
              <a:cs typeface="+mn-cs"/>
              <a:sym typeface="Source Sans Pro Regular"/>
            </a:endParaRPr>
          </a:p>
          <a:p>
            <a:pPr marL="293370" indent="-293370" rtl="0">
              <a:spcBef>
                <a:spcPts val="375"/>
              </a:spcBef>
              <a:buFont typeface="Arial"/>
              <a:buChar char="•"/>
              <a:defRPr sz="1800"/>
            </a:pPr>
            <a:endParaRPr lang="fr-FR" sz="2100" dirty="0">
              <a:latin typeface="Arial"/>
              <a:ea typeface="Verdana"/>
              <a:cs typeface="Arial"/>
            </a:endParaRPr>
          </a:p>
        </p:txBody>
      </p:sp>
    </p:spTree>
    <p:extLst>
      <p:ext uri="{BB962C8B-B14F-4D97-AF65-F5344CB8AC3E}">
        <p14:creationId xmlns:p14="http://schemas.microsoft.com/office/powerpoint/2010/main" val="71070645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868680" y="1849388"/>
            <a:ext cx="7406640" cy="857250"/>
          </a:xfrm>
          <a:prstGeom prst="rect">
            <a:avLst/>
          </a:prstGeom>
          <a:ln w="12700">
            <a:miter lim="400000"/>
          </a:ln>
        </p:spPr>
        <p:txBody>
          <a:bodyPr lIns="45719" rIns="45719" rtlCol="0" anchor="ctr">
            <a:noAutofit/>
          </a:bodyPr>
          <a:lstStyle>
            <a:lvl1pPr marL="0" marR="0" indent="0" algn="l" defTabSz="216991" latinLnBrk="0">
              <a:lnSpc>
                <a:spcPct val="90000"/>
              </a:lnSpc>
              <a:spcBef>
                <a:spcPts val="0"/>
              </a:spcBef>
              <a:spcAft>
                <a:spcPts val="0"/>
              </a:spcAft>
              <a:buClrTx/>
              <a:buSzTx/>
              <a:buFontTx/>
              <a:buNone/>
              <a:tabLst/>
              <a:defRPr sz="3200" b="1" i="0" u="none" strike="noStrike" cap="none" spc="0" baseline="0">
                <a:solidFill>
                  <a:srgbClr val="FFFFFF"/>
                </a:solidFill>
                <a:uFillTx/>
                <a:latin typeface="+mn-lt"/>
                <a:ea typeface="Source Sans Pro Bold"/>
                <a:cs typeface="Arial"/>
                <a:sym typeface="Source Sans Pro Bold"/>
              </a:defRPr>
            </a:lvl1pPr>
            <a:lvl2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latinLnBrk="0">
              <a:lnSpc>
                <a:spcPct val="90000"/>
              </a:lnSpc>
              <a:spcBef>
                <a:spcPts val="0"/>
              </a:spcBef>
              <a:spcAft>
                <a:spcPts val="0"/>
              </a:spcAft>
              <a:buClrTx/>
              <a:buSzTx/>
              <a:buFontTx/>
              <a:buNone/>
              <a:tabLst/>
              <a:defRPr b="0" i="0" u="none" strike="noStrike" cap="none" spc="0" baseline="0">
                <a:solidFill>
                  <a:srgbClr val="FFFFFF"/>
                </a:solidFill>
                <a:uFillTx/>
                <a:latin typeface="Source Sans Pro Bold"/>
                <a:ea typeface="Source Sans Pro Bold"/>
                <a:cs typeface="Source Sans Pro Bold"/>
                <a:sym typeface="Source Sans Pro Bold"/>
              </a:defRPr>
            </a:lvl9pPr>
          </a:lstStyle>
          <a:p>
            <a:pPr algn="ctr"/>
            <a:r>
              <a:rPr lang="fr" dirty="0"/>
              <a:t>5. Autres ressources d’apprentissage</a:t>
            </a:r>
          </a:p>
        </p:txBody>
      </p:sp>
    </p:spTree>
    <p:extLst>
      <p:ext uri="{BB962C8B-B14F-4D97-AF65-F5344CB8AC3E}">
        <p14:creationId xmlns:p14="http://schemas.microsoft.com/office/powerpoint/2010/main" val="20297006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3" name="Text Placeholder 2">
            <a:extLst>
              <a:ext uri="{FF2B5EF4-FFF2-40B4-BE49-F238E27FC236}">
                <a16:creationId xmlns:a16="http://schemas.microsoft.com/office/drawing/2014/main" id="{874EAF50-E242-47E3-8C27-EA066C4E402B}"/>
              </a:ext>
            </a:extLst>
          </p:cNvPr>
          <p:cNvSpPr>
            <a:spLocks noGrp="1"/>
          </p:cNvSpPr>
          <p:nvPr>
            <p:ph type="body" idx="1"/>
            <p:custDataLst>
              <p:tags r:id="rId1"/>
            </p:custDataLst>
          </p:nvPr>
        </p:nvSpPr>
        <p:spPr>
          <a:xfrm>
            <a:off x="3203848" y="2235948"/>
            <a:ext cx="5647136" cy="1243104"/>
          </a:xfrm>
        </p:spPr>
        <p:txBody>
          <a:bodyPr rtlCol="0"/>
          <a:lstStyle/>
          <a:p>
            <a:pPr marL="0" indent="0" rtl="0">
              <a:buNone/>
            </a:pPr>
            <a:r>
              <a:rPr lang="fr" dirty="0">
                <a:solidFill>
                  <a:srgbClr val="002060"/>
                </a:solidFill>
                <a:cs typeface="Arial"/>
              </a:rPr>
              <a:t>Précautions standard : Formation en ligne sur la gestion des déchets</a:t>
            </a:r>
            <a:endParaRPr lang="en-US" dirty="0"/>
          </a:p>
          <a:p>
            <a:pPr marL="0" indent="0" rtl="0">
              <a:buNone/>
            </a:pPr>
            <a:r>
              <a:rPr lang="fr" b="0" i="0" dirty="0">
                <a:hlinkClick r:id="rId6"/>
              </a:rPr>
              <a:t>https://openwho.org/courses/IPC-WM-EN</a:t>
            </a:r>
            <a:endParaRPr lang="en-US" b="0" i="0" dirty="0"/>
          </a:p>
          <a:p>
            <a:pPr marL="0" indent="0" rtl="0">
              <a:spcBef>
                <a:spcPts val="0"/>
              </a:spcBef>
              <a:buNone/>
            </a:pPr>
            <a:endParaRPr lang="en-US" sz="1800" b="0" i="0" dirty="0"/>
          </a:p>
        </p:txBody>
      </p:sp>
      <p:sp>
        <p:nvSpPr>
          <p:cNvPr id="5" name="Espace réservé du numéro de diapositive 4">
            <a:extLst>
              <a:ext uri="{FF2B5EF4-FFF2-40B4-BE49-F238E27FC236}">
                <a16:creationId xmlns:a16="http://schemas.microsoft.com/office/drawing/2014/main" id="{6D1DE079-C37D-4226-9654-7520AC8C4534}"/>
              </a:ext>
            </a:extLst>
          </p:cNvPr>
          <p:cNvSpPr>
            <a:spLocks noGrp="1"/>
          </p:cNvSpPr>
          <p:nvPr>
            <p:ph type="sldNum" idx="4294967295"/>
            <p:custDataLst>
              <p:tags r:id="rId2"/>
            </p:custDataLst>
          </p:nvPr>
        </p:nvSpPr>
        <p:spPr>
          <a:xfrm>
            <a:off x="8926513" y="5489575"/>
            <a:ext cx="217487" cy="150813"/>
          </a:xfrm>
          <a:prstGeom prst="rect">
            <a:avLst/>
          </a:prstGeom>
        </p:spPr>
        <p:txBody>
          <a:bodyPr rtlCol="0"/>
          <a:lstStyle/>
          <a:p>
            <a:pPr defTabSz="685800" rtl="0"/>
            <a:fld id="{00000000-1234-1234-1234-123412341234}" type="slidenum">
              <a:rPr lang="en-US" sz="1350" kern="1200" smtClean="0">
                <a:solidFill>
                  <a:prstClr val="black">
                    <a:tint val="75000"/>
                  </a:prstClr>
                </a:solidFill>
                <a:ea typeface="+mn-ea"/>
                <a:cs typeface="+mn-cs"/>
              </a:rPr>
              <a:pPr defTabSz="685800" rtl="0"/>
              <a:t>41</a:t>
            </a:fld>
            <a:endParaRPr lang="fr-FR"/>
          </a:p>
        </p:txBody>
      </p:sp>
      <p:sp>
        <p:nvSpPr>
          <p:cNvPr id="4" name="Rectangle 3">
            <a:extLst>
              <a:ext uri="{FF2B5EF4-FFF2-40B4-BE49-F238E27FC236}">
                <a16:creationId xmlns:a16="http://schemas.microsoft.com/office/drawing/2014/main" id="{8FBBF8CE-76BB-41A0-9397-99336DB2DC87}"/>
              </a:ext>
            </a:extLst>
          </p:cNvPr>
          <p:cNvSpPr/>
          <p:nvPr>
            <p:custDataLst>
              <p:tags r:id="rId3"/>
            </p:custDataLst>
          </p:nvPr>
        </p:nvSpPr>
        <p:spPr>
          <a:xfrm>
            <a:off x="251520" y="390260"/>
            <a:ext cx="3195484" cy="971653"/>
          </a:xfrm>
          <a:prstGeom prst="rect">
            <a:avLst/>
          </a:prstGeom>
          <a:ln w="12700">
            <a:miter lim="400000"/>
          </a:ln>
        </p:spPr>
        <p:txBody>
          <a:bodyPr lIns="45719" rIns="45719" rtlCol="0" anchor="ctr">
            <a:noAutofit/>
          </a:bodyPr>
          <a:lstStyle/>
          <a:p>
            <a:pPr algn="l" defTabSz="216991">
              <a:lnSpc>
                <a:spcPct val="90000"/>
              </a:lnSpc>
            </a:pPr>
            <a:r>
              <a:rPr lang="fr" b="1" dirty="0">
                <a:solidFill>
                  <a:srgbClr val="FFFFFF"/>
                </a:solidFill>
                <a:latin typeface="+mn-lt"/>
                <a:ea typeface="Source Sans Pro Bold"/>
                <a:cs typeface="Arial"/>
                <a:sym typeface="Source Sans Pro Bold"/>
              </a:rPr>
              <a:t>Autres ressources d’apprentissage</a:t>
            </a:r>
            <a:endParaRPr lang="en-US" b="1" dirty="0">
              <a:solidFill>
                <a:srgbClr val="FFFFFF"/>
              </a:solidFill>
              <a:latin typeface="+mn-lt"/>
              <a:ea typeface="Source Sans Pro Bold"/>
              <a:cs typeface="Arial"/>
              <a:sym typeface="Source Sans Pro Bold"/>
            </a:endParaRPr>
          </a:p>
        </p:txBody>
      </p:sp>
    </p:spTree>
    <p:extLst>
      <p:ext uri="{BB962C8B-B14F-4D97-AF65-F5344CB8AC3E}">
        <p14:creationId xmlns:p14="http://schemas.microsoft.com/office/powerpoint/2010/main" val="3774726176"/>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Google Shape;300;p7"/>
          <p:cNvSpPr txBox="1">
            <a:spLocks noGrp="1"/>
          </p:cNvSpPr>
          <p:nvPr>
            <p:ph type="title" idx="4294967295"/>
          </p:nvPr>
        </p:nvSpPr>
        <p:spPr>
          <a:xfrm>
            <a:off x="2051720" y="1849388"/>
            <a:ext cx="5241131" cy="683419"/>
          </a:xfrm>
          <a:prstGeom prst="rect">
            <a:avLst/>
          </a:prstGeom>
        </p:spPr>
        <p:txBody>
          <a:bodyPr lIns="75937" tIns="75937" rIns="75937" bIns="75937" anchor="t">
            <a:noAutofit/>
          </a:bodyPr>
          <a:lstStyle/>
          <a:p>
            <a:pPr algn="ctr" defTabSz="157862">
              <a:defRPr sz="3104"/>
            </a:pPr>
            <a:r>
              <a:rPr lang="fr" sz="4800" b="1" dirty="0"/>
              <a:t>Merci !</a:t>
            </a:r>
            <a:endParaRPr lang="fr-FR" sz="4800" dirty="0"/>
          </a:p>
        </p:txBody>
      </p:sp>
    </p:spTree>
    <p:extLst>
      <p:ext uri="{BB962C8B-B14F-4D97-AF65-F5344CB8AC3E}">
        <p14:creationId xmlns:p14="http://schemas.microsoft.com/office/powerpoint/2010/main" val="148739959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124106" y="576949"/>
            <a:ext cx="8898397" cy="3788814"/>
          </a:xfrm>
        </p:spPr>
        <p:txBody>
          <a:bodyPr vert="horz" wrap="square" lIns="10125" tIns="0" rIns="10125" bIns="0" numCol="1" rtlCol="0" anchor="t" anchorCtr="0" compatLnSpc="1">
            <a:prstTxWarp prst="textNoShape">
              <a:avLst/>
            </a:prstTxWarp>
            <a:noAutofit/>
          </a:bodyPr>
          <a:lstStyle/>
          <a:p>
            <a:pPr marL="0" indent="0">
              <a:buNone/>
            </a:pPr>
            <a:r>
              <a:rPr lang="fr" sz="1400" b="1" dirty="0">
                <a:cs typeface="Arial"/>
              </a:rPr>
              <a:t>Plateforme d’apprentissage de l’OMS sur la sécurité sanitaire – Supports de formation</a:t>
            </a:r>
          </a:p>
          <a:p>
            <a:pPr marL="0" indent="0">
              <a:buNone/>
            </a:pPr>
            <a:endParaRPr lang="en-US" sz="1400" dirty="0">
              <a:cs typeface="Arial"/>
            </a:endParaRPr>
          </a:p>
          <a:p>
            <a:pPr marL="0" indent="0">
              <a:buNone/>
            </a:pPr>
            <a:r>
              <a:rPr lang="fr" sz="1400" dirty="0">
                <a:cs typeface="Arial"/>
              </a:rPr>
              <a:t>Les présents supports de formation sont la propriété de © l’Organisation mondiale de la Santé (OMS), 2022. Tous droits réservés.</a:t>
            </a:r>
          </a:p>
          <a:p>
            <a:pPr marL="0" indent="0">
              <a:buNone/>
            </a:pPr>
            <a:r>
              <a:rPr lang="fr" sz="1400" dirty="0">
                <a:cs typeface="Arial"/>
              </a:rPr>
              <a:t>Votre utilisation des présents supports est soumise aux conditions d’utilisation de la « </a:t>
            </a:r>
            <a:r>
              <a:rPr lang="fr" sz="1400" u="sng" dirty="0">
                <a:cs typeface="Arial"/>
                <a:hlinkClick r:id="rId3"/>
              </a:rPr>
              <a:t>Plateforme d’apprentissage de l’OMS sur la sécurité sanitaire – Supports de formation</a:t>
            </a:r>
            <a:r>
              <a:rPr lang="fr" sz="1400" dirty="0">
                <a:cs typeface="Arial"/>
              </a:rPr>
              <a:t> », que vous avez acceptées en les téléchargeant, et qui sont disponibles sur la Plateforme d’apprentissage sur la sécurité sanitaire à l’adresse suivante : </a:t>
            </a:r>
            <a:r>
              <a:rPr lang="fr" sz="1400" u="sng" dirty="0">
                <a:cs typeface="Arial"/>
                <a:hlinkClick r:id="rId4"/>
              </a:rPr>
              <a:t>https://extranet.who.int/hslp</a:t>
            </a:r>
            <a:r>
              <a:rPr lang="fr" sz="1400" dirty="0">
                <a:cs typeface="Arial"/>
              </a:rPr>
              <a:t>.  </a:t>
            </a:r>
            <a:endParaRPr lang="en-US" sz="1400" dirty="0"/>
          </a:p>
          <a:p>
            <a:pPr marL="53975" indent="-53975"/>
            <a:endParaRPr lang="en-US" sz="1400" dirty="0"/>
          </a:p>
          <a:p>
            <a:pPr marL="0" indent="0">
              <a:buNone/>
            </a:pPr>
            <a:r>
              <a:rPr lang="fr" sz="14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400" dirty="0"/>
          </a:p>
          <a:p>
            <a:pPr marL="53975" indent="-53975"/>
            <a:endParaRPr lang="en-US" sz="1400" dirty="0"/>
          </a:p>
          <a:p>
            <a:pPr marL="0" indent="0">
              <a:buNone/>
            </a:pPr>
            <a:r>
              <a:rPr lang="fr" sz="14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400" dirty="0">
                <a:cs typeface="Arial"/>
              </a:rPr>
              <a:t>https://extranet.who.int/hslp/</a:t>
            </a:r>
            <a:r>
              <a:rPr lang="fr" sz="14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endParaRPr lang="fr" sz="1400" dirty="0">
              <a:cs typeface="Times New Roman"/>
            </a:endParaRPr>
          </a:p>
          <a:p>
            <a:pPr marL="0" indent="0">
              <a:buNone/>
            </a:pPr>
            <a:r>
              <a:rPr lang="fr" sz="1400" dirty="0">
                <a:cs typeface="Arial"/>
              </a:rPr>
              <a:t>En outre, nous vous invitons à informer l’OMS de toute modification de ces documents utilisés à des fins publiques, d’archivage ou de formation continue, en envoyant un courrier électronique à l’adresse suivante : </a:t>
            </a:r>
            <a:r>
              <a:rPr lang="fr" sz="1400" u="sng" dirty="0">
                <a:solidFill>
                  <a:srgbClr val="0563C1"/>
                </a:solidFill>
                <a:cs typeface="Arial"/>
                <a:hlinkClick r:id="rId5"/>
              </a:rPr>
              <a:t>ihrhrt@who.int</a:t>
            </a:r>
            <a:r>
              <a:rPr lang="fr" sz="1400" dirty="0">
                <a:cs typeface="Arial"/>
              </a:rPr>
              <a:t>.</a:t>
            </a:r>
            <a:endParaRPr lang="en-US" sz="1400" dirty="0">
              <a:cs typeface="Arial"/>
            </a:endParaRPr>
          </a:p>
          <a:p>
            <a:pPr marL="53975" indent="-53975" rtl="0"/>
            <a:endParaRPr lang="en-US" dirty="0"/>
          </a:p>
        </p:txBody>
      </p:sp>
      <p:sp>
        <p:nvSpPr>
          <p:cNvPr id="2" name="TextBox 1">
            <a:extLst>
              <a:ext uri="{FF2B5EF4-FFF2-40B4-BE49-F238E27FC236}">
                <a16:creationId xmlns:a16="http://schemas.microsoft.com/office/drawing/2014/main" id="{696EDBA4-AF49-4151-92B0-21B734C85DCE}"/>
              </a:ext>
            </a:extLst>
          </p:cNvPr>
          <p:cNvSpPr txBox="1"/>
          <p:nvPr/>
        </p:nvSpPr>
        <p:spPr>
          <a:xfrm>
            <a:off x="12944" y="27706"/>
            <a:ext cx="4358884" cy="4385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algn="l" hangingPunct="0"/>
            <a:r>
              <a:rPr lang="fr-FR" b="1" kern="1200" dirty="0">
                <a:solidFill>
                  <a:srgbClr val="FFFFFF"/>
                </a:solidFill>
                <a:latin typeface="Source Sans Pro Regular"/>
                <a:ea typeface="Calibri"/>
                <a:cs typeface="Calibri"/>
                <a:sym typeface="Calibri"/>
              </a:rPr>
              <a:t>Clause de non-responsabilité</a:t>
            </a:r>
            <a:endParaRPr lang="en-US" b="1" kern="1200" dirty="0">
              <a:solidFill>
                <a:srgbClr val="FFFFFF"/>
              </a:solidFill>
              <a:latin typeface="Source Sans Pro Regular"/>
              <a:ea typeface="Calibri"/>
              <a:cs typeface="Calibri"/>
              <a:sym typeface="Calibri"/>
            </a:endParaRPr>
          </a:p>
        </p:txBody>
      </p:sp>
    </p:spTree>
    <p:extLst>
      <p:ext uri="{BB962C8B-B14F-4D97-AF65-F5344CB8AC3E}">
        <p14:creationId xmlns:p14="http://schemas.microsoft.com/office/powerpoint/2010/main" val="381736063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8" name="Google Shape;308;p8"/>
          <p:cNvSpPr txBox="1">
            <a:spLocks noGrp="1"/>
          </p:cNvSpPr>
          <p:nvPr>
            <p:ph type="body" idx="1"/>
            <p:custDataLst>
              <p:tags r:id="rId1"/>
            </p:custDataLst>
          </p:nvPr>
        </p:nvSpPr>
        <p:spPr>
          <a:xfrm>
            <a:off x="3199448" y="985292"/>
            <a:ext cx="5647136" cy="4027240"/>
          </a:xfrm>
          <a:prstGeom prst="rect">
            <a:avLst/>
          </a:prstGeom>
          <a:noFill/>
          <a:ln>
            <a:noFill/>
          </a:ln>
        </p:spPr>
        <p:txBody>
          <a:bodyPr spcFirstLastPara="1" vert="horz" wrap="square" lIns="13500" tIns="0" rIns="13500" bIns="0" numCol="1" rtlCol="0" anchor="t" anchorCtr="0" compatLnSpc="1">
            <a:prstTxWarp prst="textNoShape">
              <a:avLst/>
            </a:prstTxWarp>
            <a:noAutofit/>
          </a:bodyPr>
          <a:lstStyle/>
          <a:p>
            <a:pPr marL="457200" indent="-457200" defTabSz="289320">
              <a:spcBef>
                <a:spcPts val="1800"/>
              </a:spcBef>
              <a:buFontTx/>
              <a:buAutoNum type="arabicPeriod"/>
            </a:pPr>
            <a:r>
              <a:rPr lang="fr" sz="2200" dirty="0"/>
              <a:t>Nettoyage et désinfection de l’environnement </a:t>
            </a:r>
            <a:endParaRPr lang="fr-FR" sz="2200" dirty="0"/>
          </a:p>
          <a:p>
            <a:pPr marL="457200" indent="-457200" defTabSz="289320">
              <a:spcBef>
                <a:spcPts val="1800"/>
              </a:spcBef>
              <a:buFontTx/>
              <a:buAutoNum type="arabicPeriod"/>
            </a:pPr>
            <a:r>
              <a:rPr lang="fr" sz="2200" dirty="0"/>
              <a:t>Matériel de nettoyage et de désinfection de l’environnement</a:t>
            </a:r>
          </a:p>
          <a:p>
            <a:pPr marL="457200" indent="-457200" defTabSz="289320">
              <a:spcBef>
                <a:spcPts val="1800"/>
              </a:spcBef>
              <a:buFontTx/>
              <a:buAutoNum type="arabicPeriod"/>
            </a:pPr>
            <a:r>
              <a:rPr lang="fr" sz="2200" dirty="0"/>
              <a:t>Gestion des déchets</a:t>
            </a:r>
          </a:p>
          <a:p>
            <a:pPr marL="457200" indent="-457200" defTabSz="289320">
              <a:spcBef>
                <a:spcPts val="1800"/>
              </a:spcBef>
              <a:buFontTx/>
              <a:buAutoNum type="arabicPeriod"/>
            </a:pPr>
            <a:r>
              <a:rPr lang="fr" sz="2200" dirty="0"/>
              <a:t>Élimination des déchets</a:t>
            </a:r>
          </a:p>
          <a:p>
            <a:pPr marL="457200" indent="-457200" defTabSz="289320">
              <a:spcBef>
                <a:spcPts val="1800"/>
              </a:spcBef>
              <a:buFontTx/>
              <a:buAutoNum type="arabicPeriod"/>
            </a:pPr>
            <a:r>
              <a:rPr lang="fr" sz="2200" dirty="0"/>
              <a:t>Références et lignes directrices</a:t>
            </a:r>
          </a:p>
          <a:p>
            <a:pPr marL="457200" indent="-457200" defTabSz="289320">
              <a:spcBef>
                <a:spcPts val="1800"/>
              </a:spcBef>
              <a:buFontTx/>
              <a:buAutoNum type="arabicPeriod"/>
            </a:pPr>
            <a:r>
              <a:rPr lang="fr" sz="2200" dirty="0"/>
              <a:t>Autres ressources de formation</a:t>
            </a:r>
            <a:endParaRPr lang="en-US" sz="2100" dirty="0">
              <a:solidFill>
                <a:schemeClr val="tx1"/>
              </a:solidFill>
              <a:latin typeface="Arial"/>
              <a:cs typeface="Arial"/>
            </a:endParaRPr>
          </a:p>
          <a:p>
            <a:pPr marL="385445" indent="-385445" rtl="0">
              <a:buClr>
                <a:srgbClr val="000000"/>
              </a:buClr>
              <a:buAutoNum type="arabicPeriod"/>
            </a:pPr>
            <a:endParaRPr lang="fr-FR" sz="2100" dirty="0">
              <a:solidFill>
                <a:srgbClr val="000000"/>
              </a:solidFill>
              <a:latin typeface="Arial"/>
              <a:cs typeface="Arial"/>
            </a:endParaRPr>
          </a:p>
          <a:p>
            <a:pPr marL="385445" indent="-385445" rtl="0">
              <a:buClr>
                <a:srgbClr val="000000"/>
              </a:buClr>
              <a:buAutoNum type="arabicPeriod"/>
            </a:pPr>
            <a:endParaRPr lang="fr-FR" sz="2100" dirty="0">
              <a:solidFill>
                <a:srgbClr val="000000"/>
              </a:solidFill>
              <a:latin typeface="Arial"/>
              <a:cs typeface="Arial"/>
            </a:endParaRPr>
          </a:p>
          <a:p>
            <a:pPr marL="385445" indent="-385445" rtl="0">
              <a:buClr>
                <a:srgbClr val="000000"/>
              </a:buClr>
              <a:buAutoNum type="arabicPeriod"/>
            </a:pPr>
            <a:endParaRPr lang="en-US" sz="2100" dirty="0">
              <a:solidFill>
                <a:srgbClr val="000000"/>
              </a:solidFill>
              <a:latin typeface="Arial"/>
              <a:cs typeface="Arial"/>
            </a:endParaRPr>
          </a:p>
          <a:p>
            <a:pPr marL="385445" indent="-385445" rtl="0">
              <a:buClr>
                <a:srgbClr val="000000"/>
              </a:buClr>
              <a:buAutoNum type="arabicPeriod"/>
            </a:pPr>
            <a:endParaRPr lang="en-US" sz="2100" dirty="0">
              <a:solidFill>
                <a:srgbClr val="000000"/>
              </a:solidFill>
              <a:latin typeface="Arial"/>
              <a:cs typeface="Arial"/>
            </a:endParaRPr>
          </a:p>
          <a:p>
            <a:pPr marL="0" indent="0" rtl="0">
              <a:spcBef>
                <a:spcPts val="0"/>
              </a:spcBef>
              <a:spcAft>
                <a:spcPts val="0"/>
              </a:spcAft>
              <a:buSzPts val="2240"/>
              <a:buNone/>
            </a:pPr>
            <a:endParaRPr lang="en-US" sz="2100" dirty="0">
              <a:solidFill>
                <a:srgbClr val="FF0000"/>
              </a:solidFill>
              <a:latin typeface="Arial"/>
              <a:cs typeface="Arial"/>
            </a:endParaRPr>
          </a:p>
        </p:txBody>
      </p:sp>
      <p:sp>
        <p:nvSpPr>
          <p:cNvPr id="307" name="Google Shape;307;p8"/>
          <p:cNvSpPr txBox="1">
            <a:spLocks noGrp="1"/>
          </p:cNvSpPr>
          <p:nvPr>
            <p:ph type="title" idx="4294967295"/>
            <p:custDataLst>
              <p:tags r:id="rId2"/>
            </p:custDataLst>
          </p:nvPr>
        </p:nvSpPr>
        <p:spPr>
          <a:xfrm>
            <a:off x="326627" y="337220"/>
            <a:ext cx="2555875" cy="857250"/>
          </a:xfrm>
          <a:prstGeom prst="rect">
            <a:avLst/>
          </a:prstGeom>
          <a:noFill/>
          <a:ln>
            <a:noFill/>
          </a:ln>
        </p:spPr>
        <p:txBody>
          <a:bodyPr spcFirstLastPara="1" vert="horz" wrap="square" lIns="13500" tIns="0" rIns="270000" bIns="0" numCol="1" rtlCol="0" anchor="b" anchorCtr="0" compatLnSpc="1">
            <a:prstTxWarp prst="textNoShape">
              <a:avLst/>
            </a:prstTxWarp>
            <a:noAutofit/>
          </a:bodyPr>
          <a:lstStyle/>
          <a:p>
            <a:pPr rtl="0">
              <a:spcBef>
                <a:spcPts val="0"/>
              </a:spcBef>
              <a:buClr>
                <a:srgbClr val="0092CC"/>
              </a:buClr>
              <a:buSzPts val="3200"/>
            </a:pPr>
            <a:r>
              <a:rPr lang="fr" sz="2800" b="1" dirty="0">
                <a:latin typeface="+mn-lt"/>
                <a:cs typeface="Arial"/>
                <a:sym typeface="Helvetica Neue"/>
              </a:rPr>
              <a:t>Sommaire</a:t>
            </a:r>
            <a:endParaRPr lang="fr-FR" sz="2800" b="1" dirty="0">
              <a:latin typeface="+mn-lt"/>
              <a:cs typeface="Arial"/>
            </a:endParaRPr>
          </a:p>
        </p:txBody>
      </p:sp>
    </p:spTree>
    <p:extLst>
      <p:ext uri="{BB962C8B-B14F-4D97-AF65-F5344CB8AC3E}">
        <p14:creationId xmlns:p14="http://schemas.microsoft.com/office/powerpoint/2010/main" val="229986450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307206" y="1417340"/>
            <a:ext cx="8529587" cy="1797613"/>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82296" tIns="41148" rIns="82296" bIns="41148"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r>
              <a:rPr lang="fr" sz="3600" dirty="0">
                <a:solidFill>
                  <a:schemeClr val="bg1"/>
                </a:solidFill>
                <a:latin typeface="+mn-lt"/>
                <a:cs typeface="Arial"/>
              </a:rPr>
              <a:t>1. Nettoyage et désinfection de l’environnement </a:t>
            </a:r>
            <a:endParaRPr lang="fr-FR" sz="3600" dirty="0">
              <a:solidFill>
                <a:schemeClr val="bg1"/>
              </a:solidFill>
              <a:latin typeface="+mn-lt"/>
              <a:cs typeface="Arial"/>
            </a:endParaRPr>
          </a:p>
          <a:p>
            <a:pPr rtl="0"/>
            <a:endParaRPr lang="fr-FR" sz="3200" dirty="0">
              <a:latin typeface="Arial"/>
              <a:cs typeface="Arial"/>
            </a:endParaRPr>
          </a:p>
        </p:txBody>
      </p:sp>
    </p:spTree>
    <p:extLst>
      <p:ext uri="{BB962C8B-B14F-4D97-AF65-F5344CB8AC3E}">
        <p14:creationId xmlns:p14="http://schemas.microsoft.com/office/powerpoint/2010/main" val="35496539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88"/>
          <p:cNvSpPr>
            <a:spLocks noGrp="1"/>
          </p:cNvSpPr>
          <p:nvPr>
            <p:ph type="body" idx="1"/>
            <p:custDataLst>
              <p:tags r:id="rId1"/>
            </p:custDataLst>
          </p:nvPr>
        </p:nvSpPr>
        <p:spPr>
          <a:xfrm>
            <a:off x="410434" y="1561356"/>
            <a:ext cx="5209397" cy="2781086"/>
          </a:xfrm>
        </p:spPr>
        <p:txBody>
          <a:bodyPr rtlCol="0">
            <a:normAutofit lnSpcReduction="10000"/>
          </a:bodyPr>
          <a:lstStyle/>
          <a:p>
            <a:pPr marL="0" indent="0" rtl="0">
              <a:lnSpc>
                <a:spcPct val="110000"/>
              </a:lnSpc>
              <a:buNone/>
            </a:pPr>
            <a:r>
              <a:rPr lang="fr" sz="2200" dirty="0">
                <a:solidFill>
                  <a:srgbClr val="000000"/>
                </a:solidFill>
                <a:latin typeface="+mn-lt"/>
                <a:cs typeface="+mn-cs"/>
                <a:sym typeface="Source Sans Pro Regular"/>
              </a:rPr>
              <a:t>Les précautions standard doivent être appliquées dans </a:t>
            </a:r>
            <a:r>
              <a:rPr lang="fr" sz="2200" dirty="0">
                <a:solidFill>
                  <a:srgbClr val="C00000"/>
                </a:solidFill>
                <a:latin typeface="+mn-lt"/>
                <a:cs typeface="+mn-cs"/>
                <a:sym typeface="Source Sans Pro Regular"/>
              </a:rPr>
              <a:t>TOUTES</a:t>
            </a:r>
            <a:r>
              <a:rPr lang="fr" sz="2200" dirty="0">
                <a:solidFill>
                  <a:srgbClr val="000000"/>
                </a:solidFill>
                <a:latin typeface="+mn-lt"/>
                <a:cs typeface="+mn-cs"/>
                <a:sym typeface="Source Sans Pro Regular"/>
              </a:rPr>
              <a:t> les situations et pour </a:t>
            </a:r>
            <a:r>
              <a:rPr lang="fr" sz="2200" dirty="0">
                <a:solidFill>
                  <a:srgbClr val="C00000"/>
                </a:solidFill>
                <a:latin typeface="+mn-lt"/>
                <a:cs typeface="+mn-cs"/>
                <a:sym typeface="Source Sans Pro Regular"/>
              </a:rPr>
              <a:t>TOUS</a:t>
            </a:r>
            <a:r>
              <a:rPr lang="fr" sz="2200" dirty="0">
                <a:solidFill>
                  <a:srgbClr val="000000"/>
                </a:solidFill>
                <a:latin typeface="+mn-lt"/>
                <a:cs typeface="+mn-cs"/>
                <a:sym typeface="Source Sans Pro Regular"/>
              </a:rPr>
              <a:t> les patients, qu’ils semblent ou non contagieux ou symptomatiques. Ces mesures sont particulièrement importantes dans le cas de certaines maladies infectieuses dont les premiers signes ne sont pas spécifiques.</a:t>
            </a:r>
          </a:p>
        </p:txBody>
      </p:sp>
      <p:sp>
        <p:nvSpPr>
          <p:cNvPr id="87" name="Shape 87"/>
          <p:cNvSpPr>
            <a:spLocks noGrp="1"/>
          </p:cNvSpPr>
          <p:nvPr>
            <p:ph type="title" idx="4294967295"/>
            <p:custDataLst>
              <p:tags r:id="rId2"/>
            </p:custDataLst>
          </p:nvPr>
        </p:nvSpPr>
        <p:spPr>
          <a:xfrm>
            <a:off x="158824" y="38503"/>
            <a:ext cx="8229600" cy="443198"/>
          </a:xfrm>
        </p:spPr>
        <p:txBody>
          <a:bodyPr wrap="square" lIns="0" tIns="0" rIns="0" bIns="0" rtlCol="0" anchor="t">
            <a:spAutoFit/>
          </a:bodyPr>
          <a:lstStyle>
            <a:lvl1pPr>
              <a:defRPr sz="3600">
                <a:solidFill>
                  <a:srgbClr val="002060"/>
                </a:solidFill>
              </a:defRPr>
            </a:lvl1pPr>
          </a:lstStyle>
          <a:p>
            <a:pPr lvl="0" rtl="0" eaLnBrk="0" fontAlgn="base" hangingPunct="0">
              <a:spcAft>
                <a:spcPct val="0"/>
              </a:spcAft>
              <a:buClr>
                <a:srgbClr val="0092CC"/>
              </a:buClr>
              <a:buSzPts val="3200"/>
            </a:pPr>
            <a:r>
              <a:rPr lang="fr" sz="3200" b="1" kern="1200" dirty="0">
                <a:solidFill>
                  <a:schemeClr val="bg1"/>
                </a:solidFill>
                <a:latin typeface="+mn-lt"/>
                <a:cs typeface="Arial"/>
                <a:sym typeface="Helvetica Neue"/>
              </a:rPr>
              <a:t>Rappel : </a:t>
            </a:r>
            <a:r>
              <a:rPr lang="fr" sz="3200" b="1" dirty="0">
                <a:solidFill>
                  <a:schemeClr val="bg1"/>
                </a:solidFill>
                <a:latin typeface="+mn-lt"/>
                <a:cs typeface="Arial"/>
                <a:sym typeface="Helvetica Neue"/>
              </a:rPr>
              <a:t>précautions</a:t>
            </a:r>
            <a:r>
              <a:rPr lang="fr" sz="3200" b="1" kern="1200" dirty="0">
                <a:solidFill>
                  <a:schemeClr val="bg1"/>
                </a:solidFill>
                <a:latin typeface="+mn-lt"/>
                <a:cs typeface="Arial"/>
                <a:sym typeface="Helvetica Neue"/>
              </a:rPr>
              <a:t> </a:t>
            </a:r>
            <a:r>
              <a:rPr lang="fr" sz="3200" b="1" dirty="0">
                <a:solidFill>
                  <a:schemeClr val="bg1"/>
                </a:solidFill>
                <a:latin typeface="+mn-lt"/>
                <a:cs typeface="Arial"/>
                <a:sym typeface="Helvetica Neue"/>
              </a:rPr>
              <a:t>standard</a:t>
            </a:r>
            <a:endParaRPr lang="en-US" sz="3200" b="1" kern="1200" dirty="0">
              <a:solidFill>
                <a:schemeClr val="bg1"/>
              </a:solidFill>
              <a:latin typeface="+mn-lt"/>
              <a:cs typeface="Arial"/>
            </a:endParaRPr>
          </a:p>
        </p:txBody>
      </p:sp>
      <p:sp>
        <p:nvSpPr>
          <p:cNvPr id="11" name="Shape 91">
            <a:extLst>
              <a:ext uri="{FF2B5EF4-FFF2-40B4-BE49-F238E27FC236}">
                <a16:creationId xmlns:a16="http://schemas.microsoft.com/office/drawing/2014/main" id="{127888B8-4734-4A4C-AB3C-333ACA40950D}"/>
              </a:ext>
            </a:extLst>
          </p:cNvPr>
          <p:cNvSpPr/>
          <p:nvPr>
            <p:custDataLst>
              <p:tags r:id="rId3"/>
            </p:custDataLst>
          </p:nvPr>
        </p:nvSpPr>
        <p:spPr>
          <a:xfrm>
            <a:off x="6267962" y="4733050"/>
            <a:ext cx="2730005" cy="276995"/>
          </a:xfrm>
          <a:prstGeom prst="rect">
            <a:avLst/>
          </a:prstGeom>
          <a:solidFill>
            <a:schemeClr val="bg1">
              <a:lumMod val="95000"/>
            </a:schemeClr>
          </a:solidFill>
          <a:ln w="9525">
            <a:solidFill>
              <a:schemeClr val="tx1"/>
            </a:solidFill>
            <a:miter lim="400000"/>
          </a:ln>
          <a:effectLst>
            <a:outerShdw blurRad="50800" dist="38100" dir="2700000" algn="tl" rotWithShape="0">
              <a:prstClr val="black">
                <a:alpha val="40000"/>
              </a:prstClr>
            </a:outerShdw>
          </a:effectLst>
          <a:extLst>
            <a:ext uri="{C572A759-6A51-4108-AA02-DFA0A04FC94B}">
              <ma14:wrappingTextBoxFlag xmlns="" xmlns:ma14="http://schemas.microsoft.com/office/mac/drawingml/2011/main" val="1"/>
            </a:ext>
          </a:extLst>
        </p:spPr>
        <p:txBody>
          <a:bodyPr wrap="square" lIns="45718" tIns="45718" rIns="45718" bIns="45718" rtlCol="0" anchor="t">
            <a:spAutoFit/>
          </a:bodyPr>
          <a:lstStyle>
            <a:lvl1pPr algn="r">
              <a:defRPr sz="1200">
                <a:latin typeface="Times New Roman"/>
                <a:ea typeface="Times New Roman"/>
                <a:cs typeface="Times New Roman"/>
                <a:sym typeface="Times New Roman"/>
                <a:hlinkClick r:id="" action="ppaction://noaction"/>
              </a:defRPr>
            </a:lvl1pPr>
          </a:lstStyle>
          <a:p>
            <a:pPr lvl="0" algn="ctr" rtl="0">
              <a:defRPr sz="1800"/>
            </a:pPr>
            <a:r>
              <a:rPr lang="fr" sz="1200">
                <a:latin typeface="Arial"/>
                <a:cs typeface="Arial"/>
                <a:hlinkClick r:id="rId6"/>
              </a:rPr>
              <a:t>Précautions standard de l’OMS</a:t>
            </a:r>
            <a:endParaRPr sz="1200" dirty="0">
              <a:latin typeface="Arial"/>
              <a:cs typeface="Arial"/>
            </a:endParaRPr>
          </a:p>
        </p:txBody>
      </p:sp>
      <p:pic>
        <p:nvPicPr>
          <p:cNvPr id="4" name="Image 3">
            <a:extLst>
              <a:ext uri="{FF2B5EF4-FFF2-40B4-BE49-F238E27FC236}">
                <a16:creationId xmlns:a16="http://schemas.microsoft.com/office/drawing/2014/main" id="{6222CE49-C22D-877E-B179-82556B77028B}"/>
              </a:ext>
            </a:extLst>
          </p:cNvPr>
          <p:cNvPicPr>
            <a:picLocks noChangeAspect="1"/>
          </p:cNvPicPr>
          <p:nvPr/>
        </p:nvPicPr>
        <p:blipFill>
          <a:blip r:embed="rId7"/>
          <a:stretch>
            <a:fillRect/>
          </a:stretch>
        </p:blipFill>
        <p:spPr>
          <a:xfrm>
            <a:off x="5652120" y="998718"/>
            <a:ext cx="2248345" cy="3161237"/>
          </a:xfrm>
          <a:prstGeom prst="rect">
            <a:avLst/>
          </a:prstGeom>
        </p:spPr>
      </p:pic>
      <p:pic>
        <p:nvPicPr>
          <p:cNvPr id="6" name="Image 5">
            <a:extLst>
              <a:ext uri="{FF2B5EF4-FFF2-40B4-BE49-F238E27FC236}">
                <a16:creationId xmlns:a16="http://schemas.microsoft.com/office/drawing/2014/main" id="{8C736357-9F7A-2402-B9B1-06750F3DC55D}"/>
              </a:ext>
            </a:extLst>
          </p:cNvPr>
          <p:cNvPicPr>
            <a:picLocks noChangeAspect="1"/>
          </p:cNvPicPr>
          <p:nvPr/>
        </p:nvPicPr>
        <p:blipFill>
          <a:blip r:embed="rId8"/>
          <a:stretch>
            <a:fillRect/>
          </a:stretch>
        </p:blipFill>
        <p:spPr>
          <a:xfrm>
            <a:off x="6514157" y="1475181"/>
            <a:ext cx="2237614" cy="3241101"/>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a:spLocks noGrp="1"/>
          </p:cNvSpPr>
          <p:nvPr>
            <p:ph type="body" idx="1"/>
            <p:custDataLst>
              <p:tags r:id="rId1"/>
            </p:custDataLst>
          </p:nvPr>
        </p:nvSpPr>
        <p:spPr>
          <a:xfrm>
            <a:off x="467544" y="1039169"/>
            <a:ext cx="8070068" cy="3546524"/>
          </a:xfrm>
        </p:spPr>
        <p:txBody>
          <a:bodyPr rtlCol="0">
            <a:normAutofit lnSpcReduction="10000"/>
          </a:bodyPr>
          <a:lstStyle/>
          <a:p>
            <a:pPr marL="0" indent="0" rtl="0">
              <a:lnSpc>
                <a:spcPct val="100000"/>
              </a:lnSpc>
              <a:buNone/>
            </a:pPr>
            <a:r>
              <a:rPr lang="fr" sz="2000" dirty="0">
                <a:solidFill>
                  <a:srgbClr val="C00000"/>
                </a:solidFill>
              </a:rPr>
              <a:t>Il est important de nettoyer et de désinfecter l’environnement, car les micro-organismes peuvent survivre :</a:t>
            </a:r>
          </a:p>
          <a:p>
            <a:pPr marL="285750" indent="-285750" rtl="0">
              <a:lnSpc>
                <a:spcPct val="100000"/>
              </a:lnSpc>
              <a:buClr>
                <a:srgbClr val="C00000"/>
              </a:buClr>
              <a:buFont typeface="Arial" panose="020B0604020202020204" pitchFamily="34" charset="0"/>
              <a:buChar char="•"/>
            </a:pPr>
            <a:r>
              <a:rPr lang="fr" sz="2000" b="0" i="0" dirty="0">
                <a:cs typeface="Arial"/>
              </a:rPr>
              <a:t>Sur le matériel médical (instruments, etc.) avant nettoyage et désinfection ;</a:t>
            </a:r>
            <a:r>
              <a:rPr lang="fr" sz="2000" dirty="0">
                <a:cs typeface="Arial"/>
              </a:rPr>
              <a:t> </a:t>
            </a:r>
            <a:endParaRPr lang="en-US" sz="2000" b="0" i="0" dirty="0">
              <a:cs typeface="Arial"/>
            </a:endParaRPr>
          </a:p>
          <a:p>
            <a:pPr marL="285750" indent="-285750" rtl="0">
              <a:lnSpc>
                <a:spcPct val="100000"/>
              </a:lnSpc>
              <a:buClr>
                <a:srgbClr val="C00000"/>
              </a:buClr>
              <a:buFont typeface="Arial" panose="020B0604020202020204" pitchFamily="34" charset="0"/>
              <a:buChar char="•"/>
            </a:pPr>
            <a:r>
              <a:rPr lang="fr" sz="2000" b="0" i="0" dirty="0">
                <a:cs typeface="Arial"/>
              </a:rPr>
              <a:t>Sur les surfaces (sols, tables, etc.) ;</a:t>
            </a:r>
          </a:p>
          <a:p>
            <a:pPr marL="285750" indent="-285750" rtl="0">
              <a:lnSpc>
                <a:spcPct val="100000"/>
              </a:lnSpc>
              <a:buClr>
                <a:srgbClr val="C00000"/>
              </a:buClr>
              <a:buFont typeface="Arial" panose="020B0604020202020204" pitchFamily="34" charset="0"/>
              <a:buChar char="•"/>
            </a:pPr>
            <a:r>
              <a:rPr lang="fr" sz="2000" b="0" i="0" dirty="0">
                <a:cs typeface="Arial"/>
              </a:rPr>
              <a:t>Sur les vêtements et l’EPI ;</a:t>
            </a:r>
          </a:p>
          <a:p>
            <a:pPr marL="285750" indent="-285750" rtl="0">
              <a:lnSpc>
                <a:spcPct val="100000"/>
              </a:lnSpc>
              <a:buClr>
                <a:srgbClr val="C00000"/>
              </a:buClr>
              <a:buFont typeface="Arial" panose="020B0604020202020204" pitchFamily="34" charset="0"/>
              <a:buChar char="•"/>
            </a:pPr>
            <a:r>
              <a:rPr lang="fr" sz="2000" b="0" i="0" dirty="0">
                <a:cs typeface="Arial"/>
              </a:rPr>
              <a:t>Dans les liquides biologiques (sang, salive, vomissures, etc.)</a:t>
            </a:r>
          </a:p>
          <a:p>
            <a:pPr marL="285750" indent="-285750" rtl="0">
              <a:lnSpc>
                <a:spcPct val="100000"/>
              </a:lnSpc>
              <a:buClr>
                <a:srgbClr val="C00000"/>
              </a:buClr>
              <a:buFont typeface="Arial" panose="020B0604020202020204" pitchFamily="34" charset="0"/>
              <a:buChar char="•"/>
            </a:pPr>
            <a:endParaRPr lang="fr" sz="2000" b="0" i="0" dirty="0">
              <a:cs typeface="Arial"/>
            </a:endParaRPr>
          </a:p>
          <a:p>
            <a:pPr marL="332740" lvl="1" indent="0" rtl="0">
              <a:lnSpc>
                <a:spcPct val="100000"/>
              </a:lnSpc>
              <a:buNone/>
            </a:pPr>
            <a:r>
              <a:rPr lang="fr" sz="2000" dirty="0">
                <a:solidFill>
                  <a:srgbClr val="C00000"/>
                </a:solidFill>
                <a:cs typeface="Arial"/>
              </a:rPr>
              <a:t>→ Le nettoyage et la désinfection permettent d’éliminer les micro-organismes et de prévenir la transmission aux patients par le contact des mains avec le matériel médical. </a:t>
            </a:r>
          </a:p>
        </p:txBody>
      </p:sp>
      <p:sp>
        <p:nvSpPr>
          <p:cNvPr id="2" name="Rectangle 1">
            <a:extLst>
              <a:ext uri="{FF2B5EF4-FFF2-40B4-BE49-F238E27FC236}">
                <a16:creationId xmlns:a16="http://schemas.microsoft.com/office/drawing/2014/main" id="{1944E357-522A-43EF-86F8-8BE80DC2428D}"/>
              </a:ext>
            </a:extLst>
          </p:cNvPr>
          <p:cNvSpPr/>
          <p:nvPr>
            <p:custDataLst>
              <p:tags r:id="rId2"/>
            </p:custDataLst>
          </p:nvPr>
        </p:nvSpPr>
        <p:spPr>
          <a:xfrm>
            <a:off x="606388" y="4866025"/>
            <a:ext cx="8291264" cy="430887"/>
          </a:xfrm>
          <a:prstGeom prst="rect">
            <a:avLst/>
          </a:prstGeom>
        </p:spPr>
        <p:txBody>
          <a:bodyPr wrap="square" rtlCol="0">
            <a:spAutoFit/>
          </a:bodyPr>
          <a:lstStyle/>
          <a:p>
            <a:pPr rtl="0"/>
            <a:r>
              <a:rPr lang="fr" sz="1100" dirty="0">
                <a:latin typeface="Arial" panose="020B0604020202020204" pitchFamily="34" charset="0"/>
                <a:cs typeface="Arial" panose="020B0604020202020204" pitchFamily="34" charset="0"/>
              </a:rPr>
              <a:t>Référence : KKW, Tsang OTY, Yip CCY, </a:t>
            </a:r>
            <a:r>
              <a:rPr lang="en" sz="1100" i="1" dirty="0">
                <a:latin typeface="Arial" panose="020B0604020202020204" pitchFamily="34" charset="0"/>
                <a:cs typeface="Arial" panose="020B0604020202020204" pitchFamily="34" charset="0"/>
              </a:rPr>
              <a:t>et al</a:t>
            </a:r>
            <a:r>
              <a:rPr lang="en" sz="1100" dirty="0">
                <a:latin typeface="Arial" panose="020B0604020202020204" pitchFamily="34" charset="0"/>
                <a:cs typeface="Arial" panose="020B0604020202020204" pitchFamily="34" charset="0"/>
              </a:rPr>
              <a:t>., « Consistent detection of 2019 novel coronavirus in saliva ». </a:t>
            </a:r>
            <a:r>
              <a:rPr lang="en" sz="1100" i="1" dirty="0">
                <a:latin typeface="Arial" panose="020B0604020202020204" pitchFamily="34" charset="0"/>
                <a:cs typeface="Arial" panose="020B0604020202020204" pitchFamily="34" charset="0"/>
              </a:rPr>
              <a:t>Clinical Infectious Diseases</a:t>
            </a:r>
            <a:r>
              <a:rPr lang="en" sz="1100" dirty="0">
                <a:latin typeface="Arial" panose="020B0604020202020204" pitchFamily="34" charset="0"/>
                <a:cs typeface="Arial" panose="020B0604020202020204" pitchFamily="34" charset="0"/>
              </a:rPr>
              <a:t>, ciaa149. 12 février 2020. DOI : </a:t>
            </a:r>
            <a:r>
              <a:rPr lang="fr" sz="1100" dirty="0">
                <a:latin typeface="Arial" panose="020B0604020202020204" pitchFamily="34" charset="0"/>
                <a:cs typeface="Arial" panose="020B0604020202020204" pitchFamily="34" charset="0"/>
                <a:hlinkClick r:id="rId6"/>
              </a:rPr>
              <a:t>https://academic.oup.com/cid/advance-article/doi/10.1093/cid/ciaa149/5734265</a:t>
            </a:r>
            <a:r>
              <a:rPr lang="fr" sz="1100" dirty="0">
                <a:latin typeface="Arial" panose="020B0604020202020204" pitchFamily="34" charset="0"/>
                <a:cs typeface="Arial" panose="020B0604020202020204" pitchFamily="34" charset="0"/>
              </a:rPr>
              <a:t> </a:t>
            </a:r>
          </a:p>
        </p:txBody>
      </p:sp>
      <p:sp>
        <p:nvSpPr>
          <p:cNvPr id="3" name="Shape 108">
            <a:extLst>
              <a:ext uri="{FF2B5EF4-FFF2-40B4-BE49-F238E27FC236}">
                <a16:creationId xmlns:a16="http://schemas.microsoft.com/office/drawing/2014/main" id="{37B22AAA-9342-43AC-8F65-25CA62562D11}"/>
              </a:ext>
            </a:extLst>
          </p:cNvPr>
          <p:cNvSpPr txBox="1">
            <a:spLocks/>
          </p:cNvSpPr>
          <p:nvPr>
            <p:custDataLst>
              <p:tags r:id="rId3"/>
            </p:custDataLst>
          </p:nvPr>
        </p:nvSpPr>
        <p:spPr bwMode="auto">
          <a:xfrm>
            <a:off x="1" y="15652"/>
            <a:ext cx="6516216" cy="62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lgn="ctr" defTabSz="905255" rtl="0" eaLnBrk="0" fontAlgn="base" hangingPunct="0">
              <a:spcBef>
                <a:spcPct val="0"/>
              </a:spcBef>
              <a:spcAft>
                <a:spcPct val="0"/>
              </a:spcAft>
              <a:defRPr sz="35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algn="l" rtl="0"/>
            <a:r>
              <a:rPr lang="fr" sz="2000" dirty="0">
                <a:solidFill>
                  <a:schemeClr val="bg1"/>
                </a:solidFill>
                <a:latin typeface="Source Sans Pro Bold"/>
                <a:cs typeface="Arial"/>
              </a:rPr>
              <a:t>Nettoyage et désinfection de l’environnement : pourquoi est-ce important ?</a:t>
            </a:r>
          </a:p>
        </p:txBody>
      </p:sp>
    </p:spTree>
    <p:extLst>
      <p:ext uri="{BB962C8B-B14F-4D97-AF65-F5344CB8AC3E}">
        <p14:creationId xmlns:p14="http://schemas.microsoft.com/office/powerpoint/2010/main" val="3285161522"/>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9">
                                            <p:txEl>
                                              <p:pRg st="6" end="6"/>
                                            </p:txEl>
                                          </p:spTgt>
                                        </p:tgtEl>
                                        <p:attrNameLst>
                                          <p:attrName>style.visibility</p:attrName>
                                        </p:attrNameLst>
                                      </p:cBhvr>
                                      <p:to>
                                        <p:strVal val="visible"/>
                                      </p:to>
                                    </p:set>
                                    <p:anim calcmode="lin" valueType="num">
                                      <p:cBhvr additive="base">
                                        <p:cTn id="23" dur="500" fill="hold"/>
                                        <p:tgtEl>
                                          <p:spTgt spid="109">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p:cNvSpPr>
          <p:nvPr>
            <p:ph type="body" idx="1"/>
            <p:custDataLst>
              <p:tags r:id="rId1"/>
            </p:custDataLst>
          </p:nvPr>
        </p:nvSpPr>
        <p:spPr>
          <a:xfrm>
            <a:off x="382118" y="769268"/>
            <a:ext cx="8136510" cy="3137279"/>
          </a:xfrm>
        </p:spPr>
        <p:txBody>
          <a:bodyPr rtlCol="0">
            <a:normAutofit/>
          </a:bodyPr>
          <a:lstStyle/>
          <a:p>
            <a:pPr marL="0" indent="0" rtl="0">
              <a:buNone/>
            </a:pPr>
            <a:r>
              <a:rPr lang="fr" sz="2000" b="0" i="0" dirty="0">
                <a:cs typeface="Arial"/>
              </a:rPr>
              <a:t>La décontamination</a:t>
            </a:r>
            <a:r>
              <a:rPr lang="fr" sz="2000" dirty="0">
                <a:cs typeface="Arial"/>
              </a:rPr>
              <a:t> est le processus qui consiste à éliminer la saleté et les micro-organismes pathogènes des objets, tels que les dispositifs médicaux, afin qu’ils puissent être manipulés en toute sécurité en vue de leur traitement (stérilisation), de leur utilisation ou de leur élimination. </a:t>
            </a:r>
            <a:endParaRPr lang="en-US" sz="2000" b="0" i="0" dirty="0">
              <a:cs typeface="Arial"/>
            </a:endParaRPr>
          </a:p>
        </p:txBody>
      </p:sp>
      <p:sp>
        <p:nvSpPr>
          <p:cNvPr id="117" name="Shape 117"/>
          <p:cNvSpPr>
            <a:spLocks noGrp="1"/>
          </p:cNvSpPr>
          <p:nvPr>
            <p:ph type="title" idx="4294967295"/>
            <p:custDataLst>
              <p:tags r:id="rId2"/>
            </p:custDataLst>
          </p:nvPr>
        </p:nvSpPr>
        <p:spPr>
          <a:xfrm>
            <a:off x="0" y="0"/>
            <a:ext cx="7164288" cy="521170"/>
          </a:xfrm>
        </p:spPr>
        <p:txBody>
          <a:bodyPr rtlCol="0">
            <a:noAutofit/>
          </a:bodyPr>
          <a:lstStyle/>
          <a:p>
            <a:pPr lvl="0" rtl="0"/>
            <a:r>
              <a:rPr lang="fr" sz="3200" b="1" dirty="0">
                <a:latin typeface="+mn-lt"/>
                <a:cs typeface="Arial"/>
                <a:sym typeface="Helvetica Neue"/>
              </a:rPr>
              <a:t>Qu’est-ce que la décontamination ?</a:t>
            </a:r>
            <a:endParaRPr lang="en-US" sz="3200" b="1" dirty="0">
              <a:latin typeface="+mn-lt"/>
              <a:cs typeface="Arial"/>
            </a:endParaRPr>
          </a:p>
        </p:txBody>
      </p:sp>
      <p:sp>
        <p:nvSpPr>
          <p:cNvPr id="123" name="Shape 123"/>
          <p:cNvSpPr/>
          <p:nvPr>
            <p:custDataLst>
              <p:tags r:id="rId3"/>
            </p:custDataLst>
          </p:nvPr>
        </p:nvSpPr>
        <p:spPr>
          <a:xfrm>
            <a:off x="539552" y="2221742"/>
            <a:ext cx="7979076" cy="707886"/>
          </a:xfrm>
          <a:prstGeom prst="rect">
            <a:avLst/>
          </a:prstGeom>
          <a:solidFill>
            <a:schemeClr val="bg1">
              <a:lumMod val="95000"/>
            </a:schemeClr>
          </a:solidFill>
          <a:ln w="12700">
            <a:solidFill>
              <a:schemeClr val="tx1"/>
            </a:solidFill>
            <a:miter lim="400000"/>
          </a:ln>
          <a:extLst>
            <a:ext uri="{C572A759-6A51-4108-AA02-DFA0A04FC94B}">
              <ma14:wrappingTextBoxFlag xmlns="" xmlns:ma14="http://schemas.microsoft.com/office/mac/drawingml/2011/main" val="1"/>
            </a:ext>
          </a:extLst>
        </p:spPr>
        <p:txBody>
          <a:bodyPr wrap="square" lIns="0" tIns="0" rIns="0" bIns="0" rtlCol="0" anchor="t">
            <a:spAutoFit/>
          </a:bodyPr>
          <a:lstStyle/>
          <a:p>
            <a:pPr algn="ctr" rtl="0">
              <a:spcBef>
                <a:spcPts val="500"/>
              </a:spcBef>
              <a:defRPr sz="1800"/>
            </a:pPr>
            <a:r>
              <a:rPr lang="fr" sz="2300" dirty="0">
                <a:solidFill>
                  <a:srgbClr val="002060"/>
                </a:solidFill>
                <a:latin typeface="+mn-lt"/>
                <a:ea typeface="+mn-ea"/>
                <a:cs typeface="+mn-cs"/>
                <a:sym typeface="Source Sans Pro Regular"/>
              </a:rPr>
              <a:t>La décontamination se décompose en trois parties : nettoyage, désinfection et stérilisation.</a:t>
            </a:r>
            <a:endParaRPr lang="en-US" sz="2300" dirty="0">
              <a:solidFill>
                <a:srgbClr val="002060"/>
              </a:solidFill>
              <a:latin typeface="+mn-lt"/>
              <a:ea typeface="+mn-ea"/>
              <a:cs typeface="+mn-cs"/>
              <a:sym typeface="Source Sans Pro Regular"/>
            </a:endParaRPr>
          </a:p>
        </p:txBody>
      </p:sp>
      <p:sp>
        <p:nvSpPr>
          <p:cNvPr id="7" name="Shape 125">
            <a:extLst>
              <a:ext uri="{FF2B5EF4-FFF2-40B4-BE49-F238E27FC236}">
                <a16:creationId xmlns:a16="http://schemas.microsoft.com/office/drawing/2014/main" id="{42397A13-8D4C-47F5-A3B6-ED1EEC678ADB}"/>
              </a:ext>
            </a:extLst>
          </p:cNvPr>
          <p:cNvSpPr txBox="1">
            <a:spLocks/>
          </p:cNvSpPr>
          <p:nvPr>
            <p:custDataLst>
              <p:tags r:id="rId4"/>
            </p:custDataLst>
          </p:nvPr>
        </p:nvSpPr>
        <p:spPr bwMode="auto">
          <a:xfrm>
            <a:off x="220608" y="3882266"/>
            <a:ext cx="2712135" cy="1327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285739" indent="-285739"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1pPr>
            <a:lvl2pPr marL="619100" indent="-238115"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2pPr>
            <a:lvl3pPr marL="952462" indent="-190492"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3pPr>
            <a:lvl4pPr marL="1333447" indent="-190492"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4pPr>
            <a:lvl5pPr marL="1714431" indent="-190492"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a:lstStyle>
          <a:p>
            <a:pPr marL="0" indent="0" defTabSz="678153" rtl="0">
              <a:spcBef>
                <a:spcPts val="417"/>
              </a:spcBef>
              <a:buFont typeface="Arial" charset="0"/>
              <a:buNone/>
              <a:defRPr sz="1800">
                <a:solidFill>
                  <a:srgbClr val="000000"/>
                </a:solidFill>
              </a:defRPr>
            </a:pPr>
            <a:r>
              <a:rPr lang="fr" sz="1600" dirty="0">
                <a:solidFill>
                  <a:srgbClr val="C00000"/>
                </a:solidFill>
                <a:latin typeface="+mn-lt"/>
              </a:rPr>
              <a:t>Le nettoyage </a:t>
            </a:r>
            <a:r>
              <a:rPr lang="fr" sz="1600" dirty="0">
                <a:solidFill>
                  <a:schemeClr val="tx1"/>
                </a:solidFill>
                <a:latin typeface="+mn-lt"/>
              </a:rPr>
              <a:t>consiste à éliminer la saleté, les débris et les matières organiques afin de redonner aux objets une apparence présentable.</a:t>
            </a:r>
          </a:p>
        </p:txBody>
      </p:sp>
      <p:sp>
        <p:nvSpPr>
          <p:cNvPr id="8" name="Shape 132">
            <a:extLst>
              <a:ext uri="{FF2B5EF4-FFF2-40B4-BE49-F238E27FC236}">
                <a16:creationId xmlns:a16="http://schemas.microsoft.com/office/drawing/2014/main" id="{F62C93DA-FF7C-44CB-8434-BBF551F0A2BA}"/>
              </a:ext>
            </a:extLst>
          </p:cNvPr>
          <p:cNvSpPr/>
          <p:nvPr>
            <p:custDataLst>
              <p:tags r:id="rId5"/>
            </p:custDataLst>
          </p:nvPr>
        </p:nvSpPr>
        <p:spPr>
          <a:xfrm>
            <a:off x="3266830" y="3967469"/>
            <a:ext cx="2610339" cy="110799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rtlCol="0">
            <a:spAutoFit/>
          </a:bodyPr>
          <a:lstStyle/>
          <a:p>
            <a:pPr rtl="0">
              <a:spcBef>
                <a:spcPts val="500"/>
              </a:spcBef>
              <a:defRPr sz="1800"/>
            </a:pPr>
            <a:r>
              <a:rPr lang="fr" sz="1800" dirty="0">
                <a:solidFill>
                  <a:srgbClr val="C00000"/>
                </a:solidFill>
                <a:latin typeface="+mn-lt"/>
                <a:ea typeface="Calibri"/>
                <a:cs typeface="Arial" panose="020B0604020202020204" pitchFamily="34" charset="0"/>
                <a:sym typeface="Calibri"/>
              </a:rPr>
              <a:t>La désinfection</a:t>
            </a:r>
            <a:r>
              <a:rPr lang="fr" sz="1800" dirty="0">
                <a:solidFill>
                  <a:schemeClr val="tx1"/>
                </a:solidFill>
                <a:latin typeface="+mn-lt"/>
                <a:ea typeface="Calibri"/>
                <a:cs typeface="Arial" panose="020B0604020202020204" pitchFamily="34" charset="0"/>
                <a:sym typeface="Calibri"/>
              </a:rPr>
              <a:t> consiste à éliminer tous les agents pathogènes. Quelques spores peuvent subsister. </a:t>
            </a:r>
          </a:p>
        </p:txBody>
      </p:sp>
      <p:sp>
        <p:nvSpPr>
          <p:cNvPr id="9" name="Shape 133">
            <a:extLst>
              <a:ext uri="{FF2B5EF4-FFF2-40B4-BE49-F238E27FC236}">
                <a16:creationId xmlns:a16="http://schemas.microsoft.com/office/drawing/2014/main" id="{E3E22A53-AA32-4E8B-9C45-E6E5C650E848}"/>
              </a:ext>
            </a:extLst>
          </p:cNvPr>
          <p:cNvSpPr/>
          <p:nvPr>
            <p:custDataLst>
              <p:tags r:id="rId6"/>
            </p:custDataLst>
          </p:nvPr>
        </p:nvSpPr>
        <p:spPr>
          <a:xfrm>
            <a:off x="6214372" y="3967469"/>
            <a:ext cx="2534092" cy="110799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rtlCol="0">
            <a:spAutoFit/>
          </a:bodyPr>
          <a:lstStyle/>
          <a:p>
            <a:pPr rtl="0">
              <a:spcBef>
                <a:spcPts val="500"/>
              </a:spcBef>
              <a:defRPr sz="1800"/>
            </a:pPr>
            <a:r>
              <a:rPr lang="fr" sz="1800" dirty="0">
                <a:solidFill>
                  <a:srgbClr val="C00000"/>
                </a:solidFill>
                <a:latin typeface="+mn-lt"/>
                <a:ea typeface="Calibri"/>
                <a:cs typeface="Arial" panose="020B0604020202020204" pitchFamily="34" charset="0"/>
                <a:sym typeface="Calibri"/>
              </a:rPr>
              <a:t>La stérilisation </a:t>
            </a:r>
            <a:r>
              <a:rPr lang="fr" sz="1800" dirty="0">
                <a:solidFill>
                  <a:schemeClr val="tx1"/>
                </a:solidFill>
                <a:latin typeface="+mn-lt"/>
                <a:ea typeface="Calibri"/>
                <a:cs typeface="Arial" panose="020B0604020202020204" pitchFamily="34" charset="0"/>
                <a:sym typeface="Calibri"/>
              </a:rPr>
              <a:t>consiste à éliminer tous les organismes, dont les spores.</a:t>
            </a:r>
            <a:endParaRPr sz="1800" dirty="0">
              <a:solidFill>
                <a:schemeClr val="tx1"/>
              </a:solidFill>
              <a:latin typeface="+mn-lt"/>
              <a:ea typeface="Calibri"/>
              <a:cs typeface="Arial" panose="020B0604020202020204" pitchFamily="34" charset="0"/>
              <a:sym typeface="Calibri"/>
            </a:endParaRPr>
          </a:p>
        </p:txBody>
      </p:sp>
      <p:grpSp>
        <p:nvGrpSpPr>
          <p:cNvPr id="16" name="Group 15">
            <a:extLst>
              <a:ext uri="{FF2B5EF4-FFF2-40B4-BE49-F238E27FC236}">
                <a16:creationId xmlns:a16="http://schemas.microsoft.com/office/drawing/2014/main" id="{6788DBB7-D9E9-4A33-80F9-8CBA1A5B7CC6}"/>
              </a:ext>
            </a:extLst>
          </p:cNvPr>
          <p:cNvGrpSpPr>
            <a:grpSpLocks noChangeAspect="1"/>
          </p:cNvGrpSpPr>
          <p:nvPr>
            <p:custDataLst>
              <p:tags r:id="rId7"/>
            </p:custDataLst>
          </p:nvPr>
        </p:nvGrpSpPr>
        <p:grpSpPr>
          <a:xfrm>
            <a:off x="4105600" y="3001516"/>
            <a:ext cx="610416" cy="905031"/>
            <a:chOff x="3020237" y="3235020"/>
            <a:chExt cx="746642" cy="1107006"/>
          </a:xfrm>
        </p:grpSpPr>
        <p:pic>
          <p:nvPicPr>
            <p:cNvPr id="14" name="Picture 13">
              <a:extLst>
                <a:ext uri="{FF2B5EF4-FFF2-40B4-BE49-F238E27FC236}">
                  <a16:creationId xmlns:a16="http://schemas.microsoft.com/office/drawing/2014/main" id="{B77E4A4E-965F-43D9-9192-0CBDDF19617F}"/>
                </a:ext>
              </a:extLst>
            </p:cNvPr>
            <p:cNvPicPr>
              <a:picLocks noChangeAspect="1"/>
            </p:cNvPicPr>
            <p:nvPr/>
          </p:nvPicPr>
          <p:blipFill>
            <a:blip r:embed="rId12">
              <a:biLevel thresh="75000"/>
              <a:extLst>
                <a:ext uri="{BEBA8EAE-BF5A-486C-A8C5-ECC9F3942E4B}">
                  <a14:imgProps xmlns:a14="http://schemas.microsoft.com/office/drawing/2010/main">
                    <a14:imgLayer r:embed="rId13">
                      <a14:imgEffect>
                        <a14:backgroundRemoval t="4219" b="95781" l="9091" r="88112">
                          <a14:foregroundMark x1="18182" y1="90295" x2="18182" y2="90295"/>
                          <a14:foregroundMark x1="39860" y1="95781" x2="39860" y2="95781"/>
                          <a14:foregroundMark x1="73427" y1="79747" x2="73427" y2="79747"/>
                          <a14:foregroundMark x1="53147" y1="88186" x2="53147" y2="88186"/>
                          <a14:foregroundMark x1="70629" y1="88186" x2="70629" y2="88186"/>
                          <a14:foregroundMark x1="72727" y1="71730" x2="72727" y2="71730"/>
                          <a14:foregroundMark x1="74126" y1="64979" x2="74126" y2="64979"/>
                          <a14:foregroundMark x1="55944" y1="4219" x2="55944" y2="4219"/>
                        </a14:backgroundRemoval>
                      </a14:imgEffect>
                      <a14:imgEffect>
                        <a14:sharpenSoften amount="50000"/>
                      </a14:imgEffect>
                      <a14:imgEffect>
                        <a14:saturation sat="400000"/>
                      </a14:imgEffect>
                      <a14:imgEffect>
                        <a14:brightnessContrast bright="40000" contrast="40000"/>
                      </a14:imgEffect>
                    </a14:imgLayer>
                  </a14:imgProps>
                </a:ext>
              </a:extLst>
            </a:blip>
            <a:stretch>
              <a:fillRect/>
            </a:stretch>
          </p:blipFill>
          <p:spPr>
            <a:xfrm>
              <a:off x="3131840" y="3289548"/>
              <a:ext cx="635039" cy="1052478"/>
            </a:xfrm>
            <a:prstGeom prst="rect">
              <a:avLst/>
            </a:prstGeom>
            <a:solidFill>
              <a:schemeClr val="bg1"/>
            </a:solidFill>
          </p:spPr>
        </p:pic>
        <p:sp>
          <p:nvSpPr>
            <p:cNvPr id="15" name="Rectangle: Rounded Corners 14">
              <a:extLst>
                <a:ext uri="{FF2B5EF4-FFF2-40B4-BE49-F238E27FC236}">
                  <a16:creationId xmlns:a16="http://schemas.microsoft.com/office/drawing/2014/main" id="{1D77FBF7-24FA-4026-A4EA-B6154319C7B1}"/>
                </a:ext>
              </a:extLst>
            </p:cNvPr>
            <p:cNvSpPr/>
            <p:nvPr/>
          </p:nvSpPr>
          <p:spPr>
            <a:xfrm rot="1522881">
              <a:off x="3020350" y="3235020"/>
              <a:ext cx="144016" cy="5476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800">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C3C47898-8638-4E5E-82FB-66AC3B68F424}"/>
                </a:ext>
              </a:extLst>
            </p:cNvPr>
            <p:cNvSpPr/>
            <p:nvPr/>
          </p:nvSpPr>
          <p:spPr>
            <a:xfrm>
              <a:off x="3020237" y="3376043"/>
              <a:ext cx="144016" cy="5476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800">
                <a:latin typeface="Arial" panose="020B0604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7ED54328-698D-4941-AF57-FEA9CB04C1B8}"/>
                </a:ext>
              </a:extLst>
            </p:cNvPr>
            <p:cNvSpPr/>
            <p:nvPr/>
          </p:nvSpPr>
          <p:spPr>
            <a:xfrm rot="19713965">
              <a:off x="3020237" y="3522377"/>
              <a:ext cx="144016" cy="5476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800">
                <a:latin typeface="Arial" panose="020B0604020202020204" pitchFamily="34" charset="0"/>
                <a:cs typeface="Arial" panose="020B0604020202020204" pitchFamily="34" charset="0"/>
              </a:endParaRPr>
            </a:p>
          </p:txBody>
        </p:sp>
      </p:grpSp>
      <p:pic>
        <p:nvPicPr>
          <p:cNvPr id="1040" name="Picture 16" descr="Clean, towel, wet, wipe, wiping icon">
            <a:extLst>
              <a:ext uri="{FF2B5EF4-FFF2-40B4-BE49-F238E27FC236}">
                <a16:creationId xmlns:a16="http://schemas.microsoft.com/office/drawing/2014/main" id="{AD1E0887-C2AB-4832-9D81-467C7308B28D}"/>
              </a:ext>
            </a:extLst>
          </p:cNvPr>
          <p:cNvPicPr>
            <a:picLocks noChangeAspect="1" noChangeArrowheads="1"/>
          </p:cNvPicPr>
          <p:nvPr>
            <p:custDataLst>
              <p:tags r:id="rId8"/>
            </p:custDataLst>
          </p:nvPr>
        </p:nvPicPr>
        <p:blipFill>
          <a:blip r:embed="rId14" cstate="print">
            <a:extLst>
              <a:ext uri="{BEBA8EAE-BF5A-486C-A8C5-ECC9F3942E4B}">
                <a14:imgProps xmlns:a14="http://schemas.microsoft.com/office/drawing/2010/main">
                  <a14:imgLayer r:embed="rId15">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214528" y="3019858"/>
            <a:ext cx="886689" cy="88668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terilization Icon">
            <a:extLst>
              <a:ext uri="{FF2B5EF4-FFF2-40B4-BE49-F238E27FC236}">
                <a16:creationId xmlns:a16="http://schemas.microsoft.com/office/drawing/2014/main" id="{C6E78A07-EEEE-4D04-A2A8-7AF57AE36B2D}"/>
              </a:ext>
            </a:extLst>
          </p:cNvPr>
          <p:cNvPicPr>
            <a:picLocks noChangeAspect="1" noChangeArrowheads="1"/>
          </p:cNvPicPr>
          <p:nvPr>
            <p:custDataLst>
              <p:tags r:id="rId9"/>
            </p:custDataLst>
          </p:nvPr>
        </p:nvPicPr>
        <p:blipFill rotWithShape="1">
          <a:blip r:embed="rId16" cstate="print">
            <a:extLst>
              <a:ext uri="{BEBA8EAE-BF5A-486C-A8C5-ECC9F3942E4B}">
                <a14:imgProps xmlns:a14="http://schemas.microsoft.com/office/drawing/2010/main">
                  <a14:imgLayer r:embed="rId17">
                    <a14:imgEffect>
                      <a14:backgroundRemoval t="7556" b="89778" l="8000" r="89778">
                        <a14:foregroundMark x1="8000" y1="40889" x2="8000" y2="40889"/>
                        <a14:foregroundMark x1="27111" y1="7556" x2="27111" y2="7556"/>
                      </a14:backgroundRemoval>
                    </a14:imgEffect>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 r="7749" b="6748"/>
          <a:stretch/>
        </p:blipFill>
        <p:spPr bwMode="auto">
          <a:xfrm>
            <a:off x="6954755" y="3074126"/>
            <a:ext cx="823489" cy="8324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6"/>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3"/>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07.xml><?xml version="1.0" encoding="utf-8"?>
<p:tagLst xmlns:a="http://schemas.openxmlformats.org/drawingml/2006/main" xmlns:r="http://schemas.openxmlformats.org/officeDocument/2006/relationships" xmlns:p="http://schemas.openxmlformats.org/presentationml/2006/main">
  <p:tag name="NUM" val="2"/>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1"/>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3"/>
</p:tagLst>
</file>

<file path=ppt/tags/tag117.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6"/>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7"/>
</p:tagLst>
</file>

<file path=ppt/tags/tag21.xml><?xml version="1.0" encoding="utf-8"?>
<p:tagLst xmlns:a="http://schemas.openxmlformats.org/drawingml/2006/main" xmlns:r="http://schemas.openxmlformats.org/officeDocument/2006/relationships" xmlns:p="http://schemas.openxmlformats.org/presentationml/2006/main">
  <p:tag name="NUM" val="8"/>
</p:tagLst>
</file>

<file path=ppt/tags/tag22.xml><?xml version="1.0" encoding="utf-8"?>
<p:tagLst xmlns:a="http://schemas.openxmlformats.org/drawingml/2006/main" xmlns:r="http://schemas.openxmlformats.org/officeDocument/2006/relationships" xmlns:p="http://schemas.openxmlformats.org/presentationml/2006/main">
  <p:tag name="NUM" val="9"/>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2"/>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3"/>
</p:tagLst>
</file>

<file path=ppt/tags/tag40.xml><?xml version="1.0" encoding="utf-8"?>
<p:tagLst xmlns:a="http://schemas.openxmlformats.org/drawingml/2006/main" xmlns:r="http://schemas.openxmlformats.org/officeDocument/2006/relationships" xmlns:p="http://schemas.openxmlformats.org/presentationml/2006/main">
  <p:tag name="NUM" val="5"/>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4"/>
</p:tagLst>
</file>

<file path=ppt/tags/tag51.xml><?xml version="1.0" encoding="utf-8"?>
<p:tagLst xmlns:a="http://schemas.openxmlformats.org/drawingml/2006/main" xmlns:r="http://schemas.openxmlformats.org/officeDocument/2006/relationships" xmlns:p="http://schemas.openxmlformats.org/presentationml/2006/main">
  <p:tag name="NUM" val="5"/>
</p:tagLst>
</file>

<file path=ppt/tags/tag52.xml><?xml version="1.0" encoding="utf-8"?>
<p:tagLst xmlns:a="http://schemas.openxmlformats.org/drawingml/2006/main" xmlns:r="http://schemas.openxmlformats.org/officeDocument/2006/relationships" xmlns:p="http://schemas.openxmlformats.org/presentationml/2006/main">
  <p:tag name="NUM" val="6"/>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4"/>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4"/>
</p:tagLst>
</file>

<file path=ppt/tags/tag73.xml><?xml version="1.0" encoding="utf-8"?>
<p:tagLst xmlns:a="http://schemas.openxmlformats.org/drawingml/2006/main" xmlns:r="http://schemas.openxmlformats.org/officeDocument/2006/relationships" xmlns:p="http://schemas.openxmlformats.org/presentationml/2006/main">
  <p:tag name="NUM" val="2"/>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3"/>
</p:tagLst>
</file>

<file path=ppt/tags/tag76.xml><?xml version="1.0" encoding="utf-8"?>
<p:tagLst xmlns:a="http://schemas.openxmlformats.org/drawingml/2006/main" xmlns:r="http://schemas.openxmlformats.org/officeDocument/2006/relationships" xmlns:p="http://schemas.openxmlformats.org/presentationml/2006/main">
  <p:tag name="NUM" val="4"/>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2"/>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7"/>
</p:tagLst>
</file>

<file path=ppt/tags/tag89.xml><?xml version="1.0" encoding="utf-8"?>
<p:tagLst xmlns:a="http://schemas.openxmlformats.org/drawingml/2006/main" xmlns:r="http://schemas.openxmlformats.org/officeDocument/2006/relationships" xmlns:p="http://schemas.openxmlformats.org/presentationml/2006/main">
  <p:tag name="NUM" val="10"/>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11"/>
</p:tagLst>
</file>

<file path=ppt/tags/tag91.xml><?xml version="1.0" encoding="utf-8"?>
<p:tagLst xmlns:a="http://schemas.openxmlformats.org/drawingml/2006/main" xmlns:r="http://schemas.openxmlformats.org/officeDocument/2006/relationships" xmlns:p="http://schemas.openxmlformats.org/presentationml/2006/main">
  <p:tag name="NUM" val="12"/>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3"/>
</p:tagLst>
</file>

<file path=ppt/tags/tag95.xml><?xml version="1.0" encoding="utf-8"?>
<p:tagLst xmlns:a="http://schemas.openxmlformats.org/drawingml/2006/main" xmlns:r="http://schemas.openxmlformats.org/officeDocument/2006/relationships" xmlns:p="http://schemas.openxmlformats.org/presentationml/2006/main">
  <p:tag name="NUM" val="4"/>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5"/>
</p:tagLst>
</file>

<file path=ppt/tags/tag98.xml><?xml version="1.0" encoding="utf-8"?>
<p:tagLst xmlns:a="http://schemas.openxmlformats.org/drawingml/2006/main" xmlns:r="http://schemas.openxmlformats.org/officeDocument/2006/relationships" xmlns:p="http://schemas.openxmlformats.org/presentationml/2006/main">
  <p:tag name="NUM" val="6"/>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11.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50f158c-397a-4a9d-b005-a44c92e0fccb">
      <UserInfo>
        <DisplayName>GOMEZ, Paula</DisplayName>
        <AccountId>40</AccountId>
        <AccountType/>
      </UserInfo>
      <UserInfo>
        <DisplayName>WILLET, Victoria</DisplayName>
        <AccountId>156</AccountId>
        <AccountType/>
      </UserInfo>
      <UserInfo>
        <DisplayName>BALLER, April</DisplayName>
        <AccountId>504</AccountId>
        <AccountType/>
      </UserInfo>
      <UserInfo>
        <DisplayName>ALLEGRANZI, Benedetta</DisplayName>
        <AccountId>607</AccountId>
        <AccountType/>
      </UserInfo>
      <UserInfo>
        <DisplayName>EZZINE, Hind</DisplayName>
        <AccountId>544</AccountId>
        <AccountType/>
      </UserInfo>
      <UserInfo>
        <DisplayName>NGAJILO, Dorothy Amaleck</DisplayName>
        <AccountId>624</AccountId>
        <AccountType/>
      </UserInfo>
      <UserInfo>
        <DisplayName>IVANOV, Ivan Dimov</DisplayName>
        <AccountId>323</AccountId>
        <AccountType/>
      </UserInfo>
    </SharedWithUsers>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84F55F-B58B-4BD9-980D-841E84E2F9F6}">
  <ds:schemaRefs>
    <ds:schemaRef ds:uri="http://schemas.microsoft.com/sharepoint/v3/contenttype/forms"/>
  </ds:schemaRefs>
</ds:datastoreItem>
</file>

<file path=customXml/itemProps2.xml><?xml version="1.0" encoding="utf-8"?>
<ds:datastoreItem xmlns:ds="http://schemas.openxmlformats.org/officeDocument/2006/customXml" ds:itemID="{C6E4D3BC-3825-4625-ACC0-F24659F23779}">
  <ds:schemaRefs>
    <ds:schemaRef ds:uri="http://purl.org/dc/elements/1.1/"/>
    <ds:schemaRef ds:uri="http://schemas.microsoft.com/office/2006/metadata/properties"/>
    <ds:schemaRef ds:uri="http://purl.org/dc/terms/"/>
    <ds:schemaRef ds:uri="450f158c-397a-4a9d-b005-a44c92e0fccb"/>
    <ds:schemaRef ds:uri="http://schemas.openxmlformats.org/package/2006/metadata/core-properties"/>
    <ds:schemaRef ds:uri="http://schemas.microsoft.com/office/2006/documentManagement/types"/>
    <ds:schemaRef ds:uri="http://schemas.microsoft.com/office/infopath/2007/PartnerControls"/>
    <ds:schemaRef ds:uri="e2a64997-203d-4655-a595-383c2eb1e865"/>
    <ds:schemaRef ds:uri="http://www.w3.org/XML/1998/namespace"/>
    <ds:schemaRef ds:uri="http://purl.org/dc/dcmitype/"/>
  </ds:schemaRefs>
</ds:datastoreItem>
</file>

<file path=customXml/itemProps3.xml><?xml version="1.0" encoding="utf-8"?>
<ds:datastoreItem xmlns:ds="http://schemas.openxmlformats.org/officeDocument/2006/customXml" ds:itemID="{5D17F835-F77D-4F9C-AB1D-A2BF8B5B1D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4696</TotalTime>
  <Words>3775</Words>
  <Application>Microsoft Office PowerPoint</Application>
  <PresentationFormat>On-screen Show (16:10)</PresentationFormat>
  <Paragraphs>320</Paragraphs>
  <Slides>43</Slides>
  <Notes>29</Notes>
  <HiddenSlides>0</HiddenSlides>
  <MMClips>0</MMClips>
  <ScaleCrop>false</ScaleCrop>
  <HeadingPairs>
    <vt:vector size="6" baseType="variant">
      <vt:variant>
        <vt:lpstr>Fonts Used</vt:lpstr>
      </vt:variant>
      <vt:variant>
        <vt:i4>11</vt:i4>
      </vt:variant>
      <vt:variant>
        <vt:lpstr>Theme</vt:lpstr>
      </vt:variant>
      <vt:variant>
        <vt:i4>10</vt:i4>
      </vt:variant>
      <vt:variant>
        <vt:lpstr>Slide Titles</vt:lpstr>
      </vt:variant>
      <vt:variant>
        <vt:i4>43</vt:i4>
      </vt:variant>
    </vt:vector>
  </HeadingPairs>
  <TitlesOfParts>
    <vt:vector size="64" baseType="lpstr">
      <vt:lpstr>Arial</vt:lpstr>
      <vt:lpstr>Arial Narrow</vt:lpstr>
      <vt:lpstr>Calibri</vt:lpstr>
      <vt:lpstr>Courier New</vt:lpstr>
      <vt:lpstr>Helvetica</vt:lpstr>
      <vt:lpstr>Helvetica Neue</vt:lpstr>
      <vt:lpstr>Source Sans Pro Bold</vt:lpstr>
      <vt:lpstr>Source Sans Pro Regular</vt:lpstr>
      <vt:lpstr>Tahoma</vt:lpstr>
      <vt:lpstr>Times New Roman</vt:lpstr>
      <vt:lpstr>Wingdings</vt:lpstr>
      <vt:lpstr>3_Office Theme</vt:lpstr>
      <vt:lpstr>1_RC 59 Template EN</vt:lpstr>
      <vt:lpstr>1_RC 59 Template EN</vt:lpstr>
      <vt:lpstr>RC 59 Template EN</vt:lpstr>
      <vt:lpstr>1_RC 59 Template EN</vt:lpstr>
      <vt:lpstr>RC 59 Template EN</vt:lpstr>
      <vt:lpstr>RC 59 Template EN</vt:lpstr>
      <vt:lpstr>RC 59 Template EN</vt:lpstr>
      <vt:lpstr>RC 59 Template EN</vt:lpstr>
      <vt:lpstr>RRT_Theme_v3</vt:lpstr>
      <vt:lpstr>PowerPoint Presentation</vt:lpstr>
      <vt:lpstr>Introduction</vt:lpstr>
      <vt:lpstr>Notes aux facilitateurs</vt:lpstr>
      <vt:lpstr>PowerPoint Presentation</vt:lpstr>
      <vt:lpstr>Sommaire</vt:lpstr>
      <vt:lpstr>PowerPoint Presentation</vt:lpstr>
      <vt:lpstr>Rappel : précautions standard</vt:lpstr>
      <vt:lpstr>PowerPoint Presentation</vt:lpstr>
      <vt:lpstr>Qu’est-ce que la décontamination ?</vt:lpstr>
      <vt:lpstr>Risques liés au nettoyage et à la désinfection de l’environnement</vt:lpstr>
      <vt:lpstr>Nettoyage et désinfection</vt:lpstr>
      <vt:lpstr>PowerPoint Presentation</vt:lpstr>
      <vt:lpstr>Faut-il toujours nettoyer et désinfecter toutes les surfaces ? </vt:lpstr>
      <vt:lpstr>PowerPoint Presentation</vt:lpstr>
      <vt:lpstr>PowerPoint Presentation</vt:lpstr>
      <vt:lpstr>Utilisation de solution chlorée à 0,5 % et 0,05 %</vt:lpstr>
      <vt:lpstr>Nettoyage des surfaces générales (sols, murs, tables, etc.)</vt:lpstr>
      <vt:lpstr>Désinfection des surfaces</vt:lpstr>
      <vt:lpstr>Désinfection des déversements sur les surfaces</vt:lpstr>
      <vt:lpstr>Points importants à retenir concernant les déversements</vt:lpstr>
      <vt:lpstr>Pulvérisation</vt:lpstr>
      <vt:lpstr>PowerPoint Presentation</vt:lpstr>
      <vt:lpstr>Types de déchets</vt:lpstr>
      <vt:lpstr>Collecte des déchets</vt:lpstr>
      <vt:lpstr>Séparation des déchets </vt:lpstr>
      <vt:lpstr>Exemples de déchets piquants ou tranchants</vt:lpstr>
      <vt:lpstr>Exemples de déchets généraux (non dangereux)</vt:lpstr>
      <vt:lpstr>Exemples de déchets infectieux</vt:lpstr>
      <vt:lpstr>Exemples de déchets liquides infectieux</vt:lpstr>
      <vt:lpstr>EPI requis pour la gestion des déchets</vt:lpstr>
      <vt:lpstr>EPI requis pour la gestion des déchets</vt:lpstr>
      <vt:lpstr>5. Élimination des déchets</vt:lpstr>
      <vt:lpstr>Élimination des déchets</vt:lpstr>
      <vt:lpstr>Élimination des déchets</vt:lpstr>
      <vt:lpstr>Élimination des déchets</vt:lpstr>
      <vt:lpstr>Élimination des déchets Incinération à haute température (&gt; 1 000°C)  </vt:lpstr>
      <vt:lpstr>Messages clés </vt:lpstr>
      <vt:lpstr>PowerPoint Presentation</vt:lpstr>
      <vt:lpstr>PowerPoint Presentation</vt:lpstr>
      <vt:lpstr>PowerPoint Presentation</vt:lpstr>
      <vt:lpstr>PowerPoint Presentation</vt:lpstr>
      <vt:lpstr>Merci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Hopman, Joost</dc:creator>
  <cp:lastModifiedBy>GOMEZ, Paula</cp:lastModifiedBy>
  <cp:revision>1857</cp:revision>
  <dcterms:modified xsi:type="dcterms:W3CDTF">2023-06-20T12:42:38Z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0x01010063D8C0AFE3A8684EAD891AA7EE49FBD9</vt:lpwstr>
  </property>
  <property fmtid="{D5CDD505-2E9C-101B-9397-08002B2CF9AE}" pid="4" name="MediaServiceImageTags">
    <vt:lpwstr/>
  </property>
</Properties>
</file>