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4881" r:id="rId5"/>
  </p:sldMasterIdLst>
  <p:notesMasterIdLst>
    <p:notesMasterId r:id="rId16"/>
  </p:notesMasterIdLst>
  <p:handoutMasterIdLst>
    <p:handoutMasterId r:id="rId17"/>
  </p:handoutMasterIdLst>
  <p:sldIdLst>
    <p:sldId id="276" r:id="rId6"/>
    <p:sldId id="278" r:id="rId7"/>
    <p:sldId id="279" r:id="rId8"/>
    <p:sldId id="280" r:id="rId9"/>
    <p:sldId id="282" r:id="rId10"/>
    <p:sldId id="281" r:id="rId11"/>
    <p:sldId id="284" r:id="rId12"/>
    <p:sldId id="283" r:id="rId13"/>
    <p:sldId id="286" r:id="rId14"/>
    <p:sldId id="285"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3AFA04A-6314-4AAC-BF9C-13BBB256F207}" v="23" dt="2023-06-05T09:34:07.388"/>
    <p1510:client id="{D72CE616-EEAA-E2DA-4F80-1FE6159CFC92}" v="11" dt="2023-06-04T12:45:44.9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00" autoAdjust="0"/>
    <p:restoredTop sz="91869" autoAdjust="0"/>
  </p:normalViewPr>
  <p:slideViewPr>
    <p:cSldViewPr>
      <p:cViewPr varScale="1">
        <p:scale>
          <a:sx n="94" d="100"/>
          <a:sy n="94" d="100"/>
        </p:scale>
        <p:origin x="90" y="13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4" d="100"/>
          <a:sy n="84" d="100"/>
        </p:scale>
        <p:origin x="319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347CAA1C-08DA-4128-0BD4-F40367090315}"/>
    <pc:docChg chg="addSld delSld modSld sldOrd addMainMaster modMainMaster">
      <pc:chgData name="EZZINE, Hind" userId="S::ezzineh@who.int::edcab00f-6318-46e5-a4a9-188b01ee222f" providerId="AD" clId="Web-{347CAA1C-08DA-4128-0BD4-F40367090315}" dt="2023-06-03T21:40:03.378" v="288" actId="1076"/>
      <pc:docMkLst>
        <pc:docMk/>
      </pc:docMkLst>
      <pc:sldChg chg="delSp del">
        <pc:chgData name="EZZINE, Hind" userId="S::ezzineh@who.int::edcab00f-6318-46e5-a4a9-188b01ee222f" providerId="AD" clId="Web-{347CAA1C-08DA-4128-0BD4-F40367090315}" dt="2023-06-03T21:38:35.227" v="273"/>
        <pc:sldMkLst>
          <pc:docMk/>
          <pc:sldMk cId="3559370260" sldId="257"/>
        </pc:sldMkLst>
        <pc:picChg chg="del">
          <ac:chgData name="EZZINE, Hind" userId="S::ezzineh@who.int::edcab00f-6318-46e5-a4a9-188b01ee222f" providerId="AD" clId="Web-{347CAA1C-08DA-4128-0BD4-F40367090315}" dt="2023-06-03T21:38:13.069" v="267"/>
          <ac:picMkLst>
            <pc:docMk/>
            <pc:sldMk cId="3559370260" sldId="257"/>
            <ac:picMk id="1026" creationId="{00000000-0000-0000-0000-000000000000}"/>
          </ac:picMkLst>
        </pc:picChg>
      </pc:sldChg>
      <pc:sldChg chg="del">
        <pc:chgData name="EZZINE, Hind" userId="S::ezzineh@who.int::edcab00f-6318-46e5-a4a9-188b01ee222f" providerId="AD" clId="Web-{347CAA1C-08DA-4128-0BD4-F40367090315}" dt="2023-06-03T21:38:48.977" v="274"/>
        <pc:sldMkLst>
          <pc:docMk/>
          <pc:sldMk cId="4103893617" sldId="258"/>
        </pc:sldMkLst>
      </pc:sldChg>
      <pc:sldChg chg="modSp del">
        <pc:chgData name="EZZINE, Hind" userId="S::ezzineh@who.int::edcab00f-6318-46e5-a4a9-188b01ee222f" providerId="AD" clId="Web-{347CAA1C-08DA-4128-0BD4-F40367090315}" dt="2023-06-03T21:16:15.135" v="47"/>
        <pc:sldMkLst>
          <pc:docMk/>
          <pc:sldMk cId="450740786" sldId="266"/>
        </pc:sldMkLst>
        <pc:spChg chg="mod">
          <ac:chgData name="EZZINE, Hind" userId="S::ezzineh@who.int::edcab00f-6318-46e5-a4a9-188b01ee222f" providerId="AD" clId="Web-{347CAA1C-08DA-4128-0BD4-F40367090315}" dt="2023-06-03T21:13:03.300" v="3" actId="20577"/>
          <ac:spMkLst>
            <pc:docMk/>
            <pc:sldMk cId="450740786" sldId="266"/>
            <ac:spMk id="136" creationId="{00000000-0000-0000-0000-000000000000}"/>
          </ac:spMkLst>
        </pc:spChg>
      </pc:sldChg>
      <pc:sldChg chg="delSp del">
        <pc:chgData name="EZZINE, Hind" userId="S::ezzineh@who.int::edcab00f-6318-46e5-a4a9-188b01ee222f" providerId="AD" clId="Web-{347CAA1C-08DA-4128-0BD4-F40367090315}" dt="2023-06-03T21:39:30.057" v="284"/>
        <pc:sldMkLst>
          <pc:docMk/>
          <pc:sldMk cId="1775800083" sldId="267"/>
        </pc:sldMkLst>
        <pc:picChg chg="del">
          <ac:chgData name="EZZINE, Hind" userId="S::ezzineh@who.int::edcab00f-6318-46e5-a4a9-188b01ee222f" providerId="AD" clId="Web-{347CAA1C-08DA-4128-0BD4-F40367090315}" dt="2023-06-03T21:38:54.493" v="275"/>
          <ac:picMkLst>
            <pc:docMk/>
            <pc:sldMk cId="1775800083" sldId="267"/>
            <ac:picMk id="1026" creationId="{00000000-0000-0000-0000-000000000000}"/>
          </ac:picMkLst>
        </pc:picChg>
      </pc:sldChg>
      <pc:sldChg chg="modSp del ord">
        <pc:chgData name="EZZINE, Hind" userId="S::ezzineh@who.int::edcab00f-6318-46e5-a4a9-188b01ee222f" providerId="AD" clId="Web-{347CAA1C-08DA-4128-0BD4-F40367090315}" dt="2023-06-03T21:28:32.472" v="176"/>
        <pc:sldMkLst>
          <pc:docMk/>
          <pc:sldMk cId="3937434322" sldId="268"/>
        </pc:sldMkLst>
        <pc:spChg chg="mod">
          <ac:chgData name="EZZINE, Hind" userId="S::ezzineh@who.int::edcab00f-6318-46e5-a4a9-188b01ee222f" providerId="AD" clId="Web-{347CAA1C-08DA-4128-0BD4-F40367090315}" dt="2023-06-03T21:27:28.704" v="172" actId="20577"/>
          <ac:spMkLst>
            <pc:docMk/>
            <pc:sldMk cId="3937434322" sldId="268"/>
            <ac:spMk id="3" creationId="{00000000-0000-0000-0000-000000000000}"/>
          </ac:spMkLst>
        </pc:spChg>
      </pc:sldChg>
      <pc:sldChg chg="addSp delSp modSp del">
        <pc:chgData name="EZZINE, Hind" userId="S::ezzineh@who.int::edcab00f-6318-46e5-a4a9-188b01ee222f" providerId="AD" clId="Web-{347CAA1C-08DA-4128-0BD4-F40367090315}" dt="2023-06-03T21:34:16.139" v="246"/>
        <pc:sldMkLst>
          <pc:docMk/>
          <pc:sldMk cId="2720571460" sldId="269"/>
        </pc:sldMkLst>
        <pc:spChg chg="del mod">
          <ac:chgData name="EZZINE, Hind" userId="S::ezzineh@who.int::edcab00f-6318-46e5-a4a9-188b01ee222f" providerId="AD" clId="Web-{347CAA1C-08DA-4128-0BD4-F40367090315}" dt="2023-06-03T21:32:08.604" v="235"/>
          <ac:spMkLst>
            <pc:docMk/>
            <pc:sldMk cId="2720571460" sldId="269"/>
            <ac:spMk id="3" creationId="{00000000-0000-0000-0000-000000000000}"/>
          </ac:spMkLst>
        </pc:spChg>
        <pc:spChg chg="add mod">
          <ac:chgData name="EZZINE, Hind" userId="S::ezzineh@who.int::edcab00f-6318-46e5-a4a9-188b01ee222f" providerId="AD" clId="Web-{347CAA1C-08DA-4128-0BD4-F40367090315}" dt="2023-06-03T21:32:08.604" v="235"/>
          <ac:spMkLst>
            <pc:docMk/>
            <pc:sldMk cId="2720571460" sldId="269"/>
            <ac:spMk id="6" creationId="{1B4DAA51-0784-F5F0-DCD3-FAA220E275E1}"/>
          </ac:spMkLst>
        </pc:spChg>
      </pc:sldChg>
      <pc:sldChg chg="del">
        <pc:chgData name="EZZINE, Hind" userId="S::ezzineh@who.int::edcab00f-6318-46e5-a4a9-188b01ee222f" providerId="AD" clId="Web-{347CAA1C-08DA-4128-0BD4-F40367090315}" dt="2023-06-03T21:37:28.286" v="263"/>
        <pc:sldMkLst>
          <pc:docMk/>
          <pc:sldMk cId="494366438" sldId="270"/>
        </pc:sldMkLst>
      </pc:sldChg>
      <pc:sldChg chg="del">
        <pc:chgData name="EZZINE, Hind" userId="S::ezzineh@who.int::edcab00f-6318-46e5-a4a9-188b01ee222f" providerId="AD" clId="Web-{347CAA1C-08DA-4128-0BD4-F40367090315}" dt="2023-06-03T21:37:31.021" v="264"/>
        <pc:sldMkLst>
          <pc:docMk/>
          <pc:sldMk cId="1420440289" sldId="271"/>
        </pc:sldMkLst>
      </pc:sldChg>
      <pc:sldChg chg="modSp del">
        <pc:chgData name="EZZINE, Hind" userId="S::ezzineh@who.int::edcab00f-6318-46e5-a4a9-188b01ee222f" providerId="AD" clId="Web-{347CAA1C-08DA-4128-0BD4-F40367090315}" dt="2023-06-03T21:23:48.775" v="164"/>
        <pc:sldMkLst>
          <pc:docMk/>
          <pc:sldMk cId="370880137" sldId="273"/>
        </pc:sldMkLst>
        <pc:spChg chg="mod">
          <ac:chgData name="EZZINE, Hind" userId="S::ezzineh@who.int::edcab00f-6318-46e5-a4a9-188b01ee222f" providerId="AD" clId="Web-{347CAA1C-08DA-4128-0BD4-F40367090315}" dt="2023-06-03T21:21:24.536" v="99" actId="20577"/>
          <ac:spMkLst>
            <pc:docMk/>
            <pc:sldMk cId="370880137" sldId="273"/>
            <ac:spMk id="6" creationId="{3FF25B00-4C28-46AA-BAA3-76CD643502DA}"/>
          </ac:spMkLst>
        </pc:spChg>
      </pc:sldChg>
      <pc:sldChg chg="del">
        <pc:chgData name="EZZINE, Hind" userId="S::ezzineh@who.int::edcab00f-6318-46e5-a4a9-188b01ee222f" providerId="AD" clId="Web-{347CAA1C-08DA-4128-0BD4-F40367090315}" dt="2023-06-03T21:31:14.165" v="205"/>
        <pc:sldMkLst>
          <pc:docMk/>
          <pc:sldMk cId="4173152715" sldId="274"/>
        </pc:sldMkLst>
      </pc:sldChg>
      <pc:sldChg chg="addSp delSp modSp del">
        <pc:chgData name="EZZINE, Hind" userId="S::ezzineh@who.int::edcab00f-6318-46e5-a4a9-188b01ee222f" providerId="AD" clId="Web-{347CAA1C-08DA-4128-0BD4-F40367090315}" dt="2023-06-03T21:36:33.535" v="260"/>
        <pc:sldMkLst>
          <pc:docMk/>
          <pc:sldMk cId="2296386525" sldId="275"/>
        </pc:sldMkLst>
        <pc:spChg chg="del">
          <ac:chgData name="EZZINE, Hind" userId="S::ezzineh@who.int::edcab00f-6318-46e5-a4a9-188b01ee222f" providerId="AD" clId="Web-{347CAA1C-08DA-4128-0BD4-F40367090315}" dt="2023-06-03T21:35:03.344" v="250"/>
          <ac:spMkLst>
            <pc:docMk/>
            <pc:sldMk cId="2296386525" sldId="275"/>
            <ac:spMk id="3" creationId="{00000000-0000-0000-0000-000000000000}"/>
          </ac:spMkLst>
        </pc:spChg>
        <pc:spChg chg="add mod">
          <ac:chgData name="EZZINE, Hind" userId="S::ezzineh@who.int::edcab00f-6318-46e5-a4a9-188b01ee222f" providerId="AD" clId="Web-{347CAA1C-08DA-4128-0BD4-F40367090315}" dt="2023-06-03T21:35:03.344" v="250"/>
          <ac:spMkLst>
            <pc:docMk/>
            <pc:sldMk cId="2296386525" sldId="275"/>
            <ac:spMk id="5" creationId="{C8D82DD8-6F9C-EAFB-6F2B-5EA706A9050D}"/>
          </ac:spMkLst>
        </pc:spChg>
      </pc:sldChg>
      <pc:sldChg chg="modSp add">
        <pc:chgData name="EZZINE, Hind" userId="S::ezzineh@who.int::edcab00f-6318-46e5-a4a9-188b01ee222f" providerId="AD" clId="Web-{347CAA1C-08DA-4128-0BD4-F40367090315}" dt="2023-06-03T21:16:30.980" v="62" actId="20577"/>
        <pc:sldMkLst>
          <pc:docMk/>
          <pc:sldMk cId="425910452" sldId="276"/>
        </pc:sldMkLst>
        <pc:spChg chg="mod">
          <ac:chgData name="EZZINE, Hind" userId="S::ezzineh@who.int::edcab00f-6318-46e5-a4a9-188b01ee222f" providerId="AD" clId="Web-{347CAA1C-08DA-4128-0BD4-F40367090315}" dt="2023-06-03T21:16:05.697" v="46" actId="20577"/>
          <ac:spMkLst>
            <pc:docMk/>
            <pc:sldMk cId="425910452" sldId="276"/>
            <ac:spMk id="114" creationId="{00000000-0000-0000-0000-000000000000}"/>
          </ac:spMkLst>
        </pc:spChg>
        <pc:spChg chg="mod">
          <ac:chgData name="EZZINE, Hind" userId="S::ezzineh@who.int::edcab00f-6318-46e5-a4a9-188b01ee222f" providerId="AD" clId="Web-{347CAA1C-08DA-4128-0BD4-F40367090315}" dt="2023-06-03T21:14:05.271" v="22" actId="1076"/>
          <ac:spMkLst>
            <pc:docMk/>
            <pc:sldMk cId="425910452" sldId="276"/>
            <ac:spMk id="115" creationId="{00000000-0000-0000-0000-000000000000}"/>
          </ac:spMkLst>
        </pc:spChg>
        <pc:spChg chg="mod">
          <ac:chgData name="EZZINE, Hind" userId="S::ezzineh@who.int::edcab00f-6318-46e5-a4a9-188b01ee222f" providerId="AD" clId="Web-{347CAA1C-08DA-4128-0BD4-F40367090315}" dt="2023-06-03T21:16:30.980" v="62" actId="20577"/>
          <ac:spMkLst>
            <pc:docMk/>
            <pc:sldMk cId="425910452" sldId="276"/>
            <ac:spMk id="116" creationId="{00000000-0000-0000-0000-000000000000}"/>
          </ac:spMkLst>
        </pc:spChg>
      </pc:sldChg>
      <pc:sldChg chg="addSp delSp add del">
        <pc:chgData name="EZZINE, Hind" userId="S::ezzineh@who.int::edcab00f-6318-46e5-a4a9-188b01ee222f" providerId="AD" clId="Web-{347CAA1C-08DA-4128-0BD4-F40367090315}" dt="2023-06-03T21:20:16.924" v="91"/>
        <pc:sldMkLst>
          <pc:docMk/>
          <pc:sldMk cId="63003693" sldId="277"/>
        </pc:sldMkLst>
        <pc:spChg chg="add del">
          <ac:chgData name="EZZINE, Hind" userId="S::ezzineh@who.int::edcab00f-6318-46e5-a4a9-188b01ee222f" providerId="AD" clId="Web-{347CAA1C-08DA-4128-0BD4-F40367090315}" dt="2023-06-03T21:18:43.203" v="78"/>
          <ac:spMkLst>
            <pc:docMk/>
            <pc:sldMk cId="63003693" sldId="277"/>
            <ac:spMk id="255" creationId="{00000000-0000-0000-0000-000000000000}"/>
          </ac:spMkLst>
        </pc:spChg>
      </pc:sldChg>
      <pc:sldChg chg="addSp delSp modSp add">
        <pc:chgData name="EZZINE, Hind" userId="S::ezzineh@who.int::edcab00f-6318-46e5-a4a9-188b01ee222f" providerId="AD" clId="Web-{347CAA1C-08DA-4128-0BD4-F40367090315}" dt="2023-06-03T21:20:10.487" v="90" actId="20577"/>
        <pc:sldMkLst>
          <pc:docMk/>
          <pc:sldMk cId="1796092096" sldId="278"/>
        </pc:sldMkLst>
        <pc:spChg chg="add del mod">
          <ac:chgData name="EZZINE, Hind" userId="S::ezzineh@who.int::edcab00f-6318-46e5-a4a9-188b01ee222f" providerId="AD" clId="Web-{347CAA1C-08DA-4128-0BD4-F40367090315}" dt="2023-06-03T21:18:54.734" v="80"/>
          <ac:spMkLst>
            <pc:docMk/>
            <pc:sldMk cId="1796092096" sldId="278"/>
            <ac:spMk id="3" creationId="{05D0331F-9384-BC2A-5D66-46C582D046B6}"/>
          </ac:spMkLst>
        </pc:spChg>
        <pc:spChg chg="mod">
          <ac:chgData name="EZZINE, Hind" userId="S::ezzineh@who.int::edcab00f-6318-46e5-a4a9-188b01ee222f" providerId="AD" clId="Web-{347CAA1C-08DA-4128-0BD4-F40367090315}" dt="2023-06-03T21:18:10.780" v="71"/>
          <ac:spMkLst>
            <pc:docMk/>
            <pc:sldMk cId="1796092096" sldId="278"/>
            <ac:spMk id="4" creationId="{11C18298-1DEC-007D-E386-2727037A4CD2}"/>
          </ac:spMkLst>
        </pc:spChg>
        <pc:spChg chg="add mod">
          <ac:chgData name="EZZINE, Hind" userId="S::ezzineh@who.int::edcab00f-6318-46e5-a4a9-188b01ee222f" providerId="AD" clId="Web-{347CAA1C-08DA-4128-0BD4-F40367090315}" dt="2023-06-03T21:20:10.487" v="90" actId="20577"/>
          <ac:spMkLst>
            <pc:docMk/>
            <pc:sldMk cId="1796092096" sldId="278"/>
            <ac:spMk id="5" creationId="{1EB068BF-704D-E661-8CB3-BB67A6B3D0EC}"/>
          </ac:spMkLst>
        </pc:spChg>
        <pc:spChg chg="del mod">
          <ac:chgData name="EZZINE, Hind" userId="S::ezzineh@who.int::edcab00f-6318-46e5-a4a9-188b01ee222f" providerId="AD" clId="Web-{347CAA1C-08DA-4128-0BD4-F40367090315}" dt="2023-06-03T21:17:47.888" v="68"/>
          <ac:spMkLst>
            <pc:docMk/>
            <pc:sldMk cId="1796092096" sldId="278"/>
            <ac:spMk id="119" creationId="{00000000-0000-0000-0000-000000000000}"/>
          </ac:spMkLst>
        </pc:spChg>
      </pc:sldChg>
      <pc:sldChg chg="add del">
        <pc:chgData name="EZZINE, Hind" userId="S::ezzineh@who.int::edcab00f-6318-46e5-a4a9-188b01ee222f" providerId="AD" clId="Web-{347CAA1C-08DA-4128-0BD4-F40367090315}" dt="2023-06-03T21:18:31.687" v="76"/>
        <pc:sldMkLst>
          <pc:docMk/>
          <pc:sldMk cId="3074428373" sldId="279"/>
        </pc:sldMkLst>
      </pc:sldChg>
      <pc:sldChg chg="addSp delSp modSp add">
        <pc:chgData name="EZZINE, Hind" userId="S::ezzineh@who.int::edcab00f-6318-46e5-a4a9-188b01ee222f" providerId="AD" clId="Web-{347CAA1C-08DA-4128-0BD4-F40367090315}" dt="2023-06-03T21:23:43.931" v="163" actId="1076"/>
        <pc:sldMkLst>
          <pc:docMk/>
          <pc:sldMk cId="3076467175" sldId="279"/>
        </pc:sldMkLst>
        <pc:spChg chg="add mod">
          <ac:chgData name="EZZINE, Hind" userId="S::ezzineh@who.int::edcab00f-6318-46e5-a4a9-188b01ee222f" providerId="AD" clId="Web-{347CAA1C-08DA-4128-0BD4-F40367090315}" dt="2023-06-03T21:21:02.738" v="96" actId="1076"/>
          <ac:spMkLst>
            <pc:docMk/>
            <pc:sldMk cId="3076467175" sldId="279"/>
            <ac:spMk id="2" creationId="{B82B7B2E-21A4-DDD3-C772-71F10B6ACD2E}"/>
          </ac:spMkLst>
        </pc:spChg>
        <pc:spChg chg="del">
          <ac:chgData name="EZZINE, Hind" userId="S::ezzineh@who.int::edcab00f-6318-46e5-a4a9-188b01ee222f" providerId="AD" clId="Web-{347CAA1C-08DA-4128-0BD4-F40367090315}" dt="2023-06-03T21:20:51.769" v="93"/>
          <ac:spMkLst>
            <pc:docMk/>
            <pc:sldMk cId="3076467175" sldId="279"/>
            <ac:spMk id="4" creationId="{E42D3C6C-BCBD-4726-DF4E-9E24EB5F2AB1}"/>
          </ac:spMkLst>
        </pc:spChg>
        <pc:spChg chg="mod">
          <ac:chgData name="EZZINE, Hind" userId="S::ezzineh@who.int::edcab00f-6318-46e5-a4a9-188b01ee222f" providerId="AD" clId="Web-{347CAA1C-08DA-4128-0BD4-F40367090315}" dt="2023-06-03T21:23:43.931" v="163" actId="1076"/>
          <ac:spMkLst>
            <pc:docMk/>
            <pc:sldMk cId="3076467175" sldId="279"/>
            <ac:spMk id="124" creationId="{00000000-0000-0000-0000-000000000000}"/>
          </ac:spMkLst>
        </pc:spChg>
      </pc:sldChg>
      <pc:sldChg chg="modSp add">
        <pc:chgData name="EZZINE, Hind" userId="S::ezzineh@who.int::edcab00f-6318-46e5-a4a9-188b01ee222f" providerId="AD" clId="Web-{347CAA1C-08DA-4128-0BD4-F40367090315}" dt="2023-06-03T21:30:29.804" v="204" actId="20577"/>
        <pc:sldMkLst>
          <pc:docMk/>
          <pc:sldMk cId="1452478437" sldId="280"/>
        </pc:sldMkLst>
        <pc:spChg chg="mod">
          <ac:chgData name="EZZINE, Hind" userId="S::ezzineh@who.int::edcab00f-6318-46e5-a4a9-188b01ee222f" providerId="AD" clId="Web-{347CAA1C-08DA-4128-0BD4-F40367090315}" dt="2023-06-03T21:25:00.981" v="167" actId="1076"/>
          <ac:spMkLst>
            <pc:docMk/>
            <pc:sldMk cId="1452478437" sldId="280"/>
            <ac:spMk id="2" creationId="{027B6B0A-E928-5435-E82C-B5AF39532E84}"/>
          </ac:spMkLst>
        </pc:spChg>
        <pc:spChg chg="mod">
          <ac:chgData name="EZZINE, Hind" userId="S::ezzineh@who.int::edcab00f-6318-46e5-a4a9-188b01ee222f" providerId="AD" clId="Web-{347CAA1C-08DA-4128-0BD4-F40367090315}" dt="2023-06-03T21:30:29.804" v="204" actId="20577"/>
          <ac:spMkLst>
            <pc:docMk/>
            <pc:sldMk cId="1452478437" sldId="280"/>
            <ac:spMk id="129" creationId="{00000000-0000-0000-0000-000000000000}"/>
          </ac:spMkLst>
        </pc:spChg>
        <pc:spChg chg="mod">
          <ac:chgData name="EZZINE, Hind" userId="S::ezzineh@who.int::edcab00f-6318-46e5-a4a9-188b01ee222f" providerId="AD" clId="Web-{347CAA1C-08DA-4128-0BD4-F40367090315}" dt="2023-06-03T21:30:15.928" v="203" actId="20577"/>
          <ac:spMkLst>
            <pc:docMk/>
            <pc:sldMk cId="1452478437" sldId="280"/>
            <ac:spMk id="131" creationId="{00000000-0000-0000-0000-000000000000}"/>
          </ac:spMkLst>
        </pc:spChg>
      </pc:sldChg>
      <pc:sldChg chg="addSp delSp modSp add">
        <pc:chgData name="EZZINE, Hind" userId="S::ezzineh@who.int::edcab00f-6318-46e5-a4a9-188b01ee222f" providerId="AD" clId="Web-{347CAA1C-08DA-4128-0BD4-F40367090315}" dt="2023-06-03T21:36:29.534" v="259"/>
        <pc:sldMkLst>
          <pc:docMk/>
          <pc:sldMk cId="3278577157" sldId="281"/>
        </pc:sldMkLst>
        <pc:spChg chg="add mod">
          <ac:chgData name="EZZINE, Hind" userId="S::ezzineh@who.int::edcab00f-6318-46e5-a4a9-188b01ee222f" providerId="AD" clId="Web-{347CAA1C-08DA-4128-0BD4-F40367090315}" dt="2023-06-03T21:36:21.862" v="257"/>
          <ac:spMkLst>
            <pc:docMk/>
            <pc:sldMk cId="3278577157" sldId="281"/>
            <ac:spMk id="2" creationId="{1DECBC89-F055-0260-BF94-485ACDEF6796}"/>
          </ac:spMkLst>
        </pc:spChg>
        <pc:spChg chg="add del mod">
          <ac:chgData name="EZZINE, Hind" userId="S::ezzineh@who.int::edcab00f-6318-46e5-a4a9-188b01ee222f" providerId="AD" clId="Web-{347CAA1C-08DA-4128-0BD4-F40367090315}" dt="2023-06-03T21:36:29.534" v="259"/>
          <ac:spMkLst>
            <pc:docMk/>
            <pc:sldMk cId="3278577157" sldId="281"/>
            <ac:spMk id="4" creationId="{D66274BC-60AE-FC2F-79A8-E3C5A39088E2}"/>
          </ac:spMkLst>
        </pc:spChg>
        <pc:spChg chg="mod">
          <ac:chgData name="EZZINE, Hind" userId="S::ezzineh@who.int::edcab00f-6318-46e5-a4a9-188b01ee222f" providerId="AD" clId="Web-{347CAA1C-08DA-4128-0BD4-F40367090315}" dt="2023-06-03T21:34:38.656" v="249" actId="1076"/>
          <ac:spMkLst>
            <pc:docMk/>
            <pc:sldMk cId="3278577157" sldId="281"/>
            <ac:spMk id="5" creationId="{D73A0E06-8CD4-B63B-9CB5-CCBCC1C21748}"/>
          </ac:spMkLst>
        </pc:spChg>
        <pc:spChg chg="del mod">
          <ac:chgData name="EZZINE, Hind" userId="S::ezzineh@who.int::edcab00f-6318-46e5-a4a9-188b01ee222f" providerId="AD" clId="Web-{347CAA1C-08DA-4128-0BD4-F40367090315}" dt="2023-06-03T21:36:26.581" v="258"/>
          <ac:spMkLst>
            <pc:docMk/>
            <pc:sldMk cId="3278577157" sldId="281"/>
            <ac:spMk id="137" creationId="{00000000-0000-0000-0000-000000000000}"/>
          </ac:spMkLst>
        </pc:spChg>
      </pc:sldChg>
      <pc:sldChg chg="addSp delSp modSp add">
        <pc:chgData name="EZZINE, Hind" userId="S::ezzineh@who.int::edcab00f-6318-46e5-a4a9-188b01ee222f" providerId="AD" clId="Web-{347CAA1C-08DA-4128-0BD4-F40367090315}" dt="2023-06-03T21:34:08.827" v="245" actId="20577"/>
        <pc:sldMkLst>
          <pc:docMk/>
          <pc:sldMk cId="3364064653" sldId="282"/>
        </pc:sldMkLst>
        <pc:spChg chg="add mod">
          <ac:chgData name="EZZINE, Hind" userId="S::ezzineh@who.int::edcab00f-6318-46e5-a4a9-188b01ee222f" providerId="AD" clId="Web-{347CAA1C-08DA-4128-0BD4-F40367090315}" dt="2023-06-03T21:34:08.827" v="245" actId="20577"/>
          <ac:spMkLst>
            <pc:docMk/>
            <pc:sldMk cId="3364064653" sldId="282"/>
            <ac:spMk id="2" creationId="{3373857A-DFA2-888F-5C1A-C59F1DACF97D}"/>
          </ac:spMkLst>
        </pc:spChg>
        <pc:spChg chg="add del mod">
          <ac:chgData name="EZZINE, Hind" userId="S::ezzineh@who.int::edcab00f-6318-46e5-a4a9-188b01ee222f" providerId="AD" clId="Web-{347CAA1C-08DA-4128-0BD4-F40367090315}" dt="2023-06-03T21:32:57.543" v="241"/>
          <ac:spMkLst>
            <pc:docMk/>
            <pc:sldMk cId="3364064653" sldId="282"/>
            <ac:spMk id="4" creationId="{92B14EFB-5402-421F-02D5-5CA65361481D}"/>
          </ac:spMkLst>
        </pc:spChg>
        <pc:spChg chg="mod">
          <ac:chgData name="EZZINE, Hind" userId="S::ezzineh@who.int::edcab00f-6318-46e5-a4a9-188b01ee222f" providerId="AD" clId="Web-{347CAA1C-08DA-4128-0BD4-F40367090315}" dt="2023-06-03T21:31:40.884" v="232" actId="1076"/>
          <ac:spMkLst>
            <pc:docMk/>
            <pc:sldMk cId="3364064653" sldId="282"/>
            <ac:spMk id="133" creationId="{00000000-0000-0000-0000-000000000000}"/>
          </ac:spMkLst>
        </pc:spChg>
        <pc:spChg chg="del mod">
          <ac:chgData name="EZZINE, Hind" userId="S::ezzineh@who.int::edcab00f-6318-46e5-a4a9-188b01ee222f" providerId="AD" clId="Web-{347CAA1C-08DA-4128-0BD4-F40367090315}" dt="2023-06-03T21:32:51.527" v="240"/>
          <ac:spMkLst>
            <pc:docMk/>
            <pc:sldMk cId="3364064653" sldId="282"/>
            <ac:spMk id="134" creationId="{00000000-0000-0000-0000-000000000000}"/>
          </ac:spMkLst>
        </pc:spChg>
      </pc:sldChg>
      <pc:sldChg chg="addSp delSp modSp add">
        <pc:chgData name="EZZINE, Hind" userId="S::ezzineh@who.int::edcab00f-6318-46e5-a4a9-188b01ee222f" providerId="AD" clId="Web-{347CAA1C-08DA-4128-0BD4-F40367090315}" dt="2023-06-03T21:40:03.378" v="288" actId="1076"/>
        <pc:sldMkLst>
          <pc:docMk/>
          <pc:sldMk cId="4272768864" sldId="283"/>
        </pc:sldMkLst>
        <pc:spChg chg="mod">
          <ac:chgData name="EZZINE, Hind" userId="S::ezzineh@who.int::edcab00f-6318-46e5-a4a9-188b01ee222f" providerId="AD" clId="Web-{347CAA1C-08DA-4128-0BD4-F40367090315}" dt="2023-06-03T21:39:02.853" v="278" actId="1076"/>
          <ac:spMkLst>
            <pc:docMk/>
            <pc:sldMk cId="4272768864" sldId="283"/>
            <ac:spMk id="143" creationId="{00000000-0000-0000-0000-000000000000}"/>
          </ac:spMkLst>
        </pc:spChg>
        <pc:picChg chg="add mod">
          <ac:chgData name="EZZINE, Hind" userId="S::ezzineh@who.int::edcab00f-6318-46e5-a4a9-188b01ee222f" providerId="AD" clId="Web-{347CAA1C-08DA-4128-0BD4-F40367090315}" dt="2023-06-03T21:40:03.378" v="288" actId="1076"/>
          <ac:picMkLst>
            <pc:docMk/>
            <pc:sldMk cId="4272768864" sldId="283"/>
            <ac:picMk id="2" creationId="{FE30648E-0A7B-CCB8-7850-2C0817640AA5}"/>
          </ac:picMkLst>
        </pc:picChg>
        <pc:picChg chg="del">
          <ac:chgData name="EZZINE, Hind" userId="S::ezzineh@who.int::edcab00f-6318-46e5-a4a9-188b01ee222f" providerId="AD" clId="Web-{347CAA1C-08DA-4128-0BD4-F40367090315}" dt="2023-06-03T21:38:57.868" v="276"/>
          <ac:picMkLst>
            <pc:docMk/>
            <pc:sldMk cId="4272768864" sldId="283"/>
            <ac:picMk id="142" creationId="{00000000-0000-0000-0000-000000000000}"/>
          </ac:picMkLst>
        </pc:picChg>
      </pc:sldChg>
      <pc:sldChg chg="addSp delSp modSp add">
        <pc:chgData name="EZZINE, Hind" userId="S::ezzineh@who.int::edcab00f-6318-46e5-a4a9-188b01ee222f" providerId="AD" clId="Web-{347CAA1C-08DA-4128-0BD4-F40367090315}" dt="2023-06-03T21:39:47.032" v="285" actId="14100"/>
        <pc:sldMkLst>
          <pc:docMk/>
          <pc:sldMk cId="1710026191" sldId="284"/>
        </pc:sldMkLst>
        <pc:spChg chg="mod">
          <ac:chgData name="EZZINE, Hind" userId="S::ezzineh@who.int::edcab00f-6318-46e5-a4a9-188b01ee222f" providerId="AD" clId="Web-{347CAA1C-08DA-4128-0BD4-F40367090315}" dt="2023-06-03T21:38:28.835" v="271" actId="1076"/>
          <ac:spMkLst>
            <pc:docMk/>
            <pc:sldMk cId="1710026191" sldId="284"/>
            <ac:spMk id="139" creationId="{00000000-0000-0000-0000-000000000000}"/>
          </ac:spMkLst>
        </pc:spChg>
        <pc:picChg chg="add mod">
          <ac:chgData name="EZZINE, Hind" userId="S::ezzineh@who.int::edcab00f-6318-46e5-a4a9-188b01ee222f" providerId="AD" clId="Web-{347CAA1C-08DA-4128-0BD4-F40367090315}" dt="2023-06-03T21:39:47.032" v="285" actId="14100"/>
          <ac:picMkLst>
            <pc:docMk/>
            <pc:sldMk cId="1710026191" sldId="284"/>
            <ac:picMk id="2" creationId="{017F5565-98F1-846D-81D7-EA244C47B7A9}"/>
          </ac:picMkLst>
        </pc:picChg>
        <pc:picChg chg="del">
          <ac:chgData name="EZZINE, Hind" userId="S::ezzineh@who.int::edcab00f-6318-46e5-a4a9-188b01ee222f" providerId="AD" clId="Web-{347CAA1C-08DA-4128-0BD4-F40367090315}" dt="2023-06-03T21:38:21.054" v="269"/>
          <ac:picMkLst>
            <pc:docMk/>
            <pc:sldMk cId="1710026191" sldId="284"/>
            <ac:picMk id="140" creationId="{00000000-0000-0000-0000-000000000000}"/>
          </ac:picMkLst>
        </pc:picChg>
      </pc:sldChg>
      <pc:sldChg chg="add">
        <pc:chgData name="EZZINE, Hind" userId="S::ezzineh@who.int::edcab00f-6318-46e5-a4a9-188b01ee222f" providerId="AD" clId="Web-{347CAA1C-08DA-4128-0BD4-F40367090315}" dt="2023-06-03T21:37:52.256" v="265"/>
        <pc:sldMkLst>
          <pc:docMk/>
          <pc:sldMk cId="541309128" sldId="285"/>
        </pc:sldMkLst>
      </pc:sldChg>
      <pc:sldChg chg="add">
        <pc:chgData name="EZZINE, Hind" userId="S::ezzineh@who.int::edcab00f-6318-46e5-a4a9-188b01ee222f" providerId="AD" clId="Web-{347CAA1C-08DA-4128-0BD4-F40367090315}" dt="2023-06-03T21:37:52.350" v="266"/>
        <pc:sldMkLst>
          <pc:docMk/>
          <pc:sldMk cId="2023359815" sldId="286"/>
        </pc:sldMkLst>
      </pc:sldChg>
      <pc:sldMasterChg chg="add addSldLayout">
        <pc:chgData name="EZZINE, Hind" userId="S::ezzineh@who.int::edcab00f-6318-46e5-a4a9-188b01ee222f" providerId="AD" clId="Web-{347CAA1C-08DA-4128-0BD4-F40367090315}" dt="2023-06-03T21:12:49.191" v="0"/>
        <pc:sldMasterMkLst>
          <pc:docMk/>
          <pc:sldMasterMk cId="0" sldId="2147483648"/>
        </pc:sldMasterMkLst>
        <pc:sldLayoutChg chg="add">
          <pc:chgData name="EZZINE, Hind" userId="S::ezzineh@who.int::edcab00f-6318-46e5-a4a9-188b01ee222f" providerId="AD" clId="Web-{347CAA1C-08DA-4128-0BD4-F40367090315}" dt="2023-06-03T21:12:49.191" v="0"/>
          <pc:sldLayoutMkLst>
            <pc:docMk/>
            <pc:sldMasterMk cId="0" sldId="2147483648"/>
            <pc:sldLayoutMk cId="0" sldId="2147483649"/>
          </pc:sldLayoutMkLst>
        </pc:sldLayoutChg>
        <pc:sldLayoutChg chg="add">
          <pc:chgData name="EZZINE, Hind" userId="S::ezzineh@who.int::edcab00f-6318-46e5-a4a9-188b01ee222f" providerId="AD" clId="Web-{347CAA1C-08DA-4128-0BD4-F40367090315}" dt="2023-06-03T21:12:49.191" v="0"/>
          <pc:sldLayoutMkLst>
            <pc:docMk/>
            <pc:sldMasterMk cId="0" sldId="2147483648"/>
            <pc:sldLayoutMk cId="0" sldId="2147483650"/>
          </pc:sldLayoutMkLst>
        </pc:sldLayoutChg>
        <pc:sldLayoutChg chg="add">
          <pc:chgData name="EZZINE, Hind" userId="S::ezzineh@who.int::edcab00f-6318-46e5-a4a9-188b01ee222f" providerId="AD" clId="Web-{347CAA1C-08DA-4128-0BD4-F40367090315}" dt="2023-06-03T21:12:49.191" v="0"/>
          <pc:sldLayoutMkLst>
            <pc:docMk/>
            <pc:sldMasterMk cId="0" sldId="2147483648"/>
            <pc:sldLayoutMk cId="0" sldId="2147483651"/>
          </pc:sldLayoutMkLst>
        </pc:sldLayoutChg>
        <pc:sldLayoutChg chg="add">
          <pc:chgData name="EZZINE, Hind" userId="S::ezzineh@who.int::edcab00f-6318-46e5-a4a9-188b01ee222f" providerId="AD" clId="Web-{347CAA1C-08DA-4128-0BD4-F40367090315}" dt="2023-06-03T21:12:49.191" v="0"/>
          <pc:sldLayoutMkLst>
            <pc:docMk/>
            <pc:sldMasterMk cId="0" sldId="2147483648"/>
            <pc:sldLayoutMk cId="0" sldId="2147483652"/>
          </pc:sldLayoutMkLst>
        </pc:sldLayoutChg>
        <pc:sldLayoutChg chg="add">
          <pc:chgData name="EZZINE, Hind" userId="S::ezzineh@who.int::edcab00f-6318-46e5-a4a9-188b01ee222f" providerId="AD" clId="Web-{347CAA1C-08DA-4128-0BD4-F40367090315}" dt="2023-06-03T21:12:49.191" v="0"/>
          <pc:sldLayoutMkLst>
            <pc:docMk/>
            <pc:sldMasterMk cId="0" sldId="2147483648"/>
            <pc:sldLayoutMk cId="0" sldId="2147483653"/>
          </pc:sldLayoutMkLst>
        </pc:sldLayoutChg>
        <pc:sldLayoutChg chg="add">
          <pc:chgData name="EZZINE, Hind" userId="S::ezzineh@who.int::edcab00f-6318-46e5-a4a9-188b01ee222f" providerId="AD" clId="Web-{347CAA1C-08DA-4128-0BD4-F40367090315}" dt="2023-06-03T21:12:49.191" v="0"/>
          <pc:sldLayoutMkLst>
            <pc:docMk/>
            <pc:sldMasterMk cId="0" sldId="2147483648"/>
            <pc:sldLayoutMk cId="0" sldId="2147483654"/>
          </pc:sldLayoutMkLst>
        </pc:sldLayoutChg>
      </pc:sldMasterChg>
      <pc:sldMasterChg chg="replId modSldLayout">
        <pc:chgData name="EZZINE, Hind" userId="S::ezzineh@who.int::edcab00f-6318-46e5-a4a9-188b01ee222f" providerId="AD" clId="Web-{347CAA1C-08DA-4128-0BD4-F40367090315}" dt="2023-06-03T21:12:49.191" v="0"/>
        <pc:sldMasterMkLst>
          <pc:docMk/>
          <pc:sldMasterMk cId="257181031" sldId="2147483673"/>
        </pc:sldMasterMkLst>
        <pc:sldLayoutChg chg="replId">
          <pc:chgData name="EZZINE, Hind" userId="S::ezzineh@who.int::edcab00f-6318-46e5-a4a9-188b01ee222f" providerId="AD" clId="Web-{347CAA1C-08DA-4128-0BD4-F40367090315}" dt="2023-06-03T21:12:49.191" v="0"/>
          <pc:sldLayoutMkLst>
            <pc:docMk/>
            <pc:sldMasterMk cId="257181031" sldId="2147483673"/>
            <pc:sldLayoutMk cId="1798968083" sldId="2147483674"/>
          </pc:sldLayoutMkLst>
        </pc:sldLayoutChg>
        <pc:sldLayoutChg chg="replId">
          <pc:chgData name="EZZINE, Hind" userId="S::ezzineh@who.int::edcab00f-6318-46e5-a4a9-188b01ee222f" providerId="AD" clId="Web-{347CAA1C-08DA-4128-0BD4-F40367090315}" dt="2023-06-03T21:12:49.191" v="0"/>
          <pc:sldLayoutMkLst>
            <pc:docMk/>
            <pc:sldMasterMk cId="257181031" sldId="2147483673"/>
            <pc:sldLayoutMk cId="299560221" sldId="2147483675"/>
          </pc:sldLayoutMkLst>
        </pc:sldLayoutChg>
        <pc:sldLayoutChg chg="replId">
          <pc:chgData name="EZZINE, Hind" userId="S::ezzineh@who.int::edcab00f-6318-46e5-a4a9-188b01ee222f" providerId="AD" clId="Web-{347CAA1C-08DA-4128-0BD4-F40367090315}" dt="2023-06-03T21:12:49.191" v="0"/>
          <pc:sldLayoutMkLst>
            <pc:docMk/>
            <pc:sldMasterMk cId="257181031" sldId="2147483673"/>
            <pc:sldLayoutMk cId="2313263601" sldId="2147483676"/>
          </pc:sldLayoutMkLst>
        </pc:sldLayoutChg>
        <pc:sldLayoutChg chg="replId">
          <pc:chgData name="EZZINE, Hind" userId="S::ezzineh@who.int::edcab00f-6318-46e5-a4a9-188b01ee222f" providerId="AD" clId="Web-{347CAA1C-08DA-4128-0BD4-F40367090315}" dt="2023-06-03T21:12:49.191" v="0"/>
          <pc:sldLayoutMkLst>
            <pc:docMk/>
            <pc:sldMasterMk cId="257181031" sldId="2147483673"/>
            <pc:sldLayoutMk cId="1748223392" sldId="2147483677"/>
          </pc:sldLayoutMkLst>
        </pc:sldLayoutChg>
        <pc:sldLayoutChg chg="replId">
          <pc:chgData name="EZZINE, Hind" userId="S::ezzineh@who.int::edcab00f-6318-46e5-a4a9-188b01ee222f" providerId="AD" clId="Web-{347CAA1C-08DA-4128-0BD4-F40367090315}" dt="2023-06-03T21:12:49.191" v="0"/>
          <pc:sldLayoutMkLst>
            <pc:docMk/>
            <pc:sldMasterMk cId="257181031" sldId="2147483673"/>
            <pc:sldLayoutMk cId="4054284210" sldId="2147483678"/>
          </pc:sldLayoutMkLst>
        </pc:sldLayoutChg>
        <pc:sldLayoutChg chg="replId">
          <pc:chgData name="EZZINE, Hind" userId="S::ezzineh@who.int::edcab00f-6318-46e5-a4a9-188b01ee222f" providerId="AD" clId="Web-{347CAA1C-08DA-4128-0BD4-F40367090315}" dt="2023-06-03T21:12:49.191" v="0"/>
          <pc:sldLayoutMkLst>
            <pc:docMk/>
            <pc:sldMasterMk cId="257181031" sldId="2147483673"/>
            <pc:sldLayoutMk cId="3106878441" sldId="2147483679"/>
          </pc:sldLayoutMkLst>
        </pc:sldLayoutChg>
      </pc:sldMasterChg>
      <pc:sldMasterChg chg="add addSldLayout">
        <pc:chgData name="EZZINE, Hind" userId="S::ezzineh@who.int::edcab00f-6318-46e5-a4a9-188b01ee222f" providerId="AD" clId="Web-{347CAA1C-08DA-4128-0BD4-F40367090315}" dt="2023-06-03T21:37:52.256" v="265"/>
        <pc:sldMasterMkLst>
          <pc:docMk/>
          <pc:sldMasterMk cId="0" sldId="2147484847"/>
        </pc:sldMasterMkLst>
        <pc:sldLayoutChg chg="add">
          <pc:chgData name="EZZINE, Hind" userId="S::ezzineh@who.int::edcab00f-6318-46e5-a4a9-188b01ee222f" providerId="AD" clId="Web-{347CAA1C-08DA-4128-0BD4-F40367090315}" dt="2023-06-03T21:37:52.256" v="265"/>
          <pc:sldLayoutMkLst>
            <pc:docMk/>
            <pc:sldMasterMk cId="0" sldId="2147484847"/>
            <pc:sldLayoutMk cId="2048630263" sldId="2147484844"/>
          </pc:sldLayoutMkLst>
        </pc:sldLayoutChg>
        <pc:sldLayoutChg chg="add">
          <pc:chgData name="EZZINE, Hind" userId="S::ezzineh@who.int::edcab00f-6318-46e5-a4a9-188b01ee222f" providerId="AD" clId="Web-{347CAA1C-08DA-4128-0BD4-F40367090315}" dt="2023-06-03T21:37:52.256" v="265"/>
          <pc:sldLayoutMkLst>
            <pc:docMk/>
            <pc:sldMasterMk cId="0" sldId="2147484847"/>
            <pc:sldLayoutMk cId="1174931886" sldId="2147484845"/>
          </pc:sldLayoutMkLst>
        </pc:sldLayoutChg>
        <pc:sldLayoutChg chg="add">
          <pc:chgData name="EZZINE, Hind" userId="S::ezzineh@who.int::edcab00f-6318-46e5-a4a9-188b01ee222f" providerId="AD" clId="Web-{347CAA1C-08DA-4128-0BD4-F40367090315}" dt="2023-06-03T21:37:52.256" v="265"/>
          <pc:sldLayoutMkLst>
            <pc:docMk/>
            <pc:sldMasterMk cId="0" sldId="2147484847"/>
            <pc:sldLayoutMk cId="1774290247" sldId="2147484846"/>
          </pc:sldLayoutMkLst>
        </pc:sldLayoutChg>
        <pc:sldLayoutChg chg="add">
          <pc:chgData name="EZZINE, Hind" userId="S::ezzineh@who.int::edcab00f-6318-46e5-a4a9-188b01ee222f" providerId="AD" clId="Web-{347CAA1C-08DA-4128-0BD4-F40367090315}" dt="2023-06-03T21:37:52.256" v="265"/>
          <pc:sldLayoutMkLst>
            <pc:docMk/>
            <pc:sldMasterMk cId="0" sldId="2147484847"/>
            <pc:sldLayoutMk cId="0" sldId="2147484848"/>
          </pc:sldLayoutMkLst>
        </pc:sldLayoutChg>
        <pc:sldLayoutChg chg="add">
          <pc:chgData name="EZZINE, Hind" userId="S::ezzineh@who.int::edcab00f-6318-46e5-a4a9-188b01ee222f" providerId="AD" clId="Web-{347CAA1C-08DA-4128-0BD4-F40367090315}" dt="2023-06-03T21:37:52.256" v="265"/>
          <pc:sldLayoutMkLst>
            <pc:docMk/>
            <pc:sldMasterMk cId="0" sldId="2147484847"/>
            <pc:sldLayoutMk cId="0" sldId="2147484849"/>
          </pc:sldLayoutMkLst>
        </pc:sldLayoutChg>
        <pc:sldLayoutChg chg="add">
          <pc:chgData name="EZZINE, Hind" userId="S::ezzineh@who.int::edcab00f-6318-46e5-a4a9-188b01ee222f" providerId="AD" clId="Web-{347CAA1C-08DA-4128-0BD4-F40367090315}" dt="2023-06-03T21:37:52.256" v="265"/>
          <pc:sldLayoutMkLst>
            <pc:docMk/>
            <pc:sldMasterMk cId="0" sldId="2147484847"/>
            <pc:sldLayoutMk cId="0" sldId="2147484850"/>
          </pc:sldLayoutMkLst>
        </pc:sldLayoutChg>
        <pc:sldLayoutChg chg="add">
          <pc:chgData name="EZZINE, Hind" userId="S::ezzineh@who.int::edcab00f-6318-46e5-a4a9-188b01ee222f" providerId="AD" clId="Web-{347CAA1C-08DA-4128-0BD4-F40367090315}" dt="2023-06-03T21:37:52.256" v="265"/>
          <pc:sldLayoutMkLst>
            <pc:docMk/>
            <pc:sldMasterMk cId="0" sldId="2147484847"/>
            <pc:sldLayoutMk cId="0" sldId="2147484851"/>
          </pc:sldLayoutMkLst>
        </pc:sldLayoutChg>
        <pc:sldLayoutChg chg="add">
          <pc:chgData name="EZZINE, Hind" userId="S::ezzineh@who.int::edcab00f-6318-46e5-a4a9-188b01ee222f" providerId="AD" clId="Web-{347CAA1C-08DA-4128-0BD4-F40367090315}" dt="2023-06-03T21:37:52.256" v="265"/>
          <pc:sldLayoutMkLst>
            <pc:docMk/>
            <pc:sldMasterMk cId="0" sldId="2147484847"/>
            <pc:sldLayoutMk cId="0" sldId="2147484852"/>
          </pc:sldLayoutMkLst>
        </pc:sldLayoutChg>
        <pc:sldLayoutChg chg="add">
          <pc:chgData name="EZZINE, Hind" userId="S::ezzineh@who.int::edcab00f-6318-46e5-a4a9-188b01ee222f" providerId="AD" clId="Web-{347CAA1C-08DA-4128-0BD4-F40367090315}" dt="2023-06-03T21:37:52.256" v="265"/>
          <pc:sldLayoutMkLst>
            <pc:docMk/>
            <pc:sldMasterMk cId="0" sldId="2147484847"/>
            <pc:sldLayoutMk cId="0" sldId="2147484853"/>
          </pc:sldLayoutMkLst>
        </pc:sldLayoutChg>
        <pc:sldLayoutChg chg="add">
          <pc:chgData name="EZZINE, Hind" userId="S::ezzineh@who.int::edcab00f-6318-46e5-a4a9-188b01ee222f" providerId="AD" clId="Web-{347CAA1C-08DA-4128-0BD4-F40367090315}" dt="2023-06-03T21:37:52.256" v="265"/>
          <pc:sldLayoutMkLst>
            <pc:docMk/>
            <pc:sldMasterMk cId="0" sldId="2147484847"/>
            <pc:sldLayoutMk cId="0" sldId="2147484854"/>
          </pc:sldLayoutMkLst>
        </pc:sldLayoutChg>
        <pc:sldLayoutChg chg="add">
          <pc:chgData name="EZZINE, Hind" userId="S::ezzineh@who.int::edcab00f-6318-46e5-a4a9-188b01ee222f" providerId="AD" clId="Web-{347CAA1C-08DA-4128-0BD4-F40367090315}" dt="2023-06-03T21:37:52.256" v="265"/>
          <pc:sldLayoutMkLst>
            <pc:docMk/>
            <pc:sldMasterMk cId="0" sldId="2147484847"/>
            <pc:sldLayoutMk cId="0" sldId="2147484855"/>
          </pc:sldLayoutMkLst>
        </pc:sldLayoutChg>
        <pc:sldLayoutChg chg="add">
          <pc:chgData name="EZZINE, Hind" userId="S::ezzineh@who.int::edcab00f-6318-46e5-a4a9-188b01ee222f" providerId="AD" clId="Web-{347CAA1C-08DA-4128-0BD4-F40367090315}" dt="2023-06-03T21:37:52.256" v="265"/>
          <pc:sldLayoutMkLst>
            <pc:docMk/>
            <pc:sldMasterMk cId="0" sldId="2147484847"/>
            <pc:sldLayoutMk cId="0" sldId="2147484856"/>
          </pc:sldLayoutMkLst>
        </pc:sldLayoutChg>
        <pc:sldLayoutChg chg="add">
          <pc:chgData name="EZZINE, Hind" userId="S::ezzineh@who.int::edcab00f-6318-46e5-a4a9-188b01ee222f" providerId="AD" clId="Web-{347CAA1C-08DA-4128-0BD4-F40367090315}" dt="2023-06-03T21:37:52.256" v="265"/>
          <pc:sldLayoutMkLst>
            <pc:docMk/>
            <pc:sldMasterMk cId="0" sldId="2147484847"/>
            <pc:sldLayoutMk cId="0" sldId="2147484857"/>
          </pc:sldLayoutMkLst>
        </pc:sldLayoutChg>
        <pc:sldLayoutChg chg="add">
          <pc:chgData name="EZZINE, Hind" userId="S::ezzineh@who.int::edcab00f-6318-46e5-a4a9-188b01ee222f" providerId="AD" clId="Web-{347CAA1C-08DA-4128-0BD4-F40367090315}" dt="2023-06-03T21:37:52.256" v="265"/>
          <pc:sldLayoutMkLst>
            <pc:docMk/>
            <pc:sldMasterMk cId="0" sldId="2147483648"/>
            <pc:sldLayoutMk cId="0" sldId="2147484858"/>
          </pc:sldLayoutMkLst>
        </pc:sldLayoutChg>
        <pc:sldLayoutChg chg="add">
          <pc:chgData name="EZZINE, Hind" userId="S::ezzineh@who.int::edcab00f-6318-46e5-a4a9-188b01ee222f" providerId="AD" clId="Web-{347CAA1C-08DA-4128-0BD4-F40367090315}" dt="2023-06-03T21:37:52.256" v="265"/>
          <pc:sldLayoutMkLst>
            <pc:docMk/>
            <pc:sldMasterMk cId="0" sldId="2147484847"/>
            <pc:sldLayoutMk cId="0" sldId="2147484859"/>
          </pc:sldLayoutMkLst>
        </pc:sldLayoutChg>
        <pc:sldLayoutChg chg="add">
          <pc:chgData name="EZZINE, Hind" userId="S::ezzineh@who.int::edcab00f-6318-46e5-a4a9-188b01ee222f" providerId="AD" clId="Web-{347CAA1C-08DA-4128-0BD4-F40367090315}" dt="2023-06-03T21:37:52.256" v="265"/>
          <pc:sldLayoutMkLst>
            <pc:docMk/>
            <pc:sldMasterMk cId="0" sldId="2147484847"/>
            <pc:sldLayoutMk cId="0" sldId="2147484860"/>
          </pc:sldLayoutMkLst>
        </pc:sldLayoutChg>
        <pc:sldLayoutChg chg="add">
          <pc:chgData name="EZZINE, Hind" userId="S::ezzineh@who.int::edcab00f-6318-46e5-a4a9-188b01ee222f" providerId="AD" clId="Web-{347CAA1C-08DA-4128-0BD4-F40367090315}" dt="2023-06-03T21:37:52.256" v="265"/>
          <pc:sldLayoutMkLst>
            <pc:docMk/>
            <pc:sldMasterMk cId="0" sldId="2147484847"/>
            <pc:sldLayoutMk cId="0" sldId="2147484861"/>
          </pc:sldLayoutMkLst>
        </pc:sldLayoutChg>
        <pc:sldLayoutChg chg="add">
          <pc:chgData name="EZZINE, Hind" userId="S::ezzineh@who.int::edcab00f-6318-46e5-a4a9-188b01ee222f" providerId="AD" clId="Web-{347CAA1C-08DA-4128-0BD4-F40367090315}" dt="2023-06-03T21:37:52.256" v="265"/>
          <pc:sldLayoutMkLst>
            <pc:docMk/>
            <pc:sldMasterMk cId="0" sldId="2147484847"/>
            <pc:sldLayoutMk cId="3541486736" sldId="2147484862"/>
          </pc:sldLayoutMkLst>
        </pc:sldLayoutChg>
        <pc:sldLayoutChg chg="add">
          <pc:chgData name="EZZINE, Hind" userId="S::ezzineh@who.int::edcab00f-6318-46e5-a4a9-188b01ee222f" providerId="AD" clId="Web-{347CAA1C-08DA-4128-0BD4-F40367090315}" dt="2023-06-03T21:37:52.256" v="265"/>
          <pc:sldLayoutMkLst>
            <pc:docMk/>
            <pc:sldMasterMk cId="0" sldId="2147484847"/>
            <pc:sldLayoutMk cId="0" sldId="2147484879"/>
          </pc:sldLayoutMkLst>
        </pc:sldLayoutChg>
      </pc:sldMasterChg>
      <pc:sldMasterChg chg="add addSldLayout">
        <pc:chgData name="EZZINE, Hind" userId="S::ezzineh@who.int::edcab00f-6318-46e5-a4a9-188b01ee222f" providerId="AD" clId="Web-{347CAA1C-08DA-4128-0BD4-F40367090315}" dt="2023-06-03T21:17:19.122" v="63"/>
        <pc:sldMasterMkLst>
          <pc:docMk/>
          <pc:sldMasterMk cId="0" sldId="2147484864"/>
        </pc:sldMasterMkLst>
        <pc:sldLayoutChg chg="add">
          <pc:chgData name="EZZINE, Hind" userId="S::ezzineh@who.int::edcab00f-6318-46e5-a4a9-188b01ee222f" providerId="AD" clId="Web-{347CAA1C-08DA-4128-0BD4-F40367090315}" dt="2023-06-03T21:17:19.122" v="63"/>
          <pc:sldLayoutMkLst>
            <pc:docMk/>
            <pc:sldMasterMk cId="0" sldId="2147484864"/>
            <pc:sldLayoutMk cId="4260497216" sldId="2147484863"/>
          </pc:sldLayoutMkLst>
        </pc:sldLayoutChg>
        <pc:sldLayoutChg chg="add">
          <pc:chgData name="EZZINE, Hind" userId="S::ezzineh@who.int::edcab00f-6318-46e5-a4a9-188b01ee222f" providerId="AD" clId="Web-{347CAA1C-08DA-4128-0BD4-F40367090315}" dt="2023-06-03T21:17:19.122" v="63"/>
          <pc:sldLayoutMkLst>
            <pc:docMk/>
            <pc:sldMasterMk cId="0" sldId="2147484864"/>
            <pc:sldLayoutMk cId="0" sldId="2147484865"/>
          </pc:sldLayoutMkLst>
        </pc:sldLayoutChg>
        <pc:sldLayoutChg chg="add">
          <pc:chgData name="EZZINE, Hind" userId="S::ezzineh@who.int::edcab00f-6318-46e5-a4a9-188b01ee222f" providerId="AD" clId="Web-{347CAA1C-08DA-4128-0BD4-F40367090315}" dt="2023-06-03T21:17:19.122" v="63"/>
          <pc:sldLayoutMkLst>
            <pc:docMk/>
            <pc:sldMasterMk cId="0" sldId="2147484864"/>
            <pc:sldLayoutMk cId="0" sldId="2147484866"/>
          </pc:sldLayoutMkLst>
        </pc:sldLayoutChg>
        <pc:sldLayoutChg chg="add">
          <pc:chgData name="EZZINE, Hind" userId="S::ezzineh@who.int::edcab00f-6318-46e5-a4a9-188b01ee222f" providerId="AD" clId="Web-{347CAA1C-08DA-4128-0BD4-F40367090315}" dt="2023-06-03T21:17:19.122" v="63"/>
          <pc:sldLayoutMkLst>
            <pc:docMk/>
            <pc:sldMasterMk cId="0" sldId="2147484864"/>
            <pc:sldLayoutMk cId="0" sldId="2147484867"/>
          </pc:sldLayoutMkLst>
        </pc:sldLayoutChg>
        <pc:sldLayoutChg chg="add">
          <pc:chgData name="EZZINE, Hind" userId="S::ezzineh@who.int::edcab00f-6318-46e5-a4a9-188b01ee222f" providerId="AD" clId="Web-{347CAA1C-08DA-4128-0BD4-F40367090315}" dt="2023-06-03T21:17:19.122" v="63"/>
          <pc:sldLayoutMkLst>
            <pc:docMk/>
            <pc:sldMasterMk cId="0" sldId="2147484864"/>
            <pc:sldLayoutMk cId="0" sldId="2147484868"/>
          </pc:sldLayoutMkLst>
        </pc:sldLayoutChg>
        <pc:sldLayoutChg chg="add">
          <pc:chgData name="EZZINE, Hind" userId="S::ezzineh@who.int::edcab00f-6318-46e5-a4a9-188b01ee222f" providerId="AD" clId="Web-{347CAA1C-08DA-4128-0BD4-F40367090315}" dt="2023-06-03T21:17:19.122" v="63"/>
          <pc:sldLayoutMkLst>
            <pc:docMk/>
            <pc:sldMasterMk cId="0" sldId="2147484864"/>
            <pc:sldLayoutMk cId="0" sldId="2147484869"/>
          </pc:sldLayoutMkLst>
        </pc:sldLayoutChg>
        <pc:sldLayoutChg chg="add">
          <pc:chgData name="EZZINE, Hind" userId="S::ezzineh@who.int::edcab00f-6318-46e5-a4a9-188b01ee222f" providerId="AD" clId="Web-{347CAA1C-08DA-4128-0BD4-F40367090315}" dt="2023-06-03T21:17:19.122" v="63"/>
          <pc:sldLayoutMkLst>
            <pc:docMk/>
            <pc:sldMasterMk cId="0" sldId="2147484864"/>
            <pc:sldLayoutMk cId="0" sldId="2147484870"/>
          </pc:sldLayoutMkLst>
        </pc:sldLayoutChg>
        <pc:sldLayoutChg chg="add">
          <pc:chgData name="EZZINE, Hind" userId="S::ezzineh@who.int::edcab00f-6318-46e5-a4a9-188b01ee222f" providerId="AD" clId="Web-{347CAA1C-08DA-4128-0BD4-F40367090315}" dt="2023-06-03T21:17:19.122" v="63"/>
          <pc:sldLayoutMkLst>
            <pc:docMk/>
            <pc:sldMasterMk cId="0" sldId="2147484864"/>
            <pc:sldLayoutMk cId="0" sldId="2147484871"/>
          </pc:sldLayoutMkLst>
        </pc:sldLayoutChg>
        <pc:sldLayoutChg chg="add">
          <pc:chgData name="EZZINE, Hind" userId="S::ezzineh@who.int::edcab00f-6318-46e5-a4a9-188b01ee222f" providerId="AD" clId="Web-{347CAA1C-08DA-4128-0BD4-F40367090315}" dt="2023-06-03T21:17:19.122" v="63"/>
          <pc:sldLayoutMkLst>
            <pc:docMk/>
            <pc:sldMasterMk cId="0" sldId="2147484864"/>
            <pc:sldLayoutMk cId="0" sldId="2147484872"/>
          </pc:sldLayoutMkLst>
        </pc:sldLayoutChg>
        <pc:sldLayoutChg chg="add">
          <pc:chgData name="EZZINE, Hind" userId="S::ezzineh@who.int::edcab00f-6318-46e5-a4a9-188b01ee222f" providerId="AD" clId="Web-{347CAA1C-08DA-4128-0BD4-F40367090315}" dt="2023-06-03T21:17:19.122" v="63"/>
          <pc:sldLayoutMkLst>
            <pc:docMk/>
            <pc:sldMasterMk cId="0" sldId="2147484864"/>
            <pc:sldLayoutMk cId="0" sldId="2147484873"/>
          </pc:sldLayoutMkLst>
        </pc:sldLayoutChg>
        <pc:sldLayoutChg chg="add">
          <pc:chgData name="EZZINE, Hind" userId="S::ezzineh@who.int::edcab00f-6318-46e5-a4a9-188b01ee222f" providerId="AD" clId="Web-{347CAA1C-08DA-4128-0BD4-F40367090315}" dt="2023-06-03T21:17:19.122" v="63"/>
          <pc:sldLayoutMkLst>
            <pc:docMk/>
            <pc:sldMasterMk cId="0" sldId="2147484864"/>
            <pc:sldLayoutMk cId="0" sldId="2147484874"/>
          </pc:sldLayoutMkLst>
        </pc:sldLayoutChg>
        <pc:sldLayoutChg chg="add">
          <pc:chgData name="EZZINE, Hind" userId="S::ezzineh@who.int::edcab00f-6318-46e5-a4a9-188b01ee222f" providerId="AD" clId="Web-{347CAA1C-08DA-4128-0BD4-F40367090315}" dt="2023-06-03T21:17:19.122" v="63"/>
          <pc:sldLayoutMkLst>
            <pc:docMk/>
            <pc:sldMasterMk cId="0" sldId="2147484864"/>
            <pc:sldLayoutMk cId="0" sldId="2147484875"/>
          </pc:sldLayoutMkLst>
        </pc:sldLayoutChg>
        <pc:sldLayoutChg chg="add">
          <pc:chgData name="EZZINE, Hind" userId="S::ezzineh@who.int::edcab00f-6318-46e5-a4a9-188b01ee222f" providerId="AD" clId="Web-{347CAA1C-08DA-4128-0BD4-F40367090315}" dt="2023-06-03T21:17:19.122" v="63"/>
          <pc:sldLayoutMkLst>
            <pc:docMk/>
            <pc:sldMasterMk cId="0" sldId="2147484864"/>
            <pc:sldLayoutMk cId="0" sldId="2147484876"/>
          </pc:sldLayoutMkLst>
        </pc:sldLayoutChg>
        <pc:sldLayoutChg chg="add">
          <pc:chgData name="EZZINE, Hind" userId="S::ezzineh@who.int::edcab00f-6318-46e5-a4a9-188b01ee222f" providerId="AD" clId="Web-{347CAA1C-08DA-4128-0BD4-F40367090315}" dt="2023-06-03T21:17:19.122" v="63"/>
          <pc:sldLayoutMkLst>
            <pc:docMk/>
            <pc:sldMasterMk cId="0" sldId="2147484864"/>
            <pc:sldLayoutMk cId="0" sldId="2147484877"/>
          </pc:sldLayoutMkLst>
        </pc:sldLayoutChg>
        <pc:sldLayoutChg chg="add">
          <pc:chgData name="EZZINE, Hind" userId="S::ezzineh@who.int::edcab00f-6318-46e5-a4a9-188b01ee222f" providerId="AD" clId="Web-{347CAA1C-08DA-4128-0BD4-F40367090315}" dt="2023-06-03T21:17:19.122" v="63"/>
          <pc:sldLayoutMkLst>
            <pc:docMk/>
            <pc:sldMasterMk cId="0" sldId="2147484864"/>
            <pc:sldLayoutMk cId="0" sldId="2147484878"/>
          </pc:sldLayoutMkLst>
        </pc:sldLayoutChg>
      </pc:sldMasterChg>
    </pc:docChg>
  </pc:docChgLst>
  <pc:docChgLst>
    <pc:chgData name="EZZINE, Hind" userId="S::ezzineh@who.int::edcab00f-6318-46e5-a4a9-188b01ee222f" providerId="AD" clId="Web-{D72CE616-EEAA-E2DA-4F80-1FE6159CFC92}"/>
    <pc:docChg chg="modSld">
      <pc:chgData name="EZZINE, Hind" userId="S::ezzineh@who.int::edcab00f-6318-46e5-a4a9-188b01ee222f" providerId="AD" clId="Web-{D72CE616-EEAA-E2DA-4F80-1FE6159CFC92}" dt="2023-06-04T12:45:44.933" v="10" actId="20577"/>
      <pc:docMkLst>
        <pc:docMk/>
      </pc:docMkLst>
      <pc:sldChg chg="modSp">
        <pc:chgData name="EZZINE, Hind" userId="S::ezzineh@who.int::edcab00f-6318-46e5-a4a9-188b01ee222f" providerId="AD" clId="Web-{D72CE616-EEAA-E2DA-4F80-1FE6159CFC92}" dt="2023-06-04T12:45:44.933" v="10" actId="20577"/>
        <pc:sldMkLst>
          <pc:docMk/>
          <pc:sldMk cId="1796092096" sldId="278"/>
        </pc:sldMkLst>
        <pc:spChg chg="mod">
          <ac:chgData name="EZZINE, Hind" userId="S::ezzineh@who.int::edcab00f-6318-46e5-a4a9-188b01ee222f" providerId="AD" clId="Web-{D72CE616-EEAA-E2DA-4F80-1FE6159CFC92}" dt="2023-06-04T12:45:44.933" v="10" actId="20577"/>
          <ac:spMkLst>
            <pc:docMk/>
            <pc:sldMk cId="1796092096" sldId="278"/>
            <ac:spMk id="5" creationId="{1EB068BF-704D-E661-8CB3-BB67A6B3D0EC}"/>
          </ac:spMkLst>
        </pc:spChg>
      </pc:sldChg>
      <pc:sldChg chg="modSp">
        <pc:chgData name="EZZINE, Hind" userId="S::ezzineh@who.int::edcab00f-6318-46e5-a4a9-188b01ee222f" providerId="AD" clId="Web-{D72CE616-EEAA-E2DA-4F80-1FE6159CFC92}" dt="2023-06-03T21:48:38.430" v="8" actId="20577"/>
        <pc:sldMkLst>
          <pc:docMk/>
          <pc:sldMk cId="3076467175" sldId="279"/>
        </pc:sldMkLst>
        <pc:spChg chg="mod">
          <ac:chgData name="EZZINE, Hind" userId="S::ezzineh@who.int::edcab00f-6318-46e5-a4a9-188b01ee222f" providerId="AD" clId="Web-{D72CE616-EEAA-E2DA-4F80-1FE6159CFC92}" dt="2023-06-03T21:48:38.430" v="8" actId="20577"/>
          <ac:spMkLst>
            <pc:docMk/>
            <pc:sldMk cId="3076467175" sldId="279"/>
            <ac:spMk id="124" creationId="{00000000-0000-0000-0000-000000000000}"/>
          </ac:spMkLst>
        </pc:spChg>
      </pc:sldChg>
    </pc:docChg>
  </pc:docChgLst>
  <pc:docChgLst>
    <pc:chgData name="GOMEZ, Paula" userId="c93cf399-3ed7-4230-9282-8831e3fe5ae7" providerId="ADAL" clId="{D3AFA04A-6314-4AAC-BF9C-13BBB256F207}"/>
    <pc:docChg chg="custSel modSld delMainMaster modMainMaster modNotesMaster">
      <pc:chgData name="GOMEZ, Paula" userId="c93cf399-3ed7-4230-9282-8831e3fe5ae7" providerId="ADAL" clId="{D3AFA04A-6314-4AAC-BF9C-13BBB256F207}" dt="2023-06-05T09:34:36.213" v="295" actId="1076"/>
      <pc:docMkLst>
        <pc:docMk/>
      </pc:docMkLst>
      <pc:sldChg chg="modSp mod">
        <pc:chgData name="GOMEZ, Paula" userId="c93cf399-3ed7-4230-9282-8831e3fe5ae7" providerId="ADAL" clId="{D3AFA04A-6314-4AAC-BF9C-13BBB256F207}" dt="2023-06-05T09:22:27.755" v="10" actId="20577"/>
        <pc:sldMkLst>
          <pc:docMk/>
          <pc:sldMk cId="425910452" sldId="276"/>
        </pc:sldMkLst>
        <pc:spChg chg="mod">
          <ac:chgData name="GOMEZ, Paula" userId="c93cf399-3ed7-4230-9282-8831e3fe5ae7" providerId="ADAL" clId="{D3AFA04A-6314-4AAC-BF9C-13BBB256F207}" dt="2023-06-05T09:22:27.755" v="10" actId="20577"/>
          <ac:spMkLst>
            <pc:docMk/>
            <pc:sldMk cId="425910452" sldId="276"/>
            <ac:spMk id="114" creationId="{00000000-0000-0000-0000-000000000000}"/>
          </ac:spMkLst>
        </pc:spChg>
        <pc:spChg chg="mod">
          <ac:chgData name="GOMEZ, Paula" userId="c93cf399-3ed7-4230-9282-8831e3fe5ae7" providerId="ADAL" clId="{D3AFA04A-6314-4AAC-BF9C-13BBB256F207}" dt="2023-06-05T09:21:37.893" v="4" actId="255"/>
          <ac:spMkLst>
            <pc:docMk/>
            <pc:sldMk cId="425910452" sldId="276"/>
            <ac:spMk id="115" creationId="{00000000-0000-0000-0000-000000000000}"/>
          </ac:spMkLst>
        </pc:spChg>
        <pc:spChg chg="mod">
          <ac:chgData name="GOMEZ, Paula" userId="c93cf399-3ed7-4230-9282-8831e3fe5ae7" providerId="ADAL" clId="{D3AFA04A-6314-4AAC-BF9C-13BBB256F207}" dt="2023-06-05T09:22:14.160" v="9" actId="1076"/>
          <ac:spMkLst>
            <pc:docMk/>
            <pc:sldMk cId="425910452" sldId="276"/>
            <ac:spMk id="116" creationId="{00000000-0000-0000-0000-000000000000}"/>
          </ac:spMkLst>
        </pc:spChg>
      </pc:sldChg>
      <pc:sldChg chg="modSp mod modNotes">
        <pc:chgData name="GOMEZ, Paula" userId="c93cf399-3ed7-4230-9282-8831e3fe5ae7" providerId="ADAL" clId="{D3AFA04A-6314-4AAC-BF9C-13BBB256F207}" dt="2023-06-05T09:22:57.792" v="16" actId="20577"/>
        <pc:sldMkLst>
          <pc:docMk/>
          <pc:sldMk cId="1796092096" sldId="278"/>
        </pc:sldMkLst>
        <pc:spChg chg="mod">
          <ac:chgData name="GOMEZ, Paula" userId="c93cf399-3ed7-4230-9282-8831e3fe5ae7" providerId="ADAL" clId="{D3AFA04A-6314-4AAC-BF9C-13BBB256F207}" dt="2023-06-05T09:22:39.936" v="11" actId="1076"/>
          <ac:spMkLst>
            <pc:docMk/>
            <pc:sldMk cId="1796092096" sldId="278"/>
            <ac:spMk id="4" creationId="{11C18298-1DEC-007D-E386-2727037A4CD2}"/>
          </ac:spMkLst>
        </pc:spChg>
        <pc:spChg chg="mod">
          <ac:chgData name="GOMEZ, Paula" userId="c93cf399-3ed7-4230-9282-8831e3fe5ae7" providerId="ADAL" clId="{D3AFA04A-6314-4AAC-BF9C-13BBB256F207}" dt="2023-06-05T09:22:57.792" v="16" actId="20577"/>
          <ac:spMkLst>
            <pc:docMk/>
            <pc:sldMk cId="1796092096" sldId="278"/>
            <ac:spMk id="5" creationId="{1EB068BF-704D-E661-8CB3-BB67A6B3D0EC}"/>
          </ac:spMkLst>
        </pc:spChg>
      </pc:sldChg>
      <pc:sldChg chg="modSp mod modNotes">
        <pc:chgData name="GOMEZ, Paula" userId="c93cf399-3ed7-4230-9282-8831e3fe5ae7" providerId="ADAL" clId="{D3AFA04A-6314-4AAC-BF9C-13BBB256F207}" dt="2023-06-05T09:30:28.565" v="235" actId="20577"/>
        <pc:sldMkLst>
          <pc:docMk/>
          <pc:sldMk cId="3076467175" sldId="279"/>
        </pc:sldMkLst>
        <pc:spChg chg="mod">
          <ac:chgData name="GOMEZ, Paula" userId="c93cf399-3ed7-4230-9282-8831e3fe5ae7" providerId="ADAL" clId="{D3AFA04A-6314-4AAC-BF9C-13BBB256F207}" dt="2023-06-05T09:22:45.296" v="12" actId="1076"/>
          <ac:spMkLst>
            <pc:docMk/>
            <pc:sldMk cId="3076467175" sldId="279"/>
            <ac:spMk id="2" creationId="{B82B7B2E-21A4-DDD3-C772-71F10B6ACD2E}"/>
          </ac:spMkLst>
        </pc:spChg>
        <pc:spChg chg="mod">
          <ac:chgData name="GOMEZ, Paula" userId="c93cf399-3ed7-4230-9282-8831e3fe5ae7" providerId="ADAL" clId="{D3AFA04A-6314-4AAC-BF9C-13BBB256F207}" dt="2023-06-05T09:30:28.565" v="235" actId="20577"/>
          <ac:spMkLst>
            <pc:docMk/>
            <pc:sldMk cId="3076467175" sldId="279"/>
            <ac:spMk id="124" creationId="{00000000-0000-0000-0000-000000000000}"/>
          </ac:spMkLst>
        </pc:spChg>
      </pc:sldChg>
      <pc:sldChg chg="modSp mod">
        <pc:chgData name="GOMEZ, Paula" userId="c93cf399-3ed7-4230-9282-8831e3fe5ae7" providerId="ADAL" clId="{D3AFA04A-6314-4AAC-BF9C-13BBB256F207}" dt="2023-06-05T09:30:53.367" v="248" actId="1038"/>
        <pc:sldMkLst>
          <pc:docMk/>
          <pc:sldMk cId="1452478437" sldId="280"/>
        </pc:sldMkLst>
        <pc:spChg chg="mod">
          <ac:chgData name="GOMEZ, Paula" userId="c93cf399-3ed7-4230-9282-8831e3fe5ae7" providerId="ADAL" clId="{D3AFA04A-6314-4AAC-BF9C-13BBB256F207}" dt="2023-06-05T09:30:53.367" v="248" actId="1038"/>
          <ac:spMkLst>
            <pc:docMk/>
            <pc:sldMk cId="1452478437" sldId="280"/>
            <ac:spMk id="2" creationId="{027B6B0A-E928-5435-E82C-B5AF39532E84}"/>
          </ac:spMkLst>
        </pc:spChg>
        <pc:spChg chg="mod">
          <ac:chgData name="GOMEZ, Paula" userId="c93cf399-3ed7-4230-9282-8831e3fe5ae7" providerId="ADAL" clId="{D3AFA04A-6314-4AAC-BF9C-13BBB256F207}" dt="2023-06-05T09:24:06.278" v="72" actId="255"/>
          <ac:spMkLst>
            <pc:docMk/>
            <pc:sldMk cId="1452478437" sldId="280"/>
            <ac:spMk id="129" creationId="{00000000-0000-0000-0000-000000000000}"/>
          </ac:spMkLst>
        </pc:spChg>
        <pc:spChg chg="mod">
          <ac:chgData name="GOMEZ, Paula" userId="c93cf399-3ed7-4230-9282-8831e3fe5ae7" providerId="ADAL" clId="{D3AFA04A-6314-4AAC-BF9C-13BBB256F207}" dt="2023-06-05T09:24:31.057" v="80" actId="255"/>
          <ac:spMkLst>
            <pc:docMk/>
            <pc:sldMk cId="1452478437" sldId="280"/>
            <ac:spMk id="130" creationId="{00000000-0000-0000-0000-000000000000}"/>
          </ac:spMkLst>
        </pc:spChg>
        <pc:spChg chg="mod">
          <ac:chgData name="GOMEZ, Paula" userId="c93cf399-3ed7-4230-9282-8831e3fe5ae7" providerId="ADAL" clId="{D3AFA04A-6314-4AAC-BF9C-13BBB256F207}" dt="2023-06-05T09:24:17.863" v="76" actId="255"/>
          <ac:spMkLst>
            <pc:docMk/>
            <pc:sldMk cId="1452478437" sldId="280"/>
            <ac:spMk id="131" creationId="{00000000-0000-0000-0000-000000000000}"/>
          </ac:spMkLst>
        </pc:spChg>
      </pc:sldChg>
      <pc:sldChg chg="modSp mod">
        <pc:chgData name="GOMEZ, Paula" userId="c93cf399-3ed7-4230-9282-8831e3fe5ae7" providerId="ADAL" clId="{D3AFA04A-6314-4AAC-BF9C-13BBB256F207}" dt="2023-06-05T09:26:13.219" v="153" actId="14100"/>
        <pc:sldMkLst>
          <pc:docMk/>
          <pc:sldMk cId="3278577157" sldId="281"/>
        </pc:sldMkLst>
        <pc:spChg chg="mod">
          <ac:chgData name="GOMEZ, Paula" userId="c93cf399-3ed7-4230-9282-8831e3fe5ae7" providerId="ADAL" clId="{D3AFA04A-6314-4AAC-BF9C-13BBB256F207}" dt="2023-06-05T09:26:13.219" v="153" actId="14100"/>
          <ac:spMkLst>
            <pc:docMk/>
            <pc:sldMk cId="3278577157" sldId="281"/>
            <ac:spMk id="2" creationId="{1DECBC89-F055-0260-BF94-485ACDEF6796}"/>
          </ac:spMkLst>
        </pc:spChg>
        <pc:spChg chg="mod">
          <ac:chgData name="GOMEZ, Paula" userId="c93cf399-3ed7-4230-9282-8831e3fe5ae7" providerId="ADAL" clId="{D3AFA04A-6314-4AAC-BF9C-13BBB256F207}" dt="2023-06-05T09:25:58.084" v="149" actId="20577"/>
          <ac:spMkLst>
            <pc:docMk/>
            <pc:sldMk cId="3278577157" sldId="281"/>
            <ac:spMk id="5" creationId="{D73A0E06-8CD4-B63B-9CB5-CCBCC1C21748}"/>
          </ac:spMkLst>
        </pc:spChg>
      </pc:sldChg>
      <pc:sldChg chg="modSp mod">
        <pc:chgData name="GOMEZ, Paula" userId="c93cf399-3ed7-4230-9282-8831e3fe5ae7" providerId="ADAL" clId="{D3AFA04A-6314-4AAC-BF9C-13BBB256F207}" dt="2023-06-05T09:25:34.363" v="145" actId="1076"/>
        <pc:sldMkLst>
          <pc:docMk/>
          <pc:sldMk cId="3364064653" sldId="282"/>
        </pc:sldMkLst>
        <pc:spChg chg="mod">
          <ac:chgData name="GOMEZ, Paula" userId="c93cf399-3ed7-4230-9282-8831e3fe5ae7" providerId="ADAL" clId="{D3AFA04A-6314-4AAC-BF9C-13BBB256F207}" dt="2023-06-05T09:25:34.363" v="145" actId="1076"/>
          <ac:spMkLst>
            <pc:docMk/>
            <pc:sldMk cId="3364064653" sldId="282"/>
            <ac:spMk id="2" creationId="{3373857A-DFA2-888F-5C1A-C59F1DACF97D}"/>
          </ac:spMkLst>
        </pc:spChg>
        <pc:spChg chg="mod">
          <ac:chgData name="GOMEZ, Paula" userId="c93cf399-3ed7-4230-9282-8831e3fe5ae7" providerId="ADAL" clId="{D3AFA04A-6314-4AAC-BF9C-13BBB256F207}" dt="2023-06-05T09:25:16.466" v="140" actId="1076"/>
          <ac:spMkLst>
            <pc:docMk/>
            <pc:sldMk cId="3364064653" sldId="282"/>
            <ac:spMk id="133" creationId="{00000000-0000-0000-0000-000000000000}"/>
          </ac:spMkLst>
        </pc:spChg>
      </pc:sldChg>
      <pc:sldChg chg="modSp mod">
        <pc:chgData name="GOMEZ, Paula" userId="c93cf399-3ed7-4230-9282-8831e3fe5ae7" providerId="ADAL" clId="{D3AFA04A-6314-4AAC-BF9C-13BBB256F207}" dt="2023-06-05T09:26:52.084" v="162" actId="14100"/>
        <pc:sldMkLst>
          <pc:docMk/>
          <pc:sldMk cId="4272768864" sldId="283"/>
        </pc:sldMkLst>
        <pc:spChg chg="mod">
          <ac:chgData name="GOMEZ, Paula" userId="c93cf399-3ed7-4230-9282-8831e3fe5ae7" providerId="ADAL" clId="{D3AFA04A-6314-4AAC-BF9C-13BBB256F207}" dt="2023-06-05T09:26:52.084" v="162" actId="14100"/>
          <ac:spMkLst>
            <pc:docMk/>
            <pc:sldMk cId="4272768864" sldId="283"/>
            <ac:spMk id="143" creationId="{00000000-0000-0000-0000-000000000000}"/>
          </ac:spMkLst>
        </pc:spChg>
        <pc:picChg chg="mod">
          <ac:chgData name="GOMEZ, Paula" userId="c93cf399-3ed7-4230-9282-8831e3fe5ae7" providerId="ADAL" clId="{D3AFA04A-6314-4AAC-BF9C-13BBB256F207}" dt="2023-06-05T09:17:33.324" v="0"/>
          <ac:picMkLst>
            <pc:docMk/>
            <pc:sldMk cId="4272768864" sldId="283"/>
            <ac:picMk id="2" creationId="{FE30648E-0A7B-CCB8-7850-2C0817640AA5}"/>
          </ac:picMkLst>
        </pc:picChg>
      </pc:sldChg>
      <pc:sldChg chg="modSp mod">
        <pc:chgData name="GOMEZ, Paula" userId="c93cf399-3ed7-4230-9282-8831e3fe5ae7" providerId="ADAL" clId="{D3AFA04A-6314-4AAC-BF9C-13BBB256F207}" dt="2023-06-05T09:26:40.220" v="159" actId="1076"/>
        <pc:sldMkLst>
          <pc:docMk/>
          <pc:sldMk cId="1710026191" sldId="284"/>
        </pc:sldMkLst>
        <pc:spChg chg="mod">
          <ac:chgData name="GOMEZ, Paula" userId="c93cf399-3ed7-4230-9282-8831e3fe5ae7" providerId="ADAL" clId="{D3AFA04A-6314-4AAC-BF9C-13BBB256F207}" dt="2023-06-05T09:26:40.220" v="159" actId="1076"/>
          <ac:spMkLst>
            <pc:docMk/>
            <pc:sldMk cId="1710026191" sldId="284"/>
            <ac:spMk id="139" creationId="{00000000-0000-0000-0000-000000000000}"/>
          </ac:spMkLst>
        </pc:spChg>
        <pc:picChg chg="mod">
          <ac:chgData name="GOMEZ, Paula" userId="c93cf399-3ed7-4230-9282-8831e3fe5ae7" providerId="ADAL" clId="{D3AFA04A-6314-4AAC-BF9C-13BBB256F207}" dt="2023-06-05T09:17:33.324" v="0"/>
          <ac:picMkLst>
            <pc:docMk/>
            <pc:sldMk cId="1710026191" sldId="284"/>
            <ac:picMk id="2" creationId="{017F5565-98F1-846D-81D7-EA244C47B7A9}"/>
          </ac:picMkLst>
        </pc:picChg>
      </pc:sldChg>
      <pc:sldChg chg="addSp delSp modSp mod">
        <pc:chgData name="GOMEZ, Paula" userId="c93cf399-3ed7-4230-9282-8831e3fe5ae7" providerId="ADAL" clId="{D3AFA04A-6314-4AAC-BF9C-13BBB256F207}" dt="2023-06-05T09:32:16.789" v="291" actId="1076"/>
        <pc:sldMkLst>
          <pc:docMk/>
          <pc:sldMk cId="541309128" sldId="285"/>
        </pc:sldMkLst>
        <pc:spChg chg="add mod">
          <ac:chgData name="GOMEZ, Paula" userId="c93cf399-3ed7-4230-9282-8831e3fe5ae7" providerId="ADAL" clId="{D3AFA04A-6314-4AAC-BF9C-13BBB256F207}" dt="2023-06-05T09:32:16.789" v="291" actId="1076"/>
          <ac:spMkLst>
            <pc:docMk/>
            <pc:sldMk cId="541309128" sldId="285"/>
            <ac:spMk id="2" creationId="{79930867-BDD3-4350-AFA3-D8F548A2C3E6}"/>
          </ac:spMkLst>
        </pc:spChg>
        <pc:spChg chg="mod">
          <ac:chgData name="GOMEZ, Paula" userId="c93cf399-3ed7-4230-9282-8831e3fe5ae7" providerId="ADAL" clId="{D3AFA04A-6314-4AAC-BF9C-13BBB256F207}" dt="2023-06-05T09:31:28.581" v="254" actId="255"/>
          <ac:spMkLst>
            <pc:docMk/>
            <pc:sldMk cId="541309128" sldId="285"/>
            <ac:spMk id="3" creationId="{00000000-0000-0000-0000-000000000000}"/>
          </ac:spMkLst>
        </pc:spChg>
        <pc:spChg chg="del mod">
          <ac:chgData name="GOMEZ, Paula" userId="c93cf399-3ed7-4230-9282-8831e3fe5ae7" providerId="ADAL" clId="{D3AFA04A-6314-4AAC-BF9C-13BBB256F207}" dt="2023-06-05T09:31:47.607" v="257" actId="478"/>
          <ac:spMkLst>
            <pc:docMk/>
            <pc:sldMk cId="541309128" sldId="285"/>
            <ac:spMk id="5" creationId="{00000000-0000-0000-0000-000000000000}"/>
          </ac:spMkLst>
        </pc:spChg>
      </pc:sldChg>
      <pc:sldChg chg="addSp delSp modSp mod modClrScheme chgLayout">
        <pc:chgData name="GOMEZ, Paula" userId="c93cf399-3ed7-4230-9282-8831e3fe5ae7" providerId="ADAL" clId="{D3AFA04A-6314-4AAC-BF9C-13BBB256F207}" dt="2023-06-05T09:34:36.213" v="295" actId="1076"/>
        <pc:sldMkLst>
          <pc:docMk/>
          <pc:sldMk cId="2023359815" sldId="286"/>
        </pc:sldMkLst>
        <pc:spChg chg="add del mod ord">
          <ac:chgData name="GOMEZ, Paula" userId="c93cf399-3ed7-4230-9282-8831e3fe5ae7" providerId="ADAL" clId="{D3AFA04A-6314-4AAC-BF9C-13BBB256F207}" dt="2023-06-05T09:34:31.314" v="294" actId="478"/>
          <ac:spMkLst>
            <pc:docMk/>
            <pc:sldMk cId="2023359815" sldId="286"/>
            <ac:spMk id="2" creationId="{32EA8B3A-FE7F-499F-909C-15B4894D8880}"/>
          </ac:spMkLst>
        </pc:spChg>
        <pc:spChg chg="mod ord">
          <ac:chgData name="GOMEZ, Paula" userId="c93cf399-3ed7-4230-9282-8831e3fe5ae7" providerId="ADAL" clId="{D3AFA04A-6314-4AAC-BF9C-13BBB256F207}" dt="2023-06-05T09:34:36.213" v="295" actId="1076"/>
          <ac:spMkLst>
            <pc:docMk/>
            <pc:sldMk cId="2023359815" sldId="286"/>
            <ac:spMk id="406" creationId="{00000000-0000-0000-0000-000000000000}"/>
          </ac:spMkLst>
        </pc:spChg>
      </pc:sldChg>
      <pc:sldMasterChg chg="addSp delSp modSp mod delSldLayout modSldLayout">
        <pc:chgData name="GOMEZ, Paula" userId="c93cf399-3ed7-4230-9282-8831e3fe5ae7" providerId="ADAL" clId="{D3AFA04A-6314-4AAC-BF9C-13BBB256F207}" dt="2023-06-05T09:29:56.913" v="227"/>
        <pc:sldMasterMkLst>
          <pc:docMk/>
          <pc:sldMasterMk cId="0" sldId="2147483648"/>
        </pc:sldMasterMkLst>
        <pc:spChg chg="mod">
          <ac:chgData name="GOMEZ, Paula" userId="c93cf399-3ed7-4230-9282-8831e3fe5ae7" providerId="ADAL" clId="{D3AFA04A-6314-4AAC-BF9C-13BBB256F207}" dt="2023-06-05T09:17:33.324" v="0"/>
          <ac:spMkLst>
            <pc:docMk/>
            <pc:sldMasterMk cId="0" sldId="2147483648"/>
            <ac:spMk id="6" creationId="{00000000-0000-0000-0000-000000000000}"/>
          </ac:spMkLst>
        </pc:spChg>
        <pc:spChg chg="mod">
          <ac:chgData name="GOMEZ, Paula" userId="c93cf399-3ed7-4230-9282-8831e3fe5ae7" providerId="ADAL" clId="{D3AFA04A-6314-4AAC-BF9C-13BBB256F207}" dt="2023-06-05T09:17:33.324" v="0"/>
          <ac:spMkLst>
            <pc:docMk/>
            <pc:sldMasterMk cId="0" sldId="2147483648"/>
            <ac:spMk id="7" creationId="{00000000-0000-0000-0000-000000000000}"/>
          </ac:spMkLst>
        </pc:spChg>
        <pc:spChg chg="mod">
          <ac:chgData name="GOMEZ, Paula" userId="c93cf399-3ed7-4230-9282-8831e3fe5ae7" providerId="ADAL" clId="{D3AFA04A-6314-4AAC-BF9C-13BBB256F207}" dt="2023-06-05T09:17:33.324" v="0"/>
          <ac:spMkLst>
            <pc:docMk/>
            <pc:sldMasterMk cId="0" sldId="2147483648"/>
            <ac:spMk id="8" creationId="{00000000-0000-0000-0000-000000000000}"/>
          </ac:spMkLst>
        </pc:spChg>
        <pc:spChg chg="mod">
          <ac:chgData name="GOMEZ, Paula" userId="c93cf399-3ed7-4230-9282-8831e3fe5ae7" providerId="ADAL" clId="{D3AFA04A-6314-4AAC-BF9C-13BBB256F207}" dt="2023-06-05T09:17:33.324" v="0"/>
          <ac:spMkLst>
            <pc:docMk/>
            <pc:sldMasterMk cId="0" sldId="2147483648"/>
            <ac:spMk id="9" creationId="{00000000-0000-0000-0000-000000000000}"/>
          </ac:spMkLst>
        </pc:spChg>
        <pc:spChg chg="mod">
          <ac:chgData name="GOMEZ, Paula" userId="c93cf399-3ed7-4230-9282-8831e3fe5ae7" providerId="ADAL" clId="{D3AFA04A-6314-4AAC-BF9C-13BBB256F207}" dt="2023-06-05T09:17:33.324" v="0"/>
          <ac:spMkLst>
            <pc:docMk/>
            <pc:sldMasterMk cId="0" sldId="2147483648"/>
            <ac:spMk id="11" creationId="{00000000-0000-0000-0000-000000000000}"/>
          </ac:spMkLst>
        </pc:spChg>
        <pc:spChg chg="mod">
          <ac:chgData name="GOMEZ, Paula" userId="c93cf399-3ed7-4230-9282-8831e3fe5ae7" providerId="ADAL" clId="{D3AFA04A-6314-4AAC-BF9C-13BBB256F207}" dt="2023-06-05T09:17:33.324" v="0"/>
          <ac:spMkLst>
            <pc:docMk/>
            <pc:sldMasterMk cId="0" sldId="2147483648"/>
            <ac:spMk id="12" creationId="{00000000-0000-0000-0000-000000000000}"/>
          </ac:spMkLst>
        </pc:spChg>
        <pc:spChg chg="mod">
          <ac:chgData name="GOMEZ, Paula" userId="c93cf399-3ed7-4230-9282-8831e3fe5ae7" providerId="ADAL" clId="{D3AFA04A-6314-4AAC-BF9C-13BBB256F207}" dt="2023-06-05T09:17:33.324" v="0"/>
          <ac:spMkLst>
            <pc:docMk/>
            <pc:sldMasterMk cId="0" sldId="2147483648"/>
            <ac:spMk id="13" creationId="{3884AA47-1051-10B9-3EF3-70CDE7E1D7FC}"/>
          </ac:spMkLst>
        </pc:spChg>
        <pc:picChg chg="mod">
          <ac:chgData name="GOMEZ, Paula" userId="c93cf399-3ed7-4230-9282-8831e3fe5ae7" providerId="ADAL" clId="{D3AFA04A-6314-4AAC-BF9C-13BBB256F207}" dt="2023-06-05T09:17:33.324" v="0"/>
          <ac:picMkLst>
            <pc:docMk/>
            <pc:sldMasterMk cId="0" sldId="2147483648"/>
            <ac:picMk id="2" creationId="{00000000-0000-0000-0000-000000000000}"/>
          </ac:picMkLst>
        </pc:picChg>
        <pc:picChg chg="del mod">
          <ac:chgData name="GOMEZ, Paula" userId="c93cf399-3ed7-4230-9282-8831e3fe5ae7" providerId="ADAL" clId="{D3AFA04A-6314-4AAC-BF9C-13BBB256F207}" dt="2023-06-05T09:27:46.846" v="178" actId="478"/>
          <ac:picMkLst>
            <pc:docMk/>
            <pc:sldMasterMk cId="0" sldId="2147483648"/>
            <ac:picMk id="3" creationId="{00000000-0000-0000-0000-000000000000}"/>
          </ac:picMkLst>
        </pc:picChg>
        <pc:picChg chg="mod">
          <ac:chgData name="GOMEZ, Paula" userId="c93cf399-3ed7-4230-9282-8831e3fe5ae7" providerId="ADAL" clId="{D3AFA04A-6314-4AAC-BF9C-13BBB256F207}" dt="2023-06-05T09:17:33.324" v="0"/>
          <ac:picMkLst>
            <pc:docMk/>
            <pc:sldMasterMk cId="0" sldId="2147483648"/>
            <ac:picMk id="4" creationId="{00000000-0000-0000-0000-000000000000}"/>
          </ac:picMkLst>
        </pc:picChg>
        <pc:picChg chg="mod">
          <ac:chgData name="GOMEZ, Paula" userId="c93cf399-3ed7-4230-9282-8831e3fe5ae7" providerId="ADAL" clId="{D3AFA04A-6314-4AAC-BF9C-13BBB256F207}" dt="2023-06-05T09:17:33.324" v="0"/>
          <ac:picMkLst>
            <pc:docMk/>
            <pc:sldMasterMk cId="0" sldId="2147483648"/>
            <ac:picMk id="5" creationId="{00000000-0000-0000-0000-000000000000}"/>
          </ac:picMkLst>
        </pc:picChg>
        <pc:picChg chg="add mod">
          <ac:chgData name="GOMEZ, Paula" userId="c93cf399-3ed7-4230-9282-8831e3fe5ae7" providerId="ADAL" clId="{D3AFA04A-6314-4AAC-BF9C-13BBB256F207}" dt="2023-06-05T09:28:24.416" v="190" actId="1035"/>
          <ac:picMkLst>
            <pc:docMk/>
            <pc:sldMasterMk cId="0" sldId="2147483648"/>
            <ac:picMk id="14" creationId="{B3B67D2F-18C8-4349-8C9D-49E301DE09DE}"/>
          </ac:picMkLst>
        </pc:picChg>
        <pc:sldLayoutChg chg="addSp delSp modSp mod">
          <pc:chgData name="GOMEZ, Paula" userId="c93cf399-3ed7-4230-9282-8831e3fe5ae7" providerId="ADAL" clId="{D3AFA04A-6314-4AAC-BF9C-13BBB256F207}" dt="2023-06-05T09:29:14.844" v="209" actId="1037"/>
          <pc:sldLayoutMkLst>
            <pc:docMk/>
            <pc:sldMasterMk cId="0" sldId="2147483648"/>
            <pc:sldLayoutMk cId="0" sldId="2147483649"/>
          </pc:sldLayoutMkLst>
          <pc:spChg chg="mod">
            <ac:chgData name="GOMEZ, Paula" userId="c93cf399-3ed7-4230-9282-8831e3fe5ae7" providerId="ADAL" clId="{D3AFA04A-6314-4AAC-BF9C-13BBB256F207}" dt="2023-06-05T09:17:33.324" v="0"/>
            <ac:spMkLst>
              <pc:docMk/>
              <pc:sldMasterMk cId="0" sldId="2147483648"/>
              <pc:sldLayoutMk cId="0" sldId="2147483649"/>
              <ac:spMk id="2" creationId="{887A831C-367E-B4E1-69C9-F1473F16AF5F}"/>
            </ac:spMkLst>
          </pc:spChg>
          <pc:spChg chg="mod">
            <ac:chgData name="GOMEZ, Paula" userId="c93cf399-3ed7-4230-9282-8831e3fe5ae7" providerId="ADAL" clId="{D3AFA04A-6314-4AAC-BF9C-13BBB256F207}" dt="2023-06-05T09:17:33.324" v="0"/>
            <ac:spMkLst>
              <pc:docMk/>
              <pc:sldMasterMk cId="0" sldId="2147483648"/>
              <pc:sldLayoutMk cId="0" sldId="2147483649"/>
              <ac:spMk id="19" creationId="{00000000-0000-0000-0000-000000000000}"/>
            </ac:spMkLst>
          </pc:spChg>
          <pc:spChg chg="mod">
            <ac:chgData name="GOMEZ, Paula" userId="c93cf399-3ed7-4230-9282-8831e3fe5ae7" providerId="ADAL" clId="{D3AFA04A-6314-4AAC-BF9C-13BBB256F207}" dt="2023-06-05T09:17:33.324" v="0"/>
            <ac:spMkLst>
              <pc:docMk/>
              <pc:sldMasterMk cId="0" sldId="2147483648"/>
              <pc:sldLayoutMk cId="0" sldId="2147483649"/>
              <ac:spMk id="25" creationId="{00000000-0000-0000-0000-000000000000}"/>
            </ac:spMkLst>
          </pc:spChg>
          <pc:spChg chg="mod">
            <ac:chgData name="GOMEZ, Paula" userId="c93cf399-3ed7-4230-9282-8831e3fe5ae7" providerId="ADAL" clId="{D3AFA04A-6314-4AAC-BF9C-13BBB256F207}" dt="2023-06-05T09:17:33.324" v="0"/>
            <ac:spMkLst>
              <pc:docMk/>
              <pc:sldMasterMk cId="0" sldId="2147483648"/>
              <pc:sldLayoutMk cId="0" sldId="2147483649"/>
              <ac:spMk id="26" creationId="{00000000-0000-0000-0000-000000000000}"/>
            </ac:spMkLst>
          </pc:spChg>
          <pc:spChg chg="mod">
            <ac:chgData name="GOMEZ, Paula" userId="c93cf399-3ed7-4230-9282-8831e3fe5ae7" providerId="ADAL" clId="{D3AFA04A-6314-4AAC-BF9C-13BBB256F207}" dt="2023-06-05T09:17:33.324" v="0"/>
            <ac:spMkLst>
              <pc:docMk/>
              <pc:sldMasterMk cId="0" sldId="2147483648"/>
              <pc:sldLayoutMk cId="0" sldId="2147483649"/>
              <ac:spMk id="29" creationId="{00000000-0000-0000-0000-000000000000}"/>
            </ac:spMkLst>
          </pc:spChg>
          <pc:spChg chg="mod">
            <ac:chgData name="GOMEZ, Paula" userId="c93cf399-3ed7-4230-9282-8831e3fe5ae7" providerId="ADAL" clId="{D3AFA04A-6314-4AAC-BF9C-13BBB256F207}" dt="2023-06-05T09:17:33.324" v="0"/>
            <ac:spMkLst>
              <pc:docMk/>
              <pc:sldMasterMk cId="0" sldId="2147483648"/>
              <pc:sldLayoutMk cId="0" sldId="2147483649"/>
              <ac:spMk id="30" creationId="{00000000-0000-0000-0000-000000000000}"/>
            </ac:spMkLst>
          </pc:spChg>
          <pc:picChg chg="add mod">
            <ac:chgData name="GOMEZ, Paula" userId="c93cf399-3ed7-4230-9282-8831e3fe5ae7" providerId="ADAL" clId="{D3AFA04A-6314-4AAC-BF9C-13BBB256F207}" dt="2023-06-05T09:29:14.844" v="209" actId="1037"/>
            <ac:picMkLst>
              <pc:docMk/>
              <pc:sldMasterMk cId="0" sldId="2147483648"/>
              <pc:sldLayoutMk cId="0" sldId="2147483649"/>
              <ac:picMk id="15" creationId="{1BF2C61C-126D-471E-9BC4-366679872D68}"/>
            </ac:picMkLst>
          </pc:picChg>
          <pc:picChg chg="mod">
            <ac:chgData name="GOMEZ, Paula" userId="c93cf399-3ed7-4230-9282-8831e3fe5ae7" providerId="ADAL" clId="{D3AFA04A-6314-4AAC-BF9C-13BBB256F207}" dt="2023-06-05T09:17:33.324" v="0"/>
            <ac:picMkLst>
              <pc:docMk/>
              <pc:sldMasterMk cId="0" sldId="2147483648"/>
              <pc:sldLayoutMk cId="0" sldId="2147483649"/>
              <ac:picMk id="20" creationId="{00000000-0000-0000-0000-000000000000}"/>
            </ac:picMkLst>
          </pc:picChg>
          <pc:picChg chg="del mod">
            <ac:chgData name="GOMEZ, Paula" userId="c93cf399-3ed7-4230-9282-8831e3fe5ae7" providerId="ADAL" clId="{D3AFA04A-6314-4AAC-BF9C-13BBB256F207}" dt="2023-06-05T09:28:48.519" v="195" actId="478"/>
            <ac:picMkLst>
              <pc:docMk/>
              <pc:sldMasterMk cId="0" sldId="2147483648"/>
              <pc:sldLayoutMk cId="0" sldId="2147483649"/>
              <ac:picMk id="21" creationId="{00000000-0000-0000-0000-000000000000}"/>
            </ac:picMkLst>
          </pc:picChg>
          <pc:picChg chg="mod">
            <ac:chgData name="GOMEZ, Paula" userId="c93cf399-3ed7-4230-9282-8831e3fe5ae7" providerId="ADAL" clId="{D3AFA04A-6314-4AAC-BF9C-13BBB256F207}" dt="2023-06-05T09:17:33.324" v="0"/>
            <ac:picMkLst>
              <pc:docMk/>
              <pc:sldMasterMk cId="0" sldId="2147483648"/>
              <pc:sldLayoutMk cId="0" sldId="2147483649"/>
              <ac:picMk id="22" creationId="{00000000-0000-0000-0000-000000000000}"/>
            </ac:picMkLst>
          </pc:picChg>
          <pc:picChg chg="del mod">
            <ac:chgData name="GOMEZ, Paula" userId="c93cf399-3ed7-4230-9282-8831e3fe5ae7" providerId="ADAL" clId="{D3AFA04A-6314-4AAC-BF9C-13BBB256F207}" dt="2023-06-05T09:28:46.855" v="194" actId="478"/>
            <ac:picMkLst>
              <pc:docMk/>
              <pc:sldMasterMk cId="0" sldId="2147483648"/>
              <pc:sldLayoutMk cId="0" sldId="2147483649"/>
              <ac:picMk id="23" creationId="{00000000-0000-0000-0000-000000000000}"/>
            </ac:picMkLst>
          </pc:picChg>
          <pc:picChg chg="mod">
            <ac:chgData name="GOMEZ, Paula" userId="c93cf399-3ed7-4230-9282-8831e3fe5ae7" providerId="ADAL" clId="{D3AFA04A-6314-4AAC-BF9C-13BBB256F207}" dt="2023-06-05T09:17:33.324" v="0"/>
            <ac:picMkLst>
              <pc:docMk/>
              <pc:sldMasterMk cId="0" sldId="2147483648"/>
              <pc:sldLayoutMk cId="0" sldId="2147483649"/>
              <ac:picMk id="24" creationId="{00000000-0000-0000-0000-000000000000}"/>
            </ac:picMkLst>
          </pc:picChg>
          <pc:picChg chg="mod">
            <ac:chgData name="GOMEZ, Paula" userId="c93cf399-3ed7-4230-9282-8831e3fe5ae7" providerId="ADAL" clId="{D3AFA04A-6314-4AAC-BF9C-13BBB256F207}" dt="2023-06-05T09:17:33.324" v="0"/>
            <ac:picMkLst>
              <pc:docMk/>
              <pc:sldMasterMk cId="0" sldId="2147483648"/>
              <pc:sldLayoutMk cId="0" sldId="2147483649"/>
              <ac:picMk id="27" creationId="{00000000-0000-0000-0000-000000000000}"/>
            </ac:picMkLst>
          </pc:picChg>
          <pc:picChg chg="del mod">
            <ac:chgData name="GOMEZ, Paula" userId="c93cf399-3ed7-4230-9282-8831e3fe5ae7" providerId="ADAL" clId="{D3AFA04A-6314-4AAC-BF9C-13BBB256F207}" dt="2023-06-05T09:28:44.999" v="192" actId="478"/>
            <ac:picMkLst>
              <pc:docMk/>
              <pc:sldMasterMk cId="0" sldId="2147483648"/>
              <pc:sldLayoutMk cId="0" sldId="2147483649"/>
              <ac:picMk id="28" creationId="{00000000-0000-0000-0000-000000000000}"/>
            </ac:picMkLst>
          </pc:picChg>
        </pc:sldLayoutChg>
        <pc:sldLayoutChg chg="addSp delSp modSp mod">
          <pc:chgData name="GOMEZ, Paula" userId="c93cf399-3ed7-4230-9282-8831e3fe5ae7" providerId="ADAL" clId="{D3AFA04A-6314-4AAC-BF9C-13BBB256F207}" dt="2023-06-05T09:29:23.727" v="212"/>
          <pc:sldLayoutMkLst>
            <pc:docMk/>
            <pc:sldMasterMk cId="0" sldId="2147483648"/>
            <pc:sldLayoutMk cId="0" sldId="2147483650"/>
          </pc:sldLayoutMkLst>
          <pc:spChg chg="mod">
            <ac:chgData name="GOMEZ, Paula" userId="c93cf399-3ed7-4230-9282-8831e3fe5ae7" providerId="ADAL" clId="{D3AFA04A-6314-4AAC-BF9C-13BBB256F207}" dt="2023-06-05T09:17:33.324" v="0"/>
            <ac:spMkLst>
              <pc:docMk/>
              <pc:sldMasterMk cId="0" sldId="2147483648"/>
              <pc:sldLayoutMk cId="0" sldId="2147483650"/>
              <ac:spMk id="2" creationId="{B50483F4-3228-6DAD-E664-6A9874781750}"/>
            </ac:spMkLst>
          </pc:spChg>
          <pc:spChg chg="mod">
            <ac:chgData name="GOMEZ, Paula" userId="c93cf399-3ed7-4230-9282-8831e3fe5ae7" providerId="ADAL" clId="{D3AFA04A-6314-4AAC-BF9C-13BBB256F207}" dt="2023-06-05T09:17:33.324" v="0"/>
            <ac:spMkLst>
              <pc:docMk/>
              <pc:sldMasterMk cId="0" sldId="2147483648"/>
              <pc:sldLayoutMk cId="0" sldId="2147483650"/>
              <ac:spMk id="3" creationId="{55148BB6-D41B-4ACC-A35E-45A0B949A0E0}"/>
            </ac:spMkLst>
          </pc:spChg>
          <pc:spChg chg="mod">
            <ac:chgData name="GOMEZ, Paula" userId="c93cf399-3ed7-4230-9282-8831e3fe5ae7" providerId="ADAL" clId="{D3AFA04A-6314-4AAC-BF9C-13BBB256F207}" dt="2023-06-05T09:17:33.324" v="0"/>
            <ac:spMkLst>
              <pc:docMk/>
              <pc:sldMasterMk cId="0" sldId="2147483648"/>
              <pc:sldLayoutMk cId="0" sldId="2147483650"/>
              <ac:spMk id="43" creationId="{00000000-0000-0000-0000-000000000000}"/>
            </ac:spMkLst>
          </pc:spChg>
          <pc:spChg chg="mod">
            <ac:chgData name="GOMEZ, Paula" userId="c93cf399-3ed7-4230-9282-8831e3fe5ae7" providerId="ADAL" clId="{D3AFA04A-6314-4AAC-BF9C-13BBB256F207}" dt="2023-06-05T09:17:33.324" v="0"/>
            <ac:spMkLst>
              <pc:docMk/>
              <pc:sldMasterMk cId="0" sldId="2147483648"/>
              <pc:sldLayoutMk cId="0" sldId="2147483650"/>
              <ac:spMk id="44" creationId="{00000000-0000-0000-0000-000000000000}"/>
            </ac:spMkLst>
          </pc:spChg>
          <pc:spChg chg="mod">
            <ac:chgData name="GOMEZ, Paula" userId="c93cf399-3ed7-4230-9282-8831e3fe5ae7" providerId="ADAL" clId="{D3AFA04A-6314-4AAC-BF9C-13BBB256F207}" dt="2023-06-05T09:17:33.324" v="0"/>
            <ac:spMkLst>
              <pc:docMk/>
              <pc:sldMasterMk cId="0" sldId="2147483648"/>
              <pc:sldLayoutMk cId="0" sldId="2147483650"/>
              <ac:spMk id="45" creationId="{00000000-0000-0000-0000-000000000000}"/>
            </ac:spMkLst>
          </pc:spChg>
          <pc:spChg chg="mod">
            <ac:chgData name="GOMEZ, Paula" userId="c93cf399-3ed7-4230-9282-8831e3fe5ae7" providerId="ADAL" clId="{D3AFA04A-6314-4AAC-BF9C-13BBB256F207}" dt="2023-06-05T09:17:33.324" v="0"/>
            <ac:spMkLst>
              <pc:docMk/>
              <pc:sldMasterMk cId="0" sldId="2147483648"/>
              <pc:sldLayoutMk cId="0" sldId="2147483650"/>
              <ac:spMk id="46" creationId="{00000000-0000-0000-0000-000000000000}"/>
            </ac:spMkLst>
          </pc:spChg>
          <pc:spChg chg="mod">
            <ac:chgData name="GOMEZ, Paula" userId="c93cf399-3ed7-4230-9282-8831e3fe5ae7" providerId="ADAL" clId="{D3AFA04A-6314-4AAC-BF9C-13BBB256F207}" dt="2023-06-05T09:17:33.324" v="0"/>
            <ac:spMkLst>
              <pc:docMk/>
              <pc:sldMasterMk cId="0" sldId="2147483648"/>
              <pc:sldLayoutMk cId="0" sldId="2147483650"/>
              <ac:spMk id="47" creationId="{00000000-0000-0000-0000-000000000000}"/>
            </ac:spMkLst>
          </pc:spChg>
          <pc:picChg chg="add mod">
            <ac:chgData name="GOMEZ, Paula" userId="c93cf399-3ed7-4230-9282-8831e3fe5ae7" providerId="ADAL" clId="{D3AFA04A-6314-4AAC-BF9C-13BBB256F207}" dt="2023-06-05T09:29:23.727" v="212"/>
            <ac:picMkLst>
              <pc:docMk/>
              <pc:sldMasterMk cId="0" sldId="2147483648"/>
              <pc:sldLayoutMk cId="0" sldId="2147483650"/>
              <ac:picMk id="14" creationId="{E3F3D865-E470-440E-96AF-C4B179724656}"/>
            </ac:picMkLst>
          </pc:picChg>
          <pc:picChg chg="mod">
            <ac:chgData name="GOMEZ, Paula" userId="c93cf399-3ed7-4230-9282-8831e3fe5ae7" providerId="ADAL" clId="{D3AFA04A-6314-4AAC-BF9C-13BBB256F207}" dt="2023-06-05T09:17:33.324" v="0"/>
            <ac:picMkLst>
              <pc:docMk/>
              <pc:sldMasterMk cId="0" sldId="2147483648"/>
              <pc:sldLayoutMk cId="0" sldId="2147483650"/>
              <ac:picMk id="38" creationId="{00000000-0000-0000-0000-000000000000}"/>
            </ac:picMkLst>
          </pc:picChg>
          <pc:picChg chg="del mod">
            <ac:chgData name="GOMEZ, Paula" userId="c93cf399-3ed7-4230-9282-8831e3fe5ae7" providerId="ADAL" clId="{D3AFA04A-6314-4AAC-BF9C-13BBB256F207}" dt="2023-06-05T09:29:22.221" v="211" actId="478"/>
            <ac:picMkLst>
              <pc:docMk/>
              <pc:sldMasterMk cId="0" sldId="2147483648"/>
              <pc:sldLayoutMk cId="0" sldId="2147483650"/>
              <ac:picMk id="39" creationId="{00000000-0000-0000-0000-000000000000}"/>
            </ac:picMkLst>
          </pc:picChg>
          <pc:picChg chg="mod">
            <ac:chgData name="GOMEZ, Paula" userId="c93cf399-3ed7-4230-9282-8831e3fe5ae7" providerId="ADAL" clId="{D3AFA04A-6314-4AAC-BF9C-13BBB256F207}" dt="2023-06-05T09:17:33.324" v="0"/>
            <ac:picMkLst>
              <pc:docMk/>
              <pc:sldMasterMk cId="0" sldId="2147483648"/>
              <pc:sldLayoutMk cId="0" sldId="2147483650"/>
              <ac:picMk id="40" creationId="{00000000-0000-0000-0000-000000000000}"/>
            </ac:picMkLst>
          </pc:picChg>
          <pc:picChg chg="del mod">
            <ac:chgData name="GOMEZ, Paula" userId="c93cf399-3ed7-4230-9282-8831e3fe5ae7" providerId="ADAL" clId="{D3AFA04A-6314-4AAC-BF9C-13BBB256F207}" dt="2023-06-05T09:29:21.537" v="210" actId="478"/>
            <ac:picMkLst>
              <pc:docMk/>
              <pc:sldMasterMk cId="0" sldId="2147483648"/>
              <pc:sldLayoutMk cId="0" sldId="2147483650"/>
              <ac:picMk id="41" creationId="{00000000-0000-0000-0000-000000000000}"/>
            </ac:picMkLst>
          </pc:picChg>
          <pc:picChg chg="mod">
            <ac:chgData name="GOMEZ, Paula" userId="c93cf399-3ed7-4230-9282-8831e3fe5ae7" providerId="ADAL" clId="{D3AFA04A-6314-4AAC-BF9C-13BBB256F207}" dt="2023-06-05T09:17:33.324" v="0"/>
            <ac:picMkLst>
              <pc:docMk/>
              <pc:sldMasterMk cId="0" sldId="2147483648"/>
              <pc:sldLayoutMk cId="0" sldId="2147483650"/>
              <ac:picMk id="42" creationId="{00000000-0000-0000-0000-000000000000}"/>
            </ac:picMkLst>
          </pc:picChg>
        </pc:sldLayoutChg>
        <pc:sldLayoutChg chg="del">
          <pc:chgData name="GOMEZ, Paula" userId="c93cf399-3ed7-4230-9282-8831e3fe5ae7" providerId="ADAL" clId="{D3AFA04A-6314-4AAC-BF9C-13BBB256F207}" dt="2023-06-05T09:28:39.832" v="191" actId="2696"/>
          <pc:sldLayoutMkLst>
            <pc:docMk/>
            <pc:sldMasterMk cId="0" sldId="2147483648"/>
            <pc:sldLayoutMk cId="0" sldId="2147483651"/>
          </pc:sldLayoutMkLst>
        </pc:sldLayoutChg>
        <pc:sldLayoutChg chg="addSp delSp modSp mod">
          <pc:chgData name="GOMEZ, Paula" userId="c93cf399-3ed7-4230-9282-8831e3fe5ae7" providerId="ADAL" clId="{D3AFA04A-6314-4AAC-BF9C-13BBB256F207}" dt="2023-06-05T09:29:28.766" v="214"/>
          <pc:sldLayoutMkLst>
            <pc:docMk/>
            <pc:sldMasterMk cId="0" sldId="2147483648"/>
            <pc:sldLayoutMk cId="0" sldId="2147483652"/>
          </pc:sldLayoutMkLst>
          <pc:spChg chg="mod">
            <ac:chgData name="GOMEZ, Paula" userId="c93cf399-3ed7-4230-9282-8831e3fe5ae7" providerId="ADAL" clId="{D3AFA04A-6314-4AAC-BF9C-13BBB256F207}" dt="2023-06-05T09:17:33.324" v="0"/>
            <ac:spMkLst>
              <pc:docMk/>
              <pc:sldMasterMk cId="0" sldId="2147483648"/>
              <pc:sldLayoutMk cId="0" sldId="2147483652"/>
              <ac:spMk id="2" creationId="{3A98A9E6-DB0C-F45A-42F9-B9D129E3EC68}"/>
            </ac:spMkLst>
          </pc:spChg>
          <pc:spChg chg="mod">
            <ac:chgData name="GOMEZ, Paula" userId="c93cf399-3ed7-4230-9282-8831e3fe5ae7" providerId="ADAL" clId="{D3AFA04A-6314-4AAC-BF9C-13BBB256F207}" dt="2023-06-05T09:17:33.324" v="0"/>
            <ac:spMkLst>
              <pc:docMk/>
              <pc:sldMasterMk cId="0" sldId="2147483648"/>
              <pc:sldLayoutMk cId="0" sldId="2147483652"/>
              <ac:spMk id="67" creationId="{00000000-0000-0000-0000-000000000000}"/>
            </ac:spMkLst>
          </pc:spChg>
          <pc:spChg chg="mod">
            <ac:chgData name="GOMEZ, Paula" userId="c93cf399-3ed7-4230-9282-8831e3fe5ae7" providerId="ADAL" clId="{D3AFA04A-6314-4AAC-BF9C-13BBB256F207}" dt="2023-06-05T09:17:33.324" v="0"/>
            <ac:spMkLst>
              <pc:docMk/>
              <pc:sldMasterMk cId="0" sldId="2147483648"/>
              <pc:sldLayoutMk cId="0" sldId="2147483652"/>
              <ac:spMk id="68" creationId="{00000000-0000-0000-0000-000000000000}"/>
            </ac:spMkLst>
          </pc:spChg>
          <pc:spChg chg="mod">
            <ac:chgData name="GOMEZ, Paula" userId="c93cf399-3ed7-4230-9282-8831e3fe5ae7" providerId="ADAL" clId="{D3AFA04A-6314-4AAC-BF9C-13BBB256F207}" dt="2023-06-05T09:17:33.324" v="0"/>
            <ac:spMkLst>
              <pc:docMk/>
              <pc:sldMasterMk cId="0" sldId="2147483648"/>
              <pc:sldLayoutMk cId="0" sldId="2147483652"/>
              <ac:spMk id="69" creationId="{00000000-0000-0000-0000-000000000000}"/>
            </ac:spMkLst>
          </pc:spChg>
          <pc:spChg chg="mod">
            <ac:chgData name="GOMEZ, Paula" userId="c93cf399-3ed7-4230-9282-8831e3fe5ae7" providerId="ADAL" clId="{D3AFA04A-6314-4AAC-BF9C-13BBB256F207}" dt="2023-06-05T09:17:33.324" v="0"/>
            <ac:spMkLst>
              <pc:docMk/>
              <pc:sldMasterMk cId="0" sldId="2147483648"/>
              <pc:sldLayoutMk cId="0" sldId="2147483652"/>
              <ac:spMk id="71" creationId="{00000000-0000-0000-0000-000000000000}"/>
            </ac:spMkLst>
          </pc:spChg>
          <pc:spChg chg="mod">
            <ac:chgData name="GOMEZ, Paula" userId="c93cf399-3ed7-4230-9282-8831e3fe5ae7" providerId="ADAL" clId="{D3AFA04A-6314-4AAC-BF9C-13BBB256F207}" dt="2023-06-05T09:17:33.324" v="0"/>
            <ac:spMkLst>
              <pc:docMk/>
              <pc:sldMasterMk cId="0" sldId="2147483648"/>
              <pc:sldLayoutMk cId="0" sldId="2147483652"/>
              <ac:spMk id="73" creationId="{00000000-0000-0000-0000-000000000000}"/>
            </ac:spMkLst>
          </pc:spChg>
          <pc:picChg chg="add mod">
            <ac:chgData name="GOMEZ, Paula" userId="c93cf399-3ed7-4230-9282-8831e3fe5ae7" providerId="ADAL" clId="{D3AFA04A-6314-4AAC-BF9C-13BBB256F207}" dt="2023-06-05T09:29:28.766" v="214"/>
            <ac:picMkLst>
              <pc:docMk/>
              <pc:sldMasterMk cId="0" sldId="2147483648"/>
              <pc:sldLayoutMk cId="0" sldId="2147483652"/>
              <ac:picMk id="14" creationId="{DF845ED3-526C-4DB7-A062-659ED0BC50A2}"/>
            </ac:picMkLst>
          </pc:picChg>
          <pc:picChg chg="mod">
            <ac:chgData name="GOMEZ, Paula" userId="c93cf399-3ed7-4230-9282-8831e3fe5ae7" providerId="ADAL" clId="{D3AFA04A-6314-4AAC-BF9C-13BBB256F207}" dt="2023-06-05T09:17:33.324" v="0"/>
            <ac:picMkLst>
              <pc:docMk/>
              <pc:sldMasterMk cId="0" sldId="2147483648"/>
              <pc:sldLayoutMk cId="0" sldId="2147483652"/>
              <ac:picMk id="63" creationId="{00000000-0000-0000-0000-000000000000}"/>
            </ac:picMkLst>
          </pc:picChg>
          <pc:picChg chg="mod">
            <ac:chgData name="GOMEZ, Paula" userId="c93cf399-3ed7-4230-9282-8831e3fe5ae7" providerId="ADAL" clId="{D3AFA04A-6314-4AAC-BF9C-13BBB256F207}" dt="2023-06-05T09:17:33.324" v="0"/>
            <ac:picMkLst>
              <pc:docMk/>
              <pc:sldMasterMk cId="0" sldId="2147483648"/>
              <pc:sldLayoutMk cId="0" sldId="2147483652"/>
              <ac:picMk id="64" creationId="{00000000-0000-0000-0000-000000000000}"/>
            </ac:picMkLst>
          </pc:picChg>
          <pc:picChg chg="mod">
            <ac:chgData name="GOMEZ, Paula" userId="c93cf399-3ed7-4230-9282-8831e3fe5ae7" providerId="ADAL" clId="{D3AFA04A-6314-4AAC-BF9C-13BBB256F207}" dt="2023-06-05T09:17:33.324" v="0"/>
            <ac:picMkLst>
              <pc:docMk/>
              <pc:sldMasterMk cId="0" sldId="2147483648"/>
              <pc:sldLayoutMk cId="0" sldId="2147483652"/>
              <ac:picMk id="65" creationId="{00000000-0000-0000-0000-000000000000}"/>
            </ac:picMkLst>
          </pc:picChg>
          <pc:picChg chg="mod">
            <ac:chgData name="GOMEZ, Paula" userId="c93cf399-3ed7-4230-9282-8831e3fe5ae7" providerId="ADAL" clId="{D3AFA04A-6314-4AAC-BF9C-13BBB256F207}" dt="2023-06-05T09:17:33.324" v="0"/>
            <ac:picMkLst>
              <pc:docMk/>
              <pc:sldMasterMk cId="0" sldId="2147483648"/>
              <pc:sldLayoutMk cId="0" sldId="2147483652"/>
              <ac:picMk id="66" creationId="{00000000-0000-0000-0000-000000000000}"/>
            </ac:picMkLst>
          </pc:picChg>
          <pc:picChg chg="mod">
            <ac:chgData name="GOMEZ, Paula" userId="c93cf399-3ed7-4230-9282-8831e3fe5ae7" providerId="ADAL" clId="{D3AFA04A-6314-4AAC-BF9C-13BBB256F207}" dt="2023-06-05T09:17:33.324" v="0"/>
            <ac:picMkLst>
              <pc:docMk/>
              <pc:sldMasterMk cId="0" sldId="2147483648"/>
              <pc:sldLayoutMk cId="0" sldId="2147483652"/>
              <ac:picMk id="70" creationId="{00000000-0000-0000-0000-000000000000}"/>
            </ac:picMkLst>
          </pc:picChg>
          <pc:picChg chg="del mod">
            <ac:chgData name="GOMEZ, Paula" userId="c93cf399-3ed7-4230-9282-8831e3fe5ae7" providerId="ADAL" clId="{D3AFA04A-6314-4AAC-BF9C-13BBB256F207}" dt="2023-06-05T09:29:27.696" v="213" actId="478"/>
            <ac:picMkLst>
              <pc:docMk/>
              <pc:sldMasterMk cId="0" sldId="2147483648"/>
              <pc:sldLayoutMk cId="0" sldId="2147483652"/>
              <ac:picMk id="72" creationId="{00000000-0000-0000-0000-000000000000}"/>
            </ac:picMkLst>
          </pc:picChg>
        </pc:sldLayoutChg>
        <pc:sldLayoutChg chg="addSp delSp modSp mod">
          <pc:chgData name="GOMEZ, Paula" userId="c93cf399-3ed7-4230-9282-8831e3fe5ae7" providerId="ADAL" clId="{D3AFA04A-6314-4AAC-BF9C-13BBB256F207}" dt="2023-06-05T09:29:38.811" v="219"/>
          <pc:sldLayoutMkLst>
            <pc:docMk/>
            <pc:sldMasterMk cId="0" sldId="2147483648"/>
            <pc:sldLayoutMk cId="0" sldId="2147483653"/>
          </pc:sldLayoutMkLst>
          <pc:spChg chg="mod">
            <ac:chgData name="GOMEZ, Paula" userId="c93cf399-3ed7-4230-9282-8831e3fe5ae7" providerId="ADAL" clId="{D3AFA04A-6314-4AAC-BF9C-13BBB256F207}" dt="2023-06-05T09:17:33.324" v="0"/>
            <ac:spMkLst>
              <pc:docMk/>
              <pc:sldMasterMk cId="0" sldId="2147483648"/>
              <pc:sldLayoutMk cId="0" sldId="2147483653"/>
              <ac:spMk id="2" creationId="{C9D8733E-2149-525F-D4B8-BFA855E255B2}"/>
            </ac:spMkLst>
          </pc:spChg>
          <pc:spChg chg="mod">
            <ac:chgData name="GOMEZ, Paula" userId="c93cf399-3ed7-4230-9282-8831e3fe5ae7" providerId="ADAL" clId="{D3AFA04A-6314-4AAC-BF9C-13BBB256F207}" dt="2023-06-05T09:17:33.324" v="0"/>
            <ac:spMkLst>
              <pc:docMk/>
              <pc:sldMasterMk cId="0" sldId="2147483648"/>
              <pc:sldLayoutMk cId="0" sldId="2147483653"/>
              <ac:spMk id="86" creationId="{00000000-0000-0000-0000-000000000000}"/>
            </ac:spMkLst>
          </pc:spChg>
          <pc:spChg chg="mod">
            <ac:chgData name="GOMEZ, Paula" userId="c93cf399-3ed7-4230-9282-8831e3fe5ae7" providerId="ADAL" clId="{D3AFA04A-6314-4AAC-BF9C-13BBB256F207}" dt="2023-06-05T09:17:33.324" v="0"/>
            <ac:spMkLst>
              <pc:docMk/>
              <pc:sldMasterMk cId="0" sldId="2147483648"/>
              <pc:sldLayoutMk cId="0" sldId="2147483653"/>
              <ac:spMk id="87" creationId="{00000000-0000-0000-0000-000000000000}"/>
            </ac:spMkLst>
          </pc:spChg>
          <pc:spChg chg="mod">
            <ac:chgData name="GOMEZ, Paula" userId="c93cf399-3ed7-4230-9282-8831e3fe5ae7" providerId="ADAL" clId="{D3AFA04A-6314-4AAC-BF9C-13BBB256F207}" dt="2023-06-05T09:17:33.324" v="0"/>
            <ac:spMkLst>
              <pc:docMk/>
              <pc:sldMasterMk cId="0" sldId="2147483648"/>
              <pc:sldLayoutMk cId="0" sldId="2147483653"/>
              <ac:spMk id="88" creationId="{00000000-0000-0000-0000-000000000000}"/>
            </ac:spMkLst>
          </pc:spChg>
          <pc:spChg chg="mod">
            <ac:chgData name="GOMEZ, Paula" userId="c93cf399-3ed7-4230-9282-8831e3fe5ae7" providerId="ADAL" clId="{D3AFA04A-6314-4AAC-BF9C-13BBB256F207}" dt="2023-06-05T09:17:33.324" v="0"/>
            <ac:spMkLst>
              <pc:docMk/>
              <pc:sldMasterMk cId="0" sldId="2147483648"/>
              <pc:sldLayoutMk cId="0" sldId="2147483653"/>
              <ac:spMk id="89" creationId="{00000000-0000-0000-0000-000000000000}"/>
            </ac:spMkLst>
          </pc:spChg>
          <pc:picChg chg="add del mod">
            <ac:chgData name="GOMEZ, Paula" userId="c93cf399-3ed7-4230-9282-8831e3fe5ae7" providerId="ADAL" clId="{D3AFA04A-6314-4AAC-BF9C-13BBB256F207}" dt="2023-06-05T09:29:35.944" v="217" actId="478"/>
            <ac:picMkLst>
              <pc:docMk/>
              <pc:sldMasterMk cId="0" sldId="2147483648"/>
              <pc:sldLayoutMk cId="0" sldId="2147483653"/>
              <ac:picMk id="12" creationId="{163AB6C5-E263-451A-AC4B-4275EE782B41}"/>
            </ac:picMkLst>
          </pc:picChg>
          <pc:picChg chg="add mod">
            <ac:chgData name="GOMEZ, Paula" userId="c93cf399-3ed7-4230-9282-8831e3fe5ae7" providerId="ADAL" clId="{D3AFA04A-6314-4AAC-BF9C-13BBB256F207}" dt="2023-06-05T09:29:38.811" v="219"/>
            <ac:picMkLst>
              <pc:docMk/>
              <pc:sldMasterMk cId="0" sldId="2147483648"/>
              <pc:sldLayoutMk cId="0" sldId="2147483653"/>
              <ac:picMk id="13" creationId="{A14BF7C0-B57E-449E-B3E8-6C2AC0913BF3}"/>
            </ac:picMkLst>
          </pc:picChg>
          <pc:picChg chg="mod">
            <ac:chgData name="GOMEZ, Paula" userId="c93cf399-3ed7-4230-9282-8831e3fe5ae7" providerId="ADAL" clId="{D3AFA04A-6314-4AAC-BF9C-13BBB256F207}" dt="2023-06-05T09:17:33.324" v="0"/>
            <ac:picMkLst>
              <pc:docMk/>
              <pc:sldMasterMk cId="0" sldId="2147483648"/>
              <pc:sldLayoutMk cId="0" sldId="2147483653"/>
              <ac:picMk id="81" creationId="{00000000-0000-0000-0000-000000000000}"/>
            </ac:picMkLst>
          </pc:picChg>
          <pc:picChg chg="del mod">
            <ac:chgData name="GOMEZ, Paula" userId="c93cf399-3ed7-4230-9282-8831e3fe5ae7" providerId="ADAL" clId="{D3AFA04A-6314-4AAC-BF9C-13BBB256F207}" dt="2023-06-05T09:29:37.940" v="218" actId="478"/>
            <ac:picMkLst>
              <pc:docMk/>
              <pc:sldMasterMk cId="0" sldId="2147483648"/>
              <pc:sldLayoutMk cId="0" sldId="2147483653"/>
              <ac:picMk id="82" creationId="{00000000-0000-0000-0000-000000000000}"/>
            </ac:picMkLst>
          </pc:picChg>
          <pc:picChg chg="mod">
            <ac:chgData name="GOMEZ, Paula" userId="c93cf399-3ed7-4230-9282-8831e3fe5ae7" providerId="ADAL" clId="{D3AFA04A-6314-4AAC-BF9C-13BBB256F207}" dt="2023-06-05T09:17:33.324" v="0"/>
            <ac:picMkLst>
              <pc:docMk/>
              <pc:sldMasterMk cId="0" sldId="2147483648"/>
              <pc:sldLayoutMk cId="0" sldId="2147483653"/>
              <ac:picMk id="83" creationId="{00000000-0000-0000-0000-000000000000}"/>
            </ac:picMkLst>
          </pc:picChg>
          <pc:picChg chg="del mod">
            <ac:chgData name="GOMEZ, Paula" userId="c93cf399-3ed7-4230-9282-8831e3fe5ae7" providerId="ADAL" clId="{D3AFA04A-6314-4AAC-BF9C-13BBB256F207}" dt="2023-06-05T09:29:33.001" v="215" actId="478"/>
            <ac:picMkLst>
              <pc:docMk/>
              <pc:sldMasterMk cId="0" sldId="2147483648"/>
              <pc:sldLayoutMk cId="0" sldId="2147483653"/>
              <ac:picMk id="84" creationId="{00000000-0000-0000-0000-000000000000}"/>
            </ac:picMkLst>
          </pc:picChg>
          <pc:picChg chg="mod">
            <ac:chgData name="GOMEZ, Paula" userId="c93cf399-3ed7-4230-9282-8831e3fe5ae7" providerId="ADAL" clId="{D3AFA04A-6314-4AAC-BF9C-13BBB256F207}" dt="2023-06-05T09:17:33.324" v="0"/>
            <ac:picMkLst>
              <pc:docMk/>
              <pc:sldMasterMk cId="0" sldId="2147483648"/>
              <pc:sldLayoutMk cId="0" sldId="2147483653"/>
              <ac:picMk id="85" creationId="{00000000-0000-0000-0000-000000000000}"/>
            </ac:picMkLst>
          </pc:picChg>
        </pc:sldLayoutChg>
        <pc:sldLayoutChg chg="addSp delSp modSp mod">
          <pc:chgData name="GOMEZ, Paula" userId="c93cf399-3ed7-4230-9282-8831e3fe5ae7" providerId="ADAL" clId="{D3AFA04A-6314-4AAC-BF9C-13BBB256F207}" dt="2023-06-05T09:29:46.454" v="223"/>
          <pc:sldLayoutMkLst>
            <pc:docMk/>
            <pc:sldMasterMk cId="0" sldId="2147483648"/>
            <pc:sldLayoutMk cId="0" sldId="2147483654"/>
          </pc:sldLayoutMkLst>
          <pc:spChg chg="mod">
            <ac:chgData name="GOMEZ, Paula" userId="c93cf399-3ed7-4230-9282-8831e3fe5ae7" providerId="ADAL" clId="{D3AFA04A-6314-4AAC-BF9C-13BBB256F207}" dt="2023-06-05T09:17:33.324" v="0"/>
            <ac:spMkLst>
              <pc:docMk/>
              <pc:sldMasterMk cId="0" sldId="2147483648"/>
              <pc:sldLayoutMk cId="0" sldId="2147483654"/>
              <ac:spMk id="2" creationId="{1BC5AAD2-CD09-5C5F-8EFE-AE6C5F6B9345}"/>
            </ac:spMkLst>
          </pc:spChg>
          <pc:spChg chg="mod">
            <ac:chgData name="GOMEZ, Paula" userId="c93cf399-3ed7-4230-9282-8831e3fe5ae7" providerId="ADAL" clId="{D3AFA04A-6314-4AAC-BF9C-13BBB256F207}" dt="2023-06-05T09:17:33.324" v="0"/>
            <ac:spMkLst>
              <pc:docMk/>
              <pc:sldMasterMk cId="0" sldId="2147483648"/>
              <pc:sldLayoutMk cId="0" sldId="2147483654"/>
              <ac:spMk id="101" creationId="{00000000-0000-0000-0000-000000000000}"/>
            </ac:spMkLst>
          </pc:spChg>
          <pc:spChg chg="mod">
            <ac:chgData name="GOMEZ, Paula" userId="c93cf399-3ed7-4230-9282-8831e3fe5ae7" providerId="ADAL" clId="{D3AFA04A-6314-4AAC-BF9C-13BBB256F207}" dt="2023-06-05T09:17:33.324" v="0"/>
            <ac:spMkLst>
              <pc:docMk/>
              <pc:sldMasterMk cId="0" sldId="2147483648"/>
              <pc:sldLayoutMk cId="0" sldId="2147483654"/>
              <ac:spMk id="102" creationId="{00000000-0000-0000-0000-000000000000}"/>
            </ac:spMkLst>
          </pc:spChg>
          <pc:spChg chg="mod">
            <ac:chgData name="GOMEZ, Paula" userId="c93cf399-3ed7-4230-9282-8831e3fe5ae7" providerId="ADAL" clId="{D3AFA04A-6314-4AAC-BF9C-13BBB256F207}" dt="2023-06-05T09:17:33.324" v="0"/>
            <ac:spMkLst>
              <pc:docMk/>
              <pc:sldMasterMk cId="0" sldId="2147483648"/>
              <pc:sldLayoutMk cId="0" sldId="2147483654"/>
              <ac:spMk id="103" creationId="{00000000-0000-0000-0000-000000000000}"/>
            </ac:spMkLst>
          </pc:spChg>
          <pc:picChg chg="add mod">
            <ac:chgData name="GOMEZ, Paula" userId="c93cf399-3ed7-4230-9282-8831e3fe5ae7" providerId="ADAL" clId="{D3AFA04A-6314-4AAC-BF9C-13BBB256F207}" dt="2023-06-05T09:29:46.454" v="223"/>
            <ac:picMkLst>
              <pc:docMk/>
              <pc:sldMasterMk cId="0" sldId="2147483648"/>
              <pc:sldLayoutMk cId="0" sldId="2147483654"/>
              <ac:picMk id="10" creationId="{9E45C910-9BA3-42AB-A181-8B88449D34D9}"/>
            </ac:picMkLst>
          </pc:picChg>
          <pc:picChg chg="del mod">
            <ac:chgData name="GOMEZ, Paula" userId="c93cf399-3ed7-4230-9282-8831e3fe5ae7" providerId="ADAL" clId="{D3AFA04A-6314-4AAC-BF9C-13BBB256F207}" dt="2023-06-05T09:29:45.167" v="222" actId="478"/>
            <ac:picMkLst>
              <pc:docMk/>
              <pc:sldMasterMk cId="0" sldId="2147483648"/>
              <pc:sldLayoutMk cId="0" sldId="2147483654"/>
              <ac:picMk id="97" creationId="{00000000-0000-0000-0000-000000000000}"/>
            </ac:picMkLst>
          </pc:picChg>
          <pc:picChg chg="mod">
            <ac:chgData name="GOMEZ, Paula" userId="c93cf399-3ed7-4230-9282-8831e3fe5ae7" providerId="ADAL" clId="{D3AFA04A-6314-4AAC-BF9C-13BBB256F207}" dt="2023-06-05T09:17:33.324" v="0"/>
            <ac:picMkLst>
              <pc:docMk/>
              <pc:sldMasterMk cId="0" sldId="2147483648"/>
              <pc:sldLayoutMk cId="0" sldId="2147483654"/>
              <ac:picMk id="98" creationId="{00000000-0000-0000-0000-000000000000}"/>
            </ac:picMkLst>
          </pc:picChg>
          <pc:picChg chg="del mod">
            <ac:chgData name="GOMEZ, Paula" userId="c93cf399-3ed7-4230-9282-8831e3fe5ae7" providerId="ADAL" clId="{D3AFA04A-6314-4AAC-BF9C-13BBB256F207}" dt="2023-06-05T09:29:42.857" v="220" actId="478"/>
            <ac:picMkLst>
              <pc:docMk/>
              <pc:sldMasterMk cId="0" sldId="2147483648"/>
              <pc:sldLayoutMk cId="0" sldId="2147483654"/>
              <ac:picMk id="99" creationId="{00000000-0000-0000-0000-000000000000}"/>
            </ac:picMkLst>
          </pc:picChg>
          <pc:picChg chg="mod">
            <ac:chgData name="GOMEZ, Paula" userId="c93cf399-3ed7-4230-9282-8831e3fe5ae7" providerId="ADAL" clId="{D3AFA04A-6314-4AAC-BF9C-13BBB256F207}" dt="2023-06-05T09:17:33.324" v="0"/>
            <ac:picMkLst>
              <pc:docMk/>
              <pc:sldMasterMk cId="0" sldId="2147483648"/>
              <pc:sldLayoutMk cId="0" sldId="2147483654"/>
              <ac:picMk id="100" creationId="{00000000-0000-0000-0000-000000000000}"/>
            </ac:picMkLst>
          </pc:picChg>
        </pc:sldLayoutChg>
        <pc:sldLayoutChg chg="addSp delSp modSp mod">
          <pc:chgData name="GOMEZ, Paula" userId="c93cf399-3ed7-4230-9282-8831e3fe5ae7" providerId="ADAL" clId="{D3AFA04A-6314-4AAC-BF9C-13BBB256F207}" dt="2023-06-05T09:29:56.913" v="227"/>
          <pc:sldLayoutMkLst>
            <pc:docMk/>
            <pc:sldMasterMk cId="0" sldId="2147483648"/>
            <pc:sldLayoutMk cId="0" sldId="2147484858"/>
          </pc:sldLayoutMkLst>
          <pc:picChg chg="add mod">
            <ac:chgData name="GOMEZ, Paula" userId="c93cf399-3ed7-4230-9282-8831e3fe5ae7" providerId="ADAL" clId="{D3AFA04A-6314-4AAC-BF9C-13BBB256F207}" dt="2023-06-05T09:29:56.913" v="227"/>
            <ac:picMkLst>
              <pc:docMk/>
              <pc:sldMasterMk cId="0" sldId="2147483648"/>
              <pc:sldLayoutMk cId="0" sldId="2147484858"/>
              <ac:picMk id="14" creationId="{30AAB395-5B86-489A-B704-BAAC4CC97F8A}"/>
            </ac:picMkLst>
          </pc:picChg>
          <pc:picChg chg="del">
            <ac:chgData name="GOMEZ, Paula" userId="c93cf399-3ed7-4230-9282-8831e3fe5ae7" providerId="ADAL" clId="{D3AFA04A-6314-4AAC-BF9C-13BBB256F207}" dt="2023-06-05T09:29:55.904" v="226" actId="478"/>
            <ac:picMkLst>
              <pc:docMk/>
              <pc:sldMasterMk cId="0" sldId="2147483648"/>
              <pc:sldLayoutMk cId="0" sldId="2147484858"/>
              <ac:picMk id="19" creationId="{00000000-0000-0000-0000-000000000000}"/>
            </ac:picMkLst>
          </pc:picChg>
        </pc:sldLayoutChg>
        <pc:sldLayoutChg chg="addSp delSp modSp mod">
          <pc:chgData name="GOMEZ, Paula" userId="c93cf399-3ed7-4230-9282-8831e3fe5ae7" providerId="ADAL" clId="{D3AFA04A-6314-4AAC-BF9C-13BBB256F207}" dt="2023-06-05T09:29:51.554" v="225"/>
          <pc:sldLayoutMkLst>
            <pc:docMk/>
            <pc:sldMasterMk cId="0" sldId="2147483648"/>
            <pc:sldLayoutMk cId="1035577633" sldId="2147484880"/>
          </pc:sldLayoutMkLst>
          <pc:picChg chg="del">
            <ac:chgData name="GOMEZ, Paula" userId="c93cf399-3ed7-4230-9282-8831e3fe5ae7" providerId="ADAL" clId="{D3AFA04A-6314-4AAC-BF9C-13BBB256F207}" dt="2023-06-05T09:29:50.344" v="224" actId="478"/>
            <ac:picMkLst>
              <pc:docMk/>
              <pc:sldMasterMk cId="0" sldId="2147483648"/>
              <pc:sldLayoutMk cId="1035577633" sldId="2147484880"/>
              <ac:picMk id="14" creationId="{00000000-0000-0000-0000-000000000000}"/>
            </ac:picMkLst>
          </pc:picChg>
          <pc:picChg chg="add mod">
            <ac:chgData name="GOMEZ, Paula" userId="c93cf399-3ed7-4230-9282-8831e3fe5ae7" providerId="ADAL" clId="{D3AFA04A-6314-4AAC-BF9C-13BBB256F207}" dt="2023-06-05T09:29:51.554" v="225"/>
            <ac:picMkLst>
              <pc:docMk/>
              <pc:sldMasterMk cId="0" sldId="2147483648"/>
              <pc:sldLayoutMk cId="1035577633" sldId="2147484880"/>
              <ac:picMk id="15" creationId="{C21FF189-429B-4490-BDAD-E985E8A849A1}"/>
            </ac:picMkLst>
          </pc:picChg>
        </pc:sldLayoutChg>
      </pc:sldMasterChg>
      <pc:sldMasterChg chg="modSp del delSldLayout modSldLayout">
        <pc:chgData name="GOMEZ, Paula" userId="c93cf399-3ed7-4230-9282-8831e3fe5ae7" providerId="ADAL" clId="{D3AFA04A-6314-4AAC-BF9C-13BBB256F207}" dt="2023-06-05T09:27:24.999" v="176" actId="2696"/>
        <pc:sldMasterMkLst>
          <pc:docMk/>
          <pc:sldMasterMk cId="1432974039" sldId="2147483660"/>
        </pc:sldMasterMkLst>
        <pc:spChg chg="mod">
          <ac:chgData name="GOMEZ, Paula" userId="c93cf399-3ed7-4230-9282-8831e3fe5ae7" providerId="ADAL" clId="{D3AFA04A-6314-4AAC-BF9C-13BBB256F207}" dt="2023-06-05T09:17:33.324" v="0"/>
          <ac:spMkLst>
            <pc:docMk/>
            <pc:sldMasterMk cId="1432974039" sldId="2147483660"/>
            <ac:spMk id="5" creationId="{00000000-0000-0000-0000-000000000000}"/>
          </ac:spMkLst>
        </pc:spChg>
        <pc:spChg chg="mod">
          <ac:chgData name="GOMEZ, Paula" userId="c93cf399-3ed7-4230-9282-8831e3fe5ae7" providerId="ADAL" clId="{D3AFA04A-6314-4AAC-BF9C-13BBB256F207}" dt="2023-06-05T09:17:33.324" v="0"/>
          <ac:spMkLst>
            <pc:docMk/>
            <pc:sldMasterMk cId="1432974039" sldId="2147483660"/>
            <ac:spMk id="6" creationId="{00000000-0000-0000-0000-000000000000}"/>
          </ac:spMkLst>
        </pc:spChg>
        <pc:spChg chg="mod">
          <ac:chgData name="GOMEZ, Paula" userId="c93cf399-3ed7-4230-9282-8831e3fe5ae7" providerId="ADAL" clId="{D3AFA04A-6314-4AAC-BF9C-13BBB256F207}" dt="2023-06-05T09:17:33.324" v="0"/>
          <ac:spMkLst>
            <pc:docMk/>
            <pc:sldMasterMk cId="1432974039" sldId="2147483660"/>
            <ac:spMk id="7" creationId="{00000000-0000-0000-0000-000000000000}"/>
          </ac:spMkLst>
        </pc:spChg>
        <pc:spChg chg="mod">
          <ac:chgData name="GOMEZ, Paula" userId="c93cf399-3ed7-4230-9282-8831e3fe5ae7" providerId="ADAL" clId="{D3AFA04A-6314-4AAC-BF9C-13BBB256F207}" dt="2023-06-05T09:17:33.324" v="0"/>
          <ac:spMkLst>
            <pc:docMk/>
            <pc:sldMasterMk cId="1432974039" sldId="2147483660"/>
            <ac:spMk id="9" creationId="{00000000-0000-0000-0000-000000000000}"/>
          </ac:spMkLst>
        </pc:spChg>
        <pc:spChg chg="mod">
          <ac:chgData name="GOMEZ, Paula" userId="c93cf399-3ed7-4230-9282-8831e3fe5ae7" providerId="ADAL" clId="{D3AFA04A-6314-4AAC-BF9C-13BBB256F207}" dt="2023-06-05T09:17:33.324" v="0"/>
          <ac:spMkLst>
            <pc:docMk/>
            <pc:sldMasterMk cId="1432974039" sldId="2147483660"/>
            <ac:spMk id="13" creationId="{9FF9255F-D168-4C1A-ABD9-E60857491001}"/>
          </ac:spMkLst>
        </pc:spChg>
        <pc:spChg chg="mod">
          <ac:chgData name="GOMEZ, Paula" userId="c93cf399-3ed7-4230-9282-8831e3fe5ae7" providerId="ADAL" clId="{D3AFA04A-6314-4AAC-BF9C-13BBB256F207}" dt="2023-06-05T09:17:33.324" v="0"/>
          <ac:spMkLst>
            <pc:docMk/>
            <pc:sldMasterMk cId="1432974039" sldId="2147483660"/>
            <ac:spMk id="1026" creationId="{00000000-0000-0000-0000-000000000000}"/>
          </ac:spMkLst>
        </pc:spChg>
        <pc:spChg chg="mod">
          <ac:chgData name="GOMEZ, Paula" userId="c93cf399-3ed7-4230-9282-8831e3fe5ae7" providerId="ADAL" clId="{D3AFA04A-6314-4AAC-BF9C-13BBB256F207}" dt="2023-06-05T09:17:33.324" v="0"/>
          <ac:spMkLst>
            <pc:docMk/>
            <pc:sldMasterMk cId="1432974039" sldId="2147483660"/>
            <ac:spMk id="1027" creationId="{00000000-0000-0000-0000-000000000000}"/>
          </ac:spMkLst>
        </pc:spChg>
        <pc:spChg chg="mod">
          <ac:chgData name="GOMEZ, Paula" userId="c93cf399-3ed7-4230-9282-8831e3fe5ae7" providerId="ADAL" clId="{D3AFA04A-6314-4AAC-BF9C-13BBB256F207}" dt="2023-06-05T09:17:33.324" v="0"/>
          <ac:spMkLst>
            <pc:docMk/>
            <pc:sldMasterMk cId="1432974039" sldId="2147483660"/>
            <ac:spMk id="1031" creationId="{00000000-0000-0000-0000-000000000000}"/>
          </ac:spMkLst>
        </pc:spChg>
        <pc:spChg chg="mod">
          <ac:chgData name="GOMEZ, Paula" userId="c93cf399-3ed7-4230-9282-8831e3fe5ae7" providerId="ADAL" clId="{D3AFA04A-6314-4AAC-BF9C-13BBB256F207}" dt="2023-06-05T09:17:33.324" v="0"/>
          <ac:spMkLst>
            <pc:docMk/>
            <pc:sldMasterMk cId="1432974039" sldId="2147483660"/>
            <ac:spMk id="1035" creationId="{00000000-0000-0000-0000-000000000000}"/>
          </ac:spMkLst>
        </pc:spChg>
        <pc:grpChg chg="mod">
          <ac:chgData name="GOMEZ, Paula" userId="c93cf399-3ed7-4230-9282-8831e3fe5ae7" providerId="ADAL" clId="{D3AFA04A-6314-4AAC-BF9C-13BBB256F207}" dt="2023-06-05T09:17:33.324" v="0"/>
          <ac:grpSpMkLst>
            <pc:docMk/>
            <pc:sldMasterMk cId="1432974039" sldId="2147483660"/>
            <ac:grpSpMk id="1033" creationId="{00000000-0000-0000-0000-000000000000}"/>
          </ac:grpSpMkLst>
        </pc:grpChg>
        <pc:picChg chg="mod">
          <ac:chgData name="GOMEZ, Paula" userId="c93cf399-3ed7-4230-9282-8831e3fe5ae7" providerId="ADAL" clId="{D3AFA04A-6314-4AAC-BF9C-13BBB256F207}" dt="2023-06-05T09:17:33.324" v="0"/>
          <ac:picMkLst>
            <pc:docMk/>
            <pc:sldMasterMk cId="1432974039" sldId="2147483660"/>
            <ac:picMk id="1036" creationId="{00000000-0000-0000-0000-000000000000}"/>
          </ac:picMkLst>
        </pc:picChg>
        <pc:sldLayoutChg chg="modSp del">
          <pc:chgData name="GOMEZ, Paula" userId="c93cf399-3ed7-4230-9282-8831e3fe5ae7" providerId="ADAL" clId="{D3AFA04A-6314-4AAC-BF9C-13BBB256F207}" dt="2023-06-05T09:27:24.970" v="164" actId="2696"/>
          <pc:sldLayoutMkLst>
            <pc:docMk/>
            <pc:sldMasterMk cId="1432974039" sldId="2147483660"/>
            <pc:sldLayoutMk cId="1851425739" sldId="2147483661"/>
          </pc:sldLayoutMkLst>
          <pc:spChg chg="mod">
            <ac:chgData name="GOMEZ, Paula" userId="c93cf399-3ed7-4230-9282-8831e3fe5ae7" providerId="ADAL" clId="{D3AFA04A-6314-4AAC-BF9C-13BBB256F207}" dt="2023-06-05T09:17:33.324" v="0"/>
            <ac:spMkLst>
              <pc:docMk/>
              <pc:sldMasterMk cId="1432974039" sldId="2147483660"/>
              <pc:sldLayoutMk cId="1851425739" sldId="2147483661"/>
              <ac:spMk id="2" creationId="{00000000-0000-0000-0000-000000000000}"/>
            </ac:spMkLst>
          </pc:spChg>
          <pc:spChg chg="mod">
            <ac:chgData name="GOMEZ, Paula" userId="c93cf399-3ed7-4230-9282-8831e3fe5ae7" providerId="ADAL" clId="{D3AFA04A-6314-4AAC-BF9C-13BBB256F207}" dt="2023-06-05T09:17:33.324" v="0"/>
            <ac:spMkLst>
              <pc:docMk/>
              <pc:sldMasterMk cId="1432974039" sldId="2147483660"/>
              <pc:sldLayoutMk cId="1851425739" sldId="2147483661"/>
              <ac:spMk id="4" creationId="{00000000-0000-0000-0000-000000000000}"/>
            </ac:spMkLst>
          </pc:spChg>
          <pc:spChg chg="mod">
            <ac:chgData name="GOMEZ, Paula" userId="c93cf399-3ed7-4230-9282-8831e3fe5ae7" providerId="ADAL" clId="{D3AFA04A-6314-4AAC-BF9C-13BBB256F207}" dt="2023-06-05T09:17:33.324" v="0"/>
            <ac:spMkLst>
              <pc:docMk/>
              <pc:sldMasterMk cId="1432974039" sldId="2147483660"/>
              <pc:sldLayoutMk cId="1851425739" sldId="2147483661"/>
              <ac:spMk id="6" creationId="{00000000-0000-0000-0000-000000000000}"/>
            </ac:spMkLst>
          </pc:spChg>
          <pc:spChg chg="mod">
            <ac:chgData name="GOMEZ, Paula" userId="c93cf399-3ed7-4230-9282-8831e3fe5ae7" providerId="ADAL" clId="{D3AFA04A-6314-4AAC-BF9C-13BBB256F207}" dt="2023-06-05T09:17:33.324" v="0"/>
            <ac:spMkLst>
              <pc:docMk/>
              <pc:sldMasterMk cId="1432974039" sldId="2147483660"/>
              <pc:sldLayoutMk cId="1851425739" sldId="2147483661"/>
              <ac:spMk id="9" creationId="{57E651B7-8B37-4C94-A13A-41D275CDB292}"/>
            </ac:spMkLst>
          </pc:spChg>
          <pc:grpChg chg="mod">
            <ac:chgData name="GOMEZ, Paula" userId="c93cf399-3ed7-4230-9282-8831e3fe5ae7" providerId="ADAL" clId="{D3AFA04A-6314-4AAC-BF9C-13BBB256F207}" dt="2023-06-05T09:17:33.324" v="0"/>
            <ac:grpSpMkLst>
              <pc:docMk/>
              <pc:sldMasterMk cId="1432974039" sldId="2147483660"/>
              <pc:sldLayoutMk cId="1851425739" sldId="2147483661"/>
              <ac:grpSpMk id="5" creationId="{00000000-0000-0000-0000-000000000000}"/>
            </ac:grpSpMkLst>
          </pc:grpChg>
          <pc:picChg chg="mod">
            <ac:chgData name="GOMEZ, Paula" userId="c93cf399-3ed7-4230-9282-8831e3fe5ae7" providerId="ADAL" clId="{D3AFA04A-6314-4AAC-BF9C-13BBB256F207}" dt="2023-06-05T09:17:33.324" v="0"/>
            <ac:picMkLst>
              <pc:docMk/>
              <pc:sldMasterMk cId="1432974039" sldId="2147483660"/>
              <pc:sldLayoutMk cId="1851425739" sldId="2147483661"/>
              <ac:picMk id="7" creationId="{00000000-0000-0000-0000-000000000000}"/>
            </ac:picMkLst>
          </pc:picChg>
        </pc:sldLayoutChg>
        <pc:sldLayoutChg chg="modSp del">
          <pc:chgData name="GOMEZ, Paula" userId="c93cf399-3ed7-4230-9282-8831e3fe5ae7" providerId="ADAL" clId="{D3AFA04A-6314-4AAC-BF9C-13BBB256F207}" dt="2023-06-05T09:27:24.972" v="165" actId="2696"/>
          <pc:sldLayoutMkLst>
            <pc:docMk/>
            <pc:sldMasterMk cId="1432974039" sldId="2147483660"/>
            <pc:sldLayoutMk cId="570762340" sldId="2147483662"/>
          </pc:sldLayoutMkLst>
          <pc:spChg chg="mod">
            <ac:chgData name="GOMEZ, Paula" userId="c93cf399-3ed7-4230-9282-8831e3fe5ae7" providerId="ADAL" clId="{D3AFA04A-6314-4AAC-BF9C-13BBB256F207}" dt="2023-06-05T09:17:33.324" v="0"/>
            <ac:spMkLst>
              <pc:docMk/>
              <pc:sldMasterMk cId="1432974039" sldId="2147483660"/>
              <pc:sldLayoutMk cId="570762340" sldId="2147483662"/>
              <ac:spMk id="4" creationId="{00000000-0000-0000-0000-000000000000}"/>
            </ac:spMkLst>
          </pc:spChg>
        </pc:sldLayoutChg>
        <pc:sldLayoutChg chg="modSp del">
          <pc:chgData name="GOMEZ, Paula" userId="c93cf399-3ed7-4230-9282-8831e3fe5ae7" providerId="ADAL" clId="{D3AFA04A-6314-4AAC-BF9C-13BBB256F207}" dt="2023-06-05T09:27:24.974" v="166" actId="2696"/>
          <pc:sldLayoutMkLst>
            <pc:docMk/>
            <pc:sldMasterMk cId="1432974039" sldId="2147483660"/>
            <pc:sldLayoutMk cId="1242110797" sldId="2147483663"/>
          </pc:sldLayoutMkLst>
          <pc:spChg chg="mod">
            <ac:chgData name="GOMEZ, Paula" userId="c93cf399-3ed7-4230-9282-8831e3fe5ae7" providerId="ADAL" clId="{D3AFA04A-6314-4AAC-BF9C-13BBB256F207}" dt="2023-06-05T09:17:33.324" v="0"/>
            <ac:spMkLst>
              <pc:docMk/>
              <pc:sldMasterMk cId="1432974039" sldId="2147483660"/>
              <pc:sldLayoutMk cId="1242110797" sldId="2147483663"/>
              <ac:spMk id="5" creationId="{00000000-0000-0000-0000-000000000000}"/>
            </ac:spMkLst>
          </pc:spChg>
        </pc:sldLayoutChg>
        <pc:sldLayoutChg chg="modSp del">
          <pc:chgData name="GOMEZ, Paula" userId="c93cf399-3ed7-4230-9282-8831e3fe5ae7" providerId="ADAL" clId="{D3AFA04A-6314-4AAC-BF9C-13BBB256F207}" dt="2023-06-05T09:27:24.978" v="167" actId="2696"/>
          <pc:sldLayoutMkLst>
            <pc:docMk/>
            <pc:sldMasterMk cId="1432974039" sldId="2147483660"/>
            <pc:sldLayoutMk cId="1746355064" sldId="2147483664"/>
          </pc:sldLayoutMkLst>
          <pc:spChg chg="mod">
            <ac:chgData name="GOMEZ, Paula" userId="c93cf399-3ed7-4230-9282-8831e3fe5ae7" providerId="ADAL" clId="{D3AFA04A-6314-4AAC-BF9C-13BBB256F207}" dt="2023-06-05T09:17:33.324" v="0"/>
            <ac:spMkLst>
              <pc:docMk/>
              <pc:sldMasterMk cId="1432974039" sldId="2147483660"/>
              <pc:sldLayoutMk cId="1746355064" sldId="2147483664"/>
              <ac:spMk id="3" creationId="{00000000-0000-0000-0000-000000000000}"/>
            </ac:spMkLst>
          </pc:spChg>
          <pc:spChg chg="mod">
            <ac:chgData name="GOMEZ, Paula" userId="c93cf399-3ed7-4230-9282-8831e3fe5ae7" providerId="ADAL" clId="{D3AFA04A-6314-4AAC-BF9C-13BBB256F207}" dt="2023-06-05T09:17:33.324" v="0"/>
            <ac:spMkLst>
              <pc:docMk/>
              <pc:sldMasterMk cId="1432974039" sldId="2147483660"/>
              <pc:sldLayoutMk cId="1746355064" sldId="2147483664"/>
              <ac:spMk id="4" creationId="{00000000-0000-0000-0000-000000000000}"/>
            </ac:spMkLst>
          </pc:spChg>
        </pc:sldLayoutChg>
        <pc:sldLayoutChg chg="del">
          <pc:chgData name="GOMEZ, Paula" userId="c93cf399-3ed7-4230-9282-8831e3fe5ae7" providerId="ADAL" clId="{D3AFA04A-6314-4AAC-BF9C-13BBB256F207}" dt="2023-06-05T09:27:24.980" v="168" actId="2696"/>
          <pc:sldLayoutMkLst>
            <pc:docMk/>
            <pc:sldMasterMk cId="1432974039" sldId="2147483660"/>
            <pc:sldLayoutMk cId="3521174924" sldId="2147483665"/>
          </pc:sldLayoutMkLst>
        </pc:sldLayoutChg>
        <pc:sldLayoutChg chg="modSp del">
          <pc:chgData name="GOMEZ, Paula" userId="c93cf399-3ed7-4230-9282-8831e3fe5ae7" providerId="ADAL" clId="{D3AFA04A-6314-4AAC-BF9C-13BBB256F207}" dt="2023-06-05T09:27:24.983" v="169" actId="2696"/>
          <pc:sldLayoutMkLst>
            <pc:docMk/>
            <pc:sldMasterMk cId="1432974039" sldId="2147483660"/>
            <pc:sldLayoutMk cId="2275703681" sldId="2147483666"/>
          </pc:sldLayoutMkLst>
          <pc:spChg chg="mod">
            <ac:chgData name="GOMEZ, Paula" userId="c93cf399-3ed7-4230-9282-8831e3fe5ae7" providerId="ADAL" clId="{D3AFA04A-6314-4AAC-BF9C-13BBB256F207}" dt="2023-06-05T09:17:33.324" v="0"/>
            <ac:spMkLst>
              <pc:docMk/>
              <pc:sldMasterMk cId="1432974039" sldId="2147483660"/>
              <pc:sldLayoutMk cId="2275703681" sldId="2147483666"/>
              <ac:spMk id="3" creationId="{00000000-0000-0000-0000-000000000000}"/>
            </ac:spMkLst>
          </pc:spChg>
          <pc:spChg chg="mod">
            <ac:chgData name="GOMEZ, Paula" userId="c93cf399-3ed7-4230-9282-8831e3fe5ae7" providerId="ADAL" clId="{D3AFA04A-6314-4AAC-BF9C-13BBB256F207}" dt="2023-06-05T09:17:33.324" v="0"/>
            <ac:spMkLst>
              <pc:docMk/>
              <pc:sldMasterMk cId="1432974039" sldId="2147483660"/>
              <pc:sldLayoutMk cId="2275703681" sldId="2147483666"/>
              <ac:spMk id="4" creationId="{00000000-0000-0000-0000-000000000000}"/>
            </ac:spMkLst>
          </pc:spChg>
          <pc:spChg chg="mod">
            <ac:chgData name="GOMEZ, Paula" userId="c93cf399-3ed7-4230-9282-8831e3fe5ae7" providerId="ADAL" clId="{D3AFA04A-6314-4AAC-BF9C-13BBB256F207}" dt="2023-06-05T09:17:33.324" v="0"/>
            <ac:spMkLst>
              <pc:docMk/>
              <pc:sldMasterMk cId="1432974039" sldId="2147483660"/>
              <pc:sldLayoutMk cId="2275703681" sldId="2147483666"/>
              <ac:spMk id="5" creationId="{00000000-0000-0000-0000-000000000000}"/>
            </ac:spMkLst>
          </pc:spChg>
          <pc:spChg chg="mod">
            <ac:chgData name="GOMEZ, Paula" userId="c93cf399-3ed7-4230-9282-8831e3fe5ae7" providerId="ADAL" clId="{D3AFA04A-6314-4AAC-BF9C-13BBB256F207}" dt="2023-06-05T09:17:33.324" v="0"/>
            <ac:spMkLst>
              <pc:docMk/>
              <pc:sldMasterMk cId="1432974039" sldId="2147483660"/>
              <pc:sldLayoutMk cId="2275703681" sldId="2147483666"/>
              <ac:spMk id="6" creationId="{00000000-0000-0000-0000-000000000000}"/>
            </ac:spMkLst>
          </pc:spChg>
        </pc:sldLayoutChg>
        <pc:sldLayoutChg chg="del">
          <pc:chgData name="GOMEZ, Paula" userId="c93cf399-3ed7-4230-9282-8831e3fe5ae7" providerId="ADAL" clId="{D3AFA04A-6314-4AAC-BF9C-13BBB256F207}" dt="2023-06-05T09:27:24.986" v="170" actId="2696"/>
          <pc:sldLayoutMkLst>
            <pc:docMk/>
            <pc:sldMasterMk cId="1432974039" sldId="2147483660"/>
            <pc:sldLayoutMk cId="2610013912" sldId="2147483667"/>
          </pc:sldLayoutMkLst>
        </pc:sldLayoutChg>
        <pc:sldLayoutChg chg="del">
          <pc:chgData name="GOMEZ, Paula" userId="c93cf399-3ed7-4230-9282-8831e3fe5ae7" providerId="ADAL" clId="{D3AFA04A-6314-4AAC-BF9C-13BBB256F207}" dt="2023-06-05T09:27:24.988" v="171" actId="2696"/>
          <pc:sldLayoutMkLst>
            <pc:docMk/>
            <pc:sldMasterMk cId="1432974039" sldId="2147483660"/>
            <pc:sldLayoutMk cId="1989312135" sldId="2147483668"/>
          </pc:sldLayoutMkLst>
        </pc:sldLayoutChg>
        <pc:sldLayoutChg chg="modSp del">
          <pc:chgData name="GOMEZ, Paula" userId="c93cf399-3ed7-4230-9282-8831e3fe5ae7" providerId="ADAL" clId="{D3AFA04A-6314-4AAC-BF9C-13BBB256F207}" dt="2023-06-05T09:27:24.990" v="172" actId="2696"/>
          <pc:sldLayoutMkLst>
            <pc:docMk/>
            <pc:sldMasterMk cId="1432974039" sldId="2147483660"/>
            <pc:sldLayoutMk cId="323365883" sldId="2147483669"/>
          </pc:sldLayoutMkLst>
          <pc:spChg chg="mod">
            <ac:chgData name="GOMEZ, Paula" userId="c93cf399-3ed7-4230-9282-8831e3fe5ae7" providerId="ADAL" clId="{D3AFA04A-6314-4AAC-BF9C-13BBB256F207}" dt="2023-06-05T09:17:33.324" v="0"/>
            <ac:spMkLst>
              <pc:docMk/>
              <pc:sldMasterMk cId="1432974039" sldId="2147483660"/>
              <pc:sldLayoutMk cId="323365883" sldId="2147483669"/>
              <ac:spMk id="2" creationId="{00000000-0000-0000-0000-000000000000}"/>
            </ac:spMkLst>
          </pc:spChg>
          <pc:spChg chg="mod">
            <ac:chgData name="GOMEZ, Paula" userId="c93cf399-3ed7-4230-9282-8831e3fe5ae7" providerId="ADAL" clId="{D3AFA04A-6314-4AAC-BF9C-13BBB256F207}" dt="2023-06-05T09:17:33.324" v="0"/>
            <ac:spMkLst>
              <pc:docMk/>
              <pc:sldMasterMk cId="1432974039" sldId="2147483660"/>
              <pc:sldLayoutMk cId="323365883" sldId="2147483669"/>
              <ac:spMk id="3" creationId="{00000000-0000-0000-0000-000000000000}"/>
            </ac:spMkLst>
          </pc:spChg>
          <pc:spChg chg="mod">
            <ac:chgData name="GOMEZ, Paula" userId="c93cf399-3ed7-4230-9282-8831e3fe5ae7" providerId="ADAL" clId="{D3AFA04A-6314-4AAC-BF9C-13BBB256F207}" dt="2023-06-05T09:17:33.324" v="0"/>
            <ac:spMkLst>
              <pc:docMk/>
              <pc:sldMasterMk cId="1432974039" sldId="2147483660"/>
              <pc:sldLayoutMk cId="323365883" sldId="2147483669"/>
              <ac:spMk id="4" creationId="{00000000-0000-0000-0000-000000000000}"/>
            </ac:spMkLst>
          </pc:spChg>
        </pc:sldLayoutChg>
        <pc:sldLayoutChg chg="modSp del">
          <pc:chgData name="GOMEZ, Paula" userId="c93cf399-3ed7-4230-9282-8831e3fe5ae7" providerId="ADAL" clId="{D3AFA04A-6314-4AAC-BF9C-13BBB256F207}" dt="2023-06-05T09:27:24.992" v="173" actId="2696"/>
          <pc:sldLayoutMkLst>
            <pc:docMk/>
            <pc:sldMasterMk cId="1432974039" sldId="2147483660"/>
            <pc:sldLayoutMk cId="3401007664" sldId="2147483670"/>
          </pc:sldLayoutMkLst>
          <pc:spChg chg="mod">
            <ac:chgData name="GOMEZ, Paula" userId="c93cf399-3ed7-4230-9282-8831e3fe5ae7" providerId="ADAL" clId="{D3AFA04A-6314-4AAC-BF9C-13BBB256F207}" dt="2023-06-05T09:17:33.324" v="0"/>
            <ac:spMkLst>
              <pc:docMk/>
              <pc:sldMasterMk cId="1432974039" sldId="2147483660"/>
              <pc:sldLayoutMk cId="3401007664" sldId="2147483670"/>
              <ac:spMk id="2" creationId="{00000000-0000-0000-0000-000000000000}"/>
            </ac:spMkLst>
          </pc:spChg>
          <pc:spChg chg="mod">
            <ac:chgData name="GOMEZ, Paula" userId="c93cf399-3ed7-4230-9282-8831e3fe5ae7" providerId="ADAL" clId="{D3AFA04A-6314-4AAC-BF9C-13BBB256F207}" dt="2023-06-05T09:17:33.324" v="0"/>
            <ac:spMkLst>
              <pc:docMk/>
              <pc:sldMasterMk cId="1432974039" sldId="2147483660"/>
              <pc:sldLayoutMk cId="3401007664" sldId="2147483670"/>
              <ac:spMk id="3" creationId="{00000000-0000-0000-0000-000000000000}"/>
            </ac:spMkLst>
          </pc:spChg>
          <pc:spChg chg="mod">
            <ac:chgData name="GOMEZ, Paula" userId="c93cf399-3ed7-4230-9282-8831e3fe5ae7" providerId="ADAL" clId="{D3AFA04A-6314-4AAC-BF9C-13BBB256F207}" dt="2023-06-05T09:17:33.324" v="0"/>
            <ac:spMkLst>
              <pc:docMk/>
              <pc:sldMasterMk cId="1432974039" sldId="2147483660"/>
              <pc:sldLayoutMk cId="3401007664" sldId="2147483670"/>
              <ac:spMk id="4" creationId="{00000000-0000-0000-0000-000000000000}"/>
            </ac:spMkLst>
          </pc:spChg>
        </pc:sldLayoutChg>
        <pc:sldLayoutChg chg="del">
          <pc:chgData name="GOMEZ, Paula" userId="c93cf399-3ed7-4230-9282-8831e3fe5ae7" providerId="ADAL" clId="{D3AFA04A-6314-4AAC-BF9C-13BBB256F207}" dt="2023-06-05T09:27:24.995" v="174" actId="2696"/>
          <pc:sldLayoutMkLst>
            <pc:docMk/>
            <pc:sldMasterMk cId="1432974039" sldId="2147483660"/>
            <pc:sldLayoutMk cId="2617002287" sldId="2147483671"/>
          </pc:sldLayoutMkLst>
        </pc:sldLayoutChg>
        <pc:sldLayoutChg chg="modSp del">
          <pc:chgData name="GOMEZ, Paula" userId="c93cf399-3ed7-4230-9282-8831e3fe5ae7" providerId="ADAL" clId="{D3AFA04A-6314-4AAC-BF9C-13BBB256F207}" dt="2023-06-05T09:27:24.997" v="175" actId="2696"/>
          <pc:sldLayoutMkLst>
            <pc:docMk/>
            <pc:sldMasterMk cId="1432974039" sldId="2147483660"/>
            <pc:sldLayoutMk cId="408006631" sldId="2147483672"/>
          </pc:sldLayoutMkLst>
          <pc:spChg chg="mod">
            <ac:chgData name="GOMEZ, Paula" userId="c93cf399-3ed7-4230-9282-8831e3fe5ae7" providerId="ADAL" clId="{D3AFA04A-6314-4AAC-BF9C-13BBB256F207}" dt="2023-06-05T09:17:33.324" v="0"/>
            <ac:spMkLst>
              <pc:docMk/>
              <pc:sldMasterMk cId="1432974039" sldId="2147483660"/>
              <pc:sldLayoutMk cId="408006631" sldId="2147483672"/>
              <ac:spMk id="2" creationId="{00000000-0000-0000-0000-000000000000}"/>
            </ac:spMkLst>
          </pc:spChg>
          <pc:spChg chg="mod">
            <ac:chgData name="GOMEZ, Paula" userId="c93cf399-3ed7-4230-9282-8831e3fe5ae7" providerId="ADAL" clId="{D3AFA04A-6314-4AAC-BF9C-13BBB256F207}" dt="2023-06-05T09:17:33.324" v="0"/>
            <ac:spMkLst>
              <pc:docMk/>
              <pc:sldMasterMk cId="1432974039" sldId="2147483660"/>
              <pc:sldLayoutMk cId="408006631" sldId="2147483672"/>
              <ac:spMk id="3" creationId="{00000000-0000-0000-0000-000000000000}"/>
            </ac:spMkLst>
          </pc:spChg>
        </pc:sldLayoutChg>
      </pc:sldMasterChg>
      <pc:sldMasterChg chg="modSp modSldLayout">
        <pc:chgData name="GOMEZ, Paula" userId="c93cf399-3ed7-4230-9282-8831e3fe5ae7" providerId="ADAL" clId="{D3AFA04A-6314-4AAC-BF9C-13BBB256F207}" dt="2023-06-05T09:17:33.324" v="0"/>
        <pc:sldMasterMkLst>
          <pc:docMk/>
          <pc:sldMasterMk cId="0" sldId="2147484847"/>
        </pc:sldMasterMkLst>
        <pc:spChg chg="mod">
          <ac:chgData name="GOMEZ, Paula" userId="c93cf399-3ed7-4230-9282-8831e3fe5ae7" providerId="ADAL" clId="{D3AFA04A-6314-4AAC-BF9C-13BBB256F207}" dt="2023-06-05T09:17:33.324" v="0"/>
          <ac:spMkLst>
            <pc:docMk/>
            <pc:sldMasterMk cId="0" sldId="2147484847"/>
            <ac:spMk id="6" creationId="{00000000-0000-0000-0000-000000000000}"/>
          </ac:spMkLst>
        </pc:spChg>
        <pc:spChg chg="mod">
          <ac:chgData name="GOMEZ, Paula" userId="c93cf399-3ed7-4230-9282-8831e3fe5ae7" providerId="ADAL" clId="{D3AFA04A-6314-4AAC-BF9C-13BBB256F207}" dt="2023-06-05T09:17:33.324" v="0"/>
          <ac:spMkLst>
            <pc:docMk/>
            <pc:sldMasterMk cId="0" sldId="2147484847"/>
            <ac:spMk id="8" creationId="{00000000-0000-0000-0000-000000000000}"/>
          </ac:spMkLst>
        </pc:spChg>
        <pc:spChg chg="mod">
          <ac:chgData name="GOMEZ, Paula" userId="c93cf399-3ed7-4230-9282-8831e3fe5ae7" providerId="ADAL" clId="{D3AFA04A-6314-4AAC-BF9C-13BBB256F207}" dt="2023-06-05T09:17:33.324" v="0"/>
          <ac:spMkLst>
            <pc:docMk/>
            <pc:sldMasterMk cId="0" sldId="2147484847"/>
            <ac:spMk id="9" creationId="{00000000-0000-0000-0000-000000000000}"/>
          </ac:spMkLst>
        </pc:spChg>
        <pc:spChg chg="mod">
          <ac:chgData name="GOMEZ, Paula" userId="c93cf399-3ed7-4230-9282-8831e3fe5ae7" providerId="ADAL" clId="{D3AFA04A-6314-4AAC-BF9C-13BBB256F207}" dt="2023-06-05T09:17:33.324" v="0"/>
          <ac:spMkLst>
            <pc:docMk/>
            <pc:sldMasterMk cId="0" sldId="2147484847"/>
            <ac:spMk id="12" creationId="{00000000-0000-0000-0000-000000000000}"/>
          </ac:spMkLst>
        </pc:spChg>
        <pc:spChg chg="mod">
          <ac:chgData name="GOMEZ, Paula" userId="c93cf399-3ed7-4230-9282-8831e3fe5ae7" providerId="ADAL" clId="{D3AFA04A-6314-4AAC-BF9C-13BBB256F207}" dt="2023-06-05T09:17:33.324" v="0"/>
          <ac:spMkLst>
            <pc:docMk/>
            <pc:sldMasterMk cId="0" sldId="2147484847"/>
            <ac:spMk id="13" creationId="{00000000-0000-0000-0000-000000000000}"/>
          </ac:spMkLst>
        </pc:spChg>
        <pc:spChg chg="mod">
          <ac:chgData name="GOMEZ, Paula" userId="c93cf399-3ed7-4230-9282-8831e3fe5ae7" providerId="ADAL" clId="{D3AFA04A-6314-4AAC-BF9C-13BBB256F207}" dt="2023-06-05T09:17:33.324" v="0"/>
          <ac:spMkLst>
            <pc:docMk/>
            <pc:sldMasterMk cId="0" sldId="2147484847"/>
            <ac:spMk id="18" creationId="{24B4FBA5-51AB-49CE-5D3D-84C256884609}"/>
          </ac:spMkLst>
        </pc:spChg>
        <pc:spChg chg="mod">
          <ac:chgData name="GOMEZ, Paula" userId="c93cf399-3ed7-4230-9282-8831e3fe5ae7" providerId="ADAL" clId="{D3AFA04A-6314-4AAC-BF9C-13BBB256F207}" dt="2023-06-05T09:17:33.324" v="0"/>
          <ac:spMkLst>
            <pc:docMk/>
            <pc:sldMasterMk cId="0" sldId="2147484847"/>
            <ac:spMk id="19" creationId="{8449D2CC-B1D2-1C83-12EE-49375C7F60C9}"/>
          </ac:spMkLst>
        </pc:spChg>
        <pc:spChg chg="mod">
          <ac:chgData name="GOMEZ, Paula" userId="c93cf399-3ed7-4230-9282-8831e3fe5ae7" providerId="ADAL" clId="{D3AFA04A-6314-4AAC-BF9C-13BBB256F207}" dt="2023-06-05T09:17:33.324" v="0"/>
          <ac:spMkLst>
            <pc:docMk/>
            <pc:sldMasterMk cId="0" sldId="2147484847"/>
            <ac:spMk id="20" creationId="{261981DD-222E-0A05-307A-4ED5074C8E13}"/>
          </ac:spMkLst>
        </pc:spChg>
        <pc:picChg chg="mod">
          <ac:chgData name="GOMEZ, Paula" userId="c93cf399-3ed7-4230-9282-8831e3fe5ae7" providerId="ADAL" clId="{D3AFA04A-6314-4AAC-BF9C-13BBB256F207}" dt="2023-06-05T09:17:33.324" v="0"/>
          <ac:picMkLst>
            <pc:docMk/>
            <pc:sldMasterMk cId="0" sldId="2147484847"/>
            <ac:picMk id="2" creationId="{00000000-0000-0000-0000-000000000000}"/>
          </ac:picMkLst>
        </pc:picChg>
        <pc:picChg chg="mod">
          <ac:chgData name="GOMEZ, Paula" userId="c93cf399-3ed7-4230-9282-8831e3fe5ae7" providerId="ADAL" clId="{D3AFA04A-6314-4AAC-BF9C-13BBB256F207}" dt="2023-06-05T09:17:33.324" v="0"/>
          <ac:picMkLst>
            <pc:docMk/>
            <pc:sldMasterMk cId="0" sldId="2147484847"/>
            <ac:picMk id="4" creationId="{00000000-0000-0000-0000-000000000000}"/>
          </ac:picMkLst>
        </pc:picChg>
        <pc:picChg chg="mod">
          <ac:chgData name="GOMEZ, Paula" userId="c93cf399-3ed7-4230-9282-8831e3fe5ae7" providerId="ADAL" clId="{D3AFA04A-6314-4AAC-BF9C-13BBB256F207}" dt="2023-06-05T09:17:33.324" v="0"/>
          <ac:picMkLst>
            <pc:docMk/>
            <pc:sldMasterMk cId="0" sldId="2147484847"/>
            <ac:picMk id="7" creationId="{00000000-0000-0000-0000-000000000000}"/>
          </ac:picMkLst>
        </pc:picChg>
        <pc:picChg chg="mod">
          <ac:chgData name="GOMEZ, Paula" userId="c93cf399-3ed7-4230-9282-8831e3fe5ae7" providerId="ADAL" clId="{D3AFA04A-6314-4AAC-BF9C-13BBB256F207}" dt="2023-06-05T09:17:33.324" v="0"/>
          <ac:picMkLst>
            <pc:docMk/>
            <pc:sldMasterMk cId="0" sldId="2147484847"/>
            <ac:picMk id="21" creationId="{00000000-0000-0000-0000-000000000000}"/>
          </ac:picMkLst>
        </pc:picChg>
        <pc:picChg chg="mod">
          <ac:chgData name="GOMEZ, Paula" userId="c93cf399-3ed7-4230-9282-8831e3fe5ae7" providerId="ADAL" clId="{D3AFA04A-6314-4AAC-BF9C-13BBB256F207}" dt="2023-06-05T09:17:33.324" v="0"/>
          <ac:picMkLst>
            <pc:docMk/>
            <pc:sldMasterMk cId="0" sldId="2147484847"/>
            <ac:picMk id="22" creationId="{00000000-0000-0000-0000-000000000000}"/>
          </ac:picMkLst>
        </pc:picChg>
        <pc:sldLayoutChg chg="modSp">
          <pc:chgData name="GOMEZ, Paula" userId="c93cf399-3ed7-4230-9282-8831e3fe5ae7" providerId="ADAL" clId="{D3AFA04A-6314-4AAC-BF9C-13BBB256F207}" dt="2023-06-05T09:17:33.324" v="0"/>
          <pc:sldLayoutMkLst>
            <pc:docMk/>
            <pc:sldMasterMk cId="0" sldId="2147484847"/>
            <pc:sldLayoutMk cId="2048630263" sldId="2147484844"/>
          </pc:sldLayoutMkLst>
          <pc:spChg chg="mod">
            <ac:chgData name="GOMEZ, Paula" userId="c93cf399-3ed7-4230-9282-8831e3fe5ae7" providerId="ADAL" clId="{D3AFA04A-6314-4AAC-BF9C-13BBB256F207}" dt="2023-06-05T09:17:33.324" v="0"/>
            <ac:spMkLst>
              <pc:docMk/>
              <pc:sldMasterMk cId="0" sldId="2147484847"/>
              <pc:sldLayoutMk cId="2048630263" sldId="2147484844"/>
              <ac:spMk id="6" creationId="{0AAE5FF1-DF2F-C054-BE66-E4D39F19C7CA}"/>
            </ac:spMkLst>
          </pc:spChg>
          <pc:spChg chg="mod">
            <ac:chgData name="GOMEZ, Paula" userId="c93cf399-3ed7-4230-9282-8831e3fe5ae7" providerId="ADAL" clId="{D3AFA04A-6314-4AAC-BF9C-13BBB256F207}" dt="2023-06-05T09:17:33.324" v="0"/>
            <ac:spMkLst>
              <pc:docMk/>
              <pc:sldMasterMk cId="0" sldId="2147484847"/>
              <pc:sldLayoutMk cId="2048630263" sldId="2147484844"/>
              <ac:spMk id="20" creationId="{D9EE59E4-3199-91D9-5F8A-0D2D27C29203}"/>
            </ac:spMkLst>
          </pc:spChg>
          <pc:spChg chg="mod">
            <ac:chgData name="GOMEZ, Paula" userId="c93cf399-3ed7-4230-9282-8831e3fe5ae7" providerId="ADAL" clId="{D3AFA04A-6314-4AAC-BF9C-13BBB256F207}" dt="2023-06-05T09:17:33.324" v="0"/>
            <ac:spMkLst>
              <pc:docMk/>
              <pc:sldMasterMk cId="0" sldId="2147484847"/>
              <pc:sldLayoutMk cId="2048630263" sldId="2147484844"/>
              <ac:spMk id="22" creationId="{A346A323-B686-47AE-9F9F-05A21B8FBEF6}"/>
            </ac:spMkLst>
          </pc:spChg>
          <pc:spChg chg="mod">
            <ac:chgData name="GOMEZ, Paula" userId="c93cf399-3ed7-4230-9282-8831e3fe5ae7" providerId="ADAL" clId="{D3AFA04A-6314-4AAC-BF9C-13BBB256F207}" dt="2023-06-05T09:17:33.324" v="0"/>
            <ac:spMkLst>
              <pc:docMk/>
              <pc:sldMasterMk cId="0" sldId="2147484847"/>
              <pc:sldLayoutMk cId="2048630263" sldId="2147484844"/>
              <ac:spMk id="23" creationId="{9074E302-9B2A-4DE0-8AF2-AC86AD2A96DB}"/>
            </ac:spMkLst>
          </pc:spChg>
          <pc:spChg chg="mod">
            <ac:chgData name="GOMEZ, Paula" userId="c93cf399-3ed7-4230-9282-8831e3fe5ae7" providerId="ADAL" clId="{D3AFA04A-6314-4AAC-BF9C-13BBB256F207}" dt="2023-06-05T09:17:33.324" v="0"/>
            <ac:spMkLst>
              <pc:docMk/>
              <pc:sldMasterMk cId="0" sldId="2147484847"/>
              <pc:sldLayoutMk cId="2048630263" sldId="2147484844"/>
              <ac:spMk id="194"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2048630263" sldId="2147484844"/>
              <ac:spMk id="196"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2048630263" sldId="2147484844"/>
              <ac:spMk id="198" creationId="{00000000-0000-0000-0000-000000000000}"/>
            </ac:spMkLst>
          </pc:spChg>
          <pc:picChg chg="mod">
            <ac:chgData name="GOMEZ, Paula" userId="c93cf399-3ed7-4230-9282-8831e3fe5ae7" providerId="ADAL" clId="{D3AFA04A-6314-4AAC-BF9C-13BBB256F207}" dt="2023-06-05T09:17:33.324" v="0"/>
            <ac:picMkLst>
              <pc:docMk/>
              <pc:sldMasterMk cId="0" sldId="2147484847"/>
              <pc:sldLayoutMk cId="2048630263" sldId="2147484844"/>
              <ac:picMk id="14"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2048630263" sldId="2147484844"/>
              <ac:picMk id="21"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2048630263" sldId="2147484844"/>
              <ac:picMk id="190"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2048630263" sldId="2147484844"/>
              <ac:picMk id="192"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2048630263" sldId="2147484844"/>
              <ac:picMk id="195"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47"/>
            <pc:sldLayoutMk cId="1174931886" sldId="2147484845"/>
          </pc:sldLayoutMkLst>
          <pc:spChg chg="mod">
            <ac:chgData name="GOMEZ, Paula" userId="c93cf399-3ed7-4230-9282-8831e3fe5ae7" providerId="ADAL" clId="{D3AFA04A-6314-4AAC-BF9C-13BBB256F207}" dt="2023-06-05T09:17:33.324" v="0"/>
            <ac:spMkLst>
              <pc:docMk/>
              <pc:sldMasterMk cId="0" sldId="2147484847"/>
              <pc:sldLayoutMk cId="1174931886" sldId="2147484845"/>
              <ac:spMk id="13" creationId="{D9EE59E4-3199-91D9-5F8A-0D2D27C29203}"/>
            </ac:spMkLst>
          </pc:spChg>
          <pc:spChg chg="mod">
            <ac:chgData name="GOMEZ, Paula" userId="c93cf399-3ed7-4230-9282-8831e3fe5ae7" providerId="ADAL" clId="{D3AFA04A-6314-4AAC-BF9C-13BBB256F207}" dt="2023-06-05T09:17:33.324" v="0"/>
            <ac:spMkLst>
              <pc:docMk/>
              <pc:sldMasterMk cId="0" sldId="2147484847"/>
              <pc:sldLayoutMk cId="1174931886" sldId="2147484845"/>
              <ac:spMk id="20" creationId="{A346A323-B686-47AE-9F9F-05A21B8FBEF6}"/>
            </ac:spMkLst>
          </pc:spChg>
          <pc:spChg chg="mod">
            <ac:chgData name="GOMEZ, Paula" userId="c93cf399-3ed7-4230-9282-8831e3fe5ae7" providerId="ADAL" clId="{D3AFA04A-6314-4AAC-BF9C-13BBB256F207}" dt="2023-06-05T09:17:33.324" v="0"/>
            <ac:spMkLst>
              <pc:docMk/>
              <pc:sldMasterMk cId="0" sldId="2147484847"/>
              <pc:sldLayoutMk cId="1174931886" sldId="2147484845"/>
              <ac:spMk id="21" creationId="{9074E302-9B2A-4DE0-8AF2-AC86AD2A96DB}"/>
            </ac:spMkLst>
          </pc:spChg>
          <pc:spChg chg="mod">
            <ac:chgData name="GOMEZ, Paula" userId="c93cf399-3ed7-4230-9282-8831e3fe5ae7" providerId="ADAL" clId="{D3AFA04A-6314-4AAC-BF9C-13BBB256F207}" dt="2023-06-05T09:17:33.324" v="0"/>
            <ac:spMkLst>
              <pc:docMk/>
              <pc:sldMasterMk cId="0" sldId="2147484847"/>
              <pc:sldLayoutMk cId="1174931886" sldId="2147484845"/>
              <ac:spMk id="44"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1174931886" sldId="2147484845"/>
              <ac:spMk id="46"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1174931886" sldId="2147484845"/>
              <ac:spMk id="47"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1174931886" sldId="2147484845"/>
              <ac:spMk id="48" creationId="{00000000-0000-0000-0000-000000000000}"/>
            </ac:spMkLst>
          </pc:spChg>
          <pc:picChg chg="mod">
            <ac:chgData name="GOMEZ, Paula" userId="c93cf399-3ed7-4230-9282-8831e3fe5ae7" providerId="ADAL" clId="{D3AFA04A-6314-4AAC-BF9C-13BBB256F207}" dt="2023-06-05T09:17:33.324" v="0"/>
            <ac:picMkLst>
              <pc:docMk/>
              <pc:sldMasterMk cId="0" sldId="2147484847"/>
              <pc:sldLayoutMk cId="1174931886" sldId="2147484845"/>
              <ac:picMk id="14"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1174931886" sldId="2147484845"/>
              <ac:picMk id="15"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1174931886" sldId="2147484845"/>
              <ac:picMk id="45"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47"/>
            <pc:sldLayoutMk cId="1774290247" sldId="2147484846"/>
          </pc:sldLayoutMkLst>
          <pc:spChg chg="mod">
            <ac:chgData name="GOMEZ, Paula" userId="c93cf399-3ed7-4230-9282-8831e3fe5ae7" providerId="ADAL" clId="{D3AFA04A-6314-4AAC-BF9C-13BBB256F207}" dt="2023-06-05T09:17:33.324" v="0"/>
            <ac:spMkLst>
              <pc:docMk/>
              <pc:sldMasterMk cId="0" sldId="2147484847"/>
              <pc:sldLayoutMk cId="1774290247" sldId="2147484846"/>
              <ac:spMk id="12" creationId="{24B4FBA5-51AB-49CE-5D3D-84C256884609}"/>
            </ac:spMkLst>
          </pc:spChg>
          <pc:spChg chg="mod">
            <ac:chgData name="GOMEZ, Paula" userId="c93cf399-3ed7-4230-9282-8831e3fe5ae7" providerId="ADAL" clId="{D3AFA04A-6314-4AAC-BF9C-13BBB256F207}" dt="2023-06-05T09:17:33.324" v="0"/>
            <ac:spMkLst>
              <pc:docMk/>
              <pc:sldMasterMk cId="0" sldId="2147484847"/>
              <pc:sldLayoutMk cId="1774290247" sldId="2147484846"/>
              <ac:spMk id="13" creationId="{8449D2CC-B1D2-1C83-12EE-49375C7F60C9}"/>
            </ac:spMkLst>
          </pc:spChg>
          <pc:spChg chg="mod">
            <ac:chgData name="GOMEZ, Paula" userId="c93cf399-3ed7-4230-9282-8831e3fe5ae7" providerId="ADAL" clId="{D3AFA04A-6314-4AAC-BF9C-13BBB256F207}" dt="2023-06-05T09:17:33.324" v="0"/>
            <ac:spMkLst>
              <pc:docMk/>
              <pc:sldMasterMk cId="0" sldId="2147484847"/>
              <pc:sldLayoutMk cId="1774290247" sldId="2147484846"/>
              <ac:spMk id="14" creationId="{261981DD-222E-0A05-307A-4ED5074C8E13}"/>
            </ac:spMkLst>
          </pc:spChg>
          <pc:spChg chg="mod">
            <ac:chgData name="GOMEZ, Paula" userId="c93cf399-3ed7-4230-9282-8831e3fe5ae7" providerId="ADAL" clId="{D3AFA04A-6314-4AAC-BF9C-13BBB256F207}" dt="2023-06-05T09:17:33.324" v="0"/>
            <ac:spMkLst>
              <pc:docMk/>
              <pc:sldMasterMk cId="0" sldId="2147484847"/>
              <pc:sldLayoutMk cId="1774290247" sldId="2147484846"/>
              <ac:spMk id="258"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1774290247" sldId="2147484846"/>
              <ac:spMk id="259" creationId="{00000000-0000-0000-0000-000000000000}"/>
            </ac:spMkLst>
          </pc:spChg>
          <pc:picChg chg="mod">
            <ac:chgData name="GOMEZ, Paula" userId="c93cf399-3ed7-4230-9282-8831e3fe5ae7" providerId="ADAL" clId="{D3AFA04A-6314-4AAC-BF9C-13BBB256F207}" dt="2023-06-05T09:17:33.324" v="0"/>
            <ac:picMkLst>
              <pc:docMk/>
              <pc:sldMasterMk cId="0" sldId="2147484847"/>
              <pc:sldLayoutMk cId="1774290247" sldId="2147484846"/>
              <ac:picMk id="15"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1774290247" sldId="2147484846"/>
              <ac:picMk id="16"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1774290247" sldId="2147484846"/>
              <ac:picMk id="253"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47"/>
            <pc:sldLayoutMk cId="0" sldId="2147484848"/>
          </pc:sldLayoutMkLst>
          <pc:spChg chg="mod">
            <ac:chgData name="GOMEZ, Paula" userId="c93cf399-3ed7-4230-9282-8831e3fe5ae7" providerId="ADAL" clId="{D3AFA04A-6314-4AAC-BF9C-13BBB256F207}" dt="2023-06-05T09:17:33.324" v="0"/>
            <ac:spMkLst>
              <pc:docMk/>
              <pc:sldMasterMk cId="0" sldId="2147484847"/>
              <pc:sldLayoutMk cId="0" sldId="2147484848"/>
              <ac:spMk id="13" creationId="{D9EE59E4-3199-91D9-5F8A-0D2D27C29203}"/>
            </ac:spMkLst>
          </pc:spChg>
          <pc:spChg chg="mod">
            <ac:chgData name="GOMEZ, Paula" userId="c93cf399-3ed7-4230-9282-8831e3fe5ae7" providerId="ADAL" clId="{D3AFA04A-6314-4AAC-BF9C-13BBB256F207}" dt="2023-06-05T09:17:33.324" v="0"/>
            <ac:spMkLst>
              <pc:docMk/>
              <pc:sldMasterMk cId="0" sldId="2147484847"/>
              <pc:sldLayoutMk cId="0" sldId="2147484848"/>
              <ac:spMk id="20" creationId="{A346A323-B686-47AE-9F9F-05A21B8FBEF6}"/>
            </ac:spMkLst>
          </pc:spChg>
          <pc:spChg chg="mod">
            <ac:chgData name="GOMEZ, Paula" userId="c93cf399-3ed7-4230-9282-8831e3fe5ae7" providerId="ADAL" clId="{D3AFA04A-6314-4AAC-BF9C-13BBB256F207}" dt="2023-06-05T09:17:33.324" v="0"/>
            <ac:spMkLst>
              <pc:docMk/>
              <pc:sldMasterMk cId="0" sldId="2147484847"/>
              <pc:sldLayoutMk cId="0" sldId="2147484848"/>
              <ac:spMk id="21"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48"/>
              <ac:spMk id="23" creationId="{9074E302-9B2A-4DE0-8AF2-AC86AD2A96DB}"/>
            </ac:spMkLst>
          </pc:spChg>
          <pc:spChg chg="mod">
            <ac:chgData name="GOMEZ, Paula" userId="c93cf399-3ed7-4230-9282-8831e3fe5ae7" providerId="ADAL" clId="{D3AFA04A-6314-4AAC-BF9C-13BBB256F207}" dt="2023-06-05T09:17:33.324" v="0"/>
            <ac:spMkLst>
              <pc:docMk/>
              <pc:sldMasterMk cId="0" sldId="2147484847"/>
              <pc:sldLayoutMk cId="0" sldId="2147484848"/>
              <ac:spMk id="29"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48"/>
              <ac:spMk id="30"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48"/>
              <ac:spMk id="31" creationId="{00000000-0000-0000-0000-000000000000}"/>
            </ac:spMkLst>
          </pc:spChg>
          <pc:picChg chg="mod">
            <ac:chgData name="GOMEZ, Paula" userId="c93cf399-3ed7-4230-9282-8831e3fe5ae7" providerId="ADAL" clId="{D3AFA04A-6314-4AAC-BF9C-13BBB256F207}" dt="2023-06-05T09:17:33.324" v="0"/>
            <ac:picMkLst>
              <pc:docMk/>
              <pc:sldMasterMk cId="0" sldId="2147484847"/>
              <pc:sldLayoutMk cId="0" sldId="2147484848"/>
              <ac:picMk id="14"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48"/>
              <ac:picMk id="15"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48"/>
              <ac:picMk id="22"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48"/>
              <ac:picMk id="27"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47"/>
            <pc:sldLayoutMk cId="0" sldId="2147484849"/>
          </pc:sldLayoutMkLst>
          <pc:spChg chg="mod">
            <ac:chgData name="GOMEZ, Paula" userId="c93cf399-3ed7-4230-9282-8831e3fe5ae7" providerId="ADAL" clId="{D3AFA04A-6314-4AAC-BF9C-13BBB256F207}" dt="2023-06-05T09:17:33.324" v="0"/>
            <ac:spMkLst>
              <pc:docMk/>
              <pc:sldMasterMk cId="0" sldId="2147484847"/>
              <pc:sldLayoutMk cId="0" sldId="2147484849"/>
              <ac:spMk id="8" creationId="{FD80D9C7-D39E-29D2-687F-6EFB37867B32}"/>
            </ac:spMkLst>
          </pc:spChg>
          <pc:spChg chg="mod">
            <ac:chgData name="GOMEZ, Paula" userId="c93cf399-3ed7-4230-9282-8831e3fe5ae7" providerId="ADAL" clId="{D3AFA04A-6314-4AAC-BF9C-13BBB256F207}" dt="2023-06-05T09:17:33.324" v="0"/>
            <ac:spMkLst>
              <pc:docMk/>
              <pc:sldMasterMk cId="0" sldId="2147484847"/>
              <pc:sldLayoutMk cId="0" sldId="2147484849"/>
              <ac:spMk id="13" creationId="{D9EE59E4-3199-91D9-5F8A-0D2D27C29203}"/>
            </ac:spMkLst>
          </pc:spChg>
          <pc:spChg chg="mod">
            <ac:chgData name="GOMEZ, Paula" userId="c93cf399-3ed7-4230-9282-8831e3fe5ae7" providerId="ADAL" clId="{D3AFA04A-6314-4AAC-BF9C-13BBB256F207}" dt="2023-06-05T09:17:33.324" v="0"/>
            <ac:spMkLst>
              <pc:docMk/>
              <pc:sldMasterMk cId="0" sldId="2147484847"/>
              <pc:sldLayoutMk cId="0" sldId="2147484849"/>
              <ac:spMk id="20" creationId="{A346A323-B686-47AE-9F9F-05A21B8FBEF6}"/>
            </ac:spMkLst>
          </pc:spChg>
          <pc:spChg chg="mod">
            <ac:chgData name="GOMEZ, Paula" userId="c93cf399-3ed7-4230-9282-8831e3fe5ae7" providerId="ADAL" clId="{D3AFA04A-6314-4AAC-BF9C-13BBB256F207}" dt="2023-06-05T09:17:33.324" v="0"/>
            <ac:spMkLst>
              <pc:docMk/>
              <pc:sldMasterMk cId="0" sldId="2147484847"/>
              <pc:sldLayoutMk cId="0" sldId="2147484849"/>
              <ac:spMk id="21" creationId="{9074E302-9B2A-4DE0-8AF2-AC86AD2A96DB}"/>
            </ac:spMkLst>
          </pc:spChg>
          <pc:spChg chg="mod">
            <ac:chgData name="GOMEZ, Paula" userId="c93cf399-3ed7-4230-9282-8831e3fe5ae7" providerId="ADAL" clId="{D3AFA04A-6314-4AAC-BF9C-13BBB256F207}" dt="2023-06-05T09:17:33.324" v="0"/>
            <ac:spMkLst>
              <pc:docMk/>
              <pc:sldMasterMk cId="0" sldId="2147484847"/>
              <pc:sldLayoutMk cId="0" sldId="2147484849"/>
              <ac:spMk id="44"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49"/>
              <ac:spMk id="46"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49"/>
              <ac:spMk id="47"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49"/>
              <ac:spMk id="48" creationId="{00000000-0000-0000-0000-000000000000}"/>
            </ac:spMkLst>
          </pc:spChg>
          <pc:picChg chg="mod">
            <ac:chgData name="GOMEZ, Paula" userId="c93cf399-3ed7-4230-9282-8831e3fe5ae7" providerId="ADAL" clId="{D3AFA04A-6314-4AAC-BF9C-13BBB256F207}" dt="2023-06-05T09:17:33.324" v="0"/>
            <ac:picMkLst>
              <pc:docMk/>
              <pc:sldMasterMk cId="0" sldId="2147484847"/>
              <pc:sldLayoutMk cId="0" sldId="2147484849"/>
              <ac:picMk id="14"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49"/>
              <ac:picMk id="15"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49"/>
              <ac:picMk id="45"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47"/>
            <pc:sldLayoutMk cId="0" sldId="2147484850"/>
          </pc:sldLayoutMkLst>
          <pc:spChg chg="mod">
            <ac:chgData name="GOMEZ, Paula" userId="c93cf399-3ed7-4230-9282-8831e3fe5ae7" providerId="ADAL" clId="{D3AFA04A-6314-4AAC-BF9C-13BBB256F207}" dt="2023-06-05T09:17:33.324" v="0"/>
            <ac:spMkLst>
              <pc:docMk/>
              <pc:sldMasterMk cId="0" sldId="2147484847"/>
              <pc:sldLayoutMk cId="0" sldId="2147484850"/>
              <ac:spMk id="13" creationId="{D9EE59E4-3199-91D9-5F8A-0D2D27C29203}"/>
            </ac:spMkLst>
          </pc:spChg>
          <pc:spChg chg="mod">
            <ac:chgData name="GOMEZ, Paula" userId="c93cf399-3ed7-4230-9282-8831e3fe5ae7" providerId="ADAL" clId="{D3AFA04A-6314-4AAC-BF9C-13BBB256F207}" dt="2023-06-05T09:17:33.324" v="0"/>
            <ac:spMkLst>
              <pc:docMk/>
              <pc:sldMasterMk cId="0" sldId="2147484847"/>
              <pc:sldLayoutMk cId="0" sldId="2147484850"/>
              <ac:spMk id="20" creationId="{A346A323-B686-47AE-9F9F-05A21B8FBEF6}"/>
            </ac:spMkLst>
          </pc:spChg>
          <pc:spChg chg="mod">
            <ac:chgData name="GOMEZ, Paula" userId="c93cf399-3ed7-4230-9282-8831e3fe5ae7" providerId="ADAL" clId="{D3AFA04A-6314-4AAC-BF9C-13BBB256F207}" dt="2023-06-05T09:17:33.324" v="0"/>
            <ac:spMkLst>
              <pc:docMk/>
              <pc:sldMasterMk cId="0" sldId="2147484847"/>
              <pc:sldLayoutMk cId="0" sldId="2147484850"/>
              <ac:spMk id="21" creationId="{9074E302-9B2A-4DE0-8AF2-AC86AD2A96DB}"/>
            </ac:spMkLst>
          </pc:spChg>
          <pc:spChg chg="mod">
            <ac:chgData name="GOMEZ, Paula" userId="c93cf399-3ed7-4230-9282-8831e3fe5ae7" providerId="ADAL" clId="{D3AFA04A-6314-4AAC-BF9C-13BBB256F207}" dt="2023-06-05T09:17:33.324" v="0"/>
            <ac:spMkLst>
              <pc:docMk/>
              <pc:sldMasterMk cId="0" sldId="2147484847"/>
              <pc:sldLayoutMk cId="0" sldId="2147484850"/>
              <ac:spMk id="61"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50"/>
              <ac:spMk id="63"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50"/>
              <ac:spMk id="64"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50"/>
              <ac:spMk id="65"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50"/>
              <ac:spMk id="66" creationId="{00000000-0000-0000-0000-000000000000}"/>
            </ac:spMkLst>
          </pc:spChg>
          <pc:picChg chg="mod">
            <ac:chgData name="GOMEZ, Paula" userId="c93cf399-3ed7-4230-9282-8831e3fe5ae7" providerId="ADAL" clId="{D3AFA04A-6314-4AAC-BF9C-13BBB256F207}" dt="2023-06-05T09:17:33.324" v="0"/>
            <ac:picMkLst>
              <pc:docMk/>
              <pc:sldMasterMk cId="0" sldId="2147484847"/>
              <pc:sldLayoutMk cId="0" sldId="2147484850"/>
              <ac:picMk id="14"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50"/>
              <ac:picMk id="15"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50"/>
              <ac:picMk id="62"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47"/>
            <pc:sldLayoutMk cId="0" sldId="2147484851"/>
          </pc:sldLayoutMkLst>
          <pc:spChg chg="mod">
            <ac:chgData name="GOMEZ, Paula" userId="c93cf399-3ed7-4230-9282-8831e3fe5ae7" providerId="ADAL" clId="{D3AFA04A-6314-4AAC-BF9C-13BBB256F207}" dt="2023-06-05T09:17:33.324" v="0"/>
            <ac:spMkLst>
              <pc:docMk/>
              <pc:sldMasterMk cId="0" sldId="2147484847"/>
              <pc:sldLayoutMk cId="0" sldId="2147484851"/>
              <ac:spMk id="15" creationId="{D9EE59E4-3199-91D9-5F8A-0D2D27C29203}"/>
            </ac:spMkLst>
          </pc:spChg>
          <pc:spChg chg="mod">
            <ac:chgData name="GOMEZ, Paula" userId="c93cf399-3ed7-4230-9282-8831e3fe5ae7" providerId="ADAL" clId="{D3AFA04A-6314-4AAC-BF9C-13BBB256F207}" dt="2023-06-05T09:17:33.324" v="0"/>
            <ac:spMkLst>
              <pc:docMk/>
              <pc:sldMasterMk cId="0" sldId="2147484847"/>
              <pc:sldLayoutMk cId="0" sldId="2147484851"/>
              <ac:spMk id="22" creationId="{A346A323-B686-47AE-9F9F-05A21B8FBEF6}"/>
            </ac:spMkLst>
          </pc:spChg>
          <pc:spChg chg="mod">
            <ac:chgData name="GOMEZ, Paula" userId="c93cf399-3ed7-4230-9282-8831e3fe5ae7" providerId="ADAL" clId="{D3AFA04A-6314-4AAC-BF9C-13BBB256F207}" dt="2023-06-05T09:17:33.324" v="0"/>
            <ac:spMkLst>
              <pc:docMk/>
              <pc:sldMasterMk cId="0" sldId="2147484847"/>
              <pc:sldLayoutMk cId="0" sldId="2147484851"/>
              <ac:spMk id="23" creationId="{9074E302-9B2A-4DE0-8AF2-AC86AD2A96DB}"/>
            </ac:spMkLst>
          </pc:spChg>
          <pc:spChg chg="mod">
            <ac:chgData name="GOMEZ, Paula" userId="c93cf399-3ed7-4230-9282-8831e3fe5ae7" providerId="ADAL" clId="{D3AFA04A-6314-4AAC-BF9C-13BBB256F207}" dt="2023-06-05T09:17:33.324" v="0"/>
            <ac:spMkLst>
              <pc:docMk/>
              <pc:sldMasterMk cId="0" sldId="2147484847"/>
              <pc:sldLayoutMk cId="0" sldId="2147484851"/>
              <ac:spMk id="79"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51"/>
              <ac:spMk id="81"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51"/>
              <ac:spMk id="82"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51"/>
              <ac:spMk id="83"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51"/>
              <ac:spMk id="84"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51"/>
              <ac:spMk id="85" creationId="{00000000-0000-0000-0000-000000000000}"/>
            </ac:spMkLst>
          </pc:spChg>
          <pc:picChg chg="mod">
            <ac:chgData name="GOMEZ, Paula" userId="c93cf399-3ed7-4230-9282-8831e3fe5ae7" providerId="ADAL" clId="{D3AFA04A-6314-4AAC-BF9C-13BBB256F207}" dt="2023-06-05T09:17:33.324" v="0"/>
            <ac:picMkLst>
              <pc:docMk/>
              <pc:sldMasterMk cId="0" sldId="2147484847"/>
              <pc:sldLayoutMk cId="0" sldId="2147484851"/>
              <ac:picMk id="16"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51"/>
              <ac:picMk id="21"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51"/>
              <ac:picMk id="80"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47"/>
            <pc:sldLayoutMk cId="0" sldId="2147484852"/>
          </pc:sldLayoutMkLst>
          <pc:spChg chg="mod">
            <ac:chgData name="GOMEZ, Paula" userId="c93cf399-3ed7-4230-9282-8831e3fe5ae7" providerId="ADAL" clId="{D3AFA04A-6314-4AAC-BF9C-13BBB256F207}" dt="2023-06-05T09:17:33.324" v="0"/>
            <ac:spMkLst>
              <pc:docMk/>
              <pc:sldMasterMk cId="0" sldId="2147484847"/>
              <pc:sldLayoutMk cId="0" sldId="2147484852"/>
              <ac:spMk id="14" creationId="{D9EE59E4-3199-91D9-5F8A-0D2D27C29203}"/>
            </ac:spMkLst>
          </pc:spChg>
          <pc:spChg chg="mod">
            <ac:chgData name="GOMEZ, Paula" userId="c93cf399-3ed7-4230-9282-8831e3fe5ae7" providerId="ADAL" clId="{D3AFA04A-6314-4AAC-BF9C-13BBB256F207}" dt="2023-06-05T09:17:33.324" v="0"/>
            <ac:spMkLst>
              <pc:docMk/>
              <pc:sldMasterMk cId="0" sldId="2147484847"/>
              <pc:sldLayoutMk cId="0" sldId="2147484852"/>
              <ac:spMk id="21" creationId="{A346A323-B686-47AE-9F9F-05A21B8FBEF6}"/>
            </ac:spMkLst>
          </pc:spChg>
          <pc:spChg chg="mod">
            <ac:chgData name="GOMEZ, Paula" userId="c93cf399-3ed7-4230-9282-8831e3fe5ae7" providerId="ADAL" clId="{D3AFA04A-6314-4AAC-BF9C-13BBB256F207}" dt="2023-06-05T09:17:33.324" v="0"/>
            <ac:spMkLst>
              <pc:docMk/>
              <pc:sldMasterMk cId="0" sldId="2147484847"/>
              <pc:sldLayoutMk cId="0" sldId="2147484852"/>
              <ac:spMk id="22" creationId="{9074E302-9B2A-4DE0-8AF2-AC86AD2A96DB}"/>
            </ac:spMkLst>
          </pc:spChg>
          <pc:spChg chg="mod">
            <ac:chgData name="GOMEZ, Paula" userId="c93cf399-3ed7-4230-9282-8831e3fe5ae7" providerId="ADAL" clId="{D3AFA04A-6314-4AAC-BF9C-13BBB256F207}" dt="2023-06-05T09:17:33.324" v="0"/>
            <ac:spMkLst>
              <pc:docMk/>
              <pc:sldMasterMk cId="0" sldId="2147484847"/>
              <pc:sldLayoutMk cId="0" sldId="2147484852"/>
              <ac:spMk id="98"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52"/>
              <ac:spMk id="100"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52"/>
              <ac:spMk id="101"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52"/>
              <ac:spMk id="102"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52"/>
              <ac:spMk id="103"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52"/>
              <ac:spMk id="104" creationId="{00000000-0000-0000-0000-000000000000}"/>
            </ac:spMkLst>
          </pc:spChg>
          <pc:picChg chg="mod">
            <ac:chgData name="GOMEZ, Paula" userId="c93cf399-3ed7-4230-9282-8831e3fe5ae7" providerId="ADAL" clId="{D3AFA04A-6314-4AAC-BF9C-13BBB256F207}" dt="2023-06-05T09:17:33.324" v="0"/>
            <ac:picMkLst>
              <pc:docMk/>
              <pc:sldMasterMk cId="0" sldId="2147484847"/>
              <pc:sldLayoutMk cId="0" sldId="2147484852"/>
              <ac:picMk id="15"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52"/>
              <ac:picMk id="16"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52"/>
              <ac:picMk id="99"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47"/>
            <pc:sldLayoutMk cId="0" sldId="2147484853"/>
          </pc:sldLayoutMkLst>
          <pc:spChg chg="mod">
            <ac:chgData name="GOMEZ, Paula" userId="c93cf399-3ed7-4230-9282-8831e3fe5ae7" providerId="ADAL" clId="{D3AFA04A-6314-4AAC-BF9C-13BBB256F207}" dt="2023-06-05T09:17:33.324" v="0"/>
            <ac:spMkLst>
              <pc:docMk/>
              <pc:sldMasterMk cId="0" sldId="2147484847"/>
              <pc:sldLayoutMk cId="0" sldId="2147484853"/>
              <ac:spMk id="14" creationId="{D9EE59E4-3199-91D9-5F8A-0D2D27C29203}"/>
            </ac:spMkLst>
          </pc:spChg>
          <pc:spChg chg="mod">
            <ac:chgData name="GOMEZ, Paula" userId="c93cf399-3ed7-4230-9282-8831e3fe5ae7" providerId="ADAL" clId="{D3AFA04A-6314-4AAC-BF9C-13BBB256F207}" dt="2023-06-05T09:17:33.324" v="0"/>
            <ac:spMkLst>
              <pc:docMk/>
              <pc:sldMasterMk cId="0" sldId="2147484847"/>
              <pc:sldLayoutMk cId="0" sldId="2147484853"/>
              <ac:spMk id="21" creationId="{A346A323-B686-47AE-9F9F-05A21B8FBEF6}"/>
            </ac:spMkLst>
          </pc:spChg>
          <pc:spChg chg="mod">
            <ac:chgData name="GOMEZ, Paula" userId="c93cf399-3ed7-4230-9282-8831e3fe5ae7" providerId="ADAL" clId="{D3AFA04A-6314-4AAC-BF9C-13BBB256F207}" dt="2023-06-05T09:17:33.324" v="0"/>
            <ac:spMkLst>
              <pc:docMk/>
              <pc:sldMasterMk cId="0" sldId="2147484847"/>
              <pc:sldLayoutMk cId="0" sldId="2147484853"/>
              <ac:spMk id="22" creationId="{9074E302-9B2A-4DE0-8AF2-AC86AD2A96DB}"/>
            </ac:spMkLst>
          </pc:spChg>
          <pc:spChg chg="mod">
            <ac:chgData name="GOMEZ, Paula" userId="c93cf399-3ed7-4230-9282-8831e3fe5ae7" providerId="ADAL" clId="{D3AFA04A-6314-4AAC-BF9C-13BBB256F207}" dt="2023-06-05T09:17:33.324" v="0"/>
            <ac:spMkLst>
              <pc:docMk/>
              <pc:sldMasterMk cId="0" sldId="2147484847"/>
              <pc:sldLayoutMk cId="0" sldId="2147484853"/>
              <ac:spMk id="117"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53"/>
              <ac:spMk id="119"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53"/>
              <ac:spMk id="120"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53"/>
              <ac:spMk id="121"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53"/>
              <ac:spMk id="122"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53"/>
              <ac:spMk id="123" creationId="{00000000-0000-0000-0000-000000000000}"/>
            </ac:spMkLst>
          </pc:spChg>
          <pc:picChg chg="mod">
            <ac:chgData name="GOMEZ, Paula" userId="c93cf399-3ed7-4230-9282-8831e3fe5ae7" providerId="ADAL" clId="{D3AFA04A-6314-4AAC-BF9C-13BBB256F207}" dt="2023-06-05T09:17:33.324" v="0"/>
            <ac:picMkLst>
              <pc:docMk/>
              <pc:sldMasterMk cId="0" sldId="2147484847"/>
              <pc:sldLayoutMk cId="0" sldId="2147484853"/>
              <ac:picMk id="15"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53"/>
              <ac:picMk id="20"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53"/>
              <ac:picMk id="118"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47"/>
            <pc:sldLayoutMk cId="0" sldId="2147484854"/>
          </pc:sldLayoutMkLst>
          <pc:spChg chg="mod">
            <ac:chgData name="GOMEZ, Paula" userId="c93cf399-3ed7-4230-9282-8831e3fe5ae7" providerId="ADAL" clId="{D3AFA04A-6314-4AAC-BF9C-13BBB256F207}" dt="2023-06-05T09:17:33.324" v="0"/>
            <ac:spMkLst>
              <pc:docMk/>
              <pc:sldMasterMk cId="0" sldId="2147484847"/>
              <pc:sldLayoutMk cId="0" sldId="2147484854"/>
              <ac:spMk id="14" creationId="{D9EE59E4-3199-91D9-5F8A-0D2D27C29203}"/>
            </ac:spMkLst>
          </pc:spChg>
          <pc:spChg chg="mod">
            <ac:chgData name="GOMEZ, Paula" userId="c93cf399-3ed7-4230-9282-8831e3fe5ae7" providerId="ADAL" clId="{D3AFA04A-6314-4AAC-BF9C-13BBB256F207}" dt="2023-06-05T09:17:33.324" v="0"/>
            <ac:spMkLst>
              <pc:docMk/>
              <pc:sldMasterMk cId="0" sldId="2147484847"/>
              <pc:sldLayoutMk cId="0" sldId="2147484854"/>
              <ac:spMk id="21" creationId="{A346A323-B686-47AE-9F9F-05A21B8FBEF6}"/>
            </ac:spMkLst>
          </pc:spChg>
          <pc:spChg chg="mod">
            <ac:chgData name="GOMEZ, Paula" userId="c93cf399-3ed7-4230-9282-8831e3fe5ae7" providerId="ADAL" clId="{D3AFA04A-6314-4AAC-BF9C-13BBB256F207}" dt="2023-06-05T09:17:33.324" v="0"/>
            <ac:spMkLst>
              <pc:docMk/>
              <pc:sldMasterMk cId="0" sldId="2147484847"/>
              <pc:sldLayoutMk cId="0" sldId="2147484854"/>
              <ac:spMk id="22" creationId="{9074E302-9B2A-4DE0-8AF2-AC86AD2A96DB}"/>
            </ac:spMkLst>
          </pc:spChg>
          <pc:spChg chg="mod">
            <ac:chgData name="GOMEZ, Paula" userId="c93cf399-3ed7-4230-9282-8831e3fe5ae7" providerId="ADAL" clId="{D3AFA04A-6314-4AAC-BF9C-13BBB256F207}" dt="2023-06-05T09:17:33.324" v="0"/>
            <ac:spMkLst>
              <pc:docMk/>
              <pc:sldMasterMk cId="0" sldId="2147484847"/>
              <pc:sldLayoutMk cId="0" sldId="2147484854"/>
              <ac:spMk id="136"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54"/>
              <ac:spMk id="138"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54"/>
              <ac:spMk id="139"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54"/>
              <ac:spMk id="140"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54"/>
              <ac:spMk id="141"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54"/>
              <ac:spMk id="142" creationId="{00000000-0000-0000-0000-000000000000}"/>
            </ac:spMkLst>
          </pc:spChg>
          <pc:picChg chg="mod">
            <ac:chgData name="GOMEZ, Paula" userId="c93cf399-3ed7-4230-9282-8831e3fe5ae7" providerId="ADAL" clId="{D3AFA04A-6314-4AAC-BF9C-13BBB256F207}" dt="2023-06-05T09:17:33.324" v="0"/>
            <ac:picMkLst>
              <pc:docMk/>
              <pc:sldMasterMk cId="0" sldId="2147484847"/>
              <pc:sldLayoutMk cId="0" sldId="2147484854"/>
              <ac:picMk id="15"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54"/>
              <ac:picMk id="20"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54"/>
              <ac:picMk id="137"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47"/>
            <pc:sldLayoutMk cId="0" sldId="2147484856"/>
          </pc:sldLayoutMkLst>
          <pc:spChg chg="mod">
            <ac:chgData name="GOMEZ, Paula" userId="c93cf399-3ed7-4230-9282-8831e3fe5ae7" providerId="ADAL" clId="{D3AFA04A-6314-4AAC-BF9C-13BBB256F207}" dt="2023-06-05T09:17:33.324" v="0"/>
            <ac:spMkLst>
              <pc:docMk/>
              <pc:sldMasterMk cId="0" sldId="2147484847"/>
              <pc:sldLayoutMk cId="0" sldId="2147484856"/>
              <ac:spMk id="18" creationId="{D9EE59E4-3199-91D9-5F8A-0D2D27C29203}"/>
            </ac:spMkLst>
          </pc:spChg>
          <pc:spChg chg="mod">
            <ac:chgData name="GOMEZ, Paula" userId="c93cf399-3ed7-4230-9282-8831e3fe5ae7" providerId="ADAL" clId="{D3AFA04A-6314-4AAC-BF9C-13BBB256F207}" dt="2023-06-05T09:17:33.324" v="0"/>
            <ac:spMkLst>
              <pc:docMk/>
              <pc:sldMasterMk cId="0" sldId="2147484847"/>
              <pc:sldLayoutMk cId="0" sldId="2147484856"/>
              <ac:spMk id="21" creationId="{A346A323-B686-47AE-9F9F-05A21B8FBEF6}"/>
            </ac:spMkLst>
          </pc:spChg>
          <pc:spChg chg="mod">
            <ac:chgData name="GOMEZ, Paula" userId="c93cf399-3ed7-4230-9282-8831e3fe5ae7" providerId="ADAL" clId="{D3AFA04A-6314-4AAC-BF9C-13BBB256F207}" dt="2023-06-05T09:17:33.324" v="0"/>
            <ac:spMkLst>
              <pc:docMk/>
              <pc:sldMasterMk cId="0" sldId="2147484847"/>
              <pc:sldLayoutMk cId="0" sldId="2147484856"/>
              <ac:spMk id="22" creationId="{9074E302-9B2A-4DE0-8AF2-AC86AD2A96DB}"/>
            </ac:spMkLst>
          </pc:spChg>
          <pc:spChg chg="mod">
            <ac:chgData name="GOMEZ, Paula" userId="c93cf399-3ed7-4230-9282-8831e3fe5ae7" providerId="ADAL" clId="{D3AFA04A-6314-4AAC-BF9C-13BBB256F207}" dt="2023-06-05T09:17:33.324" v="0"/>
            <ac:spMkLst>
              <pc:docMk/>
              <pc:sldMasterMk cId="0" sldId="2147484847"/>
              <pc:sldLayoutMk cId="0" sldId="2147484856"/>
              <ac:spMk id="162"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56"/>
              <ac:spMk id="164"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56"/>
              <ac:spMk id="166" creationId="{00000000-0000-0000-0000-000000000000}"/>
            </ac:spMkLst>
          </pc:spChg>
          <pc:picChg chg="mod">
            <ac:chgData name="GOMEZ, Paula" userId="c93cf399-3ed7-4230-9282-8831e3fe5ae7" providerId="ADAL" clId="{D3AFA04A-6314-4AAC-BF9C-13BBB256F207}" dt="2023-06-05T09:17:33.324" v="0"/>
            <ac:picMkLst>
              <pc:docMk/>
              <pc:sldMasterMk cId="0" sldId="2147484847"/>
              <pc:sldLayoutMk cId="0" sldId="2147484856"/>
              <ac:picMk id="19"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56"/>
              <ac:picMk id="20"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56"/>
              <ac:picMk id="158"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56"/>
              <ac:picMk id="160"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56"/>
              <ac:picMk id="163"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47"/>
            <pc:sldLayoutMk cId="0" sldId="2147484857"/>
          </pc:sldLayoutMkLst>
          <pc:spChg chg="mod">
            <ac:chgData name="GOMEZ, Paula" userId="c93cf399-3ed7-4230-9282-8831e3fe5ae7" providerId="ADAL" clId="{D3AFA04A-6314-4AAC-BF9C-13BBB256F207}" dt="2023-06-05T09:17:33.324" v="0"/>
            <ac:spMkLst>
              <pc:docMk/>
              <pc:sldMasterMk cId="0" sldId="2147484847"/>
              <pc:sldLayoutMk cId="0" sldId="2147484857"/>
              <ac:spMk id="12" creationId="{24B4FBA5-51AB-49CE-5D3D-84C256884609}"/>
            </ac:spMkLst>
          </pc:spChg>
          <pc:spChg chg="mod">
            <ac:chgData name="GOMEZ, Paula" userId="c93cf399-3ed7-4230-9282-8831e3fe5ae7" providerId="ADAL" clId="{D3AFA04A-6314-4AAC-BF9C-13BBB256F207}" dt="2023-06-05T09:17:33.324" v="0"/>
            <ac:spMkLst>
              <pc:docMk/>
              <pc:sldMasterMk cId="0" sldId="2147484847"/>
              <pc:sldLayoutMk cId="0" sldId="2147484857"/>
              <ac:spMk id="13" creationId="{8449D2CC-B1D2-1C83-12EE-49375C7F60C9}"/>
            </ac:spMkLst>
          </pc:spChg>
          <pc:spChg chg="mod">
            <ac:chgData name="GOMEZ, Paula" userId="c93cf399-3ed7-4230-9282-8831e3fe5ae7" providerId="ADAL" clId="{D3AFA04A-6314-4AAC-BF9C-13BBB256F207}" dt="2023-06-05T09:17:33.324" v="0"/>
            <ac:spMkLst>
              <pc:docMk/>
              <pc:sldMasterMk cId="0" sldId="2147484847"/>
              <pc:sldLayoutMk cId="0" sldId="2147484857"/>
              <ac:spMk id="14" creationId="{261981DD-222E-0A05-307A-4ED5074C8E13}"/>
            </ac:spMkLst>
          </pc:spChg>
          <pc:spChg chg="mod">
            <ac:chgData name="GOMEZ, Paula" userId="c93cf399-3ed7-4230-9282-8831e3fe5ae7" providerId="ADAL" clId="{D3AFA04A-6314-4AAC-BF9C-13BBB256F207}" dt="2023-06-05T09:17:33.324" v="0"/>
            <ac:spMkLst>
              <pc:docMk/>
              <pc:sldMasterMk cId="0" sldId="2147484847"/>
              <pc:sldLayoutMk cId="0" sldId="2147484857"/>
              <ac:spMk id="179" creationId="{00000000-0000-0000-0000-000000000000}"/>
            </ac:spMkLst>
          </pc:spChg>
          <pc:picChg chg="mod">
            <ac:chgData name="GOMEZ, Paula" userId="c93cf399-3ed7-4230-9282-8831e3fe5ae7" providerId="ADAL" clId="{D3AFA04A-6314-4AAC-BF9C-13BBB256F207}" dt="2023-06-05T09:17:33.324" v="0"/>
            <ac:picMkLst>
              <pc:docMk/>
              <pc:sldMasterMk cId="0" sldId="2147484847"/>
              <pc:sldLayoutMk cId="0" sldId="2147484857"/>
              <ac:picMk id="5"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57"/>
              <ac:picMk id="15"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57"/>
              <ac:picMk id="175"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57"/>
              <ac:picMk id="177"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57"/>
              <ac:picMk id="180"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3648"/>
            <pc:sldLayoutMk cId="0" sldId="2147484858"/>
          </pc:sldLayoutMkLst>
          <pc:spChg chg="mod">
            <ac:chgData name="GOMEZ, Paula" userId="c93cf399-3ed7-4230-9282-8831e3fe5ae7" providerId="ADAL" clId="{D3AFA04A-6314-4AAC-BF9C-13BBB256F207}" dt="2023-06-05T09:17:33.324" v="0"/>
            <ac:spMkLst>
              <pc:docMk/>
              <pc:sldMasterMk cId="0" sldId="2147483648"/>
              <pc:sldLayoutMk cId="0" sldId="2147484858"/>
              <ac:spMk id="6" creationId="{0AAE5FF1-DF2F-C054-BE66-E4D39F19C7CA}"/>
            </ac:spMkLst>
          </pc:spChg>
          <pc:spChg chg="mod">
            <ac:chgData name="GOMEZ, Paula" userId="c93cf399-3ed7-4230-9282-8831e3fe5ae7" providerId="ADAL" clId="{D3AFA04A-6314-4AAC-BF9C-13BBB256F207}" dt="2023-06-05T09:17:33.324" v="0"/>
            <ac:spMkLst>
              <pc:docMk/>
              <pc:sldMasterMk cId="0" sldId="2147483648"/>
              <pc:sldLayoutMk cId="0" sldId="2147484858"/>
              <ac:spMk id="15" creationId="{24B4FBA5-51AB-49CE-5D3D-84C256884609}"/>
            </ac:spMkLst>
          </pc:spChg>
          <pc:spChg chg="mod">
            <ac:chgData name="GOMEZ, Paula" userId="c93cf399-3ed7-4230-9282-8831e3fe5ae7" providerId="ADAL" clId="{D3AFA04A-6314-4AAC-BF9C-13BBB256F207}" dt="2023-06-05T09:17:33.324" v="0"/>
            <ac:spMkLst>
              <pc:docMk/>
              <pc:sldMasterMk cId="0" sldId="2147483648"/>
              <pc:sldLayoutMk cId="0" sldId="2147484858"/>
              <ac:spMk id="16" creationId="{8449D2CC-B1D2-1C83-12EE-49375C7F60C9}"/>
            </ac:spMkLst>
          </pc:spChg>
          <pc:spChg chg="mod">
            <ac:chgData name="GOMEZ, Paula" userId="c93cf399-3ed7-4230-9282-8831e3fe5ae7" providerId="ADAL" clId="{D3AFA04A-6314-4AAC-BF9C-13BBB256F207}" dt="2023-06-05T09:17:33.324" v="0"/>
            <ac:spMkLst>
              <pc:docMk/>
              <pc:sldMasterMk cId="0" sldId="2147483648"/>
              <pc:sldLayoutMk cId="0" sldId="2147484858"/>
              <ac:spMk id="17" creationId="{261981DD-222E-0A05-307A-4ED5074C8E13}"/>
            </ac:spMkLst>
          </pc:spChg>
          <pc:spChg chg="mod">
            <ac:chgData name="GOMEZ, Paula" userId="c93cf399-3ed7-4230-9282-8831e3fe5ae7" providerId="ADAL" clId="{D3AFA04A-6314-4AAC-BF9C-13BBB256F207}" dt="2023-06-05T09:17:33.324" v="0"/>
            <ac:spMkLst>
              <pc:docMk/>
              <pc:sldMasterMk cId="0" sldId="2147483648"/>
              <pc:sldLayoutMk cId="0" sldId="2147484858"/>
              <ac:spMk id="194" creationId="{00000000-0000-0000-0000-000000000000}"/>
            </ac:spMkLst>
          </pc:spChg>
          <pc:spChg chg="mod">
            <ac:chgData name="GOMEZ, Paula" userId="c93cf399-3ed7-4230-9282-8831e3fe5ae7" providerId="ADAL" clId="{D3AFA04A-6314-4AAC-BF9C-13BBB256F207}" dt="2023-06-05T09:17:33.324" v="0"/>
            <ac:spMkLst>
              <pc:docMk/>
              <pc:sldMasterMk cId="0" sldId="2147483648"/>
              <pc:sldLayoutMk cId="0" sldId="2147484858"/>
              <ac:spMk id="196" creationId="{00000000-0000-0000-0000-000000000000}"/>
            </ac:spMkLst>
          </pc:spChg>
          <pc:spChg chg="mod">
            <ac:chgData name="GOMEZ, Paula" userId="c93cf399-3ed7-4230-9282-8831e3fe5ae7" providerId="ADAL" clId="{D3AFA04A-6314-4AAC-BF9C-13BBB256F207}" dt="2023-06-05T09:17:33.324" v="0"/>
            <ac:spMkLst>
              <pc:docMk/>
              <pc:sldMasterMk cId="0" sldId="2147483648"/>
              <pc:sldLayoutMk cId="0" sldId="2147484858"/>
              <ac:spMk id="198" creationId="{00000000-0000-0000-0000-000000000000}"/>
            </ac:spMkLst>
          </pc:spChg>
          <pc:picChg chg="mod">
            <ac:chgData name="GOMEZ, Paula" userId="c93cf399-3ed7-4230-9282-8831e3fe5ae7" providerId="ADAL" clId="{D3AFA04A-6314-4AAC-BF9C-13BBB256F207}" dt="2023-06-05T09:17:33.324" v="0"/>
            <ac:picMkLst>
              <pc:docMk/>
              <pc:sldMasterMk cId="0" sldId="2147483648"/>
              <pc:sldLayoutMk cId="0" sldId="2147484858"/>
              <ac:picMk id="18" creationId="{00000000-0000-0000-0000-000000000000}"/>
            </ac:picMkLst>
          </pc:picChg>
          <pc:picChg chg="mod">
            <ac:chgData name="GOMEZ, Paula" userId="c93cf399-3ed7-4230-9282-8831e3fe5ae7" providerId="ADAL" clId="{D3AFA04A-6314-4AAC-BF9C-13BBB256F207}" dt="2023-06-05T09:17:33.324" v="0"/>
            <ac:picMkLst>
              <pc:docMk/>
              <pc:sldMasterMk cId="0" sldId="2147483648"/>
              <pc:sldLayoutMk cId="0" sldId="2147484858"/>
              <ac:picMk id="19" creationId="{00000000-0000-0000-0000-000000000000}"/>
            </ac:picMkLst>
          </pc:picChg>
          <pc:picChg chg="mod">
            <ac:chgData name="GOMEZ, Paula" userId="c93cf399-3ed7-4230-9282-8831e3fe5ae7" providerId="ADAL" clId="{D3AFA04A-6314-4AAC-BF9C-13BBB256F207}" dt="2023-06-05T09:17:33.324" v="0"/>
            <ac:picMkLst>
              <pc:docMk/>
              <pc:sldMasterMk cId="0" sldId="2147483648"/>
              <pc:sldLayoutMk cId="0" sldId="2147484858"/>
              <ac:picMk id="190" creationId="{00000000-0000-0000-0000-000000000000}"/>
            </ac:picMkLst>
          </pc:picChg>
          <pc:picChg chg="mod">
            <ac:chgData name="GOMEZ, Paula" userId="c93cf399-3ed7-4230-9282-8831e3fe5ae7" providerId="ADAL" clId="{D3AFA04A-6314-4AAC-BF9C-13BBB256F207}" dt="2023-06-05T09:17:33.324" v="0"/>
            <ac:picMkLst>
              <pc:docMk/>
              <pc:sldMasterMk cId="0" sldId="2147483648"/>
              <pc:sldLayoutMk cId="0" sldId="2147484858"/>
              <ac:picMk id="192" creationId="{00000000-0000-0000-0000-000000000000}"/>
            </ac:picMkLst>
          </pc:picChg>
          <pc:picChg chg="mod">
            <ac:chgData name="GOMEZ, Paula" userId="c93cf399-3ed7-4230-9282-8831e3fe5ae7" providerId="ADAL" clId="{D3AFA04A-6314-4AAC-BF9C-13BBB256F207}" dt="2023-06-05T09:17:33.324" v="0"/>
            <ac:picMkLst>
              <pc:docMk/>
              <pc:sldMasterMk cId="0" sldId="2147483648"/>
              <pc:sldLayoutMk cId="0" sldId="2147484858"/>
              <ac:picMk id="195"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47"/>
            <pc:sldLayoutMk cId="0" sldId="2147484859"/>
          </pc:sldLayoutMkLst>
          <pc:spChg chg="mod">
            <ac:chgData name="GOMEZ, Paula" userId="c93cf399-3ed7-4230-9282-8831e3fe5ae7" providerId="ADAL" clId="{D3AFA04A-6314-4AAC-BF9C-13BBB256F207}" dt="2023-06-05T09:17:33.324" v="0"/>
            <ac:spMkLst>
              <pc:docMk/>
              <pc:sldMasterMk cId="0" sldId="2147484847"/>
              <pc:sldLayoutMk cId="0" sldId="2147484859"/>
              <ac:spMk id="20" creationId="{D9EE59E4-3199-91D9-5F8A-0D2D27C29203}"/>
            </ac:spMkLst>
          </pc:spChg>
          <pc:spChg chg="mod">
            <ac:chgData name="GOMEZ, Paula" userId="c93cf399-3ed7-4230-9282-8831e3fe5ae7" providerId="ADAL" clId="{D3AFA04A-6314-4AAC-BF9C-13BBB256F207}" dt="2023-06-05T09:17:33.324" v="0"/>
            <ac:spMkLst>
              <pc:docMk/>
              <pc:sldMasterMk cId="0" sldId="2147484847"/>
              <pc:sldLayoutMk cId="0" sldId="2147484859"/>
              <ac:spMk id="22" creationId="{A346A323-B686-47AE-9F9F-05A21B8FBEF6}"/>
            </ac:spMkLst>
          </pc:spChg>
          <pc:spChg chg="mod">
            <ac:chgData name="GOMEZ, Paula" userId="c93cf399-3ed7-4230-9282-8831e3fe5ae7" providerId="ADAL" clId="{D3AFA04A-6314-4AAC-BF9C-13BBB256F207}" dt="2023-06-05T09:17:33.324" v="0"/>
            <ac:spMkLst>
              <pc:docMk/>
              <pc:sldMasterMk cId="0" sldId="2147484847"/>
              <pc:sldLayoutMk cId="0" sldId="2147484859"/>
              <ac:spMk id="23" creationId="{9074E302-9B2A-4DE0-8AF2-AC86AD2A96DB}"/>
            </ac:spMkLst>
          </pc:spChg>
          <pc:spChg chg="mod">
            <ac:chgData name="GOMEZ, Paula" userId="c93cf399-3ed7-4230-9282-8831e3fe5ae7" providerId="ADAL" clId="{D3AFA04A-6314-4AAC-BF9C-13BBB256F207}" dt="2023-06-05T09:17:33.324" v="0"/>
            <ac:spMkLst>
              <pc:docMk/>
              <pc:sldMasterMk cId="0" sldId="2147484847"/>
              <pc:sldLayoutMk cId="0" sldId="2147484859"/>
              <ac:spMk id="214" creationId="{00000000-0000-0000-0000-000000000000}"/>
            </ac:spMkLst>
          </pc:spChg>
          <pc:picChg chg="mod">
            <ac:chgData name="GOMEZ, Paula" userId="c93cf399-3ed7-4230-9282-8831e3fe5ae7" providerId="ADAL" clId="{D3AFA04A-6314-4AAC-BF9C-13BBB256F207}" dt="2023-06-05T09:17:33.324" v="0"/>
            <ac:picMkLst>
              <pc:docMk/>
              <pc:sldMasterMk cId="0" sldId="2147484847"/>
              <pc:sldLayoutMk cId="0" sldId="2147484859"/>
              <ac:picMk id="17"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59"/>
              <ac:picMk id="21"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59"/>
              <ac:picMk id="207"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47"/>
            <pc:sldLayoutMk cId="0" sldId="2147484860"/>
          </pc:sldLayoutMkLst>
          <pc:spChg chg="mod">
            <ac:chgData name="GOMEZ, Paula" userId="c93cf399-3ed7-4230-9282-8831e3fe5ae7" providerId="ADAL" clId="{D3AFA04A-6314-4AAC-BF9C-13BBB256F207}" dt="2023-06-05T09:17:33.324" v="0"/>
            <ac:spMkLst>
              <pc:docMk/>
              <pc:sldMasterMk cId="0" sldId="2147484847"/>
              <pc:sldLayoutMk cId="0" sldId="2147484860"/>
              <ac:spMk id="12" creationId="{D9EE59E4-3199-91D9-5F8A-0D2D27C29203}"/>
            </ac:spMkLst>
          </pc:spChg>
          <pc:spChg chg="mod">
            <ac:chgData name="GOMEZ, Paula" userId="c93cf399-3ed7-4230-9282-8831e3fe5ae7" providerId="ADAL" clId="{D3AFA04A-6314-4AAC-BF9C-13BBB256F207}" dt="2023-06-05T09:17:33.324" v="0"/>
            <ac:spMkLst>
              <pc:docMk/>
              <pc:sldMasterMk cId="0" sldId="2147484847"/>
              <pc:sldLayoutMk cId="0" sldId="2147484860"/>
              <ac:spMk id="14" creationId="{A346A323-B686-47AE-9F9F-05A21B8FBEF6}"/>
            </ac:spMkLst>
          </pc:spChg>
          <pc:spChg chg="mod">
            <ac:chgData name="GOMEZ, Paula" userId="c93cf399-3ed7-4230-9282-8831e3fe5ae7" providerId="ADAL" clId="{D3AFA04A-6314-4AAC-BF9C-13BBB256F207}" dt="2023-06-05T09:17:33.324" v="0"/>
            <ac:spMkLst>
              <pc:docMk/>
              <pc:sldMasterMk cId="0" sldId="2147484847"/>
              <pc:sldLayoutMk cId="0" sldId="2147484860"/>
              <ac:spMk id="15" creationId="{9074E302-9B2A-4DE0-8AF2-AC86AD2A96DB}"/>
            </ac:spMkLst>
          </pc:spChg>
          <pc:spChg chg="mod">
            <ac:chgData name="GOMEZ, Paula" userId="c93cf399-3ed7-4230-9282-8831e3fe5ae7" providerId="ADAL" clId="{D3AFA04A-6314-4AAC-BF9C-13BBB256F207}" dt="2023-06-05T09:17:33.324" v="0"/>
            <ac:spMkLst>
              <pc:docMk/>
              <pc:sldMasterMk cId="0" sldId="2147484847"/>
              <pc:sldLayoutMk cId="0" sldId="2147484860"/>
              <ac:spMk id="243"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60"/>
              <ac:spMk id="244" creationId="{00000000-0000-0000-0000-000000000000}"/>
            </ac:spMkLst>
          </pc:spChg>
          <pc:picChg chg="mod">
            <ac:chgData name="GOMEZ, Paula" userId="c93cf399-3ed7-4230-9282-8831e3fe5ae7" providerId="ADAL" clId="{D3AFA04A-6314-4AAC-BF9C-13BBB256F207}" dt="2023-06-05T09:17:33.324" v="0"/>
            <ac:picMkLst>
              <pc:docMk/>
              <pc:sldMasterMk cId="0" sldId="2147484847"/>
              <pc:sldLayoutMk cId="0" sldId="2147484860"/>
              <ac:picMk id="13"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60"/>
              <ac:picMk id="16"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60"/>
              <ac:picMk id="238"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47"/>
            <pc:sldLayoutMk cId="0" sldId="2147484861"/>
          </pc:sldLayoutMkLst>
          <pc:spChg chg="mod">
            <ac:chgData name="GOMEZ, Paula" userId="c93cf399-3ed7-4230-9282-8831e3fe5ae7" providerId="ADAL" clId="{D3AFA04A-6314-4AAC-BF9C-13BBB256F207}" dt="2023-06-05T09:17:33.324" v="0"/>
            <ac:spMkLst>
              <pc:docMk/>
              <pc:sldMasterMk cId="0" sldId="2147484847"/>
              <pc:sldLayoutMk cId="0" sldId="2147484861"/>
              <ac:spMk id="12" creationId="{24B4FBA5-51AB-49CE-5D3D-84C256884609}"/>
            </ac:spMkLst>
          </pc:spChg>
          <pc:spChg chg="mod">
            <ac:chgData name="GOMEZ, Paula" userId="c93cf399-3ed7-4230-9282-8831e3fe5ae7" providerId="ADAL" clId="{D3AFA04A-6314-4AAC-BF9C-13BBB256F207}" dt="2023-06-05T09:17:33.324" v="0"/>
            <ac:spMkLst>
              <pc:docMk/>
              <pc:sldMasterMk cId="0" sldId="2147484847"/>
              <pc:sldLayoutMk cId="0" sldId="2147484861"/>
              <ac:spMk id="13" creationId="{8449D2CC-B1D2-1C83-12EE-49375C7F60C9}"/>
            </ac:spMkLst>
          </pc:spChg>
          <pc:spChg chg="mod">
            <ac:chgData name="GOMEZ, Paula" userId="c93cf399-3ed7-4230-9282-8831e3fe5ae7" providerId="ADAL" clId="{D3AFA04A-6314-4AAC-BF9C-13BBB256F207}" dt="2023-06-05T09:17:33.324" v="0"/>
            <ac:spMkLst>
              <pc:docMk/>
              <pc:sldMasterMk cId="0" sldId="2147484847"/>
              <pc:sldLayoutMk cId="0" sldId="2147484861"/>
              <ac:spMk id="14" creationId="{261981DD-222E-0A05-307A-4ED5074C8E13}"/>
            </ac:spMkLst>
          </pc:spChg>
          <pc:spChg chg="mod">
            <ac:chgData name="GOMEZ, Paula" userId="c93cf399-3ed7-4230-9282-8831e3fe5ae7" providerId="ADAL" clId="{D3AFA04A-6314-4AAC-BF9C-13BBB256F207}" dt="2023-06-05T09:17:33.324" v="0"/>
            <ac:spMkLst>
              <pc:docMk/>
              <pc:sldMasterMk cId="0" sldId="2147484847"/>
              <pc:sldLayoutMk cId="0" sldId="2147484861"/>
              <ac:spMk id="258"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61"/>
              <ac:spMk id="259" creationId="{00000000-0000-0000-0000-000000000000}"/>
            </ac:spMkLst>
          </pc:spChg>
          <pc:picChg chg="mod">
            <ac:chgData name="GOMEZ, Paula" userId="c93cf399-3ed7-4230-9282-8831e3fe5ae7" providerId="ADAL" clId="{D3AFA04A-6314-4AAC-BF9C-13BBB256F207}" dt="2023-06-05T09:17:33.324" v="0"/>
            <ac:picMkLst>
              <pc:docMk/>
              <pc:sldMasterMk cId="0" sldId="2147484847"/>
              <pc:sldLayoutMk cId="0" sldId="2147484861"/>
              <ac:picMk id="15"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61"/>
              <ac:picMk id="16"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61"/>
              <ac:picMk id="253"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47"/>
            <pc:sldLayoutMk cId="3541486736" sldId="2147484862"/>
          </pc:sldLayoutMkLst>
          <pc:spChg chg="mod">
            <ac:chgData name="GOMEZ, Paula" userId="c93cf399-3ed7-4230-9282-8831e3fe5ae7" providerId="ADAL" clId="{D3AFA04A-6314-4AAC-BF9C-13BBB256F207}" dt="2023-06-05T09:17:33.324" v="0"/>
            <ac:spMkLst>
              <pc:docMk/>
              <pc:sldMasterMk cId="0" sldId="2147484847"/>
              <pc:sldLayoutMk cId="3541486736" sldId="2147484862"/>
              <ac:spMk id="8" creationId="{FD80D9C7-D39E-29D2-687F-6EFB37867B32}"/>
            </ac:spMkLst>
          </pc:spChg>
          <pc:spChg chg="mod">
            <ac:chgData name="GOMEZ, Paula" userId="c93cf399-3ed7-4230-9282-8831e3fe5ae7" providerId="ADAL" clId="{D3AFA04A-6314-4AAC-BF9C-13BBB256F207}" dt="2023-06-05T09:17:33.324" v="0"/>
            <ac:spMkLst>
              <pc:docMk/>
              <pc:sldMasterMk cId="0" sldId="2147484847"/>
              <pc:sldLayoutMk cId="3541486736" sldId="2147484862"/>
              <ac:spMk id="14" creationId="{D9EE59E4-3199-91D9-5F8A-0D2D27C29203}"/>
            </ac:spMkLst>
          </pc:spChg>
          <pc:spChg chg="mod">
            <ac:chgData name="GOMEZ, Paula" userId="c93cf399-3ed7-4230-9282-8831e3fe5ae7" providerId="ADAL" clId="{D3AFA04A-6314-4AAC-BF9C-13BBB256F207}" dt="2023-06-05T09:17:33.324" v="0"/>
            <ac:spMkLst>
              <pc:docMk/>
              <pc:sldMasterMk cId="0" sldId="2147484847"/>
              <pc:sldLayoutMk cId="3541486736" sldId="2147484862"/>
              <ac:spMk id="21" creationId="{A346A323-B686-47AE-9F9F-05A21B8FBEF6}"/>
            </ac:spMkLst>
          </pc:spChg>
          <pc:spChg chg="mod">
            <ac:chgData name="GOMEZ, Paula" userId="c93cf399-3ed7-4230-9282-8831e3fe5ae7" providerId="ADAL" clId="{D3AFA04A-6314-4AAC-BF9C-13BBB256F207}" dt="2023-06-05T09:17:33.324" v="0"/>
            <ac:spMkLst>
              <pc:docMk/>
              <pc:sldMasterMk cId="0" sldId="2147484847"/>
              <pc:sldLayoutMk cId="3541486736" sldId="2147484862"/>
              <ac:spMk id="23"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3541486736" sldId="2147484862"/>
              <ac:spMk id="24" creationId="{D9EE59E4-3199-91D9-5F8A-0D2D27C29203}"/>
            </ac:spMkLst>
          </pc:spChg>
          <pc:spChg chg="mod">
            <ac:chgData name="GOMEZ, Paula" userId="c93cf399-3ed7-4230-9282-8831e3fe5ae7" providerId="ADAL" clId="{D3AFA04A-6314-4AAC-BF9C-13BBB256F207}" dt="2023-06-05T09:17:33.324" v="0"/>
            <ac:spMkLst>
              <pc:docMk/>
              <pc:sldMasterMk cId="0" sldId="2147484847"/>
              <pc:sldLayoutMk cId="3541486736" sldId="2147484862"/>
              <ac:spMk id="26" creationId="{A346A323-B686-47AE-9F9F-05A21B8FBEF6}"/>
            </ac:spMkLst>
          </pc:spChg>
          <pc:spChg chg="mod">
            <ac:chgData name="GOMEZ, Paula" userId="c93cf399-3ed7-4230-9282-8831e3fe5ae7" providerId="ADAL" clId="{D3AFA04A-6314-4AAC-BF9C-13BBB256F207}" dt="2023-06-05T09:17:33.324" v="0"/>
            <ac:spMkLst>
              <pc:docMk/>
              <pc:sldMasterMk cId="0" sldId="2147484847"/>
              <pc:sldLayoutMk cId="3541486736" sldId="2147484862"/>
              <ac:spMk id="27" creationId="{9074E302-9B2A-4DE0-8AF2-AC86AD2A96DB}"/>
            </ac:spMkLst>
          </pc:spChg>
          <pc:spChg chg="mod">
            <ac:chgData name="GOMEZ, Paula" userId="c93cf399-3ed7-4230-9282-8831e3fe5ae7" providerId="ADAL" clId="{D3AFA04A-6314-4AAC-BF9C-13BBB256F207}" dt="2023-06-05T09:17:33.324" v="0"/>
            <ac:spMkLst>
              <pc:docMk/>
              <pc:sldMasterMk cId="0" sldId="2147484847"/>
              <pc:sldLayoutMk cId="3541486736" sldId="2147484862"/>
              <ac:spMk id="44"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3541486736" sldId="2147484862"/>
              <ac:spMk id="46"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3541486736" sldId="2147484862"/>
              <ac:spMk id="47"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3541486736" sldId="2147484862"/>
              <ac:spMk id="48" creationId="{00000000-0000-0000-0000-000000000000}"/>
            </ac:spMkLst>
          </pc:spChg>
          <pc:picChg chg="mod">
            <ac:chgData name="GOMEZ, Paula" userId="c93cf399-3ed7-4230-9282-8831e3fe5ae7" providerId="ADAL" clId="{D3AFA04A-6314-4AAC-BF9C-13BBB256F207}" dt="2023-06-05T09:17:33.324" v="0"/>
            <ac:picMkLst>
              <pc:docMk/>
              <pc:sldMasterMk cId="0" sldId="2147484847"/>
              <pc:sldLayoutMk cId="3541486736" sldId="2147484862"/>
              <ac:picMk id="15"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3541486736" sldId="2147484862"/>
              <ac:picMk id="19"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3541486736" sldId="2147484862"/>
              <ac:picMk id="45"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47"/>
            <pc:sldLayoutMk cId="0" sldId="2147484879"/>
          </pc:sldLayoutMkLst>
          <pc:spChg chg="mod">
            <ac:chgData name="GOMEZ, Paula" userId="c93cf399-3ed7-4230-9282-8831e3fe5ae7" providerId="ADAL" clId="{D3AFA04A-6314-4AAC-BF9C-13BBB256F207}" dt="2023-06-05T09:17:33.324" v="0"/>
            <ac:spMkLst>
              <pc:docMk/>
              <pc:sldMasterMk cId="0" sldId="2147484847"/>
              <pc:sldLayoutMk cId="0" sldId="2147484879"/>
              <ac:spMk id="5"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79"/>
              <ac:spMk id="6"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79"/>
              <ac:spMk id="7"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79"/>
              <ac:spMk id="14" creationId="{D9EE59E4-3199-91D9-5F8A-0D2D27C29203}"/>
            </ac:spMkLst>
          </pc:spChg>
          <pc:spChg chg="mod">
            <ac:chgData name="GOMEZ, Paula" userId="c93cf399-3ed7-4230-9282-8831e3fe5ae7" providerId="ADAL" clId="{D3AFA04A-6314-4AAC-BF9C-13BBB256F207}" dt="2023-06-05T09:17:33.324" v="0"/>
            <ac:spMkLst>
              <pc:docMk/>
              <pc:sldMasterMk cId="0" sldId="2147484847"/>
              <pc:sldLayoutMk cId="0" sldId="2147484879"/>
              <ac:spMk id="16" creationId="{A346A323-B686-47AE-9F9F-05A21B8FBEF6}"/>
            </ac:spMkLst>
          </pc:spChg>
          <pc:spChg chg="mod">
            <ac:chgData name="GOMEZ, Paula" userId="c93cf399-3ed7-4230-9282-8831e3fe5ae7" providerId="ADAL" clId="{D3AFA04A-6314-4AAC-BF9C-13BBB256F207}" dt="2023-06-05T09:17:33.324" v="0"/>
            <ac:spMkLst>
              <pc:docMk/>
              <pc:sldMasterMk cId="0" sldId="2147484847"/>
              <pc:sldLayoutMk cId="0" sldId="2147484879"/>
              <ac:spMk id="18" creationId="{9074E302-9B2A-4DE0-8AF2-AC86AD2A96DB}"/>
            </ac:spMkLst>
          </pc:spChg>
          <pc:spChg chg="mod">
            <ac:chgData name="GOMEZ, Paula" userId="c93cf399-3ed7-4230-9282-8831e3fe5ae7" providerId="ADAL" clId="{D3AFA04A-6314-4AAC-BF9C-13BBB256F207}" dt="2023-06-05T09:17:33.324" v="0"/>
            <ac:spMkLst>
              <pc:docMk/>
              <pc:sldMasterMk cId="0" sldId="2147484847"/>
              <pc:sldLayoutMk cId="0" sldId="2147484879"/>
              <ac:spMk id="273" creationId="{00000000-0000-0000-0000-000000000000}"/>
            </ac:spMkLst>
          </pc:spChg>
          <pc:spChg chg="mod">
            <ac:chgData name="GOMEZ, Paula" userId="c93cf399-3ed7-4230-9282-8831e3fe5ae7" providerId="ADAL" clId="{D3AFA04A-6314-4AAC-BF9C-13BBB256F207}" dt="2023-06-05T09:17:33.324" v="0"/>
            <ac:spMkLst>
              <pc:docMk/>
              <pc:sldMasterMk cId="0" sldId="2147484847"/>
              <pc:sldLayoutMk cId="0" sldId="2147484879"/>
              <ac:spMk id="274" creationId="{00000000-0000-0000-0000-000000000000}"/>
            </ac:spMkLst>
          </pc:spChg>
          <pc:picChg chg="mod">
            <ac:chgData name="GOMEZ, Paula" userId="c93cf399-3ed7-4230-9282-8831e3fe5ae7" providerId="ADAL" clId="{D3AFA04A-6314-4AAC-BF9C-13BBB256F207}" dt="2023-06-05T09:17:33.324" v="0"/>
            <ac:picMkLst>
              <pc:docMk/>
              <pc:sldMasterMk cId="0" sldId="2147484847"/>
              <pc:sldLayoutMk cId="0" sldId="2147484879"/>
              <ac:picMk id="15"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79"/>
              <ac:picMk id="17" creationId="{00000000-0000-0000-0000-000000000000}"/>
            </ac:picMkLst>
          </pc:picChg>
          <pc:picChg chg="mod">
            <ac:chgData name="GOMEZ, Paula" userId="c93cf399-3ed7-4230-9282-8831e3fe5ae7" providerId="ADAL" clId="{D3AFA04A-6314-4AAC-BF9C-13BBB256F207}" dt="2023-06-05T09:17:33.324" v="0"/>
            <ac:picMkLst>
              <pc:docMk/>
              <pc:sldMasterMk cId="0" sldId="2147484847"/>
              <pc:sldLayoutMk cId="0" sldId="2147484879"/>
              <ac:picMk id="268" creationId="{00000000-0000-0000-0000-000000000000}"/>
            </ac:picMkLst>
          </pc:picChg>
        </pc:sldLayoutChg>
      </pc:sldMasterChg>
      <pc:sldMasterChg chg="modSp modSldLayout">
        <pc:chgData name="GOMEZ, Paula" userId="c93cf399-3ed7-4230-9282-8831e3fe5ae7" providerId="ADAL" clId="{D3AFA04A-6314-4AAC-BF9C-13BBB256F207}" dt="2023-06-05T09:17:33.324" v="0"/>
        <pc:sldMasterMkLst>
          <pc:docMk/>
          <pc:sldMasterMk cId="0" sldId="2147484864"/>
        </pc:sldMasterMkLst>
        <pc:spChg chg="mod">
          <ac:chgData name="GOMEZ, Paula" userId="c93cf399-3ed7-4230-9282-8831e3fe5ae7" providerId="ADAL" clId="{D3AFA04A-6314-4AAC-BF9C-13BBB256F207}" dt="2023-06-05T09:17:33.324" v="0"/>
          <ac:spMkLst>
            <pc:docMk/>
            <pc:sldMasterMk cId="0" sldId="2147484864"/>
            <ac:spMk id="5" creationId="{00000000-0000-0000-0000-000000000000}"/>
          </ac:spMkLst>
        </pc:spChg>
        <pc:spChg chg="mod">
          <ac:chgData name="GOMEZ, Paula" userId="c93cf399-3ed7-4230-9282-8831e3fe5ae7" providerId="ADAL" clId="{D3AFA04A-6314-4AAC-BF9C-13BBB256F207}" dt="2023-06-05T09:17:33.324" v="0"/>
          <ac:spMkLst>
            <pc:docMk/>
            <pc:sldMasterMk cId="0" sldId="2147484864"/>
            <ac:spMk id="6" creationId="{00000000-0000-0000-0000-000000000000}"/>
          </ac:spMkLst>
        </pc:spChg>
        <pc:spChg chg="mod">
          <ac:chgData name="GOMEZ, Paula" userId="c93cf399-3ed7-4230-9282-8831e3fe5ae7" providerId="ADAL" clId="{D3AFA04A-6314-4AAC-BF9C-13BBB256F207}" dt="2023-06-05T09:17:33.324" v="0"/>
          <ac:spMkLst>
            <pc:docMk/>
            <pc:sldMasterMk cId="0" sldId="2147484864"/>
            <ac:spMk id="7" creationId="{00000000-0000-0000-0000-000000000000}"/>
          </ac:spMkLst>
        </pc:spChg>
        <pc:spChg chg="mod">
          <ac:chgData name="GOMEZ, Paula" userId="c93cf399-3ed7-4230-9282-8831e3fe5ae7" providerId="ADAL" clId="{D3AFA04A-6314-4AAC-BF9C-13BBB256F207}" dt="2023-06-05T09:17:33.324" v="0"/>
          <ac:spMkLst>
            <pc:docMk/>
            <pc:sldMasterMk cId="0" sldId="2147484864"/>
            <ac:spMk id="8" creationId="{00000000-0000-0000-0000-000000000000}"/>
          </ac:spMkLst>
        </pc:spChg>
        <pc:spChg chg="mod">
          <ac:chgData name="GOMEZ, Paula" userId="c93cf399-3ed7-4230-9282-8831e3fe5ae7" providerId="ADAL" clId="{D3AFA04A-6314-4AAC-BF9C-13BBB256F207}" dt="2023-06-05T09:17:33.324" v="0"/>
          <ac:spMkLst>
            <pc:docMk/>
            <pc:sldMasterMk cId="0" sldId="2147484864"/>
            <ac:spMk id="9" creationId="{00000000-0000-0000-0000-000000000000}"/>
          </ac:spMkLst>
        </pc:spChg>
        <pc:spChg chg="mod">
          <ac:chgData name="GOMEZ, Paula" userId="c93cf399-3ed7-4230-9282-8831e3fe5ae7" providerId="ADAL" clId="{D3AFA04A-6314-4AAC-BF9C-13BBB256F207}" dt="2023-06-05T09:17:33.324" v="0"/>
          <ac:spMkLst>
            <pc:docMk/>
            <pc:sldMasterMk cId="0" sldId="2147484864"/>
            <ac:spMk id="10" creationId="{00000000-0000-0000-0000-000000000000}"/>
          </ac:spMkLst>
        </pc:spChg>
        <pc:spChg chg="mod">
          <ac:chgData name="GOMEZ, Paula" userId="c93cf399-3ed7-4230-9282-8831e3fe5ae7" providerId="ADAL" clId="{D3AFA04A-6314-4AAC-BF9C-13BBB256F207}" dt="2023-06-05T09:17:33.324" v="0"/>
          <ac:spMkLst>
            <pc:docMk/>
            <pc:sldMasterMk cId="0" sldId="2147484864"/>
            <ac:spMk id="13" creationId="{00000000-0000-0000-0000-000000000000}"/>
          </ac:spMkLst>
        </pc:spChg>
        <pc:spChg chg="mod">
          <ac:chgData name="GOMEZ, Paula" userId="c93cf399-3ed7-4230-9282-8831e3fe5ae7" providerId="ADAL" clId="{D3AFA04A-6314-4AAC-BF9C-13BBB256F207}" dt="2023-06-05T09:17:33.324" v="0"/>
          <ac:spMkLst>
            <pc:docMk/>
            <pc:sldMasterMk cId="0" sldId="2147484864"/>
            <ac:spMk id="18" creationId="{A0FAE92C-C3F1-F57D-7F08-983C3AD2C92C}"/>
          </ac:spMkLst>
        </pc:spChg>
        <pc:picChg chg="mod">
          <ac:chgData name="GOMEZ, Paula" userId="c93cf399-3ed7-4230-9282-8831e3fe5ae7" providerId="ADAL" clId="{D3AFA04A-6314-4AAC-BF9C-13BBB256F207}" dt="2023-06-05T09:17:33.324" v="0"/>
          <ac:picMkLst>
            <pc:docMk/>
            <pc:sldMasterMk cId="0" sldId="2147484864"/>
            <ac:picMk id="2" creationId="{00000000-0000-0000-0000-000000000000}"/>
          </ac:picMkLst>
        </pc:picChg>
        <pc:picChg chg="mod">
          <ac:chgData name="GOMEZ, Paula" userId="c93cf399-3ed7-4230-9282-8831e3fe5ae7" providerId="ADAL" clId="{D3AFA04A-6314-4AAC-BF9C-13BBB256F207}" dt="2023-06-05T09:17:33.324" v="0"/>
          <ac:picMkLst>
            <pc:docMk/>
            <pc:sldMasterMk cId="0" sldId="2147484864"/>
            <ac:picMk id="3" creationId="{00000000-0000-0000-0000-000000000000}"/>
          </ac:picMkLst>
        </pc:picChg>
        <pc:picChg chg="mod">
          <ac:chgData name="GOMEZ, Paula" userId="c93cf399-3ed7-4230-9282-8831e3fe5ae7" providerId="ADAL" clId="{D3AFA04A-6314-4AAC-BF9C-13BBB256F207}" dt="2023-06-05T09:17:33.324" v="0"/>
          <ac:picMkLst>
            <pc:docMk/>
            <pc:sldMasterMk cId="0" sldId="2147484864"/>
            <ac:picMk id="4" creationId="{00000000-0000-0000-0000-000000000000}"/>
          </ac:picMkLst>
        </pc:picChg>
        <pc:sldLayoutChg chg="modSp">
          <pc:chgData name="GOMEZ, Paula" userId="c93cf399-3ed7-4230-9282-8831e3fe5ae7" providerId="ADAL" clId="{D3AFA04A-6314-4AAC-BF9C-13BBB256F207}" dt="2023-06-05T09:17:33.324" v="0"/>
          <pc:sldLayoutMkLst>
            <pc:docMk/>
            <pc:sldMasterMk cId="0" sldId="2147484864"/>
            <pc:sldLayoutMk cId="4260497216" sldId="2147484863"/>
          </pc:sldLayoutMkLst>
          <pc:spChg chg="mod">
            <ac:chgData name="GOMEZ, Paula" userId="c93cf399-3ed7-4230-9282-8831e3fe5ae7" providerId="ADAL" clId="{D3AFA04A-6314-4AAC-BF9C-13BBB256F207}" dt="2023-06-05T09:17:33.324" v="0"/>
            <ac:spMkLst>
              <pc:docMk/>
              <pc:sldMasterMk cId="0" sldId="2147484864"/>
              <pc:sldLayoutMk cId="4260497216" sldId="2147484863"/>
              <ac:spMk id="18" creationId="{D9EE59E4-3199-91D9-5F8A-0D2D27C29203}"/>
            </ac:spMkLst>
          </pc:spChg>
          <pc:spChg chg="mod">
            <ac:chgData name="GOMEZ, Paula" userId="c93cf399-3ed7-4230-9282-8831e3fe5ae7" providerId="ADAL" clId="{D3AFA04A-6314-4AAC-BF9C-13BBB256F207}" dt="2023-06-05T09:17:33.324" v="0"/>
            <ac:spMkLst>
              <pc:docMk/>
              <pc:sldMasterMk cId="0" sldId="2147484864"/>
              <pc:sldLayoutMk cId="4260497216" sldId="2147484863"/>
              <ac:spMk id="21" creationId="{A346A323-B686-47AE-9F9F-05A21B8FBEF6}"/>
            </ac:spMkLst>
          </pc:spChg>
          <pc:spChg chg="mod">
            <ac:chgData name="GOMEZ, Paula" userId="c93cf399-3ed7-4230-9282-8831e3fe5ae7" providerId="ADAL" clId="{D3AFA04A-6314-4AAC-BF9C-13BBB256F207}" dt="2023-06-05T09:17:33.324" v="0"/>
            <ac:spMkLst>
              <pc:docMk/>
              <pc:sldMasterMk cId="0" sldId="2147484864"/>
              <pc:sldLayoutMk cId="4260497216" sldId="2147484863"/>
              <ac:spMk id="22" creationId="{9074E302-9B2A-4DE0-8AF2-AC86AD2A96DB}"/>
            </ac:spMkLst>
          </pc:spChg>
          <pc:spChg chg="mod">
            <ac:chgData name="GOMEZ, Paula" userId="c93cf399-3ed7-4230-9282-8831e3fe5ae7" providerId="ADAL" clId="{D3AFA04A-6314-4AAC-BF9C-13BBB256F207}" dt="2023-06-05T09:17:33.324" v="0"/>
            <ac:spMkLst>
              <pc:docMk/>
              <pc:sldMasterMk cId="0" sldId="2147484864"/>
              <pc:sldLayoutMk cId="4260497216" sldId="2147484863"/>
              <ac:spMk id="162"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4260497216" sldId="2147484863"/>
              <ac:spMk id="164"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4260497216" sldId="2147484863"/>
              <ac:spMk id="166" creationId="{00000000-0000-0000-0000-000000000000}"/>
            </ac:spMkLst>
          </pc:spChg>
          <pc:picChg chg="mod">
            <ac:chgData name="GOMEZ, Paula" userId="c93cf399-3ed7-4230-9282-8831e3fe5ae7" providerId="ADAL" clId="{D3AFA04A-6314-4AAC-BF9C-13BBB256F207}" dt="2023-06-05T09:17:33.324" v="0"/>
            <ac:picMkLst>
              <pc:docMk/>
              <pc:sldMasterMk cId="0" sldId="2147484864"/>
              <pc:sldLayoutMk cId="4260497216" sldId="2147484863"/>
              <ac:picMk id="19"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4260497216" sldId="2147484863"/>
              <ac:picMk id="20"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4260497216" sldId="2147484863"/>
              <ac:picMk id="158"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4260497216" sldId="2147484863"/>
              <ac:picMk id="160"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4260497216" sldId="2147484863"/>
              <ac:picMk id="163"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64"/>
            <pc:sldLayoutMk cId="0" sldId="2147484865"/>
          </pc:sldLayoutMkLst>
          <pc:spChg chg="mod">
            <ac:chgData name="GOMEZ, Paula" userId="c93cf399-3ed7-4230-9282-8831e3fe5ae7" providerId="ADAL" clId="{D3AFA04A-6314-4AAC-BF9C-13BBB256F207}" dt="2023-06-05T09:17:33.324" v="0"/>
            <ac:spMkLst>
              <pc:docMk/>
              <pc:sldMasterMk cId="0" sldId="2147484864"/>
              <pc:sldLayoutMk cId="0" sldId="2147484865"/>
              <ac:spMk id="2" creationId="{4F7460AC-B81A-1EE1-E565-EFDF0B374DCE}"/>
            </ac:spMkLst>
          </pc:spChg>
          <pc:spChg chg="mod">
            <ac:chgData name="GOMEZ, Paula" userId="c93cf399-3ed7-4230-9282-8831e3fe5ae7" providerId="ADAL" clId="{D3AFA04A-6314-4AAC-BF9C-13BBB256F207}" dt="2023-06-05T09:17:33.324" v="0"/>
            <ac:spMkLst>
              <pc:docMk/>
              <pc:sldMasterMk cId="0" sldId="2147484864"/>
              <pc:sldLayoutMk cId="0" sldId="2147484865"/>
              <ac:spMk id="3" creationId="{B18B695A-9FC1-71BE-6318-BC89791D75DF}"/>
            </ac:spMkLst>
          </pc:spChg>
          <pc:spChg chg="mod">
            <ac:chgData name="GOMEZ, Paula" userId="c93cf399-3ed7-4230-9282-8831e3fe5ae7" providerId="ADAL" clId="{D3AFA04A-6314-4AAC-BF9C-13BBB256F207}" dt="2023-06-05T09:17:33.324" v="0"/>
            <ac:spMkLst>
              <pc:docMk/>
              <pc:sldMasterMk cId="0" sldId="2147484864"/>
              <pc:sldLayoutMk cId="0" sldId="2147484865"/>
              <ac:spMk id="4" creationId="{FCD1C648-EF26-9C80-2006-65C5D880A04C}"/>
            </ac:spMkLst>
          </pc:spChg>
          <pc:spChg chg="mod">
            <ac:chgData name="GOMEZ, Paula" userId="c93cf399-3ed7-4230-9282-8831e3fe5ae7" providerId="ADAL" clId="{D3AFA04A-6314-4AAC-BF9C-13BBB256F207}" dt="2023-06-05T09:17:33.324" v="0"/>
            <ac:spMkLst>
              <pc:docMk/>
              <pc:sldMasterMk cId="0" sldId="2147484864"/>
              <pc:sldLayoutMk cId="0" sldId="2147484865"/>
              <ac:spMk id="188"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0" sldId="2147484865"/>
              <ac:spMk id="191" creationId="{00000000-0000-0000-0000-000000000000}"/>
            </ac:spMkLst>
          </pc:spChg>
          <pc:picChg chg="mod">
            <ac:chgData name="GOMEZ, Paula" userId="c93cf399-3ed7-4230-9282-8831e3fe5ae7" providerId="ADAL" clId="{D3AFA04A-6314-4AAC-BF9C-13BBB256F207}" dt="2023-06-05T09:17:33.324" v="0"/>
            <ac:picMkLst>
              <pc:docMk/>
              <pc:sldMasterMk cId="0" sldId="2147484864"/>
              <pc:sldLayoutMk cId="0" sldId="2147484865"/>
              <ac:picMk id="185"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65"/>
              <ac:picMk id="186"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65"/>
              <ac:picMk id="187"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64"/>
            <pc:sldLayoutMk cId="0" sldId="2147484866"/>
          </pc:sldLayoutMkLst>
          <pc:spChg chg="mod">
            <ac:chgData name="GOMEZ, Paula" userId="c93cf399-3ed7-4230-9282-8831e3fe5ae7" providerId="ADAL" clId="{D3AFA04A-6314-4AAC-BF9C-13BBB256F207}" dt="2023-06-05T09:17:33.324" v="0"/>
            <ac:spMkLst>
              <pc:docMk/>
              <pc:sldMasterMk cId="0" sldId="2147484864"/>
              <pc:sldLayoutMk cId="0" sldId="2147484866"/>
              <ac:spMk id="2" creationId="{A346A323-B686-47AE-9F9F-05A21B8FBEF6}"/>
            </ac:spMkLst>
          </pc:spChg>
          <pc:spChg chg="mod">
            <ac:chgData name="GOMEZ, Paula" userId="c93cf399-3ed7-4230-9282-8831e3fe5ae7" providerId="ADAL" clId="{D3AFA04A-6314-4AAC-BF9C-13BBB256F207}" dt="2023-06-05T09:17:33.324" v="0"/>
            <ac:spMkLst>
              <pc:docMk/>
              <pc:sldMasterMk cId="0" sldId="2147484864"/>
              <pc:sldLayoutMk cId="0" sldId="2147484866"/>
              <ac:spMk id="3" creationId="{9074E302-9B2A-4DE0-8AF2-AC86AD2A96DB}"/>
            </ac:spMkLst>
          </pc:spChg>
          <pc:spChg chg="mod">
            <ac:chgData name="GOMEZ, Paula" userId="c93cf399-3ed7-4230-9282-8831e3fe5ae7" providerId="ADAL" clId="{D3AFA04A-6314-4AAC-BF9C-13BBB256F207}" dt="2023-06-05T09:17:33.324" v="0"/>
            <ac:spMkLst>
              <pc:docMk/>
              <pc:sldMasterMk cId="0" sldId="2147484864"/>
              <pc:sldLayoutMk cId="0" sldId="2147484866"/>
              <ac:spMk id="20"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0" sldId="2147484866"/>
              <ac:spMk id="24"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0" sldId="2147484866"/>
              <ac:spMk id="29"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0" sldId="2147484866"/>
              <ac:spMk id="30" creationId="{00000000-0000-0000-0000-000000000000}"/>
            </ac:spMkLst>
          </pc:spChg>
          <pc:picChg chg="mod">
            <ac:chgData name="GOMEZ, Paula" userId="c93cf399-3ed7-4230-9282-8831e3fe5ae7" providerId="ADAL" clId="{D3AFA04A-6314-4AAC-BF9C-13BBB256F207}" dt="2023-06-05T09:17:33.324" v="0"/>
            <ac:picMkLst>
              <pc:docMk/>
              <pc:sldMasterMk cId="0" sldId="2147484864"/>
              <pc:sldLayoutMk cId="0" sldId="2147484866"/>
              <ac:picMk id="4"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66"/>
              <ac:picMk id="5"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66"/>
              <ac:picMk id="21"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66"/>
              <ac:picMk id="27"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64"/>
            <pc:sldLayoutMk cId="0" sldId="2147484867"/>
          </pc:sldLayoutMkLst>
          <pc:spChg chg="mod">
            <ac:chgData name="GOMEZ, Paula" userId="c93cf399-3ed7-4230-9282-8831e3fe5ae7" providerId="ADAL" clId="{D3AFA04A-6314-4AAC-BF9C-13BBB256F207}" dt="2023-06-05T09:17:33.324" v="0"/>
            <ac:spMkLst>
              <pc:docMk/>
              <pc:sldMasterMk cId="0" sldId="2147484864"/>
              <pc:sldLayoutMk cId="0" sldId="2147484867"/>
              <ac:spMk id="4" creationId="{D9EE59E4-3199-91D9-5F8A-0D2D27C29203}"/>
            </ac:spMkLst>
          </pc:spChg>
          <pc:spChg chg="mod">
            <ac:chgData name="GOMEZ, Paula" userId="c93cf399-3ed7-4230-9282-8831e3fe5ae7" providerId="ADAL" clId="{D3AFA04A-6314-4AAC-BF9C-13BBB256F207}" dt="2023-06-05T09:17:33.324" v="0"/>
            <ac:spMkLst>
              <pc:docMk/>
              <pc:sldMasterMk cId="0" sldId="2147484864"/>
              <pc:sldLayoutMk cId="0" sldId="2147484867"/>
              <ac:spMk id="12" creationId="{A346A323-B686-47AE-9F9F-05A21B8FBEF6}"/>
            </ac:spMkLst>
          </pc:spChg>
          <pc:spChg chg="mod">
            <ac:chgData name="GOMEZ, Paula" userId="c93cf399-3ed7-4230-9282-8831e3fe5ae7" providerId="ADAL" clId="{D3AFA04A-6314-4AAC-BF9C-13BBB256F207}" dt="2023-06-05T09:17:33.324" v="0"/>
            <ac:spMkLst>
              <pc:docMk/>
              <pc:sldMasterMk cId="0" sldId="2147484864"/>
              <pc:sldLayoutMk cId="0" sldId="2147484867"/>
              <ac:spMk id="13" creationId="{9074E302-9B2A-4DE0-8AF2-AC86AD2A96DB}"/>
            </ac:spMkLst>
          </pc:spChg>
          <pc:spChg chg="mod">
            <ac:chgData name="GOMEZ, Paula" userId="c93cf399-3ed7-4230-9282-8831e3fe5ae7" providerId="ADAL" clId="{D3AFA04A-6314-4AAC-BF9C-13BBB256F207}" dt="2023-06-05T09:17:33.324" v="0"/>
            <ac:spMkLst>
              <pc:docMk/>
              <pc:sldMasterMk cId="0" sldId="2147484864"/>
              <pc:sldLayoutMk cId="0" sldId="2147484867"/>
              <ac:spMk id="41"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0" sldId="2147484867"/>
              <ac:spMk id="44"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0" sldId="2147484867"/>
              <ac:spMk id="45" creationId="{00000000-0000-0000-0000-000000000000}"/>
            </ac:spMkLst>
          </pc:spChg>
          <pc:picChg chg="mod">
            <ac:chgData name="GOMEZ, Paula" userId="c93cf399-3ed7-4230-9282-8831e3fe5ae7" providerId="ADAL" clId="{D3AFA04A-6314-4AAC-BF9C-13BBB256F207}" dt="2023-06-05T09:17:33.324" v="0"/>
            <ac:picMkLst>
              <pc:docMk/>
              <pc:sldMasterMk cId="0" sldId="2147484864"/>
              <pc:sldLayoutMk cId="0" sldId="2147484867"/>
              <ac:picMk id="11"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67"/>
              <ac:picMk id="14"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67"/>
              <ac:picMk id="38"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64"/>
            <pc:sldLayoutMk cId="0" sldId="2147484869"/>
          </pc:sldLayoutMkLst>
          <pc:spChg chg="mod">
            <ac:chgData name="GOMEZ, Paula" userId="c93cf399-3ed7-4230-9282-8831e3fe5ae7" providerId="ADAL" clId="{D3AFA04A-6314-4AAC-BF9C-13BBB256F207}" dt="2023-06-05T09:17:33.324" v="0"/>
            <ac:spMkLst>
              <pc:docMk/>
              <pc:sldMasterMk cId="0" sldId="2147484864"/>
              <pc:sldLayoutMk cId="0" sldId="2147484869"/>
              <ac:spMk id="2" creationId="{E3780909-701B-FC7A-0858-1C207F399A40}"/>
            </ac:spMkLst>
          </pc:spChg>
          <pc:spChg chg="mod">
            <ac:chgData name="GOMEZ, Paula" userId="c93cf399-3ed7-4230-9282-8831e3fe5ae7" providerId="ADAL" clId="{D3AFA04A-6314-4AAC-BF9C-13BBB256F207}" dt="2023-06-05T09:17:33.324" v="0"/>
            <ac:spMkLst>
              <pc:docMk/>
              <pc:sldMasterMk cId="0" sldId="2147484864"/>
              <pc:sldLayoutMk cId="0" sldId="2147484869"/>
              <ac:spMk id="3" creationId="{1B927CAB-DB7F-2681-E088-67506C8586A4}"/>
            </ac:spMkLst>
          </pc:spChg>
          <pc:spChg chg="mod">
            <ac:chgData name="GOMEZ, Paula" userId="c93cf399-3ed7-4230-9282-8831e3fe5ae7" providerId="ADAL" clId="{D3AFA04A-6314-4AAC-BF9C-13BBB256F207}" dt="2023-06-05T09:17:33.324" v="0"/>
            <ac:spMkLst>
              <pc:docMk/>
              <pc:sldMasterMk cId="0" sldId="2147484864"/>
              <pc:sldLayoutMk cId="0" sldId="2147484869"/>
              <ac:spMk id="4" creationId="{4D5D05D8-475C-6565-25D0-6530D4837085}"/>
            </ac:spMkLst>
          </pc:spChg>
          <pc:spChg chg="mod">
            <ac:chgData name="GOMEZ, Paula" userId="c93cf399-3ed7-4230-9282-8831e3fe5ae7" providerId="ADAL" clId="{D3AFA04A-6314-4AAC-BF9C-13BBB256F207}" dt="2023-06-05T09:17:33.324" v="0"/>
            <ac:spMkLst>
              <pc:docMk/>
              <pc:sldMasterMk cId="0" sldId="2147484864"/>
              <pc:sldLayoutMk cId="0" sldId="2147484869"/>
              <ac:spMk id="63"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0" sldId="2147484869"/>
              <ac:spMk id="66"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0" sldId="2147484869"/>
              <ac:spMk id="67"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0" sldId="2147484869"/>
              <ac:spMk id="68"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0" sldId="2147484869"/>
              <ac:spMk id="69" creationId="{00000000-0000-0000-0000-000000000000}"/>
            </ac:spMkLst>
          </pc:spChg>
          <pc:picChg chg="mod">
            <ac:chgData name="GOMEZ, Paula" userId="c93cf399-3ed7-4230-9282-8831e3fe5ae7" providerId="ADAL" clId="{D3AFA04A-6314-4AAC-BF9C-13BBB256F207}" dt="2023-06-05T09:17:33.324" v="0"/>
            <ac:picMkLst>
              <pc:docMk/>
              <pc:sldMasterMk cId="0" sldId="2147484864"/>
              <pc:sldLayoutMk cId="0" sldId="2147484869"/>
              <ac:picMk id="60"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69"/>
              <ac:picMk id="61"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69"/>
              <ac:picMk id="62"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64"/>
            <pc:sldLayoutMk cId="0" sldId="2147484870"/>
          </pc:sldLayoutMkLst>
          <pc:spChg chg="mod">
            <ac:chgData name="GOMEZ, Paula" userId="c93cf399-3ed7-4230-9282-8831e3fe5ae7" providerId="ADAL" clId="{D3AFA04A-6314-4AAC-BF9C-13BBB256F207}" dt="2023-06-05T09:17:33.324" v="0"/>
            <ac:spMkLst>
              <pc:docMk/>
              <pc:sldMasterMk cId="0" sldId="2147484864"/>
              <pc:sldLayoutMk cId="0" sldId="2147484870"/>
              <ac:spMk id="2" creationId="{5569CA69-5B5C-1FF8-FAB5-A40AFE3166D3}"/>
            </ac:spMkLst>
          </pc:spChg>
          <pc:spChg chg="mod">
            <ac:chgData name="GOMEZ, Paula" userId="c93cf399-3ed7-4230-9282-8831e3fe5ae7" providerId="ADAL" clId="{D3AFA04A-6314-4AAC-BF9C-13BBB256F207}" dt="2023-06-05T09:17:33.324" v="0"/>
            <ac:spMkLst>
              <pc:docMk/>
              <pc:sldMasterMk cId="0" sldId="2147484864"/>
              <pc:sldLayoutMk cId="0" sldId="2147484870"/>
              <ac:spMk id="3" creationId="{0984D123-B4CE-17D1-A2F6-EC9C0D4B4374}"/>
            </ac:spMkLst>
          </pc:spChg>
          <pc:spChg chg="mod">
            <ac:chgData name="GOMEZ, Paula" userId="c93cf399-3ed7-4230-9282-8831e3fe5ae7" providerId="ADAL" clId="{D3AFA04A-6314-4AAC-BF9C-13BBB256F207}" dt="2023-06-05T09:17:33.324" v="0"/>
            <ac:spMkLst>
              <pc:docMk/>
              <pc:sldMasterMk cId="0" sldId="2147484864"/>
              <pc:sldLayoutMk cId="0" sldId="2147484870"/>
              <ac:spMk id="4" creationId="{3070BC6E-D709-DC16-33D9-970FFF27AD85}"/>
            </ac:spMkLst>
          </pc:spChg>
          <pc:spChg chg="mod">
            <ac:chgData name="GOMEZ, Paula" userId="c93cf399-3ed7-4230-9282-8831e3fe5ae7" providerId="ADAL" clId="{D3AFA04A-6314-4AAC-BF9C-13BBB256F207}" dt="2023-06-05T09:17:33.324" v="0"/>
            <ac:spMkLst>
              <pc:docMk/>
              <pc:sldMasterMk cId="0" sldId="2147484864"/>
              <pc:sldLayoutMk cId="0" sldId="2147484870"/>
              <ac:spMk id="80"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0" sldId="2147484870"/>
              <ac:spMk id="83"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0" sldId="2147484870"/>
              <ac:spMk id="84"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0" sldId="2147484870"/>
              <ac:spMk id="85"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0" sldId="2147484870"/>
              <ac:spMk id="86" creationId="{00000000-0000-0000-0000-000000000000}"/>
            </ac:spMkLst>
          </pc:spChg>
          <pc:picChg chg="mod">
            <ac:chgData name="GOMEZ, Paula" userId="c93cf399-3ed7-4230-9282-8831e3fe5ae7" providerId="ADAL" clId="{D3AFA04A-6314-4AAC-BF9C-13BBB256F207}" dt="2023-06-05T09:17:33.324" v="0"/>
            <ac:picMkLst>
              <pc:docMk/>
              <pc:sldMasterMk cId="0" sldId="2147484864"/>
              <pc:sldLayoutMk cId="0" sldId="2147484870"/>
              <ac:picMk id="77"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70"/>
              <ac:picMk id="78"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70"/>
              <ac:picMk id="79"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64"/>
            <pc:sldLayoutMk cId="0" sldId="2147484871"/>
          </pc:sldLayoutMkLst>
          <pc:spChg chg="mod">
            <ac:chgData name="GOMEZ, Paula" userId="c93cf399-3ed7-4230-9282-8831e3fe5ae7" providerId="ADAL" clId="{D3AFA04A-6314-4AAC-BF9C-13BBB256F207}" dt="2023-06-05T09:17:33.324" v="0"/>
            <ac:spMkLst>
              <pc:docMk/>
              <pc:sldMasterMk cId="0" sldId="2147484864"/>
              <pc:sldLayoutMk cId="0" sldId="2147484871"/>
              <ac:spMk id="2" creationId="{359051C8-F6F3-1726-09B1-5B1DDD4537B9}"/>
            </ac:spMkLst>
          </pc:spChg>
          <pc:spChg chg="mod">
            <ac:chgData name="GOMEZ, Paula" userId="c93cf399-3ed7-4230-9282-8831e3fe5ae7" providerId="ADAL" clId="{D3AFA04A-6314-4AAC-BF9C-13BBB256F207}" dt="2023-06-05T09:17:33.324" v="0"/>
            <ac:spMkLst>
              <pc:docMk/>
              <pc:sldMasterMk cId="0" sldId="2147484864"/>
              <pc:sldLayoutMk cId="0" sldId="2147484871"/>
              <ac:spMk id="3" creationId="{34699903-0C45-021A-7397-2C341E59A02D}"/>
            </ac:spMkLst>
          </pc:spChg>
          <pc:spChg chg="mod">
            <ac:chgData name="GOMEZ, Paula" userId="c93cf399-3ed7-4230-9282-8831e3fe5ae7" providerId="ADAL" clId="{D3AFA04A-6314-4AAC-BF9C-13BBB256F207}" dt="2023-06-05T09:17:33.324" v="0"/>
            <ac:spMkLst>
              <pc:docMk/>
              <pc:sldMasterMk cId="0" sldId="2147484864"/>
              <pc:sldLayoutMk cId="0" sldId="2147484871"/>
              <ac:spMk id="4" creationId="{72B2EBFB-DFE7-E754-4A22-9EF322FACEAA}"/>
            </ac:spMkLst>
          </pc:spChg>
          <pc:spChg chg="mod">
            <ac:chgData name="GOMEZ, Paula" userId="c93cf399-3ed7-4230-9282-8831e3fe5ae7" providerId="ADAL" clId="{D3AFA04A-6314-4AAC-BF9C-13BBB256F207}" dt="2023-06-05T09:17:33.324" v="0"/>
            <ac:spMkLst>
              <pc:docMk/>
              <pc:sldMasterMk cId="0" sldId="2147484864"/>
              <pc:sldLayoutMk cId="0" sldId="2147484871"/>
              <ac:spMk id="97"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0" sldId="2147484871"/>
              <ac:spMk id="100"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0" sldId="2147484871"/>
              <ac:spMk id="101"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0" sldId="2147484871"/>
              <ac:spMk id="102"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0" sldId="2147484871"/>
              <ac:spMk id="103" creationId="{00000000-0000-0000-0000-000000000000}"/>
            </ac:spMkLst>
          </pc:spChg>
          <pc:picChg chg="mod">
            <ac:chgData name="GOMEZ, Paula" userId="c93cf399-3ed7-4230-9282-8831e3fe5ae7" providerId="ADAL" clId="{D3AFA04A-6314-4AAC-BF9C-13BBB256F207}" dt="2023-06-05T09:17:33.324" v="0"/>
            <ac:picMkLst>
              <pc:docMk/>
              <pc:sldMasterMk cId="0" sldId="2147484864"/>
              <pc:sldLayoutMk cId="0" sldId="2147484871"/>
              <ac:picMk id="94"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71"/>
              <ac:picMk id="95"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71"/>
              <ac:picMk id="96"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64"/>
            <pc:sldLayoutMk cId="0" sldId="2147484872"/>
          </pc:sldLayoutMkLst>
          <pc:spChg chg="mod">
            <ac:chgData name="GOMEZ, Paula" userId="c93cf399-3ed7-4230-9282-8831e3fe5ae7" providerId="ADAL" clId="{D3AFA04A-6314-4AAC-BF9C-13BBB256F207}" dt="2023-06-05T09:17:33.324" v="0"/>
            <ac:spMkLst>
              <pc:docMk/>
              <pc:sldMasterMk cId="0" sldId="2147484864"/>
              <pc:sldLayoutMk cId="0" sldId="2147484872"/>
              <ac:spMk id="2" creationId="{32FF4CAB-4AF7-F0BE-0388-F92135BC8E3B}"/>
            </ac:spMkLst>
          </pc:spChg>
          <pc:spChg chg="mod">
            <ac:chgData name="GOMEZ, Paula" userId="c93cf399-3ed7-4230-9282-8831e3fe5ae7" providerId="ADAL" clId="{D3AFA04A-6314-4AAC-BF9C-13BBB256F207}" dt="2023-06-05T09:17:33.324" v="0"/>
            <ac:spMkLst>
              <pc:docMk/>
              <pc:sldMasterMk cId="0" sldId="2147484864"/>
              <pc:sldLayoutMk cId="0" sldId="2147484872"/>
              <ac:spMk id="3" creationId="{014C73E2-915E-FDB1-D609-8AFCA45C1875}"/>
            </ac:spMkLst>
          </pc:spChg>
          <pc:spChg chg="mod">
            <ac:chgData name="GOMEZ, Paula" userId="c93cf399-3ed7-4230-9282-8831e3fe5ae7" providerId="ADAL" clId="{D3AFA04A-6314-4AAC-BF9C-13BBB256F207}" dt="2023-06-05T09:17:33.324" v="0"/>
            <ac:spMkLst>
              <pc:docMk/>
              <pc:sldMasterMk cId="0" sldId="2147484864"/>
              <pc:sldLayoutMk cId="0" sldId="2147484872"/>
              <ac:spMk id="4" creationId="{DB0FFC63-F262-B877-D29C-603915174DF3}"/>
            </ac:spMkLst>
          </pc:spChg>
          <pc:spChg chg="mod">
            <ac:chgData name="GOMEZ, Paula" userId="c93cf399-3ed7-4230-9282-8831e3fe5ae7" providerId="ADAL" clId="{D3AFA04A-6314-4AAC-BF9C-13BBB256F207}" dt="2023-06-05T09:17:33.324" v="0"/>
            <ac:spMkLst>
              <pc:docMk/>
              <pc:sldMasterMk cId="0" sldId="2147484864"/>
              <pc:sldLayoutMk cId="0" sldId="2147484872"/>
              <ac:spMk id="113"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0" sldId="2147484872"/>
              <ac:spMk id="116"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0" sldId="2147484872"/>
              <ac:spMk id="117" creationId="{00000000-0000-0000-0000-000000000000}"/>
            </ac:spMkLst>
          </pc:spChg>
          <pc:picChg chg="mod">
            <ac:chgData name="GOMEZ, Paula" userId="c93cf399-3ed7-4230-9282-8831e3fe5ae7" providerId="ADAL" clId="{D3AFA04A-6314-4AAC-BF9C-13BBB256F207}" dt="2023-06-05T09:17:33.324" v="0"/>
            <ac:picMkLst>
              <pc:docMk/>
              <pc:sldMasterMk cId="0" sldId="2147484864"/>
              <pc:sldLayoutMk cId="0" sldId="2147484872"/>
              <ac:picMk id="111"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72"/>
              <ac:picMk id="112"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72"/>
              <ac:picMk id="119"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64"/>
            <pc:sldLayoutMk cId="0" sldId="2147484873"/>
          </pc:sldLayoutMkLst>
          <pc:spChg chg="mod">
            <ac:chgData name="GOMEZ, Paula" userId="c93cf399-3ed7-4230-9282-8831e3fe5ae7" providerId="ADAL" clId="{D3AFA04A-6314-4AAC-BF9C-13BBB256F207}" dt="2023-06-05T09:17:33.324" v="0"/>
            <ac:spMkLst>
              <pc:docMk/>
              <pc:sldMasterMk cId="0" sldId="2147484864"/>
              <pc:sldLayoutMk cId="0" sldId="2147484873"/>
              <ac:spMk id="2" creationId="{AC3524CA-867D-F4DA-2FF3-7E7B40CA39D3}"/>
            </ac:spMkLst>
          </pc:spChg>
          <pc:spChg chg="mod">
            <ac:chgData name="GOMEZ, Paula" userId="c93cf399-3ed7-4230-9282-8831e3fe5ae7" providerId="ADAL" clId="{D3AFA04A-6314-4AAC-BF9C-13BBB256F207}" dt="2023-06-05T09:17:33.324" v="0"/>
            <ac:spMkLst>
              <pc:docMk/>
              <pc:sldMasterMk cId="0" sldId="2147484864"/>
              <pc:sldLayoutMk cId="0" sldId="2147484873"/>
              <ac:spMk id="3" creationId="{000BDCCE-2064-BBFF-61B1-DC42C635BC46}"/>
            </ac:spMkLst>
          </pc:spChg>
          <pc:spChg chg="mod">
            <ac:chgData name="GOMEZ, Paula" userId="c93cf399-3ed7-4230-9282-8831e3fe5ae7" providerId="ADAL" clId="{D3AFA04A-6314-4AAC-BF9C-13BBB256F207}" dt="2023-06-05T09:17:33.324" v="0"/>
            <ac:spMkLst>
              <pc:docMk/>
              <pc:sldMasterMk cId="0" sldId="2147484864"/>
              <pc:sldLayoutMk cId="0" sldId="2147484873"/>
              <ac:spMk id="4" creationId="{7206617D-A971-FA63-7965-1FFC22EBDC5E}"/>
            </ac:spMkLst>
          </pc:spChg>
          <pc:spChg chg="mod">
            <ac:chgData name="GOMEZ, Paula" userId="c93cf399-3ed7-4230-9282-8831e3fe5ae7" providerId="ADAL" clId="{D3AFA04A-6314-4AAC-BF9C-13BBB256F207}" dt="2023-06-05T09:17:33.324" v="0"/>
            <ac:spMkLst>
              <pc:docMk/>
              <pc:sldMasterMk cId="0" sldId="2147484864"/>
              <pc:sldLayoutMk cId="0" sldId="2147484873"/>
              <ac:spMk id="144" creationId="{00000000-0000-0000-0000-000000000000}"/>
            </ac:spMkLst>
          </pc:spChg>
          <pc:picChg chg="mod">
            <ac:chgData name="GOMEZ, Paula" userId="c93cf399-3ed7-4230-9282-8831e3fe5ae7" providerId="ADAL" clId="{D3AFA04A-6314-4AAC-BF9C-13BBB256F207}" dt="2023-06-05T09:17:33.324" v="0"/>
            <ac:picMkLst>
              <pc:docMk/>
              <pc:sldMasterMk cId="0" sldId="2147484864"/>
              <pc:sldLayoutMk cId="0" sldId="2147484873"/>
              <ac:picMk id="141"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73"/>
              <ac:picMk id="142"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73"/>
              <ac:picMk id="143"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64"/>
            <pc:sldLayoutMk cId="0" sldId="2147484874"/>
          </pc:sldLayoutMkLst>
          <pc:spChg chg="mod">
            <ac:chgData name="GOMEZ, Paula" userId="c93cf399-3ed7-4230-9282-8831e3fe5ae7" providerId="ADAL" clId="{D3AFA04A-6314-4AAC-BF9C-13BBB256F207}" dt="2023-06-05T09:17:33.324" v="0"/>
            <ac:spMkLst>
              <pc:docMk/>
              <pc:sldMasterMk cId="0" sldId="2147484864"/>
              <pc:sldLayoutMk cId="0" sldId="2147484874"/>
              <ac:spMk id="2" creationId="{A3C5A06E-DDA7-936E-E1BD-825DF5B41ABE}"/>
            </ac:spMkLst>
          </pc:spChg>
          <pc:spChg chg="mod">
            <ac:chgData name="GOMEZ, Paula" userId="c93cf399-3ed7-4230-9282-8831e3fe5ae7" providerId="ADAL" clId="{D3AFA04A-6314-4AAC-BF9C-13BBB256F207}" dt="2023-06-05T09:17:33.324" v="0"/>
            <ac:spMkLst>
              <pc:docMk/>
              <pc:sldMasterMk cId="0" sldId="2147484864"/>
              <pc:sldLayoutMk cId="0" sldId="2147484874"/>
              <ac:spMk id="3" creationId="{249C16FD-8AC3-A71A-97FE-47054248E160}"/>
            </ac:spMkLst>
          </pc:spChg>
          <pc:spChg chg="mod">
            <ac:chgData name="GOMEZ, Paula" userId="c93cf399-3ed7-4230-9282-8831e3fe5ae7" providerId="ADAL" clId="{D3AFA04A-6314-4AAC-BF9C-13BBB256F207}" dt="2023-06-05T09:17:33.324" v="0"/>
            <ac:spMkLst>
              <pc:docMk/>
              <pc:sldMasterMk cId="0" sldId="2147484864"/>
              <pc:sldLayoutMk cId="0" sldId="2147484874"/>
              <ac:spMk id="4" creationId="{D9BB20E7-5201-FC7C-97B1-448D47F531D9}"/>
            </ac:spMkLst>
          </pc:spChg>
          <pc:spChg chg="mod">
            <ac:chgData name="GOMEZ, Paula" userId="c93cf399-3ed7-4230-9282-8831e3fe5ae7" providerId="ADAL" clId="{D3AFA04A-6314-4AAC-BF9C-13BBB256F207}" dt="2023-06-05T09:17:33.324" v="0"/>
            <ac:spMkLst>
              <pc:docMk/>
              <pc:sldMasterMk cId="0" sldId="2147484864"/>
              <pc:sldLayoutMk cId="0" sldId="2147484874"/>
              <ac:spMk id="154"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0" sldId="2147484874"/>
              <ac:spMk id="158"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0" sldId="2147484874"/>
              <ac:spMk id="161"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0" sldId="2147484874"/>
              <ac:spMk id="164" creationId="{00000000-0000-0000-0000-000000000000}"/>
            </ac:spMkLst>
          </pc:spChg>
          <pc:picChg chg="mod">
            <ac:chgData name="GOMEZ, Paula" userId="c93cf399-3ed7-4230-9282-8831e3fe5ae7" providerId="ADAL" clId="{D3AFA04A-6314-4AAC-BF9C-13BBB256F207}" dt="2023-06-05T09:17:33.324" v="0"/>
            <ac:picMkLst>
              <pc:docMk/>
              <pc:sldMasterMk cId="0" sldId="2147484864"/>
              <pc:sldLayoutMk cId="0" sldId="2147484874"/>
              <ac:picMk id="155"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74"/>
              <ac:picMk id="156"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74"/>
              <ac:picMk id="157"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74"/>
              <ac:picMk id="162"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64"/>
            <pc:sldLayoutMk cId="0" sldId="2147484875"/>
          </pc:sldLayoutMkLst>
          <pc:spChg chg="mod">
            <ac:chgData name="GOMEZ, Paula" userId="c93cf399-3ed7-4230-9282-8831e3fe5ae7" providerId="ADAL" clId="{D3AFA04A-6314-4AAC-BF9C-13BBB256F207}" dt="2023-06-05T09:17:33.324" v="0"/>
            <ac:spMkLst>
              <pc:docMk/>
              <pc:sldMasterMk cId="0" sldId="2147484864"/>
              <pc:sldLayoutMk cId="0" sldId="2147484875"/>
              <ac:spMk id="2" creationId="{EC696BBF-A7CD-CC7A-FE7F-84E12CB22A82}"/>
            </ac:spMkLst>
          </pc:spChg>
          <pc:spChg chg="mod">
            <ac:chgData name="GOMEZ, Paula" userId="c93cf399-3ed7-4230-9282-8831e3fe5ae7" providerId="ADAL" clId="{D3AFA04A-6314-4AAC-BF9C-13BBB256F207}" dt="2023-06-05T09:17:33.324" v="0"/>
            <ac:spMkLst>
              <pc:docMk/>
              <pc:sldMasterMk cId="0" sldId="2147484864"/>
              <pc:sldLayoutMk cId="0" sldId="2147484875"/>
              <ac:spMk id="3" creationId="{071E930D-CCEC-5C7D-F5A5-EE9F2FB64853}"/>
            </ac:spMkLst>
          </pc:spChg>
          <pc:spChg chg="mod">
            <ac:chgData name="GOMEZ, Paula" userId="c93cf399-3ed7-4230-9282-8831e3fe5ae7" providerId="ADAL" clId="{D3AFA04A-6314-4AAC-BF9C-13BBB256F207}" dt="2023-06-05T09:17:33.324" v="0"/>
            <ac:spMkLst>
              <pc:docMk/>
              <pc:sldMasterMk cId="0" sldId="2147484864"/>
              <pc:sldLayoutMk cId="0" sldId="2147484875"/>
              <ac:spMk id="4" creationId="{8355DF0E-9765-137E-BB2B-F15C598E1EF9}"/>
            </ac:spMkLst>
          </pc:spChg>
          <pc:spChg chg="mod">
            <ac:chgData name="GOMEZ, Paula" userId="c93cf399-3ed7-4230-9282-8831e3fe5ae7" providerId="ADAL" clId="{D3AFA04A-6314-4AAC-BF9C-13BBB256F207}" dt="2023-06-05T09:17:33.324" v="0"/>
            <ac:spMkLst>
              <pc:docMk/>
              <pc:sldMasterMk cId="0" sldId="2147484864"/>
              <pc:sldLayoutMk cId="0" sldId="2147484875"/>
              <ac:spMk id="174"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0" sldId="2147484875"/>
              <ac:spMk id="177" creationId="{00000000-0000-0000-0000-000000000000}"/>
            </ac:spMkLst>
          </pc:spChg>
          <pc:picChg chg="mod">
            <ac:chgData name="GOMEZ, Paula" userId="c93cf399-3ed7-4230-9282-8831e3fe5ae7" providerId="ADAL" clId="{D3AFA04A-6314-4AAC-BF9C-13BBB256F207}" dt="2023-06-05T09:17:33.324" v="0"/>
            <ac:picMkLst>
              <pc:docMk/>
              <pc:sldMasterMk cId="0" sldId="2147484864"/>
              <pc:sldLayoutMk cId="0" sldId="2147484875"/>
              <ac:picMk id="171"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75"/>
              <ac:picMk id="172"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75"/>
              <ac:picMk id="173"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64"/>
            <pc:sldLayoutMk cId="0" sldId="2147484876"/>
          </pc:sldLayoutMkLst>
          <pc:spChg chg="mod">
            <ac:chgData name="GOMEZ, Paula" userId="c93cf399-3ed7-4230-9282-8831e3fe5ae7" providerId="ADAL" clId="{D3AFA04A-6314-4AAC-BF9C-13BBB256F207}" dt="2023-06-05T09:17:33.324" v="0"/>
            <ac:spMkLst>
              <pc:docMk/>
              <pc:sldMasterMk cId="0" sldId="2147484864"/>
              <pc:sldLayoutMk cId="0" sldId="2147484876"/>
              <ac:spMk id="11" creationId="{D9EE59E4-3199-91D9-5F8A-0D2D27C29203}"/>
            </ac:spMkLst>
          </pc:spChg>
          <pc:spChg chg="mod">
            <ac:chgData name="GOMEZ, Paula" userId="c93cf399-3ed7-4230-9282-8831e3fe5ae7" providerId="ADAL" clId="{D3AFA04A-6314-4AAC-BF9C-13BBB256F207}" dt="2023-06-05T09:17:33.324" v="0"/>
            <ac:spMkLst>
              <pc:docMk/>
              <pc:sldMasterMk cId="0" sldId="2147484864"/>
              <pc:sldLayoutMk cId="0" sldId="2147484876"/>
              <ac:spMk id="13" creationId="{A346A323-B686-47AE-9F9F-05A21B8FBEF6}"/>
            </ac:spMkLst>
          </pc:spChg>
          <pc:spChg chg="mod">
            <ac:chgData name="GOMEZ, Paula" userId="c93cf399-3ed7-4230-9282-8831e3fe5ae7" providerId="ADAL" clId="{D3AFA04A-6314-4AAC-BF9C-13BBB256F207}" dt="2023-06-05T09:17:33.324" v="0"/>
            <ac:spMkLst>
              <pc:docMk/>
              <pc:sldMasterMk cId="0" sldId="2147484864"/>
              <pc:sldLayoutMk cId="0" sldId="2147484876"/>
              <ac:spMk id="14" creationId="{9074E302-9B2A-4DE0-8AF2-AC86AD2A96DB}"/>
            </ac:spMkLst>
          </pc:spChg>
          <pc:spChg chg="mod">
            <ac:chgData name="GOMEZ, Paula" userId="c93cf399-3ed7-4230-9282-8831e3fe5ae7" providerId="ADAL" clId="{D3AFA04A-6314-4AAC-BF9C-13BBB256F207}" dt="2023-06-05T09:17:33.324" v="0"/>
            <ac:spMkLst>
              <pc:docMk/>
              <pc:sldMasterMk cId="0" sldId="2147484864"/>
              <pc:sldLayoutMk cId="0" sldId="2147484876"/>
              <ac:spMk id="205"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0" sldId="2147484876"/>
              <ac:spMk id="206" creationId="{00000000-0000-0000-0000-000000000000}"/>
            </ac:spMkLst>
          </pc:spChg>
          <pc:picChg chg="mod">
            <ac:chgData name="GOMEZ, Paula" userId="c93cf399-3ed7-4230-9282-8831e3fe5ae7" providerId="ADAL" clId="{D3AFA04A-6314-4AAC-BF9C-13BBB256F207}" dt="2023-06-05T09:17:33.324" v="0"/>
            <ac:picMkLst>
              <pc:docMk/>
              <pc:sldMasterMk cId="0" sldId="2147484864"/>
              <pc:sldLayoutMk cId="0" sldId="2147484876"/>
              <ac:picMk id="12"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76"/>
              <ac:picMk id="15"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76"/>
              <ac:picMk id="199"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64"/>
            <pc:sldLayoutMk cId="0" sldId="2147484877"/>
          </pc:sldLayoutMkLst>
          <pc:spChg chg="mod">
            <ac:chgData name="GOMEZ, Paula" userId="c93cf399-3ed7-4230-9282-8831e3fe5ae7" providerId="ADAL" clId="{D3AFA04A-6314-4AAC-BF9C-13BBB256F207}" dt="2023-06-05T09:17:33.324" v="0"/>
            <ac:spMkLst>
              <pc:docMk/>
              <pc:sldMasterMk cId="0" sldId="2147484864"/>
              <pc:sldLayoutMk cId="0" sldId="2147484877"/>
              <ac:spMk id="13" creationId="{D9EE59E4-3199-91D9-5F8A-0D2D27C29203}"/>
            </ac:spMkLst>
          </pc:spChg>
          <pc:spChg chg="mod">
            <ac:chgData name="GOMEZ, Paula" userId="c93cf399-3ed7-4230-9282-8831e3fe5ae7" providerId="ADAL" clId="{D3AFA04A-6314-4AAC-BF9C-13BBB256F207}" dt="2023-06-05T09:17:33.324" v="0"/>
            <ac:spMkLst>
              <pc:docMk/>
              <pc:sldMasterMk cId="0" sldId="2147484864"/>
              <pc:sldLayoutMk cId="0" sldId="2147484877"/>
              <ac:spMk id="15" creationId="{A346A323-B686-47AE-9F9F-05A21B8FBEF6}"/>
            </ac:spMkLst>
          </pc:spChg>
          <pc:spChg chg="mod">
            <ac:chgData name="GOMEZ, Paula" userId="c93cf399-3ed7-4230-9282-8831e3fe5ae7" providerId="ADAL" clId="{D3AFA04A-6314-4AAC-BF9C-13BBB256F207}" dt="2023-06-05T09:17:33.324" v="0"/>
            <ac:spMkLst>
              <pc:docMk/>
              <pc:sldMasterMk cId="0" sldId="2147484864"/>
              <pc:sldLayoutMk cId="0" sldId="2147484877"/>
              <ac:spMk id="16" creationId="{9074E302-9B2A-4DE0-8AF2-AC86AD2A96DB}"/>
            </ac:spMkLst>
          </pc:spChg>
          <pc:spChg chg="mod">
            <ac:chgData name="GOMEZ, Paula" userId="c93cf399-3ed7-4230-9282-8831e3fe5ae7" providerId="ADAL" clId="{D3AFA04A-6314-4AAC-BF9C-13BBB256F207}" dt="2023-06-05T09:17:33.324" v="0"/>
            <ac:spMkLst>
              <pc:docMk/>
              <pc:sldMasterMk cId="0" sldId="2147484864"/>
              <pc:sldLayoutMk cId="0" sldId="2147484877"/>
              <ac:spMk id="219"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0" sldId="2147484877"/>
              <ac:spMk id="222" creationId="{00000000-0000-0000-0000-000000000000}"/>
            </ac:spMkLst>
          </pc:spChg>
          <pc:picChg chg="mod">
            <ac:chgData name="GOMEZ, Paula" userId="c93cf399-3ed7-4230-9282-8831e3fe5ae7" providerId="ADAL" clId="{D3AFA04A-6314-4AAC-BF9C-13BBB256F207}" dt="2023-06-05T09:17:33.324" v="0"/>
            <ac:picMkLst>
              <pc:docMk/>
              <pc:sldMasterMk cId="0" sldId="2147484864"/>
              <pc:sldLayoutMk cId="0" sldId="2147484877"/>
              <ac:picMk id="11"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77"/>
              <ac:picMk id="14"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77"/>
              <ac:picMk id="221" creationId="{00000000-0000-0000-0000-000000000000}"/>
            </ac:picMkLst>
          </pc:picChg>
        </pc:sldLayoutChg>
        <pc:sldLayoutChg chg="modSp">
          <pc:chgData name="GOMEZ, Paula" userId="c93cf399-3ed7-4230-9282-8831e3fe5ae7" providerId="ADAL" clId="{D3AFA04A-6314-4AAC-BF9C-13BBB256F207}" dt="2023-06-05T09:17:33.324" v="0"/>
          <pc:sldLayoutMkLst>
            <pc:docMk/>
            <pc:sldMasterMk cId="0" sldId="2147484864"/>
            <pc:sldLayoutMk cId="0" sldId="2147484878"/>
          </pc:sldLayoutMkLst>
          <pc:spChg chg="mod">
            <ac:chgData name="GOMEZ, Paula" userId="c93cf399-3ed7-4230-9282-8831e3fe5ae7" providerId="ADAL" clId="{D3AFA04A-6314-4AAC-BF9C-13BBB256F207}" dt="2023-06-05T09:17:33.324" v="0"/>
            <ac:spMkLst>
              <pc:docMk/>
              <pc:sldMasterMk cId="0" sldId="2147484864"/>
              <pc:sldLayoutMk cId="0" sldId="2147484878"/>
              <ac:spMk id="11" creationId="{D9EE59E4-3199-91D9-5F8A-0D2D27C29203}"/>
            </ac:spMkLst>
          </pc:spChg>
          <pc:spChg chg="mod">
            <ac:chgData name="GOMEZ, Paula" userId="c93cf399-3ed7-4230-9282-8831e3fe5ae7" providerId="ADAL" clId="{D3AFA04A-6314-4AAC-BF9C-13BBB256F207}" dt="2023-06-05T09:17:33.324" v="0"/>
            <ac:spMkLst>
              <pc:docMk/>
              <pc:sldMasterMk cId="0" sldId="2147484864"/>
              <pc:sldLayoutMk cId="0" sldId="2147484878"/>
              <ac:spMk id="13" creationId="{A346A323-B686-47AE-9F9F-05A21B8FBEF6}"/>
            </ac:spMkLst>
          </pc:spChg>
          <pc:spChg chg="mod">
            <ac:chgData name="GOMEZ, Paula" userId="c93cf399-3ed7-4230-9282-8831e3fe5ae7" providerId="ADAL" clId="{D3AFA04A-6314-4AAC-BF9C-13BBB256F207}" dt="2023-06-05T09:17:33.324" v="0"/>
            <ac:spMkLst>
              <pc:docMk/>
              <pc:sldMasterMk cId="0" sldId="2147484864"/>
              <pc:sldLayoutMk cId="0" sldId="2147484878"/>
              <ac:spMk id="14" creationId="{9074E302-9B2A-4DE0-8AF2-AC86AD2A96DB}"/>
            </ac:spMkLst>
          </pc:spChg>
          <pc:spChg chg="mod">
            <ac:chgData name="GOMEZ, Paula" userId="c93cf399-3ed7-4230-9282-8831e3fe5ae7" providerId="ADAL" clId="{D3AFA04A-6314-4AAC-BF9C-13BBB256F207}" dt="2023-06-05T09:17:33.324" v="0"/>
            <ac:spMkLst>
              <pc:docMk/>
              <pc:sldMasterMk cId="0" sldId="2147484864"/>
              <pc:sldLayoutMk cId="0" sldId="2147484878"/>
              <ac:spMk id="234" creationId="{00000000-0000-0000-0000-000000000000}"/>
            </ac:spMkLst>
          </pc:spChg>
          <pc:spChg chg="mod">
            <ac:chgData name="GOMEZ, Paula" userId="c93cf399-3ed7-4230-9282-8831e3fe5ae7" providerId="ADAL" clId="{D3AFA04A-6314-4AAC-BF9C-13BBB256F207}" dt="2023-06-05T09:17:33.324" v="0"/>
            <ac:spMkLst>
              <pc:docMk/>
              <pc:sldMasterMk cId="0" sldId="2147484864"/>
              <pc:sldLayoutMk cId="0" sldId="2147484878"/>
              <ac:spMk id="237" creationId="{00000000-0000-0000-0000-000000000000}"/>
            </ac:spMkLst>
          </pc:spChg>
          <pc:picChg chg="mod">
            <ac:chgData name="GOMEZ, Paula" userId="c93cf399-3ed7-4230-9282-8831e3fe5ae7" providerId="ADAL" clId="{D3AFA04A-6314-4AAC-BF9C-13BBB256F207}" dt="2023-06-05T09:17:33.324" v="0"/>
            <ac:picMkLst>
              <pc:docMk/>
              <pc:sldMasterMk cId="0" sldId="2147484864"/>
              <pc:sldLayoutMk cId="0" sldId="2147484878"/>
              <ac:picMk id="12"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78"/>
              <ac:picMk id="229" creationId="{00000000-0000-0000-0000-000000000000}"/>
            </ac:picMkLst>
          </pc:picChg>
          <pc:picChg chg="mod">
            <ac:chgData name="GOMEZ, Paula" userId="c93cf399-3ed7-4230-9282-8831e3fe5ae7" providerId="ADAL" clId="{D3AFA04A-6314-4AAC-BF9C-13BBB256F207}" dt="2023-06-05T09:17:33.324" v="0"/>
            <ac:picMkLst>
              <pc:docMk/>
              <pc:sldMasterMk cId="0" sldId="2147484864"/>
              <pc:sldLayoutMk cId="0" sldId="2147484878"/>
              <ac:picMk id="236" creationId="{00000000-0000-0000-0000-000000000000}"/>
            </ac:picMkLst>
          </pc:pic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5CCF99D-ECB1-46E2-800D-BBA6B35D7BD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384119B-2EFE-4DD5-9FBD-DE2EDC9C4EE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37292AF-24E8-4C8E-9ABD-75C1F2D8EBE7}" type="datetimeFigureOut">
              <a:rPr lang="en-US" smtClean="0"/>
              <a:t>6/5/2023</a:t>
            </a:fld>
            <a:endParaRPr lang="en-US"/>
          </a:p>
        </p:txBody>
      </p:sp>
      <p:sp>
        <p:nvSpPr>
          <p:cNvPr id="4" name="Footer Placeholder 3">
            <a:extLst>
              <a:ext uri="{FF2B5EF4-FFF2-40B4-BE49-F238E27FC236}">
                <a16:creationId xmlns:a16="http://schemas.microsoft.com/office/drawing/2014/main" id="{D5EAEF9E-31B3-48E9-826B-3BE474BC359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9C46A3C-667A-45C0-81C6-69B2C742C0D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1454C29-EFC9-48FC-B184-CCBFD84EA9F0}" type="slidenum">
              <a:rPr lang="en-US" smtClean="0"/>
              <a:t>‹#›</a:t>
            </a:fld>
            <a:endParaRPr lang="en-US"/>
          </a:p>
        </p:txBody>
      </p:sp>
    </p:spTree>
    <p:extLst>
      <p:ext uri="{BB962C8B-B14F-4D97-AF65-F5344CB8AC3E}">
        <p14:creationId xmlns:p14="http://schemas.microsoft.com/office/powerpoint/2010/main" val="18708103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A73B56-4B6E-48C7-85E5-C37A6EE07A16}" type="datetimeFigureOut">
              <a:rPr lang="en-GB" smtClean="0"/>
              <a:t>05/06/2023</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736E4E-C300-492E-A3A3-49B8342F0D5C}" type="slidenum">
              <a:rPr lang="en-GB" smtClean="0"/>
              <a:t>‹#›</a:t>
            </a:fld>
            <a:endParaRPr lang="en-GB"/>
          </a:p>
        </p:txBody>
      </p:sp>
    </p:spTree>
    <p:extLst>
      <p:ext uri="{BB962C8B-B14F-4D97-AF65-F5344CB8AC3E}">
        <p14:creationId xmlns:p14="http://schemas.microsoft.com/office/powerpoint/2010/main" val="31894617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Shape 120"/>
          <p:cNvSpPr>
            <a:spLocks noGrp="1" noRot="1" noChangeAspect="1"/>
          </p:cNvSpPr>
          <p:nvPr>
            <p:ph type="sldImg"/>
          </p:nvPr>
        </p:nvSpPr>
        <p:spPr>
          <a:xfrm>
            <a:off x="381000" y="685800"/>
            <a:ext cx="6096000" cy="3429000"/>
          </a:xfrm>
          <a:prstGeom prst="rect">
            <a:avLst/>
          </a:prstGeom>
        </p:spPr>
        <p:txBody>
          <a:bodyPr/>
          <a:lstStyle/>
          <a:p>
            <a:endParaRPr/>
          </a:p>
        </p:txBody>
      </p:sp>
      <p:sp>
        <p:nvSpPr>
          <p:cNvPr id="121" name="Shape 121"/>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Shape 125"/>
          <p:cNvSpPr>
            <a:spLocks noGrp="1" noRot="1" noChangeAspect="1"/>
          </p:cNvSpPr>
          <p:nvPr>
            <p:ph type="sldImg"/>
          </p:nvPr>
        </p:nvSpPr>
        <p:spPr>
          <a:xfrm>
            <a:off x="381000" y="685800"/>
            <a:ext cx="6096000" cy="3429000"/>
          </a:xfrm>
          <a:prstGeom prst="rect">
            <a:avLst/>
          </a:prstGeom>
        </p:spPr>
        <p:txBody>
          <a:bodyPr/>
          <a:lstStyle/>
          <a:p>
            <a:endParaRPr/>
          </a:p>
        </p:txBody>
      </p:sp>
      <p:sp>
        <p:nvSpPr>
          <p:cNvPr id="126" name="Shape 126"/>
          <p:cNvSpPr>
            <a:spLocks noGrp="1"/>
          </p:cNvSpPr>
          <p:nvPr>
            <p:ph type="body" sz="quarter" idx="1"/>
          </p:nvPr>
        </p:nvSpPr>
        <p:spPr>
          <a:prstGeom prst="rect">
            <a:avLst/>
          </a:prstGeom>
        </p:spPr>
        <p:txBody>
          <a:bodyPr/>
          <a:lstStyle/>
          <a:p>
            <a:r>
              <a:t>Print PDFs in appropriate language from this website: https://www.cdc.gov/vhf/ebola/hcp/mixing-chlorine-solutions.html</a:t>
            </a:r>
          </a:p>
          <a:p>
            <a:pPr>
              <a:defRPr>
                <a:solidFill>
                  <a:srgbClr val="0070C0"/>
                </a:solidFill>
              </a:defRPr>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14.jpg"/><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14.jp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14.jp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14.jp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0.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0.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0.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0.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0.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4.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11.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12.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14.jpg"/><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3"/>
            <a:ext cx="12192000" cy="4354825"/>
          </a:xfrm>
          <a:prstGeom prst="rect">
            <a:avLst/>
          </a:prstGeom>
          <a:solidFill>
            <a:srgbClr val="ECF2F8"/>
          </a:solidFill>
          <a:ln w="12700">
            <a:miter lim="400000"/>
          </a:ln>
        </p:spPr>
        <p:txBody>
          <a:bodyPr lIns="34289" rIns="34289" anchor="ctr"/>
          <a:lstStyle/>
          <a:p>
            <a:pPr algn="ctr">
              <a:defRPr sz="500">
                <a:solidFill>
                  <a:srgbClr val="FFFFFF"/>
                </a:solidFill>
                <a:latin typeface="+mj-lt"/>
                <a:ea typeface="+mj-ea"/>
                <a:cs typeface="+mj-cs"/>
                <a:sym typeface="Source Sans Pro Regular"/>
              </a:defRPr>
            </a:pPr>
            <a:endParaRPr sz="375"/>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2" name="Picture 2" descr="Picture 2"/>
          <p:cNvPicPr>
            <a:picLocks noChangeAspect="1"/>
          </p:cNvPicPr>
          <p:nvPr/>
        </p:nvPicPr>
        <p:blipFill>
          <a:blip r:embed="rId3"/>
          <a:stretch>
            <a:fillRect/>
          </a:stretch>
        </p:blipFill>
        <p:spPr>
          <a:xfrm>
            <a:off x="74344" y="6310303"/>
            <a:ext cx="1548721" cy="474296"/>
          </a:xfrm>
          <a:prstGeom prst="rect">
            <a:avLst/>
          </a:prstGeom>
          <a:ln w="12700">
            <a:miter lim="400000"/>
          </a:ln>
        </p:spPr>
      </p:pic>
      <p:pic>
        <p:nvPicPr>
          <p:cNvPr id="24" name="Picture 2" descr="Picture 2"/>
          <p:cNvPicPr>
            <a:picLocks noChangeAspect="1"/>
          </p:cNvPicPr>
          <p:nvPr/>
        </p:nvPicPr>
        <p:blipFill>
          <a:blip r:embed="rId3"/>
          <a:stretch>
            <a:fillRect/>
          </a:stretch>
        </p:blipFill>
        <p:spPr>
          <a:xfrm>
            <a:off x="74344" y="6310298"/>
            <a:ext cx="1548721" cy="474296"/>
          </a:xfrm>
          <a:prstGeom prst="rect">
            <a:avLst/>
          </a:prstGeom>
          <a:ln w="12700">
            <a:miter lim="400000"/>
          </a:ln>
        </p:spPr>
      </p:pic>
      <p:sp>
        <p:nvSpPr>
          <p:cNvPr id="25" name="Subtitle 5"/>
          <p:cNvSpPr txBox="1"/>
          <p:nvPr/>
        </p:nvSpPr>
        <p:spPr>
          <a:xfrm>
            <a:off x="8157945" y="6531675"/>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26" name="Subtitle 5"/>
          <p:cNvSpPr txBox="1"/>
          <p:nvPr/>
        </p:nvSpPr>
        <p:spPr>
          <a:xfrm>
            <a:off x="8157945" y="6684371"/>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B6.3b IPC skills</a:t>
            </a:r>
          </a:p>
        </p:txBody>
      </p:sp>
      <p:pic>
        <p:nvPicPr>
          <p:cNvPr id="27" name="Picture 18" descr="Picture 18"/>
          <p:cNvPicPr>
            <a:picLocks noChangeAspect="1"/>
          </p:cNvPicPr>
          <p:nvPr/>
        </p:nvPicPr>
        <p:blipFill>
          <a:blip r:embed="rId4"/>
          <a:stretch>
            <a:fillRect/>
          </a:stretch>
        </p:blipFill>
        <p:spPr>
          <a:xfrm>
            <a:off x="9002491" y="5116964"/>
            <a:ext cx="2823416" cy="908687"/>
          </a:xfrm>
          <a:prstGeom prst="rect">
            <a:avLst/>
          </a:prstGeom>
          <a:ln w="12700">
            <a:miter lim="400000"/>
          </a:ln>
        </p:spPr>
      </p:pic>
      <p:sp>
        <p:nvSpPr>
          <p:cNvPr id="29" name="Body Level One…"/>
          <p:cNvSpPr txBox="1">
            <a:spLocks noGrp="1"/>
          </p:cNvSpPr>
          <p:nvPr>
            <p:ph type="body" sz="quarter" idx="1"/>
          </p:nvPr>
        </p:nvSpPr>
        <p:spPr>
          <a:xfrm>
            <a:off x="5525728" y="3491869"/>
            <a:ext cx="5925541" cy="914401"/>
          </a:xfrm>
          <a:prstGeom prst="rect">
            <a:avLst/>
          </a:prstGeom>
        </p:spPr>
        <p:txBody>
          <a:bodyPr/>
          <a:lstStyle>
            <a:lvl1pPr defTabSz="162743">
              <a:spcBef>
                <a:spcPts val="150"/>
              </a:spcBef>
              <a:defRPr>
                <a:latin typeface="Source Sans Pro Bold"/>
                <a:ea typeface="Source Sans Pro Bold"/>
                <a:cs typeface="Source Sans Pro Bold"/>
                <a:sym typeface="Source Sans Pro Bold"/>
              </a:defRPr>
            </a:lvl1pPr>
            <a:lvl2pPr marL="122057" indent="-40685" defTabSz="162743">
              <a:spcBef>
                <a:spcPts val="150"/>
              </a:spcBef>
              <a:defRPr>
                <a:latin typeface="Source Sans Pro Bold"/>
                <a:ea typeface="Source Sans Pro Bold"/>
                <a:cs typeface="Source Sans Pro Bold"/>
                <a:sym typeface="Source Sans Pro Bold"/>
              </a:defRPr>
            </a:lvl2pPr>
            <a:lvl3pPr marL="203428" indent="-40685" defTabSz="162743">
              <a:spcBef>
                <a:spcPts val="150"/>
              </a:spcBef>
              <a:defRPr>
                <a:latin typeface="Source Sans Pro Bold"/>
                <a:ea typeface="Source Sans Pro Bold"/>
                <a:cs typeface="Source Sans Pro Bold"/>
                <a:sym typeface="Source Sans Pro Bold"/>
              </a:defRPr>
            </a:lvl3pPr>
            <a:lvl4pPr marL="284799" indent="-40685" defTabSz="162743">
              <a:spcBef>
                <a:spcPts val="150"/>
              </a:spcBef>
              <a:defRPr>
                <a:latin typeface="Source Sans Pro Bold"/>
                <a:ea typeface="Source Sans Pro Bold"/>
                <a:cs typeface="Source Sans Pro Bold"/>
                <a:sym typeface="Source Sans Pro Bold"/>
              </a:defRPr>
            </a:lvl4pPr>
            <a:lvl5pPr marL="366170" indent="-40685" defTabSz="162743">
              <a:spcBef>
                <a:spcPts val="150"/>
              </a:spcBef>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8" y="1587568"/>
            <a:ext cx="4490141" cy="2410276"/>
          </a:xfrm>
          <a:prstGeom prst="rect">
            <a:avLst/>
          </a:prstGeom>
        </p:spPr>
        <p:txBody>
          <a:bodyPr/>
          <a:lstStyle>
            <a:lvl1pPr defTabSz="162743">
              <a:defRPr sz="1800"/>
            </a:lvl1pPr>
          </a:lstStyle>
          <a:p>
            <a:r>
              <a:t>Title Text</a:t>
            </a:r>
          </a:p>
        </p:txBody>
      </p:sp>
      <p:sp>
        <p:nvSpPr>
          <p:cNvPr id="2" name="Slide Number">
            <a:extLst>
              <a:ext uri="{FF2B5EF4-FFF2-40B4-BE49-F238E27FC236}">
                <a16:creationId xmlns:a16="http://schemas.microsoft.com/office/drawing/2014/main" id="{887A831C-367E-B4E1-69C9-F1473F16AF5F}"/>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a:t>
            </a:fld>
            <a:endParaRPr lang="hu-HU" sz="825" dirty="0">
              <a:latin typeface="+mj-lt"/>
            </a:endParaRPr>
          </a:p>
        </p:txBody>
      </p:sp>
      <p:pic>
        <p:nvPicPr>
          <p:cNvPr id="15" name="Picture 14" descr="A picture containing text, font, graphics, screenshot&#10;&#10;Description automatically generated">
            <a:extLst>
              <a:ext uri="{FF2B5EF4-FFF2-40B4-BE49-F238E27FC236}">
                <a16:creationId xmlns:a16="http://schemas.microsoft.com/office/drawing/2014/main" id="{1BF2C61C-126D-471E-9BC4-366679872D6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136560" y="157768"/>
            <a:ext cx="917918" cy="822960"/>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reserve="1">
  <p:cSld name="8_Custom Layout">
    <p:spTree>
      <p:nvGrpSpPr>
        <p:cNvPr id="1" name=""/>
        <p:cNvGrpSpPr/>
        <p:nvPr/>
      </p:nvGrpSpPr>
      <p:grpSpPr>
        <a:xfrm>
          <a:off x="0" y="0"/>
          <a:ext cx="0" cy="0"/>
          <a:chOff x="0" y="0"/>
          <a:chExt cx="0" cy="0"/>
        </a:xfrm>
      </p:grpSpPr>
      <p:sp>
        <p:nvSpPr>
          <p:cNvPr id="44" name="Google Shape;308;p8"/>
          <p:cNvSpPr/>
          <p:nvPr/>
        </p:nvSpPr>
        <p:spPr>
          <a:xfrm>
            <a:off x="0" y="0"/>
            <a:ext cx="4088616" cy="6189784"/>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45" name="Picture 10" descr="Picture 10"/>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46"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47" name="Title Text"/>
          <p:cNvSpPr txBox="1">
            <a:spLocks noGrp="1"/>
          </p:cNvSpPr>
          <p:nvPr>
            <p:ph type="title"/>
          </p:nvPr>
        </p:nvSpPr>
        <p:spPr>
          <a:xfrm>
            <a:off x="412211" y="677956"/>
            <a:ext cx="3264195" cy="959583"/>
          </a:xfrm>
          <a:prstGeom prst="rect">
            <a:avLst/>
          </a:prstGeom>
        </p:spPr>
        <p:txBody>
          <a:bodyPr/>
          <a:lstStyle/>
          <a:p>
            <a:r>
              <a:t>Title Text</a:t>
            </a:r>
          </a:p>
        </p:txBody>
      </p:sp>
      <p:sp>
        <p:nvSpPr>
          <p:cNvPr id="48"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8" name="Rounded Rectangle 8">
            <a:extLst>
              <a:ext uri="{FF2B5EF4-FFF2-40B4-BE49-F238E27FC236}">
                <a16:creationId xmlns:a16="http://schemas.microsoft.com/office/drawing/2014/main" id="{FD80D9C7-D39E-29D2-687F-6EFB37867B32}"/>
              </a:ext>
            </a:extLst>
          </p:cNvPr>
          <p:cNvSpPr/>
          <p:nvPr userDrawn="1"/>
        </p:nvSpPr>
        <p:spPr>
          <a:xfrm flipV="1">
            <a:off x="389003" y="1484783"/>
            <a:ext cx="2655039" cy="86916"/>
          </a:xfrm>
          <a:prstGeom prst="roundRect">
            <a:avLst>
              <a:gd name="adj" fmla="val 50000"/>
            </a:avLst>
          </a:prstGeom>
          <a:solidFill>
            <a:schemeClr val="accent3"/>
          </a:solidFill>
          <a:ln w="12700">
            <a:miter lim="400000"/>
          </a:ln>
        </p:spPr>
        <p:txBody>
          <a:bodyPr lIns="34289" rIns="34289" anchor="ctr"/>
          <a:lstStyle/>
          <a:p>
            <a:pPr algn="ctr">
              <a:defRPr sz="500">
                <a:latin typeface="+mn-lt"/>
                <a:ea typeface="+mn-ea"/>
                <a:cs typeface="+mn-cs"/>
                <a:sym typeface="Source Sans Pro Regular"/>
              </a:defRPr>
            </a:pPr>
            <a:endParaRPr sz="375"/>
          </a:p>
        </p:txBody>
      </p:sp>
      <p:sp>
        <p:nvSpPr>
          <p:cNvPr id="14"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21"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3" name="Subtitle 2"/>
          <p:cNvSpPr txBox="1"/>
          <p:nvPr userDrawn="1"/>
        </p:nvSpPr>
        <p:spPr>
          <a:xfrm>
            <a:off x="2992120" y="6176962"/>
            <a:ext cx="5598160" cy="24237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24"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26"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7"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16" name="Picture 15" descr="A logo of the united nations organization&#10;&#10;Description automatically generated with low confidence">
            <a:extLst>
              <a:ext uri="{FF2B5EF4-FFF2-40B4-BE49-F238E27FC236}">
                <a16:creationId xmlns:a16="http://schemas.microsoft.com/office/drawing/2014/main" id="{6BD3CE38-4CE7-4594-AAB5-F3BBB212F87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8835" y="6256496"/>
            <a:ext cx="804048" cy="531732"/>
          </a:xfrm>
          <a:prstGeom prst="rect">
            <a:avLst/>
          </a:prstGeom>
        </p:spPr>
      </p:pic>
      <p:pic>
        <p:nvPicPr>
          <p:cNvPr id="17" name="Image 14">
            <a:extLst>
              <a:ext uri="{FF2B5EF4-FFF2-40B4-BE49-F238E27FC236}">
                <a16:creationId xmlns:a16="http://schemas.microsoft.com/office/drawing/2014/main" id="{1E99514B-B275-4B40-BCFA-1C27EAD8ABA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52584" y="140181"/>
            <a:ext cx="738763" cy="706291"/>
          </a:xfrm>
          <a:prstGeom prst="rect">
            <a:avLst/>
          </a:prstGeom>
        </p:spPr>
      </p:pic>
    </p:spTree>
    <p:extLst>
      <p:ext uri="{BB962C8B-B14F-4D97-AF65-F5344CB8AC3E}">
        <p14:creationId xmlns:p14="http://schemas.microsoft.com/office/powerpoint/2010/main" val="2703066794"/>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reserve="1">
  <p:cSld name="5_Custom Layout">
    <p:spTree>
      <p:nvGrpSpPr>
        <p:cNvPr id="1" name=""/>
        <p:cNvGrpSpPr/>
        <p:nvPr/>
      </p:nvGrpSpPr>
      <p:grpSpPr>
        <a:xfrm>
          <a:off x="0" y="0"/>
          <a:ext cx="0" cy="0"/>
          <a:chOff x="0" y="0"/>
          <a:chExt cx="0" cy="0"/>
        </a:xfrm>
      </p:grpSpPr>
      <p:sp>
        <p:nvSpPr>
          <p:cNvPr id="44" name="Google Shape;308;p8"/>
          <p:cNvSpPr/>
          <p:nvPr/>
        </p:nvSpPr>
        <p:spPr>
          <a:xfrm>
            <a:off x="0" y="0"/>
            <a:ext cx="4088616" cy="6189784"/>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45" name="Picture 10" descr="Picture 10"/>
          <p:cNvPicPr>
            <a:picLocks noChangeAspect="1"/>
          </p:cNvPicPr>
          <p:nvPr/>
        </p:nvPicPr>
        <p:blipFill>
          <a:blip r:embed="rId2"/>
          <a:stretch>
            <a:fillRect/>
          </a:stretch>
        </p:blipFill>
        <p:spPr>
          <a:xfrm>
            <a:off x="-3991" y="-1"/>
            <a:ext cx="4725403" cy="3514165"/>
          </a:xfrm>
          <a:prstGeom prst="rect">
            <a:avLst/>
          </a:prstGeom>
          <a:ln w="12700">
            <a:miter lim="400000"/>
          </a:ln>
        </p:spPr>
      </p:pic>
      <p:sp>
        <p:nvSpPr>
          <p:cNvPr id="46"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47" name="Title Text"/>
          <p:cNvSpPr txBox="1">
            <a:spLocks noGrp="1"/>
          </p:cNvSpPr>
          <p:nvPr>
            <p:ph type="title"/>
          </p:nvPr>
        </p:nvSpPr>
        <p:spPr>
          <a:xfrm>
            <a:off x="412211" y="677956"/>
            <a:ext cx="3264195" cy="959583"/>
          </a:xfrm>
          <a:prstGeom prst="rect">
            <a:avLst/>
          </a:prstGeom>
        </p:spPr>
        <p:txBody>
          <a:bodyPr/>
          <a:lstStyle/>
          <a:p>
            <a:r>
              <a:t>Title Text</a:t>
            </a:r>
          </a:p>
        </p:txBody>
      </p:sp>
      <p:sp>
        <p:nvSpPr>
          <p:cNvPr id="48"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20"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1"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12" name="Picture 11" descr="A logo of the united nations organization&#10;&#10;Description automatically generated with low confidence">
            <a:extLst>
              <a:ext uri="{FF2B5EF4-FFF2-40B4-BE49-F238E27FC236}">
                <a16:creationId xmlns:a16="http://schemas.microsoft.com/office/drawing/2014/main" id="{1DBBE6F1-2966-40B3-B66E-32B5BCC9131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8835" y="6256496"/>
            <a:ext cx="804048" cy="531732"/>
          </a:xfrm>
          <a:prstGeom prst="rect">
            <a:avLst/>
          </a:prstGeom>
        </p:spPr>
      </p:pic>
      <p:pic>
        <p:nvPicPr>
          <p:cNvPr id="16" name="Image 14">
            <a:extLst>
              <a:ext uri="{FF2B5EF4-FFF2-40B4-BE49-F238E27FC236}">
                <a16:creationId xmlns:a16="http://schemas.microsoft.com/office/drawing/2014/main" id="{087183BE-2A9F-4E03-955D-43B9C9716AD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52584" y="140181"/>
            <a:ext cx="738763" cy="706291"/>
          </a:xfrm>
          <a:prstGeom prst="rect">
            <a:avLst/>
          </a:prstGeom>
        </p:spPr>
      </p:pic>
    </p:spTree>
    <p:extLst>
      <p:ext uri="{BB962C8B-B14F-4D97-AF65-F5344CB8AC3E}">
        <p14:creationId xmlns:p14="http://schemas.microsoft.com/office/powerpoint/2010/main" val="3718952897"/>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reserve="1">
  <p:cSld name="Custom Layout copy">
    <p:spTree>
      <p:nvGrpSpPr>
        <p:cNvPr id="1" name=""/>
        <p:cNvGrpSpPr/>
        <p:nvPr/>
      </p:nvGrpSpPr>
      <p:grpSpPr>
        <a:xfrm>
          <a:off x="0" y="0"/>
          <a:ext cx="0" cy="0"/>
          <a:chOff x="0" y="0"/>
          <a:chExt cx="0" cy="0"/>
        </a:xfrm>
      </p:grpSpPr>
      <p:sp>
        <p:nvSpPr>
          <p:cNvPr id="61" name="Google Shape;308;p8"/>
          <p:cNvSpPr/>
          <p:nvPr/>
        </p:nvSpPr>
        <p:spPr>
          <a:xfrm>
            <a:off x="0" y="0"/>
            <a:ext cx="4088616" cy="6189784"/>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62" name="Picture 10" descr="Picture 10"/>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63"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64" name="Title Text"/>
          <p:cNvSpPr txBox="1">
            <a:spLocks noGrp="1"/>
          </p:cNvSpPr>
          <p:nvPr>
            <p:ph type="title"/>
          </p:nvPr>
        </p:nvSpPr>
        <p:spPr>
          <a:xfrm>
            <a:off x="412211" y="677956"/>
            <a:ext cx="3264195" cy="959583"/>
          </a:xfrm>
          <a:prstGeom prst="rect">
            <a:avLst/>
          </a:prstGeom>
        </p:spPr>
        <p:txBody>
          <a:bodyPr/>
          <a:lstStyle/>
          <a:p>
            <a:r>
              <a:t>Title Text</a:t>
            </a:r>
          </a:p>
        </p:txBody>
      </p:sp>
      <p:sp>
        <p:nvSpPr>
          <p:cNvPr id="65"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66" name="Rounded Rectangle 8"/>
          <p:cNvSpPr/>
          <p:nvPr/>
        </p:nvSpPr>
        <p:spPr>
          <a:xfrm flipV="1">
            <a:off x="389003" y="1484783"/>
            <a:ext cx="2655039" cy="86916"/>
          </a:xfrm>
          <a:prstGeom prst="roundRect">
            <a:avLst>
              <a:gd name="adj" fmla="val 50000"/>
            </a:avLst>
          </a:prstGeom>
          <a:solidFill>
            <a:schemeClr val="accent3"/>
          </a:solidFill>
          <a:ln w="12700">
            <a:miter lim="400000"/>
          </a:ln>
        </p:spPr>
        <p:txBody>
          <a:bodyPr lIns="34289" rIns="34289" anchor="ctr"/>
          <a:lstStyle/>
          <a:p>
            <a:pPr algn="ctr">
              <a:defRPr sz="500">
                <a:latin typeface="+mn-lt"/>
                <a:ea typeface="+mn-ea"/>
                <a:cs typeface="+mn-cs"/>
                <a:sym typeface="Source Sans Pro Regular"/>
              </a:defRPr>
            </a:pPr>
            <a:endParaRPr sz="375"/>
          </a:p>
        </p:txBody>
      </p:sp>
      <p:sp>
        <p:nvSpPr>
          <p:cNvPr id="13"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20"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1"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16" name="Picture 15" descr="A logo of the united nations organization&#10;&#10;Description automatically generated with low confidence">
            <a:extLst>
              <a:ext uri="{FF2B5EF4-FFF2-40B4-BE49-F238E27FC236}">
                <a16:creationId xmlns:a16="http://schemas.microsoft.com/office/drawing/2014/main" id="{679EB49D-0AF7-4B44-B784-3111A3838F2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8835" y="6256496"/>
            <a:ext cx="804048" cy="531732"/>
          </a:xfrm>
          <a:prstGeom prst="rect">
            <a:avLst/>
          </a:prstGeom>
        </p:spPr>
      </p:pic>
      <p:pic>
        <p:nvPicPr>
          <p:cNvPr id="17" name="Image 14">
            <a:extLst>
              <a:ext uri="{FF2B5EF4-FFF2-40B4-BE49-F238E27FC236}">
                <a16:creationId xmlns:a16="http://schemas.microsoft.com/office/drawing/2014/main" id="{71FBA17D-F669-4504-892F-F804D272CF3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52584" y="140181"/>
            <a:ext cx="738763" cy="706291"/>
          </a:xfrm>
          <a:prstGeom prst="rect">
            <a:avLst/>
          </a:prstGeom>
        </p:spPr>
      </p:pic>
    </p:spTree>
    <p:extLst>
      <p:ext uri="{BB962C8B-B14F-4D97-AF65-F5344CB8AC3E}">
        <p14:creationId xmlns:p14="http://schemas.microsoft.com/office/powerpoint/2010/main" val="1343723651"/>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reserve="1">
  <p:cSld name="4_Custom Layout">
    <p:spTree>
      <p:nvGrpSpPr>
        <p:cNvPr id="1" name=""/>
        <p:cNvGrpSpPr/>
        <p:nvPr/>
      </p:nvGrpSpPr>
      <p:grpSpPr>
        <a:xfrm>
          <a:off x="0" y="0"/>
          <a:ext cx="0" cy="0"/>
          <a:chOff x="0" y="0"/>
          <a:chExt cx="0" cy="0"/>
        </a:xfrm>
      </p:grpSpPr>
      <p:sp>
        <p:nvSpPr>
          <p:cNvPr id="79" name="Google Shape;308;p8"/>
          <p:cNvSpPr/>
          <p:nvPr/>
        </p:nvSpPr>
        <p:spPr>
          <a:xfrm>
            <a:off x="8" y="-8962"/>
            <a:ext cx="4088617"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80" name="Picture 8" descr="Picture 8"/>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81" name="Rounded Rectangle 4"/>
          <p:cNvSpPr/>
          <p:nvPr/>
        </p:nvSpPr>
        <p:spPr>
          <a:xfrm flipV="1">
            <a:off x="389002" y="1340767"/>
            <a:ext cx="2655039" cy="86916"/>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82" name="TextBox 5"/>
          <p:cNvSpPr txBox="1"/>
          <p:nvPr/>
        </p:nvSpPr>
        <p:spPr>
          <a:xfrm>
            <a:off x="403463" y="668220"/>
            <a:ext cx="2803027" cy="4247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defTabSz="289320">
              <a:lnSpc>
                <a:spcPct val="90000"/>
              </a:lnSpc>
            </a:lvl1pPr>
          </a:lstStyle>
          <a:p>
            <a:r>
              <a:rPr lang="fr-FR" sz="2400" b="1"/>
              <a:t>M</a:t>
            </a:r>
            <a:r>
              <a:rPr sz="2400" b="1"/>
              <a:t>essages</a:t>
            </a:r>
            <a:r>
              <a:rPr lang="fr-FR" sz="2400" b="1"/>
              <a:t> clés</a:t>
            </a:r>
            <a:endParaRPr sz="2400" b="1"/>
          </a:p>
        </p:txBody>
      </p:sp>
      <p:sp>
        <p:nvSpPr>
          <p:cNvPr id="83" name="Pentagon 6"/>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84" name="Title Text"/>
          <p:cNvSpPr txBox="1">
            <a:spLocks noGrp="1"/>
          </p:cNvSpPr>
          <p:nvPr>
            <p:ph type="title"/>
          </p:nvPr>
        </p:nvSpPr>
        <p:spPr>
          <a:xfrm>
            <a:off x="145941" y="4125638"/>
            <a:ext cx="3609075" cy="645665"/>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85"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5"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22"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F010683F-4D64-4F86-98C6-AC5F3860C65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8835" y="6256496"/>
            <a:ext cx="804048" cy="531732"/>
          </a:xfrm>
          <a:prstGeom prst="rect">
            <a:avLst/>
          </a:prstGeom>
        </p:spPr>
      </p:pic>
      <p:pic>
        <p:nvPicPr>
          <p:cNvPr id="17" name="Image 14">
            <a:extLst>
              <a:ext uri="{FF2B5EF4-FFF2-40B4-BE49-F238E27FC236}">
                <a16:creationId xmlns:a16="http://schemas.microsoft.com/office/drawing/2014/main" id="{EF2D107D-0AFD-4732-A456-1C6D3797CFC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52584" y="140181"/>
            <a:ext cx="738763" cy="706291"/>
          </a:xfrm>
          <a:prstGeom prst="rect">
            <a:avLst/>
          </a:prstGeom>
        </p:spPr>
      </p:pic>
    </p:spTree>
    <p:extLst>
      <p:ext uri="{BB962C8B-B14F-4D97-AF65-F5344CB8AC3E}">
        <p14:creationId xmlns:p14="http://schemas.microsoft.com/office/powerpoint/2010/main" val="728221204"/>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reserve="1">
  <p:cSld name="9_Custom Layout">
    <p:spTree>
      <p:nvGrpSpPr>
        <p:cNvPr id="1" name=""/>
        <p:cNvGrpSpPr/>
        <p:nvPr/>
      </p:nvGrpSpPr>
      <p:grpSpPr>
        <a:xfrm>
          <a:off x="0" y="0"/>
          <a:ext cx="0" cy="0"/>
          <a:chOff x="0" y="0"/>
          <a:chExt cx="0" cy="0"/>
        </a:xfrm>
      </p:grpSpPr>
      <p:sp>
        <p:nvSpPr>
          <p:cNvPr id="98" name="Google Shape;308;p8"/>
          <p:cNvSpPr/>
          <p:nvPr/>
        </p:nvSpPr>
        <p:spPr>
          <a:xfrm>
            <a:off x="8" y="4"/>
            <a:ext cx="4088617"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99" name="Picture 8" descr="Picture 8"/>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100" name="Rounded Rectangle 4"/>
          <p:cNvSpPr/>
          <p:nvPr/>
        </p:nvSpPr>
        <p:spPr>
          <a:xfrm flipV="1">
            <a:off x="389002" y="1779939"/>
            <a:ext cx="2655039" cy="86916"/>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101" name="TextBox 5"/>
          <p:cNvSpPr txBox="1"/>
          <p:nvPr/>
        </p:nvSpPr>
        <p:spPr>
          <a:xfrm>
            <a:off x="403463" y="668220"/>
            <a:ext cx="2803027" cy="7571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defTabSz="289320">
              <a:lnSpc>
                <a:spcPct val="90000"/>
              </a:lnSpc>
            </a:lvl1pPr>
          </a:lstStyle>
          <a:p>
            <a:r>
              <a:rPr sz="2400" b="1"/>
              <a:t>R</a:t>
            </a:r>
            <a:r>
              <a:rPr lang="fr-FR" sz="2400" b="1"/>
              <a:t>é</a:t>
            </a:r>
            <a:r>
              <a:rPr sz="2400" b="1"/>
              <a:t>f</a:t>
            </a:r>
            <a:r>
              <a:rPr lang="fr-FR" sz="2400" b="1"/>
              <a:t>é</a:t>
            </a:r>
            <a:r>
              <a:rPr sz="2400" b="1"/>
              <a:t>rences </a:t>
            </a:r>
            <a:r>
              <a:rPr lang="fr-FR" sz="2400" b="1"/>
              <a:t>et</a:t>
            </a:r>
            <a:r>
              <a:rPr sz="2400" b="1"/>
              <a:t> guide</a:t>
            </a:r>
            <a:r>
              <a:rPr lang="fr-FR" sz="2400" b="1"/>
              <a:t>s</a:t>
            </a:r>
            <a:endParaRPr sz="2400" b="1"/>
          </a:p>
        </p:txBody>
      </p:sp>
      <p:sp>
        <p:nvSpPr>
          <p:cNvPr id="102" name="Pentagon 6"/>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103" name="Title Text"/>
          <p:cNvSpPr txBox="1">
            <a:spLocks noGrp="1"/>
          </p:cNvSpPr>
          <p:nvPr>
            <p:ph type="title"/>
          </p:nvPr>
        </p:nvSpPr>
        <p:spPr>
          <a:xfrm>
            <a:off x="145941" y="4125638"/>
            <a:ext cx="3609075" cy="645665"/>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104"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4"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21"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2"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17" name="Picture 16" descr="A logo of the united nations organization&#10;&#10;Description automatically generated with low confidence">
            <a:extLst>
              <a:ext uri="{FF2B5EF4-FFF2-40B4-BE49-F238E27FC236}">
                <a16:creationId xmlns:a16="http://schemas.microsoft.com/office/drawing/2014/main" id="{DCE707A4-9754-4A07-8497-9E63A583C39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8835" y="6256496"/>
            <a:ext cx="804048" cy="531732"/>
          </a:xfrm>
          <a:prstGeom prst="rect">
            <a:avLst/>
          </a:prstGeom>
        </p:spPr>
      </p:pic>
      <p:pic>
        <p:nvPicPr>
          <p:cNvPr id="18" name="Image 14">
            <a:extLst>
              <a:ext uri="{FF2B5EF4-FFF2-40B4-BE49-F238E27FC236}">
                <a16:creationId xmlns:a16="http://schemas.microsoft.com/office/drawing/2014/main" id="{ED781DE9-F11E-4F35-84AF-5CFB13AFE61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52584" y="140181"/>
            <a:ext cx="738763" cy="706291"/>
          </a:xfrm>
          <a:prstGeom prst="rect">
            <a:avLst/>
          </a:prstGeom>
        </p:spPr>
      </p:pic>
    </p:spTree>
    <p:extLst>
      <p:ext uri="{BB962C8B-B14F-4D97-AF65-F5344CB8AC3E}">
        <p14:creationId xmlns:p14="http://schemas.microsoft.com/office/powerpoint/2010/main" val="2691134189"/>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reserve="1">
  <p:cSld name="3_Custom Layout">
    <p:spTree>
      <p:nvGrpSpPr>
        <p:cNvPr id="1" name=""/>
        <p:cNvGrpSpPr/>
        <p:nvPr/>
      </p:nvGrpSpPr>
      <p:grpSpPr>
        <a:xfrm>
          <a:off x="0" y="0"/>
          <a:ext cx="0" cy="0"/>
          <a:chOff x="0" y="0"/>
          <a:chExt cx="0" cy="0"/>
        </a:xfrm>
      </p:grpSpPr>
      <p:sp>
        <p:nvSpPr>
          <p:cNvPr id="117" name="Google Shape;308;p8"/>
          <p:cNvSpPr/>
          <p:nvPr/>
        </p:nvSpPr>
        <p:spPr>
          <a:xfrm>
            <a:off x="8" y="4"/>
            <a:ext cx="4088617"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118" name="Picture 8" descr="Picture 8"/>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119" name="Rounded Rectangle 4"/>
          <p:cNvSpPr/>
          <p:nvPr/>
        </p:nvSpPr>
        <p:spPr>
          <a:xfrm flipV="1">
            <a:off x="388997" y="2237881"/>
            <a:ext cx="2029083" cy="86226"/>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120" name="Title Text"/>
          <p:cNvSpPr txBox="1">
            <a:spLocks noGrp="1"/>
          </p:cNvSpPr>
          <p:nvPr>
            <p:ph type="title"/>
          </p:nvPr>
        </p:nvSpPr>
        <p:spPr>
          <a:xfrm>
            <a:off x="145941" y="4125638"/>
            <a:ext cx="3609075" cy="645665"/>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121" name="TextBox 6"/>
          <p:cNvSpPr txBox="1"/>
          <p:nvPr/>
        </p:nvSpPr>
        <p:spPr>
          <a:xfrm>
            <a:off x="231649" y="668220"/>
            <a:ext cx="2974841" cy="10895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rIns="34289">
            <a:spAutoFit/>
          </a:bodyPr>
          <a:lstStyle>
            <a:lvl1pPr defTabSz="289320">
              <a:lnSpc>
                <a:spcPct val="90000"/>
              </a:lnSpc>
            </a:lvl1pPr>
          </a:lstStyle>
          <a:p>
            <a:r>
              <a:rPr lang="fr-FR" sz="2400" b="1"/>
              <a:t>Ressources d’apprentissage supplémentaires</a:t>
            </a:r>
            <a:endParaRPr sz="2400" b="1"/>
          </a:p>
        </p:txBody>
      </p:sp>
      <p:sp>
        <p:nvSpPr>
          <p:cNvPr id="122" name="Pentagon 7"/>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123"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4"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21"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2"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16" name="Picture 15" descr="A logo of the united nations organization&#10;&#10;Description automatically generated with low confidence">
            <a:extLst>
              <a:ext uri="{FF2B5EF4-FFF2-40B4-BE49-F238E27FC236}">
                <a16:creationId xmlns:a16="http://schemas.microsoft.com/office/drawing/2014/main" id="{14E5E493-E1B8-4CB3-96D7-0AF9C85759C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8835" y="6256496"/>
            <a:ext cx="804048" cy="531732"/>
          </a:xfrm>
          <a:prstGeom prst="rect">
            <a:avLst/>
          </a:prstGeom>
        </p:spPr>
      </p:pic>
      <p:pic>
        <p:nvPicPr>
          <p:cNvPr id="17" name="Image 14">
            <a:extLst>
              <a:ext uri="{FF2B5EF4-FFF2-40B4-BE49-F238E27FC236}">
                <a16:creationId xmlns:a16="http://schemas.microsoft.com/office/drawing/2014/main" id="{60691F3F-AE32-4D56-B140-E0A4791F362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52584" y="140181"/>
            <a:ext cx="738763" cy="706291"/>
          </a:xfrm>
          <a:prstGeom prst="rect">
            <a:avLst/>
          </a:prstGeom>
        </p:spPr>
      </p:pic>
    </p:spTree>
    <p:extLst>
      <p:ext uri="{BB962C8B-B14F-4D97-AF65-F5344CB8AC3E}">
        <p14:creationId xmlns:p14="http://schemas.microsoft.com/office/powerpoint/2010/main" val="3309916079"/>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reserve="1">
  <p:cSld name="2_Custom Layout">
    <p:spTree>
      <p:nvGrpSpPr>
        <p:cNvPr id="1" name=""/>
        <p:cNvGrpSpPr/>
        <p:nvPr/>
      </p:nvGrpSpPr>
      <p:grpSpPr>
        <a:xfrm>
          <a:off x="0" y="0"/>
          <a:ext cx="0" cy="0"/>
          <a:chOff x="0" y="0"/>
          <a:chExt cx="0" cy="0"/>
        </a:xfrm>
      </p:grpSpPr>
      <p:sp>
        <p:nvSpPr>
          <p:cNvPr id="136" name="Google Shape;308;p8"/>
          <p:cNvSpPr/>
          <p:nvPr/>
        </p:nvSpPr>
        <p:spPr>
          <a:xfrm>
            <a:off x="8" y="4"/>
            <a:ext cx="4088617"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137" name="Picture 8" descr="Picture 8"/>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138" name="Rounded Rectangle 4"/>
          <p:cNvSpPr/>
          <p:nvPr/>
        </p:nvSpPr>
        <p:spPr>
          <a:xfrm flipV="1">
            <a:off x="388997" y="1332433"/>
            <a:ext cx="2079884" cy="100134"/>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139" name="Title Text"/>
          <p:cNvSpPr txBox="1">
            <a:spLocks noGrp="1"/>
          </p:cNvSpPr>
          <p:nvPr>
            <p:ph type="title"/>
          </p:nvPr>
        </p:nvSpPr>
        <p:spPr>
          <a:xfrm>
            <a:off x="318329" y="4440625"/>
            <a:ext cx="3572955" cy="645665"/>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140" name="TextBox 6"/>
          <p:cNvSpPr txBox="1"/>
          <p:nvPr/>
        </p:nvSpPr>
        <p:spPr>
          <a:xfrm>
            <a:off x="403463" y="668217"/>
            <a:ext cx="2294023" cy="4247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defTabSz="289320">
              <a:lnSpc>
                <a:spcPct val="90000"/>
              </a:lnSpc>
            </a:lvl1pPr>
          </a:lstStyle>
          <a:p>
            <a:r>
              <a:rPr sz="2400" b="1"/>
              <a:t>Questions?</a:t>
            </a:r>
          </a:p>
        </p:txBody>
      </p:sp>
      <p:sp>
        <p:nvSpPr>
          <p:cNvPr id="141" name="Pentagon 7"/>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142"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4"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21"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2"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16" name="Picture 15" descr="A logo of the united nations organization&#10;&#10;Description automatically generated with low confidence">
            <a:extLst>
              <a:ext uri="{FF2B5EF4-FFF2-40B4-BE49-F238E27FC236}">
                <a16:creationId xmlns:a16="http://schemas.microsoft.com/office/drawing/2014/main" id="{AA91B33C-82D1-4F07-AC5C-9FDE373DD83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8835" y="6256496"/>
            <a:ext cx="804048" cy="531732"/>
          </a:xfrm>
          <a:prstGeom prst="rect">
            <a:avLst/>
          </a:prstGeom>
        </p:spPr>
      </p:pic>
      <p:pic>
        <p:nvPicPr>
          <p:cNvPr id="17" name="Image 14">
            <a:extLst>
              <a:ext uri="{FF2B5EF4-FFF2-40B4-BE49-F238E27FC236}">
                <a16:creationId xmlns:a16="http://schemas.microsoft.com/office/drawing/2014/main" id="{4D1F1764-187F-4D73-B76C-EF220829287E}"/>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52584" y="140181"/>
            <a:ext cx="738763" cy="706291"/>
          </a:xfrm>
          <a:prstGeom prst="rect">
            <a:avLst/>
          </a:prstGeom>
        </p:spPr>
      </p:pic>
    </p:spTree>
    <p:extLst>
      <p:ext uri="{BB962C8B-B14F-4D97-AF65-F5344CB8AC3E}">
        <p14:creationId xmlns:p14="http://schemas.microsoft.com/office/powerpoint/2010/main" val="1622823642"/>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reserve="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8441144"/>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reserve="1">
  <p:cSld name="7_Custom Layout">
    <p:spTree>
      <p:nvGrpSpPr>
        <p:cNvPr id="1" name=""/>
        <p:cNvGrpSpPr/>
        <p:nvPr/>
      </p:nvGrpSpPr>
      <p:grpSpPr>
        <a:xfrm>
          <a:off x="0" y="0"/>
          <a:ext cx="0" cy="0"/>
          <a:chOff x="0" y="0"/>
          <a:chExt cx="0" cy="0"/>
        </a:xfrm>
      </p:grpSpPr>
      <p:pic>
        <p:nvPicPr>
          <p:cNvPr id="158"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60"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62" name="Google Shape;308;p8"/>
          <p:cNvSpPr/>
          <p:nvPr/>
        </p:nvSpPr>
        <p:spPr>
          <a:xfrm>
            <a:off x="0" y="4"/>
            <a:ext cx="12192000"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163" name="Picture 3" descr="Picture 3"/>
          <p:cNvPicPr>
            <a:picLocks noChangeAspect="1"/>
          </p:cNvPicPr>
          <p:nvPr/>
        </p:nvPicPr>
        <p:blipFill>
          <a:blip r:embed="rId3"/>
          <a:stretch>
            <a:fillRect/>
          </a:stretch>
        </p:blipFill>
        <p:spPr>
          <a:xfrm>
            <a:off x="-9624" y="-76485"/>
            <a:ext cx="12223381" cy="5582136"/>
          </a:xfrm>
          <a:prstGeom prst="rect">
            <a:avLst/>
          </a:prstGeom>
          <a:ln w="12700">
            <a:miter lim="400000"/>
          </a:ln>
        </p:spPr>
      </p:pic>
      <p:sp>
        <p:nvSpPr>
          <p:cNvPr id="164"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166"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spcBef>
                <a:spcPts val="0"/>
              </a:spcBef>
              <a:defRPr sz="2400">
                <a:solidFill>
                  <a:srgbClr val="FFFFFF"/>
                </a:solidFill>
                <a:latin typeface="Source Sans Pro Bold"/>
                <a:ea typeface="Source Sans Pro Bold"/>
                <a:cs typeface="Source Sans Pro Bold"/>
                <a:sym typeface="Source Sans Pro Bold"/>
              </a:defRPr>
            </a:lvl1pPr>
            <a:lvl2pPr marL="180825" indent="-72330" algn="ctr">
              <a:spcBef>
                <a:spcPts val="0"/>
              </a:spcBef>
              <a:defRPr sz="2400">
                <a:solidFill>
                  <a:srgbClr val="FFFFFF"/>
                </a:solidFill>
                <a:latin typeface="Source Sans Pro Bold"/>
                <a:ea typeface="Source Sans Pro Bold"/>
                <a:cs typeface="Source Sans Pro Bold"/>
                <a:sym typeface="Source Sans Pro Bold"/>
              </a:defRPr>
            </a:lvl2pPr>
            <a:lvl3pPr marL="289320" indent="-72330" algn="ctr">
              <a:spcBef>
                <a:spcPts val="0"/>
              </a:spcBef>
              <a:defRPr sz="2400">
                <a:solidFill>
                  <a:srgbClr val="FFFFFF"/>
                </a:solidFill>
                <a:latin typeface="Source Sans Pro Bold"/>
                <a:ea typeface="Source Sans Pro Bold"/>
                <a:cs typeface="Source Sans Pro Bold"/>
                <a:sym typeface="Source Sans Pro Bold"/>
              </a:defRPr>
            </a:lvl3pPr>
            <a:lvl4pPr marL="397814" indent="-72329" algn="ctr">
              <a:spcBef>
                <a:spcPts val="0"/>
              </a:spcBef>
              <a:defRPr sz="2400">
                <a:solidFill>
                  <a:srgbClr val="FFFFFF"/>
                </a:solidFill>
                <a:latin typeface="Source Sans Pro Bold"/>
                <a:ea typeface="Source Sans Pro Bold"/>
                <a:cs typeface="Source Sans Pro Bold"/>
                <a:sym typeface="Source Sans Pro Bold"/>
              </a:defRPr>
            </a:lvl4pPr>
            <a:lvl5pPr marL="506309" indent="-72329" algn="ctr">
              <a:spcBef>
                <a:spcPts val="0"/>
              </a:spcBef>
              <a:defRPr sz="24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18"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21"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2"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13" name="Image 21">
            <a:extLst>
              <a:ext uri="{FF2B5EF4-FFF2-40B4-BE49-F238E27FC236}">
                <a16:creationId xmlns:a16="http://schemas.microsoft.com/office/drawing/2014/main" id="{69737C36-36B9-445B-A8B8-47AFF4EB8E5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82805" y="68012"/>
            <a:ext cx="761867" cy="716619"/>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44DB562A-286A-4274-BCB4-6AAE62F1BCC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28835" y="6256496"/>
            <a:ext cx="804048" cy="531732"/>
          </a:xfrm>
          <a:prstGeom prst="rect">
            <a:avLst/>
          </a:prstGeom>
        </p:spPr>
      </p:pic>
    </p:spTree>
    <p:extLst>
      <p:ext uri="{BB962C8B-B14F-4D97-AF65-F5344CB8AC3E}">
        <p14:creationId xmlns:p14="http://schemas.microsoft.com/office/powerpoint/2010/main" val="2638155006"/>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reserve="1">
  <p:cSld name="6_Custom Layout">
    <p:spTree>
      <p:nvGrpSpPr>
        <p:cNvPr id="1" name=""/>
        <p:cNvGrpSpPr/>
        <p:nvPr/>
      </p:nvGrpSpPr>
      <p:grpSpPr>
        <a:xfrm>
          <a:off x="0" y="0"/>
          <a:ext cx="0" cy="0"/>
          <a:chOff x="0" y="0"/>
          <a:chExt cx="0" cy="0"/>
        </a:xfrm>
      </p:grpSpPr>
      <p:pic>
        <p:nvPicPr>
          <p:cNvPr id="175"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77"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79" name="Google Shape;308;p8"/>
          <p:cNvSpPr/>
          <p:nvPr/>
        </p:nvSpPr>
        <p:spPr>
          <a:xfrm>
            <a:off x="0" y="4"/>
            <a:ext cx="12192000"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180" name="Picture 5" descr="Picture 5"/>
          <p:cNvPicPr>
            <a:picLocks noChangeAspect="1"/>
          </p:cNvPicPr>
          <p:nvPr/>
        </p:nvPicPr>
        <p:blipFill>
          <a:blip r:embed="rId3"/>
          <a:stretch>
            <a:fillRect/>
          </a:stretch>
        </p:blipFill>
        <p:spPr>
          <a:xfrm>
            <a:off x="-9624" y="-76485"/>
            <a:ext cx="12223381" cy="5582136"/>
          </a:xfrm>
          <a:prstGeom prst="rect">
            <a:avLst/>
          </a:prstGeom>
          <a:ln w="12700">
            <a:miter lim="400000"/>
          </a:ln>
        </p:spPr>
      </p:pic>
      <p:sp>
        <p:nvSpPr>
          <p:cNvPr id="12"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13" name="TextBox 7">
            <a:extLst>
              <a:ext uri="{FF2B5EF4-FFF2-40B4-BE49-F238E27FC236}">
                <a16:creationId xmlns:a16="http://schemas.microsoft.com/office/drawing/2014/main" id="{8449D2CC-B1D2-1C83-12EE-49375C7F60C9}"/>
              </a:ext>
            </a:extLst>
          </p:cNvPr>
          <p:cNvSpPr txBox="1"/>
          <p:nvPr userDrawn="1"/>
        </p:nvSpPr>
        <p:spPr>
          <a:xfrm>
            <a:off x="8462139" y="6458630"/>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a:t>Kit de formation avancée des EIR</a:t>
            </a:r>
          </a:p>
        </p:txBody>
      </p:sp>
      <p:sp>
        <p:nvSpPr>
          <p:cNvPr id="14" name="Text Placeholder 6">
            <a:extLst>
              <a:ext uri="{FF2B5EF4-FFF2-40B4-BE49-F238E27FC236}">
                <a16:creationId xmlns:a16="http://schemas.microsoft.com/office/drawing/2014/main" id="{261981DD-222E-0A05-307A-4ED5074C8E13}"/>
              </a:ext>
            </a:extLst>
          </p:cNvPr>
          <p:cNvSpPr txBox="1"/>
          <p:nvPr userDrawn="1"/>
        </p:nvSpPr>
        <p:spPr>
          <a:xfrm>
            <a:off x="8157919" y="6565811"/>
            <a:ext cx="374058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a:t>Guid</a:t>
            </a:r>
            <a:r>
              <a:rPr lang="fr-FR" sz="675"/>
              <a:t>e du facilitateur</a:t>
            </a:r>
            <a:endParaRPr lang="hu-HU" sz="675"/>
          </a:p>
        </p:txBody>
      </p:sp>
      <p:pic>
        <p:nvPicPr>
          <p:cNvPr id="11" name="Image 21">
            <a:extLst>
              <a:ext uri="{FF2B5EF4-FFF2-40B4-BE49-F238E27FC236}">
                <a16:creationId xmlns:a16="http://schemas.microsoft.com/office/drawing/2014/main" id="{459ACB90-C1A5-4132-9BEC-9A140F26D27E}"/>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82805" y="68012"/>
            <a:ext cx="761867" cy="716619"/>
          </a:xfrm>
          <a:prstGeom prst="rect">
            <a:avLst/>
          </a:prstGeom>
        </p:spPr>
      </p:pic>
      <p:pic>
        <p:nvPicPr>
          <p:cNvPr id="16" name="Picture 15" descr="A logo of the united nations organization&#10;&#10;Description automatically generated with low confidence">
            <a:extLst>
              <a:ext uri="{FF2B5EF4-FFF2-40B4-BE49-F238E27FC236}">
                <a16:creationId xmlns:a16="http://schemas.microsoft.com/office/drawing/2014/main" id="{6F80D764-AD79-4181-A95B-0924A64F3664}"/>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28835" y="6256496"/>
            <a:ext cx="804048" cy="531732"/>
          </a:xfrm>
          <a:prstGeom prst="rect">
            <a:avLst/>
          </a:prstGeom>
        </p:spPr>
      </p:pic>
    </p:spTree>
    <p:extLst>
      <p:ext uri="{BB962C8B-B14F-4D97-AF65-F5344CB8AC3E}">
        <p14:creationId xmlns:p14="http://schemas.microsoft.com/office/powerpoint/2010/main" val="336293545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40" name="Picture 2" descr="Picture 2"/>
          <p:cNvPicPr>
            <a:picLocks noChangeAspect="1"/>
          </p:cNvPicPr>
          <p:nvPr/>
        </p:nvPicPr>
        <p:blipFill>
          <a:blip r:embed="rId3"/>
          <a:stretch>
            <a:fillRect/>
          </a:stretch>
        </p:blipFill>
        <p:spPr>
          <a:xfrm>
            <a:off x="74344" y="6310303"/>
            <a:ext cx="1548721" cy="474296"/>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4" y="6310298"/>
            <a:ext cx="1548721" cy="474296"/>
          </a:xfrm>
          <a:prstGeom prst="rect">
            <a:avLst/>
          </a:prstGeom>
          <a:ln w="12700">
            <a:miter lim="400000"/>
          </a:ln>
        </p:spPr>
      </p:pic>
      <p:sp>
        <p:nvSpPr>
          <p:cNvPr id="43" name="Subtitle 5"/>
          <p:cNvSpPr txBox="1"/>
          <p:nvPr/>
        </p:nvSpPr>
        <p:spPr>
          <a:xfrm>
            <a:off x="8157945" y="6531675"/>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44" name="Subtitle 5"/>
          <p:cNvSpPr txBox="1"/>
          <p:nvPr/>
        </p:nvSpPr>
        <p:spPr>
          <a:xfrm>
            <a:off x="8157945" y="6684371"/>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B6.3b IPC skills</a:t>
            </a:r>
          </a:p>
        </p:txBody>
      </p:sp>
      <p:sp>
        <p:nvSpPr>
          <p:cNvPr id="45"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000">
                <a:solidFill>
                  <a:srgbClr val="FFFFFF"/>
                </a:solidFill>
                <a:latin typeface="+mj-lt"/>
                <a:ea typeface="+mj-ea"/>
                <a:cs typeface="+mj-cs"/>
                <a:sym typeface="Source Sans Pro Regular"/>
              </a:defRPr>
            </a:pPr>
            <a:endParaRPr sz="750"/>
          </a:p>
        </p:txBody>
      </p:sp>
      <p:sp>
        <p:nvSpPr>
          <p:cNvPr id="46" name="Title Text"/>
          <p:cNvSpPr txBox="1">
            <a:spLocks noGrp="1"/>
          </p:cNvSpPr>
          <p:nvPr>
            <p:ph type="title"/>
          </p:nvPr>
        </p:nvSpPr>
        <p:spPr>
          <a:xfrm>
            <a:off x="388936" y="29816"/>
            <a:ext cx="3264195" cy="1932378"/>
          </a:xfrm>
          <a:prstGeom prst="rect">
            <a:avLst/>
          </a:prstGeom>
        </p:spPr>
        <p:txBody>
          <a:bodyPr/>
          <a:lstStyle>
            <a:lvl1pPr defTabSz="162743">
              <a:defRPr sz="1800"/>
            </a:lvl1pPr>
          </a:lstStyle>
          <a:p>
            <a:r>
              <a:t>Title Text</a:t>
            </a:r>
          </a:p>
        </p:txBody>
      </p:sp>
      <p:sp>
        <p:nvSpPr>
          <p:cNvPr id="47" name="Body Level One…"/>
          <p:cNvSpPr txBox="1">
            <a:spLocks noGrp="1"/>
          </p:cNvSpPr>
          <p:nvPr>
            <p:ph type="body" idx="1"/>
          </p:nvPr>
        </p:nvSpPr>
        <p:spPr>
          <a:xfrm>
            <a:off x="4273553" y="842968"/>
            <a:ext cx="7529515" cy="5546726"/>
          </a:xfrm>
          <a:prstGeom prst="rect">
            <a:avLst/>
          </a:prstGeom>
        </p:spPr>
        <p:txBody>
          <a:bodyPr anchor="ctr"/>
          <a:lstStyle>
            <a:lvl1pPr defTabSz="162743">
              <a:spcBef>
                <a:spcPts val="150"/>
              </a:spcBef>
              <a:defRPr sz="1350"/>
            </a:lvl1pPr>
            <a:lvl2pPr marL="122057" indent="-40685" defTabSz="162743">
              <a:spcBef>
                <a:spcPts val="150"/>
              </a:spcBef>
              <a:defRPr sz="1350"/>
            </a:lvl2pPr>
            <a:lvl3pPr marL="203428" indent="-40685" defTabSz="162743">
              <a:spcBef>
                <a:spcPts val="150"/>
              </a:spcBef>
              <a:defRPr sz="1350"/>
            </a:lvl3pPr>
            <a:lvl4pPr marL="284799" indent="-40685" defTabSz="162743">
              <a:spcBef>
                <a:spcPts val="150"/>
              </a:spcBef>
              <a:defRPr sz="1350"/>
            </a:lvl4pPr>
            <a:lvl5pPr marL="366170" indent="-40685" defTabSz="162743">
              <a:spcBef>
                <a:spcPts val="150"/>
              </a:spcBef>
              <a:defRPr sz="1350"/>
            </a:lvl5pPr>
          </a:lstStyle>
          <a:p>
            <a:r>
              <a:t>Body Level One</a:t>
            </a:r>
          </a:p>
          <a:p>
            <a:pPr lvl="1"/>
            <a:r>
              <a:t>Body Level Two</a:t>
            </a:r>
          </a:p>
          <a:p>
            <a:pPr lvl="2"/>
            <a:r>
              <a:t>Body Level Three</a:t>
            </a:r>
          </a:p>
          <a:p>
            <a:pPr lvl="3"/>
            <a:r>
              <a:t>Body Level Four</a:t>
            </a:r>
          </a:p>
          <a:p>
            <a:pPr lvl="4"/>
            <a:r>
              <a:t>Body Level Five</a:t>
            </a:r>
          </a:p>
        </p:txBody>
      </p:sp>
      <p:sp>
        <p:nvSpPr>
          <p:cNvPr id="2" name="Rounded Rectangle 3">
            <a:extLst>
              <a:ext uri="{FF2B5EF4-FFF2-40B4-BE49-F238E27FC236}">
                <a16:creationId xmlns:a16="http://schemas.microsoft.com/office/drawing/2014/main" id="{B50483F4-3228-6DAD-E664-6A9874781750}"/>
              </a:ext>
            </a:extLst>
          </p:cNvPr>
          <p:cNvSpPr/>
          <p:nvPr userDrawn="1"/>
        </p:nvSpPr>
        <p:spPr>
          <a:xfrm flipV="1">
            <a:off x="389001" y="1484785"/>
            <a:ext cx="2336739" cy="112789"/>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mj-lt"/>
                <a:ea typeface="+mj-ea"/>
                <a:cs typeface="+mj-cs"/>
                <a:sym typeface="Source Sans Pro Regular"/>
              </a:defRPr>
            </a:pPr>
            <a:endParaRPr sz="375" dirty="0"/>
          </a:p>
        </p:txBody>
      </p:sp>
      <p:sp>
        <p:nvSpPr>
          <p:cNvPr id="3" name="Slide Number">
            <a:extLst>
              <a:ext uri="{FF2B5EF4-FFF2-40B4-BE49-F238E27FC236}">
                <a16:creationId xmlns:a16="http://schemas.microsoft.com/office/drawing/2014/main" id="{55148BB6-D41B-4ACC-A35E-45A0B949A0E0}"/>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a:t>
            </a:fld>
            <a:endParaRPr lang="hu-HU" sz="825" dirty="0">
              <a:latin typeface="+mj-lt"/>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E3F3D865-E470-440E-96AF-C4B17972465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36560" y="157768"/>
            <a:ext cx="917918" cy="822960"/>
          </a:xfrm>
          <a:prstGeom prst="rect">
            <a:avLst/>
          </a:prstGeom>
        </p:spPr>
      </p:pic>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34289" rIns="34289" anchor="ctr"/>
          <a:lstStyle/>
          <a:p>
            <a:pPr algn="ctr">
              <a:defRPr sz="2000">
                <a:latin typeface="+mn-lt"/>
                <a:ea typeface="+mn-ea"/>
                <a:cs typeface="+mn-cs"/>
                <a:sym typeface="Source Sans Pro Regular"/>
              </a:defRPr>
            </a:pPr>
            <a:endParaRPr sz="1500"/>
          </a:p>
        </p:txBody>
      </p:sp>
      <p:pic>
        <p:nvPicPr>
          <p:cNvPr id="195" name="Picture 3" descr="Picture 3"/>
          <p:cNvPicPr>
            <a:picLocks noChangeAspect="1"/>
          </p:cNvPicPr>
          <p:nvPr/>
        </p:nvPicPr>
        <p:blipFill>
          <a:blip r:embed="rId3"/>
          <a:stretch>
            <a:fillRect/>
          </a:stretch>
        </p:blipFill>
        <p:spPr>
          <a:xfrm>
            <a:off x="-9142" y="-18868"/>
            <a:ext cx="5130801" cy="660401"/>
          </a:xfrm>
          <a:prstGeom prst="rect">
            <a:avLst/>
          </a:prstGeom>
          <a:ln w="12700">
            <a:miter lim="400000"/>
          </a:ln>
        </p:spPr>
      </p:pic>
      <p:sp>
        <p:nvSpPr>
          <p:cNvPr id="196" name="TextBox 4"/>
          <p:cNvSpPr txBox="1"/>
          <p:nvPr/>
        </p:nvSpPr>
        <p:spPr>
          <a:xfrm>
            <a:off x="848702" y="-618316"/>
            <a:ext cx="2627841" cy="4247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defTabSz="289320">
              <a:lnSpc>
                <a:spcPct val="90000"/>
              </a:lnSpc>
            </a:lvl1pPr>
          </a:lstStyle>
          <a:p>
            <a:endParaRPr sz="2400"/>
          </a:p>
        </p:txBody>
      </p:sp>
      <p:sp>
        <p:nvSpPr>
          <p:cNvPr id="198" name="Body Level One…"/>
          <p:cNvSpPr txBox="1">
            <a:spLocks noGrp="1"/>
          </p:cNvSpPr>
          <p:nvPr>
            <p:ph type="body" idx="1"/>
          </p:nvPr>
        </p:nvSpPr>
        <p:spPr>
          <a:xfrm>
            <a:off x="797443" y="842965"/>
            <a:ext cx="10450423" cy="5206965"/>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49" y="85066"/>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2400" b="1">
                <a:solidFill>
                  <a:srgbClr val="FFFFFF"/>
                </a:solidFill>
                <a:latin typeface="Source Sans Pro Bold"/>
                <a:ea typeface="Source Sans Pro Bold"/>
                <a:cs typeface="Source Sans Pro Bold"/>
                <a:sym typeface="Source Sans Pro Bold"/>
              </a:defRPr>
            </a:lvl1pPr>
          </a:lstStyle>
          <a:p>
            <a:r>
              <a:rPr lang="fr-FR"/>
              <a:t>Avertissement</a:t>
            </a:r>
            <a:endParaRPr lang="hu-HU"/>
          </a:p>
        </p:txBody>
      </p:sp>
      <p:sp>
        <p:nvSpPr>
          <p:cNvPr id="15"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16" name="TextBox 7">
            <a:extLst>
              <a:ext uri="{FF2B5EF4-FFF2-40B4-BE49-F238E27FC236}">
                <a16:creationId xmlns:a16="http://schemas.microsoft.com/office/drawing/2014/main" id="{8449D2CC-B1D2-1C83-12EE-49375C7F60C9}"/>
              </a:ext>
            </a:extLst>
          </p:cNvPr>
          <p:cNvSpPr txBox="1"/>
          <p:nvPr userDrawn="1"/>
        </p:nvSpPr>
        <p:spPr>
          <a:xfrm>
            <a:off x="8462139" y="6467774"/>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a:t>Kit de formation avancée des EIR</a:t>
            </a:r>
          </a:p>
        </p:txBody>
      </p:sp>
      <p:sp>
        <p:nvSpPr>
          <p:cNvPr id="17"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a:t>Guid</a:t>
            </a:r>
            <a:r>
              <a:rPr lang="fr-FR" sz="675"/>
              <a:t>es du facilitateur</a:t>
            </a:r>
            <a:endParaRPr lang="hu-HU" sz="675"/>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794BD413-B62D-486F-B00E-73F410FC3B8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8835" y="6256496"/>
            <a:ext cx="804048" cy="531732"/>
          </a:xfrm>
          <a:prstGeom prst="rect">
            <a:avLst/>
          </a:prstGeom>
        </p:spPr>
      </p:pic>
      <p:pic>
        <p:nvPicPr>
          <p:cNvPr id="20" name="Image 14">
            <a:extLst>
              <a:ext uri="{FF2B5EF4-FFF2-40B4-BE49-F238E27FC236}">
                <a16:creationId xmlns:a16="http://schemas.microsoft.com/office/drawing/2014/main" id="{5CAED8B1-77C8-4828-8B3D-1EC2896D72A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352584" y="140181"/>
            <a:ext cx="738763" cy="706291"/>
          </a:xfrm>
          <a:prstGeom prst="rect">
            <a:avLst/>
          </a:prstGeom>
        </p:spPr>
      </p:pic>
    </p:spTree>
    <p:extLst>
      <p:ext uri="{BB962C8B-B14F-4D97-AF65-F5344CB8AC3E}">
        <p14:creationId xmlns:p14="http://schemas.microsoft.com/office/powerpoint/2010/main" val="740511081"/>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34289" rIns="34289" anchor="ctr"/>
          <a:lstStyle/>
          <a:p>
            <a:pPr algn="ctr">
              <a:defRPr sz="2000">
                <a:latin typeface="+mn-lt"/>
                <a:ea typeface="+mn-ea"/>
                <a:cs typeface="+mn-cs"/>
                <a:sym typeface="Source Sans Pro Regular"/>
              </a:defRPr>
            </a:pPr>
            <a:endParaRPr sz="1500"/>
          </a:p>
        </p:txBody>
      </p:sp>
      <p:pic>
        <p:nvPicPr>
          <p:cNvPr id="195" name="Picture 3" descr="Picture 3"/>
          <p:cNvPicPr>
            <a:picLocks noChangeAspect="1"/>
          </p:cNvPicPr>
          <p:nvPr/>
        </p:nvPicPr>
        <p:blipFill>
          <a:blip r:embed="rId3"/>
          <a:stretch>
            <a:fillRect/>
          </a:stretch>
        </p:blipFill>
        <p:spPr>
          <a:xfrm>
            <a:off x="-9142" y="1"/>
            <a:ext cx="6312407" cy="641533"/>
          </a:xfrm>
          <a:prstGeom prst="rect">
            <a:avLst/>
          </a:prstGeom>
          <a:ln w="12700">
            <a:miter lim="400000"/>
          </a:ln>
        </p:spPr>
      </p:pic>
      <p:sp>
        <p:nvSpPr>
          <p:cNvPr id="196" name="TextBox 4"/>
          <p:cNvSpPr txBox="1"/>
          <p:nvPr/>
        </p:nvSpPr>
        <p:spPr>
          <a:xfrm>
            <a:off x="848702" y="-618316"/>
            <a:ext cx="2627841" cy="4247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defTabSz="289320">
              <a:lnSpc>
                <a:spcPct val="90000"/>
              </a:lnSpc>
            </a:lvl1pPr>
          </a:lstStyle>
          <a:p>
            <a:endParaRPr sz="2400"/>
          </a:p>
        </p:txBody>
      </p:sp>
      <p:sp>
        <p:nvSpPr>
          <p:cNvPr id="198" name="Body Level One…"/>
          <p:cNvSpPr txBox="1">
            <a:spLocks noGrp="1"/>
          </p:cNvSpPr>
          <p:nvPr>
            <p:ph type="body" idx="1"/>
          </p:nvPr>
        </p:nvSpPr>
        <p:spPr>
          <a:xfrm>
            <a:off x="797443" y="842965"/>
            <a:ext cx="10450423" cy="5206965"/>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49" y="85066"/>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2400" b="1">
                <a:solidFill>
                  <a:srgbClr val="FFFFFF"/>
                </a:solidFill>
                <a:latin typeface="Source Sans Pro Bold"/>
                <a:ea typeface="Source Sans Pro Bold"/>
                <a:cs typeface="Source Sans Pro Bold"/>
                <a:sym typeface="Source Sans Pro Bold"/>
              </a:defRPr>
            </a:lvl1pPr>
          </a:lstStyle>
          <a:p>
            <a:r>
              <a:rPr lang="fr-FR"/>
              <a:t>Clause de non-responsabilité</a:t>
            </a:r>
            <a:endParaRPr lang="hu-HU"/>
          </a:p>
        </p:txBody>
      </p:sp>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22"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15" name="Picture 14" descr="A logo of the united nations organization&#10;&#10;Description automatically generated with low confidence">
            <a:extLst>
              <a:ext uri="{FF2B5EF4-FFF2-40B4-BE49-F238E27FC236}">
                <a16:creationId xmlns:a16="http://schemas.microsoft.com/office/drawing/2014/main" id="{593A358B-1E68-43FA-865F-54FE96C63C2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8835" y="6256496"/>
            <a:ext cx="804048" cy="531732"/>
          </a:xfrm>
          <a:prstGeom prst="rect">
            <a:avLst/>
          </a:prstGeom>
        </p:spPr>
      </p:pic>
      <p:pic>
        <p:nvPicPr>
          <p:cNvPr id="16" name="Image 14">
            <a:extLst>
              <a:ext uri="{FF2B5EF4-FFF2-40B4-BE49-F238E27FC236}">
                <a16:creationId xmlns:a16="http://schemas.microsoft.com/office/drawing/2014/main" id="{44FB1264-80BC-4CB0-9FE8-D7C8297F11A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352584" y="140181"/>
            <a:ext cx="738763" cy="706291"/>
          </a:xfrm>
          <a:prstGeom prst="rect">
            <a:avLst/>
          </a:prstGeom>
        </p:spPr>
      </p:pic>
    </p:spTree>
    <p:extLst>
      <p:ext uri="{BB962C8B-B14F-4D97-AF65-F5344CB8AC3E}">
        <p14:creationId xmlns:p14="http://schemas.microsoft.com/office/powerpoint/2010/main" val="2946260214"/>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reserve="1">
  <p:cSld name="2_Title and Content">
    <p:spTree>
      <p:nvGrpSpPr>
        <p:cNvPr id="1" name=""/>
        <p:cNvGrpSpPr/>
        <p:nvPr/>
      </p:nvGrpSpPr>
      <p:grpSpPr>
        <a:xfrm>
          <a:off x="0" y="0"/>
          <a:ext cx="0" cy="0"/>
          <a:chOff x="0" y="0"/>
          <a:chExt cx="0" cy="0"/>
        </a:xfrm>
      </p:grpSpPr>
      <p:pic>
        <p:nvPicPr>
          <p:cNvPr id="207" name="Image" descr="Image"/>
          <p:cNvPicPr>
            <a:picLocks noChangeAspect="1"/>
          </p:cNvPicPr>
          <p:nvPr/>
        </p:nvPicPr>
        <p:blipFill>
          <a:blip r:embed="rId2"/>
          <a:stretch>
            <a:fillRect/>
          </a:stretch>
        </p:blipFill>
        <p:spPr>
          <a:xfrm>
            <a:off x="1" y="14711"/>
            <a:ext cx="11205535" cy="777796"/>
          </a:xfrm>
          <a:prstGeom prst="rect">
            <a:avLst/>
          </a:prstGeom>
          <a:ln w="12700">
            <a:miter lim="400000"/>
          </a:ln>
        </p:spPr>
      </p:pic>
      <p:sp>
        <p:nvSpPr>
          <p:cNvPr id="214" name="Body Level One…"/>
          <p:cNvSpPr txBox="1">
            <a:spLocks noGrp="1"/>
          </p:cNvSpPr>
          <p:nvPr>
            <p:ph type="body" sz="half" idx="1"/>
          </p:nvPr>
        </p:nvSpPr>
        <p:spPr>
          <a:xfrm>
            <a:off x="2279575" y="1700808"/>
            <a:ext cx="7416827" cy="4349120"/>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22"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9" name="Picture 8" descr="A logo of the united nations organization&#10;&#10;Description automatically generated with low confidence">
            <a:extLst>
              <a:ext uri="{FF2B5EF4-FFF2-40B4-BE49-F238E27FC236}">
                <a16:creationId xmlns:a16="http://schemas.microsoft.com/office/drawing/2014/main" id="{C643A489-6826-4C64-949C-BA6521D5296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8835" y="6256496"/>
            <a:ext cx="804048" cy="531732"/>
          </a:xfrm>
          <a:prstGeom prst="rect">
            <a:avLst/>
          </a:prstGeom>
        </p:spPr>
      </p:pic>
      <p:pic>
        <p:nvPicPr>
          <p:cNvPr id="10" name="Image 14">
            <a:extLst>
              <a:ext uri="{FF2B5EF4-FFF2-40B4-BE49-F238E27FC236}">
                <a16:creationId xmlns:a16="http://schemas.microsoft.com/office/drawing/2014/main" id="{E89C8AFE-9EEA-4124-A0C5-41EC2E7655AF}"/>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52584" y="140181"/>
            <a:ext cx="738763" cy="706291"/>
          </a:xfrm>
          <a:prstGeom prst="rect">
            <a:avLst/>
          </a:prstGeom>
        </p:spPr>
      </p:pic>
    </p:spTree>
    <p:extLst>
      <p:ext uri="{BB962C8B-B14F-4D97-AF65-F5344CB8AC3E}">
        <p14:creationId xmlns:p14="http://schemas.microsoft.com/office/powerpoint/2010/main" val="4150232053"/>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reserve="1">
  <p:cSld name="4_Section Header">
    <p:spTree>
      <p:nvGrpSpPr>
        <p:cNvPr id="1" name=""/>
        <p:cNvGrpSpPr/>
        <p:nvPr/>
      </p:nvGrpSpPr>
      <p:grpSpPr>
        <a:xfrm>
          <a:off x="0" y="0"/>
          <a:ext cx="0" cy="0"/>
          <a:chOff x="0" y="0"/>
          <a:chExt cx="0" cy="0"/>
        </a:xfrm>
      </p:grpSpPr>
      <p:pic>
        <p:nvPicPr>
          <p:cNvPr id="268" name="Image" descr="Image"/>
          <p:cNvPicPr>
            <a:picLocks noChangeAspect="1"/>
          </p:cNvPicPr>
          <p:nvPr/>
        </p:nvPicPr>
        <p:blipFill>
          <a:blip r:embed="rId2"/>
          <a:stretch>
            <a:fillRect/>
          </a:stretch>
        </p:blipFill>
        <p:spPr>
          <a:xfrm>
            <a:off x="1" y="-46247"/>
            <a:ext cx="7876988" cy="580589"/>
          </a:xfrm>
          <a:prstGeom prst="rect">
            <a:avLst/>
          </a:prstGeom>
          <a:ln w="12700">
            <a:miter lim="400000"/>
          </a:ln>
        </p:spPr>
      </p:pic>
      <p:sp>
        <p:nvSpPr>
          <p:cNvPr id="273"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4" name="Click to add text"/>
          <p:cNvSpPr txBox="1">
            <a:spLocks noGrp="1"/>
          </p:cNvSpPr>
          <p:nvPr>
            <p:ph type="title" hasCustomPrompt="1"/>
          </p:nvPr>
        </p:nvSpPr>
        <p:spPr>
          <a:xfrm>
            <a:off x="155834" y="-15592"/>
            <a:ext cx="6551999" cy="481936"/>
          </a:xfrm>
          <a:prstGeom prst="rect">
            <a:avLst/>
          </a:prstGeom>
        </p:spPr>
        <p:txBody>
          <a:bodyPr/>
          <a:lstStyle/>
          <a:p>
            <a:r>
              <a:t>Click to add text</a:t>
            </a:r>
          </a:p>
        </p:txBody>
      </p:sp>
      <p:sp>
        <p:nvSpPr>
          <p:cNvPr id="5" name="AutoShape 3" descr="Zone de texte"/>
          <p:cNvSpPr>
            <a:spLocks noChangeAspect="1" noChangeArrowheads="1"/>
          </p:cNvSpPr>
          <p:nvPr userDrawn="1"/>
        </p:nvSpPr>
        <p:spPr bwMode="auto">
          <a:xfrm>
            <a:off x="0" y="0"/>
            <a:ext cx="4064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800"/>
          </a:p>
        </p:txBody>
      </p:sp>
      <p:sp>
        <p:nvSpPr>
          <p:cNvPr id="6" name="AutoShape 4" descr="Zone de texte"/>
          <p:cNvSpPr>
            <a:spLocks noChangeAspect="1" noChangeArrowheads="1"/>
          </p:cNvSpPr>
          <p:nvPr userDrawn="1"/>
        </p:nvSpPr>
        <p:spPr bwMode="auto">
          <a:xfrm>
            <a:off x="0" y="0"/>
            <a:ext cx="4064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800"/>
          </a:p>
        </p:txBody>
      </p:sp>
      <p:sp>
        <p:nvSpPr>
          <p:cNvPr id="7" name="AutoShape 2" descr="C:\Users\DELL\Downloads\Frecnch ATP\WHO-FR-logo.jpg"/>
          <p:cNvSpPr>
            <a:spLocks noChangeAspect="1" noChangeArrowheads="1"/>
          </p:cNvSpPr>
          <p:nvPr userDrawn="1"/>
        </p:nvSpPr>
        <p:spPr bwMode="auto">
          <a:xfrm>
            <a:off x="150284" y="-144463"/>
            <a:ext cx="4064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800"/>
          </a:p>
        </p:txBody>
      </p:sp>
      <p:sp>
        <p:nvSpPr>
          <p:cNvPr id="14"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16"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18"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13" name="Picture 12" descr="A logo of the united nations organization&#10;&#10;Description automatically generated with low confidence">
            <a:extLst>
              <a:ext uri="{FF2B5EF4-FFF2-40B4-BE49-F238E27FC236}">
                <a16:creationId xmlns:a16="http://schemas.microsoft.com/office/drawing/2014/main" id="{045D1AC6-FF44-4271-A069-E4F064BBDC0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8835" y="6256496"/>
            <a:ext cx="804048" cy="531732"/>
          </a:xfrm>
          <a:prstGeom prst="rect">
            <a:avLst/>
          </a:prstGeom>
        </p:spPr>
      </p:pic>
      <p:pic>
        <p:nvPicPr>
          <p:cNvPr id="19" name="Image 14">
            <a:extLst>
              <a:ext uri="{FF2B5EF4-FFF2-40B4-BE49-F238E27FC236}">
                <a16:creationId xmlns:a16="http://schemas.microsoft.com/office/drawing/2014/main" id="{B3D32C76-FB5B-4E56-83DF-3C49355F59F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52584" y="140181"/>
            <a:ext cx="738763" cy="706291"/>
          </a:xfrm>
          <a:prstGeom prst="rect">
            <a:avLst/>
          </a:prstGeom>
        </p:spPr>
      </p:pic>
    </p:spTree>
    <p:extLst>
      <p:ext uri="{BB962C8B-B14F-4D97-AF65-F5344CB8AC3E}">
        <p14:creationId xmlns:p14="http://schemas.microsoft.com/office/powerpoint/2010/main" val="3989448115"/>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reserve="1">
  <p:cSld name="2_Section Header">
    <p:spTree>
      <p:nvGrpSpPr>
        <p:cNvPr id="1" name=""/>
        <p:cNvGrpSpPr/>
        <p:nvPr/>
      </p:nvGrpSpPr>
      <p:grpSpPr>
        <a:xfrm>
          <a:off x="0" y="0"/>
          <a:ext cx="0" cy="0"/>
          <a:chOff x="0" y="0"/>
          <a:chExt cx="0" cy="0"/>
        </a:xfrm>
      </p:grpSpPr>
      <p:pic>
        <p:nvPicPr>
          <p:cNvPr id="238" name="Image" descr="Image"/>
          <p:cNvPicPr>
            <a:picLocks noChangeAspect="1"/>
          </p:cNvPicPr>
          <p:nvPr/>
        </p:nvPicPr>
        <p:blipFill>
          <a:blip r:embed="rId2"/>
          <a:stretch>
            <a:fillRect/>
          </a:stretch>
        </p:blipFill>
        <p:spPr>
          <a:xfrm>
            <a:off x="-17854" y="-80173"/>
            <a:ext cx="5874796" cy="644147"/>
          </a:xfrm>
          <a:prstGeom prst="rect">
            <a:avLst/>
          </a:prstGeom>
          <a:ln w="12700">
            <a:miter lim="400000"/>
          </a:ln>
        </p:spPr>
      </p:pic>
      <p:sp>
        <p:nvSpPr>
          <p:cNvPr id="243"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4" name="Text Placeholder 5"/>
          <p:cNvSpPr>
            <a:spLocks noGrp="1"/>
          </p:cNvSpPr>
          <p:nvPr>
            <p:ph type="body" sz="quarter" idx="21"/>
          </p:nvPr>
        </p:nvSpPr>
        <p:spPr>
          <a:xfrm>
            <a:off x="138685" y="-25725"/>
            <a:ext cx="9212263" cy="589699"/>
          </a:xfrm>
          <a:prstGeom prst="rect">
            <a:avLst/>
          </a:prstGeom>
        </p:spPr>
        <p:txBody>
          <a:bodyPr/>
          <a:lstStyle>
            <a:lvl1pPr>
              <a:spcBef>
                <a:spcPts val="0"/>
              </a:spcBef>
              <a:defRPr sz="3200">
                <a:solidFill>
                  <a:srgbClr val="FFFFFF"/>
                </a:solidFill>
                <a:latin typeface="Source Sans Pro Bold"/>
                <a:sym typeface="Source Sans Pro Bold"/>
              </a:defRPr>
            </a:lvl1p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12"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14"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15"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10" name="Picture 9" descr="A logo of the united nations organization&#10;&#10;Description automatically generated with low confidence">
            <a:extLst>
              <a:ext uri="{FF2B5EF4-FFF2-40B4-BE49-F238E27FC236}">
                <a16:creationId xmlns:a16="http://schemas.microsoft.com/office/drawing/2014/main" id="{0E705814-6171-4494-AAD6-EB68486A227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8835" y="6256496"/>
            <a:ext cx="804048" cy="531732"/>
          </a:xfrm>
          <a:prstGeom prst="rect">
            <a:avLst/>
          </a:prstGeom>
        </p:spPr>
      </p:pic>
      <p:pic>
        <p:nvPicPr>
          <p:cNvPr id="11" name="Image 14">
            <a:extLst>
              <a:ext uri="{FF2B5EF4-FFF2-40B4-BE49-F238E27FC236}">
                <a16:creationId xmlns:a16="http://schemas.microsoft.com/office/drawing/2014/main" id="{ECA07D98-ACD2-4C3B-8AB4-970B2053ECF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52584" y="140181"/>
            <a:ext cx="738763" cy="706291"/>
          </a:xfrm>
          <a:prstGeom prst="rect">
            <a:avLst/>
          </a:prstGeom>
        </p:spPr>
      </p:pic>
    </p:spTree>
    <p:extLst>
      <p:ext uri="{BB962C8B-B14F-4D97-AF65-F5344CB8AC3E}">
        <p14:creationId xmlns:p14="http://schemas.microsoft.com/office/powerpoint/2010/main" val="1437493067"/>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pic>
        <p:nvPicPr>
          <p:cNvPr id="253" name="Image" descr="Image"/>
          <p:cNvPicPr>
            <a:picLocks noChangeAspect="1"/>
          </p:cNvPicPr>
          <p:nvPr/>
        </p:nvPicPr>
        <p:blipFill>
          <a:blip r:embed="rId2"/>
          <a:srcRect t="43728"/>
          <a:stretch>
            <a:fillRect/>
          </a:stretch>
        </p:blipFill>
        <p:spPr>
          <a:xfrm>
            <a:off x="-70811" y="-35923"/>
            <a:ext cx="9413288" cy="676911"/>
          </a:xfrm>
          <a:prstGeom prst="rect">
            <a:avLst/>
          </a:prstGeom>
          <a:ln w="12700">
            <a:miter lim="400000"/>
          </a:ln>
        </p:spPr>
      </p:pic>
      <p:sp>
        <p:nvSpPr>
          <p:cNvPr id="258"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9" name="Click to add text"/>
          <p:cNvSpPr txBox="1">
            <a:spLocks noGrp="1"/>
          </p:cNvSpPr>
          <p:nvPr>
            <p:ph type="title" hasCustomPrompt="1"/>
          </p:nvPr>
        </p:nvSpPr>
        <p:spPr>
          <a:xfrm>
            <a:off x="207803" y="-20444"/>
            <a:ext cx="7099372" cy="646113"/>
          </a:xfrm>
          <a:prstGeom prst="rect">
            <a:avLst/>
          </a:prstGeom>
        </p:spPr>
        <p:txBody>
          <a:bodyPr/>
          <a:lstStyle/>
          <a:p>
            <a:r>
              <a:t>Click to add text</a:t>
            </a:r>
          </a:p>
        </p:txBody>
      </p:sp>
      <p:sp>
        <p:nvSpPr>
          <p:cNvPr id="12"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13" name="TextBox 7">
            <a:extLst>
              <a:ext uri="{FF2B5EF4-FFF2-40B4-BE49-F238E27FC236}">
                <a16:creationId xmlns:a16="http://schemas.microsoft.com/office/drawing/2014/main" id="{8449D2CC-B1D2-1C83-12EE-49375C7F60C9}"/>
              </a:ext>
            </a:extLst>
          </p:cNvPr>
          <p:cNvSpPr txBox="1"/>
          <p:nvPr userDrawn="1"/>
        </p:nvSpPr>
        <p:spPr>
          <a:xfrm>
            <a:off x="8462139" y="6458630"/>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a:t>Kit de formation avancée des EIR</a:t>
            </a:r>
          </a:p>
        </p:txBody>
      </p:sp>
      <p:sp>
        <p:nvSpPr>
          <p:cNvPr id="14"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a:t>Guid</a:t>
            </a:r>
            <a:r>
              <a:rPr lang="fr-FR" sz="675"/>
              <a:t>e du facilitateur</a:t>
            </a:r>
            <a:endParaRPr lang="hu-HU" sz="675"/>
          </a:p>
        </p:txBody>
      </p:sp>
      <p:pic>
        <p:nvPicPr>
          <p:cNvPr id="10" name="Picture 9" descr="A logo of the united nations organization&#10;&#10;Description automatically generated with low confidence">
            <a:extLst>
              <a:ext uri="{FF2B5EF4-FFF2-40B4-BE49-F238E27FC236}">
                <a16:creationId xmlns:a16="http://schemas.microsoft.com/office/drawing/2014/main" id="{12AE7005-0E18-4A7B-A353-C7AD8FD6B1B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8835" y="6256496"/>
            <a:ext cx="804048" cy="531732"/>
          </a:xfrm>
          <a:prstGeom prst="rect">
            <a:avLst/>
          </a:prstGeom>
        </p:spPr>
      </p:pic>
      <p:pic>
        <p:nvPicPr>
          <p:cNvPr id="11" name="Image 14">
            <a:extLst>
              <a:ext uri="{FF2B5EF4-FFF2-40B4-BE49-F238E27FC236}">
                <a16:creationId xmlns:a16="http://schemas.microsoft.com/office/drawing/2014/main" id="{AD36A2B0-B743-4710-87FE-E6C589D61ECF}"/>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52584" y="140181"/>
            <a:ext cx="738763" cy="706291"/>
          </a:xfrm>
          <a:prstGeom prst="rect">
            <a:avLst/>
          </a:prstGeom>
        </p:spPr>
      </p:pic>
    </p:spTree>
    <p:extLst>
      <p:ext uri="{BB962C8B-B14F-4D97-AF65-F5344CB8AC3E}">
        <p14:creationId xmlns:p14="http://schemas.microsoft.com/office/powerpoint/2010/main" val="2082371187"/>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reserve="1">
  <p:cSld name="5_Section Header">
    <p:spTree>
      <p:nvGrpSpPr>
        <p:cNvPr id="1" name=""/>
        <p:cNvGrpSpPr/>
        <p:nvPr/>
      </p:nvGrpSpPr>
      <p:grpSpPr>
        <a:xfrm>
          <a:off x="0" y="0"/>
          <a:ext cx="0" cy="0"/>
          <a:chOff x="0" y="0"/>
          <a:chExt cx="0" cy="0"/>
        </a:xfrm>
      </p:grpSpPr>
      <p:pic>
        <p:nvPicPr>
          <p:cNvPr id="253" name="Image" descr="Image"/>
          <p:cNvPicPr>
            <a:picLocks noChangeAspect="1"/>
          </p:cNvPicPr>
          <p:nvPr/>
        </p:nvPicPr>
        <p:blipFill>
          <a:blip r:embed="rId2"/>
          <a:srcRect t="43728"/>
          <a:stretch>
            <a:fillRect/>
          </a:stretch>
        </p:blipFill>
        <p:spPr>
          <a:xfrm>
            <a:off x="0" y="-35922"/>
            <a:ext cx="11436096" cy="661592"/>
          </a:xfrm>
          <a:prstGeom prst="rect">
            <a:avLst/>
          </a:prstGeom>
          <a:ln w="12700">
            <a:miter lim="400000"/>
          </a:ln>
        </p:spPr>
      </p:pic>
      <p:sp>
        <p:nvSpPr>
          <p:cNvPr id="258"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9" name="Click to add text"/>
          <p:cNvSpPr txBox="1">
            <a:spLocks noGrp="1"/>
          </p:cNvSpPr>
          <p:nvPr>
            <p:ph type="title" hasCustomPrompt="1"/>
          </p:nvPr>
        </p:nvSpPr>
        <p:spPr>
          <a:xfrm>
            <a:off x="207803" y="-20444"/>
            <a:ext cx="7099372" cy="646113"/>
          </a:xfrm>
          <a:prstGeom prst="rect">
            <a:avLst/>
          </a:prstGeom>
        </p:spPr>
        <p:txBody>
          <a:bodyPr/>
          <a:lstStyle/>
          <a:p>
            <a:r>
              <a:t>Click to add text</a:t>
            </a:r>
          </a:p>
        </p:txBody>
      </p:sp>
      <p:sp>
        <p:nvSpPr>
          <p:cNvPr id="12"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13" name="TextBox 7">
            <a:extLst>
              <a:ext uri="{FF2B5EF4-FFF2-40B4-BE49-F238E27FC236}">
                <a16:creationId xmlns:a16="http://schemas.microsoft.com/office/drawing/2014/main" id="{8449D2CC-B1D2-1C83-12EE-49375C7F60C9}"/>
              </a:ext>
            </a:extLst>
          </p:cNvPr>
          <p:cNvSpPr txBox="1"/>
          <p:nvPr userDrawn="1"/>
        </p:nvSpPr>
        <p:spPr>
          <a:xfrm>
            <a:off x="8462139" y="6467774"/>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a:t>Kit de formation avancée des EIR</a:t>
            </a:r>
          </a:p>
        </p:txBody>
      </p:sp>
      <p:sp>
        <p:nvSpPr>
          <p:cNvPr id="14"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a:t>Guid</a:t>
            </a:r>
            <a:r>
              <a:rPr lang="fr-FR" sz="675"/>
              <a:t>e du facilitateur</a:t>
            </a:r>
            <a:endParaRPr lang="hu-HU" sz="675"/>
          </a:p>
        </p:txBody>
      </p:sp>
      <p:pic>
        <p:nvPicPr>
          <p:cNvPr id="10" name="Picture 9" descr="A logo of the united nations organization&#10;&#10;Description automatically generated with low confidence">
            <a:extLst>
              <a:ext uri="{FF2B5EF4-FFF2-40B4-BE49-F238E27FC236}">
                <a16:creationId xmlns:a16="http://schemas.microsoft.com/office/drawing/2014/main" id="{04E3A211-0978-426B-B681-D4B4EBEB613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8835" y="6256496"/>
            <a:ext cx="804048" cy="531732"/>
          </a:xfrm>
          <a:prstGeom prst="rect">
            <a:avLst/>
          </a:prstGeom>
        </p:spPr>
      </p:pic>
      <p:pic>
        <p:nvPicPr>
          <p:cNvPr id="11" name="Image 14">
            <a:extLst>
              <a:ext uri="{FF2B5EF4-FFF2-40B4-BE49-F238E27FC236}">
                <a16:creationId xmlns:a16="http://schemas.microsoft.com/office/drawing/2014/main" id="{E2BEAEA5-1637-436D-9132-F9C4C2DC989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52584" y="140181"/>
            <a:ext cx="738763" cy="706291"/>
          </a:xfrm>
          <a:prstGeom prst="rect">
            <a:avLst/>
          </a:prstGeom>
        </p:spPr>
      </p:pic>
    </p:spTree>
    <p:extLst>
      <p:ext uri="{BB962C8B-B14F-4D97-AF65-F5344CB8AC3E}">
        <p14:creationId xmlns:p14="http://schemas.microsoft.com/office/powerpoint/2010/main" val="907517569"/>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reserve="1">
  <p:cSld name="1_Title Only">
    <p:spTree>
      <p:nvGrpSpPr>
        <p:cNvPr id="1" name=""/>
        <p:cNvGrpSpPr/>
        <p:nvPr/>
      </p:nvGrpSpPr>
      <p:grpSpPr>
        <a:xfrm>
          <a:off x="0" y="0"/>
          <a:ext cx="0" cy="0"/>
          <a:chOff x="0" y="0"/>
          <a:chExt cx="0" cy="0"/>
        </a:xfrm>
      </p:grpSpPr>
      <p:sp>
        <p:nvSpPr>
          <p:cNvPr id="436"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2" name="Subtitle 5">
            <a:extLst>
              <a:ext uri="{FF2B5EF4-FFF2-40B4-BE49-F238E27FC236}">
                <a16:creationId xmlns:a16="http://schemas.microsoft.com/office/drawing/2014/main" id="{8E277C39-554B-0684-CA71-3F087BDB4124}"/>
              </a:ext>
            </a:extLst>
          </p:cNvPr>
          <p:cNvSpPr txBox="1"/>
          <p:nvPr userDrawn="1"/>
        </p:nvSpPr>
        <p:spPr>
          <a:xfrm>
            <a:off x="8085937" y="6531675"/>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sz="675" dirty="0"/>
              <a:t>RRT Advanced Training Package</a:t>
            </a:r>
          </a:p>
        </p:txBody>
      </p:sp>
      <p:sp>
        <p:nvSpPr>
          <p:cNvPr id="3" name="Subtitle 5">
            <a:extLst>
              <a:ext uri="{FF2B5EF4-FFF2-40B4-BE49-F238E27FC236}">
                <a16:creationId xmlns:a16="http://schemas.microsoft.com/office/drawing/2014/main" id="{03FB6A75-7083-18BA-8E0D-94830F1F568A}"/>
              </a:ext>
            </a:extLst>
          </p:cNvPr>
          <p:cNvSpPr txBox="1"/>
          <p:nvPr userDrawn="1"/>
        </p:nvSpPr>
        <p:spPr>
          <a:xfrm>
            <a:off x="8085937" y="6684371"/>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B6.3a IPC skills</a:t>
            </a:r>
          </a:p>
        </p:txBody>
      </p:sp>
      <p:sp>
        <p:nvSpPr>
          <p:cNvPr id="4" name="Slide Number">
            <a:extLst>
              <a:ext uri="{FF2B5EF4-FFF2-40B4-BE49-F238E27FC236}">
                <a16:creationId xmlns:a16="http://schemas.microsoft.com/office/drawing/2014/main" id="{11A95F4C-2758-92FE-C542-CC39F67F4B57}"/>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n-lt"/>
              </a:rPr>
              <a:pPr/>
              <a:t>‹#›</a:t>
            </a:fld>
            <a:endParaRPr lang="hu-HU" sz="825" dirty="0">
              <a:latin typeface="+mn-lt"/>
            </a:endParaRPr>
          </a:p>
        </p:txBody>
      </p:sp>
      <p:pic>
        <p:nvPicPr>
          <p:cNvPr id="15" name="Picture 14" descr="A logo of the united nations organization&#10;&#10;Description automatically generated with low confidence">
            <a:extLst>
              <a:ext uri="{FF2B5EF4-FFF2-40B4-BE49-F238E27FC236}">
                <a16:creationId xmlns:a16="http://schemas.microsoft.com/office/drawing/2014/main" id="{FE51571B-E143-4CBA-913D-25461DBE59A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8835" y="6256496"/>
            <a:ext cx="804048" cy="531732"/>
          </a:xfrm>
          <a:prstGeom prst="rect">
            <a:avLst/>
          </a:prstGeom>
        </p:spPr>
      </p:pic>
      <p:pic>
        <p:nvPicPr>
          <p:cNvPr id="16" name="Image 14">
            <a:extLst>
              <a:ext uri="{FF2B5EF4-FFF2-40B4-BE49-F238E27FC236}">
                <a16:creationId xmlns:a16="http://schemas.microsoft.com/office/drawing/2014/main" id="{C0FDEC69-4666-4E89-A8D9-2926BF378CB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352584" y="140181"/>
            <a:ext cx="738763" cy="706291"/>
          </a:xfrm>
          <a:prstGeom prst="rect">
            <a:avLst/>
          </a:prstGeom>
        </p:spPr>
      </p:pic>
    </p:spTree>
    <p:extLst>
      <p:ext uri="{BB962C8B-B14F-4D97-AF65-F5344CB8AC3E}">
        <p14:creationId xmlns:p14="http://schemas.microsoft.com/office/powerpoint/2010/main" val="420099352"/>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63" name="Picture 2" descr="Picture 2"/>
          <p:cNvPicPr>
            <a:picLocks noChangeAspect="1"/>
          </p:cNvPicPr>
          <p:nvPr/>
        </p:nvPicPr>
        <p:blipFill>
          <a:blip r:embed="rId2"/>
          <a:stretch>
            <a:fillRect/>
          </a:stretch>
        </p:blipFill>
        <p:spPr>
          <a:xfrm>
            <a:off x="11189973" y="118170"/>
            <a:ext cx="866716" cy="89504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74344" y="6310303"/>
            <a:ext cx="1548721" cy="474296"/>
          </a:xfrm>
          <a:prstGeom prst="rect">
            <a:avLst/>
          </a:prstGeom>
          <a:ln w="12700">
            <a:miter lim="400000"/>
          </a:ln>
        </p:spPr>
      </p:pic>
      <p:pic>
        <p:nvPicPr>
          <p:cNvPr id="65" name="Picture 4" descr="Picture 4"/>
          <p:cNvPicPr>
            <a:picLocks noChangeAspect="1"/>
          </p:cNvPicPr>
          <p:nvPr/>
        </p:nvPicPr>
        <p:blipFill>
          <a:blip r:embed="rId2"/>
          <a:stretch>
            <a:fillRect/>
          </a:stretch>
        </p:blipFill>
        <p:spPr>
          <a:xfrm>
            <a:off x="11189971" y="118170"/>
            <a:ext cx="866716" cy="895041"/>
          </a:xfrm>
          <a:prstGeom prst="rect">
            <a:avLst/>
          </a:prstGeom>
          <a:ln w="12700">
            <a:miter lim="400000"/>
          </a:ln>
        </p:spPr>
      </p:pic>
      <p:pic>
        <p:nvPicPr>
          <p:cNvPr id="66" name="Picture 2" descr="Picture 2"/>
          <p:cNvPicPr>
            <a:picLocks noChangeAspect="1"/>
          </p:cNvPicPr>
          <p:nvPr/>
        </p:nvPicPr>
        <p:blipFill>
          <a:blip r:embed="rId3"/>
          <a:stretch>
            <a:fillRect/>
          </a:stretch>
        </p:blipFill>
        <p:spPr>
          <a:xfrm>
            <a:off x="74344" y="6310298"/>
            <a:ext cx="1548721" cy="474296"/>
          </a:xfrm>
          <a:prstGeom prst="rect">
            <a:avLst/>
          </a:prstGeom>
          <a:ln w="12700">
            <a:miter lim="400000"/>
          </a:ln>
        </p:spPr>
      </p:pic>
      <p:sp>
        <p:nvSpPr>
          <p:cNvPr id="67" name="Subtitle 5"/>
          <p:cNvSpPr txBox="1"/>
          <p:nvPr/>
        </p:nvSpPr>
        <p:spPr>
          <a:xfrm>
            <a:off x="8157945" y="6531675"/>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68" name="Subtitle 5"/>
          <p:cNvSpPr txBox="1"/>
          <p:nvPr/>
        </p:nvSpPr>
        <p:spPr>
          <a:xfrm>
            <a:off x="8157945" y="6684371"/>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B6.3b IPC skills</a:t>
            </a:r>
          </a:p>
        </p:txBody>
      </p:sp>
      <p:sp>
        <p:nvSpPr>
          <p:cNvPr id="69" name="Rectangle 5"/>
          <p:cNvSpPr/>
          <p:nvPr/>
        </p:nvSpPr>
        <p:spPr>
          <a:xfrm>
            <a:off x="0" y="-9332"/>
            <a:ext cx="12192000" cy="6199821"/>
          </a:xfrm>
          <a:prstGeom prst="rect">
            <a:avLst/>
          </a:prstGeom>
          <a:solidFill>
            <a:srgbClr val="ECF2F8"/>
          </a:solidFill>
          <a:ln w="12700">
            <a:miter lim="400000"/>
          </a:ln>
        </p:spPr>
        <p:txBody>
          <a:bodyPr lIns="34289" rIns="34289" anchor="ctr"/>
          <a:lstStyle/>
          <a:p>
            <a:pPr algn="ctr">
              <a:defRPr sz="1500">
                <a:solidFill>
                  <a:srgbClr val="FFFFFF"/>
                </a:solidFill>
                <a:latin typeface="+mj-lt"/>
                <a:ea typeface="+mj-ea"/>
                <a:cs typeface="+mj-cs"/>
                <a:sym typeface="Source Sans Pro Regular"/>
              </a:defRPr>
            </a:pPr>
            <a:endParaRPr sz="1125"/>
          </a:p>
        </p:txBody>
      </p:sp>
      <p:pic>
        <p:nvPicPr>
          <p:cNvPr id="70" name="Picture 3" descr="Picture 3"/>
          <p:cNvPicPr>
            <a:picLocks noChangeAspect="1"/>
          </p:cNvPicPr>
          <p:nvPr/>
        </p:nvPicPr>
        <p:blipFill>
          <a:blip r:embed="rId4"/>
          <a:stretch>
            <a:fillRect/>
          </a:stretch>
        </p:blipFill>
        <p:spPr>
          <a:xfrm>
            <a:off x="-9142" y="-18868"/>
            <a:ext cx="5130801" cy="660401"/>
          </a:xfrm>
          <a:prstGeom prst="rect">
            <a:avLst/>
          </a:prstGeom>
          <a:ln w="12700">
            <a:miter lim="400000"/>
          </a:ln>
        </p:spPr>
      </p:pic>
      <p:sp>
        <p:nvSpPr>
          <p:cNvPr id="71" name="TextBox 4"/>
          <p:cNvSpPr txBox="1"/>
          <p:nvPr/>
        </p:nvSpPr>
        <p:spPr>
          <a:xfrm>
            <a:off x="275897" y="11107"/>
            <a:ext cx="2627841"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dirty="0"/>
              <a:t>Disclaimer</a:t>
            </a:r>
          </a:p>
        </p:txBody>
      </p:sp>
      <p:sp>
        <p:nvSpPr>
          <p:cNvPr id="73" name="Body Level One…"/>
          <p:cNvSpPr txBox="1">
            <a:spLocks noGrp="1"/>
          </p:cNvSpPr>
          <p:nvPr>
            <p:ph type="body" idx="1"/>
          </p:nvPr>
        </p:nvSpPr>
        <p:spPr>
          <a:xfrm>
            <a:off x="797445" y="842966"/>
            <a:ext cx="10450423" cy="5206965"/>
          </a:xfrm>
          <a:prstGeom prst="rect">
            <a:avLst/>
          </a:prstGeom>
        </p:spPr>
        <p:txBody>
          <a:bodyPr/>
          <a:lstStyle>
            <a:lvl1pPr defTabSz="162743">
              <a:spcBef>
                <a:spcPts val="150"/>
              </a:spcBef>
              <a:defRPr sz="1125"/>
            </a:lvl1pPr>
            <a:lvl2pPr marL="122057" indent="-40685" defTabSz="162743">
              <a:spcBef>
                <a:spcPts val="150"/>
              </a:spcBef>
              <a:defRPr sz="1125"/>
            </a:lvl2pPr>
            <a:lvl3pPr marL="203428" indent="-40685" defTabSz="162743">
              <a:spcBef>
                <a:spcPts val="150"/>
              </a:spcBef>
              <a:defRPr sz="1125"/>
            </a:lvl3pPr>
            <a:lvl4pPr marL="284799" indent="-40685" defTabSz="162743">
              <a:spcBef>
                <a:spcPts val="150"/>
              </a:spcBef>
              <a:defRPr sz="1125"/>
            </a:lvl4pPr>
            <a:lvl5pPr marL="366170" indent="-40685" defTabSz="162743">
              <a:spcBef>
                <a:spcPts val="150"/>
              </a:spcBef>
              <a:defRPr sz="1125"/>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A98A9E6-DB0C-F45A-42F9-B9D129E3EC68}"/>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a:t>
            </a:fld>
            <a:endParaRPr lang="hu-HU" sz="825" dirty="0">
              <a:latin typeface="+mj-lt"/>
            </a:endParaRPr>
          </a:p>
        </p:txBody>
      </p:sp>
      <p:pic>
        <p:nvPicPr>
          <p:cNvPr id="14" name="Picture 13" descr="A picture containing text, font, graphics, screenshot&#10;&#10;Description automatically generated">
            <a:extLst>
              <a:ext uri="{FF2B5EF4-FFF2-40B4-BE49-F238E27FC236}">
                <a16:creationId xmlns:a16="http://schemas.microsoft.com/office/drawing/2014/main" id="{DF845ED3-526C-4DB7-A062-659ED0BC50A2}"/>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136560" y="157768"/>
            <a:ext cx="917918" cy="822960"/>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81" name="Image" descr="Image"/>
          <p:cNvPicPr>
            <a:picLocks noChangeAspect="1"/>
          </p:cNvPicPr>
          <p:nvPr/>
        </p:nvPicPr>
        <p:blipFill>
          <a:blip r:embed="rId2"/>
          <a:srcRect t="43728"/>
          <a:stretch>
            <a:fillRect/>
          </a:stretch>
        </p:blipFill>
        <p:spPr>
          <a:xfrm>
            <a:off x="-70811" y="-35923"/>
            <a:ext cx="9413288" cy="676911"/>
          </a:xfrm>
          <a:prstGeom prst="rect">
            <a:avLst/>
          </a:prstGeom>
          <a:ln w="12700">
            <a:miter lim="400000"/>
          </a:ln>
        </p:spPr>
      </p:pic>
      <p:pic>
        <p:nvPicPr>
          <p:cNvPr id="83" name="Picture 2" descr="Picture 2"/>
          <p:cNvPicPr>
            <a:picLocks noChangeAspect="1"/>
          </p:cNvPicPr>
          <p:nvPr/>
        </p:nvPicPr>
        <p:blipFill>
          <a:blip r:embed="rId3"/>
          <a:stretch>
            <a:fillRect/>
          </a:stretch>
        </p:blipFill>
        <p:spPr>
          <a:xfrm>
            <a:off x="74344" y="6310303"/>
            <a:ext cx="1548721" cy="474296"/>
          </a:xfrm>
          <a:prstGeom prst="rect">
            <a:avLst/>
          </a:prstGeom>
          <a:ln w="12700">
            <a:miter lim="400000"/>
          </a:ln>
        </p:spPr>
      </p:pic>
      <p:pic>
        <p:nvPicPr>
          <p:cNvPr id="85" name="Picture 2" descr="Picture 2"/>
          <p:cNvPicPr>
            <a:picLocks noChangeAspect="1"/>
          </p:cNvPicPr>
          <p:nvPr/>
        </p:nvPicPr>
        <p:blipFill>
          <a:blip r:embed="rId3"/>
          <a:stretch>
            <a:fillRect/>
          </a:stretch>
        </p:blipFill>
        <p:spPr>
          <a:xfrm>
            <a:off x="74344" y="6310298"/>
            <a:ext cx="1548721" cy="474296"/>
          </a:xfrm>
          <a:prstGeom prst="rect">
            <a:avLst/>
          </a:prstGeom>
          <a:ln w="12700">
            <a:miter lim="400000"/>
          </a:ln>
        </p:spPr>
      </p:pic>
      <p:sp>
        <p:nvSpPr>
          <p:cNvPr id="86" name="Subtitle 5"/>
          <p:cNvSpPr txBox="1"/>
          <p:nvPr/>
        </p:nvSpPr>
        <p:spPr>
          <a:xfrm>
            <a:off x="8157945" y="6531675"/>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87" name="Subtitle 5"/>
          <p:cNvSpPr txBox="1"/>
          <p:nvPr/>
        </p:nvSpPr>
        <p:spPr>
          <a:xfrm>
            <a:off x="8157945" y="6684371"/>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B6.3b IPC skills</a:t>
            </a:r>
          </a:p>
        </p:txBody>
      </p:sp>
      <p:sp>
        <p:nvSpPr>
          <p:cNvPr id="88" name="Body Level One…"/>
          <p:cNvSpPr txBox="1">
            <a:spLocks noGrp="1"/>
          </p:cNvSpPr>
          <p:nvPr>
            <p:ph type="body" idx="1"/>
          </p:nvPr>
        </p:nvSpPr>
        <p:spPr>
          <a:xfrm>
            <a:off x="2378928" y="1247001"/>
            <a:ext cx="8222168" cy="4654071"/>
          </a:xfrm>
          <a:prstGeom prst="rect">
            <a:avLst/>
          </a:prstGeom>
        </p:spPr>
        <p:txBody>
          <a:bodyPr/>
          <a:lstStyle>
            <a:lvl1pPr defTabSz="162743">
              <a:spcBef>
                <a:spcPts val="150"/>
              </a:spcBef>
              <a:defRPr sz="1350"/>
            </a:lvl1pPr>
            <a:lvl2pPr marL="122057" indent="-40685" defTabSz="162743">
              <a:spcBef>
                <a:spcPts val="150"/>
              </a:spcBef>
              <a:defRPr sz="1350"/>
            </a:lvl2pPr>
            <a:lvl3pPr marL="203428" indent="-40685" defTabSz="162743">
              <a:spcBef>
                <a:spcPts val="150"/>
              </a:spcBef>
              <a:defRPr sz="1350"/>
            </a:lvl3pPr>
            <a:lvl4pPr marL="284799" indent="-40685" defTabSz="162743">
              <a:spcBef>
                <a:spcPts val="150"/>
              </a:spcBef>
              <a:defRPr sz="1350"/>
            </a:lvl4pPr>
            <a:lvl5pPr marL="366170" indent="-40685" defTabSz="162743">
              <a:spcBef>
                <a:spcPts val="150"/>
              </a:spcBef>
              <a:defRPr sz="1350"/>
            </a:lvl5pPr>
          </a:lstStyle>
          <a:p>
            <a:r>
              <a:t>Body Level One</a:t>
            </a:r>
          </a:p>
          <a:p>
            <a:pPr lvl="1"/>
            <a:r>
              <a:t>Body Level Two</a:t>
            </a:r>
          </a:p>
          <a:p>
            <a:pPr lvl="2"/>
            <a:r>
              <a:t>Body Level Three</a:t>
            </a:r>
          </a:p>
          <a:p>
            <a:pPr lvl="3"/>
            <a:r>
              <a:t>Body Level Four</a:t>
            </a:r>
          </a:p>
          <a:p>
            <a:pPr lvl="4"/>
            <a:r>
              <a:t>Body Level Five</a:t>
            </a:r>
          </a:p>
        </p:txBody>
      </p:sp>
      <p:sp>
        <p:nvSpPr>
          <p:cNvPr id="89" name="Click to add text"/>
          <p:cNvSpPr txBox="1">
            <a:spLocks noGrp="1"/>
          </p:cNvSpPr>
          <p:nvPr>
            <p:ph type="title" hasCustomPrompt="1"/>
          </p:nvPr>
        </p:nvSpPr>
        <p:spPr>
          <a:xfrm>
            <a:off x="257999" y="-29716"/>
            <a:ext cx="3571876" cy="646113"/>
          </a:xfrm>
          <a:prstGeom prst="rect">
            <a:avLst/>
          </a:prstGeom>
        </p:spPr>
        <p:txBody>
          <a:bodyPr/>
          <a:lstStyle>
            <a:lvl1pPr defTabSz="162743">
              <a:defRPr sz="1800"/>
            </a:lvl1pPr>
          </a:lstStyle>
          <a:p>
            <a:r>
              <a:t>Click to add text</a:t>
            </a:r>
          </a:p>
        </p:txBody>
      </p:sp>
      <p:sp>
        <p:nvSpPr>
          <p:cNvPr id="2" name="Slide Number">
            <a:extLst>
              <a:ext uri="{FF2B5EF4-FFF2-40B4-BE49-F238E27FC236}">
                <a16:creationId xmlns:a16="http://schemas.microsoft.com/office/drawing/2014/main" id="{C9D8733E-2149-525F-D4B8-BFA855E255B2}"/>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a:t>
            </a:fld>
            <a:endParaRPr lang="hu-HU" sz="825" dirty="0">
              <a:latin typeface="+mj-lt"/>
            </a:endParaRPr>
          </a:p>
        </p:txBody>
      </p:sp>
      <p:pic>
        <p:nvPicPr>
          <p:cNvPr id="13" name="Picture 12" descr="A picture containing text, font, graphics, screenshot&#10;&#10;Description automatically generated">
            <a:extLst>
              <a:ext uri="{FF2B5EF4-FFF2-40B4-BE49-F238E27FC236}">
                <a16:creationId xmlns:a16="http://schemas.microsoft.com/office/drawing/2014/main" id="{A14BF7C0-B57E-449E-B3E8-6C2AC0913BF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36560" y="157768"/>
            <a:ext cx="917918" cy="822960"/>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98" name="Picture 2" descr="Picture 2"/>
          <p:cNvPicPr>
            <a:picLocks noChangeAspect="1"/>
          </p:cNvPicPr>
          <p:nvPr/>
        </p:nvPicPr>
        <p:blipFill>
          <a:blip r:embed="rId2"/>
          <a:stretch>
            <a:fillRect/>
          </a:stretch>
        </p:blipFill>
        <p:spPr>
          <a:xfrm>
            <a:off x="74344" y="6310303"/>
            <a:ext cx="1548721" cy="474296"/>
          </a:xfrm>
          <a:prstGeom prst="rect">
            <a:avLst/>
          </a:prstGeom>
          <a:ln w="12700">
            <a:miter lim="400000"/>
          </a:ln>
        </p:spPr>
      </p:pic>
      <p:pic>
        <p:nvPicPr>
          <p:cNvPr id="100" name="Picture 2" descr="Picture 2"/>
          <p:cNvPicPr>
            <a:picLocks noChangeAspect="1"/>
          </p:cNvPicPr>
          <p:nvPr/>
        </p:nvPicPr>
        <p:blipFill>
          <a:blip r:embed="rId2"/>
          <a:stretch>
            <a:fillRect/>
          </a:stretch>
        </p:blipFill>
        <p:spPr>
          <a:xfrm>
            <a:off x="74344" y="6310298"/>
            <a:ext cx="1548721" cy="474296"/>
          </a:xfrm>
          <a:prstGeom prst="rect">
            <a:avLst/>
          </a:prstGeom>
          <a:ln w="12700">
            <a:miter lim="400000"/>
          </a:ln>
        </p:spPr>
      </p:pic>
      <p:sp>
        <p:nvSpPr>
          <p:cNvPr id="101" name="Subtitle 5"/>
          <p:cNvSpPr txBox="1"/>
          <p:nvPr/>
        </p:nvSpPr>
        <p:spPr>
          <a:xfrm>
            <a:off x="8157945" y="6531675"/>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Rapid Response Teams Advanced Training Package</a:t>
            </a:r>
          </a:p>
        </p:txBody>
      </p:sp>
      <p:sp>
        <p:nvSpPr>
          <p:cNvPr id="102" name="Subtitle 5"/>
          <p:cNvSpPr txBox="1"/>
          <p:nvPr/>
        </p:nvSpPr>
        <p:spPr>
          <a:xfrm>
            <a:off x="8157945" y="6684371"/>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B6.3b IPC skills</a:t>
            </a:r>
          </a:p>
        </p:txBody>
      </p:sp>
      <p:sp>
        <p:nvSpPr>
          <p:cNvPr id="103" name="Title Text"/>
          <p:cNvSpPr txBox="1">
            <a:spLocks noGrp="1"/>
          </p:cNvSpPr>
          <p:nvPr>
            <p:ph type="title"/>
          </p:nvPr>
        </p:nvSpPr>
        <p:spPr>
          <a:xfrm>
            <a:off x="220376" y="559153"/>
            <a:ext cx="4766299" cy="2339614"/>
          </a:xfrm>
          <a:prstGeom prst="rect">
            <a:avLst/>
          </a:prstGeom>
        </p:spPr>
        <p:txBody>
          <a:bodyPr/>
          <a:lstStyle>
            <a:lvl1pPr defTabSz="162743">
              <a:defRPr sz="1800"/>
            </a:lvl1pPr>
          </a:lstStyle>
          <a:p>
            <a:r>
              <a:t>Title Text</a:t>
            </a:r>
          </a:p>
        </p:txBody>
      </p:sp>
      <p:sp>
        <p:nvSpPr>
          <p:cNvPr id="2" name="Slide Number">
            <a:extLst>
              <a:ext uri="{FF2B5EF4-FFF2-40B4-BE49-F238E27FC236}">
                <a16:creationId xmlns:a16="http://schemas.microsoft.com/office/drawing/2014/main" id="{1BC5AAD2-CD09-5C5F-8EFE-AE6C5F6B9345}"/>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a:t>
            </a:fld>
            <a:endParaRPr lang="hu-HU" sz="825" dirty="0">
              <a:latin typeface="+mj-lt"/>
            </a:endParaRPr>
          </a:p>
        </p:txBody>
      </p:sp>
      <p:pic>
        <p:nvPicPr>
          <p:cNvPr id="10" name="Picture 9" descr="A picture containing text, font, graphics, screenshot&#10;&#10;Description automatically generated">
            <a:extLst>
              <a:ext uri="{FF2B5EF4-FFF2-40B4-BE49-F238E27FC236}">
                <a16:creationId xmlns:a16="http://schemas.microsoft.com/office/drawing/2014/main" id="{9E45C910-9BA3-42AB-A181-8B88449D34D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36560" y="157768"/>
            <a:ext cx="917918" cy="822960"/>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34289" rIns="34289" anchor="ctr"/>
          <a:lstStyle/>
          <a:p>
            <a:pPr algn="ctr">
              <a:defRPr sz="2000">
                <a:latin typeface="+mn-lt"/>
                <a:ea typeface="+mn-ea"/>
                <a:cs typeface="+mn-cs"/>
                <a:sym typeface="Source Sans Pro Regular"/>
              </a:defRPr>
            </a:pPr>
            <a:endParaRPr sz="1500"/>
          </a:p>
        </p:txBody>
      </p:sp>
      <p:pic>
        <p:nvPicPr>
          <p:cNvPr id="195" name="Picture 3" descr="Picture 3"/>
          <p:cNvPicPr>
            <a:picLocks noChangeAspect="1"/>
          </p:cNvPicPr>
          <p:nvPr/>
        </p:nvPicPr>
        <p:blipFill>
          <a:blip r:embed="rId3"/>
          <a:stretch>
            <a:fillRect/>
          </a:stretch>
        </p:blipFill>
        <p:spPr>
          <a:xfrm>
            <a:off x="-9142" y="1"/>
            <a:ext cx="6312407" cy="641533"/>
          </a:xfrm>
          <a:prstGeom prst="rect">
            <a:avLst/>
          </a:prstGeom>
          <a:ln w="12700">
            <a:miter lim="400000"/>
          </a:ln>
        </p:spPr>
      </p:pic>
      <p:sp>
        <p:nvSpPr>
          <p:cNvPr id="196" name="TextBox 4"/>
          <p:cNvSpPr txBox="1"/>
          <p:nvPr/>
        </p:nvSpPr>
        <p:spPr>
          <a:xfrm>
            <a:off x="848702" y="-618316"/>
            <a:ext cx="2627841" cy="4247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defTabSz="289320">
              <a:lnSpc>
                <a:spcPct val="90000"/>
              </a:lnSpc>
            </a:lvl1pPr>
          </a:lstStyle>
          <a:p>
            <a:endParaRPr sz="2400"/>
          </a:p>
        </p:txBody>
      </p:sp>
      <p:sp>
        <p:nvSpPr>
          <p:cNvPr id="198" name="Body Level One…"/>
          <p:cNvSpPr txBox="1">
            <a:spLocks noGrp="1"/>
          </p:cNvSpPr>
          <p:nvPr>
            <p:ph type="body" idx="1"/>
          </p:nvPr>
        </p:nvSpPr>
        <p:spPr>
          <a:xfrm>
            <a:off x="797443" y="842965"/>
            <a:ext cx="10450423" cy="5206965"/>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49" y="85066"/>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2400" b="1">
                <a:solidFill>
                  <a:srgbClr val="FFFFFF"/>
                </a:solidFill>
                <a:latin typeface="Source Sans Pro Bold"/>
                <a:ea typeface="Source Sans Pro Bold"/>
                <a:cs typeface="Source Sans Pro Bold"/>
                <a:sym typeface="Source Sans Pro Bold"/>
              </a:defRPr>
            </a:lvl1pPr>
          </a:lstStyle>
          <a:p>
            <a:r>
              <a:rPr lang="fr-FR"/>
              <a:t>Clause de non-responsabilité</a:t>
            </a:r>
            <a:endParaRPr lang="hu-HU"/>
          </a:p>
        </p:txBody>
      </p:sp>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pic>
        <p:nvPicPr>
          <p:cNvPr id="21" name="Image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15" name="Picture 14" descr="A picture containing text, font, graphics, screenshot&#10;&#10;Description automatically generated">
            <a:extLst>
              <a:ext uri="{FF2B5EF4-FFF2-40B4-BE49-F238E27FC236}">
                <a16:creationId xmlns:a16="http://schemas.microsoft.com/office/drawing/2014/main" id="{C21FF189-429B-4490-BDAD-E985E8A849A1}"/>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136560" y="157768"/>
            <a:ext cx="917918" cy="822960"/>
          </a:xfrm>
          <a:prstGeom prst="rect">
            <a:avLst/>
          </a:prstGeom>
        </p:spPr>
      </p:pic>
    </p:spTree>
    <p:extLst>
      <p:ext uri="{BB962C8B-B14F-4D97-AF65-F5344CB8AC3E}">
        <p14:creationId xmlns:p14="http://schemas.microsoft.com/office/powerpoint/2010/main" val="1035577633"/>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2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34289" rIns="34289" anchor="ctr"/>
          <a:lstStyle/>
          <a:p>
            <a:pPr algn="ctr">
              <a:defRPr sz="2000">
                <a:latin typeface="+mn-lt"/>
                <a:ea typeface="+mn-ea"/>
                <a:cs typeface="+mn-cs"/>
                <a:sym typeface="Source Sans Pro Regular"/>
              </a:defRPr>
            </a:pPr>
            <a:endParaRPr sz="1500"/>
          </a:p>
        </p:txBody>
      </p:sp>
      <p:pic>
        <p:nvPicPr>
          <p:cNvPr id="195" name="Picture 3" descr="Picture 3"/>
          <p:cNvPicPr>
            <a:picLocks noChangeAspect="1"/>
          </p:cNvPicPr>
          <p:nvPr/>
        </p:nvPicPr>
        <p:blipFill>
          <a:blip r:embed="rId3"/>
          <a:stretch>
            <a:fillRect/>
          </a:stretch>
        </p:blipFill>
        <p:spPr>
          <a:xfrm>
            <a:off x="-9142" y="-18868"/>
            <a:ext cx="5130801" cy="660401"/>
          </a:xfrm>
          <a:prstGeom prst="rect">
            <a:avLst/>
          </a:prstGeom>
          <a:ln w="12700">
            <a:miter lim="400000"/>
          </a:ln>
        </p:spPr>
      </p:pic>
      <p:sp>
        <p:nvSpPr>
          <p:cNvPr id="196" name="TextBox 4"/>
          <p:cNvSpPr txBox="1"/>
          <p:nvPr/>
        </p:nvSpPr>
        <p:spPr>
          <a:xfrm>
            <a:off x="848702" y="-618316"/>
            <a:ext cx="2627841" cy="4247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defTabSz="289320">
              <a:lnSpc>
                <a:spcPct val="90000"/>
              </a:lnSpc>
            </a:lvl1pPr>
          </a:lstStyle>
          <a:p>
            <a:endParaRPr sz="2400"/>
          </a:p>
        </p:txBody>
      </p:sp>
      <p:sp>
        <p:nvSpPr>
          <p:cNvPr id="198" name="Body Level One…"/>
          <p:cNvSpPr txBox="1">
            <a:spLocks noGrp="1"/>
          </p:cNvSpPr>
          <p:nvPr>
            <p:ph type="body" idx="1"/>
          </p:nvPr>
        </p:nvSpPr>
        <p:spPr>
          <a:xfrm>
            <a:off x="797443" y="842965"/>
            <a:ext cx="10450423" cy="5206965"/>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49" y="85066"/>
            <a:ext cx="9212263"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2400" b="1">
                <a:solidFill>
                  <a:srgbClr val="FFFFFF"/>
                </a:solidFill>
                <a:latin typeface="Source Sans Pro Bold"/>
                <a:ea typeface="Source Sans Pro Bold"/>
                <a:cs typeface="Source Sans Pro Bold"/>
                <a:sym typeface="Source Sans Pro Bold"/>
              </a:defRPr>
            </a:lvl1pPr>
          </a:lstStyle>
          <a:p>
            <a:r>
              <a:rPr lang="fr-FR"/>
              <a:t>Avertissement</a:t>
            </a:r>
            <a:endParaRPr lang="hu-HU"/>
          </a:p>
        </p:txBody>
      </p:sp>
      <p:sp>
        <p:nvSpPr>
          <p:cNvPr id="15"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16" name="TextBox 7">
            <a:extLst>
              <a:ext uri="{FF2B5EF4-FFF2-40B4-BE49-F238E27FC236}">
                <a16:creationId xmlns:a16="http://schemas.microsoft.com/office/drawing/2014/main" id="{8449D2CC-B1D2-1C83-12EE-49375C7F60C9}"/>
              </a:ext>
            </a:extLst>
          </p:cNvPr>
          <p:cNvSpPr txBox="1"/>
          <p:nvPr userDrawn="1"/>
        </p:nvSpPr>
        <p:spPr>
          <a:xfrm>
            <a:off x="8462139" y="6467774"/>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a:t>Kit de formation avancée des EIR</a:t>
            </a:r>
          </a:p>
        </p:txBody>
      </p:sp>
      <p:sp>
        <p:nvSpPr>
          <p:cNvPr id="17"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a:t>Guid</a:t>
            </a:r>
            <a:r>
              <a:rPr lang="fr-FR" sz="675"/>
              <a:t>es du facilitateur</a:t>
            </a:r>
            <a:endParaRPr lang="hu-HU" sz="675"/>
          </a:p>
        </p:txBody>
      </p:sp>
      <p:pic>
        <p:nvPicPr>
          <p:cNvPr id="18" name="Imag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96673" y="6449247"/>
            <a:ext cx="1914228" cy="363449"/>
          </a:xfrm>
          <a:prstGeom prst="rect">
            <a:avLst/>
          </a:prstGeom>
        </p:spPr>
      </p:pic>
      <p:pic>
        <p:nvPicPr>
          <p:cNvPr id="14" name="Picture 13" descr="A picture containing text, font, graphics, screenshot&#10;&#10;Description automatically generated">
            <a:extLst>
              <a:ext uri="{FF2B5EF4-FFF2-40B4-BE49-F238E27FC236}">
                <a16:creationId xmlns:a16="http://schemas.microsoft.com/office/drawing/2014/main" id="{30AAB395-5B86-489A-B704-BAAC4CC97F8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136560" y="157768"/>
            <a:ext cx="917918" cy="822960"/>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reserve="1">
  <p:cSld name="Title Slide">
    <p:spTree>
      <p:nvGrpSpPr>
        <p:cNvPr id="1" name=""/>
        <p:cNvGrpSpPr/>
        <p:nvPr/>
      </p:nvGrpSpPr>
      <p:grpSpPr>
        <a:xfrm>
          <a:off x="0" y="0"/>
          <a:ext cx="0" cy="0"/>
          <a:chOff x="0" y="0"/>
          <a:chExt cx="0" cy="0"/>
        </a:xfrm>
      </p:grpSpPr>
      <p:sp>
        <p:nvSpPr>
          <p:cNvPr id="21" name="Rectangle 1"/>
          <p:cNvSpPr/>
          <p:nvPr/>
        </p:nvSpPr>
        <p:spPr>
          <a:xfrm>
            <a:off x="0" y="16"/>
            <a:ext cx="12192000" cy="4354825"/>
          </a:xfrm>
          <a:prstGeom prst="rect">
            <a:avLst/>
          </a:prstGeom>
          <a:solidFill>
            <a:srgbClr val="ECF2F8"/>
          </a:solidFill>
          <a:ln w="12700">
            <a:miter lim="400000"/>
          </a:ln>
        </p:spPr>
        <p:txBody>
          <a:bodyPr lIns="34289" rIns="34289" anchor="ctr"/>
          <a:lstStyle/>
          <a:p>
            <a:pPr algn="ctr">
              <a:defRPr sz="500">
                <a:latin typeface="+mn-lt"/>
                <a:ea typeface="+mn-ea"/>
                <a:cs typeface="+mn-cs"/>
                <a:sym typeface="Source Sans Pro Regular"/>
              </a:defRPr>
            </a:pPr>
            <a:endParaRPr sz="375"/>
          </a:p>
        </p:txBody>
      </p:sp>
      <p:pic>
        <p:nvPicPr>
          <p:cNvPr id="22"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7" name="Picture 18" descr="Picture 18"/>
          <p:cNvPicPr>
            <a:picLocks noChangeAspect="1"/>
          </p:cNvPicPr>
          <p:nvPr/>
        </p:nvPicPr>
        <p:blipFill>
          <a:blip r:embed="rId3"/>
          <a:stretch>
            <a:fillRect/>
          </a:stretch>
        </p:blipFill>
        <p:spPr>
          <a:xfrm>
            <a:off x="9002491" y="5116964"/>
            <a:ext cx="2823416" cy="908687"/>
          </a:xfrm>
          <a:prstGeom prst="rect">
            <a:avLst/>
          </a:prstGeom>
          <a:ln w="12700">
            <a:miter lim="400000"/>
          </a:ln>
        </p:spPr>
      </p:pic>
      <p:sp>
        <p:nvSpPr>
          <p:cNvPr id="29" name="Body Level One…"/>
          <p:cNvSpPr txBox="1">
            <a:spLocks noGrp="1"/>
          </p:cNvSpPr>
          <p:nvPr>
            <p:ph type="body" sz="quarter" idx="1"/>
          </p:nvPr>
        </p:nvSpPr>
        <p:spPr>
          <a:xfrm>
            <a:off x="5525729" y="3491869"/>
            <a:ext cx="5925539" cy="1561447"/>
          </a:xfrm>
          <a:prstGeom prst="rect">
            <a:avLst/>
          </a:prstGeom>
        </p:spPr>
        <p:txBody>
          <a:bodyPr/>
          <a:lstStyle>
            <a:lvl1pPr>
              <a:defRPr sz="2400">
                <a:latin typeface="Source Sans Pro Bold"/>
                <a:ea typeface="Source Sans Pro Bold"/>
                <a:cs typeface="Source Sans Pro Bold"/>
                <a:sym typeface="Source Sans Pro Bold"/>
              </a:defRPr>
            </a:lvl1pPr>
            <a:lvl2pPr>
              <a:defRPr sz="2400">
                <a:latin typeface="Source Sans Pro Bold"/>
                <a:ea typeface="Source Sans Pro Bold"/>
                <a:cs typeface="Source Sans Pro Bold"/>
                <a:sym typeface="Source Sans Pro Bold"/>
              </a:defRPr>
            </a:lvl2pPr>
            <a:lvl3pPr>
              <a:defRPr sz="2400">
                <a:latin typeface="Source Sans Pro Bold"/>
                <a:ea typeface="Source Sans Pro Bold"/>
                <a:cs typeface="Source Sans Pro Bold"/>
                <a:sym typeface="Source Sans Pro Bold"/>
              </a:defRPr>
            </a:lvl3pPr>
            <a:lvl4pPr>
              <a:defRPr sz="2400">
                <a:latin typeface="Source Sans Pro Bold"/>
                <a:ea typeface="Source Sans Pro Bold"/>
                <a:cs typeface="Source Sans Pro Bold"/>
                <a:sym typeface="Source Sans Pro Bold"/>
              </a:defRPr>
            </a:lvl4pPr>
            <a:lvl5pPr>
              <a:defRPr sz="24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31" name="Text"/>
          <p:cNvSpPr txBox="1"/>
          <p:nvPr/>
        </p:nvSpPr>
        <p:spPr>
          <a:xfrm>
            <a:off x="6260721" y="5688991"/>
            <a:ext cx="69312" cy="461665"/>
          </a:xfrm>
          <a:prstGeom prst="rect">
            <a:avLst/>
          </a:prstGeom>
          <a:ln w="12700">
            <a:miter lim="400000"/>
          </a:ln>
        </p:spPr>
        <p:txBody>
          <a:bodyPr wrap="none" lIns="34289" rIns="34289">
            <a:spAutoFit/>
          </a:bodyPr>
          <a:lstStyle/>
          <a:p>
            <a:endParaRPr sz="2400"/>
          </a:p>
        </p:txBody>
      </p:sp>
      <p:pic>
        <p:nvPicPr>
          <p:cNvPr id="15" name="Imag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52584" y="140181"/>
            <a:ext cx="738763" cy="706291"/>
          </a:xfrm>
          <a:prstGeom prst="rect">
            <a:avLst/>
          </a:prstGeom>
        </p:spPr>
      </p:pic>
      <p:sp>
        <p:nvSpPr>
          <p:cNvPr id="13"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20"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16" name="Picture 15" descr="A logo of the united nations organization&#10;&#10;Description automatically generated with low confidence">
            <a:extLst>
              <a:ext uri="{FF2B5EF4-FFF2-40B4-BE49-F238E27FC236}">
                <a16:creationId xmlns:a16="http://schemas.microsoft.com/office/drawing/2014/main" id="{907CEB75-C4AE-4064-8228-8819F12E27B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28835" y="6256496"/>
            <a:ext cx="804048" cy="531732"/>
          </a:xfrm>
          <a:prstGeom prst="rect">
            <a:avLst/>
          </a:prstGeom>
        </p:spPr>
      </p:pic>
    </p:spTree>
    <p:extLst>
      <p:ext uri="{BB962C8B-B14F-4D97-AF65-F5344CB8AC3E}">
        <p14:creationId xmlns:p14="http://schemas.microsoft.com/office/powerpoint/2010/main" val="645266011"/>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reserve="1">
  <p:cSld name="Custom Layout">
    <p:spTree>
      <p:nvGrpSpPr>
        <p:cNvPr id="1" name=""/>
        <p:cNvGrpSpPr/>
        <p:nvPr/>
      </p:nvGrpSpPr>
      <p:grpSpPr>
        <a:xfrm>
          <a:off x="0" y="0"/>
          <a:ext cx="0" cy="0"/>
          <a:chOff x="0" y="0"/>
          <a:chExt cx="0" cy="0"/>
        </a:xfrm>
      </p:grpSpPr>
      <p:sp>
        <p:nvSpPr>
          <p:cNvPr id="44" name="Google Shape;308;p8"/>
          <p:cNvSpPr/>
          <p:nvPr/>
        </p:nvSpPr>
        <p:spPr>
          <a:xfrm>
            <a:off x="0" y="0"/>
            <a:ext cx="4088616" cy="6189784"/>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45" name="Picture 10" descr="Picture 10"/>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46"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47" name="Title Text"/>
          <p:cNvSpPr txBox="1">
            <a:spLocks noGrp="1"/>
          </p:cNvSpPr>
          <p:nvPr>
            <p:ph type="title"/>
          </p:nvPr>
        </p:nvSpPr>
        <p:spPr>
          <a:xfrm>
            <a:off x="412211" y="677956"/>
            <a:ext cx="3264195" cy="959583"/>
          </a:xfrm>
          <a:prstGeom prst="rect">
            <a:avLst/>
          </a:prstGeom>
        </p:spPr>
        <p:txBody>
          <a:bodyPr/>
          <a:lstStyle/>
          <a:p>
            <a:r>
              <a:t>Title Text</a:t>
            </a:r>
          </a:p>
        </p:txBody>
      </p:sp>
      <p:sp>
        <p:nvSpPr>
          <p:cNvPr id="48" name="Body Level One…"/>
          <p:cNvSpPr txBox="1">
            <a:spLocks noGrp="1"/>
          </p:cNvSpPr>
          <p:nvPr>
            <p:ph type="body" idx="1"/>
          </p:nvPr>
        </p:nvSpPr>
        <p:spPr>
          <a:xfrm>
            <a:off x="4273552"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8" name="Rounded Rectangle 8">
            <a:extLst>
              <a:ext uri="{FF2B5EF4-FFF2-40B4-BE49-F238E27FC236}">
                <a16:creationId xmlns:a16="http://schemas.microsoft.com/office/drawing/2014/main" id="{FD80D9C7-D39E-29D2-687F-6EFB37867B32}"/>
              </a:ext>
            </a:extLst>
          </p:cNvPr>
          <p:cNvSpPr/>
          <p:nvPr userDrawn="1"/>
        </p:nvSpPr>
        <p:spPr>
          <a:xfrm flipV="1">
            <a:off x="389003" y="1484783"/>
            <a:ext cx="2655039" cy="86916"/>
          </a:xfrm>
          <a:prstGeom prst="roundRect">
            <a:avLst>
              <a:gd name="adj" fmla="val 50000"/>
            </a:avLst>
          </a:prstGeom>
          <a:solidFill>
            <a:schemeClr val="accent3"/>
          </a:solidFill>
          <a:ln w="12700">
            <a:miter lim="400000"/>
          </a:ln>
        </p:spPr>
        <p:txBody>
          <a:bodyPr lIns="34289" rIns="34289" anchor="ctr"/>
          <a:lstStyle/>
          <a:p>
            <a:pPr algn="ctr">
              <a:defRPr sz="500">
                <a:latin typeface="+mn-lt"/>
                <a:ea typeface="+mn-ea"/>
                <a:cs typeface="+mn-cs"/>
                <a:sym typeface="Source Sans Pro Regular"/>
              </a:defRPr>
            </a:pPr>
            <a:endParaRPr sz="375"/>
          </a:p>
        </p:txBody>
      </p:sp>
      <p:sp>
        <p:nvSpPr>
          <p:cNvPr id="13" name="Slide Number">
            <a:extLst>
              <a:ext uri="{FF2B5EF4-FFF2-40B4-BE49-F238E27FC236}">
                <a16:creationId xmlns:a16="http://schemas.microsoft.com/office/drawing/2014/main" id="{D9EE59E4-3199-91D9-5F8A-0D2D27C29203}"/>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20"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21"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16" name="Picture 15" descr="A logo of the united nations organization&#10;&#10;Description automatically generated with low confidence">
            <a:extLst>
              <a:ext uri="{FF2B5EF4-FFF2-40B4-BE49-F238E27FC236}">
                <a16:creationId xmlns:a16="http://schemas.microsoft.com/office/drawing/2014/main" id="{7F2A974D-B3F6-4D54-99BD-BAC1F1A067A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8835" y="6256496"/>
            <a:ext cx="804048" cy="531732"/>
          </a:xfrm>
          <a:prstGeom prst="rect">
            <a:avLst/>
          </a:prstGeom>
        </p:spPr>
      </p:pic>
      <p:pic>
        <p:nvPicPr>
          <p:cNvPr id="17" name="Image 14">
            <a:extLst>
              <a:ext uri="{FF2B5EF4-FFF2-40B4-BE49-F238E27FC236}">
                <a16:creationId xmlns:a16="http://schemas.microsoft.com/office/drawing/2014/main" id="{F6CD5110-3871-4706-A002-06EF02977B79}"/>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52584" y="140181"/>
            <a:ext cx="738763" cy="706291"/>
          </a:xfrm>
          <a:prstGeom prst="rect">
            <a:avLst/>
          </a:prstGeom>
        </p:spPr>
      </p:pic>
    </p:spTree>
    <p:extLst>
      <p:ext uri="{BB962C8B-B14F-4D97-AF65-F5344CB8AC3E}">
        <p14:creationId xmlns:p14="http://schemas.microsoft.com/office/powerpoint/2010/main" val="2387992315"/>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18" Type="http://schemas.openxmlformats.org/officeDocument/2006/relationships/slideLayout" Target="../slideLayouts/slideLayout25.xml"/><Relationship Id="rId3" Type="http://schemas.openxmlformats.org/officeDocument/2006/relationships/slideLayout" Target="../slideLayouts/slideLayout10.xml"/><Relationship Id="rId21" Type="http://schemas.openxmlformats.org/officeDocument/2006/relationships/theme" Target="../theme/theme2.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17" Type="http://schemas.openxmlformats.org/officeDocument/2006/relationships/slideLayout" Target="../slideLayouts/slideLayout24.xml"/><Relationship Id="rId25" Type="http://schemas.openxmlformats.org/officeDocument/2006/relationships/image" Target="../media/image14.jpg"/><Relationship Id="rId2" Type="http://schemas.openxmlformats.org/officeDocument/2006/relationships/slideLayout" Target="../slideLayouts/slideLayout9.xml"/><Relationship Id="rId16" Type="http://schemas.openxmlformats.org/officeDocument/2006/relationships/slideLayout" Target="../slideLayouts/slideLayout23.xml"/><Relationship Id="rId20" Type="http://schemas.openxmlformats.org/officeDocument/2006/relationships/slideLayout" Target="../slideLayouts/slideLayout27.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24" Type="http://schemas.openxmlformats.org/officeDocument/2006/relationships/image" Target="../media/image3.png"/><Relationship Id="rId5" Type="http://schemas.openxmlformats.org/officeDocument/2006/relationships/slideLayout" Target="../slideLayouts/slideLayout12.xml"/><Relationship Id="rId15" Type="http://schemas.openxmlformats.org/officeDocument/2006/relationships/slideLayout" Target="../slideLayouts/slideLayout22.xml"/><Relationship Id="rId23" Type="http://schemas.openxmlformats.org/officeDocument/2006/relationships/image" Target="../media/image13.png"/><Relationship Id="rId10" Type="http://schemas.openxmlformats.org/officeDocument/2006/relationships/slideLayout" Target="../slideLayouts/slideLayout17.xml"/><Relationship Id="rId19" Type="http://schemas.openxmlformats.org/officeDocument/2006/relationships/slideLayout" Target="../slideLayouts/slideLayout26.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 Id="rId22"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9"/>
          <a:srcRect b="1317"/>
          <a:stretch>
            <a:fillRect/>
          </a:stretch>
        </p:blipFill>
        <p:spPr>
          <a:xfrm>
            <a:off x="-15228" y="-14824"/>
            <a:ext cx="12505419" cy="6126364"/>
          </a:xfrm>
          <a:prstGeom prst="rect">
            <a:avLst/>
          </a:prstGeom>
          <a:ln w="12700">
            <a:miter lim="400000"/>
          </a:ln>
        </p:spPr>
      </p:pic>
      <p:pic>
        <p:nvPicPr>
          <p:cNvPr id="4" name="Picture 2" descr="Picture 2"/>
          <p:cNvPicPr>
            <a:picLocks noChangeAspect="1"/>
          </p:cNvPicPr>
          <p:nvPr/>
        </p:nvPicPr>
        <p:blipFill>
          <a:blip r:embed="rId10"/>
          <a:stretch>
            <a:fillRect/>
          </a:stretch>
        </p:blipFill>
        <p:spPr>
          <a:xfrm>
            <a:off x="74344" y="6310303"/>
            <a:ext cx="1548721" cy="474296"/>
          </a:xfrm>
          <a:prstGeom prst="rect">
            <a:avLst/>
          </a:prstGeom>
          <a:ln w="12700">
            <a:miter lim="400000"/>
          </a:ln>
        </p:spPr>
      </p:pic>
      <p:pic>
        <p:nvPicPr>
          <p:cNvPr id="5" name="Picture 2" descr="Picture 2"/>
          <p:cNvPicPr>
            <a:picLocks noChangeAspect="1"/>
          </p:cNvPicPr>
          <p:nvPr/>
        </p:nvPicPr>
        <p:blipFill>
          <a:blip r:embed="rId10"/>
          <a:stretch>
            <a:fillRect/>
          </a:stretch>
        </p:blipFill>
        <p:spPr>
          <a:xfrm>
            <a:off x="74344" y="6310298"/>
            <a:ext cx="1548721" cy="474296"/>
          </a:xfrm>
          <a:prstGeom prst="rect">
            <a:avLst/>
          </a:prstGeom>
          <a:ln w="12700">
            <a:miter lim="400000"/>
          </a:ln>
        </p:spPr>
      </p:pic>
      <p:sp>
        <p:nvSpPr>
          <p:cNvPr id="6" name="Subtitle 5"/>
          <p:cNvSpPr txBox="1"/>
          <p:nvPr/>
        </p:nvSpPr>
        <p:spPr>
          <a:xfrm>
            <a:off x="8157945" y="6531675"/>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dirty="0"/>
              <a:t>RRT Advanced Training Package</a:t>
            </a:r>
          </a:p>
        </p:txBody>
      </p:sp>
      <p:sp>
        <p:nvSpPr>
          <p:cNvPr id="7" name="Subtitle 5"/>
          <p:cNvSpPr txBox="1"/>
          <p:nvPr/>
        </p:nvSpPr>
        <p:spPr>
          <a:xfrm>
            <a:off x="8157945" y="6684371"/>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sz="675"/>
              <a:t>B6.3b IPC skills</a:t>
            </a:r>
          </a:p>
        </p:txBody>
      </p:sp>
      <p:sp>
        <p:nvSpPr>
          <p:cNvPr id="8" name="Rounded Rectangle 4"/>
          <p:cNvSpPr/>
          <p:nvPr/>
        </p:nvSpPr>
        <p:spPr>
          <a:xfrm flipV="1">
            <a:off x="5003347" y="3246974"/>
            <a:ext cx="2515176" cy="111824"/>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mj-lt"/>
                <a:ea typeface="+mj-ea"/>
                <a:cs typeface="+mj-cs"/>
                <a:sym typeface="Source Sans Pro Regular"/>
              </a:defRPr>
            </a:pPr>
            <a:endParaRPr sz="375"/>
          </a:p>
        </p:txBody>
      </p:sp>
      <p:sp>
        <p:nvSpPr>
          <p:cNvPr id="9" name="TextBox 5"/>
          <p:cNvSpPr txBox="1"/>
          <p:nvPr/>
        </p:nvSpPr>
        <p:spPr>
          <a:xfrm>
            <a:off x="4400183" y="2662201"/>
            <a:ext cx="3721503"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2400"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2"/>
            <a:ext cx="10972800" cy="107394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3884AA47-1051-10B9-3EF3-70CDE7E1D7FC}"/>
              </a:ext>
            </a:extLst>
          </p:cNvPr>
          <p:cNvSpPr txBox="1">
            <a:spLocks/>
          </p:cNvSpPr>
          <p:nvPr userDrawn="1"/>
        </p:nvSpPr>
        <p:spPr>
          <a:xfrm>
            <a:off x="11836402" y="6561216"/>
            <a:ext cx="348671"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825" smtClean="0">
                <a:latin typeface="+mj-lt"/>
              </a:rPr>
              <a:pPr/>
              <a:t>‹#›</a:t>
            </a:fld>
            <a:endParaRPr lang="hu-HU" sz="825" dirty="0">
              <a:latin typeface="+mj-lt"/>
            </a:endParaRPr>
          </a:p>
        </p:txBody>
      </p:sp>
      <p:pic>
        <p:nvPicPr>
          <p:cNvPr id="14" name="Picture 13" descr="A picture containing text, font, graphics, logo&#10;&#10;Description automatically generated">
            <a:extLst>
              <a:ext uri="{FF2B5EF4-FFF2-40B4-BE49-F238E27FC236}">
                <a16:creationId xmlns:a16="http://schemas.microsoft.com/office/drawing/2014/main" id="{B3B67D2F-18C8-4349-8C9D-49E301DE09DE}"/>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1208568" y="116632"/>
            <a:ext cx="917917" cy="822960"/>
          </a:xfrm>
          <a:prstGeom prst="rect">
            <a:avLst/>
          </a:prstGeom>
          <a:ln>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4880" r:id="rId6"/>
    <p:sldLayoutId id="2147484858" r:id="rId7"/>
  </p:sldLayoutIdLst>
  <p:transition spd="med"/>
  <p:txStyles>
    <p:titleStyle>
      <a:lvl1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16990" rtl="0" latinLnBrk="0">
        <a:lnSpc>
          <a:spcPct val="90000"/>
        </a:lnSpc>
        <a:spcBef>
          <a:spcPts val="225"/>
        </a:spcBef>
        <a:spcAft>
          <a:spcPts val="0"/>
        </a:spcAft>
        <a:buClrTx/>
        <a:buSzTx/>
        <a:buFontTx/>
        <a:buNone/>
        <a:tabLst/>
        <a:defRPr sz="1800" b="0" i="0" u="none" strike="noStrike" cap="none" spc="0" baseline="0">
          <a:solidFill>
            <a:srgbClr val="000000"/>
          </a:solidFill>
          <a:uFillTx/>
          <a:latin typeface="+mj-lt"/>
          <a:ea typeface="+mj-ea"/>
          <a:cs typeface="+mj-cs"/>
          <a:sym typeface="Source Sans Pro Regular"/>
        </a:defRPr>
      </a:lvl1pPr>
      <a:lvl2pPr marL="162743" marR="0" indent="-54248"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j-lt"/>
          <a:ea typeface="+mj-ea"/>
          <a:cs typeface="+mj-cs"/>
          <a:sym typeface="Source Sans Pro Regular"/>
        </a:defRPr>
      </a:lvl2pPr>
      <a:lvl3pPr marL="271237" marR="0" indent="-54248"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j-lt"/>
          <a:ea typeface="+mj-ea"/>
          <a:cs typeface="+mj-cs"/>
          <a:sym typeface="Source Sans Pro Regular"/>
        </a:defRPr>
      </a:lvl3pPr>
      <a:lvl4pPr marL="379732" marR="0" indent="-5424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j-lt"/>
          <a:ea typeface="+mj-ea"/>
          <a:cs typeface="+mj-cs"/>
          <a:sym typeface="Source Sans Pro Regular"/>
        </a:defRPr>
      </a:lvl4pPr>
      <a:lvl5pPr marL="488226" marR="0" indent="-5424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j-lt"/>
          <a:ea typeface="+mj-ea"/>
          <a:cs typeface="+mj-cs"/>
          <a:sym typeface="Source Sans Pro Regular"/>
        </a:defRPr>
      </a:lvl5pPr>
      <a:lvl6pPr marL="802860"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j-lt"/>
          <a:ea typeface="+mj-ea"/>
          <a:cs typeface="+mj-cs"/>
          <a:sym typeface="Source Sans Pro Regular"/>
        </a:defRPr>
      </a:lvl6pPr>
      <a:lvl7pPr marL="911356"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j-lt"/>
          <a:ea typeface="+mj-ea"/>
          <a:cs typeface="+mj-cs"/>
          <a:sym typeface="Source Sans Pro Regular"/>
        </a:defRPr>
      </a:lvl7pPr>
      <a:lvl8pPr marL="1019851"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j-lt"/>
          <a:ea typeface="+mj-ea"/>
          <a:cs typeface="+mj-cs"/>
          <a:sym typeface="Source Sans Pro Regular"/>
        </a:defRPr>
      </a:lvl8pPr>
      <a:lvl9pPr marL="1128344"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j-lt"/>
          <a:ea typeface="+mj-ea"/>
          <a:cs typeface="+mj-cs"/>
          <a:sym typeface="Source Sans Pro Regular"/>
        </a:defRPr>
      </a:lvl9pPr>
    </p:bodyStyle>
    <p:otherStyle>
      <a:lvl1pPr marL="0" marR="0" indent="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1pPr>
      <a:lvl2pPr marL="0" marR="0" indent="3429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2pPr>
      <a:lvl3pPr marL="0" marR="0" indent="6858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3pPr>
      <a:lvl4pPr marL="0" marR="0" indent="10287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4pPr>
      <a:lvl5pPr marL="0" marR="0" indent="13716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5pPr>
      <a:lvl6pPr marL="0" marR="0" indent="17145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6pPr>
      <a:lvl7pPr marL="0" marR="0" indent="20574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7pPr>
      <a:lvl8pPr marL="0" marR="0" indent="24003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8pPr>
      <a:lvl9pPr marL="0" marR="0" indent="27432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22"/>
          <a:stretch>
            <a:fillRect/>
          </a:stretch>
        </p:blipFill>
        <p:spPr>
          <a:xfrm>
            <a:off x="11189975" y="118170"/>
            <a:ext cx="866715" cy="895041"/>
          </a:xfrm>
          <a:prstGeom prst="rect">
            <a:avLst/>
          </a:prstGeom>
          <a:ln w="12700">
            <a:miter lim="400000"/>
          </a:ln>
        </p:spPr>
      </p:pic>
      <p:pic>
        <p:nvPicPr>
          <p:cNvPr id="4" name="Picture 4" descr="Picture 4"/>
          <p:cNvPicPr>
            <a:picLocks noChangeAspect="1"/>
          </p:cNvPicPr>
          <p:nvPr/>
        </p:nvPicPr>
        <p:blipFill>
          <a:blip r:embed="rId22"/>
          <a:stretch>
            <a:fillRect/>
          </a:stretch>
        </p:blipFill>
        <p:spPr>
          <a:xfrm>
            <a:off x="11189972" y="118170"/>
            <a:ext cx="866715" cy="895041"/>
          </a:xfrm>
          <a:prstGeom prst="rect">
            <a:avLst/>
          </a:prstGeom>
          <a:ln w="12700">
            <a:miter lim="400000"/>
          </a:ln>
        </p:spPr>
      </p:pic>
      <p:sp>
        <p:nvSpPr>
          <p:cNvPr id="6" name="Google Shape;308;p8"/>
          <p:cNvSpPr/>
          <p:nvPr/>
        </p:nvSpPr>
        <p:spPr>
          <a:xfrm>
            <a:off x="0" y="4"/>
            <a:ext cx="12192000" cy="6448719"/>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7" name="Picture 9" descr="Picture 9"/>
          <p:cNvPicPr>
            <a:picLocks noChangeAspect="1"/>
          </p:cNvPicPr>
          <p:nvPr/>
        </p:nvPicPr>
        <p:blipFill>
          <a:blip r:embed="rId23"/>
          <a:stretch>
            <a:fillRect/>
          </a:stretch>
        </p:blipFill>
        <p:spPr>
          <a:xfrm>
            <a:off x="-9624"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9" name="TextBox 5"/>
          <p:cNvSpPr txBox="1"/>
          <p:nvPr/>
        </p:nvSpPr>
        <p:spPr>
          <a:xfrm>
            <a:off x="4400183" y="2325453"/>
            <a:ext cx="3721503" cy="6001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defRPr sz="4400"/>
            </a:lvl1pPr>
          </a:lstStyle>
          <a:p>
            <a:r>
              <a:rPr lang="fr-FR" sz="3300" b="1"/>
              <a:t>Merci</a:t>
            </a:r>
            <a:endParaRPr sz="3300" b="1"/>
          </a:p>
        </p:txBody>
      </p:sp>
      <p:sp>
        <p:nvSpPr>
          <p:cNvPr id="12"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3" name="Body Level One…"/>
          <p:cNvSpPr txBox="1">
            <a:spLocks noGrp="1"/>
          </p:cNvSpPr>
          <p:nvPr>
            <p:ph type="body" idx="1"/>
          </p:nvPr>
        </p:nvSpPr>
        <p:spPr>
          <a:xfrm>
            <a:off x="609600" y="1695088"/>
            <a:ext cx="10972800" cy="4494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8" name="Slide Number">
            <a:extLst>
              <a:ext uri="{FF2B5EF4-FFF2-40B4-BE49-F238E27FC236}">
                <a16:creationId xmlns:a16="http://schemas.microsoft.com/office/drawing/2014/main" id="{24B4FBA5-51AB-49CE-5D3D-84C256884609}"/>
              </a:ext>
            </a:extLst>
          </p:cNvPr>
          <p:cNvSpPr txBox="1">
            <a:spLocks/>
          </p:cNvSpPr>
          <p:nvPr userDrawn="1"/>
        </p:nvSpPr>
        <p:spPr>
          <a:xfrm>
            <a:off x="11888342" y="6560493"/>
            <a:ext cx="179855"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19" name="TextBox 7">
            <a:extLst>
              <a:ext uri="{FF2B5EF4-FFF2-40B4-BE49-F238E27FC236}">
                <a16:creationId xmlns:a16="http://schemas.microsoft.com/office/drawing/2014/main" id="{8449D2CC-B1D2-1C83-12EE-49375C7F60C9}"/>
              </a:ext>
            </a:extLst>
          </p:cNvPr>
          <p:cNvSpPr txBox="1"/>
          <p:nvPr userDrawn="1"/>
        </p:nvSpPr>
        <p:spPr>
          <a:xfrm>
            <a:off x="8462139" y="6458630"/>
            <a:ext cx="342620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a:t>Kit de formation avancée des EIR</a:t>
            </a:r>
          </a:p>
        </p:txBody>
      </p:sp>
      <p:sp>
        <p:nvSpPr>
          <p:cNvPr id="20"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a:t>Guid</a:t>
            </a:r>
            <a:r>
              <a:rPr lang="fr-FR" sz="675"/>
              <a:t>e du facilitateur</a:t>
            </a:r>
            <a:endParaRPr lang="hu-HU" sz="675"/>
          </a:p>
        </p:txBody>
      </p:sp>
      <p:pic>
        <p:nvPicPr>
          <p:cNvPr id="22" name="Image 21"/>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11382805" y="68012"/>
            <a:ext cx="761867" cy="716619"/>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D51E5A1-6ACB-4E6F-A4AC-0DC66944A95A}"/>
              </a:ext>
            </a:extLst>
          </p:cNvPr>
          <p:cNvPicPr>
            <a:picLocks noChangeAspect="1"/>
          </p:cNvPicPr>
          <p:nvPr userDrawn="1"/>
        </p:nvPicPr>
        <p:blipFill>
          <a:blip r:embed="rId25">
            <a:extLst>
              <a:ext uri="{28A0092B-C50C-407E-A947-70E740481C1C}">
                <a14:useLocalDpi xmlns:a14="http://schemas.microsoft.com/office/drawing/2010/main" val="0"/>
              </a:ext>
            </a:extLst>
          </a:blip>
          <a:stretch>
            <a:fillRect/>
          </a:stretch>
        </p:blipFill>
        <p:spPr>
          <a:xfrm>
            <a:off x="128835" y="6256496"/>
            <a:ext cx="804048" cy="531732"/>
          </a:xfrm>
          <a:prstGeom prst="rect">
            <a:avLst/>
          </a:prstGeom>
        </p:spPr>
      </p:pic>
    </p:spTree>
    <p:extLst>
      <p:ext uri="{BB962C8B-B14F-4D97-AF65-F5344CB8AC3E}">
        <p14:creationId xmlns:p14="http://schemas.microsoft.com/office/powerpoint/2010/main" val="431051430"/>
      </p:ext>
    </p:extLst>
  </p:cSld>
  <p:clrMap bg1="dk1" tx1="lt1" bg2="dk2" tx2="lt2" accent1="accent1" accent2="accent2" accent3="accent3" accent4="accent4" accent5="accent5" accent6="accent6" hlink="hlink" folHlink="folHlink"/>
  <p:sldLayoutIdLst>
    <p:sldLayoutId id="2147484882" r:id="rId1"/>
    <p:sldLayoutId id="2147484883" r:id="rId2"/>
    <p:sldLayoutId id="2147484884" r:id="rId3"/>
    <p:sldLayoutId id="2147484885" r:id="rId4"/>
    <p:sldLayoutId id="2147484886" r:id="rId5"/>
    <p:sldLayoutId id="2147484887" r:id="rId6"/>
    <p:sldLayoutId id="2147484888" r:id="rId7"/>
    <p:sldLayoutId id="2147484889" r:id="rId8"/>
    <p:sldLayoutId id="2147484890" r:id="rId9"/>
    <p:sldLayoutId id="2147484891" r:id="rId10"/>
    <p:sldLayoutId id="2147484892" r:id="rId11"/>
    <p:sldLayoutId id="2147484893" r:id="rId12"/>
    <p:sldLayoutId id="2147484894" r:id="rId13"/>
    <p:sldLayoutId id="2147484895" r:id="rId14"/>
    <p:sldLayoutId id="2147484896" r:id="rId15"/>
    <p:sldLayoutId id="2147484897" r:id="rId16"/>
    <p:sldLayoutId id="2147484898" r:id="rId17"/>
    <p:sldLayoutId id="2147484899" r:id="rId18"/>
    <p:sldLayoutId id="2147484900" r:id="rId19"/>
    <p:sldLayoutId id="2147484901" r:id="rId20"/>
  </p:sldLayoutIdLst>
  <p:transition spd="med"/>
  <p:txStyles>
    <p:titleStyle>
      <a:lvl1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16990" rtl="0" latinLnBrk="0">
        <a:lnSpc>
          <a:spcPct val="90000"/>
        </a:lnSpc>
        <a:spcBef>
          <a:spcPts val="225"/>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3" marR="0" indent="-54248"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7" marR="0" indent="-54248"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2" marR="0" indent="-5424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26" marR="0" indent="-5424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802860"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911356"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19851"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28344"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p:bodyStyle>
    <p:otherStyle>
      <a:lvl1pPr marL="0" marR="0" indent="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1pPr>
      <a:lvl2pPr marL="0" marR="0" indent="3429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2pPr>
      <a:lvl3pPr marL="0" marR="0" indent="6858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3pPr>
      <a:lvl4pPr marL="0" marR="0" indent="10287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4pPr>
      <a:lvl5pPr marL="0" marR="0" indent="13716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5pPr>
      <a:lvl6pPr marL="0" marR="0" indent="17145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6pPr>
      <a:lvl7pPr marL="0" marR="0" indent="20574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7pPr>
      <a:lvl8pPr marL="0" marR="0" indent="24003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8pPr>
      <a:lvl9pPr marL="0" marR="0" indent="27432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slideLayout" Target="../slideLayouts/slideLayout6.xml"/><Relationship Id="rId1" Type="http://schemas.openxmlformats.org/officeDocument/2006/relationships/tags" Target="../tags/tag1.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who.int/emergencies/diseases/novel-coronavirus-2019/technical-guidance-publications?healthtopics=b6bd35a3-cf4f-4851-8e80-85cb0068335b&amp;publishingoffices=aeebab07-3d0c-4a24-b6ef-7c11b7139e43&amp;healthtopics-hidden=true&amp;publishingoffices-hidden=true" TargetMode="Externa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s://www.cdc.gov/vhf/ebola/pdf/cleaning-hand-washing-with-chlorine-powder.pdf" TargetMode="Externa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www.cdc.gov/vhf/ebola/pdf/chlorine-solution-liquid-mild.pdf" TargetMode="Externa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Title 2"/>
          <p:cNvSpPr txBox="1">
            <a:spLocks noGrp="1"/>
          </p:cNvSpPr>
          <p:nvPr>
            <p:ph type="title"/>
          </p:nvPr>
        </p:nvSpPr>
        <p:spPr>
          <a:xfrm>
            <a:off x="335360" y="1196752"/>
            <a:ext cx="5400600" cy="2461956"/>
          </a:xfrm>
          <a:prstGeom prst="rect">
            <a:avLst/>
          </a:prstGeom>
        </p:spPr>
        <p:txBody>
          <a:bodyPr lIns="45719" tIns="45720" rIns="45719" bIns="45720" anchor="ctr">
            <a:noAutofit/>
          </a:bodyPr>
          <a:lstStyle/>
          <a:p>
            <a:pPr>
              <a:defRPr sz="3200"/>
            </a:pPr>
            <a:r>
              <a:rPr lang="fr-FR" sz="3200" b="1" dirty="0"/>
              <a:t>Préparation d’une solution de Chlore à 0.5% (haute concentration) </a:t>
            </a:r>
            <a:br>
              <a:rPr lang="fr-FR" sz="3200" b="1" dirty="0"/>
            </a:br>
            <a:r>
              <a:rPr lang="fr-FR" sz="3200" b="1" dirty="0"/>
              <a:t>et à 0.05% (faible  concentration) </a:t>
            </a:r>
          </a:p>
        </p:txBody>
      </p:sp>
      <p:sp>
        <p:nvSpPr>
          <p:cNvPr id="115" name="Title 2"/>
          <p:cNvSpPr txBox="1"/>
          <p:nvPr/>
        </p:nvSpPr>
        <p:spPr>
          <a:xfrm>
            <a:off x="335360" y="625903"/>
            <a:ext cx="3299025" cy="69410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tIns="45720" rIns="34289" bIns="45720" anchor="ctr">
            <a:normAutofit/>
          </a:bodyPr>
          <a:lstStyle>
            <a:lvl1pPr defTabSz="289320">
              <a:lnSpc>
                <a:spcPct val="90000"/>
              </a:lnSpc>
              <a:defRPr sz="4400">
                <a:solidFill>
                  <a:srgbClr val="FFFFFF"/>
                </a:solidFill>
                <a:latin typeface="Source Sans Pro Bold"/>
                <a:ea typeface="Source Sans Pro Bold"/>
                <a:cs typeface="Source Sans Pro Bold"/>
                <a:sym typeface="Source Sans Pro Bold"/>
              </a:defRPr>
            </a:lvl1pPr>
          </a:lstStyle>
          <a:p>
            <a:r>
              <a:rPr sz="3600" b="1" dirty="0"/>
              <a:t>B6.3b</a:t>
            </a:r>
            <a:r>
              <a:rPr lang="fr-FR" sz="3600" b="1" dirty="0"/>
              <a:t> PCI</a:t>
            </a:r>
            <a:endParaRPr sz="3600" b="1" dirty="0"/>
          </a:p>
        </p:txBody>
      </p:sp>
      <p:sp>
        <p:nvSpPr>
          <p:cNvPr id="116" name="TextBox 9"/>
          <p:cNvSpPr txBox="1"/>
          <p:nvPr/>
        </p:nvSpPr>
        <p:spPr>
          <a:xfrm>
            <a:off x="479376" y="4253748"/>
            <a:ext cx="1750173" cy="2539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tIns="45720" rIns="34289" bIns="45720" anchor="t">
            <a:spAutoFit/>
          </a:bodyPr>
          <a:lstStyle>
            <a:lvl1pPr>
              <a:defRPr sz="1400">
                <a:solidFill>
                  <a:srgbClr val="FFFFFF"/>
                </a:solidFill>
                <a:latin typeface="+mj-lt"/>
                <a:ea typeface="+mj-ea"/>
                <a:cs typeface="+mj-cs"/>
                <a:sym typeface="Source Sans Pro Regular"/>
              </a:defRPr>
            </a:lvl1pPr>
          </a:lstStyle>
          <a:p>
            <a:r>
              <a:rPr lang="fr-FR" sz="1050" dirty="0"/>
              <a:t>Nom de l'orateur</a:t>
            </a:r>
            <a:endParaRPr sz="1050" dirty="0"/>
          </a:p>
        </p:txBody>
      </p:sp>
    </p:spTree>
    <p:extLst>
      <p:ext uri="{BB962C8B-B14F-4D97-AF65-F5344CB8AC3E}">
        <p14:creationId xmlns:p14="http://schemas.microsoft.com/office/powerpoint/2010/main" val="425910452"/>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a:xfrm>
            <a:off x="263352" y="1034351"/>
            <a:ext cx="11521280" cy="3729036"/>
          </a:xfrm>
        </p:spPr>
        <p:txBody>
          <a:bodyPr vert="horz" wrap="square" lIns="13500" tIns="0" rIns="13500" bIns="0" numCol="1" rtlCol="0" anchor="t" anchorCtr="0" compatLnSpc="1">
            <a:prstTxWarp prst="textNoShape">
              <a:avLst/>
            </a:prstTxWarp>
            <a:noAutofit/>
          </a:bodyPr>
          <a:lstStyle/>
          <a:p>
            <a:r>
              <a:rPr lang="fr" sz="1600" b="1" dirty="0">
                <a:cs typeface="Arial"/>
              </a:rPr>
              <a:t>Plateforme d’apprentissage de l’OMS sur la sécurité sanitaire – Supports de formation</a:t>
            </a:r>
          </a:p>
          <a:p>
            <a:endParaRPr lang="en-US" sz="1600" dirty="0">
              <a:cs typeface="Arial"/>
            </a:endParaRPr>
          </a:p>
          <a:p>
            <a:r>
              <a:rPr lang="fr" sz="1600" dirty="0">
                <a:cs typeface="Arial"/>
              </a:rPr>
              <a:t>Les présents supports de formation sont la propriété de © l’Organisation mondiale de la Santé (OMS), 2022. Tous droits réservés.</a:t>
            </a:r>
          </a:p>
          <a:p>
            <a:r>
              <a:rPr lang="fr" sz="1600" dirty="0">
                <a:cs typeface="Arial"/>
              </a:rPr>
              <a:t>Votre utilisation des présents supports est soumise aux conditions d’utilisation de la « </a:t>
            </a:r>
            <a:r>
              <a:rPr lang="fr" sz="1600" u="sng" dirty="0">
                <a:cs typeface="Arial"/>
                <a:hlinkClick r:id="rId3"/>
              </a:rPr>
              <a:t>Plateforme d’apprentissage de l’OMS sur la sécurité sanitaire – Supports de formation</a:t>
            </a:r>
            <a:r>
              <a:rPr lang="fr" sz="1600" dirty="0">
                <a:cs typeface="Arial"/>
              </a:rPr>
              <a:t> », que vous avez acceptées en les téléchargeant, et qui sont disponibles sur la Plateforme d’apprentissage sur la sécurité sanitaire à l’adresse suivante : </a:t>
            </a:r>
            <a:r>
              <a:rPr lang="fr" sz="1600" u="sng" dirty="0">
                <a:cs typeface="Arial"/>
                <a:hlinkClick r:id="rId4"/>
              </a:rPr>
              <a:t>https://extranet.who.int/hslp</a:t>
            </a:r>
            <a:r>
              <a:rPr lang="fr" sz="1600" dirty="0">
                <a:cs typeface="Arial"/>
              </a:rPr>
              <a:t>.  </a:t>
            </a:r>
            <a:endParaRPr lang="en-US" sz="1600" dirty="0"/>
          </a:p>
          <a:p>
            <a:endParaRPr lang="en-US" sz="1600" dirty="0"/>
          </a:p>
          <a:p>
            <a:r>
              <a:rPr lang="fr" sz="1600" dirty="0">
                <a:cs typeface="Arial"/>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endParaRPr lang="en-US" sz="1600" dirty="0"/>
          </a:p>
          <a:p>
            <a:endParaRPr lang="en-US" sz="1600" dirty="0"/>
          </a:p>
          <a:p>
            <a:r>
              <a:rPr lang="fr" sz="1600" dirty="0">
                <a:cs typeface="Times New Roman"/>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a:t>
            </a:r>
            <a:r>
              <a:rPr lang="fr" sz="1600" dirty="0">
                <a:cs typeface="Arial"/>
              </a:rPr>
              <a:t>https://extranet.who.int/hslp/</a:t>
            </a:r>
            <a:r>
              <a:rPr lang="fr" sz="1600" dirty="0">
                <a:cs typeface="Times New Roman"/>
              </a:rPr>
              <a:t>), lequel est la propriété de © l’Organisation mondiale de la Santé (OMS) 2022, et sont utilisés avec l’autorisation de l’OMS. L’OMS décline toute responsabilité en cas de modification ou de révision des documents de l’OMS protégés par le droit d’auteur. »  </a:t>
            </a:r>
          </a:p>
          <a:p>
            <a:endParaRPr lang="fr" sz="1600" dirty="0">
              <a:cs typeface="Times New Roman"/>
            </a:endParaRPr>
          </a:p>
          <a:p>
            <a:r>
              <a:rPr lang="fr" sz="1600" dirty="0">
                <a:cs typeface="Arial"/>
              </a:rPr>
              <a:t>En outre, nous vous invitons à informer l’OMS de toute modification de ces documents utilisés à des fins publiques, d’archivage ou de formation continue, en envoyant un courrier électronique à l’adresse suivante : </a:t>
            </a:r>
            <a:r>
              <a:rPr lang="fr" sz="1600" u="sng" dirty="0">
                <a:solidFill>
                  <a:srgbClr val="0563C1"/>
                </a:solidFill>
                <a:cs typeface="Arial"/>
                <a:hlinkClick r:id="rId5"/>
              </a:rPr>
              <a:t>ihrhrt@who.int</a:t>
            </a:r>
            <a:r>
              <a:rPr lang="fr" sz="1600" dirty="0">
                <a:cs typeface="Arial"/>
              </a:rPr>
              <a:t>.</a:t>
            </a:r>
            <a:endParaRPr lang="en-US" sz="1600" dirty="0">
              <a:cs typeface="Arial"/>
            </a:endParaRPr>
          </a:p>
          <a:p>
            <a:pPr rtl="0"/>
            <a:endParaRPr lang="en-US" sz="1600" dirty="0"/>
          </a:p>
        </p:txBody>
      </p:sp>
      <p:sp>
        <p:nvSpPr>
          <p:cNvPr id="2" name="TextBox 1">
            <a:extLst>
              <a:ext uri="{FF2B5EF4-FFF2-40B4-BE49-F238E27FC236}">
                <a16:creationId xmlns:a16="http://schemas.microsoft.com/office/drawing/2014/main" id="{79930867-BDD3-4350-AFA3-D8F548A2C3E6}"/>
              </a:ext>
            </a:extLst>
          </p:cNvPr>
          <p:cNvSpPr txBox="1"/>
          <p:nvPr/>
        </p:nvSpPr>
        <p:spPr>
          <a:xfrm>
            <a:off x="232182" y="2231"/>
            <a:ext cx="5338960"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3200" b="1" i="0" u="none" strike="noStrike" cap="none" spc="0" normalizeH="0" baseline="0" dirty="0">
                <a:ln>
                  <a:noFill/>
                </a:ln>
                <a:solidFill>
                  <a:schemeClr val="bg1"/>
                </a:solidFill>
                <a:effectLst/>
                <a:uFillTx/>
                <a:latin typeface="+mj-lt"/>
                <a:ea typeface="Calibri"/>
                <a:cs typeface="Calibri"/>
                <a:sym typeface="Calibri"/>
              </a:rPr>
              <a:t>Clause de non-responsabilité</a:t>
            </a:r>
            <a:endParaRPr kumimoji="0" lang="en-US" sz="3200" b="1" i="0" u="none" strike="noStrike" cap="none" spc="0" normalizeH="0" baseline="0" dirty="0">
              <a:ln>
                <a:noFill/>
              </a:ln>
              <a:solidFill>
                <a:schemeClr val="bg1"/>
              </a:solidFill>
              <a:effectLst/>
              <a:uFillTx/>
              <a:latin typeface="+mj-lt"/>
              <a:ea typeface="Calibri"/>
              <a:cs typeface="Calibri"/>
              <a:sym typeface="Calibri"/>
            </a:endParaRPr>
          </a:p>
        </p:txBody>
      </p:sp>
    </p:spTree>
    <p:extLst>
      <p:ext uri="{BB962C8B-B14F-4D97-AF65-F5344CB8AC3E}">
        <p14:creationId xmlns:p14="http://schemas.microsoft.com/office/powerpoint/2010/main" val="54130912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307;p8">
            <a:extLst>
              <a:ext uri="{FF2B5EF4-FFF2-40B4-BE49-F238E27FC236}">
                <a16:creationId xmlns:a16="http://schemas.microsoft.com/office/drawing/2014/main" id="{11C18298-1DEC-007D-E386-2727037A4CD2}"/>
              </a:ext>
            </a:extLst>
          </p:cNvPr>
          <p:cNvSpPr txBox="1">
            <a:spLocks/>
          </p:cNvSpPr>
          <p:nvPr/>
        </p:nvSpPr>
        <p:spPr>
          <a:xfrm>
            <a:off x="407368" y="764704"/>
            <a:ext cx="2448146" cy="6299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defTabSz="216991"/>
            <a:r>
              <a:rPr lang="hu-HU" sz="3200" b="1" dirty="0"/>
              <a:t>Introduction</a:t>
            </a:r>
          </a:p>
        </p:txBody>
      </p:sp>
      <p:sp>
        <p:nvSpPr>
          <p:cNvPr id="5" name="Google Shape;308;p8">
            <a:extLst>
              <a:ext uri="{FF2B5EF4-FFF2-40B4-BE49-F238E27FC236}">
                <a16:creationId xmlns:a16="http://schemas.microsoft.com/office/drawing/2014/main" id="{1EB068BF-704D-E661-8CB3-BB67A6B3D0EC}"/>
              </a:ext>
            </a:extLst>
          </p:cNvPr>
          <p:cNvSpPr txBox="1">
            <a:spLocks noGrp="1"/>
          </p:cNvSpPr>
          <p:nvPr/>
        </p:nvSpPr>
        <p:spPr>
          <a:xfrm>
            <a:off x="4439816" y="1228012"/>
            <a:ext cx="7128792" cy="549406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xmlns:lc="http://schemas.openxmlformats.org/drawingml/2006/lockedCanvas" val="1"/>
            </a:ext>
          </a:extLst>
        </p:spPr>
        <p:txBody>
          <a:bodyPr lIns="0" tIns="0" rIns="0" bIns="0" anchor="t">
            <a:noAutofit/>
          </a:bodyPr>
          <a:lstStyle>
            <a:lvl1pPr marL="54248" marR="0" indent="-54248"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1pPr>
            <a:lvl2pPr marL="170494" marR="0" indent="-61997"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2pPr>
            <a:lvl3pPr marL="289322"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3pPr>
            <a:lvl4pPr marL="397818"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4pPr>
            <a:lvl5pPr marL="506314"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5pPr>
            <a:lvl6pPr marL="889667"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6pPr>
            <a:lvl7pPr marL="998163"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7pPr>
            <a:lvl8pPr marL="1106659"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8pPr>
            <a:lvl9pPr marL="1215154"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9pPr>
          </a:lstStyle>
          <a:p>
            <a:pPr marL="0" indent="0" defTabSz="214821">
              <a:lnSpc>
                <a:spcPct val="100000"/>
              </a:lnSpc>
              <a:spcBef>
                <a:spcPct val="20000"/>
              </a:spcBef>
              <a:spcAft>
                <a:spcPct val="0"/>
              </a:spcAft>
              <a:buNone/>
              <a:defRPr sz="2376"/>
            </a:pPr>
            <a:r>
              <a:rPr lang="fr" sz="2200" dirty="0">
                <a:latin typeface="Source Sans Pro Regular"/>
              </a:rPr>
              <a:t>Cette ressource d’apprentissage fait partie du Kit de formation avancée pour les équipes d’intervention rapide (KIFA EIR), et s’adresse en particulier aux membres des EIR.</a:t>
            </a:r>
          </a:p>
          <a:p>
            <a:pPr marL="0" indent="0" defTabSz="214821">
              <a:lnSpc>
                <a:spcPct val="100000"/>
              </a:lnSpc>
              <a:spcBef>
                <a:spcPct val="20000"/>
              </a:spcBef>
              <a:spcAft>
                <a:spcPct val="0"/>
              </a:spcAft>
              <a:buNone/>
              <a:defRPr sz="2376"/>
            </a:pPr>
            <a:endParaRPr lang="fr" sz="2200" dirty="0">
              <a:latin typeface="Source Sans Pro Regular"/>
            </a:endParaRPr>
          </a:p>
          <a:p>
            <a:pPr marL="0" indent="0" defTabSz="214821">
              <a:lnSpc>
                <a:spcPct val="100000"/>
              </a:lnSpc>
              <a:spcBef>
                <a:spcPct val="20000"/>
              </a:spcBef>
              <a:spcAft>
                <a:spcPct val="0"/>
              </a:spcAft>
              <a:buNone/>
              <a:defRPr sz="2376"/>
            </a:pPr>
            <a:r>
              <a:rPr lang="fr" sz="2200" dirty="0">
                <a:latin typeface="Source Sans Pro Regular"/>
              </a:rPr>
              <a:t>Basé sur une approche tous risques, ce programme vise à doter les membres des EIR des connaissances, des compétences, des attitudes et des outils nécessaires pour détecter rapidement un événement de santé publique et y répondre efficacement. </a:t>
            </a:r>
          </a:p>
          <a:p>
            <a:pPr marL="0" indent="0" defTabSz="214821">
              <a:lnSpc>
                <a:spcPct val="100000"/>
              </a:lnSpc>
              <a:spcBef>
                <a:spcPct val="20000"/>
              </a:spcBef>
              <a:spcAft>
                <a:spcPct val="0"/>
              </a:spcAft>
              <a:buNone/>
              <a:defRPr sz="2376"/>
            </a:pPr>
            <a:endParaRPr lang="fr" sz="2200" dirty="0">
              <a:latin typeface="Source Sans Pro Regular"/>
            </a:endParaRPr>
          </a:p>
          <a:p>
            <a:pPr marL="0" indent="0" defTabSz="214821">
              <a:lnSpc>
                <a:spcPct val="100000"/>
              </a:lnSpc>
              <a:spcBef>
                <a:spcPct val="20000"/>
              </a:spcBef>
              <a:spcAft>
                <a:spcPct val="0"/>
              </a:spcAft>
              <a:buNone/>
              <a:defRPr sz="2376"/>
            </a:pPr>
            <a:r>
              <a:rPr lang="fr" sz="2200" dirty="0">
                <a:latin typeface="Source Sans Pro Regular"/>
              </a:rPr>
              <a:t>Le KIFA EIR est une composante du Programme de Formation des EIR de l’OMS.</a:t>
            </a:r>
          </a:p>
          <a:p>
            <a:pPr marL="0" indent="0" defTabSz="214821">
              <a:spcBef>
                <a:spcPts val="150"/>
              </a:spcBef>
              <a:buSzTx/>
              <a:buNone/>
              <a:defRPr sz="2376"/>
            </a:pPr>
            <a:endParaRPr lang="en-US" sz="2200" dirty="0">
              <a:latin typeface="Source Sans Pro Regular"/>
            </a:endParaRPr>
          </a:p>
        </p:txBody>
      </p:sp>
    </p:spTree>
    <p:extLst>
      <p:ext uri="{BB962C8B-B14F-4D97-AF65-F5344CB8AC3E}">
        <p14:creationId xmlns:p14="http://schemas.microsoft.com/office/powerpoint/2010/main" val="1796092096"/>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Content Placeholder 2"/>
          <p:cNvSpPr txBox="1">
            <a:spLocks noGrp="1"/>
          </p:cNvSpPr>
          <p:nvPr>
            <p:ph type="body" idx="1"/>
          </p:nvPr>
        </p:nvSpPr>
        <p:spPr>
          <a:xfrm>
            <a:off x="4439816" y="1765420"/>
            <a:ext cx="6912768" cy="3327160"/>
          </a:xfrm>
          <a:prstGeom prst="rect">
            <a:avLst/>
          </a:prstGeom>
        </p:spPr>
        <p:txBody>
          <a:bodyPr lIns="45719" tIns="45720" rIns="45719" bIns="45720" anchor="ctr">
            <a:noAutofit/>
          </a:bodyPr>
          <a:lstStyle/>
          <a:p>
            <a:pPr>
              <a:defRPr sz="2400"/>
            </a:pPr>
            <a:r>
              <a:rPr lang="fr-FR" sz="2400" b="1" dirty="0">
                <a:solidFill>
                  <a:schemeClr val="tx1"/>
                </a:solidFill>
                <a:ea typeface="+mj-lt"/>
                <a:cs typeface="+mj-lt"/>
              </a:rPr>
              <a:t>A la fin de cette session, vous devriez  être en mesure de:</a:t>
            </a:r>
            <a:endParaRPr lang="hu-HU" sz="2200" dirty="0"/>
          </a:p>
          <a:p>
            <a:pPr marL="190500" indent="-190500">
              <a:buClr>
                <a:srgbClr val="65A000"/>
              </a:buClr>
              <a:buSzPct val="100000"/>
              <a:buChar char="•"/>
              <a:defRPr sz="2400"/>
            </a:pPr>
            <a:endParaRPr sz="2200" dirty="0"/>
          </a:p>
          <a:p>
            <a:pPr marL="285750" indent="-285750">
              <a:lnSpc>
                <a:spcPct val="100000"/>
              </a:lnSpc>
              <a:buClr>
                <a:srgbClr val="65A000"/>
              </a:buClr>
              <a:buSzPct val="100000"/>
              <a:buFont typeface="Arial"/>
              <a:buChar char="•"/>
              <a:defRPr sz="2400"/>
            </a:pPr>
            <a:r>
              <a:rPr lang="en-US" sz="2200" dirty="0">
                <a:latin typeface="Source Sans Pro Regular"/>
                <a:ea typeface="Calibri"/>
                <a:cs typeface="Calibri"/>
              </a:rPr>
              <a:t>Savoir </a:t>
            </a:r>
            <a:r>
              <a:rPr lang="en-US" sz="2200" dirty="0" err="1">
                <a:latin typeface="Source Sans Pro Regular"/>
                <a:ea typeface="Calibri"/>
                <a:cs typeface="Calibri"/>
              </a:rPr>
              <a:t>quand</a:t>
            </a:r>
            <a:r>
              <a:rPr lang="en-US" sz="2200" dirty="0">
                <a:latin typeface="Source Sans Pro Regular"/>
                <a:ea typeface="Calibri"/>
                <a:cs typeface="Calibri"/>
              </a:rPr>
              <a:t> </a:t>
            </a:r>
            <a:r>
              <a:rPr lang="en-US" sz="2200" dirty="0" err="1">
                <a:latin typeface="Source Sans Pro Regular"/>
                <a:ea typeface="Calibri"/>
                <a:cs typeface="Calibri"/>
              </a:rPr>
              <a:t>utiliser</a:t>
            </a:r>
            <a:r>
              <a:rPr lang="en-US" sz="2200" dirty="0">
                <a:latin typeface="Source Sans Pro Regular"/>
                <a:ea typeface="Calibri"/>
                <a:cs typeface="Calibri"/>
              </a:rPr>
              <a:t> </a:t>
            </a:r>
            <a:r>
              <a:rPr lang="en-US" sz="2200" dirty="0" err="1">
                <a:latin typeface="Source Sans Pro Regular"/>
                <a:ea typeface="Calibri"/>
                <a:cs typeface="Calibri"/>
              </a:rPr>
              <a:t>une</a:t>
            </a:r>
            <a:r>
              <a:rPr lang="en-US" sz="2200" dirty="0">
                <a:latin typeface="Source Sans Pro Regular"/>
                <a:ea typeface="Calibri"/>
                <a:cs typeface="Calibri"/>
              </a:rPr>
              <a:t> solution </a:t>
            </a:r>
            <a:r>
              <a:rPr lang="en-US" sz="2200" dirty="0" err="1">
                <a:latin typeface="Source Sans Pro Regular"/>
                <a:ea typeface="Calibri"/>
                <a:cs typeface="Calibri"/>
              </a:rPr>
              <a:t>chlorée</a:t>
            </a:r>
            <a:endParaRPr lang="en-US" sz="2200" dirty="0">
              <a:latin typeface="Source Sans Pro Regular"/>
              <a:ea typeface="Calibri"/>
              <a:cs typeface="Calibri"/>
            </a:endParaRPr>
          </a:p>
          <a:p>
            <a:pPr marL="285750" indent="-285750">
              <a:lnSpc>
                <a:spcPct val="100000"/>
              </a:lnSpc>
              <a:buClr>
                <a:srgbClr val="65A000"/>
              </a:buClr>
              <a:buSzPct val="100000"/>
              <a:buFont typeface="Arial"/>
              <a:buChar char="•"/>
              <a:defRPr sz="2400"/>
            </a:pPr>
            <a:r>
              <a:rPr lang="en-US" sz="2200" dirty="0">
                <a:latin typeface="Source Sans Pro Regular"/>
                <a:ea typeface="Calibri"/>
                <a:cs typeface="Calibri"/>
              </a:rPr>
              <a:t>Savoir </a:t>
            </a:r>
            <a:r>
              <a:rPr lang="en-US" sz="2200" dirty="0" err="1">
                <a:latin typeface="Source Sans Pro Regular"/>
                <a:ea typeface="Calibri"/>
                <a:cs typeface="Calibri"/>
              </a:rPr>
              <a:t>quand</a:t>
            </a:r>
            <a:r>
              <a:rPr lang="en-US" sz="2200" dirty="0">
                <a:latin typeface="Source Sans Pro Regular"/>
                <a:ea typeface="Calibri"/>
                <a:cs typeface="Calibri"/>
              </a:rPr>
              <a:t> </a:t>
            </a:r>
            <a:r>
              <a:rPr lang="en-US" sz="2200" dirty="0" err="1">
                <a:latin typeface="Source Sans Pro Regular"/>
                <a:ea typeface="Calibri"/>
                <a:cs typeface="Calibri"/>
              </a:rPr>
              <a:t>utiliser</a:t>
            </a:r>
            <a:r>
              <a:rPr lang="en-US" sz="2200" dirty="0">
                <a:latin typeface="Source Sans Pro Regular"/>
                <a:ea typeface="Calibri"/>
                <a:cs typeface="Calibri"/>
              </a:rPr>
              <a:t> </a:t>
            </a:r>
            <a:r>
              <a:rPr lang="en-US" sz="2200" dirty="0" err="1">
                <a:latin typeface="Source Sans Pro Regular"/>
                <a:ea typeface="Calibri"/>
                <a:cs typeface="Calibri"/>
              </a:rPr>
              <a:t>une</a:t>
            </a:r>
            <a:r>
              <a:rPr lang="en-US" sz="2200" dirty="0">
                <a:latin typeface="Source Sans Pro Regular"/>
                <a:ea typeface="Calibri"/>
                <a:cs typeface="Calibri"/>
              </a:rPr>
              <a:t> solution </a:t>
            </a:r>
            <a:r>
              <a:rPr lang="en-US" sz="2200" dirty="0" err="1">
                <a:latin typeface="Source Sans Pro Regular"/>
                <a:ea typeface="Calibri"/>
                <a:cs typeface="Calibri"/>
              </a:rPr>
              <a:t>chlorée</a:t>
            </a:r>
            <a:r>
              <a:rPr lang="en-US" sz="2200" dirty="0">
                <a:latin typeface="Source Sans Pro Regular"/>
                <a:ea typeface="Calibri"/>
                <a:cs typeface="Calibri"/>
              </a:rPr>
              <a:t> à haute concentration et  </a:t>
            </a:r>
            <a:r>
              <a:rPr lang="en-US" sz="2200" dirty="0" err="1">
                <a:latin typeface="Source Sans Pro Regular"/>
                <a:ea typeface="Calibri"/>
                <a:cs typeface="Calibri"/>
              </a:rPr>
              <a:t>quand</a:t>
            </a:r>
            <a:r>
              <a:rPr lang="en-US" sz="2200" dirty="0">
                <a:latin typeface="Source Sans Pro Regular"/>
                <a:ea typeface="Calibri"/>
                <a:cs typeface="Calibri"/>
              </a:rPr>
              <a:t>  </a:t>
            </a:r>
            <a:r>
              <a:rPr lang="en-US" sz="2200" dirty="0" err="1">
                <a:latin typeface="Source Sans Pro Regular"/>
                <a:ea typeface="Calibri"/>
                <a:cs typeface="Calibri"/>
              </a:rPr>
              <a:t>l’utiliser</a:t>
            </a:r>
            <a:r>
              <a:rPr lang="en-US" sz="2200" dirty="0">
                <a:latin typeface="Source Sans Pro Regular"/>
                <a:ea typeface="Calibri"/>
                <a:cs typeface="Calibri"/>
              </a:rPr>
              <a:t> à  </a:t>
            </a:r>
            <a:r>
              <a:rPr lang="en-US" sz="2200" dirty="0" err="1">
                <a:latin typeface="Source Sans Pro Regular"/>
                <a:ea typeface="Calibri"/>
                <a:cs typeface="Calibri"/>
              </a:rPr>
              <a:t>faible</a:t>
            </a:r>
            <a:r>
              <a:rPr lang="en-US" sz="2200" dirty="0">
                <a:latin typeface="Source Sans Pro Regular"/>
                <a:ea typeface="Calibri"/>
                <a:cs typeface="Calibri"/>
              </a:rPr>
              <a:t> concentration</a:t>
            </a:r>
          </a:p>
          <a:p>
            <a:pPr marL="285750" indent="-285750">
              <a:lnSpc>
                <a:spcPct val="100000"/>
              </a:lnSpc>
              <a:buClr>
                <a:srgbClr val="65A000"/>
              </a:buClr>
              <a:buSzPct val="100000"/>
              <a:buFont typeface="Arial"/>
              <a:buChar char="•"/>
              <a:defRPr sz="2400"/>
            </a:pPr>
            <a:r>
              <a:rPr lang="fr-FR" sz="2200" dirty="0">
                <a:latin typeface="Source Sans Pro Regular"/>
                <a:ea typeface="Calibri"/>
                <a:cs typeface="Calibri"/>
              </a:rPr>
              <a:t>Se familiariser avec la préparation de solutions chlorées avec des concentrations variables</a:t>
            </a:r>
            <a:endParaRPr lang="en-US" sz="2200" dirty="0">
              <a:latin typeface="Source Sans Pro Regular"/>
              <a:ea typeface="Calibri"/>
              <a:cs typeface="Calibri"/>
            </a:endParaRPr>
          </a:p>
          <a:p>
            <a:pPr marL="190500" indent="-190500">
              <a:buClr>
                <a:srgbClr val="65A000"/>
              </a:buClr>
              <a:buSzPct val="100000"/>
              <a:buChar char="•"/>
              <a:defRPr sz="2400"/>
            </a:pPr>
            <a:endParaRPr sz="2200" dirty="0"/>
          </a:p>
        </p:txBody>
      </p:sp>
      <p:sp>
        <p:nvSpPr>
          <p:cNvPr id="2" name="Google Shape;307;p8">
            <a:extLst>
              <a:ext uri="{FF2B5EF4-FFF2-40B4-BE49-F238E27FC236}">
                <a16:creationId xmlns:a16="http://schemas.microsoft.com/office/drawing/2014/main" id="{B82B7B2E-21A4-DDD3-C772-71F10B6ACD2E}"/>
              </a:ext>
            </a:extLst>
          </p:cNvPr>
          <p:cNvSpPr txBox="1">
            <a:spLocks noGrp="1"/>
          </p:cNvSpPr>
          <p:nvPr/>
        </p:nvSpPr>
        <p:spPr>
          <a:xfrm>
            <a:off x="335360" y="176002"/>
            <a:ext cx="2981038" cy="1221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xmlns:lc="http://schemas.openxmlformats.org/drawingml/2006/lockedCanvas" val="1"/>
            </a:ext>
          </a:extLst>
        </p:spPr>
        <p:txBody>
          <a:bodyPr lIns="0" tIns="0" rIns="0" bIns="0" anchor="b">
            <a:normAutofit/>
          </a:bodyPr>
          <a:lstStyle>
            <a:lvl1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hu-HU" sz="3000" b="1" dirty="0">
                <a:cs typeface="+mn-cs"/>
                <a:sym typeface="Source Sans Pro Regular"/>
              </a:rPr>
              <a:t>Objectifs</a:t>
            </a:r>
            <a:r>
              <a:rPr lang="hu-HU" sz="3000" b="1" dirty="0"/>
              <a:t> d'apprentissage</a:t>
            </a:r>
          </a:p>
        </p:txBody>
      </p:sp>
    </p:spTree>
    <p:extLst>
      <p:ext uri="{BB962C8B-B14F-4D97-AF65-F5344CB8AC3E}">
        <p14:creationId xmlns:p14="http://schemas.microsoft.com/office/powerpoint/2010/main" val="3076467175"/>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
          <p:cNvSpPr/>
          <p:nvPr/>
        </p:nvSpPr>
        <p:spPr>
          <a:xfrm>
            <a:off x="695400" y="1819017"/>
            <a:ext cx="10801199" cy="1200329"/>
          </a:xfrm>
          <a:prstGeom prst="rect">
            <a:avLst/>
          </a:prstGeom>
          <a:solidFill>
            <a:srgbClr val="00206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tIns="45720" rIns="34289" bIns="45720" anchor="t">
            <a:spAutoFit/>
          </a:bodyPr>
          <a:lstStyle>
            <a:lvl1pPr>
              <a:defRPr>
                <a:solidFill>
                  <a:srgbClr val="FFFFFF"/>
                </a:solidFill>
                <a:latin typeface="+mj-lt"/>
                <a:ea typeface="+mj-ea"/>
                <a:cs typeface="+mj-cs"/>
                <a:sym typeface="Source Sans Pro Regular"/>
              </a:defRPr>
            </a:lvl1pPr>
          </a:lstStyle>
          <a:p>
            <a:r>
              <a:rPr lang="fr-FR" sz="2400" dirty="0">
                <a:ea typeface="+mj-lt"/>
                <a:cs typeface="+mj-lt"/>
              </a:rPr>
              <a:t>La solution forte (0,5 %) comprend une concentration plus élevée de chlore HTH* (High Test Hypochlorite) qui peut être utilisée pour désinfecter les sols et les surfaces, le matériel médical, la literie et les mains gantées.</a:t>
            </a:r>
          </a:p>
        </p:txBody>
      </p:sp>
      <p:sp>
        <p:nvSpPr>
          <p:cNvPr id="130" name="Rectangle 2"/>
          <p:cNvSpPr txBox="1"/>
          <p:nvPr/>
        </p:nvSpPr>
        <p:spPr>
          <a:xfrm>
            <a:off x="695400" y="5157192"/>
            <a:ext cx="10801198" cy="5539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rIns="34289">
            <a:spAutoFit/>
          </a:bodyPr>
          <a:lstStyle/>
          <a:p>
            <a:pPr>
              <a:defRPr sz="1000">
                <a:latin typeface="+mj-lt"/>
                <a:ea typeface="+mj-ea"/>
                <a:cs typeface="+mj-cs"/>
                <a:sym typeface="Source Sans Pro Regular"/>
              </a:defRPr>
            </a:pPr>
            <a:r>
              <a:rPr dirty="0"/>
              <a:t>Cleaning and disinfection of environmental surfaces in the context of COVID-19</a:t>
            </a:r>
          </a:p>
          <a:p>
            <a:pPr>
              <a:defRPr sz="1000">
                <a:latin typeface="+mj-lt"/>
                <a:ea typeface="+mj-ea"/>
                <a:cs typeface="+mj-cs"/>
                <a:sym typeface="Source Sans Pro Regular"/>
              </a:defRPr>
            </a:pPr>
            <a:r>
              <a:rPr u="sng" dirty="0">
                <a:solidFill>
                  <a:srgbClr val="0563C1"/>
                </a:solidFill>
                <a:uFill>
                  <a:solidFill>
                    <a:srgbClr val="0563C1"/>
                  </a:solidFill>
                </a:uFill>
                <a:hlinkClick r:id="rId2"/>
              </a:rPr>
              <a:t>https://www.who.int/emergencies/diseases/novel-coronavirus-2019/technical-guidance-publications?healthtopics=b6bd35a3-cf4f-4851-8e80-85cb0068335b&amp;publishingoffices=aeebab07-3d0c-4a24-b6ef-7c11b7139e43&amp;healthtopics-hidden=true&amp;publishingoffices-hidden=true</a:t>
            </a:r>
          </a:p>
        </p:txBody>
      </p:sp>
      <p:sp>
        <p:nvSpPr>
          <p:cNvPr id="131" name="Rectangle 6"/>
          <p:cNvSpPr/>
          <p:nvPr/>
        </p:nvSpPr>
        <p:spPr>
          <a:xfrm>
            <a:off x="695400" y="3140968"/>
            <a:ext cx="10801198" cy="1569660"/>
          </a:xfrm>
          <a:prstGeom prst="rect">
            <a:avLst/>
          </a:prstGeom>
          <a:solidFill>
            <a:srgbClr val="A9D18E"/>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tIns="45720" rIns="34289" bIns="45720" anchor="t">
            <a:spAutoFit/>
          </a:bodyPr>
          <a:lstStyle>
            <a:lvl1pPr>
              <a:defRPr>
                <a:latin typeface="+mj-lt"/>
                <a:ea typeface="+mj-ea"/>
                <a:cs typeface="+mj-cs"/>
                <a:sym typeface="Source Sans Pro Regular"/>
              </a:defRPr>
            </a:lvl1pPr>
          </a:lstStyle>
          <a:p>
            <a:r>
              <a:rPr lang="fr-FR" sz="2400" dirty="0">
                <a:ea typeface="+mj-lt"/>
                <a:cs typeface="+mj-lt"/>
              </a:rPr>
              <a:t>Une solution à faible concentration (0,05 %) est une solution plus douce de chlore HTH* qui peut être utilisée pour se laver les mains nues dans des environnements où d'autres méthodes, telles que le savon et l'eau courante ou les désinfectants pour les mains à base d'alcool, ne sont pas disponibles ou ne peuvent pas être utilisées.</a:t>
            </a:r>
          </a:p>
        </p:txBody>
      </p:sp>
      <p:sp>
        <p:nvSpPr>
          <p:cNvPr id="2" name="Title 1">
            <a:extLst>
              <a:ext uri="{FF2B5EF4-FFF2-40B4-BE49-F238E27FC236}">
                <a16:creationId xmlns:a16="http://schemas.microsoft.com/office/drawing/2014/main" id="{027B6B0A-E928-5435-E82C-B5AF39532E84}"/>
              </a:ext>
            </a:extLst>
          </p:cNvPr>
          <p:cNvSpPr txBox="1">
            <a:spLocks/>
          </p:cNvSpPr>
          <p:nvPr/>
        </p:nvSpPr>
        <p:spPr>
          <a:xfrm>
            <a:off x="0" y="44624"/>
            <a:ext cx="9336360" cy="484585"/>
          </a:xfrm>
          <a:prstGeom prst="rect">
            <a:avLst/>
          </a:prstGeom>
        </p:spPr>
        <p:txBody>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err="1"/>
              <a:t>Utilisation</a:t>
            </a:r>
            <a:r>
              <a:rPr lang="en-US" b="1" dirty="0"/>
              <a:t> de la solution </a:t>
            </a:r>
            <a:r>
              <a:rPr lang="en-US" b="1" dirty="0" err="1"/>
              <a:t>chlorée</a:t>
            </a:r>
            <a:r>
              <a:rPr lang="en-US" b="1" dirty="0"/>
              <a:t> à 0.5% et 0.05% </a:t>
            </a:r>
          </a:p>
        </p:txBody>
      </p:sp>
    </p:spTree>
    <p:extLst>
      <p:ext uri="{BB962C8B-B14F-4D97-AF65-F5344CB8AC3E}">
        <p14:creationId xmlns:p14="http://schemas.microsoft.com/office/powerpoint/2010/main" val="1452478437"/>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Title 1"/>
          <p:cNvSpPr txBox="1">
            <a:spLocks noGrp="1"/>
          </p:cNvSpPr>
          <p:nvPr>
            <p:ph type="title"/>
          </p:nvPr>
        </p:nvSpPr>
        <p:spPr>
          <a:xfrm>
            <a:off x="407368" y="260648"/>
            <a:ext cx="2448146" cy="1449284"/>
          </a:xfrm>
          <a:prstGeom prst="rect">
            <a:avLst/>
          </a:prstGeom>
        </p:spPr>
        <p:txBody>
          <a:bodyPr lIns="45719" tIns="45720" rIns="45719" bIns="45720" anchor="ctr">
            <a:normAutofit/>
          </a:bodyPr>
          <a:lstStyle>
            <a:lvl1pPr>
              <a:defRPr sz="3200"/>
            </a:lvl1pPr>
          </a:lstStyle>
          <a:p>
            <a:r>
              <a:rPr lang="fr-FR" b="1" dirty="0"/>
              <a:t>Ce que vous devez savoir</a:t>
            </a:r>
            <a:endParaRPr lang="fr-FR" dirty="0"/>
          </a:p>
        </p:txBody>
      </p:sp>
      <p:sp>
        <p:nvSpPr>
          <p:cNvPr id="2" name="Content Placeholder 2">
            <a:extLst>
              <a:ext uri="{FF2B5EF4-FFF2-40B4-BE49-F238E27FC236}">
                <a16:creationId xmlns:a16="http://schemas.microsoft.com/office/drawing/2014/main" id="{3373857A-DFA2-888F-5C1A-C59F1DACF97D}"/>
              </a:ext>
            </a:extLst>
          </p:cNvPr>
          <p:cNvSpPr>
            <a:spLocks noGrp="1"/>
          </p:cNvSpPr>
          <p:nvPr/>
        </p:nvSpPr>
        <p:spPr bwMode="auto">
          <a:xfrm>
            <a:off x="4367808" y="1628800"/>
            <a:ext cx="7344816" cy="39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90500" indent="-190500" defTabSz="162743">
              <a:lnSpc>
                <a:spcPct val="90000"/>
              </a:lnSpc>
              <a:spcBef>
                <a:spcPts val="150"/>
              </a:spcBef>
              <a:spcAft>
                <a:spcPts val="0"/>
              </a:spcAft>
              <a:buClr>
                <a:schemeClr val="accent3"/>
              </a:buClr>
              <a:buSzPct val="100000"/>
              <a:buFontTx/>
              <a:buChar char="•"/>
              <a:defRPr sz="2400"/>
            </a:pPr>
            <a:r>
              <a:rPr lang="fr-FR" sz="2400" dirty="0">
                <a:solidFill>
                  <a:srgbClr val="000000"/>
                </a:solidFill>
                <a:latin typeface="+mj-lt"/>
                <a:ea typeface="+mj-ea"/>
                <a:cs typeface="+mj-cs"/>
                <a:sym typeface="Source Sans Pro Regular"/>
              </a:rPr>
              <a:t>Attendez </a:t>
            </a:r>
            <a:r>
              <a:rPr lang="fr-FR" sz="2400" dirty="0">
                <a:solidFill>
                  <a:schemeClr val="accent2"/>
                </a:solidFill>
                <a:latin typeface="+mj-lt"/>
                <a:ea typeface="+mj-ea"/>
                <a:cs typeface="+mj-cs"/>
                <a:sym typeface="Source Sans Pro Regular"/>
              </a:rPr>
              <a:t>30 minutes </a:t>
            </a:r>
            <a:r>
              <a:rPr lang="fr-FR" sz="2400" dirty="0">
                <a:solidFill>
                  <a:srgbClr val="000000"/>
                </a:solidFill>
                <a:latin typeface="+mj-lt"/>
                <a:ea typeface="+mj-ea"/>
                <a:cs typeface="+mj-cs"/>
                <a:sym typeface="Source Sans Pro Regular"/>
              </a:rPr>
              <a:t>avant d'utiliser toute solution chlorée à base de poudre.</a:t>
            </a:r>
          </a:p>
          <a:p>
            <a:pPr marL="190500" indent="-190500" defTabSz="162743">
              <a:lnSpc>
                <a:spcPct val="90000"/>
              </a:lnSpc>
              <a:spcBef>
                <a:spcPts val="150"/>
              </a:spcBef>
              <a:spcAft>
                <a:spcPts val="0"/>
              </a:spcAft>
              <a:buClr>
                <a:schemeClr val="accent3"/>
              </a:buClr>
              <a:buSzPct val="100000"/>
              <a:buFontTx/>
              <a:buChar char="•"/>
              <a:defRPr sz="2400"/>
            </a:pPr>
            <a:endParaRPr lang="fr-FR" sz="2400" dirty="0">
              <a:solidFill>
                <a:srgbClr val="000000"/>
              </a:solidFill>
              <a:latin typeface="+mj-lt"/>
              <a:ea typeface="+mj-ea"/>
              <a:cs typeface="+mj-cs"/>
              <a:sym typeface="Source Sans Pro Regular"/>
            </a:endParaRPr>
          </a:p>
          <a:p>
            <a:pPr marL="190500" indent="-190500" defTabSz="162743">
              <a:lnSpc>
                <a:spcPct val="90000"/>
              </a:lnSpc>
              <a:spcBef>
                <a:spcPts val="150"/>
              </a:spcBef>
              <a:spcAft>
                <a:spcPts val="0"/>
              </a:spcAft>
              <a:buClr>
                <a:schemeClr val="accent3"/>
              </a:buClr>
              <a:buSzPct val="100000"/>
              <a:buFontTx/>
              <a:buChar char="•"/>
              <a:defRPr sz="2400"/>
            </a:pPr>
            <a:r>
              <a:rPr lang="fr-FR" sz="2400" dirty="0">
                <a:solidFill>
                  <a:srgbClr val="000000"/>
                </a:solidFill>
                <a:latin typeface="+mj-lt"/>
                <a:ea typeface="+mj-ea"/>
                <a:cs typeface="+mj-cs"/>
                <a:sym typeface="Source Sans Pro Regular"/>
              </a:rPr>
              <a:t>Un </a:t>
            </a:r>
            <a:r>
              <a:rPr lang="fr-FR" sz="2400" dirty="0">
                <a:solidFill>
                  <a:schemeClr val="accent2"/>
                </a:solidFill>
                <a:latin typeface="+mj-lt"/>
                <a:ea typeface="+mj-ea"/>
                <a:cs typeface="+mj-cs"/>
                <a:sym typeface="Source Sans Pro Regular"/>
              </a:rPr>
              <a:t>stockage</a:t>
            </a:r>
            <a:r>
              <a:rPr lang="fr-FR" sz="2400" dirty="0">
                <a:solidFill>
                  <a:srgbClr val="000000"/>
                </a:solidFill>
                <a:latin typeface="+mj-lt"/>
                <a:ea typeface="+mj-ea"/>
                <a:cs typeface="+mj-cs"/>
                <a:sym typeface="Source Sans Pro Regular"/>
              </a:rPr>
              <a:t> approprié est important. En fonction de leur utilisation, les solutions chlorées doivent être transférées dans des bouteilles avec vaporisateurs ou avec embout.</a:t>
            </a:r>
          </a:p>
          <a:p>
            <a:pPr marL="190500" indent="-190500" defTabSz="162743">
              <a:lnSpc>
                <a:spcPct val="90000"/>
              </a:lnSpc>
              <a:spcBef>
                <a:spcPts val="150"/>
              </a:spcBef>
              <a:spcAft>
                <a:spcPts val="0"/>
              </a:spcAft>
              <a:buClr>
                <a:schemeClr val="accent3"/>
              </a:buClr>
              <a:buSzPct val="100000"/>
              <a:buFontTx/>
              <a:buChar char="•"/>
              <a:defRPr sz="2400"/>
            </a:pPr>
            <a:endParaRPr lang="fr-FR" sz="2400" dirty="0">
              <a:solidFill>
                <a:srgbClr val="000000"/>
              </a:solidFill>
              <a:latin typeface="+mj-lt"/>
              <a:ea typeface="+mj-ea"/>
              <a:cs typeface="+mj-cs"/>
              <a:sym typeface="Source Sans Pro Regular"/>
            </a:endParaRPr>
          </a:p>
          <a:p>
            <a:pPr marL="190500" indent="-190500" defTabSz="162743">
              <a:lnSpc>
                <a:spcPct val="90000"/>
              </a:lnSpc>
              <a:spcBef>
                <a:spcPts val="150"/>
              </a:spcBef>
              <a:spcAft>
                <a:spcPts val="0"/>
              </a:spcAft>
              <a:buClr>
                <a:schemeClr val="accent3"/>
              </a:buClr>
              <a:buSzPct val="100000"/>
              <a:buFontTx/>
              <a:buChar char="•"/>
              <a:defRPr sz="2400"/>
            </a:pPr>
            <a:r>
              <a:rPr lang="fr-FR" sz="2400" dirty="0">
                <a:solidFill>
                  <a:srgbClr val="000000"/>
                </a:solidFill>
                <a:latin typeface="+mj-lt"/>
                <a:ea typeface="+mj-ea"/>
                <a:cs typeface="+mj-cs"/>
                <a:sym typeface="Source Sans Pro Regular"/>
              </a:rPr>
              <a:t>Les solutions chlorées doivent être </a:t>
            </a:r>
            <a:r>
              <a:rPr lang="fr-FR" sz="2400" dirty="0">
                <a:solidFill>
                  <a:schemeClr val="accent2"/>
                </a:solidFill>
                <a:latin typeface="+mj-lt"/>
                <a:ea typeface="+mj-ea"/>
                <a:cs typeface="+mj-cs"/>
                <a:sym typeface="Source Sans Pro Regular"/>
              </a:rPr>
              <a:t>étiquetées</a:t>
            </a:r>
            <a:r>
              <a:rPr lang="fr-FR" sz="2400" dirty="0">
                <a:solidFill>
                  <a:srgbClr val="000000"/>
                </a:solidFill>
                <a:latin typeface="+mj-lt"/>
                <a:ea typeface="+mj-ea"/>
                <a:cs typeface="+mj-cs"/>
                <a:sym typeface="Source Sans Pro Regular"/>
              </a:rPr>
              <a:t>, et l'étiquette doit indiquer la concentration, 0,5 % 0,05 %.</a:t>
            </a:r>
          </a:p>
          <a:p>
            <a:pPr marL="0" indent="0">
              <a:buNone/>
            </a:pPr>
            <a:endParaRPr lang="en-GB" sz="2400" dirty="0">
              <a:solidFill>
                <a:srgbClr val="000000"/>
              </a:solidFill>
              <a:latin typeface="+mj-lt"/>
              <a:ea typeface="+mj-ea"/>
              <a:cs typeface="+mj-cs"/>
              <a:sym typeface="Source Sans Pro Regular"/>
            </a:endParaRPr>
          </a:p>
        </p:txBody>
      </p:sp>
    </p:spTree>
    <p:extLst>
      <p:ext uri="{BB962C8B-B14F-4D97-AF65-F5344CB8AC3E}">
        <p14:creationId xmlns:p14="http://schemas.microsoft.com/office/powerpoint/2010/main" val="3364064653"/>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D73A0E06-8CD4-B63B-9CB5-CCBCC1C21748}"/>
              </a:ext>
            </a:extLst>
          </p:cNvPr>
          <p:cNvSpPr txBox="1">
            <a:spLocks noGrp="1"/>
          </p:cNvSpPr>
          <p:nvPr>
            <p:ph type="title"/>
          </p:nvPr>
        </p:nvSpPr>
        <p:spPr>
          <a:xfrm>
            <a:off x="335361" y="476672"/>
            <a:ext cx="2952328" cy="1449284"/>
          </a:xfrm>
          <a:prstGeom prst="rect">
            <a:avLst/>
          </a:prstGeom>
        </p:spPr>
        <p:txBody>
          <a:bodyPr lIns="45719" tIns="45720" rIns="45719" bIns="45720" anchor="ctr">
            <a:normAutofit/>
          </a:bodyPr>
          <a:lstStyle>
            <a:lvl1pPr>
              <a:defRPr sz="3200"/>
            </a:lvl1pPr>
          </a:lstStyle>
          <a:p>
            <a:r>
              <a:rPr lang="fr-FR" b="1" dirty="0"/>
              <a:t>Ce que vous </a:t>
            </a:r>
            <a:br>
              <a:rPr lang="fr-FR" b="1" dirty="0"/>
            </a:br>
            <a:r>
              <a:rPr lang="fr-FR" b="1" dirty="0"/>
              <a:t>devez savoir</a:t>
            </a:r>
            <a:endParaRPr lang="en-US" dirty="0"/>
          </a:p>
          <a:p>
            <a:endParaRPr b="1" dirty="0"/>
          </a:p>
        </p:txBody>
      </p:sp>
      <p:sp>
        <p:nvSpPr>
          <p:cNvPr id="2" name="Content Placeholder 2">
            <a:extLst>
              <a:ext uri="{FF2B5EF4-FFF2-40B4-BE49-F238E27FC236}">
                <a16:creationId xmlns:a16="http://schemas.microsoft.com/office/drawing/2014/main" id="{1DECBC89-F055-0260-BF94-485ACDEF6796}"/>
              </a:ext>
            </a:extLst>
          </p:cNvPr>
          <p:cNvSpPr>
            <a:spLocks noGrp="1"/>
          </p:cNvSpPr>
          <p:nvPr/>
        </p:nvSpPr>
        <p:spPr bwMode="auto">
          <a:xfrm>
            <a:off x="4367808" y="1794520"/>
            <a:ext cx="7272808" cy="3268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90500" indent="-190500" defTabSz="162743">
              <a:lnSpc>
                <a:spcPct val="90000"/>
              </a:lnSpc>
              <a:spcBef>
                <a:spcPts val="150"/>
              </a:spcBef>
              <a:spcAft>
                <a:spcPts val="0"/>
              </a:spcAft>
              <a:buClr>
                <a:schemeClr val="accent3"/>
              </a:buClr>
              <a:buSzPct val="100000"/>
              <a:buFontTx/>
              <a:buChar char="•"/>
              <a:defRPr sz="2400"/>
            </a:pPr>
            <a:r>
              <a:rPr lang="fr-FR" sz="2400" dirty="0">
                <a:solidFill>
                  <a:srgbClr val="000000"/>
                </a:solidFill>
                <a:latin typeface="+mj-lt"/>
                <a:ea typeface="+mj-ea"/>
                <a:cs typeface="+mj-cs"/>
                <a:sym typeface="Source Sans Pro Regular"/>
              </a:rPr>
              <a:t>Les solutions chlorées ne sont pas aussi efficaces si les surfaces sont extrêmement souillées. </a:t>
            </a:r>
            <a:r>
              <a:rPr lang="fr-FR" sz="2400" dirty="0">
                <a:solidFill>
                  <a:schemeClr val="accent2"/>
                </a:solidFill>
                <a:latin typeface="Source Sans Pro Bold"/>
                <a:ea typeface="Source Sans Pro Bold"/>
                <a:sym typeface="Source Sans Pro Regular"/>
              </a:rPr>
              <a:t>Nettoyez d'abord, puis désinfectez.</a:t>
            </a:r>
          </a:p>
          <a:p>
            <a:pPr marL="190500" indent="-190500" defTabSz="162743">
              <a:lnSpc>
                <a:spcPct val="90000"/>
              </a:lnSpc>
              <a:spcBef>
                <a:spcPts val="150"/>
              </a:spcBef>
              <a:spcAft>
                <a:spcPts val="0"/>
              </a:spcAft>
              <a:buClr>
                <a:schemeClr val="accent3"/>
              </a:buClr>
              <a:buSzPct val="100000"/>
              <a:buFontTx/>
              <a:buChar char="•"/>
              <a:defRPr sz="2400"/>
            </a:pPr>
            <a:endParaRPr lang="fr-FR" sz="2400" dirty="0">
              <a:solidFill>
                <a:srgbClr val="000000"/>
              </a:solidFill>
              <a:latin typeface="+mj-lt"/>
              <a:ea typeface="+mj-ea"/>
              <a:cs typeface="+mj-cs"/>
              <a:sym typeface="Source Sans Pro Regular"/>
            </a:endParaRPr>
          </a:p>
          <a:p>
            <a:pPr marL="190500" indent="-190500" defTabSz="162743">
              <a:lnSpc>
                <a:spcPct val="90000"/>
              </a:lnSpc>
              <a:spcBef>
                <a:spcPts val="150"/>
              </a:spcBef>
              <a:spcAft>
                <a:spcPts val="0"/>
              </a:spcAft>
              <a:buClr>
                <a:schemeClr val="accent3"/>
              </a:buClr>
              <a:buSzPct val="100000"/>
              <a:buFontTx/>
              <a:buChar char="•"/>
              <a:defRPr sz="2400"/>
            </a:pPr>
            <a:r>
              <a:rPr lang="fr-FR" sz="2400" dirty="0">
                <a:solidFill>
                  <a:srgbClr val="000000"/>
                </a:solidFill>
                <a:latin typeface="+mj-lt"/>
                <a:ea typeface="+mj-ea"/>
                <a:cs typeface="+mj-cs"/>
                <a:sym typeface="Source Sans Pro Regular"/>
              </a:rPr>
              <a:t>Protégez la solution des </a:t>
            </a:r>
            <a:r>
              <a:rPr lang="fr-FR" sz="2400" dirty="0">
                <a:solidFill>
                  <a:schemeClr val="accent2"/>
                </a:solidFill>
                <a:latin typeface="Source Sans Pro Bold"/>
                <a:ea typeface="Source Sans Pro Bold"/>
                <a:sym typeface="Source Sans Pro Regular"/>
              </a:rPr>
              <a:t>rayons du soleil.</a:t>
            </a:r>
          </a:p>
          <a:p>
            <a:pPr marL="190500" indent="-190500" defTabSz="162743">
              <a:lnSpc>
                <a:spcPct val="90000"/>
              </a:lnSpc>
              <a:spcBef>
                <a:spcPts val="150"/>
              </a:spcBef>
              <a:spcAft>
                <a:spcPts val="0"/>
              </a:spcAft>
              <a:buClr>
                <a:schemeClr val="accent3"/>
              </a:buClr>
              <a:buSzPct val="100000"/>
              <a:buFontTx/>
              <a:buChar char="•"/>
              <a:defRPr sz="2400"/>
            </a:pPr>
            <a:endParaRPr lang="fr-FR" sz="2400" dirty="0">
              <a:solidFill>
                <a:srgbClr val="000000"/>
              </a:solidFill>
              <a:latin typeface="+mj-lt"/>
              <a:ea typeface="+mj-ea"/>
              <a:cs typeface="+mj-cs"/>
              <a:sym typeface="Source Sans Pro Regular"/>
            </a:endParaRPr>
          </a:p>
          <a:p>
            <a:pPr marL="190500" indent="-190500" defTabSz="162743">
              <a:lnSpc>
                <a:spcPct val="90000"/>
              </a:lnSpc>
              <a:spcBef>
                <a:spcPts val="150"/>
              </a:spcBef>
              <a:spcAft>
                <a:spcPts val="0"/>
              </a:spcAft>
              <a:buClr>
                <a:schemeClr val="accent3"/>
              </a:buClr>
              <a:buSzPct val="100000"/>
              <a:buFontTx/>
              <a:buChar char="•"/>
              <a:defRPr sz="2400"/>
            </a:pPr>
            <a:r>
              <a:rPr lang="fr-FR" sz="2400" dirty="0">
                <a:solidFill>
                  <a:srgbClr val="000000"/>
                </a:solidFill>
                <a:latin typeface="+mj-lt"/>
                <a:ea typeface="+mj-ea"/>
                <a:cs typeface="+mj-cs"/>
                <a:sym typeface="Source Sans Pro Regular"/>
              </a:rPr>
              <a:t>Les solutions chlorées perdent leur efficacité avec le temps, il est donc important de préparer </a:t>
            </a:r>
            <a:r>
              <a:rPr lang="fr-FR" sz="2400" dirty="0">
                <a:solidFill>
                  <a:schemeClr val="accent2"/>
                </a:solidFill>
                <a:latin typeface="Source Sans Pro Bold"/>
                <a:ea typeface="Source Sans Pro Bold"/>
                <a:sym typeface="Source Sans Pro Regular"/>
              </a:rPr>
              <a:t>une nouvelle solution chaque jour</a:t>
            </a:r>
            <a:r>
              <a:rPr lang="fr-FR" sz="2400" dirty="0">
                <a:solidFill>
                  <a:srgbClr val="000000"/>
                </a:solidFill>
                <a:latin typeface="+mj-lt"/>
                <a:ea typeface="+mj-ea"/>
                <a:cs typeface="+mj-cs"/>
                <a:sym typeface="Source Sans Pro Regular"/>
              </a:rPr>
              <a:t>.</a:t>
            </a:r>
          </a:p>
          <a:p>
            <a:pPr marL="190500" indent="-190500" defTabSz="162743">
              <a:lnSpc>
                <a:spcPct val="90000"/>
              </a:lnSpc>
              <a:spcBef>
                <a:spcPts val="150"/>
              </a:spcBef>
              <a:spcAft>
                <a:spcPts val="0"/>
              </a:spcAft>
              <a:buClr>
                <a:schemeClr val="accent3"/>
              </a:buClr>
              <a:buSzPct val="100000"/>
              <a:buFontTx/>
              <a:buChar char="•"/>
              <a:defRPr sz="2400"/>
            </a:pPr>
            <a:endParaRPr lang="en-GB" sz="2400" dirty="0">
              <a:solidFill>
                <a:srgbClr val="000000"/>
              </a:solidFill>
              <a:latin typeface="+mj-lt"/>
              <a:ea typeface="+mj-ea"/>
              <a:cs typeface="+mj-cs"/>
              <a:sym typeface="Source Sans Pro Regular"/>
            </a:endParaRPr>
          </a:p>
        </p:txBody>
      </p:sp>
    </p:spTree>
    <p:extLst>
      <p:ext uri="{BB962C8B-B14F-4D97-AF65-F5344CB8AC3E}">
        <p14:creationId xmlns:p14="http://schemas.microsoft.com/office/powerpoint/2010/main" val="327857715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Rectangle 2"/>
          <p:cNvSpPr txBox="1"/>
          <p:nvPr/>
        </p:nvSpPr>
        <p:spPr>
          <a:xfrm>
            <a:off x="1775520" y="6232408"/>
            <a:ext cx="8185508" cy="3077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rIns="34289">
            <a:spAutoFit/>
          </a:bodyPr>
          <a:lstStyle/>
          <a:p>
            <a:pPr>
              <a:defRPr sz="1100">
                <a:latin typeface="+mj-lt"/>
                <a:ea typeface="+mj-ea"/>
                <a:cs typeface="+mj-cs"/>
                <a:sym typeface="Source Sans Pro Regular"/>
              </a:defRPr>
            </a:pPr>
            <a:r>
              <a:rPr sz="1400" dirty="0"/>
              <a:t>Source: </a:t>
            </a:r>
            <a:r>
              <a:rPr sz="1400" u="sng" dirty="0">
                <a:solidFill>
                  <a:srgbClr val="0563C1"/>
                </a:solidFill>
                <a:uFill>
                  <a:solidFill>
                    <a:srgbClr val="0563C1"/>
                  </a:solidFill>
                </a:uFill>
                <a:hlinkClick r:id="rId2"/>
              </a:rPr>
              <a:t>https://www.cdc.gov/vhf/ebola/pdf/cleaning-hand-washing-with-chlorine-powder.pdf</a:t>
            </a:r>
          </a:p>
        </p:txBody>
      </p:sp>
      <p:pic>
        <p:nvPicPr>
          <p:cNvPr id="2" name="Image 2" descr="Une image contenant diagramme&#10;&#10;Description générée automatiquement">
            <a:extLst>
              <a:ext uri="{FF2B5EF4-FFF2-40B4-BE49-F238E27FC236}">
                <a16:creationId xmlns:a16="http://schemas.microsoft.com/office/drawing/2014/main" id="{017F5565-98F1-846D-81D7-EA244C47B7A9}"/>
              </a:ext>
            </a:extLst>
          </p:cNvPr>
          <p:cNvPicPr>
            <a:picLocks noChangeAspect="1"/>
          </p:cNvPicPr>
          <p:nvPr/>
        </p:nvPicPr>
        <p:blipFill>
          <a:blip r:embed="rId3"/>
          <a:stretch>
            <a:fillRect/>
          </a:stretch>
        </p:blipFill>
        <p:spPr>
          <a:xfrm>
            <a:off x="1722071" y="317815"/>
            <a:ext cx="8185508" cy="5821121"/>
          </a:xfrm>
          <a:prstGeom prst="rect">
            <a:avLst/>
          </a:prstGeom>
        </p:spPr>
      </p:pic>
    </p:spTree>
    <p:extLst>
      <p:ext uri="{BB962C8B-B14F-4D97-AF65-F5344CB8AC3E}">
        <p14:creationId xmlns:p14="http://schemas.microsoft.com/office/powerpoint/2010/main" val="1710026191"/>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Rectangle 3"/>
          <p:cNvSpPr txBox="1"/>
          <p:nvPr/>
        </p:nvSpPr>
        <p:spPr>
          <a:xfrm>
            <a:off x="2015991" y="6346220"/>
            <a:ext cx="8438568" cy="3077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rIns="34289">
            <a:spAutoFit/>
          </a:bodyPr>
          <a:lstStyle/>
          <a:p>
            <a:pPr>
              <a:defRPr sz="1000">
                <a:latin typeface="+mj-lt"/>
                <a:ea typeface="+mj-ea"/>
                <a:cs typeface="+mj-cs"/>
                <a:sym typeface="Source Sans Pro Regular"/>
              </a:defRPr>
            </a:pPr>
            <a:r>
              <a:rPr sz="1400" dirty="0"/>
              <a:t>Source: </a:t>
            </a:r>
            <a:r>
              <a:rPr sz="1400" u="sng" dirty="0">
                <a:solidFill>
                  <a:srgbClr val="0563C1"/>
                </a:solidFill>
                <a:uFill>
                  <a:solidFill>
                    <a:srgbClr val="0563C1"/>
                  </a:solidFill>
                </a:uFill>
                <a:hlinkClick r:id="rId2"/>
              </a:rPr>
              <a:t>http://www.cdc.gov/vhf/ebola/pdf/chlorine-solution-liquid-mild.pdf</a:t>
            </a:r>
            <a:r>
              <a:rPr sz="1400" dirty="0"/>
              <a:t> </a:t>
            </a:r>
          </a:p>
        </p:txBody>
      </p:sp>
      <p:pic>
        <p:nvPicPr>
          <p:cNvPr id="2" name="Image 2" descr="Une image contenant diagramme&#10;&#10;Description générée automatiquement">
            <a:extLst>
              <a:ext uri="{FF2B5EF4-FFF2-40B4-BE49-F238E27FC236}">
                <a16:creationId xmlns:a16="http://schemas.microsoft.com/office/drawing/2014/main" id="{FE30648E-0A7B-CCB8-7850-2C0817640AA5}"/>
              </a:ext>
            </a:extLst>
          </p:cNvPr>
          <p:cNvPicPr>
            <a:picLocks noChangeAspect="1"/>
          </p:cNvPicPr>
          <p:nvPr/>
        </p:nvPicPr>
        <p:blipFill>
          <a:blip r:embed="rId3"/>
          <a:stretch>
            <a:fillRect/>
          </a:stretch>
        </p:blipFill>
        <p:spPr>
          <a:xfrm>
            <a:off x="2015990" y="1022300"/>
            <a:ext cx="8438569" cy="5267619"/>
          </a:xfrm>
          <a:prstGeom prst="rect">
            <a:avLst/>
          </a:prstGeom>
        </p:spPr>
      </p:pic>
    </p:spTree>
    <p:extLst>
      <p:ext uri="{BB962C8B-B14F-4D97-AF65-F5344CB8AC3E}">
        <p14:creationId xmlns:p14="http://schemas.microsoft.com/office/powerpoint/2010/main" val="4272768864"/>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Google Shape;300;p7"/>
          <p:cNvSpPr txBox="1">
            <a:spLocks noGrp="1"/>
          </p:cNvSpPr>
          <p:nvPr>
            <p:ph type="title" idx="4294967295"/>
          </p:nvPr>
        </p:nvSpPr>
        <p:spPr>
          <a:xfrm>
            <a:off x="2601912" y="2420888"/>
            <a:ext cx="6988175" cy="911225"/>
          </a:xfrm>
          <a:prstGeom prst="rect">
            <a:avLst/>
          </a:prstGeom>
        </p:spPr>
        <p:txBody>
          <a:bodyPr lIns="101249" tIns="101249" rIns="101249" bIns="101249" anchor="t">
            <a:normAutofit/>
          </a:bodyPr>
          <a:lstStyle/>
          <a:p>
            <a:pPr algn="ctr" defTabSz="210482">
              <a:defRPr sz="3104"/>
            </a:pPr>
            <a:r>
              <a:rPr lang="fr" sz="4400" b="1" dirty="0"/>
              <a:t>Merci !</a:t>
            </a:r>
            <a:endParaRPr lang="fr-FR" sz="4400" dirty="0"/>
          </a:p>
        </p:txBody>
      </p:sp>
    </p:spTree>
    <p:extLst>
      <p:ext uri="{BB962C8B-B14F-4D97-AF65-F5344CB8AC3E}">
        <p14:creationId xmlns:p14="http://schemas.microsoft.com/office/powerpoint/2010/main" val="2023359815"/>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Source Sans Pro Regular"/>
        <a:ea typeface="Source Sans Pro Regular"/>
        <a:cs typeface="Source Sans Pro Regular"/>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Source Sans Pro Bold"/>
            <a:ea typeface="Source Sans Pro Bold"/>
            <a:cs typeface="Source Sans Pro Bold"/>
            <a:sym typeface="Source Sans Pro Bol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76C502C-967D-4B1C-9121-8702D7E4AA98}">
  <ds:schemaRefs>
    <ds:schemaRef ds:uri="http://schemas.microsoft.com/sharepoint/v3/contenttype/forms"/>
  </ds:schemaRefs>
</ds:datastoreItem>
</file>

<file path=customXml/itemProps2.xml><?xml version="1.0" encoding="utf-8"?>
<ds:datastoreItem xmlns:ds="http://schemas.openxmlformats.org/officeDocument/2006/customXml" ds:itemID="{8E6DDC67-A050-4926-8C67-05928329DDA0}">
  <ds:schemaRefs>
    <ds:schemaRef ds:uri="http://schemas.microsoft.com/office/2006/documentManagement/types"/>
    <ds:schemaRef ds:uri="http://purl.org/dc/elements/1.1/"/>
    <ds:schemaRef ds:uri="450f158c-397a-4a9d-b005-a44c92e0fccb"/>
    <ds:schemaRef ds:uri="http://schemas.openxmlformats.org/package/2006/metadata/core-properties"/>
    <ds:schemaRef ds:uri="e2a64997-203d-4655-a595-383c2eb1e865"/>
    <ds:schemaRef ds:uri="http://schemas.microsoft.com/office/infopath/2007/PartnerControls"/>
    <ds:schemaRef ds:uri="http://purl.org/dc/terms/"/>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BEE74628-8085-405A-BB48-61C5B9E5A1F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227</TotalTime>
  <Words>819</Words>
  <Application>Microsoft Office PowerPoint</Application>
  <PresentationFormat>Widescreen</PresentationFormat>
  <Paragraphs>48</Paragraphs>
  <Slides>10</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10</vt:i4>
      </vt:variant>
    </vt:vector>
  </HeadingPairs>
  <TitlesOfParts>
    <vt:vector size="17" baseType="lpstr">
      <vt:lpstr>Arial</vt:lpstr>
      <vt:lpstr>Calibri</vt:lpstr>
      <vt:lpstr>Helvetica</vt:lpstr>
      <vt:lpstr>Source Sans Pro Bold</vt:lpstr>
      <vt:lpstr>Source Sans Pro Regular</vt:lpstr>
      <vt:lpstr>RRT_Theme_v3</vt:lpstr>
      <vt:lpstr>RRT_Theme_v4</vt:lpstr>
      <vt:lpstr>Préparation d’une solution de Chlore à 0.5% (haute concentration)  et à 0.05% (faible  concentration) </vt:lpstr>
      <vt:lpstr>PowerPoint Presentation</vt:lpstr>
      <vt:lpstr>PowerPoint Presentation</vt:lpstr>
      <vt:lpstr>PowerPoint Presentation</vt:lpstr>
      <vt:lpstr>Ce que vous devez savoir</vt:lpstr>
      <vt:lpstr>Ce que vous  devez savoir </vt:lpstr>
      <vt:lpstr>PowerPoint Presentation</vt:lpstr>
      <vt:lpstr>PowerPoint Presentation</vt:lpstr>
      <vt:lpstr>Merci !</vt:lpstr>
      <vt:lpstr>PowerPoint Presentation</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Steps to put on personal protective equipment (PPE)</dc:title>
  <dc:creator>SMALLWOOD, Catherine</dc:creator>
  <cp:lastModifiedBy>GOMEZ, Paula</cp:lastModifiedBy>
  <cp:revision>176</cp:revision>
  <dcterms:created xsi:type="dcterms:W3CDTF">2015-08-13T14:46:49Z</dcterms:created>
  <dcterms:modified xsi:type="dcterms:W3CDTF">2023-06-05T09:34:37Z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