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4.xml" ContentType="application/vnd.openxmlformats-officedocument.presentationml.notesSlide+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6.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1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0.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09" r:id="rId4"/>
  </p:sldMasterIdLst>
  <p:notesMasterIdLst>
    <p:notesMasterId r:id="rId49"/>
  </p:notesMasterIdLst>
  <p:sldIdLst>
    <p:sldId id="478" r:id="rId5"/>
    <p:sldId id="479" r:id="rId6"/>
    <p:sldId id="480" r:id="rId7"/>
    <p:sldId id="481" r:id="rId8"/>
    <p:sldId id="482" r:id="rId9"/>
    <p:sldId id="349" r:id="rId10"/>
    <p:sldId id="350" r:id="rId11"/>
    <p:sldId id="354" r:id="rId12"/>
    <p:sldId id="326" r:id="rId13"/>
    <p:sldId id="327" r:id="rId14"/>
    <p:sldId id="353" r:id="rId15"/>
    <p:sldId id="351" r:id="rId16"/>
    <p:sldId id="328" r:id="rId17"/>
    <p:sldId id="355" r:id="rId18"/>
    <p:sldId id="352" r:id="rId19"/>
    <p:sldId id="370" r:id="rId20"/>
    <p:sldId id="330" r:id="rId21"/>
    <p:sldId id="331" r:id="rId22"/>
    <p:sldId id="356" r:id="rId23"/>
    <p:sldId id="332" r:id="rId24"/>
    <p:sldId id="367" r:id="rId25"/>
    <p:sldId id="368" r:id="rId26"/>
    <p:sldId id="333" r:id="rId27"/>
    <p:sldId id="364" r:id="rId28"/>
    <p:sldId id="365" r:id="rId29"/>
    <p:sldId id="366" r:id="rId30"/>
    <p:sldId id="334" r:id="rId31"/>
    <p:sldId id="361" r:id="rId32"/>
    <p:sldId id="338" r:id="rId33"/>
    <p:sldId id="339" r:id="rId34"/>
    <p:sldId id="484" r:id="rId35"/>
    <p:sldId id="485" r:id="rId36"/>
    <p:sldId id="342" r:id="rId37"/>
    <p:sldId id="371" r:id="rId38"/>
    <p:sldId id="369" r:id="rId39"/>
    <p:sldId id="343" r:id="rId40"/>
    <p:sldId id="344" r:id="rId41"/>
    <p:sldId id="312" r:id="rId42"/>
    <p:sldId id="372" r:id="rId43"/>
    <p:sldId id="313" r:id="rId44"/>
    <p:sldId id="373" r:id="rId45"/>
    <p:sldId id="314" r:id="rId46"/>
    <p:sldId id="348" r:id="rId47"/>
    <p:sldId id="483" r:id="rId48"/>
  </p:sldIdLst>
  <p:sldSz cx="12192000" cy="6858000"/>
  <p:notesSz cx="6808788" cy="9940925"/>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ALLEGRANZI, Benedetta" initials="AB" lastIdx="11" clrIdx="6">
    <p:extLst>
      <p:ext uri="{19B8F6BF-5375-455C-9EA6-DF929625EA0E}">
        <p15:presenceInfo xmlns:p15="http://schemas.microsoft.com/office/powerpoint/2012/main" userId="S-1-5-21-1446143339-2250552318-1255726049-13646" providerId="AD"/>
      </p:ext>
    </p:extLst>
  </p:cmAuthor>
  <p:cmAuthor id="1" name="Microsoft Office User" initials="Office" lastIdx="2" clrIdx="0"/>
  <p:cmAuthor id="8" name="Dr VAN KERKHOVE, Maria" initials="DVKM" lastIdx="12" clrIdx="7">
    <p:extLst>
      <p:ext uri="{19B8F6BF-5375-455C-9EA6-DF929625EA0E}">
        <p15:presenceInfo xmlns:p15="http://schemas.microsoft.com/office/powerpoint/2012/main" userId="S::vankerkhovem@who.int::3638dc8e-043a-4f61-8098-2277885d3581" providerId="AD"/>
      </p:ext>
    </p:extLst>
  </p:cmAuthor>
  <p:cmAuthor id="2" name="Microsoft Office User" initials="Office [2]" lastIdx="1" clrIdx="1"/>
  <p:cmAuthor id="9" name="BALLER, April" initials="BA" lastIdx="20" clrIdx="8">
    <p:extLst>
      <p:ext uri="{19B8F6BF-5375-455C-9EA6-DF929625EA0E}">
        <p15:presenceInfo xmlns:p15="http://schemas.microsoft.com/office/powerpoint/2012/main" userId="S::ballera@who.int::9ccdef03-7b77-4c9c-91bc-bf0ddb2f6ae0" providerId="AD"/>
      </p:ext>
    </p:extLst>
  </p:cmAuthor>
  <p:cmAuthor id="3" name="Microsoft Office User" initials="Office [3]" lastIdx="1" clrIdx="2"/>
  <p:cmAuthor id="10" name="SIMNICEANU, Alice" initials="SA [2]" lastIdx="4" clrIdx="9">
    <p:extLst>
      <p:ext uri="{19B8F6BF-5375-455C-9EA6-DF929625EA0E}">
        <p15:presenceInfo xmlns:p15="http://schemas.microsoft.com/office/powerpoint/2012/main" userId="S::simniceanua@who.int::39eefadd-5a8a-4d04-8c9e-28dd7e41e64d" providerId="AD"/>
      </p:ext>
    </p:extLst>
  </p:cmAuthor>
  <p:cmAuthor id="4" name="SIMNICEANU, Alice" initials="SA" lastIdx="53" clrIdx="3">
    <p:extLst>
      <p:ext uri="{19B8F6BF-5375-455C-9EA6-DF929625EA0E}">
        <p15:presenceInfo xmlns:p15="http://schemas.microsoft.com/office/powerpoint/2012/main" userId="S-1-5-21-1446143339-2250552318-1255726049-263871" providerId="AD"/>
      </p:ext>
    </p:extLst>
  </p:cmAuthor>
  <p:cmAuthor id="11" name="Greiner, Ashley (CDC/DDPHSIS/CGH/DGHP)" initials="AG" lastIdx="44" clrIdx="10">
    <p:extLst>
      <p:ext uri="{19B8F6BF-5375-455C-9EA6-DF929625EA0E}">
        <p15:presenceInfo xmlns:p15="http://schemas.microsoft.com/office/powerpoint/2012/main" userId="Greiner, Ashley (CDC/DDPHSIS/CGH/DGHP)" providerId="None"/>
      </p:ext>
    </p:extLst>
  </p:cmAuthor>
  <p:cmAuthor id="5" name="FRANCIS, Christine" initials="FC" lastIdx="1" clrIdx="4">
    <p:extLst>
      <p:ext uri="{19B8F6BF-5375-455C-9EA6-DF929625EA0E}">
        <p15:presenceInfo xmlns:p15="http://schemas.microsoft.com/office/powerpoint/2012/main" userId="S-1-5-21-1446143339-2250552318-1255726049-260738" providerId="AD"/>
      </p:ext>
    </p:extLst>
  </p:cmAuthor>
  <p:cmAuthor id="12" name="Compte Microsoft" initials="CM" lastIdx="6" clrIdx="11">
    <p:extLst>
      <p:ext uri="{19B8F6BF-5375-455C-9EA6-DF929625EA0E}">
        <p15:presenceInfo xmlns:p15="http://schemas.microsoft.com/office/powerpoint/2012/main" userId="a000d49bf1ac71b7" providerId="Windows Live"/>
      </p:ext>
    </p:extLst>
  </p:cmAuthor>
  <p:cmAuthor id="6" name="TWYMAN, Anthony" initials="TA" lastIdx="16" clrIdx="5">
    <p:extLst>
      <p:ext uri="{19B8F6BF-5375-455C-9EA6-DF929625EA0E}">
        <p15:presenceInfo xmlns:p15="http://schemas.microsoft.com/office/powerpoint/2012/main" userId="S::twymana@who.int::c160f51b-ab29-4d9f-a456-9eaf0013ea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E03"/>
    <a:srgbClr val="8497B0"/>
    <a:srgbClr val="FFCC66"/>
    <a:srgbClr val="FF9900"/>
    <a:srgbClr val="2D1F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824C24-CEF0-F633-CFC4-8CA8E151E8D8}" v="3" dt="2023-06-08T16:16:35.031"/>
    <p1510:client id="{6AA77F21-9F2C-4FB0-9FAB-0458E9B531B0}" v="15" dt="2023-06-09T11:11:47.295"/>
    <p1510:client id="{76B3FDE7-3027-7A63-29AC-C9DA41D0E6D8}" v="4" dt="2023-06-08T14:17:57.486"/>
    <p1510:client id="{E596473F-597E-43A0-A373-A0A1B5DB164A}" v="39" dt="2023-06-08T16:16:54.90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6" autoAdjust="0"/>
    <p:restoredTop sz="75133" autoAdjust="0"/>
  </p:normalViewPr>
  <p:slideViewPr>
    <p:cSldViewPr snapToGrid="0">
      <p:cViewPr varScale="1">
        <p:scale>
          <a:sx n="64" d="100"/>
          <a:sy n="64" d="100"/>
        </p:scale>
        <p:origin x="728" y="40"/>
      </p:cViewPr>
      <p:guideLst>
        <p:guide orient="horz" pos="2880"/>
        <p:guide pos="2880"/>
      </p:guideLst>
    </p:cSldViewPr>
  </p:slideViewPr>
  <p:notesTextViewPr>
    <p:cViewPr>
      <p:scale>
        <a:sx n="1" d="1"/>
        <a:sy n="1" d="1"/>
      </p:scale>
      <p:origin x="0" y="0"/>
    </p:cViewPr>
  </p:notesTextViewPr>
  <p:notesViewPr>
    <p:cSldViewPr snapToGrid="0">
      <p:cViewPr varScale="1">
        <p:scale>
          <a:sx n="59" d="100"/>
          <a:sy n="59" d="100"/>
        </p:scale>
        <p:origin x="1488" y="8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76B3FDE7-3027-7A63-29AC-C9DA41D0E6D8}"/>
    <pc:docChg chg="addSld modSld addMainMaster modMainMaster">
      <pc:chgData name="EZZINE, Hind" userId="S::ezzineh@who.int::edcab00f-6318-46e5-a4a9-188b01ee222f" providerId="AD" clId="Web-{76B3FDE7-3027-7A63-29AC-C9DA41D0E6D8}" dt="2023-06-08T14:17:57.470" v="3"/>
      <pc:docMkLst>
        <pc:docMk/>
      </pc:docMkLst>
      <pc:sldChg chg="addSp delSp modSp">
        <pc:chgData name="EZZINE, Hind" userId="S::ezzineh@who.int::edcab00f-6318-46e5-a4a9-188b01ee222f" providerId="AD" clId="Web-{76B3FDE7-3027-7A63-29AC-C9DA41D0E6D8}" dt="2023-06-08T14:17:02.250" v="2"/>
        <pc:sldMkLst>
          <pc:docMk/>
          <pc:sldMk cId="1366795339" sldId="479"/>
        </pc:sldMkLst>
        <pc:spChg chg="add del mod">
          <ac:chgData name="EZZINE, Hind" userId="S::ezzineh@who.int::edcab00f-6318-46e5-a4a9-188b01ee222f" providerId="AD" clId="Web-{76B3FDE7-3027-7A63-29AC-C9DA41D0E6D8}" dt="2023-06-08T14:17:02.250" v="2"/>
          <ac:spMkLst>
            <pc:docMk/>
            <pc:sldMk cId="1366795339" sldId="479"/>
            <ac:spMk id="3" creationId="{19303977-C5ED-A069-DE44-5221AE489619}"/>
          </ac:spMkLst>
        </pc:spChg>
        <pc:spChg chg="add">
          <ac:chgData name="EZZINE, Hind" userId="S::ezzineh@who.int::edcab00f-6318-46e5-a4a9-188b01ee222f" providerId="AD" clId="Web-{76B3FDE7-3027-7A63-29AC-C9DA41D0E6D8}" dt="2023-06-08T14:16:58.984" v="1"/>
          <ac:spMkLst>
            <pc:docMk/>
            <pc:sldMk cId="1366795339" sldId="479"/>
            <ac:spMk id="5" creationId="{D39ADB99-C9F3-60D2-C932-577BFB8D2CE0}"/>
          </ac:spMkLst>
        </pc:spChg>
        <pc:spChg chg="del">
          <ac:chgData name="EZZINE, Hind" userId="S::ezzineh@who.int::edcab00f-6318-46e5-a4a9-188b01ee222f" providerId="AD" clId="Web-{76B3FDE7-3027-7A63-29AC-C9DA41D0E6D8}" dt="2023-06-08T14:16:58.078" v="0"/>
          <ac:spMkLst>
            <pc:docMk/>
            <pc:sldMk cId="1366795339" sldId="479"/>
            <ac:spMk id="352" creationId="{00000000-0000-0000-0000-000000000000}"/>
          </ac:spMkLst>
        </pc:spChg>
      </pc:sldChg>
      <pc:sldChg chg="add">
        <pc:chgData name="EZZINE, Hind" userId="S::ezzineh@who.int::edcab00f-6318-46e5-a4a9-188b01ee222f" providerId="AD" clId="Web-{76B3FDE7-3027-7A63-29AC-C9DA41D0E6D8}" dt="2023-06-08T14:17:57.470" v="3"/>
        <pc:sldMkLst>
          <pc:docMk/>
          <pc:sldMk cId="667564584" sldId="483"/>
        </pc:sldMkLst>
      </pc:sldChg>
      <pc:sldMasterChg chg="modSldLayout">
        <pc:chgData name="EZZINE, Hind" userId="S::ezzineh@who.int::edcab00f-6318-46e5-a4a9-188b01ee222f" providerId="AD" clId="Web-{76B3FDE7-3027-7A63-29AC-C9DA41D0E6D8}" dt="2023-06-08T14:17:57.470" v="3"/>
        <pc:sldMasterMkLst>
          <pc:docMk/>
          <pc:sldMasterMk cId="19352866" sldId="2147483761"/>
        </pc:sldMasterMkLst>
        <pc:sldLayoutChg chg="replId">
          <pc:chgData name="EZZINE, Hind" userId="S::ezzineh@who.int::edcab00f-6318-46e5-a4a9-188b01ee222f" providerId="AD" clId="Web-{76B3FDE7-3027-7A63-29AC-C9DA41D0E6D8}" dt="2023-06-08T14:17:57.470" v="3"/>
          <pc:sldLayoutMkLst>
            <pc:docMk/>
            <pc:sldMasterMk cId="19352866" sldId="2147483761"/>
            <pc:sldLayoutMk cId="1591940078" sldId="2147484995"/>
          </pc:sldLayoutMkLst>
        </pc:sldLayoutChg>
      </pc:sldMasterChg>
      <pc:sldMasterChg chg="modSldLayout">
        <pc:chgData name="EZZINE, Hind" userId="S::ezzineh@who.int::edcab00f-6318-46e5-a4a9-188b01ee222f" providerId="AD" clId="Web-{76B3FDE7-3027-7A63-29AC-C9DA41D0E6D8}" dt="2023-06-08T14:17:57.470" v="3"/>
        <pc:sldMasterMkLst>
          <pc:docMk/>
          <pc:sldMasterMk cId="1533177493" sldId="2147483781"/>
        </pc:sldMasterMkLst>
        <pc:sldLayoutChg chg="replId">
          <pc:chgData name="EZZINE, Hind" userId="S::ezzineh@who.int::edcab00f-6318-46e5-a4a9-188b01ee222f" providerId="AD" clId="Web-{76B3FDE7-3027-7A63-29AC-C9DA41D0E6D8}" dt="2023-06-08T14:17:57.470" v="3"/>
          <pc:sldLayoutMkLst>
            <pc:docMk/>
            <pc:sldMasterMk cId="1533177493" sldId="2147483781"/>
            <pc:sldLayoutMk cId="1828371406" sldId="2147484992"/>
          </pc:sldLayoutMkLst>
        </pc:sldLayoutChg>
        <pc:sldLayoutChg chg="replId">
          <pc:chgData name="EZZINE, Hind" userId="S::ezzineh@who.int::edcab00f-6318-46e5-a4a9-188b01ee222f" providerId="AD" clId="Web-{76B3FDE7-3027-7A63-29AC-C9DA41D0E6D8}" dt="2023-06-08T14:17:57.470" v="3"/>
          <pc:sldLayoutMkLst>
            <pc:docMk/>
            <pc:sldMasterMk cId="1533177493" sldId="2147483781"/>
            <pc:sldLayoutMk cId="681889584" sldId="2147484993"/>
          </pc:sldLayoutMkLst>
        </pc:sldLayoutChg>
        <pc:sldLayoutChg chg="replId">
          <pc:chgData name="EZZINE, Hind" userId="S::ezzineh@who.int::edcab00f-6318-46e5-a4a9-188b01ee222f" providerId="AD" clId="Web-{76B3FDE7-3027-7A63-29AC-C9DA41D0E6D8}" dt="2023-06-08T14:17:57.470" v="3"/>
          <pc:sldLayoutMkLst>
            <pc:docMk/>
            <pc:sldMasterMk cId="1533177493" sldId="2147483781"/>
            <pc:sldLayoutMk cId="2262953768" sldId="2147484994"/>
          </pc:sldLayoutMkLst>
        </pc:sldLayoutChg>
      </pc:sldMasterChg>
      <pc:sldMasterChg chg="add addSldLayout">
        <pc:chgData name="EZZINE, Hind" userId="S::ezzineh@who.int::edcab00f-6318-46e5-a4a9-188b01ee222f" providerId="AD" clId="Web-{76B3FDE7-3027-7A63-29AC-C9DA41D0E6D8}" dt="2023-06-08T14:17:57.470" v="3"/>
        <pc:sldMasterMkLst>
          <pc:docMk/>
          <pc:sldMasterMk cId="2707079199" sldId="2147484845"/>
        </pc:sldMasterMkLst>
        <pc:sldLayoutChg chg="add">
          <pc:chgData name="EZZINE, Hind" userId="S::ezzineh@who.int::edcab00f-6318-46e5-a4a9-188b01ee222f" providerId="AD" clId="Web-{76B3FDE7-3027-7A63-29AC-C9DA41D0E6D8}" dt="2023-06-08T14:17:57.470" v="3"/>
          <pc:sldLayoutMkLst>
            <pc:docMk/>
            <pc:sldMasterMk cId="2707079199" sldId="2147484845"/>
            <pc:sldLayoutMk cId="1440326816" sldId="2147484846"/>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357505963" sldId="2147484847"/>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4194258018" sldId="2147484848"/>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2206132839" sldId="2147484849"/>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3857099382" sldId="2147484850"/>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478442823" sldId="2147484851"/>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3424530097" sldId="2147484852"/>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790007643" sldId="2147484853"/>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422243175" sldId="2147484855"/>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346573503" sldId="2147484856"/>
          </pc:sldLayoutMkLst>
        </pc:sldLayoutChg>
        <pc:sldLayoutChg chg="add">
          <pc:chgData name="EZZINE, Hind" userId="S::ezzineh@who.int::edcab00f-6318-46e5-a4a9-188b01ee222f" providerId="AD" clId="Web-{76B3FDE7-3027-7A63-29AC-C9DA41D0E6D8}" dt="2023-06-08T14:17:57.470" v="3"/>
          <pc:sldLayoutMkLst>
            <pc:docMk/>
            <pc:sldMasterMk cId="929542616" sldId="2147485009"/>
            <pc:sldLayoutMk cId="0" sldId="2147484858"/>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227476520" sldId="2147484859"/>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3385818177" sldId="2147484860"/>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433444352" sldId="2147484861"/>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1335215980" sldId="2147484862"/>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933179135" sldId="2147484990"/>
          </pc:sldLayoutMkLst>
        </pc:sldLayoutChg>
        <pc:sldLayoutChg chg="add">
          <pc:chgData name="EZZINE, Hind" userId="S::ezzineh@who.int::edcab00f-6318-46e5-a4a9-188b01ee222f" providerId="AD" clId="Web-{76B3FDE7-3027-7A63-29AC-C9DA41D0E6D8}" dt="2023-06-08T14:17:57.470" v="3"/>
          <pc:sldLayoutMkLst>
            <pc:docMk/>
            <pc:sldMasterMk cId="2707079199" sldId="2147484845"/>
            <pc:sldLayoutMk cId="3732741271" sldId="2147484991"/>
          </pc:sldLayoutMkLst>
        </pc:sldLayoutChg>
      </pc:sldMasterChg>
      <pc:sldMasterChg chg="replId modSldLayout">
        <pc:chgData name="EZZINE, Hind" userId="S::ezzineh@who.int::edcab00f-6318-46e5-a4a9-188b01ee222f" providerId="AD" clId="Web-{76B3FDE7-3027-7A63-29AC-C9DA41D0E6D8}" dt="2023-06-08T14:17:57.470" v="3"/>
        <pc:sldMasterMkLst>
          <pc:docMk/>
          <pc:sldMasterMk cId="2133253014" sldId="2147484996"/>
        </pc:sldMasterMkLst>
        <pc:sldLayoutChg chg="replId">
          <pc:chgData name="EZZINE, Hind" userId="S::ezzineh@who.int::edcab00f-6318-46e5-a4a9-188b01ee222f" providerId="AD" clId="Web-{76B3FDE7-3027-7A63-29AC-C9DA41D0E6D8}" dt="2023-06-08T14:17:57.470" v="3"/>
          <pc:sldLayoutMkLst>
            <pc:docMk/>
            <pc:sldMasterMk cId="2133253014" sldId="2147484996"/>
            <pc:sldLayoutMk cId="210028182" sldId="2147484997"/>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1943984573" sldId="2147484998"/>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4186412916" sldId="2147484999"/>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958393622" sldId="2147485000"/>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2545170001" sldId="2147485001"/>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209659314" sldId="2147485002"/>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1321572280" sldId="2147485003"/>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2169599659" sldId="2147485004"/>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3109368420" sldId="2147485005"/>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1534098345" sldId="2147485006"/>
          </pc:sldLayoutMkLst>
        </pc:sldLayoutChg>
        <pc:sldLayoutChg chg="replId">
          <pc:chgData name="EZZINE, Hind" userId="S::ezzineh@who.int::edcab00f-6318-46e5-a4a9-188b01ee222f" providerId="AD" clId="Web-{76B3FDE7-3027-7A63-29AC-C9DA41D0E6D8}" dt="2023-06-08T14:17:57.470" v="3"/>
          <pc:sldLayoutMkLst>
            <pc:docMk/>
            <pc:sldMasterMk cId="2133253014" sldId="2147484996"/>
            <pc:sldLayoutMk cId="1915260815" sldId="2147485007"/>
          </pc:sldLayoutMkLst>
        </pc:sldLayoutChg>
      </pc:sldMasterChg>
    </pc:docChg>
  </pc:docChgLst>
  <pc:docChgLst>
    <pc:chgData name="GOMEZ, Paula" userId="S::gomezp@who.int::c93cf399-3ed7-4230-9282-8831e3fe5ae7" providerId="AD" clId="Web-{45824C24-CEF0-F633-CFC4-8CA8E151E8D8}"/>
    <pc:docChg chg="modSld">
      <pc:chgData name="GOMEZ, Paula" userId="S::gomezp@who.int::c93cf399-3ed7-4230-9282-8831e3fe5ae7" providerId="AD" clId="Web-{45824C24-CEF0-F633-CFC4-8CA8E151E8D8}" dt="2023-06-08T16:16:33.891" v="1"/>
      <pc:docMkLst>
        <pc:docMk/>
      </pc:docMkLst>
      <pc:sldChg chg="addSp delSp">
        <pc:chgData name="GOMEZ, Paula" userId="S::gomezp@who.int::c93cf399-3ed7-4230-9282-8831e3fe5ae7" providerId="AD" clId="Web-{45824C24-CEF0-F633-CFC4-8CA8E151E8D8}" dt="2023-06-08T16:16:33.891" v="1"/>
        <pc:sldMkLst>
          <pc:docMk/>
          <pc:sldMk cId="3440707610" sldId="354"/>
        </pc:sldMkLst>
        <pc:picChg chg="del">
          <ac:chgData name="GOMEZ, Paula" userId="S::gomezp@who.int::c93cf399-3ed7-4230-9282-8831e3fe5ae7" providerId="AD" clId="Web-{45824C24-CEF0-F633-CFC4-8CA8E151E8D8}" dt="2023-06-08T16:16:32.531" v="0"/>
          <ac:picMkLst>
            <pc:docMk/>
            <pc:sldMk cId="3440707610" sldId="354"/>
            <ac:picMk id="5" creationId="{00000000-0000-0000-0000-000000000000}"/>
          </ac:picMkLst>
        </pc:picChg>
        <pc:picChg chg="add">
          <ac:chgData name="GOMEZ, Paula" userId="S::gomezp@who.int::c93cf399-3ed7-4230-9282-8831e3fe5ae7" providerId="AD" clId="Web-{45824C24-CEF0-F633-CFC4-8CA8E151E8D8}" dt="2023-06-08T16:16:33.891" v="1"/>
          <ac:picMkLst>
            <pc:docMk/>
            <pc:sldMk cId="3440707610" sldId="354"/>
            <ac:picMk id="6" creationId="{EC3FA65D-9017-4D3F-D4B7-A90F14732490}"/>
          </ac:picMkLst>
        </pc:picChg>
      </pc:sldChg>
    </pc:docChg>
  </pc:docChgLst>
  <pc:docChgLst>
    <pc:chgData name="GOMEZ, Paula" userId="c93cf399-3ed7-4230-9282-8831e3fe5ae7" providerId="ADAL" clId="{E596473F-597E-43A0-A373-A0A1B5DB164A}"/>
    <pc:docChg chg="undo custSel addSld delSld modSld delMainMaster">
      <pc:chgData name="GOMEZ, Paula" userId="c93cf399-3ed7-4230-9282-8831e3fe5ae7" providerId="ADAL" clId="{E596473F-597E-43A0-A373-A0A1B5DB164A}" dt="2023-06-08T16:17:29.569" v="977" actId="1076"/>
      <pc:docMkLst>
        <pc:docMk/>
      </pc:docMkLst>
      <pc:sldChg chg="modSp mod modClrScheme chgLayout">
        <pc:chgData name="GOMEZ, Paula" userId="c93cf399-3ed7-4230-9282-8831e3fe5ae7" providerId="ADAL" clId="{E596473F-597E-43A0-A373-A0A1B5DB164A}" dt="2023-06-08T15:10:22.961" v="309" actId="14100"/>
        <pc:sldMkLst>
          <pc:docMk/>
          <pc:sldMk cId="1805871753" sldId="312"/>
        </pc:sldMkLst>
        <pc:spChg chg="mod ord">
          <ac:chgData name="GOMEZ, Paula" userId="c93cf399-3ed7-4230-9282-8831e3fe5ae7" providerId="ADAL" clId="{E596473F-597E-43A0-A373-A0A1B5DB164A}" dt="2023-06-08T15:10:19.664" v="308" actId="1076"/>
          <ac:spMkLst>
            <pc:docMk/>
            <pc:sldMk cId="1805871753" sldId="312"/>
            <ac:spMk id="2" creationId="{00000000-0000-0000-0000-000000000000}"/>
          </ac:spMkLst>
        </pc:spChg>
        <pc:spChg chg="mod ord">
          <ac:chgData name="GOMEZ, Paula" userId="c93cf399-3ed7-4230-9282-8831e3fe5ae7" providerId="ADAL" clId="{E596473F-597E-43A0-A373-A0A1B5DB164A}" dt="2023-06-08T15:10:22.961" v="309" actId="14100"/>
          <ac:spMkLst>
            <pc:docMk/>
            <pc:sldMk cId="1805871753" sldId="312"/>
            <ac:spMk id="4" creationId="{00000000-0000-0000-0000-000000000000}"/>
          </ac:spMkLst>
        </pc:spChg>
      </pc:sldChg>
      <pc:sldChg chg="modSp mod modClrScheme chgLayout">
        <pc:chgData name="GOMEZ, Paula" userId="c93cf399-3ed7-4230-9282-8831e3fe5ae7" providerId="ADAL" clId="{E596473F-597E-43A0-A373-A0A1B5DB164A}" dt="2023-06-08T15:11:08.049" v="314" actId="255"/>
        <pc:sldMkLst>
          <pc:docMk/>
          <pc:sldMk cId="2751751406" sldId="313"/>
        </pc:sldMkLst>
        <pc:spChg chg="mod ord">
          <ac:chgData name="GOMEZ, Paula" userId="c93cf399-3ed7-4230-9282-8831e3fe5ae7" providerId="ADAL" clId="{E596473F-597E-43A0-A373-A0A1B5DB164A}" dt="2023-06-08T15:10:57.659" v="313" actId="2711"/>
          <ac:spMkLst>
            <pc:docMk/>
            <pc:sldMk cId="2751751406" sldId="313"/>
            <ac:spMk id="2" creationId="{00000000-0000-0000-0000-000000000000}"/>
          </ac:spMkLst>
        </pc:spChg>
        <pc:spChg chg="mod ord">
          <ac:chgData name="GOMEZ, Paula" userId="c93cf399-3ed7-4230-9282-8831e3fe5ae7" providerId="ADAL" clId="{E596473F-597E-43A0-A373-A0A1B5DB164A}" dt="2023-06-08T15:11:08.049" v="314" actId="255"/>
          <ac:spMkLst>
            <pc:docMk/>
            <pc:sldMk cId="2751751406" sldId="313"/>
            <ac:spMk id="3" creationId="{00000000-0000-0000-0000-000000000000}"/>
          </ac:spMkLst>
        </pc:spChg>
      </pc:sldChg>
      <pc:sldChg chg="modSp mod modClrScheme chgLayout">
        <pc:chgData name="GOMEZ, Paula" userId="c93cf399-3ed7-4230-9282-8831e3fe5ae7" providerId="ADAL" clId="{E596473F-597E-43A0-A373-A0A1B5DB164A}" dt="2023-06-08T15:11:47.809" v="322" actId="14100"/>
        <pc:sldMkLst>
          <pc:docMk/>
          <pc:sldMk cId="1477255515" sldId="314"/>
        </pc:sldMkLst>
        <pc:spChg chg="mod ord">
          <ac:chgData name="GOMEZ, Paula" userId="c93cf399-3ed7-4230-9282-8831e3fe5ae7" providerId="ADAL" clId="{E596473F-597E-43A0-A373-A0A1B5DB164A}" dt="2023-06-08T15:11:34.865" v="318" actId="1076"/>
          <ac:spMkLst>
            <pc:docMk/>
            <pc:sldMk cId="1477255515" sldId="314"/>
            <ac:spMk id="2" creationId="{00000000-0000-0000-0000-000000000000}"/>
          </ac:spMkLst>
        </pc:spChg>
        <pc:spChg chg="mod ord">
          <ac:chgData name="GOMEZ, Paula" userId="c93cf399-3ed7-4230-9282-8831e3fe5ae7" providerId="ADAL" clId="{E596473F-597E-43A0-A373-A0A1B5DB164A}" dt="2023-06-08T15:11:47.809" v="322" actId="14100"/>
          <ac:spMkLst>
            <pc:docMk/>
            <pc:sldMk cId="1477255515" sldId="314"/>
            <ac:spMk id="3" creationId="{00000000-0000-0000-0000-000000000000}"/>
          </ac:spMkLst>
        </pc:spChg>
      </pc:sldChg>
      <pc:sldChg chg="modSp mod modClrScheme chgLayout">
        <pc:chgData name="GOMEZ, Paula" userId="c93cf399-3ed7-4230-9282-8831e3fe5ae7" providerId="ADAL" clId="{E596473F-597E-43A0-A373-A0A1B5DB164A}" dt="2023-06-08T14:56:57.365" v="163" actId="14100"/>
        <pc:sldMkLst>
          <pc:docMk/>
          <pc:sldMk cId="594921595" sldId="326"/>
        </pc:sldMkLst>
        <pc:spChg chg="mod ord">
          <ac:chgData name="GOMEZ, Paula" userId="c93cf399-3ed7-4230-9282-8831e3fe5ae7" providerId="ADAL" clId="{E596473F-597E-43A0-A373-A0A1B5DB164A}" dt="2023-06-08T14:55:25.829" v="140" actId="700"/>
          <ac:spMkLst>
            <pc:docMk/>
            <pc:sldMk cId="594921595" sldId="326"/>
            <ac:spMk id="6149" creationId="{00000000-0000-0000-0000-000000000000}"/>
          </ac:spMkLst>
        </pc:spChg>
        <pc:spChg chg="mod ord">
          <ac:chgData name="GOMEZ, Paula" userId="c93cf399-3ed7-4230-9282-8831e3fe5ae7" providerId="ADAL" clId="{E596473F-597E-43A0-A373-A0A1B5DB164A}" dt="2023-06-08T14:56:57.365" v="163" actId="14100"/>
          <ac:spMkLst>
            <pc:docMk/>
            <pc:sldMk cId="594921595" sldId="326"/>
            <ac:spMk id="6150" creationId="{00000000-0000-0000-0000-000000000000}"/>
          </ac:spMkLst>
        </pc:spChg>
        <pc:picChg chg="mod">
          <ac:chgData name="GOMEZ, Paula" userId="c93cf399-3ed7-4230-9282-8831e3fe5ae7" providerId="ADAL" clId="{E596473F-597E-43A0-A373-A0A1B5DB164A}" dt="2023-06-08T14:56:54.228" v="162" actId="1076"/>
          <ac:picMkLst>
            <pc:docMk/>
            <pc:sldMk cId="594921595" sldId="326"/>
            <ac:picMk id="2050" creationId="{00000000-0000-0000-0000-000000000000}"/>
          </ac:picMkLst>
        </pc:picChg>
      </pc:sldChg>
      <pc:sldChg chg="addSp delSp modSp mod modClrScheme modAnim chgLayout">
        <pc:chgData name="GOMEZ, Paula" userId="c93cf399-3ed7-4230-9282-8831e3fe5ae7" providerId="ADAL" clId="{E596473F-597E-43A0-A373-A0A1B5DB164A}" dt="2023-06-08T15:33:44.049" v="346"/>
        <pc:sldMkLst>
          <pc:docMk/>
          <pc:sldMk cId="386762358" sldId="327"/>
        </pc:sldMkLst>
        <pc:spChg chg="add del mod ord">
          <ac:chgData name="GOMEZ, Paula" userId="c93cf399-3ed7-4230-9282-8831e3fe5ae7" providerId="ADAL" clId="{E596473F-597E-43A0-A373-A0A1B5DB164A}" dt="2023-06-08T14:57:05.228" v="164" actId="478"/>
          <ac:spMkLst>
            <pc:docMk/>
            <pc:sldMk cId="386762358" sldId="327"/>
            <ac:spMk id="2" creationId="{59992407-7EA0-45B0-B54D-608FE6A0ACBF}"/>
          </ac:spMkLst>
        </pc:spChg>
        <pc:spChg chg="mod">
          <ac:chgData name="GOMEZ, Paula" userId="c93cf399-3ed7-4230-9282-8831e3fe5ae7" providerId="ADAL" clId="{E596473F-597E-43A0-A373-A0A1B5DB164A}" dt="2023-06-08T15:33:33.984" v="344" actId="1076"/>
          <ac:spMkLst>
            <pc:docMk/>
            <pc:sldMk cId="386762358" sldId="327"/>
            <ac:spMk id="3" creationId="{00000000-0000-0000-0000-000000000000}"/>
          </ac:spMkLst>
        </pc:spChg>
        <pc:spChg chg="mod ord">
          <ac:chgData name="GOMEZ, Paula" userId="c93cf399-3ed7-4230-9282-8831e3fe5ae7" providerId="ADAL" clId="{E596473F-597E-43A0-A373-A0A1B5DB164A}" dt="2023-06-08T14:55:25.829" v="140" actId="700"/>
          <ac:spMkLst>
            <pc:docMk/>
            <pc:sldMk cId="386762358" sldId="327"/>
            <ac:spMk id="7171" creationId="{00000000-0000-0000-0000-000000000000}"/>
          </ac:spMkLst>
        </pc:spChg>
        <pc:spChg chg="mod">
          <ac:chgData name="GOMEZ, Paula" userId="c93cf399-3ed7-4230-9282-8831e3fe5ae7" providerId="ADAL" clId="{E596473F-597E-43A0-A373-A0A1B5DB164A}" dt="2023-06-08T14:57:26.879" v="167" actId="207"/>
          <ac:spMkLst>
            <pc:docMk/>
            <pc:sldMk cId="386762358" sldId="327"/>
            <ac:spMk id="7173" creationId="{00000000-0000-0000-0000-000000000000}"/>
          </ac:spMkLst>
        </pc:spChg>
      </pc:sldChg>
      <pc:sldChg chg="addSp delSp modSp mod modClrScheme chgLayout">
        <pc:chgData name="GOMEZ, Paula" userId="c93cf399-3ed7-4230-9282-8831e3fe5ae7" providerId="ADAL" clId="{E596473F-597E-43A0-A373-A0A1B5DB164A}" dt="2023-06-08T16:17:29.569" v="977" actId="1076"/>
        <pc:sldMkLst>
          <pc:docMk/>
          <pc:sldMk cId="2495879797" sldId="328"/>
        </pc:sldMkLst>
        <pc:spChg chg="add mod">
          <ac:chgData name="GOMEZ, Paula" userId="c93cf399-3ed7-4230-9282-8831e3fe5ae7" providerId="ADAL" clId="{E596473F-597E-43A0-A373-A0A1B5DB164A}" dt="2023-06-08T16:17:29.569" v="977" actId="1076"/>
          <ac:spMkLst>
            <pc:docMk/>
            <pc:sldMk cId="2495879797" sldId="328"/>
            <ac:spMk id="2" creationId="{4FCD240E-FA4F-4618-87FA-096F5F661434}"/>
          </ac:spMkLst>
        </pc:spChg>
        <pc:spChg chg="mod ord">
          <ac:chgData name="GOMEZ, Paula" userId="c93cf399-3ed7-4230-9282-8831e3fe5ae7" providerId="ADAL" clId="{E596473F-597E-43A0-A373-A0A1B5DB164A}" dt="2023-06-08T14:58:48.334" v="180" actId="255"/>
          <ac:spMkLst>
            <pc:docMk/>
            <pc:sldMk cId="2495879797" sldId="328"/>
            <ac:spMk id="3" creationId="{00000000-0000-0000-0000-000000000000}"/>
          </ac:spMkLst>
        </pc:spChg>
        <pc:spChg chg="mod ord">
          <ac:chgData name="GOMEZ, Paula" userId="c93cf399-3ed7-4230-9282-8831e3fe5ae7" providerId="ADAL" clId="{E596473F-597E-43A0-A373-A0A1B5DB164A}" dt="2023-06-08T14:58:42.556" v="178" actId="14100"/>
          <ac:spMkLst>
            <pc:docMk/>
            <pc:sldMk cId="2495879797" sldId="328"/>
            <ac:spMk id="8196" creationId="{00000000-0000-0000-0000-000000000000}"/>
          </ac:spMkLst>
        </pc:spChg>
        <pc:grpChg chg="del">
          <ac:chgData name="GOMEZ, Paula" userId="c93cf399-3ed7-4230-9282-8831e3fe5ae7" providerId="ADAL" clId="{E596473F-597E-43A0-A373-A0A1B5DB164A}" dt="2023-06-08T15:53:46.181" v="389" actId="478"/>
          <ac:grpSpMkLst>
            <pc:docMk/>
            <pc:sldMk cId="2495879797" sldId="328"/>
            <ac:grpSpMk id="2" creationId="{00000000-0000-0000-0000-000000000000}"/>
          </ac:grpSpMkLst>
        </pc:grpChg>
        <pc:picChg chg="add mod modCrop">
          <ac:chgData name="GOMEZ, Paula" userId="c93cf399-3ed7-4230-9282-8831e3fe5ae7" providerId="ADAL" clId="{E596473F-597E-43A0-A373-A0A1B5DB164A}" dt="2023-06-08T16:17:23.859" v="976" actId="1076"/>
          <ac:picMkLst>
            <pc:docMk/>
            <pc:sldMk cId="2495879797" sldId="328"/>
            <ac:picMk id="5" creationId="{AD2F67A8-B453-4F85-B7C6-66F51E0C4F71}"/>
          </ac:picMkLst>
        </pc:picChg>
      </pc:sldChg>
      <pc:sldChg chg="modSp mod modClrScheme chgLayout">
        <pc:chgData name="GOMEZ, Paula" userId="c93cf399-3ed7-4230-9282-8831e3fe5ae7" providerId="ADAL" clId="{E596473F-597E-43A0-A373-A0A1B5DB164A}" dt="2023-06-08T15:36:45.482" v="358" actId="2711"/>
        <pc:sldMkLst>
          <pc:docMk/>
          <pc:sldMk cId="3900009320" sldId="330"/>
        </pc:sldMkLst>
        <pc:spChg chg="mod ord">
          <ac:chgData name="GOMEZ, Paula" userId="c93cf399-3ed7-4230-9282-8831e3fe5ae7" providerId="ADAL" clId="{E596473F-597E-43A0-A373-A0A1B5DB164A}" dt="2023-06-08T15:36:45.482" v="358" actId="2711"/>
          <ac:spMkLst>
            <pc:docMk/>
            <pc:sldMk cId="3900009320" sldId="330"/>
            <ac:spMk id="13316" creationId="{00000000-0000-0000-0000-000000000000}"/>
          </ac:spMkLst>
        </pc:spChg>
        <pc:spChg chg="mod ord">
          <ac:chgData name="GOMEZ, Paula" userId="c93cf399-3ed7-4230-9282-8831e3fe5ae7" providerId="ADAL" clId="{E596473F-597E-43A0-A373-A0A1B5DB164A}" dt="2023-06-08T15:01:05.630" v="197" actId="14100"/>
          <ac:spMkLst>
            <pc:docMk/>
            <pc:sldMk cId="3900009320" sldId="330"/>
            <ac:spMk id="13317" creationId="{00000000-0000-0000-0000-000000000000}"/>
          </ac:spMkLst>
        </pc:spChg>
      </pc:sldChg>
      <pc:sldChg chg="modSp mod modClrScheme modAnim chgLayout">
        <pc:chgData name="GOMEZ, Paula" userId="c93cf399-3ed7-4230-9282-8831e3fe5ae7" providerId="ADAL" clId="{E596473F-597E-43A0-A373-A0A1B5DB164A}" dt="2023-06-08T15:36:39.238" v="357" actId="2711"/>
        <pc:sldMkLst>
          <pc:docMk/>
          <pc:sldMk cId="3477957151" sldId="331"/>
        </pc:sldMkLst>
        <pc:spChg chg="mod">
          <ac:chgData name="GOMEZ, Paula" userId="c93cf399-3ed7-4230-9282-8831e3fe5ae7" providerId="ADAL" clId="{E596473F-597E-43A0-A373-A0A1B5DB164A}" dt="2023-06-08T15:02:05.808" v="210" actId="14100"/>
          <ac:spMkLst>
            <pc:docMk/>
            <pc:sldMk cId="3477957151" sldId="331"/>
            <ac:spMk id="2" creationId="{00000000-0000-0000-0000-000000000000}"/>
          </ac:spMkLst>
        </pc:spChg>
        <pc:spChg chg="mod ord">
          <ac:chgData name="GOMEZ, Paula" userId="c93cf399-3ed7-4230-9282-8831e3fe5ae7" providerId="ADAL" clId="{E596473F-597E-43A0-A373-A0A1B5DB164A}" dt="2023-06-08T15:36:39.238" v="357" actId="2711"/>
          <ac:spMkLst>
            <pc:docMk/>
            <pc:sldMk cId="3477957151" sldId="331"/>
            <ac:spMk id="16388" creationId="{00000000-0000-0000-0000-000000000000}"/>
          </ac:spMkLst>
        </pc:spChg>
        <pc:spChg chg="mod ord">
          <ac:chgData name="GOMEZ, Paula" userId="c93cf399-3ed7-4230-9282-8831e3fe5ae7" providerId="ADAL" clId="{E596473F-597E-43A0-A373-A0A1B5DB164A}" dt="2023-06-08T15:01:19.054" v="199" actId="14100"/>
          <ac:spMkLst>
            <pc:docMk/>
            <pc:sldMk cId="3477957151" sldId="331"/>
            <ac:spMk id="16389" creationId="{00000000-0000-0000-0000-000000000000}"/>
          </ac:spMkLst>
        </pc:spChg>
        <pc:picChg chg="mod">
          <ac:chgData name="GOMEZ, Paula" userId="c93cf399-3ed7-4230-9282-8831e3fe5ae7" providerId="ADAL" clId="{E596473F-597E-43A0-A373-A0A1B5DB164A}" dt="2023-06-08T15:01:55.663" v="207" actId="1076"/>
          <ac:picMkLst>
            <pc:docMk/>
            <pc:sldMk cId="3477957151" sldId="331"/>
            <ac:picMk id="16387" creationId="{00000000-0000-0000-0000-000000000000}"/>
          </ac:picMkLst>
        </pc:picChg>
        <pc:picChg chg="mod">
          <ac:chgData name="GOMEZ, Paula" userId="c93cf399-3ed7-4230-9282-8831e3fe5ae7" providerId="ADAL" clId="{E596473F-597E-43A0-A373-A0A1B5DB164A}" dt="2023-06-08T15:01:52.247" v="206" actId="1076"/>
          <ac:picMkLst>
            <pc:docMk/>
            <pc:sldMk cId="3477957151" sldId="331"/>
            <ac:picMk id="16390" creationId="{00000000-0000-0000-0000-000000000000}"/>
          </ac:picMkLst>
        </pc:picChg>
      </pc:sldChg>
      <pc:sldChg chg="addSp delSp modSp mod modClrScheme chgLayout">
        <pc:chgData name="GOMEZ, Paula" userId="c93cf399-3ed7-4230-9282-8831e3fe5ae7" providerId="ADAL" clId="{E596473F-597E-43A0-A373-A0A1B5DB164A}" dt="2023-06-08T15:37:32.701" v="377" actId="2711"/>
        <pc:sldMkLst>
          <pc:docMk/>
          <pc:sldMk cId="3180419825" sldId="332"/>
        </pc:sldMkLst>
        <pc:spChg chg="mod ord">
          <ac:chgData name="GOMEZ, Paula" userId="c93cf399-3ed7-4230-9282-8831e3fe5ae7" providerId="ADAL" clId="{E596473F-597E-43A0-A373-A0A1B5DB164A}" dt="2023-06-08T15:37:32.701" v="377" actId="2711"/>
          <ac:spMkLst>
            <pc:docMk/>
            <pc:sldMk cId="3180419825" sldId="332"/>
            <ac:spMk id="3" creationId="{00000000-0000-0000-0000-000000000000}"/>
          </ac:spMkLst>
        </pc:spChg>
        <pc:spChg chg="del mod ord">
          <ac:chgData name="GOMEZ, Paula" userId="c93cf399-3ed7-4230-9282-8831e3fe5ae7" providerId="ADAL" clId="{E596473F-597E-43A0-A373-A0A1B5DB164A}" dt="2023-06-08T15:00:31.846" v="190" actId="700"/>
          <ac:spMkLst>
            <pc:docMk/>
            <pc:sldMk cId="3180419825" sldId="332"/>
            <ac:spMk id="4" creationId="{00000000-0000-0000-0000-000000000000}"/>
          </ac:spMkLst>
        </pc:spChg>
        <pc:spChg chg="add mod ord">
          <ac:chgData name="GOMEZ, Paula" userId="c93cf399-3ed7-4230-9282-8831e3fe5ae7" providerId="ADAL" clId="{E596473F-597E-43A0-A373-A0A1B5DB164A}" dt="2023-06-08T15:00:31.846" v="190" actId="700"/>
          <ac:spMkLst>
            <pc:docMk/>
            <pc:sldMk cId="3180419825" sldId="332"/>
            <ac:spMk id="5" creationId="{41A73B44-8753-4A2A-A121-2DDE7BCFA06C}"/>
          </ac:spMkLst>
        </pc:spChg>
      </pc:sldChg>
      <pc:sldChg chg="addSp delSp modSp mod modClrScheme modAnim chgLayout">
        <pc:chgData name="GOMEZ, Paula" userId="c93cf399-3ed7-4230-9282-8831e3fe5ae7" providerId="ADAL" clId="{E596473F-597E-43A0-A373-A0A1B5DB164A}" dt="2023-06-08T15:55:03.193" v="406" actId="14100"/>
        <pc:sldMkLst>
          <pc:docMk/>
          <pc:sldMk cId="274622367" sldId="333"/>
        </pc:sldMkLst>
        <pc:spChg chg="del">
          <ac:chgData name="GOMEZ, Paula" userId="c93cf399-3ed7-4230-9282-8831e3fe5ae7" providerId="ADAL" clId="{E596473F-597E-43A0-A373-A0A1B5DB164A}" dt="2023-06-08T15:55:00.317" v="405" actId="478"/>
          <ac:spMkLst>
            <pc:docMk/>
            <pc:sldMk cId="274622367" sldId="333"/>
            <ac:spMk id="2" creationId="{00000000-0000-0000-0000-000000000000}"/>
          </ac:spMkLst>
        </pc:spChg>
        <pc:spChg chg="add del mod ord">
          <ac:chgData name="GOMEZ, Paula" userId="c93cf399-3ed7-4230-9282-8831e3fe5ae7" providerId="ADAL" clId="{E596473F-597E-43A0-A373-A0A1B5DB164A}" dt="2023-06-08T15:03:58.782" v="233" actId="478"/>
          <ac:spMkLst>
            <pc:docMk/>
            <pc:sldMk cId="274622367" sldId="333"/>
            <ac:spMk id="3" creationId="{ED77A55B-B95C-4C47-A003-F818DD8AA7ED}"/>
          </ac:spMkLst>
        </pc:spChg>
        <pc:spChg chg="mod ord">
          <ac:chgData name="GOMEZ, Paula" userId="c93cf399-3ed7-4230-9282-8831e3fe5ae7" providerId="ADAL" clId="{E596473F-597E-43A0-A373-A0A1B5DB164A}" dt="2023-06-08T15:38:15.333" v="382" actId="2711"/>
          <ac:spMkLst>
            <pc:docMk/>
            <pc:sldMk cId="274622367" sldId="333"/>
            <ac:spMk id="19462" creationId="{00000000-0000-0000-0000-000000000000}"/>
          </ac:spMkLst>
        </pc:spChg>
        <pc:spChg chg="mod">
          <ac:chgData name="GOMEZ, Paula" userId="c93cf399-3ed7-4230-9282-8831e3fe5ae7" providerId="ADAL" clId="{E596473F-597E-43A0-A373-A0A1B5DB164A}" dt="2023-06-08T15:38:07.670" v="381" actId="2711"/>
          <ac:spMkLst>
            <pc:docMk/>
            <pc:sldMk cId="274622367" sldId="333"/>
            <ac:spMk id="19465" creationId="{00000000-0000-0000-0000-000000000000}"/>
          </ac:spMkLst>
        </pc:spChg>
        <pc:picChg chg="add mod modCrop">
          <ac:chgData name="GOMEZ, Paula" userId="c93cf399-3ed7-4230-9282-8831e3fe5ae7" providerId="ADAL" clId="{E596473F-597E-43A0-A373-A0A1B5DB164A}" dt="2023-06-08T15:55:03.193" v="406" actId="14100"/>
          <ac:picMkLst>
            <pc:docMk/>
            <pc:sldMk cId="274622367" sldId="333"/>
            <ac:picMk id="5" creationId="{269F283C-8E93-42AC-A48B-33EA2B6154CB}"/>
          </ac:picMkLst>
        </pc:picChg>
        <pc:picChg chg="del">
          <ac:chgData name="GOMEZ, Paula" userId="c93cf399-3ed7-4230-9282-8831e3fe5ae7" providerId="ADAL" clId="{E596473F-597E-43A0-A373-A0A1B5DB164A}" dt="2023-06-08T15:54:33.808" v="397" actId="478"/>
          <ac:picMkLst>
            <pc:docMk/>
            <pc:sldMk cId="274622367" sldId="333"/>
            <ac:picMk id="19460" creationId="{00000000-0000-0000-0000-000000000000}"/>
          </ac:picMkLst>
        </pc:picChg>
      </pc:sldChg>
      <pc:sldChg chg="addSp delSp modSp mod modClrScheme chgLayout">
        <pc:chgData name="GOMEZ, Paula" userId="c93cf399-3ed7-4230-9282-8831e3fe5ae7" providerId="ADAL" clId="{E596473F-597E-43A0-A373-A0A1B5DB164A}" dt="2023-06-08T15:39:03.780" v="388" actId="2711"/>
        <pc:sldMkLst>
          <pc:docMk/>
          <pc:sldMk cId="1183484218" sldId="334"/>
        </pc:sldMkLst>
        <pc:spChg chg="add del mod ord">
          <ac:chgData name="GOMEZ, Paula" userId="c93cf399-3ed7-4230-9282-8831e3fe5ae7" providerId="ADAL" clId="{E596473F-597E-43A0-A373-A0A1B5DB164A}" dt="2023-06-08T15:05:52.594" v="260" actId="700"/>
          <ac:spMkLst>
            <pc:docMk/>
            <pc:sldMk cId="1183484218" sldId="334"/>
            <ac:spMk id="2" creationId="{79513B72-AA46-402A-AC2D-B41433E117A9}"/>
          </ac:spMkLst>
        </pc:spChg>
        <pc:spChg chg="add del mod ord">
          <ac:chgData name="GOMEZ, Paula" userId="c93cf399-3ed7-4230-9282-8831e3fe5ae7" providerId="ADAL" clId="{E596473F-597E-43A0-A373-A0A1B5DB164A}" dt="2023-06-08T15:06:05.996" v="263" actId="478"/>
          <ac:spMkLst>
            <pc:docMk/>
            <pc:sldMk cId="1183484218" sldId="334"/>
            <ac:spMk id="3" creationId="{FFD72C32-F96D-47C5-9098-42A7E7ABAD79}"/>
          </ac:spMkLst>
        </pc:spChg>
        <pc:spChg chg="mod ord">
          <ac:chgData name="GOMEZ, Paula" userId="c93cf399-3ed7-4230-9282-8831e3fe5ae7" providerId="ADAL" clId="{E596473F-597E-43A0-A373-A0A1B5DB164A}" dt="2023-06-08T15:39:03.780" v="388" actId="2711"/>
          <ac:spMkLst>
            <pc:docMk/>
            <pc:sldMk cId="1183484218" sldId="334"/>
            <ac:spMk id="20483" creationId="{00000000-0000-0000-0000-000000000000}"/>
          </ac:spMkLst>
        </pc:spChg>
      </pc:sldChg>
      <pc:sldChg chg="addSp delSp modSp mod chgLayout">
        <pc:chgData name="GOMEZ, Paula" userId="c93cf399-3ed7-4230-9282-8831e3fe5ae7" providerId="ADAL" clId="{E596473F-597E-43A0-A373-A0A1B5DB164A}" dt="2023-06-08T15:06:40.363" v="270" actId="478"/>
        <pc:sldMkLst>
          <pc:docMk/>
          <pc:sldMk cId="3385722098" sldId="338"/>
        </pc:sldMkLst>
        <pc:spChg chg="add del mod ord">
          <ac:chgData name="GOMEZ, Paula" userId="c93cf399-3ed7-4230-9282-8831e3fe5ae7" providerId="ADAL" clId="{E596473F-597E-43A0-A373-A0A1B5DB164A}" dt="2023-06-08T15:06:40.363" v="270" actId="478"/>
          <ac:spMkLst>
            <pc:docMk/>
            <pc:sldMk cId="3385722098" sldId="338"/>
            <ac:spMk id="3" creationId="{4BD56806-06D9-407D-8A4B-7CB0E25F86FE}"/>
          </ac:spMkLst>
        </pc:spChg>
        <pc:spChg chg="mod ord">
          <ac:chgData name="GOMEZ, Paula" userId="c93cf399-3ed7-4230-9282-8831e3fe5ae7" providerId="ADAL" clId="{E596473F-597E-43A0-A373-A0A1B5DB164A}" dt="2023-06-08T15:06:36.707" v="269" actId="27636"/>
          <ac:spMkLst>
            <pc:docMk/>
            <pc:sldMk cId="3385722098" sldId="338"/>
            <ac:spMk id="9219" creationId="{00000000-0000-0000-0000-000000000000}"/>
          </ac:spMkLst>
        </pc:spChg>
      </pc:sldChg>
      <pc:sldChg chg="addSp delSp modSp mod chgLayout">
        <pc:chgData name="GOMEZ, Paula" userId="c93cf399-3ed7-4230-9282-8831e3fe5ae7" providerId="ADAL" clId="{E596473F-597E-43A0-A373-A0A1B5DB164A}" dt="2023-06-08T15:06:53.337" v="272" actId="2711"/>
        <pc:sldMkLst>
          <pc:docMk/>
          <pc:sldMk cId="3745213770" sldId="339"/>
        </pc:sldMkLst>
        <pc:spChg chg="add del mod ord">
          <ac:chgData name="GOMEZ, Paula" userId="c93cf399-3ed7-4230-9282-8831e3fe5ae7" providerId="ADAL" clId="{E596473F-597E-43A0-A373-A0A1B5DB164A}" dt="2023-06-08T15:06:45.350" v="271" actId="478"/>
          <ac:spMkLst>
            <pc:docMk/>
            <pc:sldMk cId="3745213770" sldId="339"/>
            <ac:spMk id="2" creationId="{56A0242C-2992-429E-BF36-7BD6B7A80E96}"/>
          </ac:spMkLst>
        </pc:spChg>
        <pc:spChg chg="mod">
          <ac:chgData name="GOMEZ, Paula" userId="c93cf399-3ed7-4230-9282-8831e3fe5ae7" providerId="ADAL" clId="{E596473F-597E-43A0-A373-A0A1B5DB164A}" dt="2023-06-08T15:06:53.337" v="272" actId="2711"/>
          <ac:spMkLst>
            <pc:docMk/>
            <pc:sldMk cId="3745213770" sldId="339"/>
            <ac:spMk id="11268" creationId="{00000000-0000-0000-0000-000000000000}"/>
          </ac:spMkLst>
        </pc:spChg>
      </pc:sldChg>
      <pc:sldChg chg="addSp delSp modSp del mod chgLayout">
        <pc:chgData name="GOMEZ, Paula" userId="c93cf399-3ed7-4230-9282-8831e3fe5ae7" providerId="ADAL" clId="{E596473F-597E-43A0-A373-A0A1B5DB164A}" dt="2023-06-08T16:07:59.387" v="968" actId="2696"/>
        <pc:sldMkLst>
          <pc:docMk/>
          <pc:sldMk cId="204105756" sldId="340"/>
        </pc:sldMkLst>
        <pc:spChg chg="add del mod ord">
          <ac:chgData name="GOMEZ, Paula" userId="c93cf399-3ed7-4230-9282-8831e3fe5ae7" providerId="ADAL" clId="{E596473F-597E-43A0-A373-A0A1B5DB164A}" dt="2023-06-08T15:07:00.774" v="273" actId="478"/>
          <ac:spMkLst>
            <pc:docMk/>
            <pc:sldMk cId="204105756" sldId="340"/>
            <ac:spMk id="2" creationId="{8F9DE7AA-9B0E-443D-8818-17FB68BED163}"/>
          </ac:spMkLst>
        </pc:spChg>
        <pc:spChg chg="mod">
          <ac:chgData name="GOMEZ, Paula" userId="c93cf399-3ed7-4230-9282-8831e3fe5ae7" providerId="ADAL" clId="{E596473F-597E-43A0-A373-A0A1B5DB164A}" dt="2023-06-08T15:07:09.177" v="275" actId="2711"/>
          <ac:spMkLst>
            <pc:docMk/>
            <pc:sldMk cId="204105756" sldId="340"/>
            <ac:spMk id="4" creationId="{00000000-0000-0000-0000-000000000000}"/>
          </ac:spMkLst>
        </pc:spChg>
      </pc:sldChg>
      <pc:sldChg chg="addSp delSp modSp mod chgLayout">
        <pc:chgData name="GOMEZ, Paula" userId="c93cf399-3ed7-4230-9282-8831e3fe5ae7" providerId="ADAL" clId="{E596473F-597E-43A0-A373-A0A1B5DB164A}" dt="2023-06-08T15:07:25.359" v="278" actId="2711"/>
        <pc:sldMkLst>
          <pc:docMk/>
          <pc:sldMk cId="3673624561" sldId="341"/>
        </pc:sldMkLst>
        <pc:spChg chg="mod">
          <ac:chgData name="GOMEZ, Paula" userId="c93cf399-3ed7-4230-9282-8831e3fe5ae7" providerId="ADAL" clId="{E596473F-597E-43A0-A373-A0A1B5DB164A}" dt="2023-06-08T15:07:25.359" v="278" actId="2711"/>
          <ac:spMkLst>
            <pc:docMk/>
            <pc:sldMk cId="3673624561" sldId="341"/>
            <ac:spMk id="2" creationId="{00000000-0000-0000-0000-000000000000}"/>
          </ac:spMkLst>
        </pc:spChg>
        <pc:spChg chg="add del mod ord">
          <ac:chgData name="GOMEZ, Paula" userId="c93cf399-3ed7-4230-9282-8831e3fe5ae7" providerId="ADAL" clId="{E596473F-597E-43A0-A373-A0A1B5DB164A}" dt="2023-06-08T15:07:17.904" v="276" actId="478"/>
          <ac:spMkLst>
            <pc:docMk/>
            <pc:sldMk cId="3673624561" sldId="341"/>
            <ac:spMk id="3" creationId="{97639F5E-7841-4FDC-990C-00F530C93B73}"/>
          </ac:spMkLst>
        </pc:spChg>
      </pc:sldChg>
      <pc:sldChg chg="addSp delSp modSp mod modClrScheme chgLayout">
        <pc:chgData name="GOMEZ, Paula" userId="c93cf399-3ed7-4230-9282-8831e3fe5ae7" providerId="ADAL" clId="{E596473F-597E-43A0-A373-A0A1B5DB164A}" dt="2023-06-08T15:07:55.123" v="284" actId="2711"/>
        <pc:sldMkLst>
          <pc:docMk/>
          <pc:sldMk cId="363215304" sldId="342"/>
        </pc:sldMkLst>
        <pc:spChg chg="add del mod ord">
          <ac:chgData name="GOMEZ, Paula" userId="c93cf399-3ed7-4230-9282-8831e3fe5ae7" providerId="ADAL" clId="{E596473F-597E-43A0-A373-A0A1B5DB164A}" dt="2023-06-08T15:07:32.100" v="279" actId="478"/>
          <ac:spMkLst>
            <pc:docMk/>
            <pc:sldMk cId="363215304" sldId="342"/>
            <ac:spMk id="2" creationId="{6FA27A82-3404-4E30-85EC-32B17C2DF533}"/>
          </ac:spMkLst>
        </pc:spChg>
        <pc:spChg chg="add del mod ord">
          <ac:chgData name="GOMEZ, Paula" userId="c93cf399-3ed7-4230-9282-8831e3fe5ae7" providerId="ADAL" clId="{E596473F-597E-43A0-A373-A0A1B5DB164A}" dt="2023-06-08T15:07:47.004" v="283" actId="478"/>
          <ac:spMkLst>
            <pc:docMk/>
            <pc:sldMk cId="363215304" sldId="342"/>
            <ac:spMk id="3" creationId="{4761BC2D-5E71-4147-A5A1-2D2820B3DF95}"/>
          </ac:spMkLst>
        </pc:spChg>
        <pc:spChg chg="mod">
          <ac:chgData name="GOMEZ, Paula" userId="c93cf399-3ed7-4230-9282-8831e3fe5ae7" providerId="ADAL" clId="{E596473F-597E-43A0-A373-A0A1B5DB164A}" dt="2023-06-08T15:07:44.134" v="282" actId="14100"/>
          <ac:spMkLst>
            <pc:docMk/>
            <pc:sldMk cId="363215304" sldId="342"/>
            <ac:spMk id="5" creationId="{00000000-0000-0000-0000-000000000000}"/>
          </ac:spMkLst>
        </pc:spChg>
        <pc:graphicFrameChg chg="modGraphic">
          <ac:chgData name="GOMEZ, Paula" userId="c93cf399-3ed7-4230-9282-8831e3fe5ae7" providerId="ADAL" clId="{E596473F-597E-43A0-A373-A0A1B5DB164A}" dt="2023-06-08T15:07:55.123" v="284" actId="2711"/>
          <ac:graphicFrameMkLst>
            <pc:docMk/>
            <pc:sldMk cId="363215304" sldId="342"/>
            <ac:graphicFrameMk id="70720" creationId="{00000000-0000-0000-0000-000000000000}"/>
          </ac:graphicFrameMkLst>
        </pc:graphicFrameChg>
      </pc:sldChg>
      <pc:sldChg chg="modSp mod modClrScheme chgLayout">
        <pc:chgData name="GOMEZ, Paula" userId="c93cf399-3ed7-4230-9282-8831e3fe5ae7" providerId="ADAL" clId="{E596473F-597E-43A0-A373-A0A1B5DB164A}" dt="2023-06-08T15:09:50.896" v="303" actId="14100"/>
        <pc:sldMkLst>
          <pc:docMk/>
          <pc:sldMk cId="1014569258" sldId="343"/>
        </pc:sldMkLst>
        <pc:spChg chg="mod ord">
          <ac:chgData name="GOMEZ, Paula" userId="c93cf399-3ed7-4230-9282-8831e3fe5ae7" providerId="ADAL" clId="{E596473F-597E-43A0-A373-A0A1B5DB164A}" dt="2023-06-08T15:08:26.962" v="287" actId="700"/>
          <ac:spMkLst>
            <pc:docMk/>
            <pc:sldMk cId="1014569258" sldId="343"/>
            <ac:spMk id="21508" creationId="{00000000-0000-0000-0000-000000000000}"/>
          </ac:spMkLst>
        </pc:spChg>
        <pc:spChg chg="mod ord">
          <ac:chgData name="GOMEZ, Paula" userId="c93cf399-3ed7-4230-9282-8831e3fe5ae7" providerId="ADAL" clId="{E596473F-597E-43A0-A373-A0A1B5DB164A}" dt="2023-06-08T15:09:50.896" v="303" actId="14100"/>
          <ac:spMkLst>
            <pc:docMk/>
            <pc:sldMk cId="1014569258" sldId="343"/>
            <ac:spMk id="21509" creationId="{00000000-0000-0000-0000-000000000000}"/>
          </ac:spMkLst>
        </pc:spChg>
      </pc:sldChg>
      <pc:sldChg chg="addSp delSp modSp mod modClrScheme chgLayout">
        <pc:chgData name="GOMEZ, Paula" userId="c93cf399-3ed7-4230-9282-8831e3fe5ae7" providerId="ADAL" clId="{E596473F-597E-43A0-A373-A0A1B5DB164A}" dt="2023-06-08T15:10:05.069" v="304" actId="207"/>
        <pc:sldMkLst>
          <pc:docMk/>
          <pc:sldMk cId="1742317424" sldId="344"/>
        </pc:sldMkLst>
        <pc:spChg chg="add del mod ord">
          <ac:chgData name="GOMEZ, Paula" userId="c93cf399-3ed7-4230-9282-8831e3fe5ae7" providerId="ADAL" clId="{E596473F-597E-43A0-A373-A0A1B5DB164A}" dt="2023-06-08T15:08:26.962" v="287" actId="700"/>
          <ac:spMkLst>
            <pc:docMk/>
            <pc:sldMk cId="1742317424" sldId="344"/>
            <ac:spMk id="2" creationId="{661164FC-BAF2-443D-A885-A35F8167DB9F}"/>
          </ac:spMkLst>
        </pc:spChg>
        <pc:spChg chg="add del mod ord">
          <ac:chgData name="GOMEZ, Paula" userId="c93cf399-3ed7-4230-9282-8831e3fe5ae7" providerId="ADAL" clId="{E596473F-597E-43A0-A373-A0A1B5DB164A}" dt="2023-06-08T15:08:32.607" v="288" actId="478"/>
          <ac:spMkLst>
            <pc:docMk/>
            <pc:sldMk cId="1742317424" sldId="344"/>
            <ac:spMk id="3" creationId="{66C17C24-2673-42D5-A7AE-868B32B305C5}"/>
          </ac:spMkLst>
        </pc:spChg>
        <pc:spChg chg="mod">
          <ac:chgData name="GOMEZ, Paula" userId="c93cf399-3ed7-4230-9282-8831e3fe5ae7" providerId="ADAL" clId="{E596473F-597E-43A0-A373-A0A1B5DB164A}" dt="2023-06-08T15:10:05.069" v="304" actId="207"/>
          <ac:spMkLst>
            <pc:docMk/>
            <pc:sldMk cId="1742317424" sldId="344"/>
            <ac:spMk id="22531" creationId="{00000000-0000-0000-0000-000000000000}"/>
          </ac:spMkLst>
        </pc:spChg>
        <pc:spChg chg="mod ord">
          <ac:chgData name="GOMEZ, Paula" userId="c93cf399-3ed7-4230-9282-8831e3fe5ae7" providerId="ADAL" clId="{E596473F-597E-43A0-A373-A0A1B5DB164A}" dt="2023-06-08T15:08:26.962" v="287" actId="700"/>
          <ac:spMkLst>
            <pc:docMk/>
            <pc:sldMk cId="1742317424" sldId="344"/>
            <ac:spMk id="22534" creationId="{00000000-0000-0000-0000-000000000000}"/>
          </ac:spMkLst>
        </pc:spChg>
      </pc:sldChg>
      <pc:sldChg chg="modSp mod">
        <pc:chgData name="GOMEZ, Paula" userId="c93cf399-3ed7-4230-9282-8831e3fe5ae7" providerId="ADAL" clId="{E596473F-597E-43A0-A373-A0A1B5DB164A}" dt="2023-06-08T15:11:56.673" v="323" actId="1076"/>
        <pc:sldMkLst>
          <pc:docMk/>
          <pc:sldMk cId="1414440565" sldId="348"/>
        </pc:sldMkLst>
        <pc:spChg chg="mod">
          <ac:chgData name="GOMEZ, Paula" userId="c93cf399-3ed7-4230-9282-8831e3fe5ae7" providerId="ADAL" clId="{E596473F-597E-43A0-A373-A0A1B5DB164A}" dt="2023-06-08T15:11:56.673" v="323" actId="1076"/>
          <ac:spMkLst>
            <pc:docMk/>
            <pc:sldMk cId="1414440565" sldId="348"/>
            <ac:spMk id="19458" creationId="{00000000-0000-0000-0000-000000000000}"/>
          </ac:spMkLst>
        </pc:spChg>
      </pc:sldChg>
      <pc:sldChg chg="modSp mod">
        <pc:chgData name="GOMEZ, Paula" userId="c93cf399-3ed7-4230-9282-8831e3fe5ae7" providerId="ADAL" clId="{E596473F-597E-43A0-A373-A0A1B5DB164A}" dt="2023-06-08T14:55:12.829" v="139" actId="255"/>
        <pc:sldMkLst>
          <pc:docMk/>
          <pc:sldMk cId="1431036857" sldId="349"/>
        </pc:sldMkLst>
        <pc:spChg chg="mod">
          <ac:chgData name="GOMEZ, Paula" userId="c93cf399-3ed7-4230-9282-8831e3fe5ae7" providerId="ADAL" clId="{E596473F-597E-43A0-A373-A0A1B5DB164A}" dt="2023-06-08T14:55:12.829" v="139" actId="255"/>
          <ac:spMkLst>
            <pc:docMk/>
            <pc:sldMk cId="1431036857" sldId="349"/>
            <ac:spMk id="2" creationId="{00000000-0000-0000-0000-000000000000}"/>
          </ac:spMkLst>
        </pc:spChg>
      </pc:sldChg>
      <pc:sldChg chg="modSp mod modClrScheme chgLayout">
        <pc:chgData name="GOMEZ, Paula" userId="c93cf399-3ed7-4230-9282-8831e3fe5ae7" providerId="ADAL" clId="{E596473F-597E-43A0-A373-A0A1B5DB164A}" dt="2023-06-08T15:33:17.559" v="343" actId="1076"/>
        <pc:sldMkLst>
          <pc:docMk/>
          <pc:sldMk cId="2013984624" sldId="350"/>
        </pc:sldMkLst>
        <pc:spChg chg="mod ord">
          <ac:chgData name="GOMEZ, Paula" userId="c93cf399-3ed7-4230-9282-8831e3fe5ae7" providerId="ADAL" clId="{E596473F-597E-43A0-A373-A0A1B5DB164A}" dt="2023-06-08T14:55:52.500" v="147" actId="255"/>
          <ac:spMkLst>
            <pc:docMk/>
            <pc:sldMk cId="2013984624" sldId="350"/>
            <ac:spMk id="3" creationId="{00000000-0000-0000-0000-000000000000}"/>
          </ac:spMkLst>
        </pc:spChg>
        <pc:spChg chg="mod ord">
          <ac:chgData name="GOMEZ, Paula" userId="c93cf399-3ed7-4230-9282-8831e3fe5ae7" providerId="ADAL" clId="{E596473F-597E-43A0-A373-A0A1B5DB164A}" dt="2023-06-08T15:33:07.228" v="340" actId="255"/>
          <ac:spMkLst>
            <pc:docMk/>
            <pc:sldMk cId="2013984624" sldId="350"/>
            <ac:spMk id="4" creationId="{00000000-0000-0000-0000-000000000000}"/>
          </ac:spMkLst>
        </pc:spChg>
        <pc:picChg chg="mod">
          <ac:chgData name="GOMEZ, Paula" userId="c93cf399-3ed7-4230-9282-8831e3fe5ae7" providerId="ADAL" clId="{E596473F-597E-43A0-A373-A0A1B5DB164A}" dt="2023-06-08T15:33:17.559" v="343" actId="1076"/>
          <ac:picMkLst>
            <pc:docMk/>
            <pc:sldMk cId="2013984624" sldId="350"/>
            <ac:picMk id="1026" creationId="{00000000-0000-0000-0000-000000000000}"/>
          </ac:picMkLst>
        </pc:picChg>
      </pc:sldChg>
      <pc:sldChg chg="modSp mod modClrScheme chgLayout modNotesTx">
        <pc:chgData name="GOMEZ, Paula" userId="c93cf399-3ed7-4230-9282-8831e3fe5ae7" providerId="ADAL" clId="{E596473F-597E-43A0-A373-A0A1B5DB164A}" dt="2023-06-08T15:35:10.075" v="349" actId="255"/>
        <pc:sldMkLst>
          <pc:docMk/>
          <pc:sldMk cId="3291880147" sldId="351"/>
        </pc:sldMkLst>
        <pc:spChg chg="mod ord">
          <ac:chgData name="GOMEZ, Paula" userId="c93cf399-3ed7-4230-9282-8831e3fe5ae7" providerId="ADAL" clId="{E596473F-597E-43A0-A373-A0A1B5DB164A}" dt="2023-06-08T15:35:10.075" v="349" actId="255"/>
          <ac:spMkLst>
            <pc:docMk/>
            <pc:sldMk cId="3291880147" sldId="351"/>
            <ac:spMk id="5125" creationId="{00000000-0000-0000-0000-000000000000}"/>
          </ac:spMkLst>
        </pc:spChg>
        <pc:spChg chg="mod ord">
          <ac:chgData name="GOMEZ, Paula" userId="c93cf399-3ed7-4230-9282-8831e3fe5ae7" providerId="ADAL" clId="{E596473F-597E-43A0-A373-A0A1B5DB164A}" dt="2023-06-08T14:59:45.125" v="187" actId="14100"/>
          <ac:spMkLst>
            <pc:docMk/>
            <pc:sldMk cId="3291880147" sldId="351"/>
            <ac:spMk id="5126" creationId="{00000000-0000-0000-0000-000000000000}"/>
          </ac:spMkLst>
        </pc:spChg>
      </pc:sldChg>
      <pc:sldChg chg="modSp mod modClrScheme chgLayout">
        <pc:chgData name="GOMEZ, Paula" userId="c93cf399-3ed7-4230-9282-8831e3fe5ae7" providerId="ADAL" clId="{E596473F-597E-43A0-A373-A0A1B5DB164A}" dt="2023-06-08T15:35:56.644" v="353" actId="255"/>
        <pc:sldMkLst>
          <pc:docMk/>
          <pc:sldMk cId="2340323082" sldId="352"/>
        </pc:sldMkLst>
        <pc:spChg chg="mod ord">
          <ac:chgData name="GOMEZ, Paula" userId="c93cf399-3ed7-4230-9282-8831e3fe5ae7" providerId="ADAL" clId="{E596473F-597E-43A0-A373-A0A1B5DB164A}" dt="2023-06-08T15:35:56.644" v="353" actId="255"/>
          <ac:spMkLst>
            <pc:docMk/>
            <pc:sldMk cId="2340323082" sldId="352"/>
            <ac:spMk id="5125" creationId="{00000000-0000-0000-0000-000000000000}"/>
          </ac:spMkLst>
        </pc:spChg>
        <pc:spChg chg="mod ord">
          <ac:chgData name="GOMEZ, Paula" userId="c93cf399-3ed7-4230-9282-8831e3fe5ae7" providerId="ADAL" clId="{E596473F-597E-43A0-A373-A0A1B5DB164A}" dt="2023-06-08T14:58:24.675" v="173" actId="255"/>
          <ac:spMkLst>
            <pc:docMk/>
            <pc:sldMk cId="2340323082" sldId="352"/>
            <ac:spMk id="5126" creationId="{00000000-0000-0000-0000-000000000000}"/>
          </ac:spMkLst>
        </pc:spChg>
      </pc:sldChg>
      <pc:sldChg chg="modSp">
        <pc:chgData name="GOMEZ, Paula" userId="c93cf399-3ed7-4230-9282-8831e3fe5ae7" providerId="ADAL" clId="{E596473F-597E-43A0-A373-A0A1B5DB164A}" dt="2023-06-08T14:52:42.526" v="51"/>
        <pc:sldMkLst>
          <pc:docMk/>
          <pc:sldMk cId="543378065" sldId="353"/>
        </pc:sldMkLst>
        <pc:spChg chg="mod">
          <ac:chgData name="GOMEZ, Paula" userId="c93cf399-3ed7-4230-9282-8831e3fe5ae7" providerId="ADAL" clId="{E596473F-597E-43A0-A373-A0A1B5DB164A}" dt="2023-06-08T14:52:42.526" v="51"/>
          <ac:spMkLst>
            <pc:docMk/>
            <pc:sldMk cId="543378065" sldId="353"/>
            <ac:spMk id="2" creationId="{00000000-0000-0000-0000-000000000000}"/>
          </ac:spMkLst>
        </pc:spChg>
      </pc:sldChg>
      <pc:sldChg chg="modSp mod modClrScheme chgLayout">
        <pc:chgData name="GOMEZ, Paula" userId="c93cf399-3ed7-4230-9282-8831e3fe5ae7" providerId="ADAL" clId="{E596473F-597E-43A0-A373-A0A1B5DB164A}" dt="2023-06-08T15:32:59.656" v="339" actId="14100"/>
        <pc:sldMkLst>
          <pc:docMk/>
          <pc:sldMk cId="3440707610" sldId="354"/>
        </pc:sldMkLst>
        <pc:spChg chg="mod ord">
          <ac:chgData name="GOMEZ, Paula" userId="c93cf399-3ed7-4230-9282-8831e3fe5ae7" providerId="ADAL" clId="{E596473F-597E-43A0-A373-A0A1B5DB164A}" dt="2023-06-08T14:56:15.940" v="153" actId="20577"/>
          <ac:spMkLst>
            <pc:docMk/>
            <pc:sldMk cId="3440707610" sldId="354"/>
            <ac:spMk id="3" creationId="{00000000-0000-0000-0000-000000000000}"/>
          </ac:spMkLst>
        </pc:spChg>
        <pc:spChg chg="mod ord">
          <ac:chgData name="GOMEZ, Paula" userId="c93cf399-3ed7-4230-9282-8831e3fe5ae7" providerId="ADAL" clId="{E596473F-597E-43A0-A373-A0A1B5DB164A}" dt="2023-06-08T15:32:59.656" v="339" actId="14100"/>
          <ac:spMkLst>
            <pc:docMk/>
            <pc:sldMk cId="3440707610" sldId="354"/>
            <ac:spMk id="4" creationId="{00000000-0000-0000-0000-000000000000}"/>
          </ac:spMkLst>
        </pc:spChg>
      </pc:sldChg>
      <pc:sldChg chg="addSp delSp modSp mod modClrScheme chgLayout">
        <pc:chgData name="GOMEZ, Paula" userId="c93cf399-3ed7-4230-9282-8831e3fe5ae7" providerId="ADAL" clId="{E596473F-597E-43A0-A373-A0A1B5DB164A}" dt="2023-06-08T15:59:39.284" v="440" actId="1076"/>
        <pc:sldMkLst>
          <pc:docMk/>
          <pc:sldMk cId="552507365" sldId="355"/>
        </pc:sldMkLst>
        <pc:spChg chg="mod">
          <ac:chgData name="GOMEZ, Paula" userId="c93cf399-3ed7-4230-9282-8831e3fe5ae7" providerId="ADAL" clId="{E596473F-597E-43A0-A373-A0A1B5DB164A}" dt="2023-06-08T15:59:16.475" v="435" actId="1076"/>
          <ac:spMkLst>
            <pc:docMk/>
            <pc:sldMk cId="552507365" sldId="355"/>
            <ac:spMk id="3" creationId="{00000000-0000-0000-0000-000000000000}"/>
          </ac:spMkLst>
        </pc:spChg>
        <pc:spChg chg="mod">
          <ac:chgData name="GOMEZ, Paula" userId="c93cf399-3ed7-4230-9282-8831e3fe5ae7" providerId="ADAL" clId="{E596473F-597E-43A0-A373-A0A1B5DB164A}" dt="2023-06-08T15:35:31.895" v="350" actId="2711"/>
          <ac:spMkLst>
            <pc:docMk/>
            <pc:sldMk cId="552507365" sldId="355"/>
            <ac:spMk id="4" creationId="{00000000-0000-0000-0000-000000000000}"/>
          </ac:spMkLst>
        </pc:spChg>
        <pc:spChg chg="mod ord">
          <ac:chgData name="GOMEZ, Paula" userId="c93cf399-3ed7-4230-9282-8831e3fe5ae7" providerId="ADAL" clId="{E596473F-597E-43A0-A373-A0A1B5DB164A}" dt="2023-06-08T15:59:39.284" v="440" actId="1076"/>
          <ac:spMkLst>
            <pc:docMk/>
            <pc:sldMk cId="552507365" sldId="355"/>
            <ac:spMk id="5" creationId="{56E3FE5C-89F9-B3D9-937E-CD2E61280282}"/>
          </ac:spMkLst>
        </pc:spChg>
        <pc:spChg chg="add del mod ord">
          <ac:chgData name="GOMEZ, Paula" userId="c93cf399-3ed7-4230-9282-8831e3fe5ae7" providerId="ADAL" clId="{E596473F-597E-43A0-A373-A0A1B5DB164A}" dt="2023-06-08T14:59:53.733" v="188" actId="478"/>
          <ac:spMkLst>
            <pc:docMk/>
            <pc:sldMk cId="552507365" sldId="355"/>
            <ac:spMk id="6" creationId="{B3C439C5-E699-4E54-8D79-7FF526C76661}"/>
          </ac:spMkLst>
        </pc:spChg>
        <pc:picChg chg="add del mod">
          <ac:chgData name="GOMEZ, Paula" userId="c93cf399-3ed7-4230-9282-8831e3fe5ae7" providerId="ADAL" clId="{E596473F-597E-43A0-A373-A0A1B5DB164A}" dt="2023-06-08T15:58:36.595" v="422" actId="478"/>
          <ac:picMkLst>
            <pc:docMk/>
            <pc:sldMk cId="552507365" sldId="355"/>
            <ac:picMk id="2" creationId="{00000000-0000-0000-0000-000000000000}"/>
          </ac:picMkLst>
        </pc:picChg>
        <pc:picChg chg="add mod modCrop">
          <ac:chgData name="GOMEZ, Paula" userId="c93cf399-3ed7-4230-9282-8831e3fe5ae7" providerId="ADAL" clId="{E596473F-597E-43A0-A373-A0A1B5DB164A}" dt="2023-06-08T15:59:25.027" v="437" actId="14100"/>
          <ac:picMkLst>
            <pc:docMk/>
            <pc:sldMk cId="552507365" sldId="355"/>
            <ac:picMk id="9" creationId="{0098CE80-9894-4CB1-9D53-02A00A84E900}"/>
          </ac:picMkLst>
        </pc:picChg>
      </pc:sldChg>
      <pc:sldChg chg="modSp mod modClrScheme chgLayout">
        <pc:chgData name="GOMEZ, Paula" userId="c93cf399-3ed7-4230-9282-8831e3fe5ae7" providerId="ADAL" clId="{E596473F-597E-43A0-A373-A0A1B5DB164A}" dt="2023-06-08T15:37:22.205" v="376" actId="20577"/>
        <pc:sldMkLst>
          <pc:docMk/>
          <pc:sldMk cId="3297369992" sldId="356"/>
        </pc:sldMkLst>
        <pc:spChg chg="mod ord">
          <ac:chgData name="GOMEZ, Paula" userId="c93cf399-3ed7-4230-9282-8831e3fe5ae7" providerId="ADAL" clId="{E596473F-597E-43A0-A373-A0A1B5DB164A}" dt="2023-06-08T15:37:22.205" v="376" actId="20577"/>
          <ac:spMkLst>
            <pc:docMk/>
            <pc:sldMk cId="3297369992" sldId="356"/>
            <ac:spMk id="2" creationId="{00000000-0000-0000-0000-000000000000}"/>
          </ac:spMkLst>
        </pc:spChg>
        <pc:spChg chg="mod ord">
          <ac:chgData name="GOMEZ, Paula" userId="c93cf399-3ed7-4230-9282-8831e3fe5ae7" providerId="ADAL" clId="{E596473F-597E-43A0-A373-A0A1B5DB164A}" dt="2023-06-08T15:02:20.792" v="213" actId="14100"/>
          <ac:spMkLst>
            <pc:docMk/>
            <pc:sldMk cId="3297369992" sldId="356"/>
            <ac:spMk id="7" creationId="{00000000-0000-0000-0000-000000000000}"/>
          </ac:spMkLst>
        </pc:spChg>
      </pc:sldChg>
      <pc:sldChg chg="addSp delSp modSp mod modClrScheme chgLayout">
        <pc:chgData name="GOMEZ, Paula" userId="c93cf399-3ed7-4230-9282-8831e3fe5ae7" providerId="ADAL" clId="{E596473F-597E-43A0-A373-A0A1B5DB164A}" dt="2023-06-08T15:58:28.258" v="421" actId="1076"/>
        <pc:sldMkLst>
          <pc:docMk/>
          <pc:sldMk cId="2108802819" sldId="361"/>
        </pc:sldMkLst>
        <pc:spChg chg="add del mod ord">
          <ac:chgData name="GOMEZ, Paula" userId="c93cf399-3ed7-4230-9282-8831e3fe5ae7" providerId="ADAL" clId="{E596473F-597E-43A0-A373-A0A1B5DB164A}" dt="2023-06-08T15:06:11.173" v="264" actId="478"/>
          <ac:spMkLst>
            <pc:docMk/>
            <pc:sldMk cId="2108802819" sldId="361"/>
            <ac:spMk id="2" creationId="{AA1D4746-C309-42BD-8E12-D155BECE1182}"/>
          </ac:spMkLst>
        </pc:spChg>
        <pc:spChg chg="mod">
          <ac:chgData name="GOMEZ, Paula" userId="c93cf399-3ed7-4230-9282-8831e3fe5ae7" providerId="ADAL" clId="{E596473F-597E-43A0-A373-A0A1B5DB164A}" dt="2023-06-08T15:56:03.714" v="415" actId="14100"/>
          <ac:spMkLst>
            <pc:docMk/>
            <pc:sldMk cId="2108802819" sldId="361"/>
            <ac:spMk id="5" creationId="{00000000-0000-0000-0000-000000000000}"/>
          </ac:spMkLst>
        </pc:spChg>
        <pc:spChg chg="mod">
          <ac:chgData name="GOMEZ, Paula" userId="c93cf399-3ed7-4230-9282-8831e3fe5ae7" providerId="ADAL" clId="{E596473F-597E-43A0-A373-A0A1B5DB164A}" dt="2023-06-08T15:06:19.268" v="265" actId="2711"/>
          <ac:spMkLst>
            <pc:docMk/>
            <pc:sldMk cId="2108802819" sldId="361"/>
            <ac:spMk id="146434" creationId="{00000000-0000-0000-0000-000000000000}"/>
          </ac:spMkLst>
        </pc:spChg>
        <pc:picChg chg="add mod modCrop">
          <ac:chgData name="GOMEZ, Paula" userId="c93cf399-3ed7-4230-9282-8831e3fe5ae7" providerId="ADAL" clId="{E596473F-597E-43A0-A373-A0A1B5DB164A}" dt="2023-06-08T15:58:28.258" v="421" actId="1076"/>
          <ac:picMkLst>
            <pc:docMk/>
            <pc:sldMk cId="2108802819" sldId="361"/>
            <ac:picMk id="4" creationId="{30811965-B513-4C30-A07C-10583A240945}"/>
          </ac:picMkLst>
        </pc:picChg>
        <pc:picChg chg="del">
          <ac:chgData name="GOMEZ, Paula" userId="c93cf399-3ed7-4230-9282-8831e3fe5ae7" providerId="ADAL" clId="{E596473F-597E-43A0-A373-A0A1B5DB164A}" dt="2023-06-08T15:55:37.473" v="407" actId="478"/>
          <ac:picMkLst>
            <pc:docMk/>
            <pc:sldMk cId="2108802819" sldId="361"/>
            <ac:picMk id="6" creationId="{00000000-0000-0000-0000-000000000000}"/>
          </ac:picMkLst>
        </pc:picChg>
      </pc:sldChg>
      <pc:sldChg chg="addSp delSp modSp mod modClrScheme chgLayout">
        <pc:chgData name="GOMEZ, Paula" userId="c93cf399-3ed7-4230-9282-8831e3fe5ae7" providerId="ADAL" clId="{E596473F-597E-43A0-A373-A0A1B5DB164A}" dt="2023-06-08T15:38:50.177" v="387" actId="2711"/>
        <pc:sldMkLst>
          <pc:docMk/>
          <pc:sldMk cId="3706046624" sldId="364"/>
        </pc:sldMkLst>
        <pc:spChg chg="mod ord">
          <ac:chgData name="GOMEZ, Paula" userId="c93cf399-3ed7-4230-9282-8831e3fe5ae7" providerId="ADAL" clId="{E596473F-597E-43A0-A373-A0A1B5DB164A}" dt="2023-06-08T15:38:22.374" v="383" actId="1076"/>
          <ac:spMkLst>
            <pc:docMk/>
            <pc:sldMk cId="3706046624" sldId="364"/>
            <ac:spMk id="2" creationId="{00000000-0000-0000-0000-000000000000}"/>
          </ac:spMkLst>
        </pc:spChg>
        <pc:spChg chg="add del mod ord">
          <ac:chgData name="GOMEZ, Paula" userId="c93cf399-3ed7-4230-9282-8831e3fe5ae7" providerId="ADAL" clId="{E596473F-597E-43A0-A373-A0A1B5DB164A}" dt="2023-06-08T15:04:15.098" v="236" actId="478"/>
          <ac:spMkLst>
            <pc:docMk/>
            <pc:sldMk cId="3706046624" sldId="364"/>
            <ac:spMk id="3" creationId="{FC0C5D43-7154-444D-9688-71203F37258C}"/>
          </ac:spMkLst>
        </pc:spChg>
        <pc:spChg chg="mod">
          <ac:chgData name="GOMEZ, Paula" userId="c93cf399-3ed7-4230-9282-8831e3fe5ae7" providerId="ADAL" clId="{E596473F-597E-43A0-A373-A0A1B5DB164A}" dt="2023-06-08T15:38:50.177" v="387" actId="2711"/>
          <ac:spMkLst>
            <pc:docMk/>
            <pc:sldMk cId="3706046624" sldId="364"/>
            <ac:spMk id="6" creationId="{00000000-0000-0000-0000-000000000000}"/>
          </ac:spMkLst>
        </pc:spChg>
      </pc:sldChg>
      <pc:sldChg chg="addSp delSp modSp mod modClrScheme chgLayout">
        <pc:chgData name="GOMEZ, Paula" userId="c93cf399-3ed7-4230-9282-8831e3fe5ae7" providerId="ADAL" clId="{E596473F-597E-43A0-A373-A0A1B5DB164A}" dt="2023-06-08T15:38:40.894" v="386" actId="2711"/>
        <pc:sldMkLst>
          <pc:docMk/>
          <pc:sldMk cId="776683002" sldId="365"/>
        </pc:sldMkLst>
        <pc:spChg chg="add del mod ord">
          <ac:chgData name="GOMEZ, Paula" userId="c93cf399-3ed7-4230-9282-8831e3fe5ae7" providerId="ADAL" clId="{E596473F-597E-43A0-A373-A0A1B5DB164A}" dt="2023-06-08T15:04:56.372" v="247" actId="478"/>
          <ac:spMkLst>
            <pc:docMk/>
            <pc:sldMk cId="776683002" sldId="365"/>
            <ac:spMk id="2" creationId="{DB13798B-792D-41A7-9FF7-16D7BC6D719E}"/>
          </ac:spMkLst>
        </pc:spChg>
        <pc:spChg chg="mod">
          <ac:chgData name="GOMEZ, Paula" userId="c93cf399-3ed7-4230-9282-8831e3fe5ae7" providerId="ADAL" clId="{E596473F-597E-43A0-A373-A0A1B5DB164A}" dt="2023-06-08T15:38:40.894" v="386" actId="2711"/>
          <ac:spMkLst>
            <pc:docMk/>
            <pc:sldMk cId="776683002" sldId="365"/>
            <ac:spMk id="5" creationId="{00000000-0000-0000-0000-000000000000}"/>
          </ac:spMkLst>
        </pc:spChg>
        <pc:spChg chg="mod">
          <ac:chgData name="GOMEZ, Paula" userId="c93cf399-3ed7-4230-9282-8831e3fe5ae7" providerId="ADAL" clId="{E596473F-597E-43A0-A373-A0A1B5DB164A}" dt="2023-06-08T15:38:35.679" v="385" actId="14100"/>
          <ac:spMkLst>
            <pc:docMk/>
            <pc:sldMk cId="776683002" sldId="365"/>
            <ac:spMk id="146434" creationId="{00000000-0000-0000-0000-000000000000}"/>
          </ac:spMkLst>
        </pc:spChg>
      </pc:sldChg>
      <pc:sldChg chg="addSp delSp modSp mod modClrScheme chgLayout">
        <pc:chgData name="GOMEZ, Paula" userId="c93cf399-3ed7-4230-9282-8831e3fe5ae7" providerId="ADAL" clId="{E596473F-597E-43A0-A373-A0A1B5DB164A}" dt="2023-06-08T15:05:45.724" v="259" actId="14100"/>
        <pc:sldMkLst>
          <pc:docMk/>
          <pc:sldMk cId="137567447" sldId="366"/>
        </pc:sldMkLst>
        <pc:spChg chg="add del mod ord">
          <ac:chgData name="GOMEZ, Paula" userId="c93cf399-3ed7-4230-9282-8831e3fe5ae7" providerId="ADAL" clId="{E596473F-597E-43A0-A373-A0A1B5DB164A}" dt="2023-06-08T15:05:27.742" v="255" actId="478"/>
          <ac:spMkLst>
            <pc:docMk/>
            <pc:sldMk cId="137567447" sldId="366"/>
            <ac:spMk id="2" creationId="{FCB64306-57B7-48D6-AD18-0BED59BC308B}"/>
          </ac:spMkLst>
        </pc:spChg>
        <pc:spChg chg="mod">
          <ac:chgData name="GOMEZ, Paula" userId="c93cf399-3ed7-4230-9282-8831e3fe5ae7" providerId="ADAL" clId="{E596473F-597E-43A0-A373-A0A1B5DB164A}" dt="2023-06-08T15:05:45.724" v="259" actId="14100"/>
          <ac:spMkLst>
            <pc:docMk/>
            <pc:sldMk cId="137567447" sldId="366"/>
            <ac:spMk id="5" creationId="{00000000-0000-0000-0000-000000000000}"/>
          </ac:spMkLst>
        </pc:spChg>
        <pc:spChg chg="mod">
          <ac:chgData name="GOMEZ, Paula" userId="c93cf399-3ed7-4230-9282-8831e3fe5ae7" providerId="ADAL" clId="{E596473F-597E-43A0-A373-A0A1B5DB164A}" dt="2023-06-08T15:05:24.062" v="254" actId="2711"/>
          <ac:spMkLst>
            <pc:docMk/>
            <pc:sldMk cId="137567447" sldId="366"/>
            <ac:spMk id="146434" creationId="{00000000-0000-0000-0000-000000000000}"/>
          </ac:spMkLst>
        </pc:spChg>
      </pc:sldChg>
      <pc:sldChg chg="modSp mod modClrScheme chgLayout">
        <pc:chgData name="GOMEZ, Paula" userId="c93cf399-3ed7-4230-9282-8831e3fe5ae7" providerId="ADAL" clId="{E596473F-597E-43A0-A373-A0A1B5DB164A}" dt="2023-06-08T15:37:46.198" v="378" actId="2711"/>
        <pc:sldMkLst>
          <pc:docMk/>
          <pc:sldMk cId="2180104935" sldId="367"/>
        </pc:sldMkLst>
        <pc:spChg chg="mod ord">
          <ac:chgData name="GOMEZ, Paula" userId="c93cf399-3ed7-4230-9282-8831e3fe5ae7" providerId="ADAL" clId="{E596473F-597E-43A0-A373-A0A1B5DB164A}" dt="2023-06-08T15:37:46.198" v="378" actId="2711"/>
          <ac:spMkLst>
            <pc:docMk/>
            <pc:sldMk cId="2180104935" sldId="367"/>
            <ac:spMk id="18436" creationId="{00000000-0000-0000-0000-000000000000}"/>
          </ac:spMkLst>
        </pc:spChg>
        <pc:spChg chg="mod ord">
          <ac:chgData name="GOMEZ, Paula" userId="c93cf399-3ed7-4230-9282-8831e3fe5ae7" providerId="ADAL" clId="{E596473F-597E-43A0-A373-A0A1B5DB164A}" dt="2023-06-08T15:03:05.160" v="222" actId="14100"/>
          <ac:spMkLst>
            <pc:docMk/>
            <pc:sldMk cId="2180104935" sldId="367"/>
            <ac:spMk id="18437" creationId="{00000000-0000-0000-0000-000000000000}"/>
          </ac:spMkLst>
        </pc:spChg>
      </pc:sldChg>
      <pc:sldChg chg="modSp mod modClrScheme chgLayout">
        <pc:chgData name="GOMEZ, Paula" userId="c93cf399-3ed7-4230-9282-8831e3fe5ae7" providerId="ADAL" clId="{E596473F-597E-43A0-A373-A0A1B5DB164A}" dt="2023-06-08T15:38:00.228" v="380" actId="14100"/>
        <pc:sldMkLst>
          <pc:docMk/>
          <pc:sldMk cId="2978788080" sldId="368"/>
        </pc:sldMkLst>
        <pc:spChg chg="mod ord">
          <ac:chgData name="GOMEZ, Paula" userId="c93cf399-3ed7-4230-9282-8831e3fe5ae7" providerId="ADAL" clId="{E596473F-597E-43A0-A373-A0A1B5DB164A}" dt="2023-06-08T15:37:55.972" v="379" actId="2711"/>
          <ac:spMkLst>
            <pc:docMk/>
            <pc:sldMk cId="2978788080" sldId="368"/>
            <ac:spMk id="2" creationId="{00000000-0000-0000-0000-000000000000}"/>
          </ac:spMkLst>
        </pc:spChg>
        <pc:spChg chg="mod ord">
          <ac:chgData name="GOMEZ, Paula" userId="c93cf399-3ed7-4230-9282-8831e3fe5ae7" providerId="ADAL" clId="{E596473F-597E-43A0-A373-A0A1B5DB164A}" dt="2023-06-08T15:38:00.228" v="380" actId="14100"/>
          <ac:spMkLst>
            <pc:docMk/>
            <pc:sldMk cId="2978788080" sldId="368"/>
            <ac:spMk id="3" creationId="{00000000-0000-0000-0000-000000000000}"/>
          </ac:spMkLst>
        </pc:spChg>
      </pc:sldChg>
      <pc:sldChg chg="modSp mod modClrScheme chgLayout">
        <pc:chgData name="GOMEZ, Paula" userId="c93cf399-3ed7-4230-9282-8831e3fe5ae7" providerId="ADAL" clId="{E596473F-597E-43A0-A373-A0A1B5DB164A}" dt="2023-06-08T15:09:24.249" v="298" actId="255"/>
        <pc:sldMkLst>
          <pc:docMk/>
          <pc:sldMk cId="684146915" sldId="369"/>
        </pc:sldMkLst>
        <pc:spChg chg="mod ord">
          <ac:chgData name="GOMEZ, Paula" userId="c93cf399-3ed7-4230-9282-8831e3fe5ae7" providerId="ADAL" clId="{E596473F-597E-43A0-A373-A0A1B5DB164A}" dt="2023-06-08T15:09:10.225" v="294" actId="255"/>
          <ac:spMkLst>
            <pc:docMk/>
            <pc:sldMk cId="684146915" sldId="369"/>
            <ac:spMk id="12292" creationId="{00000000-0000-0000-0000-000000000000}"/>
          </ac:spMkLst>
        </pc:spChg>
        <pc:spChg chg="mod ord">
          <ac:chgData name="GOMEZ, Paula" userId="c93cf399-3ed7-4230-9282-8831e3fe5ae7" providerId="ADAL" clId="{E596473F-597E-43A0-A373-A0A1B5DB164A}" dt="2023-06-08T15:09:24.249" v="298" actId="255"/>
          <ac:spMkLst>
            <pc:docMk/>
            <pc:sldMk cId="684146915" sldId="369"/>
            <ac:spMk id="12293" creationId="{00000000-0000-0000-0000-000000000000}"/>
          </ac:spMkLst>
        </pc:spChg>
      </pc:sldChg>
      <pc:sldChg chg="addSp delSp modSp mod modClrScheme chgLayout">
        <pc:chgData name="GOMEZ, Paula" userId="c93cf399-3ed7-4230-9282-8831e3fe5ae7" providerId="ADAL" clId="{E596473F-597E-43A0-A373-A0A1B5DB164A}" dt="2023-06-08T15:36:10.292" v="354" actId="1076"/>
        <pc:sldMkLst>
          <pc:docMk/>
          <pc:sldMk cId="3513397689" sldId="370"/>
        </pc:sldMkLst>
        <pc:spChg chg="mod ord">
          <ac:chgData name="GOMEZ, Paula" userId="c93cf399-3ed7-4230-9282-8831e3fe5ae7" providerId="ADAL" clId="{E596473F-597E-43A0-A373-A0A1B5DB164A}" dt="2023-06-08T15:36:10.292" v="354" actId="1076"/>
          <ac:spMkLst>
            <pc:docMk/>
            <pc:sldMk cId="3513397689" sldId="370"/>
            <ac:spMk id="2" creationId="{00000000-0000-0000-0000-000000000000}"/>
          </ac:spMkLst>
        </pc:spChg>
        <pc:spChg chg="add del mod ord">
          <ac:chgData name="GOMEZ, Paula" userId="c93cf399-3ed7-4230-9282-8831e3fe5ae7" providerId="ADAL" clId="{E596473F-597E-43A0-A373-A0A1B5DB164A}" dt="2023-06-08T15:00:43.731" v="194" actId="700"/>
          <ac:spMkLst>
            <pc:docMk/>
            <pc:sldMk cId="3513397689" sldId="370"/>
            <ac:spMk id="3" creationId="{BA0EA03B-D562-4230-B0EB-C3BE2C5D168E}"/>
          </ac:spMkLst>
        </pc:spChg>
        <pc:spChg chg="add del mod ord">
          <ac:chgData name="GOMEZ, Paula" userId="c93cf399-3ed7-4230-9282-8831e3fe5ae7" providerId="ADAL" clId="{E596473F-597E-43A0-A373-A0A1B5DB164A}" dt="2023-06-08T15:00:54.371" v="195" actId="478"/>
          <ac:spMkLst>
            <pc:docMk/>
            <pc:sldMk cId="3513397689" sldId="370"/>
            <ac:spMk id="4" creationId="{181313BD-20F0-4048-82FB-F10565DEFEBB}"/>
          </ac:spMkLst>
        </pc:spChg>
      </pc:sldChg>
      <pc:sldChg chg="modSp mod">
        <pc:chgData name="GOMEZ, Paula" userId="c93cf399-3ed7-4230-9282-8831e3fe5ae7" providerId="ADAL" clId="{E596473F-597E-43A0-A373-A0A1B5DB164A}" dt="2023-06-08T15:08:07.662" v="285" actId="1076"/>
        <pc:sldMkLst>
          <pc:docMk/>
          <pc:sldMk cId="4183580490" sldId="371"/>
        </pc:sldMkLst>
        <pc:spChg chg="mod">
          <ac:chgData name="GOMEZ, Paula" userId="c93cf399-3ed7-4230-9282-8831e3fe5ae7" providerId="ADAL" clId="{E596473F-597E-43A0-A373-A0A1B5DB164A}" dt="2023-06-08T15:08:07.662" v="285" actId="1076"/>
          <ac:spMkLst>
            <pc:docMk/>
            <pc:sldMk cId="4183580490" sldId="371"/>
            <ac:spMk id="2" creationId="{00000000-0000-0000-0000-000000000000}"/>
          </ac:spMkLst>
        </pc:spChg>
      </pc:sldChg>
      <pc:sldChg chg="modSp mod">
        <pc:chgData name="GOMEZ, Paula" userId="c93cf399-3ed7-4230-9282-8831e3fe5ae7" providerId="ADAL" clId="{E596473F-597E-43A0-A373-A0A1B5DB164A}" dt="2023-06-08T15:10:37.312" v="310" actId="1076"/>
        <pc:sldMkLst>
          <pc:docMk/>
          <pc:sldMk cId="1201434515" sldId="372"/>
        </pc:sldMkLst>
        <pc:spChg chg="mod">
          <ac:chgData name="GOMEZ, Paula" userId="c93cf399-3ed7-4230-9282-8831e3fe5ae7" providerId="ADAL" clId="{E596473F-597E-43A0-A373-A0A1B5DB164A}" dt="2023-06-08T15:10:37.312" v="310" actId="1076"/>
          <ac:spMkLst>
            <pc:docMk/>
            <pc:sldMk cId="1201434515" sldId="372"/>
            <ac:spMk id="2" creationId="{00000000-0000-0000-0000-000000000000}"/>
          </ac:spMkLst>
        </pc:spChg>
      </pc:sldChg>
      <pc:sldChg chg="modSp">
        <pc:chgData name="GOMEZ, Paula" userId="c93cf399-3ed7-4230-9282-8831e3fe5ae7" providerId="ADAL" clId="{E596473F-597E-43A0-A373-A0A1B5DB164A}" dt="2023-06-08T14:52:42.526" v="51"/>
        <pc:sldMkLst>
          <pc:docMk/>
          <pc:sldMk cId="258794046" sldId="373"/>
        </pc:sldMkLst>
        <pc:spChg chg="mod">
          <ac:chgData name="GOMEZ, Paula" userId="c93cf399-3ed7-4230-9282-8831e3fe5ae7" providerId="ADAL" clId="{E596473F-597E-43A0-A373-A0A1B5DB164A}" dt="2023-06-08T14:52:42.526" v="51"/>
          <ac:spMkLst>
            <pc:docMk/>
            <pc:sldMk cId="258794046" sldId="373"/>
            <ac:spMk id="2" creationId="{00000000-0000-0000-0000-000000000000}"/>
          </ac:spMkLst>
        </pc:spChg>
      </pc:sldChg>
      <pc:sldChg chg="addSp delSp modSp mod modClrScheme chgLayout">
        <pc:chgData name="GOMEZ, Paula" userId="c93cf399-3ed7-4230-9282-8831e3fe5ae7" providerId="ADAL" clId="{E596473F-597E-43A0-A373-A0A1B5DB164A}" dt="2023-06-08T14:53:13.806" v="62" actId="255"/>
        <pc:sldMkLst>
          <pc:docMk/>
          <pc:sldMk cId="1366795339" sldId="479"/>
        </pc:sldMkLst>
        <pc:spChg chg="add del mod ord">
          <ac:chgData name="GOMEZ, Paula" userId="c93cf399-3ed7-4230-9282-8831e3fe5ae7" providerId="ADAL" clId="{E596473F-597E-43A0-A373-A0A1B5DB164A}" dt="2023-06-08T14:53:07.367" v="60" actId="478"/>
          <ac:spMkLst>
            <pc:docMk/>
            <pc:sldMk cId="1366795339" sldId="479"/>
            <ac:spMk id="2" creationId="{56C29A79-1944-4C45-BEC6-A107362D6677}"/>
          </ac:spMkLst>
        </pc:spChg>
        <pc:spChg chg="mod ord">
          <ac:chgData name="GOMEZ, Paula" userId="c93cf399-3ed7-4230-9282-8831e3fe5ae7" providerId="ADAL" clId="{E596473F-597E-43A0-A373-A0A1B5DB164A}" dt="2023-06-08T14:53:13.806" v="62" actId="255"/>
          <ac:spMkLst>
            <pc:docMk/>
            <pc:sldMk cId="1366795339" sldId="479"/>
            <ac:spMk id="4" creationId="{553E039C-57F7-A2A0-C4C6-A56EF995440E}"/>
          </ac:spMkLst>
        </pc:spChg>
      </pc:sldChg>
      <pc:sldChg chg="modSp mod modClrScheme chgLayout">
        <pc:chgData name="GOMEZ, Paula" userId="c93cf399-3ed7-4230-9282-8831e3fe5ae7" providerId="ADAL" clId="{E596473F-597E-43A0-A373-A0A1B5DB164A}" dt="2023-06-08T15:31:30.769" v="329" actId="27636"/>
        <pc:sldMkLst>
          <pc:docMk/>
          <pc:sldMk cId="2738509084" sldId="480"/>
        </pc:sldMkLst>
        <pc:spChg chg="mod ord">
          <ac:chgData name="GOMEZ, Paula" userId="c93cf399-3ed7-4230-9282-8831e3fe5ae7" providerId="ADAL" clId="{E596473F-597E-43A0-A373-A0A1B5DB164A}" dt="2023-06-08T15:31:30.769" v="329" actId="27636"/>
          <ac:spMkLst>
            <pc:docMk/>
            <pc:sldMk cId="2738509084" sldId="480"/>
            <ac:spMk id="360" creationId="{00000000-0000-0000-0000-000000000000}"/>
          </ac:spMkLst>
        </pc:spChg>
      </pc:sldChg>
      <pc:sldChg chg="addSp delSp modSp mod modClrScheme chgLayout">
        <pc:chgData name="GOMEZ, Paula" userId="c93cf399-3ed7-4230-9282-8831e3fe5ae7" providerId="ADAL" clId="{E596473F-597E-43A0-A373-A0A1B5DB164A}" dt="2023-06-08T14:54:37.709" v="130" actId="14100"/>
        <pc:sldMkLst>
          <pc:docMk/>
          <pc:sldMk cId="2774889401" sldId="481"/>
        </pc:sldMkLst>
        <pc:spChg chg="mod ord">
          <ac:chgData name="GOMEZ, Paula" userId="c93cf399-3ed7-4230-9282-8831e3fe5ae7" providerId="ADAL" clId="{E596473F-597E-43A0-A373-A0A1B5DB164A}" dt="2023-06-08T14:53:39.580" v="69" actId="255"/>
          <ac:spMkLst>
            <pc:docMk/>
            <pc:sldMk cId="2774889401" sldId="481"/>
            <ac:spMk id="2" creationId="{92D61A61-A7EF-0CD2-D7AD-ABE36105C7E0}"/>
          </ac:spMkLst>
        </pc:spChg>
        <pc:spChg chg="add del mod ord">
          <ac:chgData name="GOMEZ, Paula" userId="c93cf399-3ed7-4230-9282-8831e3fe5ae7" providerId="ADAL" clId="{E596473F-597E-43A0-A373-A0A1B5DB164A}" dt="2023-06-08T14:53:42.205" v="70" actId="478"/>
          <ac:spMkLst>
            <pc:docMk/>
            <pc:sldMk cId="2774889401" sldId="481"/>
            <ac:spMk id="3" creationId="{3EE5B4D9-247C-4F8E-B3D6-B1F0363CC39F}"/>
          </ac:spMkLst>
        </pc:spChg>
        <pc:spChg chg="mod">
          <ac:chgData name="GOMEZ, Paula" userId="c93cf399-3ed7-4230-9282-8831e3fe5ae7" providerId="ADAL" clId="{E596473F-597E-43A0-A373-A0A1B5DB164A}" dt="2023-06-08T14:54:37.709" v="130" actId="14100"/>
          <ac:spMkLst>
            <pc:docMk/>
            <pc:sldMk cId="2774889401" sldId="481"/>
            <ac:spMk id="5" creationId="{00000000-0000-0000-0000-000000000000}"/>
          </ac:spMkLst>
        </pc:spChg>
      </pc:sldChg>
      <pc:sldChg chg="modSp mod modClrScheme chgLayout">
        <pc:chgData name="GOMEZ, Paula" userId="c93cf399-3ed7-4230-9282-8831e3fe5ae7" providerId="ADAL" clId="{E596473F-597E-43A0-A373-A0A1B5DB164A}" dt="2023-06-08T15:31:59.343" v="331" actId="1076"/>
        <pc:sldMkLst>
          <pc:docMk/>
          <pc:sldMk cId="3146296106" sldId="482"/>
        </pc:sldMkLst>
        <pc:spChg chg="mod">
          <ac:chgData name="GOMEZ, Paula" userId="c93cf399-3ed7-4230-9282-8831e3fe5ae7" providerId="ADAL" clId="{E596473F-597E-43A0-A373-A0A1B5DB164A}" dt="2023-06-08T15:31:59.343" v="331" actId="1076"/>
          <ac:spMkLst>
            <pc:docMk/>
            <pc:sldMk cId="3146296106" sldId="482"/>
            <ac:spMk id="2" creationId="{F4AC6572-E4F5-A6E6-65ED-87D7CDB0CADA}"/>
          </ac:spMkLst>
        </pc:spChg>
        <pc:spChg chg="mod ord">
          <ac:chgData name="GOMEZ, Paula" userId="c93cf399-3ed7-4230-9282-8831e3fe5ae7" providerId="ADAL" clId="{E596473F-597E-43A0-A373-A0A1B5DB164A}" dt="2023-06-08T14:55:00.749" v="137" actId="1076"/>
          <ac:spMkLst>
            <pc:docMk/>
            <pc:sldMk cId="3146296106" sldId="482"/>
            <ac:spMk id="370" creationId="{00000000-0000-0000-0000-000000000000}"/>
          </ac:spMkLst>
        </pc:spChg>
      </pc:sldChg>
      <pc:sldChg chg="addSp delSp modSp add mod">
        <pc:chgData name="GOMEZ, Paula" userId="c93cf399-3ed7-4230-9282-8831e3fe5ae7" providerId="ADAL" clId="{E596473F-597E-43A0-A373-A0A1B5DB164A}" dt="2023-06-08T16:08:04.201" v="969" actId="113"/>
        <pc:sldMkLst>
          <pc:docMk/>
          <pc:sldMk cId="2508803434" sldId="484"/>
        </pc:sldMkLst>
        <pc:graphicFrameChg chg="add mod modGraphic">
          <ac:chgData name="GOMEZ, Paula" userId="c93cf399-3ed7-4230-9282-8831e3fe5ae7" providerId="ADAL" clId="{E596473F-597E-43A0-A373-A0A1B5DB164A}" dt="2023-06-08T16:08:04.201" v="969" actId="113"/>
          <ac:graphicFrameMkLst>
            <pc:docMk/>
            <pc:sldMk cId="2508803434" sldId="484"/>
            <ac:graphicFrameMk id="2" creationId="{CEA884FB-7FB7-4132-8914-5A07A10FB29A}"/>
          </ac:graphicFrameMkLst>
        </pc:graphicFrameChg>
        <pc:picChg chg="del">
          <ac:chgData name="GOMEZ, Paula" userId="c93cf399-3ed7-4230-9282-8831e3fe5ae7" providerId="ADAL" clId="{E596473F-597E-43A0-A373-A0A1B5DB164A}" dt="2023-06-08T16:01:30.010" v="442" actId="478"/>
          <ac:picMkLst>
            <pc:docMk/>
            <pc:sldMk cId="2508803434" sldId="484"/>
            <ac:picMk id="3" creationId="{00000000-0000-0000-0000-000000000000}"/>
          </ac:picMkLst>
        </pc:picChg>
      </pc:sldChg>
      <pc:sldMasterChg chg="del delSldLayout">
        <pc:chgData name="GOMEZ, Paula" userId="c93cf399-3ed7-4230-9282-8831e3fe5ae7" providerId="ADAL" clId="{E596473F-597E-43A0-A373-A0A1B5DB164A}" dt="2023-06-08T14:49:08.155" v="24" actId="2696"/>
        <pc:sldMasterMkLst>
          <pc:docMk/>
          <pc:sldMasterMk cId="19352866" sldId="2147483761"/>
        </pc:sldMasterMkLst>
        <pc:sldLayoutChg chg="del">
          <pc:chgData name="GOMEZ, Paula" userId="c93cf399-3ed7-4230-9282-8831e3fe5ae7" providerId="ADAL" clId="{E596473F-597E-43A0-A373-A0A1B5DB164A}" dt="2023-06-08T14:49:08.127" v="13" actId="2696"/>
          <pc:sldLayoutMkLst>
            <pc:docMk/>
            <pc:sldMasterMk cId="19352866" sldId="2147483761"/>
            <pc:sldLayoutMk cId="2992809033" sldId="2147483763"/>
          </pc:sldLayoutMkLst>
        </pc:sldLayoutChg>
        <pc:sldLayoutChg chg="del">
          <pc:chgData name="GOMEZ, Paula" userId="c93cf399-3ed7-4230-9282-8831e3fe5ae7" providerId="ADAL" clId="{E596473F-597E-43A0-A373-A0A1B5DB164A}" dt="2023-06-08T14:49:08.133" v="15" actId="2696"/>
          <pc:sldLayoutMkLst>
            <pc:docMk/>
            <pc:sldMasterMk cId="19352866" sldId="2147483761"/>
            <pc:sldLayoutMk cId="3724336043" sldId="2147483764"/>
          </pc:sldLayoutMkLst>
        </pc:sldLayoutChg>
        <pc:sldLayoutChg chg="del">
          <pc:chgData name="GOMEZ, Paula" userId="c93cf399-3ed7-4230-9282-8831e3fe5ae7" providerId="ADAL" clId="{E596473F-597E-43A0-A373-A0A1B5DB164A}" dt="2023-06-08T14:49:08.135" v="16" actId="2696"/>
          <pc:sldLayoutMkLst>
            <pc:docMk/>
            <pc:sldMasterMk cId="19352866" sldId="2147483761"/>
            <pc:sldLayoutMk cId="2618931763" sldId="2147483765"/>
          </pc:sldLayoutMkLst>
        </pc:sldLayoutChg>
        <pc:sldLayoutChg chg="del">
          <pc:chgData name="GOMEZ, Paula" userId="c93cf399-3ed7-4230-9282-8831e3fe5ae7" providerId="ADAL" clId="{E596473F-597E-43A0-A373-A0A1B5DB164A}" dt="2023-06-08T14:49:08.138" v="17" actId="2696"/>
          <pc:sldLayoutMkLst>
            <pc:docMk/>
            <pc:sldMasterMk cId="19352866" sldId="2147483761"/>
            <pc:sldLayoutMk cId="3736837534" sldId="2147483766"/>
          </pc:sldLayoutMkLst>
        </pc:sldLayoutChg>
        <pc:sldLayoutChg chg="del">
          <pc:chgData name="GOMEZ, Paula" userId="c93cf399-3ed7-4230-9282-8831e3fe5ae7" providerId="ADAL" clId="{E596473F-597E-43A0-A373-A0A1B5DB164A}" dt="2023-06-08T14:49:08.140" v="18" actId="2696"/>
          <pc:sldLayoutMkLst>
            <pc:docMk/>
            <pc:sldMasterMk cId="19352866" sldId="2147483761"/>
            <pc:sldLayoutMk cId="1063752375" sldId="2147483767"/>
          </pc:sldLayoutMkLst>
        </pc:sldLayoutChg>
        <pc:sldLayoutChg chg="del">
          <pc:chgData name="GOMEZ, Paula" userId="c93cf399-3ed7-4230-9282-8831e3fe5ae7" providerId="ADAL" clId="{E596473F-597E-43A0-A373-A0A1B5DB164A}" dt="2023-06-08T14:49:08.143" v="19" actId="2696"/>
          <pc:sldLayoutMkLst>
            <pc:docMk/>
            <pc:sldMasterMk cId="19352866" sldId="2147483761"/>
            <pc:sldLayoutMk cId="126808772" sldId="2147483768"/>
          </pc:sldLayoutMkLst>
        </pc:sldLayoutChg>
        <pc:sldLayoutChg chg="del">
          <pc:chgData name="GOMEZ, Paula" userId="c93cf399-3ed7-4230-9282-8831e3fe5ae7" providerId="ADAL" clId="{E596473F-597E-43A0-A373-A0A1B5DB164A}" dt="2023-06-08T14:49:08.146" v="20" actId="2696"/>
          <pc:sldLayoutMkLst>
            <pc:docMk/>
            <pc:sldMasterMk cId="19352866" sldId="2147483761"/>
            <pc:sldLayoutMk cId="3625509648" sldId="2147483769"/>
          </pc:sldLayoutMkLst>
        </pc:sldLayoutChg>
        <pc:sldLayoutChg chg="del">
          <pc:chgData name="GOMEZ, Paula" userId="c93cf399-3ed7-4230-9282-8831e3fe5ae7" providerId="ADAL" clId="{E596473F-597E-43A0-A373-A0A1B5DB164A}" dt="2023-06-08T14:49:08.148" v="21" actId="2696"/>
          <pc:sldLayoutMkLst>
            <pc:docMk/>
            <pc:sldMasterMk cId="19352866" sldId="2147483761"/>
            <pc:sldLayoutMk cId="2598386979" sldId="2147483770"/>
          </pc:sldLayoutMkLst>
        </pc:sldLayoutChg>
        <pc:sldLayoutChg chg="del">
          <pc:chgData name="GOMEZ, Paula" userId="c93cf399-3ed7-4230-9282-8831e3fe5ae7" providerId="ADAL" clId="{E596473F-597E-43A0-A373-A0A1B5DB164A}" dt="2023-06-08T14:49:08.149" v="22" actId="2696"/>
          <pc:sldLayoutMkLst>
            <pc:docMk/>
            <pc:sldMasterMk cId="19352866" sldId="2147483761"/>
            <pc:sldLayoutMk cId="4018426610" sldId="2147483771"/>
          </pc:sldLayoutMkLst>
        </pc:sldLayoutChg>
        <pc:sldLayoutChg chg="del">
          <pc:chgData name="GOMEZ, Paula" userId="c93cf399-3ed7-4230-9282-8831e3fe5ae7" providerId="ADAL" clId="{E596473F-597E-43A0-A373-A0A1B5DB164A}" dt="2023-06-08T14:49:08.120" v="11" actId="2696"/>
          <pc:sldLayoutMkLst>
            <pc:docMk/>
            <pc:sldMasterMk cId="19352866" sldId="2147483761"/>
            <pc:sldLayoutMk cId="1828371406" sldId="2147483782"/>
          </pc:sldLayoutMkLst>
        </pc:sldLayoutChg>
        <pc:sldLayoutChg chg="del">
          <pc:chgData name="GOMEZ, Paula" userId="c93cf399-3ed7-4230-9282-8831e3fe5ae7" providerId="ADAL" clId="{E596473F-597E-43A0-A373-A0A1B5DB164A}" dt="2023-06-08T14:49:08.124" v="12" actId="2696"/>
          <pc:sldLayoutMkLst>
            <pc:docMk/>
            <pc:sldMasterMk cId="19352866" sldId="2147483761"/>
            <pc:sldLayoutMk cId="681889584" sldId="2147483783"/>
          </pc:sldLayoutMkLst>
        </pc:sldLayoutChg>
        <pc:sldLayoutChg chg="del">
          <pc:chgData name="GOMEZ, Paula" userId="c93cf399-3ed7-4230-9282-8831e3fe5ae7" providerId="ADAL" clId="{E596473F-597E-43A0-A373-A0A1B5DB164A}" dt="2023-06-08T14:49:08.130" v="14" actId="2696"/>
          <pc:sldLayoutMkLst>
            <pc:docMk/>
            <pc:sldMasterMk cId="19352866" sldId="2147483761"/>
            <pc:sldLayoutMk cId="2262953768" sldId="2147483792"/>
          </pc:sldLayoutMkLst>
        </pc:sldLayoutChg>
        <pc:sldLayoutChg chg="del">
          <pc:chgData name="GOMEZ, Paula" userId="c93cf399-3ed7-4230-9282-8831e3fe5ae7" providerId="ADAL" clId="{E596473F-597E-43A0-A373-A0A1B5DB164A}" dt="2023-06-08T14:49:08.152" v="23" actId="2696"/>
          <pc:sldLayoutMkLst>
            <pc:docMk/>
            <pc:sldMasterMk cId="19352866" sldId="2147483761"/>
            <pc:sldLayoutMk cId="1591940078" sldId="2147484995"/>
          </pc:sldLayoutMkLst>
        </pc:sldLayoutChg>
      </pc:sldMasterChg>
      <pc:sldMasterChg chg="del delSldLayout">
        <pc:chgData name="GOMEZ, Paula" userId="c93cf399-3ed7-4230-9282-8831e3fe5ae7" providerId="ADAL" clId="{E596473F-597E-43A0-A373-A0A1B5DB164A}" dt="2023-06-08T14:49:07.176" v="10" actId="2696"/>
        <pc:sldMasterMkLst>
          <pc:docMk/>
          <pc:sldMasterMk cId="2316893038" sldId="2147483772"/>
        </pc:sldMasterMkLst>
        <pc:sldLayoutChg chg="del">
          <pc:chgData name="GOMEZ, Paula" userId="c93cf399-3ed7-4230-9282-8831e3fe5ae7" providerId="ADAL" clId="{E596473F-597E-43A0-A373-A0A1B5DB164A}" dt="2023-06-08T14:49:07.120" v="0" actId="2696"/>
          <pc:sldLayoutMkLst>
            <pc:docMk/>
            <pc:sldMasterMk cId="2316893038" sldId="2147483772"/>
            <pc:sldLayoutMk cId="2492236055" sldId="2147483773"/>
          </pc:sldLayoutMkLst>
        </pc:sldLayoutChg>
        <pc:sldLayoutChg chg="del">
          <pc:chgData name="GOMEZ, Paula" userId="c93cf399-3ed7-4230-9282-8831e3fe5ae7" providerId="ADAL" clId="{E596473F-597E-43A0-A373-A0A1B5DB164A}" dt="2023-06-08T14:49:07.124" v="1" actId="2696"/>
          <pc:sldLayoutMkLst>
            <pc:docMk/>
            <pc:sldMasterMk cId="2316893038" sldId="2147483772"/>
            <pc:sldLayoutMk cId="1917196373" sldId="2147483774"/>
          </pc:sldLayoutMkLst>
        </pc:sldLayoutChg>
        <pc:sldLayoutChg chg="del">
          <pc:chgData name="GOMEZ, Paula" userId="c93cf399-3ed7-4230-9282-8831e3fe5ae7" providerId="ADAL" clId="{E596473F-597E-43A0-A373-A0A1B5DB164A}" dt="2023-06-08T14:49:07.128" v="2" actId="2696"/>
          <pc:sldLayoutMkLst>
            <pc:docMk/>
            <pc:sldMasterMk cId="2316893038" sldId="2147483772"/>
            <pc:sldLayoutMk cId="2014123676" sldId="2147483775"/>
          </pc:sldLayoutMkLst>
        </pc:sldLayoutChg>
        <pc:sldLayoutChg chg="del">
          <pc:chgData name="GOMEZ, Paula" userId="c93cf399-3ed7-4230-9282-8831e3fe5ae7" providerId="ADAL" clId="{E596473F-597E-43A0-A373-A0A1B5DB164A}" dt="2023-06-08T14:49:07.130" v="3" actId="2696"/>
          <pc:sldLayoutMkLst>
            <pc:docMk/>
            <pc:sldMasterMk cId="2316893038" sldId="2147483772"/>
            <pc:sldLayoutMk cId="397531268" sldId="2147483776"/>
          </pc:sldLayoutMkLst>
        </pc:sldLayoutChg>
        <pc:sldLayoutChg chg="del">
          <pc:chgData name="GOMEZ, Paula" userId="c93cf399-3ed7-4230-9282-8831e3fe5ae7" providerId="ADAL" clId="{E596473F-597E-43A0-A373-A0A1B5DB164A}" dt="2023-06-08T14:49:07.134" v="4" actId="2696"/>
          <pc:sldLayoutMkLst>
            <pc:docMk/>
            <pc:sldMasterMk cId="2316893038" sldId="2147483772"/>
            <pc:sldLayoutMk cId="2978163143" sldId="2147483777"/>
          </pc:sldLayoutMkLst>
        </pc:sldLayoutChg>
        <pc:sldLayoutChg chg="del">
          <pc:chgData name="GOMEZ, Paula" userId="c93cf399-3ed7-4230-9282-8831e3fe5ae7" providerId="ADAL" clId="{E596473F-597E-43A0-A373-A0A1B5DB164A}" dt="2023-06-08T14:49:07.142" v="5" actId="2696"/>
          <pc:sldLayoutMkLst>
            <pc:docMk/>
            <pc:sldMasterMk cId="2316893038" sldId="2147483772"/>
            <pc:sldLayoutMk cId="4062095323" sldId="2147483778"/>
          </pc:sldLayoutMkLst>
        </pc:sldLayoutChg>
        <pc:sldLayoutChg chg="del">
          <pc:chgData name="GOMEZ, Paula" userId="c93cf399-3ed7-4230-9282-8831e3fe5ae7" providerId="ADAL" clId="{E596473F-597E-43A0-A373-A0A1B5DB164A}" dt="2023-06-08T14:49:07.146" v="6" actId="2696"/>
          <pc:sldLayoutMkLst>
            <pc:docMk/>
            <pc:sldMasterMk cId="2316893038" sldId="2147483772"/>
            <pc:sldLayoutMk cId="2387148201" sldId="2147483779"/>
          </pc:sldLayoutMkLst>
        </pc:sldLayoutChg>
        <pc:sldLayoutChg chg="del">
          <pc:chgData name="GOMEZ, Paula" userId="c93cf399-3ed7-4230-9282-8831e3fe5ae7" providerId="ADAL" clId="{E596473F-597E-43A0-A373-A0A1B5DB164A}" dt="2023-06-08T14:49:07.158" v="7" actId="2696"/>
          <pc:sldLayoutMkLst>
            <pc:docMk/>
            <pc:sldMasterMk cId="2316893038" sldId="2147483772"/>
            <pc:sldLayoutMk cId="2478876990" sldId="2147483780"/>
          </pc:sldLayoutMkLst>
        </pc:sldLayoutChg>
        <pc:sldLayoutChg chg="del">
          <pc:chgData name="GOMEZ, Paula" userId="c93cf399-3ed7-4230-9282-8831e3fe5ae7" providerId="ADAL" clId="{E596473F-597E-43A0-A373-A0A1B5DB164A}" dt="2023-06-08T14:49:07.164" v="9" actId="2696"/>
          <pc:sldLayoutMkLst>
            <pc:docMk/>
            <pc:sldMasterMk cId="2316893038" sldId="2147483772"/>
            <pc:sldLayoutMk cId="2048932535" sldId="2147483793"/>
          </pc:sldLayoutMkLst>
        </pc:sldLayoutChg>
        <pc:sldLayoutChg chg="del">
          <pc:chgData name="GOMEZ, Paula" userId="c93cf399-3ed7-4230-9282-8831e3fe5ae7" providerId="ADAL" clId="{E596473F-597E-43A0-A373-A0A1B5DB164A}" dt="2023-06-08T14:49:07.162" v="8" actId="2696"/>
          <pc:sldLayoutMkLst>
            <pc:docMk/>
            <pc:sldMasterMk cId="2316893038" sldId="2147483772"/>
            <pc:sldLayoutMk cId="3308502616" sldId="2147484844"/>
          </pc:sldLayoutMkLst>
        </pc:sldLayoutChg>
      </pc:sldMasterChg>
      <pc:sldMasterChg chg="del delSldLayout">
        <pc:chgData name="GOMEZ, Paula" userId="c93cf399-3ed7-4230-9282-8831e3fe5ae7" providerId="ADAL" clId="{E596473F-597E-43A0-A373-A0A1B5DB164A}" dt="2023-06-08T14:49:09.112" v="37" actId="2696"/>
        <pc:sldMasterMkLst>
          <pc:docMk/>
          <pc:sldMasterMk cId="1533177493" sldId="2147483781"/>
        </pc:sldMasterMkLst>
        <pc:sldLayoutChg chg="del">
          <pc:chgData name="GOMEZ, Paula" userId="c93cf399-3ed7-4230-9282-8831e3fe5ae7" providerId="ADAL" clId="{E596473F-597E-43A0-A373-A0A1B5DB164A}" dt="2023-06-08T14:49:09.082" v="29" actId="2696"/>
          <pc:sldLayoutMkLst>
            <pc:docMk/>
            <pc:sldMasterMk cId="1533177493" sldId="2147483781"/>
            <pc:sldLayoutMk cId="238172258" sldId="2147483784"/>
          </pc:sldLayoutMkLst>
        </pc:sldLayoutChg>
        <pc:sldLayoutChg chg="del">
          <pc:chgData name="GOMEZ, Paula" userId="c93cf399-3ed7-4230-9282-8831e3fe5ae7" providerId="ADAL" clId="{E596473F-597E-43A0-A373-A0A1B5DB164A}" dt="2023-06-08T14:49:09.089" v="30" actId="2696"/>
          <pc:sldLayoutMkLst>
            <pc:docMk/>
            <pc:sldMasterMk cId="1533177493" sldId="2147483781"/>
            <pc:sldLayoutMk cId="1249561604" sldId="2147483785"/>
          </pc:sldLayoutMkLst>
        </pc:sldLayoutChg>
        <pc:sldLayoutChg chg="del">
          <pc:chgData name="GOMEZ, Paula" userId="c93cf399-3ed7-4230-9282-8831e3fe5ae7" providerId="ADAL" clId="{E596473F-597E-43A0-A373-A0A1B5DB164A}" dt="2023-06-08T14:49:09.093" v="31" actId="2696"/>
          <pc:sldLayoutMkLst>
            <pc:docMk/>
            <pc:sldMasterMk cId="1533177493" sldId="2147483781"/>
            <pc:sldLayoutMk cId="3274238434" sldId="2147483786"/>
          </pc:sldLayoutMkLst>
        </pc:sldLayoutChg>
        <pc:sldLayoutChg chg="del">
          <pc:chgData name="GOMEZ, Paula" userId="c93cf399-3ed7-4230-9282-8831e3fe5ae7" providerId="ADAL" clId="{E596473F-597E-43A0-A373-A0A1B5DB164A}" dt="2023-06-08T14:49:09.097" v="32" actId="2696"/>
          <pc:sldLayoutMkLst>
            <pc:docMk/>
            <pc:sldMasterMk cId="1533177493" sldId="2147483781"/>
            <pc:sldLayoutMk cId="1709348663" sldId="2147483787"/>
          </pc:sldLayoutMkLst>
        </pc:sldLayoutChg>
        <pc:sldLayoutChg chg="del">
          <pc:chgData name="GOMEZ, Paula" userId="c93cf399-3ed7-4230-9282-8831e3fe5ae7" providerId="ADAL" clId="{E596473F-597E-43A0-A373-A0A1B5DB164A}" dt="2023-06-08T14:49:09.100" v="33" actId="2696"/>
          <pc:sldLayoutMkLst>
            <pc:docMk/>
            <pc:sldMasterMk cId="1533177493" sldId="2147483781"/>
            <pc:sldLayoutMk cId="1829951430" sldId="2147483788"/>
          </pc:sldLayoutMkLst>
        </pc:sldLayoutChg>
        <pc:sldLayoutChg chg="del">
          <pc:chgData name="GOMEZ, Paula" userId="c93cf399-3ed7-4230-9282-8831e3fe5ae7" providerId="ADAL" clId="{E596473F-597E-43A0-A373-A0A1B5DB164A}" dt="2023-06-08T14:49:09.102" v="34" actId="2696"/>
          <pc:sldLayoutMkLst>
            <pc:docMk/>
            <pc:sldMasterMk cId="1533177493" sldId="2147483781"/>
            <pc:sldLayoutMk cId="1688008712" sldId="2147483789"/>
          </pc:sldLayoutMkLst>
        </pc:sldLayoutChg>
        <pc:sldLayoutChg chg="del">
          <pc:chgData name="GOMEZ, Paula" userId="c93cf399-3ed7-4230-9282-8831e3fe5ae7" providerId="ADAL" clId="{E596473F-597E-43A0-A373-A0A1B5DB164A}" dt="2023-06-08T14:49:09.104" v="35" actId="2696"/>
          <pc:sldLayoutMkLst>
            <pc:docMk/>
            <pc:sldMasterMk cId="1533177493" sldId="2147483781"/>
            <pc:sldLayoutMk cId="320231954" sldId="2147483790"/>
          </pc:sldLayoutMkLst>
        </pc:sldLayoutChg>
        <pc:sldLayoutChg chg="del">
          <pc:chgData name="GOMEZ, Paula" userId="c93cf399-3ed7-4230-9282-8831e3fe5ae7" providerId="ADAL" clId="{E596473F-597E-43A0-A373-A0A1B5DB164A}" dt="2023-06-08T14:49:09.105" v="36" actId="2696"/>
          <pc:sldLayoutMkLst>
            <pc:docMk/>
            <pc:sldMasterMk cId="1533177493" sldId="2147483781"/>
            <pc:sldLayoutMk cId="466926821" sldId="2147483791"/>
          </pc:sldLayoutMkLst>
        </pc:sldLayoutChg>
        <pc:sldLayoutChg chg="del">
          <pc:chgData name="GOMEZ, Paula" userId="c93cf399-3ed7-4230-9282-8831e3fe5ae7" providerId="ADAL" clId="{E596473F-597E-43A0-A373-A0A1B5DB164A}" dt="2023-06-08T14:49:09.076" v="27" actId="2696"/>
          <pc:sldLayoutMkLst>
            <pc:docMk/>
            <pc:sldMasterMk cId="1533177493" sldId="2147483781"/>
            <pc:sldLayoutMk cId="978302285" sldId="2147484843"/>
          </pc:sldLayoutMkLst>
        </pc:sldLayoutChg>
        <pc:sldLayoutChg chg="del">
          <pc:chgData name="GOMEZ, Paula" userId="c93cf399-3ed7-4230-9282-8831e3fe5ae7" providerId="ADAL" clId="{E596473F-597E-43A0-A373-A0A1B5DB164A}" dt="2023-06-08T14:49:09.066" v="25" actId="2696"/>
          <pc:sldLayoutMkLst>
            <pc:docMk/>
            <pc:sldMasterMk cId="1533177493" sldId="2147483781"/>
            <pc:sldLayoutMk cId="1828371406" sldId="2147484992"/>
          </pc:sldLayoutMkLst>
        </pc:sldLayoutChg>
        <pc:sldLayoutChg chg="del">
          <pc:chgData name="GOMEZ, Paula" userId="c93cf399-3ed7-4230-9282-8831e3fe5ae7" providerId="ADAL" clId="{E596473F-597E-43A0-A373-A0A1B5DB164A}" dt="2023-06-08T14:49:09.071" v="26" actId="2696"/>
          <pc:sldLayoutMkLst>
            <pc:docMk/>
            <pc:sldMasterMk cId="1533177493" sldId="2147483781"/>
            <pc:sldLayoutMk cId="681889584" sldId="2147484993"/>
          </pc:sldLayoutMkLst>
        </pc:sldLayoutChg>
        <pc:sldLayoutChg chg="del">
          <pc:chgData name="GOMEZ, Paula" userId="c93cf399-3ed7-4230-9282-8831e3fe5ae7" providerId="ADAL" clId="{E596473F-597E-43A0-A373-A0A1B5DB164A}" dt="2023-06-08T14:49:09.077" v="28" actId="2696"/>
          <pc:sldLayoutMkLst>
            <pc:docMk/>
            <pc:sldMasterMk cId="1533177493" sldId="2147483781"/>
            <pc:sldLayoutMk cId="2262953768" sldId="2147484994"/>
          </pc:sldLayoutMkLst>
        </pc:sldLayoutChg>
      </pc:sldMasterChg>
      <pc:sldMasterChg chg="del delSldLayout">
        <pc:chgData name="GOMEZ, Paula" userId="c93cf399-3ed7-4230-9282-8831e3fe5ae7" providerId="ADAL" clId="{E596473F-597E-43A0-A373-A0A1B5DB164A}" dt="2023-06-08T14:49:10.068" v="50" actId="2696"/>
        <pc:sldMasterMkLst>
          <pc:docMk/>
          <pc:sldMasterMk cId="19352866" sldId="2147483900"/>
        </pc:sldMasterMkLst>
        <pc:sldLayoutChg chg="del">
          <pc:chgData name="GOMEZ, Paula" userId="c93cf399-3ed7-4230-9282-8831e3fe5ae7" providerId="ADAL" clId="{E596473F-597E-43A0-A373-A0A1B5DB164A}" dt="2023-06-08T14:49:10.032" v="38" actId="2696"/>
          <pc:sldLayoutMkLst>
            <pc:docMk/>
            <pc:sldMasterMk cId="19352866" sldId="2147483900"/>
            <pc:sldLayoutMk cId="1828371406" sldId="2147483901"/>
          </pc:sldLayoutMkLst>
        </pc:sldLayoutChg>
        <pc:sldLayoutChg chg="del">
          <pc:chgData name="GOMEZ, Paula" userId="c93cf399-3ed7-4230-9282-8831e3fe5ae7" providerId="ADAL" clId="{E596473F-597E-43A0-A373-A0A1B5DB164A}" dt="2023-06-08T14:49:10.037" v="39" actId="2696"/>
          <pc:sldLayoutMkLst>
            <pc:docMk/>
            <pc:sldMasterMk cId="19352866" sldId="2147483900"/>
            <pc:sldLayoutMk cId="681889584" sldId="2147483902"/>
          </pc:sldLayoutMkLst>
        </pc:sldLayoutChg>
        <pc:sldLayoutChg chg="del">
          <pc:chgData name="GOMEZ, Paula" userId="c93cf399-3ed7-4230-9282-8831e3fe5ae7" providerId="ADAL" clId="{E596473F-597E-43A0-A373-A0A1B5DB164A}" dt="2023-06-08T14:49:10.041" v="40" actId="2696"/>
          <pc:sldLayoutMkLst>
            <pc:docMk/>
            <pc:sldMasterMk cId="19352866" sldId="2147483900"/>
            <pc:sldLayoutMk cId="2992809033" sldId="2147483903"/>
          </pc:sldLayoutMkLst>
        </pc:sldLayoutChg>
        <pc:sldLayoutChg chg="del">
          <pc:chgData name="GOMEZ, Paula" userId="c93cf399-3ed7-4230-9282-8831e3fe5ae7" providerId="ADAL" clId="{E596473F-597E-43A0-A373-A0A1B5DB164A}" dt="2023-06-08T14:49:10.043" v="41" actId="2696"/>
          <pc:sldLayoutMkLst>
            <pc:docMk/>
            <pc:sldMasterMk cId="19352866" sldId="2147483900"/>
            <pc:sldLayoutMk cId="2262953768" sldId="2147483904"/>
          </pc:sldLayoutMkLst>
        </pc:sldLayoutChg>
        <pc:sldLayoutChg chg="del">
          <pc:chgData name="GOMEZ, Paula" userId="c93cf399-3ed7-4230-9282-8831e3fe5ae7" providerId="ADAL" clId="{E596473F-597E-43A0-A373-A0A1B5DB164A}" dt="2023-06-08T14:49:10.048" v="42" actId="2696"/>
          <pc:sldLayoutMkLst>
            <pc:docMk/>
            <pc:sldMasterMk cId="19352866" sldId="2147483900"/>
            <pc:sldLayoutMk cId="3724336043" sldId="2147483905"/>
          </pc:sldLayoutMkLst>
        </pc:sldLayoutChg>
        <pc:sldLayoutChg chg="del">
          <pc:chgData name="GOMEZ, Paula" userId="c93cf399-3ed7-4230-9282-8831e3fe5ae7" providerId="ADAL" clId="{E596473F-597E-43A0-A373-A0A1B5DB164A}" dt="2023-06-08T14:49:10.051" v="43" actId="2696"/>
          <pc:sldLayoutMkLst>
            <pc:docMk/>
            <pc:sldMasterMk cId="19352866" sldId="2147483900"/>
            <pc:sldLayoutMk cId="2618931763" sldId="2147483906"/>
          </pc:sldLayoutMkLst>
        </pc:sldLayoutChg>
        <pc:sldLayoutChg chg="del">
          <pc:chgData name="GOMEZ, Paula" userId="c93cf399-3ed7-4230-9282-8831e3fe5ae7" providerId="ADAL" clId="{E596473F-597E-43A0-A373-A0A1B5DB164A}" dt="2023-06-08T14:49:10.054" v="44" actId="2696"/>
          <pc:sldLayoutMkLst>
            <pc:docMk/>
            <pc:sldMasterMk cId="19352866" sldId="2147483900"/>
            <pc:sldLayoutMk cId="3736837534" sldId="2147483907"/>
          </pc:sldLayoutMkLst>
        </pc:sldLayoutChg>
        <pc:sldLayoutChg chg="del">
          <pc:chgData name="GOMEZ, Paula" userId="c93cf399-3ed7-4230-9282-8831e3fe5ae7" providerId="ADAL" clId="{E596473F-597E-43A0-A373-A0A1B5DB164A}" dt="2023-06-08T14:49:10.056" v="45" actId="2696"/>
          <pc:sldLayoutMkLst>
            <pc:docMk/>
            <pc:sldMasterMk cId="19352866" sldId="2147483900"/>
            <pc:sldLayoutMk cId="1063752375" sldId="2147483908"/>
          </pc:sldLayoutMkLst>
        </pc:sldLayoutChg>
        <pc:sldLayoutChg chg="del">
          <pc:chgData name="GOMEZ, Paula" userId="c93cf399-3ed7-4230-9282-8831e3fe5ae7" providerId="ADAL" clId="{E596473F-597E-43A0-A373-A0A1B5DB164A}" dt="2023-06-08T14:49:10.059" v="46" actId="2696"/>
          <pc:sldLayoutMkLst>
            <pc:docMk/>
            <pc:sldMasterMk cId="19352866" sldId="2147483900"/>
            <pc:sldLayoutMk cId="126808772" sldId="2147483909"/>
          </pc:sldLayoutMkLst>
        </pc:sldLayoutChg>
        <pc:sldLayoutChg chg="del">
          <pc:chgData name="GOMEZ, Paula" userId="c93cf399-3ed7-4230-9282-8831e3fe5ae7" providerId="ADAL" clId="{E596473F-597E-43A0-A373-A0A1B5DB164A}" dt="2023-06-08T14:49:10.061" v="47" actId="2696"/>
          <pc:sldLayoutMkLst>
            <pc:docMk/>
            <pc:sldMasterMk cId="19352866" sldId="2147483900"/>
            <pc:sldLayoutMk cId="3625509648" sldId="2147483910"/>
          </pc:sldLayoutMkLst>
        </pc:sldLayoutChg>
        <pc:sldLayoutChg chg="del">
          <pc:chgData name="GOMEZ, Paula" userId="c93cf399-3ed7-4230-9282-8831e3fe5ae7" providerId="ADAL" clId="{E596473F-597E-43A0-A373-A0A1B5DB164A}" dt="2023-06-08T14:49:10.063" v="48" actId="2696"/>
          <pc:sldLayoutMkLst>
            <pc:docMk/>
            <pc:sldMasterMk cId="19352866" sldId="2147483900"/>
            <pc:sldLayoutMk cId="2598386979" sldId="2147483911"/>
          </pc:sldLayoutMkLst>
        </pc:sldLayoutChg>
        <pc:sldLayoutChg chg="del">
          <pc:chgData name="GOMEZ, Paula" userId="c93cf399-3ed7-4230-9282-8831e3fe5ae7" providerId="ADAL" clId="{E596473F-597E-43A0-A373-A0A1B5DB164A}" dt="2023-06-08T14:49:10.065" v="49" actId="2696"/>
          <pc:sldLayoutMkLst>
            <pc:docMk/>
            <pc:sldMasterMk cId="19352866" sldId="2147483900"/>
            <pc:sldLayoutMk cId="4018426610" sldId="2147483912"/>
          </pc:sldLayoutMkLst>
        </pc:sldLayoutChg>
      </pc:sldMasterChg>
    </pc:docChg>
  </pc:docChgLst>
  <pc:docChgLst>
    <pc:chgData name="GOMEZ, Paula" userId="c93cf399-3ed7-4230-9282-8831e3fe5ae7" providerId="ADAL" clId="{6AA77F21-9F2C-4FB0-9FAB-0458E9B531B0}"/>
    <pc:docChg chg="undo custSel addSld delSld modSld">
      <pc:chgData name="GOMEZ, Paula" userId="c93cf399-3ed7-4230-9282-8831e3fe5ae7" providerId="ADAL" clId="{6AA77F21-9F2C-4FB0-9FAB-0458E9B531B0}" dt="2023-06-09T11:13:28.482" v="1203" actId="14100"/>
      <pc:docMkLst>
        <pc:docMk/>
      </pc:docMkLst>
      <pc:sldChg chg="del">
        <pc:chgData name="GOMEZ, Paula" userId="c93cf399-3ed7-4230-9282-8831e3fe5ae7" providerId="ADAL" clId="{6AA77F21-9F2C-4FB0-9FAB-0458E9B531B0}" dt="2023-06-09T11:12:59.064" v="1199" actId="2696"/>
        <pc:sldMkLst>
          <pc:docMk/>
          <pc:sldMk cId="3673624561" sldId="341"/>
        </pc:sldMkLst>
      </pc:sldChg>
      <pc:sldChg chg="modSp mod">
        <pc:chgData name="GOMEZ, Paula" userId="c93cf399-3ed7-4230-9282-8831e3fe5ae7" providerId="ADAL" clId="{6AA77F21-9F2C-4FB0-9FAB-0458E9B531B0}" dt="2023-06-09T11:13:28.482" v="1203" actId="14100"/>
        <pc:sldMkLst>
          <pc:docMk/>
          <pc:sldMk cId="2592351767" sldId="478"/>
        </pc:sldMkLst>
        <pc:spChg chg="mod">
          <ac:chgData name="GOMEZ, Paula" userId="c93cf399-3ed7-4230-9282-8831e3fe5ae7" providerId="ADAL" clId="{6AA77F21-9F2C-4FB0-9FAB-0458E9B531B0}" dt="2023-06-09T11:13:28.482" v="1203" actId="14100"/>
          <ac:spMkLst>
            <pc:docMk/>
            <pc:sldMk cId="2592351767" sldId="478"/>
            <ac:spMk id="347" creationId="{00000000-0000-0000-0000-000000000000}"/>
          </ac:spMkLst>
        </pc:spChg>
      </pc:sldChg>
      <pc:sldChg chg="modSp add mod">
        <pc:chgData name="GOMEZ, Paula" userId="c93cf399-3ed7-4230-9282-8831e3fe5ae7" providerId="ADAL" clId="{6AA77F21-9F2C-4FB0-9FAB-0458E9B531B0}" dt="2023-06-09T11:12:43.071" v="1198" actId="790"/>
        <pc:sldMkLst>
          <pc:docMk/>
          <pc:sldMk cId="588315590" sldId="485"/>
        </pc:sldMkLst>
        <pc:spChg chg="mod">
          <ac:chgData name="GOMEZ, Paula" userId="c93cf399-3ed7-4230-9282-8831e3fe5ae7" providerId="ADAL" clId="{6AA77F21-9F2C-4FB0-9FAB-0458E9B531B0}" dt="2023-06-09T10:42:48.303" v="13" actId="20577"/>
          <ac:spMkLst>
            <pc:docMk/>
            <pc:sldMk cId="588315590" sldId="485"/>
            <ac:spMk id="4" creationId="{00000000-0000-0000-0000-000000000000}"/>
          </ac:spMkLst>
        </pc:spChg>
        <pc:graphicFrameChg chg="mod modGraphic">
          <ac:chgData name="GOMEZ, Paula" userId="c93cf399-3ed7-4230-9282-8831e3fe5ae7" providerId="ADAL" clId="{6AA77F21-9F2C-4FB0-9FAB-0458E9B531B0}" dt="2023-06-09T11:12:43.071" v="1198" actId="790"/>
          <ac:graphicFrameMkLst>
            <pc:docMk/>
            <pc:sldMk cId="588315590" sldId="485"/>
            <ac:graphicFrameMk id="2" creationId="{CEA884FB-7FB7-4132-8914-5A07A10FB29A}"/>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934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57132" y="0"/>
            <a:ext cx="2950475" cy="499348"/>
          </a:xfrm>
          <a:prstGeom prst="rect">
            <a:avLst/>
          </a:prstGeom>
        </p:spPr>
        <p:txBody>
          <a:bodyPr vert="horz" lIns="91440" tIns="45720" rIns="91440" bIns="45720" rtlCol="0"/>
          <a:lstStyle>
            <a:lvl1pPr algn="r">
              <a:defRPr sz="1200"/>
            </a:lvl1pPr>
          </a:lstStyle>
          <a:p>
            <a:pPr rtl="0"/>
            <a:fld id="{2AD7BFD6-14E9-974C-BA1B-8D455E08DDCF}" type="datetimeFigureOut">
              <a:rPr lang="en-US" smtClean="0"/>
              <a:t>6/9/2023</a:t>
            </a:fld>
            <a:endParaRPr lang="en-US"/>
          </a:p>
        </p:txBody>
      </p:sp>
      <p:sp>
        <p:nvSpPr>
          <p:cNvPr id="4" name="Slide Image Placeholder 3"/>
          <p:cNvSpPr>
            <a:spLocks noGrp="1" noRot="1" noChangeAspect="1"/>
          </p:cNvSpPr>
          <p:nvPr>
            <p:ph type="sldImg" idx="2"/>
          </p:nvPr>
        </p:nvSpPr>
        <p:spPr>
          <a:xfrm>
            <a:off x="422275" y="1243013"/>
            <a:ext cx="5964238" cy="3355975"/>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0879" y="4784071"/>
            <a:ext cx="5447030" cy="3914239"/>
          </a:xfrm>
          <a:prstGeom prst="rect">
            <a:avLst/>
          </a:prstGeom>
        </p:spPr>
        <p:txBody>
          <a:bodyPr vert="horz" lIns="91440" tIns="45720" rIns="91440" bIns="45720"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6" name="Footer Placeholder 5"/>
          <p:cNvSpPr>
            <a:spLocks noGrp="1"/>
          </p:cNvSpPr>
          <p:nvPr>
            <p:ph type="ftr" sz="quarter" idx="4"/>
          </p:nvPr>
        </p:nvSpPr>
        <p:spPr>
          <a:xfrm>
            <a:off x="0" y="9441579"/>
            <a:ext cx="2950475" cy="49934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57132" y="9441579"/>
            <a:ext cx="2950475" cy="499347"/>
          </a:xfrm>
          <a:prstGeom prst="rect">
            <a:avLst/>
          </a:prstGeom>
        </p:spPr>
        <p:txBody>
          <a:bodyPr vert="horz" lIns="91440" tIns="45720" rIns="91440" bIns="45720" rtlCol="0" anchor="b"/>
          <a:lstStyle>
            <a:lvl1pPr algn="r">
              <a:defRPr sz="1200"/>
            </a:lvl1pPr>
          </a:lstStyle>
          <a:p>
            <a:pPr rtl="0"/>
            <a:fld id="{B6BFF8CA-F518-EC40-BF1B-9782939603F9}" type="slidenum">
              <a:rPr lang="en-US" smtClean="0"/>
              <a:t>‹#›</a:t>
            </a:fld>
            <a:endParaRPr lang="en-US"/>
          </a:p>
        </p:txBody>
      </p:sp>
    </p:spTree>
    <p:extLst>
      <p:ext uri="{BB962C8B-B14F-4D97-AF65-F5344CB8AC3E}">
        <p14:creationId xmlns:p14="http://schemas.microsoft.com/office/powerpoint/2010/main" val="896034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investorwords.com/2885/long_term.html" TargetMode="External"/><Relationship Id="rId3" Type="http://schemas.openxmlformats.org/officeDocument/2006/relationships/hyperlink" Target="http://www.businessdictionary.com/definition/associated.html" TargetMode="External"/><Relationship Id="rId7" Type="http://schemas.openxmlformats.org/officeDocument/2006/relationships/hyperlink" Target="http://www.businessdictionary.com/definition/action.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nvestorwords.com/9451/direct.html" TargetMode="External"/><Relationship Id="rId5" Type="http://schemas.openxmlformats.org/officeDocument/2006/relationships/hyperlink" Target="http://www.businessdictionary.com/definition/organization.html" TargetMode="External"/><Relationship Id="rId10" Type="http://schemas.openxmlformats.org/officeDocument/2006/relationships/hyperlink" Target="http://www.businessdictionary.com/definition/corporate-policy.html" TargetMode="External"/><Relationship Id="rId4" Type="http://schemas.openxmlformats.org/officeDocument/2006/relationships/hyperlink" Target="http://www.businessdictionary.com/definition/guideline.html" TargetMode="External"/><Relationship Id="rId9" Type="http://schemas.openxmlformats.org/officeDocument/2006/relationships/hyperlink" Target="http://www.businessdictionary.com/definition/goal.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a:lstStyle/>
          <a:p>
            <a:endParaRPr/>
          </a:p>
        </p:txBody>
      </p:sp>
      <p:sp>
        <p:nvSpPr>
          <p:cNvPr id="357" name="Shape 357"/>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2735897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fr" sz="1400" b="1">
                <a:solidFill>
                  <a:schemeClr val="accent6">
                    <a:lumMod val="75000"/>
                  </a:schemeClr>
                </a:solidFill>
              </a:rPr>
              <a:t>Pourquoi réaliser une évaluation des risques ? </a:t>
            </a:r>
            <a:endParaRPr lang="en-US" altLang="en-US" sz="1400" b="1" noProof="0">
              <a:solidFill>
                <a:schemeClr val="accent6">
                  <a:lumMod val="75000"/>
                </a:schemeClr>
              </a:solidFill>
            </a:endParaRPr>
          </a:p>
          <a:p>
            <a:pPr algn="l" rtl="0"/>
            <a:endParaRPr lang="en-US" b="1" noProof="0"/>
          </a:p>
          <a:p>
            <a:pPr algn="l" rtl="0"/>
            <a:r>
              <a:rPr lang="fr" b="1" noProof="0"/>
              <a:t>Pour justifier les prises de décisions.</a:t>
            </a:r>
          </a:p>
          <a:p>
            <a:pPr algn="l" rtl="0"/>
            <a:r>
              <a:rPr lang="fr" noProof="0"/>
              <a:t> L’évaluation des risques prend en compte et consigne toutes les informations pertinentes disponibles au moment de l’évaluation. Elle appuie et oriente les prises de décisions.</a:t>
            </a:r>
          </a:p>
          <a:p>
            <a:pPr algn="l" rtl="0"/>
            <a:r>
              <a:rPr lang="fr" sz="1200" b="1" i="0" u="none" strike="noStrike" kern="1200" noProof="0">
                <a:solidFill>
                  <a:schemeClr val="tx1"/>
                </a:solidFill>
                <a:latin typeface="Arial" pitchFamily="34" charset="0"/>
                <a:ea typeface="+mn-ea"/>
                <a:cs typeface="Arial" pitchFamily="34" charset="0"/>
              </a:rPr>
              <a:t>Pour mettre en œuvre des mesures de contrôle appropriées et opportunes.</a:t>
            </a:r>
          </a:p>
          <a:p>
            <a:pPr algn="l" rtl="0"/>
            <a:r>
              <a:rPr lang="fr" sz="1200" b="0" i="0" u="none" strike="noStrike" kern="1200" noProof="0">
                <a:solidFill>
                  <a:schemeClr val="tx1"/>
                </a:solidFill>
                <a:latin typeface="Arial" pitchFamily="34" charset="0"/>
                <a:ea typeface="+mn-ea"/>
                <a:cs typeface="Arial" pitchFamily="34" charset="0"/>
              </a:rPr>
              <a:t>L’approche systémique utilisée pour collecter et analyser les informations relatives aux dangers, à l’exposition et</a:t>
            </a:r>
          </a:p>
          <a:p>
            <a:pPr algn="l" rtl="0"/>
            <a:r>
              <a:rPr lang="fr" sz="1200" b="0" i="0" u="none" strike="noStrike" kern="1200" noProof="0">
                <a:solidFill>
                  <a:schemeClr val="tx1"/>
                </a:solidFill>
                <a:latin typeface="Arial" pitchFamily="34" charset="0"/>
                <a:ea typeface="+mn-ea"/>
                <a:cs typeface="Arial" pitchFamily="34" charset="0"/>
              </a:rPr>
              <a:t>au contexte de survenue de l’événement sert à :</a:t>
            </a:r>
          </a:p>
          <a:p>
            <a:pPr algn="l" rtl="0"/>
            <a:r>
              <a:rPr lang="fr" sz="1200" b="0" i="0" u="none" strike="noStrike" kern="1200" noProof="0">
                <a:solidFill>
                  <a:schemeClr val="tx1"/>
                </a:solidFill>
                <a:latin typeface="Arial" pitchFamily="34" charset="0"/>
                <a:ea typeface="+mn-ea"/>
                <a:cs typeface="Arial" pitchFamily="34" charset="0"/>
              </a:rPr>
              <a:t>• définir les mesures de contrôle à l’aide de données probantes.</a:t>
            </a:r>
          </a:p>
          <a:p>
            <a:pPr algn="l" rtl="0"/>
            <a:r>
              <a:rPr lang="fr" sz="1200" b="0" i="0" u="none" strike="noStrike" kern="1200" noProof="0">
                <a:solidFill>
                  <a:schemeClr val="tx1"/>
                </a:solidFill>
                <a:latin typeface="Arial" pitchFamily="34" charset="0"/>
                <a:ea typeface="+mn-ea"/>
                <a:cs typeface="Arial" pitchFamily="34" charset="0"/>
              </a:rPr>
              <a:t>• classer l’adéquation et la faisabilité des mesures de contrôle.</a:t>
            </a:r>
          </a:p>
          <a:p>
            <a:pPr algn="l" rtl="0"/>
            <a:r>
              <a:rPr lang="fr" sz="1200" b="0" i="0" u="none" strike="noStrike" kern="1200" noProof="0">
                <a:solidFill>
                  <a:schemeClr val="tx1"/>
                </a:solidFill>
                <a:latin typeface="Arial" pitchFamily="34" charset="0"/>
                <a:ea typeface="+mn-ea"/>
                <a:cs typeface="Arial" pitchFamily="34" charset="0"/>
              </a:rPr>
              <a:t>• s’assurer que les mesures de contrôle soient proportionnelles au risque pour la santé publique.</a:t>
            </a:r>
          </a:p>
          <a:p>
            <a:pPr algn="l" rtl="0"/>
            <a:r>
              <a:rPr lang="fr" sz="1200" b="1" i="0" u="none" strike="noStrike" kern="1200" noProof="0">
                <a:solidFill>
                  <a:schemeClr val="tx1"/>
                </a:solidFill>
                <a:latin typeface="Arial" pitchFamily="34" charset="0"/>
                <a:ea typeface="+mn-ea"/>
                <a:cs typeface="Arial" pitchFamily="34" charset="0"/>
              </a:rPr>
              <a:t>Pour accroître l’efficacité de la communication opérationnelle.</a:t>
            </a:r>
          </a:p>
          <a:p>
            <a:pPr algn="l" rtl="0"/>
            <a:r>
              <a:rPr lang="fr" sz="1200" b="0" i="0" u="none" strike="noStrike" kern="1200" noProof="0">
                <a:solidFill>
                  <a:schemeClr val="tx1"/>
                </a:solidFill>
                <a:latin typeface="Arial" pitchFamily="34" charset="0"/>
                <a:ea typeface="+mn-ea"/>
                <a:cs typeface="Arial" pitchFamily="34" charset="0"/>
              </a:rPr>
              <a:t>L’utilisation d’une terminologie du risque commune peut améliorer de manière considérable la communication opérationnelle entre</a:t>
            </a:r>
          </a:p>
          <a:p>
            <a:pPr algn="l" rtl="0"/>
            <a:r>
              <a:rPr lang="fr" sz="1200" b="0" i="0" u="none" strike="noStrike" kern="1200" noProof="0">
                <a:solidFill>
                  <a:schemeClr val="tx1"/>
                </a:solidFill>
                <a:latin typeface="Arial" pitchFamily="34" charset="0"/>
                <a:ea typeface="+mn-ea"/>
                <a:cs typeface="Arial" pitchFamily="34" charset="0"/>
              </a:rPr>
              <a:t>les différents niveaux d’une organisation ainsi qu’avec les autres secteurs et institutions participant à l’évaluation et la riposte.</a:t>
            </a:r>
          </a:p>
          <a:p>
            <a:pPr algn="l" rtl="0"/>
            <a:r>
              <a:rPr lang="fr" sz="1200" b="1" i="0" u="none" strike="noStrike" kern="1200" noProof="0">
                <a:solidFill>
                  <a:schemeClr val="tx1"/>
                </a:solidFill>
                <a:latin typeface="Arial" pitchFamily="34" charset="0"/>
                <a:ea typeface="+mn-ea"/>
                <a:cs typeface="Arial" pitchFamily="34" charset="0"/>
              </a:rPr>
              <a:t>Pour favoriser une communication efficace sur les risques</a:t>
            </a:r>
            <a:r>
              <a:rPr lang="fr" sz="1200" b="0" i="0" u="none" strike="noStrike" kern="1200" noProof="0">
                <a:solidFill>
                  <a:schemeClr val="tx1"/>
                </a:solidFill>
                <a:latin typeface="Arial" pitchFamily="34" charset="0"/>
                <a:ea typeface="+mn-ea"/>
                <a:cs typeface="Arial" pitchFamily="34" charset="0"/>
              </a:rPr>
              <a:t>.</a:t>
            </a:r>
          </a:p>
          <a:p>
            <a:pPr algn="l" rtl="0"/>
            <a:r>
              <a:rPr lang="fr" sz="1200" b="0" i="0" u="none" strike="noStrike" kern="1200" noProof="0">
                <a:solidFill>
                  <a:schemeClr val="tx1"/>
                </a:solidFill>
                <a:latin typeface="Arial" pitchFamily="34" charset="0"/>
                <a:ea typeface="+mn-ea"/>
                <a:cs typeface="Arial" pitchFamily="34" charset="0"/>
              </a:rPr>
              <a:t>L’adoption d’une approche systémique de l’évaluation des événements aigus de santé publique</a:t>
            </a:r>
          </a:p>
          <a:p>
            <a:pPr algn="l" rtl="0"/>
            <a:r>
              <a:rPr lang="fr" sz="1200" b="0" i="0" u="none" strike="noStrike" kern="1200" noProof="0">
                <a:solidFill>
                  <a:schemeClr val="tx1"/>
                </a:solidFill>
                <a:latin typeface="Arial" pitchFamily="34" charset="0"/>
                <a:ea typeface="+mn-ea"/>
                <a:cs typeface="Arial" pitchFamily="34" charset="0"/>
              </a:rPr>
              <a:t>permet de communiquer plus efficacement sur les risques grâce à une diffusion rapide de l’information, et grâce à</a:t>
            </a:r>
          </a:p>
          <a:p>
            <a:pPr algn="l" rtl="0"/>
            <a:r>
              <a:rPr lang="fr" sz="1200" b="0" i="0" u="none" strike="noStrike" kern="1200" noProof="0">
                <a:solidFill>
                  <a:schemeClr val="tx1"/>
                </a:solidFill>
                <a:latin typeface="Arial" pitchFamily="34" charset="0"/>
                <a:ea typeface="+mn-ea"/>
                <a:cs typeface="Arial" pitchFamily="34" charset="0"/>
              </a:rPr>
              <a:t>l’identification des principales mesures de prévention, d’atténuation et de riposte face à l’événement.</a:t>
            </a:r>
          </a:p>
          <a:p>
            <a:pPr algn="l" rtl="0"/>
            <a:r>
              <a:rPr lang="fr" sz="1200" b="1" i="0" u="none" strike="noStrike" kern="1200" noProof="0">
                <a:solidFill>
                  <a:schemeClr val="tx1"/>
                </a:solidFill>
                <a:latin typeface="Arial" pitchFamily="34" charset="0"/>
                <a:ea typeface="+mn-ea"/>
                <a:cs typeface="Arial" pitchFamily="34" charset="0"/>
              </a:rPr>
              <a:t>Pour améliorer la préparation</a:t>
            </a:r>
          </a:p>
          <a:p>
            <a:pPr algn="l" rtl="0"/>
            <a:r>
              <a:rPr lang="fr" sz="1200" b="0" i="0" u="none" strike="noStrike" kern="1200" noProof="0">
                <a:solidFill>
                  <a:schemeClr val="tx1"/>
                </a:solidFill>
                <a:latin typeface="Arial" pitchFamily="34" charset="0"/>
                <a:ea typeface="+mn-ea"/>
                <a:cs typeface="Arial" pitchFamily="34" charset="0"/>
              </a:rPr>
              <a:t>Afin d’aider à la planification de la préparation, l’évaluation des risques peut être utilisée pour repérer les zones ou les populations à risques, hiérarchiser les activités de préparation, et impliquer les principaux décideurs et partenaires opérationnels.</a:t>
            </a:r>
            <a:endParaRPr lang="en-US" noProof="0"/>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15</a:t>
            </a:fld>
            <a:endParaRPr lang="en-US"/>
          </a:p>
        </p:txBody>
      </p:sp>
    </p:spTree>
    <p:extLst>
      <p:ext uri="{BB962C8B-B14F-4D97-AF65-F5344CB8AC3E}">
        <p14:creationId xmlns:p14="http://schemas.microsoft.com/office/powerpoint/2010/main" val="842756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17</a:t>
            </a:fld>
            <a:endParaRPr lang="en-US"/>
          </a:p>
        </p:txBody>
      </p:sp>
    </p:spTree>
    <p:extLst>
      <p:ext uri="{BB962C8B-B14F-4D97-AF65-F5344CB8AC3E}">
        <p14:creationId xmlns:p14="http://schemas.microsoft.com/office/powerpoint/2010/main" val="1896993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19</a:t>
            </a:fld>
            <a:endParaRPr lang="en-US"/>
          </a:p>
        </p:txBody>
      </p:sp>
    </p:spTree>
    <p:extLst>
      <p:ext uri="{BB962C8B-B14F-4D97-AF65-F5344CB8AC3E}">
        <p14:creationId xmlns:p14="http://schemas.microsoft.com/office/powerpoint/2010/main" val="2674170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algn="l" rtl="0">
              <a:spcBef>
                <a:spcPts val="0"/>
              </a:spcBef>
            </a:pPr>
            <a:r>
              <a:rPr lang="fr" sz="1800" b="1"/>
              <a:t>Facteurs ayant une influence</a:t>
            </a:r>
            <a:r>
              <a:rPr lang="fr" sz="1800" b="0"/>
              <a:t>:</a:t>
            </a:r>
          </a:p>
          <a:p>
            <a:pPr lvl="1" algn="l" rtl="0">
              <a:spcBef>
                <a:spcPts val="0"/>
              </a:spcBef>
            </a:pPr>
            <a:r>
              <a:rPr lang="fr" sz="1800" b="0">
                <a:ea typeface="SimSun" pitchFamily="2" charset="-122"/>
              </a:rPr>
              <a:t>Niveau de réalisation de l’évaluation – local, infranational, national.</a:t>
            </a:r>
          </a:p>
          <a:p>
            <a:pPr lvl="1" algn="l" rtl="0">
              <a:spcBef>
                <a:spcPts val="0"/>
              </a:spcBef>
            </a:pPr>
            <a:r>
              <a:rPr lang="fr" sz="1800" b="0">
                <a:ea typeface="SimSun" pitchFamily="2" charset="-122"/>
              </a:rPr>
              <a:t>Moment auquel l’évaluation est réalisée pendant l’événement de santé publique.</a:t>
            </a:r>
          </a:p>
          <a:p>
            <a:pPr lvl="1" algn="l" rtl="0">
              <a:spcBef>
                <a:spcPts val="0"/>
              </a:spcBef>
            </a:pPr>
            <a:r>
              <a:rPr lang="fr" sz="1800" b="0">
                <a:ea typeface="SimSun" pitchFamily="2" charset="-122"/>
              </a:rPr>
              <a:t>Niveau d’intérêt perçu pour l’événement à l’extérieur.</a:t>
            </a:r>
          </a:p>
          <a:p>
            <a:pPr lvl="1" algn="l" rtl="0">
              <a:spcBef>
                <a:spcPts val="0"/>
              </a:spcBef>
            </a:pPr>
            <a:r>
              <a:rPr lang="fr" sz="1800" b="0">
                <a:ea typeface="SimSun" pitchFamily="2" charset="-122"/>
              </a:rPr>
              <a:t>Besoins des administrateurs de la santé publique.</a:t>
            </a:r>
          </a:p>
          <a:p>
            <a:pPr algn="l" rtl="0">
              <a:spcBef>
                <a:spcPts val="0"/>
              </a:spcBef>
            </a:pPr>
            <a:endParaRPr lang="en-GB" altLang="zh-CN" sz="1800" b="1"/>
          </a:p>
          <a:p>
            <a:pPr algn="l" rtl="0">
              <a:spcBef>
                <a:spcPts val="0"/>
              </a:spcBef>
            </a:pPr>
            <a:r>
              <a:rPr lang="fr" sz="1800" b="1"/>
              <a:t>Questions générales/spécifiques :</a:t>
            </a:r>
          </a:p>
          <a:p>
            <a:pPr lvl="1" algn="l" rtl="0">
              <a:spcBef>
                <a:spcPts val="0"/>
              </a:spcBef>
            </a:pPr>
            <a:r>
              <a:rPr lang="fr" sz="1800" b="0">
                <a:ea typeface="SimSun" pitchFamily="2" charset="-122"/>
              </a:rPr>
              <a:t>Sur le plan de la santé publique, quel est le risque lié à l’introduction d’Ebola au Soudan ?</a:t>
            </a:r>
          </a:p>
          <a:p>
            <a:pPr lvl="1" algn="l" rtl="0">
              <a:spcBef>
                <a:spcPts val="0"/>
              </a:spcBef>
            </a:pPr>
            <a:r>
              <a:rPr lang="fr" sz="1800" b="0">
                <a:ea typeface="SimSun" pitchFamily="2" charset="-122"/>
              </a:rPr>
              <a:t>Sur le plan de la santé publique, quel est le risque que le paludisme qui atteint les travailleurs migrants touche plus de deux villes de la province X au cours des deux prochains mois ?</a:t>
            </a:r>
            <a:endParaRPr lang="en-US" altLang="zh-CN" sz="1800" b="0">
              <a:ea typeface="SimSun" pitchFamily="2" charset="-122"/>
            </a:endParaRPr>
          </a:p>
          <a:p>
            <a:pPr algn="l" rtl="0"/>
            <a:endParaRPr lang="en-GB"/>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21</a:t>
            </a:fld>
            <a:endParaRPr lang="en-US"/>
          </a:p>
        </p:txBody>
      </p:sp>
    </p:spTree>
    <p:extLst>
      <p:ext uri="{BB962C8B-B14F-4D97-AF65-F5344CB8AC3E}">
        <p14:creationId xmlns:p14="http://schemas.microsoft.com/office/powerpoint/2010/main" val="1082715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algn="l" rtl="0"/>
            <a:r>
              <a:rPr lang="fr" sz="1200" kern="1200">
                <a:solidFill>
                  <a:schemeClr val="tx1"/>
                </a:solidFill>
                <a:effectLst/>
                <a:latin typeface="Arial" pitchFamily="34" charset="0"/>
                <a:ea typeface="+mn-ea"/>
                <a:cs typeface="Arial" pitchFamily="34" charset="0"/>
              </a:rPr>
              <a:t>Précisez que chaque composante peut avoir un poids et un niveau de priorité différents.</a:t>
            </a:r>
            <a:endParaRPr lang="en-GB"/>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23</a:t>
            </a:fld>
            <a:endParaRPr lang="en-US"/>
          </a:p>
        </p:txBody>
      </p:sp>
    </p:spTree>
    <p:extLst>
      <p:ext uri="{BB962C8B-B14F-4D97-AF65-F5344CB8AC3E}">
        <p14:creationId xmlns:p14="http://schemas.microsoft.com/office/powerpoint/2010/main" val="1450145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457200" lvl="1" indent="0" rtl="0">
              <a:buFont typeface="Arial" panose="020B0604020202020204" pitchFamily="34" charset="0"/>
              <a:buNone/>
            </a:pPr>
            <a:r>
              <a:rPr lang="fr"/>
              <a:t>Rappel : </a:t>
            </a:r>
            <a:r>
              <a:rPr lang="fr" sz="2800"/>
              <a:t>contacter les laboratoires/gérer l’anxiété de la population.</a:t>
            </a:r>
          </a:p>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24</a:t>
            </a:fld>
            <a:endParaRPr lang="en-US"/>
          </a:p>
        </p:txBody>
      </p:sp>
    </p:spTree>
    <p:extLst>
      <p:ext uri="{BB962C8B-B14F-4D97-AF65-F5344CB8AC3E}">
        <p14:creationId xmlns:p14="http://schemas.microsoft.com/office/powerpoint/2010/main" val="3559599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B6BFF8CA-F518-EC40-BF1B-9782939603F9}" type="slidenum">
              <a:rPr lang="en-US" smtClean="0"/>
              <a:t>28</a:t>
            </a:fld>
            <a:endParaRPr lang="en-US"/>
          </a:p>
        </p:txBody>
      </p:sp>
    </p:spTree>
    <p:extLst>
      <p:ext uri="{BB962C8B-B14F-4D97-AF65-F5344CB8AC3E}">
        <p14:creationId xmlns:p14="http://schemas.microsoft.com/office/powerpoint/2010/main" val="146398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55563" y="738188"/>
            <a:ext cx="6553200" cy="3686175"/>
          </a:xfrm>
          <a:ln/>
        </p:spPr>
      </p:sp>
      <p:sp>
        <p:nvSpPr>
          <p:cNvPr id="29699" name="Notes Placeholder 2"/>
          <p:cNvSpPr>
            <a:spLocks noGrp="1"/>
          </p:cNvSpPr>
          <p:nvPr>
            <p:ph type="body" idx="1"/>
          </p:nvPr>
        </p:nvSpPr>
        <p:spPr>
          <a:noFill/>
        </p:spPr>
        <p:txBody>
          <a:bodyPr lIns="92830" tIns="46415" rIns="92830" bIns="46415" rtlCol="0"/>
          <a:lstStyle/>
          <a:p>
            <a:pPr algn="l" rtl="0"/>
            <a:r>
              <a:rPr lang="fr" dirty="0"/>
              <a:t>Dans le cadre de la planification de la préparation aux situations d’urgence, l’évaluation des risques doit également tenir compte du scénario le plus défavorable. Par exemple, quels seraient les effets d’une grave catastrophe naturelle sur le taux de base d’une maladie ? Quels sont les renforts mobilisables et abordables ?</a:t>
            </a:r>
          </a:p>
        </p:txBody>
      </p:sp>
      <p:sp>
        <p:nvSpPr>
          <p:cNvPr id="29700" name="Header Placeholder 3"/>
          <p:cNvSpPr txBox="1">
            <a:spLocks noGrp="1"/>
          </p:cNvSpPr>
          <p:nvPr/>
        </p:nvSpPr>
        <p:spPr bwMode="auto">
          <a:xfrm>
            <a:off x="0" y="1"/>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rtlCol="0"/>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rtl="0" eaLnBrk="1" hangingPunct="1">
              <a:spcBef>
                <a:spcPct val="0"/>
              </a:spcBef>
            </a:pPr>
            <a:r>
              <a:rPr lang="fr" b="0">
                <a:solidFill>
                  <a:prstClr val="black"/>
                </a:solidFill>
                <a:ea typeface="宋体"/>
              </a:rPr>
              <a:t>Organisation mondiale de la Santé</a:t>
            </a:r>
          </a:p>
        </p:txBody>
      </p:sp>
      <p:sp>
        <p:nvSpPr>
          <p:cNvPr id="29701" name="Date Placeholder 4"/>
          <p:cNvSpPr txBox="1">
            <a:spLocks noGrp="1"/>
          </p:cNvSpPr>
          <p:nvPr/>
        </p:nvSpPr>
        <p:spPr bwMode="auto">
          <a:xfrm>
            <a:off x="3773816" y="1"/>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rtlCol="0"/>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algn="r" rtl="0" eaLnBrk="1" hangingPunct="1">
              <a:spcBef>
                <a:spcPct val="0"/>
              </a:spcBef>
            </a:pPr>
            <a:r>
              <a:rPr lang="en-US" altLang="zh-CN" b="0">
                <a:solidFill>
                  <a:prstClr val="black"/>
                </a:solidFill>
                <a:ea typeface="宋体"/>
              </a:rPr>
              <a:t>3 novembre 2022</a:t>
            </a:r>
          </a:p>
        </p:txBody>
      </p:sp>
      <p:sp>
        <p:nvSpPr>
          <p:cNvPr id="29702" name="Slide Number Placeholder 5"/>
          <p:cNvSpPr txBox="1">
            <a:spLocks noGrp="1"/>
          </p:cNvSpPr>
          <p:nvPr/>
        </p:nvSpPr>
        <p:spPr bwMode="auto">
          <a:xfrm>
            <a:off x="3773816" y="9340352"/>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rtlCol="0" anchor="b"/>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algn="r" rtl="1" eaLnBrk="1" hangingPunct="1">
              <a:spcBef>
                <a:spcPct val="0"/>
              </a:spcBef>
            </a:pPr>
            <a:fld id="{9120CBFC-B9C9-48BD-8F8B-61792BA08368}" type="slidenum">
              <a:rPr lang="en-US" altLang="zh-CN" b="0" smtClean="0">
                <a:solidFill>
                  <a:prstClr val="black"/>
                </a:solidFill>
                <a:ea typeface="宋体"/>
              </a:rPr>
              <a:pPr algn="r" rtl="1" eaLnBrk="1" hangingPunct="1">
                <a:spcBef>
                  <a:spcPct val="0"/>
                </a:spcBef>
              </a:pPr>
              <a:t>30</a:t>
            </a:fld>
            <a:endParaRPr lang="en-US" altLang="zh-CN" b="0">
              <a:solidFill>
                <a:prstClr val="black"/>
              </a:solidFill>
              <a:ea typeface="宋体"/>
            </a:endParaRPr>
          </a:p>
        </p:txBody>
      </p:sp>
    </p:spTree>
    <p:extLst>
      <p:ext uri="{BB962C8B-B14F-4D97-AF65-F5344CB8AC3E}">
        <p14:creationId xmlns:p14="http://schemas.microsoft.com/office/powerpoint/2010/main" val="1505194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dirty="0"/>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dirty="0"/>
              <a:t>3 </a:t>
            </a:r>
            <a:r>
              <a:rPr lang="en-US" dirty="0" err="1"/>
              <a:t>novembre</a:t>
            </a:r>
            <a:r>
              <a:rPr lang="en-US" dirty="0"/>
              <a:t>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36</a:t>
            </a:fld>
            <a:endParaRPr lang="en-US"/>
          </a:p>
        </p:txBody>
      </p:sp>
    </p:spTree>
    <p:extLst>
      <p:ext uri="{BB962C8B-B14F-4D97-AF65-F5344CB8AC3E}">
        <p14:creationId xmlns:p14="http://schemas.microsoft.com/office/powerpoint/2010/main" val="1803005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algn="l" rtl="0"/>
            <a:r>
              <a:rPr lang="fr"/>
              <a:t>Soulignez qu’une évaluation des risques obtenant un niveau de confiance faible ou très faible ne signifie pas que l’évaluation est mauvaise ; cela reflète plutôt l’insuffisance des données disponibles et les limites inhérentes aux données. Il est important d’indiquer le niveau de confiance dans les conclusions et les recommandations de toutes les évaluations des risques.</a:t>
            </a:r>
            <a:endParaRPr lang="en-GB"/>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37</a:t>
            </a:fld>
            <a:endParaRPr lang="en-US"/>
          </a:p>
        </p:txBody>
      </p:sp>
    </p:spTree>
    <p:extLst>
      <p:ext uri="{BB962C8B-B14F-4D97-AF65-F5344CB8AC3E}">
        <p14:creationId xmlns:p14="http://schemas.microsoft.com/office/powerpoint/2010/main" val="196384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noRot="1" noChangeAspect="1"/>
          </p:cNvSpPr>
          <p:nvPr>
            <p:ph type="sldImg"/>
          </p:nvPr>
        </p:nvSpPr>
        <p:spPr>
          <a:xfrm>
            <a:off x="381000" y="685800"/>
            <a:ext cx="6096000" cy="3429000"/>
          </a:xfrm>
          <a:prstGeom prst="rect">
            <a:avLst/>
          </a:prstGeom>
        </p:spPr>
        <p:txBody>
          <a:bodyPr/>
          <a:lstStyle/>
          <a:p>
            <a:endParaRPr/>
          </a:p>
        </p:txBody>
      </p:sp>
      <p:sp>
        <p:nvSpPr>
          <p:cNvPr id="363" name="Shape 363"/>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3598554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40</a:t>
            </a:fld>
            <a:endParaRPr lang="en-US"/>
          </a:p>
        </p:txBody>
      </p:sp>
    </p:spTree>
    <p:extLst>
      <p:ext uri="{BB962C8B-B14F-4D97-AF65-F5344CB8AC3E}">
        <p14:creationId xmlns:p14="http://schemas.microsoft.com/office/powerpoint/2010/main" val="2813651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200">
                <a:solidFill>
                  <a:schemeClr val="tx2"/>
                </a:solidFill>
              </a:rPr>
              <a:t>Rapid risk assessment of acute public health events manual, WHO, 2012 </a:t>
            </a:r>
            <a:r>
              <a:rPr lang="fr" sz="1200">
                <a:solidFill>
                  <a:srgbClr val="002060"/>
                </a:solidFill>
                <a:hlinkClick r:id="rId3"/>
              </a:rPr>
              <a:t>http://www.who.int/csr/resources/publications/HSE_GAR_ARO_2012_1/en/</a:t>
            </a:r>
            <a:r>
              <a:rPr lang="fr" sz="1200">
                <a:hlinkClick r:id="rId3"/>
              </a:rPr>
              <a:t>/</a:t>
            </a:r>
            <a:r>
              <a:rPr lang="fr" sz="1200"/>
              <a:t> </a:t>
            </a:r>
          </a:p>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7</a:t>
            </a:fld>
            <a:endParaRPr lang="en-US"/>
          </a:p>
        </p:txBody>
      </p:sp>
    </p:spTree>
    <p:extLst>
      <p:ext uri="{BB962C8B-B14F-4D97-AF65-F5344CB8AC3E}">
        <p14:creationId xmlns:p14="http://schemas.microsoft.com/office/powerpoint/2010/main" val="2648569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200">
                <a:solidFill>
                  <a:schemeClr val="tx2"/>
                </a:solidFill>
              </a:rPr>
              <a:t>Rapid risk assessment of acute public health events manual, WHO, 2012 </a:t>
            </a:r>
            <a:r>
              <a:rPr lang="fr" sz="1200">
                <a:solidFill>
                  <a:srgbClr val="002060"/>
                </a:solidFill>
                <a:hlinkClick r:id="rId3"/>
              </a:rPr>
              <a:t>http://www.who.int/csr/resources/publications/HSE_GAR_ARO_2012_1/en/</a:t>
            </a:r>
            <a:r>
              <a:rPr lang="fr" sz="1200">
                <a:hlinkClick r:id="rId3"/>
              </a:rPr>
              <a:t>/</a:t>
            </a:r>
            <a:r>
              <a:rPr lang="fr" sz="1200"/>
              <a:t> </a:t>
            </a:r>
          </a:p>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8</a:t>
            </a:fld>
            <a:endParaRPr lang="en-US"/>
          </a:p>
        </p:txBody>
      </p:sp>
    </p:spTree>
    <p:extLst>
      <p:ext uri="{BB962C8B-B14F-4D97-AF65-F5344CB8AC3E}">
        <p14:creationId xmlns:p14="http://schemas.microsoft.com/office/powerpoint/2010/main" val="2221301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p:spPr>
        <p:txBody>
          <a:bodyPr rtlCol="0"/>
          <a:lstStyle/>
          <a:p>
            <a:pPr algn="l" rtl="0">
              <a:lnSpc>
                <a:spcPct val="150000"/>
              </a:lnSpc>
            </a:pPr>
            <a:r>
              <a:rPr lang="fr" sz="1000"/>
              <a:t>Méthodes et cadres d’aide à la préparation </a:t>
            </a:r>
          </a:p>
          <a:p>
            <a:pPr algn="l" rtl="0">
              <a:lnSpc>
                <a:spcPct val="150000"/>
              </a:lnSpc>
            </a:pPr>
            <a:r>
              <a:rPr lang="fr" sz="1000"/>
              <a:t>Les systèmes nationaux et internationaux (RSI 2005) facilitent la mobilisation des renforts.</a:t>
            </a:r>
            <a:endParaRPr lang="en-US" altLang="en-US" sz="1000"/>
          </a:p>
        </p:txBody>
      </p:sp>
    </p:spTree>
    <p:extLst>
      <p:ext uri="{BB962C8B-B14F-4D97-AF65-F5344CB8AC3E}">
        <p14:creationId xmlns:p14="http://schemas.microsoft.com/office/powerpoint/2010/main" val="2452287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55563" y="738188"/>
            <a:ext cx="6553200" cy="3686175"/>
          </a:xfrm>
          <a:ln/>
        </p:spPr>
      </p:sp>
      <p:sp>
        <p:nvSpPr>
          <p:cNvPr id="28675" name="Rectangle 3"/>
          <p:cNvSpPr>
            <a:spLocks noGrp="1" noChangeArrowheads="1"/>
          </p:cNvSpPr>
          <p:nvPr>
            <p:ph type="body" idx="1"/>
          </p:nvPr>
        </p:nvSpPr>
        <p:spPr>
          <a:noFill/>
        </p:spPr>
        <p:txBody>
          <a:bodyPr rtlCol="0"/>
          <a:lstStyle/>
          <a:p>
            <a:pPr algn="l" rtl="0"/>
            <a:r>
              <a:rPr lang="fr"/>
              <a:t>Législation – instrument d’action en cas de besoin.</a:t>
            </a:r>
          </a:p>
          <a:p>
            <a:pPr algn="l" rtl="0"/>
            <a:r>
              <a:rPr lang="fr"/>
              <a:t>Les accords définissent : les rôles et les responsabilités (qui se charge de quoi, et quand), le partage des données, les dispositions de consultation et de décision, et les comités chargés de la communication (possibilité de recours à un service de conseil indépendant si nécessaire).</a:t>
            </a:r>
          </a:p>
          <a:p>
            <a:pPr algn="l" rtl="0"/>
            <a:r>
              <a:rPr lang="fr"/>
              <a:t>Politique : ensemble des principes de base et des </a:t>
            </a:r>
            <a:r>
              <a:rPr lang="fr">
                <a:hlinkClick r:id="rId3"/>
              </a:rPr>
              <a:t>lignes directrices</a:t>
            </a:r>
            <a:r>
              <a:rPr lang="fr"/>
              <a:t> </a:t>
            </a:r>
            <a:r>
              <a:rPr lang="fr">
                <a:hlinkClick r:id="rId4"/>
              </a:rPr>
              <a:t>connexes</a:t>
            </a:r>
            <a:r>
              <a:rPr lang="fr"/>
              <a:t> qui sont formulés et appliqués par l’organe de gouvernance d’une </a:t>
            </a:r>
            <a:r>
              <a:rPr lang="fr">
                <a:hlinkClick r:id="rId5"/>
              </a:rPr>
              <a:t>organisation</a:t>
            </a:r>
            <a:r>
              <a:rPr lang="fr"/>
              <a:t> afin d’</a:t>
            </a:r>
            <a:r>
              <a:rPr lang="fr">
                <a:hlinkClick r:id="rId6"/>
              </a:rPr>
              <a:t>orienter</a:t>
            </a:r>
            <a:r>
              <a:rPr lang="fr"/>
              <a:t> et de limiter ses </a:t>
            </a:r>
            <a:r>
              <a:rPr lang="fr">
                <a:hlinkClick r:id="rId7"/>
              </a:rPr>
              <a:t>actions</a:t>
            </a:r>
            <a:r>
              <a:rPr lang="fr"/>
              <a:t> visant à la réalisation d’</a:t>
            </a:r>
            <a:r>
              <a:rPr lang="fr">
                <a:hlinkClick r:id="rId8"/>
              </a:rPr>
              <a:t>objectifs</a:t>
            </a:r>
            <a:r>
              <a:rPr lang="fr"/>
              <a:t> </a:t>
            </a:r>
            <a:r>
              <a:rPr lang="fr">
                <a:hlinkClick r:id="rId9"/>
              </a:rPr>
              <a:t>à long terme</a:t>
            </a:r>
            <a:r>
              <a:rPr lang="fr"/>
              <a:t>. Voir également </a:t>
            </a:r>
            <a:r>
              <a:rPr lang="fr">
                <a:hlinkClick r:id="rId10"/>
              </a:rPr>
              <a:t>politique institutionnelle</a:t>
            </a:r>
            <a:r>
              <a:rPr lang="fr"/>
              <a:t>.</a:t>
            </a:r>
            <a:endParaRPr lang="en-US" altLang="en-US"/>
          </a:p>
        </p:txBody>
      </p:sp>
    </p:spTree>
    <p:extLst>
      <p:ext uri="{BB962C8B-B14F-4D97-AF65-F5344CB8AC3E}">
        <p14:creationId xmlns:p14="http://schemas.microsoft.com/office/powerpoint/2010/main" val="2516158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fr" sz="1400" b="1" dirty="0">
                <a:solidFill>
                  <a:schemeClr val="accent6">
                    <a:lumMod val="75000"/>
                  </a:schemeClr>
                </a:solidFill>
              </a:rPr>
              <a:t>Qu’est-ce que l’évaluation des risques ? </a:t>
            </a:r>
          </a:p>
          <a:p>
            <a:pPr marL="0" marR="0" lvl="1" indent="0" algn="l" defTabSz="914400" rtl="0" eaLnBrk="0" fontAlgn="base" latinLnBrk="0" hangingPunct="0">
              <a:lnSpc>
                <a:spcPct val="100000"/>
              </a:lnSpc>
              <a:spcBef>
                <a:spcPct val="30000"/>
              </a:spcBef>
              <a:spcAft>
                <a:spcPct val="0"/>
              </a:spcAft>
              <a:buClrTx/>
              <a:buSzTx/>
              <a:buFontTx/>
              <a:buNone/>
              <a:tabLst/>
              <a:defRPr/>
            </a:pPr>
            <a:r>
              <a:rPr lang="fr" sz="1400" b="0" noProof="0" dirty="0">
                <a:solidFill>
                  <a:schemeClr val="accent6">
                    <a:lumMod val="75000"/>
                  </a:schemeClr>
                </a:solidFill>
              </a:rPr>
              <a:t>&lt; Lisez la définition &gt;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400" b="0" noProof="0" dirty="0">
              <a:solidFill>
                <a:schemeClr val="accent6">
                  <a:lumMod val="75000"/>
                </a:schemeClr>
              </a:solidFill>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fr" sz="1400" b="0" noProof="0" dirty="0">
                <a:solidFill>
                  <a:schemeClr val="accent6">
                    <a:lumMod val="75000"/>
                  </a:schemeClr>
                </a:solidFill>
              </a:rPr>
              <a:t>Remarque : L’évaluation rapide des </a:t>
            </a:r>
            <a:r>
              <a:rPr lang="fr" sz="1400" b="0" i="1" u="sng" noProof="0" dirty="0">
                <a:solidFill>
                  <a:schemeClr val="accent6">
                    <a:lumMod val="75000"/>
                  </a:schemeClr>
                </a:solidFill>
              </a:rPr>
              <a:t>risques</a:t>
            </a:r>
            <a:r>
              <a:rPr lang="fr" sz="1400" b="0" noProof="0" dirty="0">
                <a:solidFill>
                  <a:schemeClr val="accent6">
                    <a:lumMod val="75000"/>
                  </a:schemeClr>
                </a:solidFill>
              </a:rPr>
              <a:t> ne doit pas être confondue avec l’évaluation rapide (également appelée « évaluation rapide des besoins »). L’évaluation rapide des risques est généralement réalisée APRÈS un événement de santé publique ; l’évaluation rapide sert à examiner la situation actuelle et à éclairer les besoins et les priorités en matière d’intervention. </a:t>
            </a:r>
            <a:endParaRPr lang="en-US" b="1" noProof="0" dirty="0"/>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12</a:t>
            </a:fld>
            <a:endParaRPr lang="en-US"/>
          </a:p>
        </p:txBody>
      </p:sp>
    </p:spTree>
    <p:extLst>
      <p:ext uri="{BB962C8B-B14F-4D97-AF65-F5344CB8AC3E}">
        <p14:creationId xmlns:p14="http://schemas.microsoft.com/office/powerpoint/2010/main" val="2366525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dirty="0"/>
          </a:p>
        </p:txBody>
      </p:sp>
      <p:sp>
        <p:nvSpPr>
          <p:cNvPr id="4" name="Header Placeholder 3"/>
          <p:cNvSpPr>
            <a:spLocks noGrp="1"/>
          </p:cNvSpPr>
          <p:nvPr>
            <p:ph type="hdr" sz="quarter" idx="10"/>
          </p:nvPr>
        </p:nvSpPr>
        <p:spPr/>
        <p:txBody>
          <a:bodyPr rtlCol="0"/>
          <a:lstStyle/>
          <a:p>
            <a:pPr rtl="0">
              <a:defRPr/>
            </a:pPr>
            <a:r>
              <a:rPr lang="fr"/>
              <a:t>Organisation mondiale de la Santé</a:t>
            </a:r>
          </a:p>
        </p:txBody>
      </p:sp>
      <p:sp>
        <p:nvSpPr>
          <p:cNvPr id="5" name="Date Placeholder 4"/>
          <p:cNvSpPr>
            <a:spLocks noGrp="1"/>
          </p:cNvSpPr>
          <p:nvPr>
            <p:ph type="dt" idx="11"/>
          </p:nvPr>
        </p:nvSpPr>
        <p:spPr/>
        <p:txBody>
          <a:bodyPr rtlCol="0"/>
          <a:lstStyle/>
          <a:p>
            <a:pPr rtl="0">
              <a:defRPr/>
            </a:pPr>
            <a:r>
              <a:rPr lang="en-US"/>
              <a:t>3 novembre 2022</a:t>
            </a:r>
          </a:p>
        </p:txBody>
      </p:sp>
      <p:sp>
        <p:nvSpPr>
          <p:cNvPr id="6" name="Slide Number Placeholder 5"/>
          <p:cNvSpPr>
            <a:spLocks noGrp="1"/>
          </p:cNvSpPr>
          <p:nvPr>
            <p:ph type="sldNum" sz="quarter" idx="12"/>
          </p:nvPr>
        </p:nvSpPr>
        <p:spPr/>
        <p:txBody>
          <a:bodyPr rtlCol="0"/>
          <a:lstStyle/>
          <a:p>
            <a:pPr rtl="0">
              <a:defRPr/>
            </a:pPr>
            <a:fld id="{623E655A-A367-4454-8E44-0BFADDF51CAC}" type="slidenum">
              <a:rPr lang="en-US" smtClean="0"/>
              <a:pPr rtl="0">
                <a:defRPr/>
              </a:pPr>
              <a:t>13</a:t>
            </a:fld>
            <a:endParaRPr lang="en-US"/>
          </a:p>
        </p:txBody>
      </p:sp>
    </p:spTree>
    <p:extLst>
      <p:ext uri="{BB962C8B-B14F-4D97-AF65-F5344CB8AC3E}">
        <p14:creationId xmlns:p14="http://schemas.microsoft.com/office/powerpoint/2010/main" val="1624608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r>
              <a:rPr lang="fr"/>
              <a:t>https://apps.who.int/iris/bitstream/handle/10665/112667/WHO_HSE_GCR_LYO_2014.4_eng.pdf?sequence=1&amp;isAllowed=y</a:t>
            </a:r>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14</a:t>
            </a:fld>
            <a:endParaRPr lang="en-US"/>
          </a:p>
        </p:txBody>
      </p:sp>
    </p:spTree>
    <p:extLst>
      <p:ext uri="{BB962C8B-B14F-4D97-AF65-F5344CB8AC3E}">
        <p14:creationId xmlns:p14="http://schemas.microsoft.com/office/powerpoint/2010/main" val="5042583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19" name="Rectangle 1"/>
          <p:cNvSpPr/>
          <p:nvPr/>
        </p:nvSpPr>
        <p:spPr>
          <a:xfrm>
            <a:off x="0" y="13"/>
            <a:ext cx="12192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6" name="Subtitle 5"/>
          <p:cNvSpPr txBox="1"/>
          <p:nvPr/>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27" name="Picture 18" descr="Picture 18"/>
          <p:cNvPicPr>
            <a:picLocks noChangeAspect="1"/>
          </p:cNvPicPr>
          <p:nvPr/>
        </p:nvPicPr>
        <p:blipFill>
          <a:blip r:embed="rId3"/>
          <a:stretch>
            <a:fillRect/>
          </a:stretch>
        </p:blipFill>
        <p:spPr>
          <a:xfrm>
            <a:off x="9002489" y="5116962"/>
            <a:ext cx="2823416" cy="908686"/>
          </a:xfrm>
          <a:prstGeom prst="rect">
            <a:avLst/>
          </a:prstGeom>
          <a:ln w="12700">
            <a:miter lim="400000"/>
          </a:ln>
        </p:spPr>
      </p:pic>
      <p:sp>
        <p:nvSpPr>
          <p:cNvPr id="29" name="Body Level One…"/>
          <p:cNvSpPr txBox="1">
            <a:spLocks noGrp="1"/>
          </p:cNvSpPr>
          <p:nvPr>
            <p:ph type="body" sz="quarter" idx="1"/>
          </p:nvPr>
        </p:nvSpPr>
        <p:spPr>
          <a:xfrm>
            <a:off x="5525727" y="3491869"/>
            <a:ext cx="5925539" cy="914401"/>
          </a:xfrm>
          <a:prstGeom prst="rect">
            <a:avLst/>
          </a:prstGeom>
        </p:spPr>
        <p:txBody>
          <a:bodyPr/>
          <a:lstStyle>
            <a:lvl1pPr>
              <a:defRPr sz="2400">
                <a:latin typeface="Source Sans Pro Bold"/>
                <a:ea typeface="Source Sans Pro Bold"/>
                <a:cs typeface="Source Sans Pro Bold"/>
                <a:sym typeface="Source Sans Pro Bold"/>
              </a:defRPr>
            </a:lvl1pPr>
            <a:lvl2pPr>
              <a:defRPr sz="2400">
                <a:latin typeface="Source Sans Pro Bold"/>
                <a:ea typeface="Source Sans Pro Bold"/>
                <a:cs typeface="Source Sans Pro Bold"/>
                <a:sym typeface="Source Sans Pro Bold"/>
              </a:defRPr>
            </a:lvl2pPr>
            <a:lvl3pPr>
              <a:defRPr sz="2400">
                <a:latin typeface="Source Sans Pro Bold"/>
                <a:ea typeface="Source Sans Pro Bold"/>
                <a:cs typeface="Source Sans Pro Bold"/>
                <a:sym typeface="Source Sans Pro Bold"/>
              </a:defRPr>
            </a:lvl3pPr>
            <a:lvl4pPr>
              <a:defRPr sz="2400">
                <a:latin typeface="Source Sans Pro Bold"/>
                <a:ea typeface="Source Sans Pro Bold"/>
                <a:cs typeface="Source Sans Pro Bold"/>
                <a:sym typeface="Source Sans Pro Bold"/>
              </a:defRPr>
            </a:lvl4pPr>
            <a:lvl5pPr>
              <a:defRPr sz="24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7"/>
            <a:ext cx="4490140" cy="2410277"/>
          </a:xfrm>
          <a:prstGeom prst="rect">
            <a:avLst/>
          </a:prstGeom>
        </p:spPr>
        <p:txBody>
          <a:bodyPr/>
          <a:lstStyle/>
          <a:p>
            <a:r>
              <a:t>Title Text</a:t>
            </a:r>
          </a:p>
        </p:txBody>
      </p:sp>
      <p:sp>
        <p:nvSpPr>
          <p:cNvPr id="2" name="Subtitle 5">
            <a:extLst>
              <a:ext uri="{FF2B5EF4-FFF2-40B4-BE49-F238E27FC236}">
                <a16:creationId xmlns:a16="http://schemas.microsoft.com/office/drawing/2014/main" id="{346F9A07-17DF-BE26-D411-5FB36BA1CFC6}"/>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E1E0110A-6C11-13A8-7B74-B9ACE16952FB}"/>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pic>
        <p:nvPicPr>
          <p:cNvPr id="15" name="Picture 14" descr="A picture containing text, font, graphics, screenshot&#10;&#10;Description automatically generated">
            <a:extLst>
              <a:ext uri="{FF2B5EF4-FFF2-40B4-BE49-F238E27FC236}">
                <a16:creationId xmlns:a16="http://schemas.microsoft.com/office/drawing/2014/main" id="{FCAFBACD-0EB9-400F-9A79-94F7DC919B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6" name="Picture 15" descr="A logo of the united nations organization&#10;&#10;Description automatically generated with low confidence">
            <a:extLst>
              <a:ext uri="{FF2B5EF4-FFF2-40B4-BE49-F238E27FC236}">
                <a16:creationId xmlns:a16="http://schemas.microsoft.com/office/drawing/2014/main" id="{8EB21189-8EB9-4CE2-88E5-AA4E1A01000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378802988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1_Section Header">
    <p:spTree>
      <p:nvGrpSpPr>
        <p:cNvPr id="1" name=""/>
        <p:cNvGrpSpPr/>
        <p:nvPr/>
      </p:nvGrpSpPr>
      <p:grpSpPr>
        <a:xfrm>
          <a:off x="0" y="0"/>
          <a:ext cx="0" cy="0"/>
          <a:chOff x="0" y="0"/>
          <a:chExt cx="0" cy="0"/>
        </a:xfrm>
      </p:grpSpPr>
      <p:pic>
        <p:nvPicPr>
          <p:cNvPr id="229" name="Image" descr="Image"/>
          <p:cNvPicPr>
            <a:picLocks noChangeAspect="1"/>
          </p:cNvPicPr>
          <p:nvPr/>
        </p:nvPicPr>
        <p:blipFill>
          <a:blip r:embed="rId2"/>
          <a:stretch>
            <a:fillRect/>
          </a:stretch>
        </p:blipFill>
        <p:spPr>
          <a:xfrm>
            <a:off x="-18792" y="-48495"/>
            <a:ext cx="5131639" cy="655777"/>
          </a:xfrm>
          <a:prstGeom prst="rect">
            <a:avLst/>
          </a:prstGeom>
          <a:ln w="12700">
            <a:miter lim="400000"/>
          </a:ln>
        </p:spPr>
      </p:pic>
      <p:sp>
        <p:nvSpPr>
          <p:cNvPr id="236" name="Title Text"/>
          <p:cNvSpPr txBox="1">
            <a:spLocks noGrp="1"/>
          </p:cNvSpPr>
          <p:nvPr>
            <p:ph type="title"/>
          </p:nvPr>
        </p:nvSpPr>
        <p:spPr>
          <a:xfrm>
            <a:off x="297713" y="70582"/>
            <a:ext cx="3571876" cy="646113"/>
          </a:xfrm>
          <a:prstGeom prst="rect">
            <a:avLst/>
          </a:prstGeom>
        </p:spPr>
        <p:txBody>
          <a:bodyPr/>
          <a:lstStyle/>
          <a:p>
            <a:r>
              <a:t>Title Text</a:t>
            </a:r>
          </a:p>
        </p:txBody>
      </p:sp>
      <p:sp>
        <p:nvSpPr>
          <p:cNvPr id="237" name="Body Level One…"/>
          <p:cNvSpPr txBox="1">
            <a:spLocks noGrp="1"/>
          </p:cNvSpPr>
          <p:nvPr>
            <p:ph type="body" idx="1"/>
          </p:nvPr>
        </p:nvSpPr>
        <p:spPr>
          <a:xfrm>
            <a:off x="2438400"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BEC466D6-AA58-1880-33AA-BF51DDA78868}"/>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62714AE0-0FE2-686B-12BF-6F2C3BCF0763}"/>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ED6A05DF-BB39-BF80-6215-3C95AD6FB004}"/>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2" name="Picture 11" descr="A picture containing text, font, graphics, screenshot&#10;&#10;Description automatically generated">
            <a:extLst>
              <a:ext uri="{FF2B5EF4-FFF2-40B4-BE49-F238E27FC236}">
                <a16:creationId xmlns:a16="http://schemas.microsoft.com/office/drawing/2014/main" id="{54A1F7A2-2592-4A63-8682-31966C0BD8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3" name="Picture 12" descr="A logo of the united nations organization&#10;&#10;Description automatically generated with low confidence">
            <a:extLst>
              <a:ext uri="{FF2B5EF4-FFF2-40B4-BE49-F238E27FC236}">
                <a16:creationId xmlns:a16="http://schemas.microsoft.com/office/drawing/2014/main" id="{A07FD482-0A50-4548-BAE4-AF1B3545D6A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124363014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pic>
        <p:nvPicPr>
          <p:cNvPr id="245" name="Image" descr="Image"/>
          <p:cNvPicPr>
            <a:picLocks noChangeAspect="1"/>
          </p:cNvPicPr>
          <p:nvPr/>
        </p:nvPicPr>
        <p:blipFill>
          <a:blip r:embed="rId2"/>
          <a:stretch>
            <a:fillRect/>
          </a:stretch>
        </p:blipFill>
        <p:spPr>
          <a:xfrm>
            <a:off x="-18792" y="-48495"/>
            <a:ext cx="6639725" cy="655777"/>
          </a:xfrm>
          <a:prstGeom prst="rect">
            <a:avLst/>
          </a:prstGeom>
          <a:ln w="12700">
            <a:miter lim="400000"/>
          </a:ln>
        </p:spPr>
      </p:pic>
      <p:sp>
        <p:nvSpPr>
          <p:cNvPr id="252"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3" name="Text Placeholder 5"/>
          <p:cNvSpPr>
            <a:spLocks noGrp="1"/>
          </p:cNvSpPr>
          <p:nvPr>
            <p:ph type="body" sz="quarter" idx="21"/>
          </p:nvPr>
        </p:nvSpPr>
        <p:spPr>
          <a:xfrm>
            <a:off x="207963" y="88901"/>
            <a:ext cx="10393364" cy="627065"/>
          </a:xfrm>
          <a:prstGeom prst="rect">
            <a:avLst/>
          </a:prstGeom>
        </p:spPr>
        <p:txBody>
          <a:bodyPr anchor="ct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30175DB4-9560-BBE7-48D9-E783DD96F3E0}"/>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B8C1F9AA-F240-DA00-6FBB-4866971EF58F}"/>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54F4F556-2EEF-B93B-64EC-A6AB010A3F13}"/>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2" name="Picture 11" descr="A picture containing text, font, graphics, screenshot&#10;&#10;Description automatically generated">
            <a:extLst>
              <a:ext uri="{FF2B5EF4-FFF2-40B4-BE49-F238E27FC236}">
                <a16:creationId xmlns:a16="http://schemas.microsoft.com/office/drawing/2014/main" id="{A621906D-2048-43A8-B5EA-B8E54288AB6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3" name="Picture 12" descr="A logo of the united nations organization&#10;&#10;Description automatically generated with low confidence">
            <a:extLst>
              <a:ext uri="{FF2B5EF4-FFF2-40B4-BE49-F238E27FC236}">
                <a16:creationId xmlns:a16="http://schemas.microsoft.com/office/drawing/2014/main" id="{B3038AEC-442D-4039-94CA-D3FE81E686C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85340206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sp>
        <p:nvSpPr>
          <p:cNvPr id="267"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69" name="Image" descr="Image"/>
          <p:cNvPicPr>
            <a:picLocks noChangeAspect="1"/>
          </p:cNvPicPr>
          <p:nvPr/>
        </p:nvPicPr>
        <p:blipFill>
          <a:blip r:embed="rId2"/>
          <a:srcRect t="43728"/>
          <a:stretch>
            <a:fillRect/>
          </a:stretch>
        </p:blipFill>
        <p:spPr>
          <a:xfrm>
            <a:off x="-70809" y="-46817"/>
            <a:ext cx="9716285" cy="698699"/>
          </a:xfrm>
          <a:prstGeom prst="rect">
            <a:avLst/>
          </a:prstGeom>
          <a:ln w="12700">
            <a:miter lim="400000"/>
          </a:ln>
        </p:spPr>
      </p:pic>
      <p:sp>
        <p:nvSpPr>
          <p:cNvPr id="2" name="Subtitle 5">
            <a:extLst>
              <a:ext uri="{FF2B5EF4-FFF2-40B4-BE49-F238E27FC236}">
                <a16:creationId xmlns:a16="http://schemas.microsoft.com/office/drawing/2014/main" id="{256B1480-6F02-1A64-8A89-5C3C6149DFEB}"/>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19363AD1-684A-F32A-2781-D429C91D5AA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E1972394-4194-E2AD-A350-3DD722ABBF98}"/>
              </a:ext>
            </a:extLst>
          </p:cNvPr>
          <p:cNvSpPr txBox="1"/>
          <p:nvPr userDrawn="1"/>
        </p:nvSpPr>
        <p:spPr>
          <a:xfrm>
            <a:off x="8061959" y="663631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hu-HU" sz="675"/>
              <a:t>B4.1 OI</a:t>
            </a:r>
          </a:p>
        </p:txBody>
      </p:sp>
      <p:pic>
        <p:nvPicPr>
          <p:cNvPr id="11" name="Picture 10" descr="A picture containing text, font, graphics, screenshot&#10;&#10;Description automatically generated">
            <a:extLst>
              <a:ext uri="{FF2B5EF4-FFF2-40B4-BE49-F238E27FC236}">
                <a16:creationId xmlns:a16="http://schemas.microsoft.com/office/drawing/2014/main" id="{C99512C6-7300-4195-A98A-B62EE87C07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2B0F6F20-46FD-47C9-85BC-E535050EFB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24359039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4_Section Header">
    <p:spTree>
      <p:nvGrpSpPr>
        <p:cNvPr id="1" name=""/>
        <p:cNvGrpSpPr/>
        <p:nvPr/>
      </p:nvGrpSpPr>
      <p:grpSpPr>
        <a:xfrm>
          <a:off x="0" y="0"/>
          <a:ext cx="0" cy="0"/>
          <a:chOff x="0" y="0"/>
          <a:chExt cx="0" cy="0"/>
        </a:xfrm>
      </p:grpSpPr>
      <p:sp>
        <p:nvSpPr>
          <p:cNvPr id="282"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84" name="Image" descr="Image"/>
          <p:cNvPicPr>
            <a:picLocks noChangeAspect="1"/>
          </p:cNvPicPr>
          <p:nvPr/>
        </p:nvPicPr>
        <p:blipFill>
          <a:blip r:embed="rId2"/>
          <a:stretch>
            <a:fillRect/>
          </a:stretch>
        </p:blipFill>
        <p:spPr>
          <a:xfrm>
            <a:off x="-27005" y="-68756"/>
            <a:ext cx="7785513" cy="994918"/>
          </a:xfrm>
          <a:prstGeom prst="rect">
            <a:avLst/>
          </a:prstGeom>
          <a:ln w="12700">
            <a:miter lim="400000"/>
          </a:ln>
        </p:spPr>
      </p:pic>
      <p:sp>
        <p:nvSpPr>
          <p:cNvPr id="2" name="Subtitle 5">
            <a:extLst>
              <a:ext uri="{FF2B5EF4-FFF2-40B4-BE49-F238E27FC236}">
                <a16:creationId xmlns:a16="http://schemas.microsoft.com/office/drawing/2014/main" id="{595CF03D-F8D0-4536-153B-914698300DF5}"/>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BC21DF23-480F-F218-BEC2-3011A27405FC}"/>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532DA977-AB93-5D4C-128A-B15003C6BC7D}"/>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1" name="Picture 10" descr="A picture containing text, font, graphics, screenshot&#10;&#10;Description automatically generated">
            <a:extLst>
              <a:ext uri="{FF2B5EF4-FFF2-40B4-BE49-F238E27FC236}">
                <a16:creationId xmlns:a16="http://schemas.microsoft.com/office/drawing/2014/main" id="{AA7A80EE-8AEE-4B60-B44D-08BD2F0025B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337E5C9A-C0F3-401D-8F49-58960BB5950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300640026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297" name="Title Text"/>
          <p:cNvSpPr txBox="1">
            <a:spLocks noGrp="1"/>
          </p:cNvSpPr>
          <p:nvPr>
            <p:ph type="title"/>
          </p:nvPr>
        </p:nvSpPr>
        <p:spPr>
          <a:xfrm>
            <a:off x="220373" y="559154"/>
            <a:ext cx="4766299" cy="2339613"/>
          </a:xfrm>
          <a:prstGeom prst="rect">
            <a:avLst/>
          </a:prstGeom>
        </p:spPr>
        <p:txBody>
          <a:bodyPr/>
          <a:lstStyle/>
          <a:p>
            <a:r>
              <a:t>Title Text</a:t>
            </a:r>
          </a:p>
        </p:txBody>
      </p:sp>
      <p:sp>
        <p:nvSpPr>
          <p:cNvPr id="2" name="Subtitle 5">
            <a:extLst>
              <a:ext uri="{FF2B5EF4-FFF2-40B4-BE49-F238E27FC236}">
                <a16:creationId xmlns:a16="http://schemas.microsoft.com/office/drawing/2014/main" id="{7B3DA7D2-4CDF-4FBA-B3E4-98EE08099BDD}"/>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3E17187B-A1BB-40CB-7C85-472DDB555BD0}"/>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71151014-A063-92CB-73DF-984128AA81C2}"/>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0" name="Picture 9" descr="A picture containing text, font, graphics, screenshot&#10;&#10;Description automatically generated">
            <a:extLst>
              <a:ext uri="{FF2B5EF4-FFF2-40B4-BE49-F238E27FC236}">
                <a16:creationId xmlns:a16="http://schemas.microsoft.com/office/drawing/2014/main" id="{E43D43A8-014B-4ABD-B415-EA12E94E31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FB2DE8DF-65D5-4AF7-8F7A-2BBD49D51DD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32157952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userDrawn="1"/>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2" name="Rectangle 1"/>
          <p:cNvSpPr/>
          <p:nvPr userDrawn="1"/>
        </p:nvSpPr>
        <p:spPr>
          <a:xfrm>
            <a:off x="20555" y="15116"/>
            <a:ext cx="5860291" cy="584775"/>
          </a:xfrm>
          <a:prstGeom prst="rect">
            <a:avLst/>
          </a:prstGeom>
        </p:spPr>
        <p:txBody>
          <a:bodyPr wrap="square">
            <a:spAutoFit/>
          </a:bodyPr>
          <a:lstStyle/>
          <a:p>
            <a:r>
              <a:rPr lang="fr-FR" sz="3200" b="1">
                <a:solidFill>
                  <a:srgbClr val="FFFFFF"/>
                </a:solidFill>
                <a:latin typeface="Source Sans Pro Regular"/>
              </a:rPr>
              <a:t>Clause de non-responsabilité</a:t>
            </a:r>
            <a:endParaRPr lang="hu-HU" sz="3200" b="1">
              <a:solidFill>
                <a:srgbClr val="FFFFFF"/>
              </a:solidFill>
              <a:latin typeface="Source Sans Pro Regular"/>
            </a:endParaRPr>
          </a:p>
        </p:txBody>
      </p:sp>
      <p:sp>
        <p:nvSpPr>
          <p:cNvPr id="14" name="Subtitle 2"/>
          <p:cNvSpPr txBox="1"/>
          <p:nvPr userDrawn="1"/>
        </p:nvSpPr>
        <p:spPr>
          <a:xfrm>
            <a:off x="2992120" y="6176962"/>
            <a:ext cx="559816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rgbClr val="A7A7A7">
                    <a:lumMod val="75000"/>
                  </a:srgbClr>
                </a:solidFill>
              </a:rPr>
              <a:pPr/>
              <a:t>‹#›</a:t>
            </a:fld>
            <a:endParaRPr lang="hu-HU" sz="619">
              <a:solidFill>
                <a:srgbClr val="A7A7A7">
                  <a:lumMod val="75000"/>
                </a:srgb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61" y="6618084"/>
            <a:ext cx="379475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des EIR</a:t>
            </a:r>
          </a:p>
        </p:txBody>
      </p:sp>
      <p:pic>
        <p:nvPicPr>
          <p:cNvPr id="24" name="Image 2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53483" y="106376"/>
            <a:ext cx="987920" cy="885721"/>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0E093E49-2BDF-4F0F-88A6-A08381144CC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56479301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9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62" name="Subtitle 5"/>
          <p:cNvSpPr txBox="1"/>
          <p:nvPr/>
        </p:nvSpPr>
        <p:spPr>
          <a:xfrm>
            <a:off x="8049773" y="663631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B4.2 </a:t>
            </a:r>
            <a:r>
              <a:rPr sz="675" err="1"/>
              <a:t>Epicurve</a:t>
            </a:r>
            <a:endParaRPr sz="675"/>
          </a:p>
        </p:txBody>
      </p:sp>
      <p:sp>
        <p:nvSpPr>
          <p:cNvPr id="63"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64" name="Title Text"/>
          <p:cNvSpPr txBox="1">
            <a:spLocks noGrp="1"/>
          </p:cNvSpPr>
          <p:nvPr>
            <p:ph type="title"/>
          </p:nvPr>
        </p:nvSpPr>
        <p:spPr>
          <a:xfrm>
            <a:off x="263351" y="543117"/>
            <a:ext cx="3264196" cy="1001235"/>
          </a:xfrm>
          <a:prstGeom prst="rect">
            <a:avLst/>
          </a:prstGeom>
        </p:spPr>
        <p:txBody>
          <a:bodyPr/>
          <a:lstStyle/>
          <a:p>
            <a:r>
              <a:t>Title Text</a:t>
            </a:r>
          </a:p>
        </p:txBody>
      </p:sp>
      <p:sp>
        <p:nvSpPr>
          <p:cNvPr id="65"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57A99BB5-6757-2A67-9187-DBEBC863F206}"/>
              </a:ext>
            </a:extLst>
          </p:cNvPr>
          <p:cNvSpPr txBox="1"/>
          <p:nvPr userDrawn="1"/>
        </p:nvSpPr>
        <p:spPr>
          <a:xfrm>
            <a:off x="8373967" y="6453335"/>
            <a:ext cx="3470564"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BC4C265D-A959-C28D-4D7F-9787F0808A5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Rounded Rectangle 3">
            <a:extLst>
              <a:ext uri="{FF2B5EF4-FFF2-40B4-BE49-F238E27FC236}">
                <a16:creationId xmlns:a16="http://schemas.microsoft.com/office/drawing/2014/main" id="{4434148D-C773-1881-7F83-CCB49CC04FE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14" name="Picture 13" descr="A picture containing text, font, graphics, screenshot&#10;&#10;Description automatically generated">
            <a:extLst>
              <a:ext uri="{FF2B5EF4-FFF2-40B4-BE49-F238E27FC236}">
                <a16:creationId xmlns:a16="http://schemas.microsoft.com/office/drawing/2014/main" id="{83C57068-3ED7-4511-8668-80AA39E73C4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F869DEDB-05AB-43BA-A1FB-5EE4CCCCD2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05707102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Chapter Intro Image white" preserve="1">
  <p:cSld name="Chapter Intro Image white">
    <p:spTree>
      <p:nvGrpSpPr>
        <p:cNvPr id="1" name="Shape 22"/>
        <p:cNvGrpSpPr/>
        <p:nvPr/>
      </p:nvGrpSpPr>
      <p:grpSpPr>
        <a:xfrm>
          <a:off x="0" y="0"/>
          <a:ext cx="0" cy="0"/>
          <a:chOff x="0" y="0"/>
          <a:chExt cx="0" cy="0"/>
        </a:xfrm>
      </p:grpSpPr>
      <p:sp>
        <p:nvSpPr>
          <p:cNvPr id="23" name="Google Shape;23;p68"/>
          <p:cNvSpPr>
            <a:spLocks noGrp="1"/>
          </p:cNvSpPr>
          <p:nvPr>
            <p:ph type="pic" idx="2"/>
          </p:nvPr>
        </p:nvSpPr>
        <p:spPr>
          <a:xfrm>
            <a:off x="0" y="2289167"/>
            <a:ext cx="12192000" cy="2279669"/>
          </a:xfrm>
          <a:prstGeom prst="rect">
            <a:avLst/>
          </a:prstGeom>
          <a:solidFill>
            <a:schemeClr val="lt1"/>
          </a:solidFill>
          <a:ln>
            <a:noFill/>
          </a:ln>
        </p:spPr>
        <p:txBody>
          <a:bodyPr spcFirstLastPara="1" wrap="square" lIns="0" tIns="1980000" rIns="0" bIns="0" rtlCol="0" anchor="ctr" anchorCtr="0">
            <a:spAutoFit/>
          </a:bodyPr>
          <a:lstStyle>
            <a:lvl1pPr marR="0" lvl="0" algn="ctr" rtl="0">
              <a:lnSpc>
                <a:spcPct val="110000"/>
              </a:lnSpc>
              <a:spcBef>
                <a:spcPts val="750"/>
              </a:spcBef>
              <a:spcAft>
                <a:spcPts val="0"/>
              </a:spcAft>
              <a:buClr>
                <a:schemeClr val="dk1"/>
              </a:buClr>
              <a:buSzPts val="1120"/>
              <a:buFont typeface="Arial"/>
              <a:buNone/>
              <a:defRPr sz="1050" b="1" i="1" u="none" strike="noStrike" cap="none">
                <a:solidFill>
                  <a:schemeClr val="accent6"/>
                </a:solidFill>
                <a:latin typeface="Arial"/>
                <a:ea typeface="Arial"/>
                <a:cs typeface="Arial"/>
                <a:sym typeface="Arial"/>
              </a:defRPr>
            </a:lvl1pPr>
            <a:lvl2pPr marR="0" lvl="1" algn="l" rtl="0">
              <a:spcBef>
                <a:spcPts val="450"/>
              </a:spcBef>
              <a:spcAft>
                <a:spcPts val="0"/>
              </a:spcAft>
              <a:buSzPts val="1400"/>
              <a:buNone/>
              <a:defRPr sz="1350" b="0" i="0" u="none" strike="noStrike" cap="none">
                <a:latin typeface="Arial"/>
                <a:ea typeface="Arial"/>
                <a:cs typeface="Arial"/>
                <a:sym typeface="Arial"/>
              </a:defRPr>
            </a:lvl2pPr>
            <a:lvl3pPr marR="0" lvl="2" algn="l" rtl="0">
              <a:spcBef>
                <a:spcPts val="0"/>
              </a:spcBef>
              <a:spcAft>
                <a:spcPts val="0"/>
              </a:spcAft>
              <a:buSzPts val="1400"/>
              <a:buNone/>
              <a:defRPr sz="1350" b="0" i="0" u="none" strike="noStrike" cap="none">
                <a:latin typeface="Arial"/>
                <a:ea typeface="Arial"/>
                <a:cs typeface="Arial"/>
                <a:sym typeface="Arial"/>
              </a:defRPr>
            </a:lvl3pPr>
            <a:lvl4pPr marR="0" lvl="3" algn="l" rtl="0">
              <a:spcBef>
                <a:spcPts val="0"/>
              </a:spcBef>
              <a:spcAft>
                <a:spcPts val="0"/>
              </a:spcAft>
              <a:buSzPts val="1400"/>
              <a:buNone/>
              <a:defRPr sz="1350" b="0" i="0" u="none" strike="noStrike" cap="none">
                <a:latin typeface="Arial"/>
                <a:ea typeface="Arial"/>
                <a:cs typeface="Arial"/>
                <a:sym typeface="Arial"/>
              </a:defRPr>
            </a:lvl4pPr>
            <a:lvl5pPr marR="0" lvl="4" algn="l" rtl="0">
              <a:spcBef>
                <a:spcPts val="0"/>
              </a:spcBef>
              <a:spcAft>
                <a:spcPts val="0"/>
              </a:spcAft>
              <a:buSzPts val="1400"/>
              <a:buNone/>
              <a:defRPr sz="1350" b="0" i="0" u="none" strike="noStrike" cap="none">
                <a:latin typeface="Arial"/>
                <a:ea typeface="Arial"/>
                <a:cs typeface="Arial"/>
                <a:sym typeface="Arial"/>
              </a:defRPr>
            </a:lvl5pPr>
            <a:lvl6pPr marR="0" lvl="5" algn="l" rtl="0">
              <a:spcBef>
                <a:spcPts val="0"/>
              </a:spcBef>
              <a:spcAft>
                <a:spcPts val="0"/>
              </a:spcAft>
              <a:buSzPts val="1400"/>
              <a:buNone/>
              <a:defRPr sz="1350" b="0" i="0" u="none" strike="noStrike" cap="none">
                <a:latin typeface="Arial"/>
                <a:ea typeface="Arial"/>
                <a:cs typeface="Arial"/>
                <a:sym typeface="Arial"/>
              </a:defRPr>
            </a:lvl6pPr>
            <a:lvl7pPr marR="0" lvl="6" algn="l" rtl="0">
              <a:spcBef>
                <a:spcPts val="0"/>
              </a:spcBef>
              <a:spcAft>
                <a:spcPts val="0"/>
              </a:spcAft>
              <a:buSzPts val="1400"/>
              <a:buNone/>
              <a:defRPr sz="1350" b="0" i="0" u="none" strike="noStrike" cap="none">
                <a:latin typeface="Arial"/>
                <a:ea typeface="Arial"/>
                <a:cs typeface="Arial"/>
                <a:sym typeface="Arial"/>
              </a:defRPr>
            </a:lvl7pPr>
            <a:lvl8pPr marR="0" lvl="7" algn="l" rtl="0">
              <a:spcBef>
                <a:spcPts val="0"/>
              </a:spcBef>
              <a:spcAft>
                <a:spcPts val="0"/>
              </a:spcAft>
              <a:buSzPts val="1400"/>
              <a:buNone/>
              <a:defRPr sz="1350" b="0" i="0" u="none" strike="noStrike" cap="none">
                <a:latin typeface="Arial"/>
                <a:ea typeface="Arial"/>
                <a:cs typeface="Arial"/>
                <a:sym typeface="Arial"/>
              </a:defRPr>
            </a:lvl8pPr>
            <a:lvl9pPr marR="0" lvl="8" algn="l" rtl="0">
              <a:spcBef>
                <a:spcPts val="0"/>
              </a:spcBef>
              <a:spcAft>
                <a:spcPts val="0"/>
              </a:spcAft>
              <a:buSzPts val="1400"/>
              <a:buNone/>
              <a:defRPr sz="1350" b="0" i="0" u="none" strike="noStrike" cap="none">
                <a:latin typeface="Arial"/>
                <a:ea typeface="Arial"/>
                <a:cs typeface="Arial"/>
                <a:sym typeface="Arial"/>
              </a:defRPr>
            </a:lvl9pPr>
          </a:lstStyle>
          <a:p>
            <a:pPr rtl="0"/>
            <a:endParaRPr dirty="0"/>
          </a:p>
        </p:txBody>
      </p:sp>
      <p:sp>
        <p:nvSpPr>
          <p:cNvPr id="24" name="Google Shape;24;p68"/>
          <p:cNvSpPr txBox="1">
            <a:spLocks noGrp="1"/>
          </p:cNvSpPr>
          <p:nvPr>
            <p:ph type="body" idx="1"/>
          </p:nvPr>
        </p:nvSpPr>
        <p:spPr>
          <a:xfrm>
            <a:off x="3" y="1800000"/>
            <a:ext cx="4279900" cy="1649446"/>
          </a:xfrm>
          <a:prstGeom prst="rect">
            <a:avLst/>
          </a:prstGeom>
          <a:solidFill>
            <a:schemeClr val="dk2">
              <a:alpha val="89803"/>
            </a:schemeClr>
          </a:solidFill>
          <a:ln>
            <a:noFill/>
          </a:ln>
        </p:spPr>
        <p:txBody>
          <a:bodyPr spcFirstLastPara="1" wrap="square" lIns="360000" tIns="180000" rIns="360000" bIns="180000" rtlCol="0" anchor="t" anchorCtr="0">
            <a:noAutofit/>
          </a:bodyPr>
          <a:lstStyle>
            <a:lvl1pPr marL="342900" lvl="0" indent="-171450" algn="l">
              <a:spcBef>
                <a:spcPts val="0"/>
              </a:spcBef>
              <a:spcAft>
                <a:spcPts val="0"/>
              </a:spcAft>
              <a:buSzPts val="1400"/>
              <a:buNone/>
              <a:defRPr sz="2100" b="1">
                <a:solidFill>
                  <a:schemeClr val="lt1"/>
                </a:solidFill>
                <a:latin typeface="Arial"/>
                <a:ea typeface="Arial"/>
                <a:cs typeface="Arial"/>
                <a:sym typeface="Arial"/>
              </a:defRPr>
            </a:lvl1pPr>
            <a:lvl2pPr marL="685800" lvl="1" indent="-171450" algn="l">
              <a:spcBef>
                <a:spcPts val="0"/>
              </a:spcBef>
              <a:spcAft>
                <a:spcPts val="0"/>
              </a:spcAft>
              <a:buSzPts val="1400"/>
              <a:buNone/>
              <a:defRPr sz="2100">
                <a:solidFill>
                  <a:schemeClr val="lt1"/>
                </a:solidFill>
                <a:latin typeface="Arial"/>
                <a:ea typeface="Arial"/>
                <a:cs typeface="Arial"/>
                <a:sym typeface="Arial"/>
              </a:defRPr>
            </a:lvl2pPr>
            <a:lvl3pPr marL="1028700" lvl="2" indent="-171450" algn="l">
              <a:spcBef>
                <a:spcPts val="0"/>
              </a:spcBef>
              <a:spcAft>
                <a:spcPts val="0"/>
              </a:spcAft>
              <a:buSzPts val="1400"/>
              <a:buNone/>
              <a:defRPr/>
            </a:lvl3pPr>
            <a:lvl4pPr marL="1371600" lvl="3" indent="-171450" algn="l">
              <a:spcBef>
                <a:spcPts val="0"/>
              </a:spcBef>
              <a:spcAft>
                <a:spcPts val="0"/>
              </a:spcAft>
              <a:buSzPts val="1400"/>
              <a:buNone/>
              <a:defRPr/>
            </a:lvl4pPr>
            <a:lvl5pPr marL="1714500" lvl="4" indent="-171450" algn="l">
              <a:spcBef>
                <a:spcPts val="0"/>
              </a:spcBef>
              <a:spcAft>
                <a:spcPts val="0"/>
              </a:spcAft>
              <a:buSzPts val="1400"/>
              <a:buNone/>
              <a:defRPr/>
            </a:lvl5pPr>
            <a:lvl6pPr marL="2057400" lvl="5" indent="-171450" algn="l">
              <a:spcBef>
                <a:spcPts val="0"/>
              </a:spcBef>
              <a:spcAft>
                <a:spcPts val="0"/>
              </a:spcAft>
              <a:buSzPts val="1400"/>
              <a:buNone/>
              <a:defRPr/>
            </a:lvl6pPr>
            <a:lvl7pPr marL="2400300" lvl="6" indent="-171450" algn="l">
              <a:spcBef>
                <a:spcPts val="0"/>
              </a:spcBef>
              <a:spcAft>
                <a:spcPts val="0"/>
              </a:spcAft>
              <a:buSzPts val="1400"/>
              <a:buNone/>
              <a:defRPr/>
            </a:lvl7pPr>
            <a:lvl8pPr marL="2743200" lvl="7" indent="-171450" algn="l">
              <a:spcBef>
                <a:spcPts val="0"/>
              </a:spcBef>
              <a:spcAft>
                <a:spcPts val="0"/>
              </a:spcAft>
              <a:buSzPts val="1400"/>
              <a:buNone/>
              <a:defRPr/>
            </a:lvl8pPr>
            <a:lvl9pPr marL="3086100" lvl="8" indent="-171450" algn="l">
              <a:spcBef>
                <a:spcPts val="0"/>
              </a:spcBef>
              <a:spcAft>
                <a:spcPts val="0"/>
              </a:spcAft>
              <a:buSzPts val="1400"/>
              <a:buNone/>
              <a:defRPr/>
            </a:lvl9pPr>
          </a:lstStyle>
          <a:p>
            <a:pPr rtl="0"/>
            <a:endParaRPr/>
          </a:p>
        </p:txBody>
      </p:sp>
      <p:sp>
        <p:nvSpPr>
          <p:cNvPr id="25" name="Google Shape;25;p68"/>
          <p:cNvSpPr txBox="1">
            <a:spLocks noGrp="1"/>
          </p:cNvSpPr>
          <p:nvPr>
            <p:ph type="dt" idx="10"/>
          </p:nvPr>
        </p:nvSpPr>
        <p:spPr>
          <a:xfrm>
            <a:off x="480001" y="6588208"/>
            <a:ext cx="790001" cy="215444"/>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dirty="0"/>
          </a:p>
        </p:txBody>
      </p:sp>
      <p:sp>
        <p:nvSpPr>
          <p:cNvPr id="26" name="Google Shape;26;p68"/>
          <p:cNvSpPr txBox="1">
            <a:spLocks noGrp="1"/>
          </p:cNvSpPr>
          <p:nvPr>
            <p:ph type="ftr" idx="11"/>
          </p:nvPr>
        </p:nvSpPr>
        <p:spPr>
          <a:xfrm>
            <a:off x="1392992" y="6588209"/>
            <a:ext cx="2264608" cy="215444"/>
          </a:xfrm>
          <a:prstGeom prst="rect">
            <a:avLst/>
          </a:prstGeom>
          <a:noFill/>
          <a:ln>
            <a:noFill/>
          </a:ln>
        </p:spPr>
        <p:txBody>
          <a:bodyPr spcFirstLastPara="1" wrap="square" lIns="0" tIns="0" rIns="0" bIns="0" rtlCol="0" anchor="t" anchorCtr="0">
            <a:sp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dirty="0"/>
          </a:p>
        </p:txBody>
      </p:sp>
      <p:sp>
        <p:nvSpPr>
          <p:cNvPr id="27" name="Google Shape;27;p68"/>
          <p:cNvSpPr txBox="1">
            <a:spLocks noGrp="1"/>
          </p:cNvSpPr>
          <p:nvPr>
            <p:ph type="sldNum" idx="12"/>
          </p:nvPr>
        </p:nvSpPr>
        <p:spPr>
          <a:xfrm>
            <a:off x="8778240" y="6377942"/>
            <a:ext cx="2804160" cy="207749"/>
          </a:xfrm>
          <a:prstGeom prst="rect">
            <a:avLst/>
          </a:prstGeom>
          <a:noFill/>
          <a:ln>
            <a:noFill/>
          </a:ln>
        </p:spPr>
        <p:txBody>
          <a:bodyPr spcFirstLastPara="1" wrap="square" lIns="0" tIns="0" rIns="0" bIns="0" rtlCol="0" anchor="t" anchorCtr="0">
            <a:spAutoFit/>
          </a:bodyPr>
          <a:lstStyle>
            <a:lvl1pPr marL="0" lvl="0" indent="0" algn="r">
              <a:spcBef>
                <a:spcPts val="0"/>
              </a:spcBef>
              <a:buNone/>
              <a:defRPr sz="1350">
                <a:solidFill>
                  <a:schemeClr val="dk1"/>
                </a:solidFill>
                <a:latin typeface="Arial"/>
                <a:ea typeface="Arial"/>
                <a:cs typeface="Arial"/>
                <a:sym typeface="Arial"/>
              </a:defRPr>
            </a:lvl1pPr>
            <a:lvl2pPr marL="0" lvl="1" indent="0" algn="r">
              <a:spcBef>
                <a:spcPts val="0"/>
              </a:spcBef>
              <a:buNone/>
              <a:defRPr sz="1350">
                <a:solidFill>
                  <a:schemeClr val="dk1"/>
                </a:solidFill>
                <a:latin typeface="Arial"/>
                <a:ea typeface="Arial"/>
                <a:cs typeface="Arial"/>
                <a:sym typeface="Arial"/>
              </a:defRPr>
            </a:lvl2pPr>
            <a:lvl3pPr marL="0" lvl="2" indent="0" algn="r">
              <a:spcBef>
                <a:spcPts val="0"/>
              </a:spcBef>
              <a:buNone/>
              <a:defRPr sz="1350">
                <a:solidFill>
                  <a:schemeClr val="dk1"/>
                </a:solidFill>
                <a:latin typeface="Arial"/>
                <a:ea typeface="Arial"/>
                <a:cs typeface="Arial"/>
                <a:sym typeface="Arial"/>
              </a:defRPr>
            </a:lvl3pPr>
            <a:lvl4pPr marL="0" lvl="3" indent="0" algn="r">
              <a:spcBef>
                <a:spcPts val="0"/>
              </a:spcBef>
              <a:buNone/>
              <a:defRPr sz="1350">
                <a:solidFill>
                  <a:schemeClr val="dk1"/>
                </a:solidFill>
                <a:latin typeface="Arial"/>
                <a:ea typeface="Arial"/>
                <a:cs typeface="Arial"/>
                <a:sym typeface="Arial"/>
              </a:defRPr>
            </a:lvl4pPr>
            <a:lvl5pPr marL="0" lvl="4" indent="0" algn="r">
              <a:spcBef>
                <a:spcPts val="0"/>
              </a:spcBef>
              <a:buNone/>
              <a:defRPr sz="1350">
                <a:solidFill>
                  <a:schemeClr val="dk1"/>
                </a:solidFill>
                <a:latin typeface="Arial"/>
                <a:ea typeface="Arial"/>
                <a:cs typeface="Arial"/>
                <a:sym typeface="Arial"/>
              </a:defRPr>
            </a:lvl5pPr>
            <a:lvl6pPr marL="0" lvl="5" indent="0" algn="r">
              <a:spcBef>
                <a:spcPts val="0"/>
              </a:spcBef>
              <a:buNone/>
              <a:defRPr sz="1350">
                <a:solidFill>
                  <a:schemeClr val="dk1"/>
                </a:solidFill>
                <a:latin typeface="Arial"/>
                <a:ea typeface="Arial"/>
                <a:cs typeface="Arial"/>
                <a:sym typeface="Arial"/>
              </a:defRPr>
            </a:lvl6pPr>
            <a:lvl7pPr marL="0" lvl="6" indent="0" algn="r">
              <a:spcBef>
                <a:spcPts val="0"/>
              </a:spcBef>
              <a:buNone/>
              <a:defRPr sz="1350">
                <a:solidFill>
                  <a:schemeClr val="dk1"/>
                </a:solidFill>
                <a:latin typeface="Arial"/>
                <a:ea typeface="Arial"/>
                <a:cs typeface="Arial"/>
                <a:sym typeface="Arial"/>
              </a:defRPr>
            </a:lvl7pPr>
            <a:lvl8pPr marL="0" lvl="7" indent="0" algn="r">
              <a:spcBef>
                <a:spcPts val="0"/>
              </a:spcBef>
              <a:buNone/>
              <a:defRPr sz="1350">
                <a:solidFill>
                  <a:schemeClr val="dk1"/>
                </a:solidFill>
                <a:latin typeface="Arial"/>
                <a:ea typeface="Arial"/>
                <a:cs typeface="Arial"/>
                <a:sym typeface="Arial"/>
              </a:defRPr>
            </a:lvl8pPr>
            <a:lvl9pPr marL="0" lvl="8" indent="0" algn="r">
              <a:spcBef>
                <a:spcPts val="0"/>
              </a:spcBef>
              <a:buNone/>
              <a:defRPr sz="1350">
                <a:solidFill>
                  <a:schemeClr val="dk1"/>
                </a:solidFill>
                <a:latin typeface="Arial"/>
                <a:ea typeface="Arial"/>
                <a:cs typeface="Arial"/>
                <a:sym typeface="Arial"/>
              </a:defRPr>
            </a:lvl9pPr>
          </a:lstStyle>
          <a:p>
            <a:pPr rtl="0"/>
            <a:fld id="{00000000-1234-1234-1234-123412341234}" type="slidenum">
              <a:rPr lang="en-US" smtClean="0"/>
              <a:pPr rtl="0"/>
              <a:t>‹#›</a:t>
            </a:fld>
            <a:endParaRPr lang="en-US" dirty="0"/>
          </a:p>
        </p:txBody>
      </p:sp>
      <p:sp>
        <p:nvSpPr>
          <p:cNvPr id="28" name="Google Shape;28;p68"/>
          <p:cNvSpPr txBox="1">
            <a:spLocks noGrp="1"/>
          </p:cNvSpPr>
          <p:nvPr>
            <p:ph type="body" idx="3"/>
          </p:nvPr>
        </p:nvSpPr>
        <p:spPr>
          <a:xfrm>
            <a:off x="480000" y="6293653"/>
            <a:ext cx="11226365" cy="208579"/>
          </a:xfrm>
          <a:prstGeom prst="rect">
            <a:avLst/>
          </a:prstGeom>
          <a:noFill/>
          <a:ln>
            <a:noFill/>
          </a:ln>
        </p:spPr>
        <p:txBody>
          <a:bodyPr spcFirstLastPara="1" wrap="square" lIns="0" tIns="0" rIns="0" bIns="0" rtlCol="0" anchor="t" anchorCtr="0">
            <a:normAutofit/>
          </a:bodyPr>
          <a:lstStyle>
            <a:lvl1pPr marL="342900" lvl="0" indent="-171450" algn="l">
              <a:spcBef>
                <a:spcPts val="0"/>
              </a:spcBef>
              <a:spcAft>
                <a:spcPts val="0"/>
              </a:spcAft>
              <a:buSzPts val="1400"/>
              <a:buNone/>
              <a:defRPr sz="600" b="0">
                <a:solidFill>
                  <a:schemeClr val="dk1"/>
                </a:solidFill>
                <a:latin typeface="Arial"/>
                <a:ea typeface="Arial"/>
                <a:cs typeface="Arial"/>
                <a:sym typeface="Arial"/>
              </a:defRPr>
            </a:lvl1pPr>
            <a:lvl2pPr marL="685800" lvl="1" indent="-171450" algn="l">
              <a:spcBef>
                <a:spcPts val="0"/>
              </a:spcBef>
              <a:spcAft>
                <a:spcPts val="0"/>
              </a:spcAft>
              <a:buSzPts val="1400"/>
              <a:buNone/>
              <a:defRPr/>
            </a:lvl2pPr>
            <a:lvl3pPr marL="1028700" lvl="2" indent="-171450" algn="l">
              <a:spcBef>
                <a:spcPts val="0"/>
              </a:spcBef>
              <a:spcAft>
                <a:spcPts val="0"/>
              </a:spcAft>
              <a:buSzPts val="1400"/>
              <a:buNone/>
              <a:defRPr/>
            </a:lvl3pPr>
            <a:lvl4pPr marL="1371600" lvl="3" indent="-171450" algn="l">
              <a:spcBef>
                <a:spcPts val="0"/>
              </a:spcBef>
              <a:spcAft>
                <a:spcPts val="0"/>
              </a:spcAft>
              <a:buSzPts val="1400"/>
              <a:buNone/>
              <a:defRPr/>
            </a:lvl4pPr>
            <a:lvl5pPr marL="1714500" lvl="4" indent="-171450" algn="l">
              <a:spcBef>
                <a:spcPts val="0"/>
              </a:spcBef>
              <a:spcAft>
                <a:spcPts val="0"/>
              </a:spcAft>
              <a:buSzPts val="1400"/>
              <a:buNone/>
              <a:defRPr/>
            </a:lvl5pPr>
            <a:lvl6pPr marL="2057400" lvl="5" indent="-171450" algn="l">
              <a:spcBef>
                <a:spcPts val="0"/>
              </a:spcBef>
              <a:spcAft>
                <a:spcPts val="0"/>
              </a:spcAft>
              <a:buSzPts val="1400"/>
              <a:buNone/>
              <a:defRPr/>
            </a:lvl6pPr>
            <a:lvl7pPr marL="2400300" lvl="6" indent="-171450" algn="l">
              <a:spcBef>
                <a:spcPts val="0"/>
              </a:spcBef>
              <a:spcAft>
                <a:spcPts val="0"/>
              </a:spcAft>
              <a:buSzPts val="1400"/>
              <a:buNone/>
              <a:defRPr/>
            </a:lvl7pPr>
            <a:lvl8pPr marL="2743200" lvl="7" indent="-171450" algn="l">
              <a:spcBef>
                <a:spcPts val="0"/>
              </a:spcBef>
              <a:spcAft>
                <a:spcPts val="0"/>
              </a:spcAft>
              <a:buSzPts val="1400"/>
              <a:buNone/>
              <a:defRPr/>
            </a:lvl8pPr>
            <a:lvl9pPr marL="3086100" lvl="8" indent="-171450" algn="l">
              <a:spcBef>
                <a:spcPts val="0"/>
              </a:spcBef>
              <a:spcAft>
                <a:spcPts val="0"/>
              </a:spcAft>
              <a:buSzPts val="1400"/>
              <a:buNone/>
              <a:defRPr/>
            </a:lvl9pPr>
          </a:lstStyle>
          <a:p>
            <a:pPr rtl="0"/>
            <a:endParaRPr/>
          </a:p>
        </p:txBody>
      </p:sp>
      <p:sp>
        <p:nvSpPr>
          <p:cNvPr id="29" name="Google Shape;29;p68"/>
          <p:cNvSpPr txBox="1">
            <a:spLocks noGrp="1"/>
          </p:cNvSpPr>
          <p:nvPr>
            <p:ph type="title"/>
          </p:nvPr>
        </p:nvSpPr>
        <p:spPr>
          <a:xfrm>
            <a:off x="468219" y="573412"/>
            <a:ext cx="8575887" cy="290849"/>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0" name="Google Shape;30;p68"/>
          <p:cNvSpPr>
            <a:spLocks noGrp="1"/>
          </p:cNvSpPr>
          <p:nvPr>
            <p:ph type="pic" idx="4"/>
          </p:nvPr>
        </p:nvSpPr>
        <p:spPr>
          <a:xfrm>
            <a:off x="9088583" y="811169"/>
            <a:ext cx="2635200" cy="16928"/>
          </a:xfrm>
          <a:prstGeom prst="rect">
            <a:avLst/>
          </a:prstGeom>
          <a:blipFill rotWithShape="1">
            <a:blip r:embed="rId2">
              <a:alphaModFix/>
            </a:blip>
            <a:stretch>
              <a:fillRect/>
            </a:stretch>
          </a:blipFill>
          <a:ln>
            <a:noFill/>
          </a:ln>
        </p:spPr>
        <p:txBody>
          <a:bodyPr spcFirstLastPara="1" wrap="square" lIns="0" tIns="0" rIns="0" bIns="0" rtlCol="0" anchor="ctr" anchorCtr="0">
            <a:spAutoFit/>
          </a:bodyPr>
          <a:lstStyle>
            <a:lvl1pPr marR="0" lvl="0" algn="ctr" rtl="0">
              <a:spcBef>
                <a:spcPts val="0"/>
              </a:spcBef>
              <a:spcAft>
                <a:spcPts val="0"/>
              </a:spcAft>
              <a:buSzPts val="1400"/>
              <a:buNone/>
              <a:defRPr sz="100" b="1" i="1"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350" b="0" i="0" u="none" strike="noStrike" cap="none">
                <a:latin typeface="Arial"/>
                <a:ea typeface="Arial"/>
                <a:cs typeface="Arial"/>
                <a:sym typeface="Arial"/>
              </a:defRPr>
            </a:lvl2pPr>
            <a:lvl3pPr marR="0" lvl="2" algn="l" rtl="0">
              <a:spcBef>
                <a:spcPts val="0"/>
              </a:spcBef>
              <a:spcAft>
                <a:spcPts val="0"/>
              </a:spcAft>
              <a:buSzPts val="1400"/>
              <a:buNone/>
              <a:defRPr sz="1350" b="0" i="0" u="none" strike="noStrike" cap="none">
                <a:latin typeface="Arial"/>
                <a:ea typeface="Arial"/>
                <a:cs typeface="Arial"/>
                <a:sym typeface="Arial"/>
              </a:defRPr>
            </a:lvl3pPr>
            <a:lvl4pPr marR="0" lvl="3" algn="l" rtl="0">
              <a:spcBef>
                <a:spcPts val="0"/>
              </a:spcBef>
              <a:spcAft>
                <a:spcPts val="0"/>
              </a:spcAft>
              <a:buSzPts val="1400"/>
              <a:buNone/>
              <a:defRPr sz="1350" b="0" i="0" u="none" strike="noStrike" cap="none">
                <a:latin typeface="Arial"/>
                <a:ea typeface="Arial"/>
                <a:cs typeface="Arial"/>
                <a:sym typeface="Arial"/>
              </a:defRPr>
            </a:lvl4pPr>
            <a:lvl5pPr marR="0" lvl="4" algn="l" rtl="0">
              <a:spcBef>
                <a:spcPts val="0"/>
              </a:spcBef>
              <a:spcAft>
                <a:spcPts val="0"/>
              </a:spcAft>
              <a:buSzPts val="1400"/>
              <a:buNone/>
              <a:defRPr sz="1350" b="0" i="0" u="none" strike="noStrike" cap="none">
                <a:latin typeface="Arial"/>
                <a:ea typeface="Arial"/>
                <a:cs typeface="Arial"/>
                <a:sym typeface="Arial"/>
              </a:defRPr>
            </a:lvl5pPr>
            <a:lvl6pPr marR="0" lvl="5" algn="l" rtl="0">
              <a:spcBef>
                <a:spcPts val="0"/>
              </a:spcBef>
              <a:spcAft>
                <a:spcPts val="0"/>
              </a:spcAft>
              <a:buSzPts val="1400"/>
              <a:buNone/>
              <a:defRPr sz="1350" b="0" i="0" u="none" strike="noStrike" cap="none">
                <a:latin typeface="Arial"/>
                <a:ea typeface="Arial"/>
                <a:cs typeface="Arial"/>
                <a:sym typeface="Arial"/>
              </a:defRPr>
            </a:lvl6pPr>
            <a:lvl7pPr marR="0" lvl="6" algn="l" rtl="0">
              <a:spcBef>
                <a:spcPts val="0"/>
              </a:spcBef>
              <a:spcAft>
                <a:spcPts val="0"/>
              </a:spcAft>
              <a:buSzPts val="1400"/>
              <a:buNone/>
              <a:defRPr sz="1350" b="0" i="0" u="none" strike="noStrike" cap="none">
                <a:latin typeface="Arial"/>
                <a:ea typeface="Arial"/>
                <a:cs typeface="Arial"/>
                <a:sym typeface="Arial"/>
              </a:defRPr>
            </a:lvl7pPr>
            <a:lvl8pPr marR="0" lvl="7" algn="l" rtl="0">
              <a:spcBef>
                <a:spcPts val="0"/>
              </a:spcBef>
              <a:spcAft>
                <a:spcPts val="0"/>
              </a:spcAft>
              <a:buSzPts val="1400"/>
              <a:buNone/>
              <a:defRPr sz="1350" b="0" i="0" u="none" strike="noStrike" cap="none">
                <a:latin typeface="Arial"/>
                <a:ea typeface="Arial"/>
                <a:cs typeface="Arial"/>
                <a:sym typeface="Arial"/>
              </a:defRPr>
            </a:lvl8pPr>
            <a:lvl9pPr marR="0" lvl="8" algn="l" rtl="0">
              <a:spcBef>
                <a:spcPts val="0"/>
              </a:spcBef>
              <a:spcAft>
                <a:spcPts val="0"/>
              </a:spcAft>
              <a:buSzPts val="1400"/>
              <a:buNone/>
              <a:defRPr sz="1350" b="0" i="0" u="none" strike="noStrike" cap="none">
                <a:latin typeface="Arial"/>
                <a:ea typeface="Arial"/>
                <a:cs typeface="Arial"/>
                <a:sym typeface="Arial"/>
              </a:defRPr>
            </a:lvl9pPr>
          </a:lstStyle>
          <a:p>
            <a:pPr rtl="0"/>
            <a:endParaRPr dirty="0"/>
          </a:p>
        </p:txBody>
      </p:sp>
    </p:spTree>
    <p:extLst>
      <p:ext uri="{BB962C8B-B14F-4D97-AF65-F5344CB8AC3E}">
        <p14:creationId xmlns:p14="http://schemas.microsoft.com/office/powerpoint/2010/main" val="3564572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0"/>
            <a:ext cx="11232001" cy="4237200"/>
          </a:xfrm>
        </p:spPr>
        <p:txBody>
          <a:bodyPr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endParaRPr lang="en-GB" noProof="0" dirty="0"/>
          </a:p>
        </p:txBody>
      </p:sp>
      <p:sp>
        <p:nvSpPr>
          <p:cNvPr id="8" name="Text Placeholder 7"/>
          <p:cNvSpPr>
            <a:spLocks noGrp="1"/>
          </p:cNvSpPr>
          <p:nvPr>
            <p:ph type="body" sz="quarter" idx="13" hasCustomPrompt="1"/>
          </p:nvPr>
        </p:nvSpPr>
        <p:spPr>
          <a:xfrm>
            <a:off x="480485" y="1188005"/>
            <a:ext cx="8160000" cy="288925"/>
          </a:xfrm>
        </p:spPr>
        <p:txBody>
          <a:bodyPr lIns="18000" rtlCol="0" anchor="ctr">
            <a:normAutofit/>
          </a:bodyPr>
          <a:lstStyle>
            <a:lvl1pPr>
              <a:defRPr sz="1200" b="0">
                <a:solidFill>
                  <a:schemeClr val="tx1"/>
                </a:solidFill>
                <a:latin typeface="+mj-lt"/>
              </a:defRPr>
            </a:lvl1pPr>
          </a:lstStyle>
          <a:p>
            <a:pPr lvl="0" rtl="0"/>
            <a:r>
              <a:rPr lang="fr" noProof="0"/>
              <a:t>One line Subtitle (optional)</a:t>
            </a:r>
          </a:p>
        </p:txBody>
      </p:sp>
      <p:sp>
        <p:nvSpPr>
          <p:cNvPr id="6" name="Slide Number Placeholder 5"/>
          <p:cNvSpPr>
            <a:spLocks noGrp="1"/>
          </p:cNvSpPr>
          <p:nvPr>
            <p:ph type="sldNum" sz="quarter" idx="16"/>
          </p:nvPr>
        </p:nvSpPr>
        <p:spPr/>
        <p:txBody>
          <a:bodyPr rtlCol="0"/>
          <a:lstStyle/>
          <a:p>
            <a:pPr rtl="0"/>
            <a:fld id="{A74CE0EA-F3B5-4684-BA10-C594598FDB9C}" type="slidenum">
              <a:rPr lang="en-GB" noProof="0" smtClean="0"/>
              <a:pPr rtl="0"/>
              <a:t>‹#›</a:t>
            </a:fld>
            <a:endParaRPr lang="en-GB" noProof="0" dirty="0"/>
          </a:p>
        </p:txBody>
      </p:sp>
      <p:sp>
        <p:nvSpPr>
          <p:cNvPr id="13" name="Text Placeholder 7"/>
          <p:cNvSpPr>
            <a:spLocks noGrp="1"/>
          </p:cNvSpPr>
          <p:nvPr>
            <p:ph type="body" sz="quarter" idx="21" hasCustomPrompt="1"/>
          </p:nvPr>
        </p:nvSpPr>
        <p:spPr>
          <a:xfrm>
            <a:off x="480000" y="6293653"/>
            <a:ext cx="11226365" cy="208579"/>
          </a:xfrm>
        </p:spPr>
        <p:txBody>
          <a:bodyPr rtlCol="0" anchor="t">
            <a:normAutofit/>
          </a:bodyPr>
          <a:lstStyle>
            <a:lvl1pPr>
              <a:lnSpc>
                <a:spcPct val="100000"/>
              </a:lnSpc>
              <a:spcBef>
                <a:spcPts val="0"/>
              </a:spcBef>
              <a:spcAft>
                <a:spcPts val="0"/>
              </a:spcAft>
              <a:defRPr sz="600" b="0">
                <a:solidFill>
                  <a:schemeClr val="tx1"/>
                </a:solidFill>
                <a:latin typeface="+mn-lt"/>
              </a:defRPr>
            </a:lvl1pPr>
          </a:lstStyle>
          <a:p>
            <a:pPr lvl="0" rtl="0"/>
            <a:r>
              <a:rPr lang="fr" noProof="0"/>
              <a:t>Source:</a:t>
            </a:r>
          </a:p>
        </p:txBody>
      </p:sp>
      <p:sp>
        <p:nvSpPr>
          <p:cNvPr id="2" name="Title 1"/>
          <p:cNvSpPr>
            <a:spLocks noGrp="1"/>
          </p:cNvSpPr>
          <p:nvPr>
            <p:ph type="title"/>
          </p:nvPr>
        </p:nvSpPr>
        <p:spPr/>
        <p:txBody>
          <a:bodyPr rtlCol="0"/>
          <a:lstStyle/>
          <a:p>
            <a:pPr rtl="0"/>
            <a:r>
              <a:rPr lang="fr" noProof="0"/>
              <a:t>Click to edit Master title style</a:t>
            </a:r>
            <a:endParaRPr lang="en-GB" noProof="0"/>
          </a:p>
        </p:txBody>
      </p:sp>
    </p:spTree>
    <p:extLst>
      <p:ext uri="{BB962C8B-B14F-4D97-AF65-F5344CB8AC3E}">
        <p14:creationId xmlns:p14="http://schemas.microsoft.com/office/powerpoint/2010/main" val="19631502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2192000" cy="6858000"/>
          </a:xfrm>
          <a:solidFill>
            <a:schemeClr val="bg1"/>
          </a:solidFill>
        </p:spPr>
        <p:txBody>
          <a:bodyPr bIns="1224000" anchor="ctr">
            <a:normAutofit/>
          </a:bodyP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baseline="0">
                <a:solidFill>
                  <a:schemeClr val="accent6"/>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a:p>
            <a:endParaRPr lang="en-GB" noProof="0"/>
          </a:p>
        </p:txBody>
      </p:sp>
      <p:sp>
        <p:nvSpPr>
          <p:cNvPr id="2" name="Title 1"/>
          <p:cNvSpPr>
            <a:spLocks noGrp="1"/>
          </p:cNvSpPr>
          <p:nvPr>
            <p:ph type="ctrTitle"/>
          </p:nvPr>
        </p:nvSpPr>
        <p:spPr>
          <a:xfrm>
            <a:off x="0" y="485184"/>
            <a:ext cx="7344000" cy="1119158"/>
          </a:xfrm>
          <a:noFill/>
        </p:spPr>
        <p:txBody>
          <a:bodyPr lIns="360000" tIns="72000" rIns="450000" bIns="180000" anchor="t" anchorCtr="0">
            <a:noAutofit/>
          </a:bodyPr>
          <a:lstStyle>
            <a:lvl1pPr algn="l">
              <a:lnSpc>
                <a:spcPct val="85000"/>
              </a:lnSpc>
              <a:defRPr sz="3200">
                <a:solidFill>
                  <a:srgbClr val="0092CC"/>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 y="4482001"/>
            <a:ext cx="12191999" cy="1656000"/>
          </a:xfrm>
          <a:solidFill>
            <a:schemeClr val="tx2"/>
          </a:solidFill>
        </p:spPr>
        <p:txBody>
          <a:bodyPr lIns="360000" tIns="360000" rIns="360000" bIns="828000" anchor="b">
            <a:noAutofit/>
          </a:bodyPr>
          <a:lstStyle>
            <a:lvl1pPr marL="0" indent="0" algn="l">
              <a:lnSpc>
                <a:spcPct val="90000"/>
              </a:lnSpc>
              <a:buNone/>
              <a:defRPr sz="1800" b="1">
                <a:solidFill>
                  <a:schemeClr val="bg1"/>
                </a:solidFill>
                <a:latin typeface="+mj-lt"/>
                <a:cs typeface="Arial" panose="020B0604020202020204" pitchFamily="34" charset="0"/>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0"/>
              <a:t>Click to edit Master subtitle style</a:t>
            </a:r>
            <a:endParaRPr lang="en-GB" noProof="0"/>
          </a:p>
        </p:txBody>
      </p:sp>
      <p:sp>
        <p:nvSpPr>
          <p:cNvPr id="62" name="Text Placeholder 35"/>
          <p:cNvSpPr>
            <a:spLocks noGrp="1"/>
          </p:cNvSpPr>
          <p:nvPr>
            <p:ph type="body" sz="quarter" idx="15" hasCustomPrompt="1"/>
          </p:nvPr>
        </p:nvSpPr>
        <p:spPr>
          <a:xfrm>
            <a:off x="479999" y="5440855"/>
            <a:ext cx="11211172" cy="288000"/>
          </a:xfrm>
          <a:noFill/>
        </p:spPr>
        <p:txBody>
          <a:bodyPr lIns="0" rIns="90000">
            <a:noAutofit/>
          </a:bodyPr>
          <a:lstStyle>
            <a:lvl1pPr algn="l">
              <a:defRPr sz="12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6" name="bk object 16">
            <a:extLst>
              <a:ext uri="{FF2B5EF4-FFF2-40B4-BE49-F238E27FC236}">
                <a16:creationId xmlns:a16="http://schemas.microsoft.com/office/drawing/2014/main" id="{A337F29D-01E8-40C8-B397-98160EFFF2C3}"/>
              </a:ext>
            </a:extLst>
          </p:cNvPr>
          <p:cNvSpPr/>
          <p:nvPr userDrawn="1"/>
        </p:nvSpPr>
        <p:spPr>
          <a:xfrm>
            <a:off x="9509012" y="519145"/>
            <a:ext cx="1759501" cy="568475"/>
          </a:xfrm>
          <a:prstGeom prst="rect">
            <a:avLst/>
          </a:prstGeom>
          <a:blipFill>
            <a:blip r:embed="rId2" cstate="print"/>
            <a:stretch>
              <a:fillRect/>
            </a:stretch>
          </a:blipFill>
        </p:spPr>
        <p:txBody>
          <a:bodyPr wrap="square" lIns="0" tIns="0" rIns="0" bIns="0" rtlCol="0"/>
          <a:lstStyle/>
          <a:p>
            <a:endParaRPr sz="1400"/>
          </a:p>
        </p:txBody>
      </p:sp>
    </p:spTree>
    <p:extLst>
      <p:ext uri="{BB962C8B-B14F-4D97-AF65-F5344CB8AC3E}">
        <p14:creationId xmlns:p14="http://schemas.microsoft.com/office/powerpoint/2010/main" val="362094160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Subtitle slide">
    <p:spTree>
      <p:nvGrpSpPr>
        <p:cNvPr id="1" name=""/>
        <p:cNvGrpSpPr/>
        <p:nvPr/>
      </p:nvGrpSpPr>
      <p:grpSpPr>
        <a:xfrm>
          <a:off x="0" y="0"/>
          <a:ext cx="0" cy="0"/>
          <a:chOff x="0" y="0"/>
          <a:chExt cx="0" cy="0"/>
        </a:xfrm>
      </p:grpSpPr>
      <p:sp>
        <p:nvSpPr>
          <p:cNvPr id="44" name="Click to edit Subtitle"/>
          <p:cNvSpPr txBox="1">
            <a:spLocks noGrp="1"/>
          </p:cNvSpPr>
          <p:nvPr>
            <p:ph type="title" hasCustomPrompt="1"/>
          </p:nvPr>
        </p:nvSpPr>
        <p:spPr>
          <a:xfrm>
            <a:off x="190766" y="0"/>
            <a:ext cx="6241933" cy="645664"/>
          </a:xfrm>
          <a:prstGeom prst="rect">
            <a:avLst/>
          </a:prstGeom>
        </p:spPr>
        <p:txBody>
          <a:bodyPr/>
          <a:lstStyle/>
          <a:p>
            <a:r>
              <a:t>Click to edit Subtitle</a:t>
            </a:r>
          </a:p>
        </p:txBody>
      </p:sp>
      <p:sp>
        <p:nvSpPr>
          <p:cNvPr id="45"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70BD6F5E-15EE-75BA-B732-3ABFB5251F15}"/>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5D2EFF0E-72EC-F081-8F3B-6F9BD37CB7C5}"/>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46C9A003-8942-D5C7-D381-EDCA8241CA65}"/>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1" name="Picture 10" descr="A picture containing text, font, graphics, screenshot&#10;&#10;Description automatically generated">
            <a:extLst>
              <a:ext uri="{FF2B5EF4-FFF2-40B4-BE49-F238E27FC236}">
                <a16:creationId xmlns:a16="http://schemas.microsoft.com/office/drawing/2014/main" id="{5386DEF5-C83B-48DC-8213-37ED22B76B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E12F5941-101D-45CD-9A2E-023435A1777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3886171149"/>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0"/>
            <a:ext cx="11232001" cy="423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6" name="Slide Number Placeholder 5"/>
          <p:cNvSpPr>
            <a:spLocks noGrp="1"/>
          </p:cNvSpPr>
          <p:nvPr>
            <p:ph type="sldNum" sz="quarter" idx="16"/>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a:xfrm>
            <a:off x="480000" y="6293653"/>
            <a:ext cx="11226365" cy="208579"/>
          </a:xfrm>
        </p:spPr>
        <p:txBody>
          <a:bodyPr anchor="t">
            <a:normAutofit/>
          </a:bodyPr>
          <a:lstStyle>
            <a:lvl1pPr>
              <a:lnSpc>
                <a:spcPct val="100000"/>
              </a:lnSpc>
              <a:spcBef>
                <a:spcPts val="0"/>
              </a:spcBef>
              <a:spcAft>
                <a:spcPts val="0"/>
              </a:spcAft>
              <a:defRPr sz="6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14269354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9999" y="1800000"/>
            <a:ext cx="5472000" cy="423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p:cNvSpPr>
            <a:spLocks noGrp="1"/>
          </p:cNvSpPr>
          <p:nvPr>
            <p:ph sz="half" idx="2"/>
          </p:nvPr>
        </p:nvSpPr>
        <p:spPr>
          <a:xfrm>
            <a:off x="6234364" y="1800000"/>
            <a:ext cx="5472000" cy="423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Date Placeholder 7"/>
          <p:cNvSpPr>
            <a:spLocks noGrp="1"/>
          </p:cNvSpPr>
          <p:nvPr>
            <p:ph type="dt" sz="half" idx="22"/>
          </p:nvPr>
        </p:nvSpPr>
        <p:spPr>
          <a:xfrm>
            <a:off x="480001" y="6588208"/>
            <a:ext cx="790001" cy="180000"/>
          </a:xfrm>
          <a:prstGeom prst="rect">
            <a:avLst/>
          </a:prstGeom>
        </p:spPr>
        <p:txBody>
          <a:bodyPr/>
          <a:lstStyle/>
          <a:p>
            <a:fld id="{18E9479B-D74B-AB44-9400-E75334DE72E2}" type="datetime1">
              <a:rPr lang="en-CA" noProof="0" smtClean="0"/>
              <a:t>2023-06-09</a:t>
            </a:fld>
            <a:endParaRPr lang="en-GB" noProof="0"/>
          </a:p>
        </p:txBody>
      </p:sp>
      <p:sp>
        <p:nvSpPr>
          <p:cNvPr id="9" name="Footer Placeholder 8"/>
          <p:cNvSpPr>
            <a:spLocks noGrp="1"/>
          </p:cNvSpPr>
          <p:nvPr>
            <p:ph type="ftr" sz="quarter" idx="23"/>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4"/>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1956029913"/>
      </p:ext>
    </p:extLst>
  </p:cSld>
  <p:clrMapOvr>
    <a:masterClrMapping/>
  </p:clrMapOvr>
  <p:transition spd="med"/>
  <p:extLst>
    <p:ext uri="{DCECCB84-F9BA-43D5-87BE-67443E8EF086}">
      <p15:sldGuideLst xmlns:p15="http://schemas.microsoft.com/office/powerpoint/2012/main">
        <p15:guide id="1"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80001" y="6588208"/>
            <a:ext cx="790001" cy="180000"/>
          </a:xfrm>
          <a:prstGeom prst="rect">
            <a:avLst/>
          </a:prstGeom>
        </p:spPr>
        <p:txBody>
          <a:bodyPr/>
          <a:lstStyle/>
          <a:p>
            <a:fld id="{D8D8BEB7-2F14-B447-9FA1-CB31533E3F65}" type="datetime1">
              <a:rPr lang="en-CA" noProof="0" smtClean="0"/>
              <a:t>2023-06-09</a:t>
            </a:fld>
            <a:endParaRPr lang="en-GB" noProof="0"/>
          </a:p>
        </p:txBody>
      </p:sp>
      <p:sp>
        <p:nvSpPr>
          <p:cNvPr id="9" name="Footer Placeholder 8"/>
          <p:cNvSpPr>
            <a:spLocks noGrp="1"/>
          </p:cNvSpPr>
          <p:nvPr>
            <p:ph type="ftr" sz="quarter" idx="23"/>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4"/>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79999" y="2160000"/>
            <a:ext cx="5472000" cy="387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3" name="Content Placeholder 3"/>
          <p:cNvSpPr>
            <a:spLocks noGrp="1"/>
          </p:cNvSpPr>
          <p:nvPr>
            <p:ph sz="half" idx="26"/>
          </p:nvPr>
        </p:nvSpPr>
        <p:spPr>
          <a:xfrm>
            <a:off x="6234364" y="2160000"/>
            <a:ext cx="5472000" cy="387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8"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80001" y="1800000"/>
            <a:ext cx="5472001" cy="252012"/>
          </a:xfrm>
          <a:solidFill>
            <a:srgbClr val="009CDE"/>
          </a:solidFill>
        </p:spPr>
        <p:txBody>
          <a:bodyPr vert="horz" lIns="72000" tIns="18000" rIns="72000" bIns="18000" rtlCol="0" anchor="ctr">
            <a:normAutofit/>
          </a:bodyPr>
          <a:lstStyle>
            <a:lvl1pPr>
              <a:defRPr lang="en-US" sz="1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26" name="Text Placeholder 5"/>
          <p:cNvSpPr>
            <a:spLocks noGrp="1"/>
          </p:cNvSpPr>
          <p:nvPr>
            <p:ph type="body" sz="quarter" idx="28"/>
          </p:nvPr>
        </p:nvSpPr>
        <p:spPr>
          <a:xfrm>
            <a:off x="6234365" y="1800000"/>
            <a:ext cx="547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Tree>
    <p:extLst>
      <p:ext uri="{BB962C8B-B14F-4D97-AF65-F5344CB8AC3E}">
        <p14:creationId xmlns:p14="http://schemas.microsoft.com/office/powerpoint/2010/main" val="87151436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80001" y="6588208"/>
            <a:ext cx="790001" cy="180000"/>
          </a:xfrm>
          <a:prstGeom prst="rect">
            <a:avLst/>
          </a:prstGeom>
        </p:spPr>
        <p:txBody>
          <a:bodyPr/>
          <a:lstStyle/>
          <a:p>
            <a:fld id="{2AA8F95C-F310-B84B-9D0A-793FC0281BB1}" type="datetime1">
              <a:rPr lang="en-CA" noProof="0" smtClean="0"/>
              <a:t>2023-06-09</a:t>
            </a:fld>
            <a:endParaRPr lang="en-GB" noProof="0"/>
          </a:p>
        </p:txBody>
      </p:sp>
      <p:sp>
        <p:nvSpPr>
          <p:cNvPr id="9" name="Footer Placeholder 8"/>
          <p:cNvSpPr>
            <a:spLocks noGrp="1"/>
          </p:cNvSpPr>
          <p:nvPr>
            <p:ph type="ftr" sz="quarter" idx="23"/>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4"/>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79999" y="2160000"/>
            <a:ext cx="5472000" cy="1656000"/>
          </a:xfrm>
        </p:spPr>
        <p:txBody>
          <a:bodyPr>
            <a:noAutofit/>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3" name="Content Placeholder 3"/>
          <p:cNvSpPr>
            <a:spLocks noGrp="1"/>
          </p:cNvSpPr>
          <p:nvPr>
            <p:ph sz="half" idx="26"/>
          </p:nvPr>
        </p:nvSpPr>
        <p:spPr>
          <a:xfrm>
            <a:off x="6234364" y="2160000"/>
            <a:ext cx="5472000" cy="1656000"/>
          </a:xfrm>
        </p:spPr>
        <p:txBody>
          <a:bodyPr>
            <a:noAutofit/>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9" name="Text Placeholder 5"/>
          <p:cNvSpPr>
            <a:spLocks noGrp="1"/>
          </p:cNvSpPr>
          <p:nvPr>
            <p:ph type="body" sz="quarter" idx="27"/>
          </p:nvPr>
        </p:nvSpPr>
        <p:spPr>
          <a:xfrm>
            <a:off x="480001" y="1800000"/>
            <a:ext cx="5472001" cy="252012"/>
          </a:xfrm>
          <a:solidFill>
            <a:srgbClr val="009CDE"/>
          </a:solidFill>
        </p:spPr>
        <p:txBody>
          <a:bodyPr vert="horz" lIns="72000" tIns="18000" rIns="72000" bIns="18000" rtlCol="0" anchor="ctr">
            <a:normAutofit/>
          </a:bodyPr>
          <a:lstStyle>
            <a:lvl1pPr>
              <a:defRPr lang="en-US" sz="1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20" name="Text Placeholder 5"/>
          <p:cNvSpPr>
            <a:spLocks noGrp="1"/>
          </p:cNvSpPr>
          <p:nvPr>
            <p:ph type="body" sz="quarter" idx="28"/>
          </p:nvPr>
        </p:nvSpPr>
        <p:spPr>
          <a:xfrm>
            <a:off x="6234365" y="1800000"/>
            <a:ext cx="547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
        <p:nvSpPr>
          <p:cNvPr id="35"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79999" y="4381200"/>
            <a:ext cx="5472000" cy="1656000"/>
          </a:xfrm>
        </p:spPr>
        <p:txBody>
          <a:bodyPr>
            <a:noAutofit/>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8" name="Content Placeholder 3"/>
          <p:cNvSpPr>
            <a:spLocks noGrp="1"/>
          </p:cNvSpPr>
          <p:nvPr>
            <p:ph sz="half" idx="34"/>
          </p:nvPr>
        </p:nvSpPr>
        <p:spPr>
          <a:xfrm>
            <a:off x="6234364" y="4381200"/>
            <a:ext cx="5472000" cy="1656000"/>
          </a:xfrm>
        </p:spPr>
        <p:txBody>
          <a:bodyPr>
            <a:noAutofit/>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9" name="Text Placeholder 5"/>
          <p:cNvSpPr>
            <a:spLocks noGrp="1"/>
          </p:cNvSpPr>
          <p:nvPr>
            <p:ph type="body" sz="quarter" idx="35"/>
          </p:nvPr>
        </p:nvSpPr>
        <p:spPr>
          <a:xfrm>
            <a:off x="480001" y="4039524"/>
            <a:ext cx="5472001" cy="252012"/>
          </a:xfrm>
          <a:solidFill>
            <a:srgbClr val="009CDE"/>
          </a:solidFill>
        </p:spPr>
        <p:txBody>
          <a:bodyPr vert="horz" lIns="72000" tIns="18000" rIns="72000" bIns="18000" rtlCol="0" anchor="ctr">
            <a:normAutofit/>
          </a:bodyPr>
          <a:lstStyle>
            <a:lvl1pPr>
              <a:defRPr lang="en-US" sz="1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40" name="Text Placeholder 5"/>
          <p:cNvSpPr>
            <a:spLocks noGrp="1"/>
          </p:cNvSpPr>
          <p:nvPr>
            <p:ph type="body" sz="quarter" idx="36"/>
          </p:nvPr>
        </p:nvSpPr>
        <p:spPr>
          <a:xfrm>
            <a:off x="6234365" y="4039524"/>
            <a:ext cx="547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Tree>
    <p:extLst>
      <p:ext uri="{BB962C8B-B14F-4D97-AF65-F5344CB8AC3E}">
        <p14:creationId xmlns:p14="http://schemas.microsoft.com/office/powerpoint/2010/main" val="348240390"/>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80001" y="6588208"/>
            <a:ext cx="790001" cy="180000"/>
          </a:xfrm>
          <a:prstGeom prst="rect">
            <a:avLst/>
          </a:prstGeom>
        </p:spPr>
        <p:txBody>
          <a:bodyPr/>
          <a:lstStyle/>
          <a:p>
            <a:fld id="{EEB89427-AEB9-0B4E-90E5-B77A19B6F1CD}" type="datetime1">
              <a:rPr lang="en-CA" noProof="0" smtClean="0"/>
              <a:t>2023-06-09</a:t>
            </a:fld>
            <a:endParaRPr lang="en-GB" noProof="0"/>
          </a:p>
        </p:txBody>
      </p:sp>
      <p:sp>
        <p:nvSpPr>
          <p:cNvPr id="9" name="Footer Placeholder 8"/>
          <p:cNvSpPr>
            <a:spLocks noGrp="1"/>
          </p:cNvSpPr>
          <p:nvPr>
            <p:ph type="ftr" sz="quarter" idx="23"/>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4"/>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79999" y="2160000"/>
            <a:ext cx="3552000" cy="3877200"/>
          </a:xfrm>
        </p:spPr>
        <p:txBody>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9" name="Text Placeholder 5"/>
          <p:cNvSpPr>
            <a:spLocks noGrp="1"/>
          </p:cNvSpPr>
          <p:nvPr>
            <p:ph type="body" sz="quarter" idx="27"/>
          </p:nvPr>
        </p:nvSpPr>
        <p:spPr>
          <a:xfrm>
            <a:off x="479999" y="1800000"/>
            <a:ext cx="355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
        <p:nvSpPr>
          <p:cNvPr id="16" name="Content Placeholder 2"/>
          <p:cNvSpPr>
            <a:spLocks noGrp="1"/>
          </p:cNvSpPr>
          <p:nvPr>
            <p:ph sz="half" idx="29"/>
          </p:nvPr>
        </p:nvSpPr>
        <p:spPr>
          <a:xfrm>
            <a:off x="4317181" y="2160000"/>
            <a:ext cx="3552000" cy="3877200"/>
          </a:xfrm>
        </p:spPr>
        <p:txBody>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7" name="Text Placeholder 5"/>
          <p:cNvSpPr>
            <a:spLocks noGrp="1"/>
          </p:cNvSpPr>
          <p:nvPr>
            <p:ph type="body" sz="quarter" idx="30"/>
          </p:nvPr>
        </p:nvSpPr>
        <p:spPr>
          <a:xfrm>
            <a:off x="4317181" y="1800000"/>
            <a:ext cx="355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
        <p:nvSpPr>
          <p:cNvPr id="24" name="Content Placeholder 2"/>
          <p:cNvSpPr>
            <a:spLocks noGrp="1"/>
          </p:cNvSpPr>
          <p:nvPr>
            <p:ph sz="half" idx="31"/>
          </p:nvPr>
        </p:nvSpPr>
        <p:spPr>
          <a:xfrm>
            <a:off x="8154364" y="2160000"/>
            <a:ext cx="3552000" cy="3877200"/>
          </a:xfrm>
        </p:spPr>
        <p:txBody>
          <a:bodyPr/>
          <a:lstStyle>
            <a:lvl1pPr>
              <a:defRPr sz="1100"/>
            </a:lvl1pPr>
            <a:lvl2pPr>
              <a:defRPr sz="1100"/>
            </a:lvl2pPr>
            <a:lvl3pPr>
              <a:defRPr sz="1100"/>
            </a:lvl3pPr>
            <a:lvl4pPr>
              <a:defRPr sz="1100"/>
            </a:lvl4pPr>
            <a:lvl5pPr>
              <a:defRPr sz="11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5" name="Text Placeholder 5"/>
          <p:cNvSpPr>
            <a:spLocks noGrp="1"/>
          </p:cNvSpPr>
          <p:nvPr>
            <p:ph type="body" sz="quarter" idx="32"/>
          </p:nvPr>
        </p:nvSpPr>
        <p:spPr>
          <a:xfrm>
            <a:off x="8154364" y="1800000"/>
            <a:ext cx="3552000" cy="252012"/>
          </a:xfrm>
          <a:solidFill>
            <a:srgbClr val="009CDE"/>
          </a:solidFill>
        </p:spPr>
        <p:txBody>
          <a:bodyPr vert="horz" lIns="72000" tIns="18000" rIns="72000" bIns="18000" rtlCol="0" anchor="ctr">
            <a:normAutofit/>
          </a:bodyPr>
          <a:lstStyle>
            <a:lvl1pPr>
              <a:defRPr lang="en-US" sz="1100" b="1" dirty="0">
                <a:solidFill>
                  <a:schemeClr val="bg1"/>
                </a:solidFill>
                <a:latin typeface="+mj-lt"/>
              </a:defRPr>
            </a:lvl1pPr>
          </a:lstStyle>
          <a:p>
            <a:pPr lvl="0"/>
            <a:r>
              <a:rPr lang="en-US" noProof="0"/>
              <a:t>Click to edit Master text styles</a:t>
            </a:r>
          </a:p>
        </p:txBody>
      </p:sp>
      <p:sp>
        <p:nvSpPr>
          <p:cNvPr id="23"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51661286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234364" y="1800000"/>
            <a:ext cx="5472000" cy="423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Picture Placeholder 5"/>
          <p:cNvSpPr>
            <a:spLocks noGrp="1"/>
          </p:cNvSpPr>
          <p:nvPr>
            <p:ph type="pic" sz="quarter" idx="17" hasCustomPrompt="1"/>
          </p:nvPr>
        </p:nvSpPr>
        <p:spPr>
          <a:xfrm>
            <a:off x="479999" y="1800000"/>
            <a:ext cx="5472000" cy="4237200"/>
          </a:xfrm>
          <a:solidFill>
            <a:schemeClr val="bg1">
              <a:lumMod val="85000"/>
            </a:schemeClr>
          </a:solidFill>
        </p:spPr>
        <p:txBody>
          <a:bodyPr bIns="1980000" anchor="ct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baseline="0">
                <a:solidFill>
                  <a:schemeClr val="bg1"/>
                </a:solidFill>
              </a:defRPr>
            </a:lvl1pPr>
          </a:lstStyle>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a:xfrm>
            <a:off x="480001" y="6588208"/>
            <a:ext cx="790001" cy="180000"/>
          </a:xfrm>
          <a:prstGeom prst="rect">
            <a:avLst/>
          </a:prstGeom>
        </p:spPr>
        <p:txBody>
          <a:bodyPr/>
          <a:lstStyle/>
          <a:p>
            <a:fld id="{4C186833-0EFA-3C48-BA1F-061B61DE45CD}" type="datetime1">
              <a:rPr lang="en-CA" noProof="0" smtClean="0"/>
              <a:t>2023-06-09</a:t>
            </a:fld>
            <a:endParaRPr lang="en-GB" noProof="0"/>
          </a:p>
        </p:txBody>
      </p:sp>
      <p:sp>
        <p:nvSpPr>
          <p:cNvPr id="9" name="Footer Placeholder 8"/>
          <p:cNvSpPr>
            <a:spLocks noGrp="1"/>
          </p:cNvSpPr>
          <p:nvPr>
            <p:ph type="ftr" sz="quarter" idx="19"/>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0"/>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US" noProof="0"/>
              <a:t>Click to edit Master title style</a:t>
            </a:r>
            <a:endParaRPr lang="en-GB" noProof="0"/>
          </a:p>
        </p:txBody>
      </p:sp>
      <p:sp>
        <p:nvSpPr>
          <p:cNvPr id="16"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3388909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234364" y="1800000"/>
            <a:ext cx="5472000" cy="4237200"/>
          </a:xfrm>
          <a:solidFill>
            <a:srgbClr val="009CDE"/>
          </a:solidFill>
        </p:spPr>
        <p:txBody>
          <a:bodyPr lIns="144000" tIns="144000" rIns="144000" bIns="144000"/>
          <a:lstStyle>
            <a:lvl1pPr>
              <a:defRPr sz="1100" b="1">
                <a:solidFill>
                  <a:schemeClr val="bg1"/>
                </a:solidFill>
                <a:latin typeface="+mn-lt"/>
              </a:defRPr>
            </a:lvl1pPr>
            <a:lvl2pPr>
              <a:buClr>
                <a:schemeClr val="bg1"/>
              </a:buClr>
              <a:defRPr sz="1100">
                <a:solidFill>
                  <a:schemeClr val="bg1"/>
                </a:solidFill>
                <a:latin typeface="+mn-lt"/>
              </a:defRPr>
            </a:lvl2pPr>
            <a:lvl3pPr>
              <a:buClr>
                <a:schemeClr val="bg1"/>
              </a:buClr>
              <a:defRPr sz="1100">
                <a:solidFill>
                  <a:schemeClr val="bg1"/>
                </a:solidFill>
                <a:latin typeface="+mn-lt"/>
              </a:defRPr>
            </a:lvl3pPr>
            <a:lvl4pPr>
              <a:buClr>
                <a:schemeClr val="bg1"/>
              </a:buClr>
              <a:defRPr sz="1100">
                <a:solidFill>
                  <a:schemeClr val="bg1"/>
                </a:solidFill>
                <a:latin typeface="+mn-lt"/>
              </a:defRPr>
            </a:lvl4pPr>
            <a:lvl5pPr>
              <a:buClr>
                <a:schemeClr val="bg1"/>
              </a:buClr>
              <a:defRPr sz="1100">
                <a:solidFill>
                  <a:schemeClr val="bg1"/>
                </a:solidFill>
                <a:latin typeface="+mn-l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Picture Placeholder 5"/>
          <p:cNvSpPr>
            <a:spLocks noGrp="1"/>
          </p:cNvSpPr>
          <p:nvPr>
            <p:ph type="pic" sz="quarter" idx="17" hasCustomPrompt="1"/>
          </p:nvPr>
        </p:nvSpPr>
        <p:spPr>
          <a:xfrm>
            <a:off x="479999" y="1800000"/>
            <a:ext cx="5472000" cy="4237200"/>
          </a:xfrm>
          <a:solidFill>
            <a:schemeClr val="bg1">
              <a:lumMod val="85000"/>
            </a:schemeClr>
          </a:solidFill>
        </p:spPr>
        <p:txBody>
          <a:bodyPr bIns="1980000" anchor="ct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a:solidFill>
                  <a:schemeClr val="bg1"/>
                </a:solidFill>
              </a:defRPr>
            </a:lvl1pPr>
          </a:lstStyle>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Click on Icon to add picture</a:t>
            </a:r>
          </a:p>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a:xfrm>
            <a:off x="480001" y="6588208"/>
            <a:ext cx="790001" cy="180000"/>
          </a:xfrm>
          <a:prstGeom prst="rect">
            <a:avLst/>
          </a:prstGeom>
        </p:spPr>
        <p:txBody>
          <a:bodyPr/>
          <a:lstStyle/>
          <a:p>
            <a:fld id="{0F53E2BF-B0B4-C143-AD29-C8D25B91B5FC}" type="datetime1">
              <a:rPr lang="en-CA" noProof="0" smtClean="0"/>
              <a:t>2023-06-09</a:t>
            </a:fld>
            <a:endParaRPr lang="en-GB" noProof="0"/>
          </a:p>
        </p:txBody>
      </p:sp>
      <p:sp>
        <p:nvSpPr>
          <p:cNvPr id="9" name="Footer Placeholder 8"/>
          <p:cNvSpPr>
            <a:spLocks noGrp="1"/>
          </p:cNvSpPr>
          <p:nvPr>
            <p:ph type="ftr" sz="quarter" idx="19"/>
          </p:nvPr>
        </p:nvSpPr>
        <p:spPr>
          <a:xfrm>
            <a:off x="1392992" y="6588208"/>
            <a:ext cx="2264608" cy="180000"/>
          </a:xfrm>
          <a:prstGeom prst="rect">
            <a:avLst/>
          </a:prstGeom>
        </p:spPr>
        <p:txBody>
          <a:bodyPr/>
          <a:lstStyle/>
          <a:p>
            <a:endParaRPr lang="en-GB" noProof="0"/>
          </a:p>
        </p:txBody>
      </p:sp>
      <p:sp>
        <p:nvSpPr>
          <p:cNvPr id="10" name="Slide Number Placeholder 9"/>
          <p:cNvSpPr>
            <a:spLocks noGrp="1"/>
          </p:cNvSpPr>
          <p:nvPr>
            <p:ph type="sldNum" sz="quarter" idx="20"/>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US" noProof="0"/>
              <a:t>Click to edit Master title style</a:t>
            </a:r>
            <a:endParaRPr lang="en-GB" noProof="0"/>
          </a:p>
        </p:txBody>
      </p:sp>
      <p:sp>
        <p:nvSpPr>
          <p:cNvPr id="16"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374359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79999" y="1800000"/>
            <a:ext cx="11226364" cy="4237200"/>
          </a:xfrm>
          <a:solidFill>
            <a:schemeClr val="bg1">
              <a:lumMod val="85000"/>
            </a:schemeClr>
          </a:solidFill>
        </p:spPr>
        <p:txBody>
          <a:bodyPr bIns="1980000" anchor="ct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a:solidFill>
                  <a:schemeClr val="bg1"/>
                </a:solidFill>
              </a:defRPr>
            </a:lvl1pPr>
          </a:lstStyle>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a:xfrm>
            <a:off x="480001" y="6588208"/>
            <a:ext cx="790001" cy="180000"/>
          </a:xfrm>
          <a:prstGeom prst="rect">
            <a:avLst/>
          </a:prstGeom>
        </p:spPr>
        <p:txBody>
          <a:bodyPr/>
          <a:lstStyle/>
          <a:p>
            <a:fld id="{9BDDCDB1-0677-8246-98E5-2B476FBBE80E}" type="datetime1">
              <a:rPr lang="en-CA" noProof="0" smtClean="0"/>
              <a:t>2023-06-09</a:t>
            </a:fld>
            <a:endParaRPr lang="en-GB" noProof="0"/>
          </a:p>
        </p:txBody>
      </p:sp>
      <p:sp>
        <p:nvSpPr>
          <p:cNvPr id="4" name="Footer Placeholder 3"/>
          <p:cNvSpPr>
            <a:spLocks noGrp="1"/>
          </p:cNvSpPr>
          <p:nvPr>
            <p:ph type="ftr" sz="quarter" idx="19"/>
          </p:nvPr>
        </p:nvSpPr>
        <p:spPr>
          <a:xfrm>
            <a:off x="1392992" y="6588208"/>
            <a:ext cx="2264608" cy="180000"/>
          </a:xfrm>
          <a:prstGeom prst="rect">
            <a:avLst/>
          </a:prstGeom>
        </p:spPr>
        <p:txBody>
          <a:bodyPr/>
          <a:lstStyle/>
          <a:p>
            <a:endParaRPr lang="en-GB" noProof="0"/>
          </a:p>
        </p:txBody>
      </p:sp>
      <p:sp>
        <p:nvSpPr>
          <p:cNvPr id="5" name="Slide Number Placeholder 4"/>
          <p:cNvSpPr>
            <a:spLocks noGrp="1"/>
          </p:cNvSpPr>
          <p:nvPr>
            <p:ph type="sldNum" sz="quarter" idx="20"/>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US" noProof="0"/>
              <a:t>Click to edit Master title style</a:t>
            </a:r>
            <a:endParaRPr lang="en-GB" noProof="0"/>
          </a:p>
        </p:txBody>
      </p:sp>
      <p:sp>
        <p:nvSpPr>
          <p:cNvPr id="14"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51565412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xfrm>
            <a:off x="480001" y="6588208"/>
            <a:ext cx="790001" cy="180000"/>
          </a:xfrm>
          <a:prstGeom prst="rect">
            <a:avLst/>
          </a:prstGeom>
          <a:noFill/>
        </p:spPr>
        <p:txBody>
          <a:bodyPr/>
          <a:lstStyle>
            <a:lvl1pPr>
              <a:defRPr>
                <a:solidFill>
                  <a:schemeClr val="tx1"/>
                </a:solidFill>
              </a:defRPr>
            </a:lvl1pPr>
          </a:lstStyle>
          <a:p>
            <a:fld id="{878D7757-41CF-F64F-B3BB-ED86ED604C90}" type="datetime1">
              <a:rPr lang="en-CA" noProof="0" smtClean="0"/>
              <a:t>2023-06-09</a:t>
            </a:fld>
            <a:endParaRPr lang="en-GB" noProof="0"/>
          </a:p>
        </p:txBody>
      </p:sp>
      <p:sp>
        <p:nvSpPr>
          <p:cNvPr id="19" name="Footer Placeholder 18"/>
          <p:cNvSpPr>
            <a:spLocks noGrp="1"/>
          </p:cNvSpPr>
          <p:nvPr>
            <p:ph type="ftr" sz="quarter" idx="15"/>
          </p:nvPr>
        </p:nvSpPr>
        <p:spPr>
          <a:xfrm>
            <a:off x="1392992" y="6588208"/>
            <a:ext cx="2264608" cy="180000"/>
          </a:xfrm>
          <a:prstGeom prst="rect">
            <a:avLst/>
          </a:prstGeom>
          <a:noFill/>
        </p:spPr>
        <p:txBody>
          <a:bodyPr/>
          <a:lstStyle/>
          <a:p>
            <a:endParaRPr lang="en-GB" noProof="0"/>
          </a:p>
        </p:txBody>
      </p:sp>
      <p:sp>
        <p:nvSpPr>
          <p:cNvPr id="20" name="Slide Number Placeholder 19"/>
          <p:cNvSpPr>
            <a:spLocks noGrp="1"/>
          </p:cNvSpPr>
          <p:nvPr>
            <p:ph type="sldNum" sz="quarter" idx="16"/>
          </p:nvPr>
        </p:nvSpPr>
        <p:spPr>
          <a:xfrm>
            <a:off x="11416433" y="6588208"/>
            <a:ext cx="289931" cy="180000"/>
          </a:xfrm>
          <a:prstGeom prst="rect">
            <a:avLst/>
          </a:prstGeom>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a:xfrm>
            <a:off x="480000" y="6293653"/>
            <a:ext cx="11226365" cy="208579"/>
          </a:xfrm>
          <a:noFill/>
        </p:spPr>
        <p:txBody>
          <a:bodyPr anchor="t">
            <a:normAutofit/>
          </a:bodyPr>
          <a:lstStyle>
            <a:lvl1pPr>
              <a:defRPr sz="6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US" noProof="0"/>
              <a:t>Click to edit Master title style</a:t>
            </a:r>
            <a:endParaRPr lang="en-GB" noProof="0"/>
          </a:p>
        </p:txBody>
      </p:sp>
      <p:sp>
        <p:nvSpPr>
          <p:cNvPr id="15"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a:xfrm>
            <a:off x="480000" y="1800000"/>
            <a:ext cx="11226365" cy="4237200"/>
          </a:xfrm>
          <a:noFill/>
        </p:spPr>
        <p:txBody>
          <a:bodyPr lIns="0" tIns="0" rIns="0" bIns="0"/>
          <a:lstStyle>
            <a:lvl1pPr>
              <a:lnSpc>
                <a:spcPct val="110000"/>
              </a:lnSpc>
              <a:defRPr sz="1100" b="1">
                <a:solidFill>
                  <a:schemeClr val="tx1"/>
                </a:solidFill>
                <a:latin typeface="+mn-lt"/>
              </a:defRPr>
            </a:lvl1pPr>
            <a:lvl2pPr>
              <a:lnSpc>
                <a:spcPct val="110000"/>
              </a:lnSpc>
              <a:defRPr sz="1100">
                <a:solidFill>
                  <a:schemeClr val="tx1"/>
                </a:solidFill>
                <a:latin typeface="+mn-lt"/>
              </a:defRPr>
            </a:lvl2pPr>
          </a:lstStyle>
          <a:p>
            <a:pPr lvl="0"/>
            <a:r>
              <a:rPr lang="en-US" noProof="0"/>
              <a:t>Click to edit Master text styles</a:t>
            </a:r>
          </a:p>
          <a:p>
            <a:pPr lvl="1"/>
            <a:r>
              <a:rPr lang="en-US" noProof="0"/>
              <a:t>Second level</a:t>
            </a:r>
          </a:p>
        </p:txBody>
      </p:sp>
    </p:spTree>
    <p:extLst>
      <p:ext uri="{BB962C8B-B14F-4D97-AF65-F5344CB8AC3E}">
        <p14:creationId xmlns:p14="http://schemas.microsoft.com/office/powerpoint/2010/main" val="297130784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4"/>
            <a:ext cx="12192000" cy="6857999"/>
          </a:xfrm>
          <a:solidFill>
            <a:schemeClr val="bg1"/>
          </a:solidFill>
        </p:spPr>
        <p:txBody>
          <a:bodyPr wrap="square" tIns="1980000" bIns="0" anchor="ct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a:solidFill>
                  <a:schemeClr val="accent6"/>
                </a:solidFill>
              </a:defRPr>
            </a:lvl1pPr>
          </a:lstStyle>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Click on Icon to add picture, then arrange object (send to back)</a:t>
            </a:r>
          </a:p>
          <a:p>
            <a:pPr marL="0" marR="0" lvl="0" indent="0" algn="ctr" defTabSz="685800" rtl="0" eaLnBrk="1" fontAlgn="auto" latinLnBrk="0" hangingPunct="1">
              <a:lnSpc>
                <a:spcPct val="110000"/>
              </a:lnSpc>
              <a:spcBef>
                <a:spcPts val="750"/>
              </a:spcBef>
              <a:spcAft>
                <a:spcPts val="450"/>
              </a:spcAft>
              <a:buClr>
                <a:schemeClr val="tx1"/>
              </a:buClr>
              <a:buSzPct val="80000"/>
              <a:buFontTx/>
              <a:buNone/>
              <a:tabLst/>
              <a:defRPr/>
            </a:pP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3" y="1800000"/>
            <a:ext cx="4279900" cy="1649446"/>
          </a:xfrm>
          <a:solidFill>
            <a:schemeClr val="tx2">
              <a:alpha val="90000"/>
            </a:schemeClr>
          </a:solidFill>
        </p:spPr>
        <p:txBody>
          <a:bodyPr lIns="360000" tIns="180000" rIns="360000" bIns="180000">
            <a:noAutofit/>
          </a:bodyPr>
          <a:lstStyle>
            <a:lvl1pPr>
              <a:defRPr sz="2100" b="1">
                <a:solidFill>
                  <a:schemeClr val="bg1"/>
                </a:solidFill>
                <a:latin typeface="+mj-lt"/>
              </a:defRPr>
            </a:lvl1pPr>
            <a:lvl2pPr marL="406004" indent="-205979">
              <a:buClr>
                <a:schemeClr val="bg1"/>
              </a:buClr>
              <a:defRPr sz="2100">
                <a:solidFill>
                  <a:schemeClr val="bg1"/>
                </a:solidFill>
                <a:latin typeface="+mj-lt"/>
              </a:defRPr>
            </a:lvl2pPr>
          </a:lstStyle>
          <a:p>
            <a:pPr lvl="0"/>
            <a:r>
              <a:rPr lang="en-US" noProof="0"/>
              <a:t>Click to edit Master text styles</a:t>
            </a:r>
          </a:p>
        </p:txBody>
      </p:sp>
      <p:sp>
        <p:nvSpPr>
          <p:cNvPr id="2" name="Date Placeholder 1"/>
          <p:cNvSpPr>
            <a:spLocks noGrp="1"/>
          </p:cNvSpPr>
          <p:nvPr>
            <p:ph type="dt" sz="half" idx="19"/>
          </p:nvPr>
        </p:nvSpPr>
        <p:spPr bwMode="gray">
          <a:xfrm>
            <a:off x="480001" y="6588208"/>
            <a:ext cx="790001" cy="180000"/>
          </a:xfrm>
          <a:prstGeom prst="rect">
            <a:avLst/>
          </a:prstGeom>
        </p:spPr>
        <p:txBody>
          <a:bodyPr/>
          <a:lstStyle>
            <a:lvl1pPr>
              <a:defRPr>
                <a:solidFill>
                  <a:schemeClr val="tx1"/>
                </a:solidFill>
              </a:defRPr>
            </a:lvl1pPr>
          </a:lstStyle>
          <a:p>
            <a:fld id="{5CF2F4BB-B92C-E946-8328-D20DD514E27E}" type="datetime1">
              <a:rPr lang="en-CA" noProof="0" smtClean="0"/>
              <a:t>2023-06-09</a:t>
            </a:fld>
            <a:endParaRPr lang="en-GB" noProof="0"/>
          </a:p>
        </p:txBody>
      </p:sp>
      <p:sp>
        <p:nvSpPr>
          <p:cNvPr id="3" name="Footer Placeholder 2"/>
          <p:cNvSpPr>
            <a:spLocks noGrp="1"/>
          </p:cNvSpPr>
          <p:nvPr>
            <p:ph type="ftr" sz="quarter" idx="20"/>
          </p:nvPr>
        </p:nvSpPr>
        <p:spPr bwMode="gray">
          <a:xfrm>
            <a:off x="1392992" y="6588208"/>
            <a:ext cx="2264608" cy="180000"/>
          </a:xfrm>
          <a:prstGeom prst="rect">
            <a:avLst/>
          </a:prstGeom>
        </p:spPr>
        <p:txBody>
          <a:bodyPr/>
          <a:lstStyle>
            <a:lvl1pPr>
              <a:defRPr>
                <a:solidFill>
                  <a:schemeClr val="tx1"/>
                </a:solidFill>
              </a:defRPr>
            </a:lvl1pPr>
          </a:lstStyle>
          <a:p>
            <a:endParaRPr lang="en-GB" noProof="0"/>
          </a:p>
        </p:txBody>
      </p:sp>
      <p:sp>
        <p:nvSpPr>
          <p:cNvPr id="4" name="Slide Number Placeholder 3"/>
          <p:cNvSpPr>
            <a:spLocks noGrp="1"/>
          </p:cNvSpPr>
          <p:nvPr>
            <p:ph type="sldNum" sz="quarter" idx="21"/>
          </p:nvPr>
        </p:nvSpPr>
        <p:spPr bwMode="gray">
          <a:xfrm>
            <a:off x="11416433" y="6588208"/>
            <a:ext cx="289931" cy="180000"/>
          </a:xfrm>
          <a:prstGeom prst="rect">
            <a:avLst/>
          </a:prstGeom>
        </p:spPr>
        <p:txBody>
          <a:bodyPr/>
          <a:lstStyle>
            <a:lvl1pPr>
              <a:defRPr>
                <a:solidFill>
                  <a:schemeClr val="tx1"/>
                </a:solidFill>
              </a:defRPr>
            </a:lvl1pPr>
          </a:lstStyle>
          <a:p>
            <a:fld id="{A74CE0EA-F3B5-4684-BA10-C594598FDB9C}" type="slidenum">
              <a:rPr lang="en-GB" noProof="0" smtClean="0"/>
              <a:pPr/>
              <a:t>‹#›</a:t>
            </a:fld>
            <a:endParaRPr lang="en-GB" noProof="0"/>
          </a:p>
        </p:txBody>
      </p:sp>
      <p:sp>
        <p:nvSpPr>
          <p:cNvPr id="15" name="Text Placeholder 7"/>
          <p:cNvSpPr>
            <a:spLocks noGrp="1"/>
          </p:cNvSpPr>
          <p:nvPr>
            <p:ph type="body" sz="quarter" idx="22" hasCustomPrompt="1"/>
          </p:nvPr>
        </p:nvSpPr>
        <p:spPr bwMode="gray">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US" noProof="0"/>
              <a:t>Click to edit Master title style</a:t>
            </a:r>
            <a:endParaRPr lang="en-GB" noProof="0"/>
          </a:p>
        </p:txBody>
      </p:sp>
      <p:sp>
        <p:nvSpPr>
          <p:cNvPr id="6" name="Picture Placeholder 5"/>
          <p:cNvSpPr>
            <a:spLocks noGrp="1"/>
          </p:cNvSpPr>
          <p:nvPr>
            <p:ph type="pic" sz="quarter" idx="23" hasCustomPrompt="1"/>
          </p:nvPr>
        </p:nvSpPr>
        <p:spPr bwMode="gray">
          <a:xfrm>
            <a:off x="9071164" y="371958"/>
            <a:ext cx="2635200" cy="6948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420266062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1_Subtitle slide">
    <p:spTree>
      <p:nvGrpSpPr>
        <p:cNvPr id="1" name=""/>
        <p:cNvGrpSpPr/>
        <p:nvPr/>
      </p:nvGrpSpPr>
      <p:grpSpPr>
        <a:xfrm>
          <a:off x="0" y="0"/>
          <a:ext cx="0" cy="0"/>
          <a:chOff x="0" y="0"/>
          <a:chExt cx="0" cy="0"/>
        </a:xfrm>
      </p:grpSpPr>
      <p:sp>
        <p:nvSpPr>
          <p:cNvPr id="59" name="Click to edit Subtitle"/>
          <p:cNvSpPr txBox="1">
            <a:spLocks noGrp="1"/>
          </p:cNvSpPr>
          <p:nvPr>
            <p:ph type="title" hasCustomPrompt="1"/>
          </p:nvPr>
        </p:nvSpPr>
        <p:spPr>
          <a:xfrm>
            <a:off x="190766" y="801826"/>
            <a:ext cx="5543940" cy="645665"/>
          </a:xfrm>
          <a:prstGeom prst="rect">
            <a:avLst/>
          </a:prstGeom>
        </p:spPr>
        <p:txBody>
          <a:bodyPr/>
          <a:lstStyle>
            <a:lvl1pPr>
              <a:defRPr sz="2100">
                <a:solidFill>
                  <a:srgbClr val="A2010C"/>
                </a:solidFill>
              </a:defRPr>
            </a:lvl1pPr>
          </a:lstStyle>
          <a:p>
            <a:r>
              <a:t>Click to edit Subtitle</a:t>
            </a:r>
          </a:p>
        </p:txBody>
      </p:sp>
      <p:sp>
        <p:nvSpPr>
          <p:cNvPr id="60" name="Body Level One…"/>
          <p:cNvSpPr txBox="1">
            <a:spLocks noGrp="1"/>
          </p:cNvSpPr>
          <p:nvPr>
            <p:ph type="body" idx="1"/>
          </p:nvPr>
        </p:nvSpPr>
        <p:spPr>
          <a:xfrm>
            <a:off x="1739590" y="1584252"/>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1" name="Title 1"/>
          <p:cNvSpPr txBox="1"/>
          <p:nvPr/>
        </p:nvSpPr>
        <p:spPr>
          <a:xfrm>
            <a:off x="236486" y="-1"/>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62" name="Title 1"/>
          <p:cNvSpPr txBox="1"/>
          <p:nvPr/>
        </p:nvSpPr>
        <p:spPr>
          <a:xfrm>
            <a:off x="236486" y="87781"/>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2" name="Subtitle 5">
            <a:extLst>
              <a:ext uri="{FF2B5EF4-FFF2-40B4-BE49-F238E27FC236}">
                <a16:creationId xmlns:a16="http://schemas.microsoft.com/office/drawing/2014/main" id="{D6BF7868-D7D9-3867-3BBA-93902B981E45}"/>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8CFA2D1B-F99B-9115-15EF-1E787784B41B}"/>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C81FD2A8-932F-7F8E-4E4C-F823D82FE428}"/>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3" name="Picture 12" descr="A picture containing text, font, graphics, screenshot&#10;&#10;Description automatically generated">
            <a:extLst>
              <a:ext uri="{FF2B5EF4-FFF2-40B4-BE49-F238E27FC236}">
                <a16:creationId xmlns:a16="http://schemas.microsoft.com/office/drawing/2014/main" id="{C3949DE4-4C45-4480-B923-8BDE9396BE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8491EF9C-4ED7-4D93-B33F-3E107E0DB10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1118359584"/>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a:xfrm>
            <a:off x="480001" y="6588208"/>
            <a:ext cx="790001" cy="180000"/>
          </a:xfrm>
          <a:prstGeom prst="rect">
            <a:avLst/>
          </a:prstGeom>
        </p:spPr>
        <p:txBody>
          <a:bodyPr/>
          <a:lstStyle/>
          <a:p>
            <a:fld id="{DAAD2487-1205-F44F-A6B4-835750A08F9B}" type="datetime1">
              <a:rPr lang="en-CA" noProof="0" smtClean="0"/>
              <a:t>2023-06-09</a:t>
            </a:fld>
            <a:endParaRPr lang="en-GB" noProof="0"/>
          </a:p>
        </p:txBody>
      </p:sp>
      <p:sp>
        <p:nvSpPr>
          <p:cNvPr id="8" name="Footer Placeholder 7"/>
          <p:cNvSpPr>
            <a:spLocks noGrp="1"/>
          </p:cNvSpPr>
          <p:nvPr>
            <p:ph type="ftr" sz="quarter" idx="31"/>
          </p:nvPr>
        </p:nvSpPr>
        <p:spPr bwMode="gray">
          <a:xfrm>
            <a:off x="1392992" y="6588208"/>
            <a:ext cx="2264608" cy="180000"/>
          </a:xfrm>
          <a:prstGeom prst="rect">
            <a:avLst/>
          </a:prstGeom>
        </p:spPr>
        <p:txBody>
          <a:bodyPr/>
          <a:lstStyle/>
          <a:p>
            <a:endParaRPr lang="en-GB" noProof="0"/>
          </a:p>
        </p:txBody>
      </p:sp>
      <p:sp>
        <p:nvSpPr>
          <p:cNvPr id="9" name="Slide Number Placeholder 8"/>
          <p:cNvSpPr>
            <a:spLocks noGrp="1"/>
          </p:cNvSpPr>
          <p:nvPr>
            <p:ph type="sldNum" sz="quarter" idx="32"/>
          </p:nvPr>
        </p:nvSpPr>
        <p:spPr bwMode="gray">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8" name="Rectangle 27"/>
          <p:cNvSpPr/>
          <p:nvPr userDrawn="1"/>
        </p:nvSpPr>
        <p:spPr bwMode="gray">
          <a:xfrm>
            <a:off x="480002"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noProof="0"/>
          </a:p>
        </p:txBody>
      </p:sp>
      <p:sp>
        <p:nvSpPr>
          <p:cNvPr id="4" name="Text Placeholder 3"/>
          <p:cNvSpPr>
            <a:spLocks noGrp="1"/>
          </p:cNvSpPr>
          <p:nvPr>
            <p:ph type="body" sz="quarter" idx="33" hasCustomPrompt="1"/>
          </p:nvPr>
        </p:nvSpPr>
        <p:spPr>
          <a:xfrm>
            <a:off x="479999" y="2143683"/>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100" b="1">
                <a:solidFill>
                  <a:srgbClr val="0092CC"/>
                </a:solidFill>
                <a:latin typeface="+mj-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200" b="0">
                <a:solidFill>
                  <a:schemeClr val="tx1"/>
                </a:solidFill>
                <a:latin typeface="+mn-lt"/>
              </a:defRPr>
            </a:lvl1pPr>
            <a:lvl2pPr>
              <a:defRPr sz="2100" b="1">
                <a:latin typeface="+mj-lt"/>
              </a:defRPr>
            </a:lvl2pPr>
            <a:lvl3pPr>
              <a:defRPr sz="2100" b="1">
                <a:latin typeface="+mj-lt"/>
              </a:defRPr>
            </a:lvl3pPr>
            <a:lvl4pPr>
              <a:defRPr sz="2100" b="1">
                <a:latin typeface="+mj-lt"/>
              </a:defRPr>
            </a:lvl4pPr>
            <a:lvl5pPr>
              <a:defRPr sz="2100" b="1">
                <a:latin typeface="+mj-lt"/>
              </a:defRPr>
            </a:lvl5pPr>
          </a:lstStyle>
          <a:p>
            <a:pPr lvl="0"/>
            <a:r>
              <a:rPr lang="en-GB" noProof="0"/>
              <a:t>Speaker</a:t>
            </a:r>
          </a:p>
        </p:txBody>
      </p:sp>
      <p:sp>
        <p:nvSpPr>
          <p:cNvPr id="2" name="Title 1"/>
          <p:cNvSpPr>
            <a:spLocks noGrp="1"/>
          </p:cNvSpPr>
          <p:nvPr>
            <p:ph type="title"/>
          </p:nvPr>
        </p:nvSpPr>
        <p:spPr/>
        <p:txBody>
          <a:bodyPr/>
          <a:lstStyle/>
          <a:p>
            <a:r>
              <a:rPr lang="en-US" noProof="0"/>
              <a:t>Click to edit Master title style</a:t>
            </a:r>
            <a:endParaRPr lang="en-GB" noProof="0"/>
          </a:p>
        </p:txBody>
      </p:sp>
      <p:sp>
        <p:nvSpPr>
          <p:cNvPr id="25"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775018274"/>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a:xfrm>
            <a:off x="480001" y="6588208"/>
            <a:ext cx="790001" cy="180000"/>
          </a:xfrm>
          <a:prstGeom prst="rect">
            <a:avLst/>
          </a:prstGeom>
        </p:spPr>
        <p:txBody>
          <a:bodyPr/>
          <a:lstStyle/>
          <a:p>
            <a:fld id="{543C33B5-7C1B-1B47-A85F-63049295FAE1}" type="datetime1">
              <a:rPr lang="en-CA" noProof="0" smtClean="0"/>
              <a:t>2023-06-09</a:t>
            </a:fld>
            <a:endParaRPr lang="en-GB" noProof="0"/>
          </a:p>
        </p:txBody>
      </p:sp>
      <p:sp>
        <p:nvSpPr>
          <p:cNvPr id="4" name="Footer Placeholder 3"/>
          <p:cNvSpPr>
            <a:spLocks noGrp="1"/>
          </p:cNvSpPr>
          <p:nvPr>
            <p:ph type="ftr" sz="quarter" idx="11"/>
          </p:nvPr>
        </p:nvSpPr>
        <p:spPr bwMode="gray">
          <a:xfrm>
            <a:off x="1392992" y="6588208"/>
            <a:ext cx="2264608" cy="180000"/>
          </a:xfrm>
          <a:prstGeom prst="rect">
            <a:avLst/>
          </a:prstGeom>
        </p:spPr>
        <p:txBody>
          <a:bodyPr/>
          <a:lstStyle/>
          <a:p>
            <a:endParaRPr lang="en-GB" noProof="0"/>
          </a:p>
        </p:txBody>
      </p:sp>
      <p:sp>
        <p:nvSpPr>
          <p:cNvPr id="5" name="Slide Number Placeholder 4"/>
          <p:cNvSpPr>
            <a:spLocks noGrp="1"/>
          </p:cNvSpPr>
          <p:nvPr>
            <p:ph type="sldNum" sz="quarter" idx="12"/>
          </p:nvPr>
        </p:nvSpPr>
        <p:spPr bwMode="gray">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12" name="Text Placeholder 7"/>
          <p:cNvSpPr>
            <a:spLocks noGrp="1"/>
          </p:cNvSpPr>
          <p:nvPr>
            <p:ph type="body" sz="quarter" idx="21" hasCustomPrompt="1"/>
          </p:nvPr>
        </p:nvSpPr>
        <p:spPr bwMode="gray">
          <a:xfrm>
            <a:off x="480000" y="6293653"/>
            <a:ext cx="11226365" cy="208579"/>
          </a:xfrm>
        </p:spPr>
        <p:txBody>
          <a:bodyPr anchor="t">
            <a:normAutofit/>
          </a:bodyPr>
          <a:lstStyle>
            <a:lvl1pPr>
              <a:defRPr sz="6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2281614710"/>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685800" rtl="0" eaLnBrk="1" fontAlgn="auto" latinLnBrk="0" hangingPunct="1">
              <a:lnSpc>
                <a:spcPct val="110000"/>
              </a:lnSpc>
              <a:spcBef>
                <a:spcPts val="750"/>
              </a:spcBef>
              <a:spcAft>
                <a:spcPts val="450"/>
              </a:spcAft>
              <a:buClr>
                <a:schemeClr val="tx1"/>
              </a:buClr>
              <a:buSzPct val="80000"/>
              <a:buFontTx/>
              <a:buNone/>
              <a:tabLst/>
              <a:defRPr sz="1100">
                <a:solidFill>
                  <a:schemeClr val="accent6"/>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8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 name="Subtitle 2"/>
          <p:cNvSpPr>
            <a:spLocks noGrp="1"/>
          </p:cNvSpPr>
          <p:nvPr>
            <p:ph type="subTitle" idx="1"/>
          </p:nvPr>
        </p:nvSpPr>
        <p:spPr bwMode="gray">
          <a:xfrm>
            <a:off x="3" y="4482000"/>
            <a:ext cx="12191999" cy="1656000"/>
          </a:xfrm>
          <a:solidFill>
            <a:schemeClr val="tx2">
              <a:alpha val="90000"/>
            </a:schemeClr>
          </a:solidFill>
        </p:spPr>
        <p:txBody>
          <a:bodyPr lIns="360000" tIns="216000" rIns="360000" bIns="216000" numCol="3" anchor="t">
            <a:noAutofit/>
          </a:bodyPr>
          <a:lstStyle>
            <a:lvl1pPr marL="0" indent="0" algn="l">
              <a:lnSpc>
                <a:spcPct val="90000"/>
              </a:lnSpc>
              <a:buNone/>
              <a:defRPr sz="1100" b="0">
                <a:solidFill>
                  <a:schemeClr val="bg1"/>
                </a:solidFill>
                <a:latin typeface="+mj-lt"/>
                <a:cs typeface="Arial" panose="020B0604020202020204" pitchFamily="34" charset="0"/>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0"/>
              <a:t>Click to edit Master subtitle style</a:t>
            </a:r>
            <a:endParaRPr lang="en-GB" noProof="0"/>
          </a:p>
        </p:txBody>
      </p:sp>
      <p:sp>
        <p:nvSpPr>
          <p:cNvPr id="35" name="Picture Placeholder 8"/>
          <p:cNvSpPr>
            <a:spLocks noGrp="1"/>
          </p:cNvSpPr>
          <p:nvPr>
            <p:ph type="pic" sz="quarter" idx="22" hasCustomPrompt="1"/>
          </p:nvPr>
        </p:nvSpPr>
        <p:spPr bwMode="gray">
          <a:xfrm>
            <a:off x="7460679" y="488563"/>
            <a:ext cx="4230495"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2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360000" tIns="72000" rIns="450000" bIns="180000" anchor="t" anchorCtr="0">
            <a:noAutofit/>
          </a:bodyPr>
          <a:lstStyle>
            <a:lvl1pPr algn="l">
              <a:lnSpc>
                <a:spcPct val="85000"/>
              </a:lnSpc>
              <a:defRPr sz="3200">
                <a:solidFill>
                  <a:srgbClr val="0092CC"/>
                </a:solidFill>
                <a:latin typeface="+mj-lt"/>
              </a:defRPr>
            </a:lvl1pPr>
          </a:lstStyle>
          <a:p>
            <a:r>
              <a:rPr lang="en-GB" noProof="0"/>
              <a:t>Click to edit </a:t>
            </a:r>
            <a:br>
              <a:rPr lang="en-GB" noProof="0"/>
            </a:br>
            <a:r>
              <a:rPr lang="en-GB" noProof="0"/>
              <a:t>Master title style</a:t>
            </a:r>
          </a:p>
        </p:txBody>
      </p:sp>
    </p:spTree>
    <p:extLst>
      <p:ext uri="{BB962C8B-B14F-4D97-AF65-F5344CB8AC3E}">
        <p14:creationId xmlns:p14="http://schemas.microsoft.com/office/powerpoint/2010/main" val="250821807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0"/>
            <a:ext cx="11232001" cy="42372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Text Placeholder 7"/>
          <p:cNvSpPr>
            <a:spLocks noGrp="1"/>
          </p:cNvSpPr>
          <p:nvPr>
            <p:ph type="body" sz="quarter" idx="13" hasCustomPrompt="1"/>
          </p:nvPr>
        </p:nvSpPr>
        <p:spPr>
          <a:xfrm>
            <a:off x="480485" y="1188005"/>
            <a:ext cx="8160000" cy="288925"/>
          </a:xfrm>
        </p:spPr>
        <p:txBody>
          <a:bodyPr lIns="18000" anchor="ctr">
            <a:normAutofit/>
          </a:bodyPr>
          <a:lstStyle>
            <a:lvl1pPr>
              <a:defRPr sz="1200" b="0">
                <a:solidFill>
                  <a:schemeClr val="tx1"/>
                </a:solidFill>
                <a:latin typeface="+mj-lt"/>
              </a:defRPr>
            </a:lvl1pPr>
          </a:lstStyle>
          <a:p>
            <a:pPr lvl="0"/>
            <a:r>
              <a:rPr lang="en-GB" noProof="0"/>
              <a:t>One line Subtitle (optional)</a:t>
            </a:r>
          </a:p>
        </p:txBody>
      </p:sp>
      <p:sp>
        <p:nvSpPr>
          <p:cNvPr id="6" name="Slide Number Placeholder 5"/>
          <p:cNvSpPr>
            <a:spLocks noGrp="1"/>
          </p:cNvSpPr>
          <p:nvPr>
            <p:ph type="sldNum" sz="quarter" idx="16"/>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3942604754"/>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
            <a:ext cx="6312407" cy="641533"/>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1" y="6560493"/>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8" y="6152061"/>
            <a:ext cx="967884" cy="640080"/>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75943" y="96797"/>
            <a:ext cx="917918" cy="822960"/>
          </a:xfrm>
          <a:prstGeom prst="rect">
            <a:avLst/>
          </a:prstGeom>
        </p:spPr>
      </p:pic>
    </p:spTree>
    <p:extLst>
      <p:ext uri="{BB962C8B-B14F-4D97-AF65-F5344CB8AC3E}">
        <p14:creationId xmlns:p14="http://schemas.microsoft.com/office/powerpoint/2010/main" val="1998903044"/>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8868"/>
            <a:ext cx="5130801" cy="660401"/>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1" y="6560493"/>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39" y="6467774"/>
            <a:ext cx="3426203"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es du facilitateur</a:t>
            </a:r>
            <a:endParaRPr lang="hu-HU" sz="675"/>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A12B32B3-BAA7-46AA-8B21-52EF6C9E224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507" y="6243849"/>
            <a:ext cx="852165" cy="563553"/>
          </a:xfrm>
          <a:prstGeom prst="rect">
            <a:avLst/>
          </a:prstGeom>
        </p:spPr>
      </p:pic>
      <p:pic>
        <p:nvPicPr>
          <p:cNvPr id="20" name="Picture 19" descr="A picture containing text, font, graphics, screenshot&#10;&#10;Description automatically generated">
            <a:extLst>
              <a:ext uri="{FF2B5EF4-FFF2-40B4-BE49-F238E27FC236}">
                <a16:creationId xmlns:a16="http://schemas.microsoft.com/office/drawing/2014/main" id="{178DBBA4-4553-4A93-B196-3D1A0C1577C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75943" y="96797"/>
            <a:ext cx="917918" cy="822960"/>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5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38" y="436564"/>
            <a:ext cx="2655889"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6A0DE33-35E0-57C9-5ED6-54F85DBF3650}"/>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6B97FE3A-F4E3-4DEB-B342-57C2B0EA67B8}"/>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56110218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4_Custom Layout">
    <p:spTree>
      <p:nvGrpSpPr>
        <p:cNvPr id="1" name=""/>
        <p:cNvGrpSpPr/>
        <p:nvPr/>
      </p:nvGrpSpPr>
      <p:grpSpPr>
        <a:xfrm>
          <a:off x="0" y="0"/>
          <a:ext cx="0" cy="0"/>
          <a:chOff x="0" y="0"/>
          <a:chExt cx="0" cy="0"/>
        </a:xfrm>
      </p:grpSpPr>
      <p:pic>
        <p:nvPicPr>
          <p:cNvPr id="106"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15"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1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E8DAEFB2-DE63-E90D-CFA0-8DC9831241F9}"/>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4D3DCA24-27FF-EA4E-EB75-9E8068C5EF6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TextBox 5">
            <a:extLst>
              <a:ext uri="{FF2B5EF4-FFF2-40B4-BE49-F238E27FC236}">
                <a16:creationId xmlns:a16="http://schemas.microsoft.com/office/drawing/2014/main" id="{CF0B80F1-1086-38C6-43E7-6DC05CE9BE39}"/>
              </a:ext>
            </a:extLst>
          </p:cNvPr>
          <p:cNvSpPr txBox="1"/>
          <p:nvPr userDrawn="1"/>
        </p:nvSpPr>
        <p:spPr>
          <a:xfrm>
            <a:off x="388936" y="377344"/>
            <a:ext cx="280302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E7918A1E-797E-82C0-DFCB-00300E8404D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sp>
        <p:nvSpPr>
          <p:cNvPr id="6" name="Subtitle 5">
            <a:extLst>
              <a:ext uri="{FF2B5EF4-FFF2-40B4-BE49-F238E27FC236}">
                <a16:creationId xmlns:a16="http://schemas.microsoft.com/office/drawing/2014/main" id="{916B87BF-A9D7-349B-7BF0-409AFD273B81}"/>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4" name="Picture 13" descr="A picture containing text, font, graphics, screenshot&#10;&#10;Description automatically generated">
            <a:extLst>
              <a:ext uri="{FF2B5EF4-FFF2-40B4-BE49-F238E27FC236}">
                <a16:creationId xmlns:a16="http://schemas.microsoft.com/office/drawing/2014/main" id="{AADD297E-2B1C-40C8-90F1-307DAF2167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2720718B-D083-420C-8023-5FC392297F5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170164227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12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33"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34"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3E915438-57A3-55E7-FBB9-FD3C293EE18D}"/>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0D7D86CC-D53A-39C0-5EA1-FCE5C16047CA}"/>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8" name="TextBox 5">
            <a:extLst>
              <a:ext uri="{FF2B5EF4-FFF2-40B4-BE49-F238E27FC236}">
                <a16:creationId xmlns:a16="http://schemas.microsoft.com/office/drawing/2014/main" id="{47EDDB8C-E9D4-F1A6-6626-F56241B87E6A}"/>
              </a:ext>
            </a:extLst>
          </p:cNvPr>
          <p:cNvSpPr txBox="1"/>
          <p:nvPr userDrawn="1"/>
        </p:nvSpPr>
        <p:spPr>
          <a:xfrm>
            <a:off x="388936" y="407560"/>
            <a:ext cx="3425272"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lang="hu-HU" sz="2400" b="1"/>
          </a:p>
        </p:txBody>
      </p:sp>
      <p:sp>
        <p:nvSpPr>
          <p:cNvPr id="9" name="Rounded Rectangle 3">
            <a:extLst>
              <a:ext uri="{FF2B5EF4-FFF2-40B4-BE49-F238E27FC236}">
                <a16:creationId xmlns:a16="http://schemas.microsoft.com/office/drawing/2014/main" id="{DF6BB8C0-E94E-2357-5910-427E7CA08761}"/>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sp>
        <p:nvSpPr>
          <p:cNvPr id="4" name="Subtitle 5">
            <a:extLst>
              <a:ext uri="{FF2B5EF4-FFF2-40B4-BE49-F238E27FC236}">
                <a16:creationId xmlns:a16="http://schemas.microsoft.com/office/drawing/2014/main" id="{A910BEAB-78C6-AB23-563B-A4AAD0D148D6}"/>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4" name="Picture 13" descr="A picture containing text, font, graphics, screenshot&#10;&#10;Description automatically generated">
            <a:extLst>
              <a:ext uri="{FF2B5EF4-FFF2-40B4-BE49-F238E27FC236}">
                <a16:creationId xmlns:a16="http://schemas.microsoft.com/office/drawing/2014/main" id="{F41E7E8F-8D55-4834-A89B-17CFD6C698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D55F073C-08EF-46E4-91C4-9BB85E03FF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117005127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142"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51"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52"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453CFEBF-7E99-0E10-7A80-D2AEA6679703}"/>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C55F0B17-AE82-BD1F-7F0F-B088AB8AB327}"/>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TextBox 6">
            <a:extLst>
              <a:ext uri="{FF2B5EF4-FFF2-40B4-BE49-F238E27FC236}">
                <a16:creationId xmlns:a16="http://schemas.microsoft.com/office/drawing/2014/main" id="{091A1E4A-FA74-6169-7477-C55B08DE73D0}"/>
              </a:ext>
            </a:extLst>
          </p:cNvPr>
          <p:cNvSpPr txBox="1"/>
          <p:nvPr userDrawn="1"/>
        </p:nvSpPr>
        <p:spPr>
          <a:xfrm>
            <a:off x="388938" y="885344"/>
            <a:ext cx="229402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E3A06B59-B741-F94E-EF70-5622B474DBBA}"/>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sp>
        <p:nvSpPr>
          <p:cNvPr id="6" name="Subtitle 5">
            <a:extLst>
              <a:ext uri="{FF2B5EF4-FFF2-40B4-BE49-F238E27FC236}">
                <a16:creationId xmlns:a16="http://schemas.microsoft.com/office/drawing/2014/main" id="{AD50A746-EDBD-FCAF-F81B-2717F4AD2B4B}"/>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4" name="Picture 13" descr="A picture containing text, font, graphics, screenshot&#10;&#10;Description automatically generated">
            <a:extLst>
              <a:ext uri="{FF2B5EF4-FFF2-40B4-BE49-F238E27FC236}">
                <a16:creationId xmlns:a16="http://schemas.microsoft.com/office/drawing/2014/main" id="{85F5DFF1-1D5F-49BE-9DFB-CFFBEA4FCD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68263" y="131637"/>
            <a:ext cx="917918"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7DC87402-5EFB-4694-B922-ADF80F9678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49306131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sp>
        <p:nvSpPr>
          <p:cNvPr id="173"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74"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4" name="Subtitle 5">
            <a:extLst>
              <a:ext uri="{FF2B5EF4-FFF2-40B4-BE49-F238E27FC236}">
                <a16:creationId xmlns:a16="http://schemas.microsoft.com/office/drawing/2014/main" id="{BFDA81A4-6A92-4AC3-65B0-A3D20A4DC5FB}"/>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5" name="Slide Number">
            <a:extLst>
              <a:ext uri="{FF2B5EF4-FFF2-40B4-BE49-F238E27FC236}">
                <a16:creationId xmlns:a16="http://schemas.microsoft.com/office/drawing/2014/main" id="{7401A221-01F9-F2DF-FD73-7D5BB5BAD0D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2" name="Subtitle 5">
            <a:extLst>
              <a:ext uri="{FF2B5EF4-FFF2-40B4-BE49-F238E27FC236}">
                <a16:creationId xmlns:a16="http://schemas.microsoft.com/office/drawing/2014/main" id="{C5C774E9-7D74-7401-187B-7223A643466B}"/>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1" name="Picture 10" descr="A picture containing text, font, graphics, logo&#10;&#10;Description automatically generated">
            <a:extLst>
              <a:ext uri="{FF2B5EF4-FFF2-40B4-BE49-F238E27FC236}">
                <a16:creationId xmlns:a16="http://schemas.microsoft.com/office/drawing/2014/main" id="{31F423DC-35C0-427A-B6AB-530EF3E5CD4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79480" y="92072"/>
            <a:ext cx="1005840" cy="901786"/>
          </a:xfrm>
          <a:prstGeom prst="rect">
            <a:avLst/>
          </a:prstGeom>
          <a:ln>
            <a:solidFill>
              <a:schemeClr val="tx1"/>
            </a:solidFill>
          </a:ln>
        </p:spPr>
      </p:pic>
      <p:pic>
        <p:nvPicPr>
          <p:cNvPr id="12" name="Picture 11" descr="A logo of the united nations organization&#10;&#10;Description automatically generated with low confidence">
            <a:extLst>
              <a:ext uri="{FF2B5EF4-FFF2-40B4-BE49-F238E27FC236}">
                <a16:creationId xmlns:a16="http://schemas.microsoft.com/office/drawing/2014/main" id="{464A411A-E22F-4B02-B58D-195A1BAE38D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17804569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6_Custom Layout">
    <p:spTree>
      <p:nvGrpSpPr>
        <p:cNvPr id="1" name=""/>
        <p:cNvGrpSpPr/>
        <p:nvPr/>
      </p:nvGrpSpPr>
      <p:grpSpPr>
        <a:xfrm>
          <a:off x="0" y="0"/>
          <a:ext cx="0" cy="0"/>
          <a:chOff x="0" y="0"/>
          <a:chExt cx="0" cy="0"/>
        </a:xfrm>
      </p:grpSpPr>
      <p:pic>
        <p:nvPicPr>
          <p:cNvPr id="18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sp>
        <p:nvSpPr>
          <p:cNvPr id="2" name="Subtitle 5">
            <a:extLst>
              <a:ext uri="{FF2B5EF4-FFF2-40B4-BE49-F238E27FC236}">
                <a16:creationId xmlns:a16="http://schemas.microsoft.com/office/drawing/2014/main" id="{F0A17710-4D05-1DB5-23CD-6D548DEE375F}"/>
              </a:ext>
            </a:extLst>
          </p:cNvPr>
          <p:cNvSpPr txBox="1"/>
          <p:nvPr userDrawn="1"/>
        </p:nvSpPr>
        <p:spPr>
          <a:xfrm>
            <a:off x="8061959" y="6490517"/>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lide Number">
            <a:extLst>
              <a:ext uri="{FF2B5EF4-FFF2-40B4-BE49-F238E27FC236}">
                <a16:creationId xmlns:a16="http://schemas.microsoft.com/office/drawing/2014/main" id="{D5223384-A627-7757-F08D-CAC9D61B16D8}"/>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4" name="Subtitle 5">
            <a:extLst>
              <a:ext uri="{FF2B5EF4-FFF2-40B4-BE49-F238E27FC236}">
                <a16:creationId xmlns:a16="http://schemas.microsoft.com/office/drawing/2014/main" id="{9BD406EF-3305-D9D2-6186-027C3BF2E51C}"/>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9" name="Picture 8" descr="A picture containing text, font, graphics, logo&#10;&#10;Description automatically generated">
            <a:extLst>
              <a:ext uri="{FF2B5EF4-FFF2-40B4-BE49-F238E27FC236}">
                <a16:creationId xmlns:a16="http://schemas.microsoft.com/office/drawing/2014/main" id="{09BA71A9-F89C-4954-A9E2-DB7D4BA7D7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79480" y="92072"/>
            <a:ext cx="1005840" cy="901786"/>
          </a:xfrm>
          <a:prstGeom prst="rect">
            <a:avLst/>
          </a:prstGeom>
          <a:ln>
            <a:solidFill>
              <a:schemeClr val="tx1"/>
            </a:solidFill>
          </a:ln>
        </p:spPr>
      </p:pic>
      <p:pic>
        <p:nvPicPr>
          <p:cNvPr id="10" name="Picture 9" descr="A logo of the united nations organization&#10;&#10;Description automatically generated with low confidence">
            <a:extLst>
              <a:ext uri="{FF2B5EF4-FFF2-40B4-BE49-F238E27FC236}">
                <a16:creationId xmlns:a16="http://schemas.microsoft.com/office/drawing/2014/main" id="{3CC02CDD-669B-49F3-811B-2F722E87272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206143505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3.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37"/>
          <a:srcRect b="1317"/>
          <a:stretch>
            <a:fillRect/>
          </a:stretch>
        </p:blipFill>
        <p:spPr>
          <a:xfrm>
            <a:off x="-15228" y="-14824"/>
            <a:ext cx="12505419" cy="6126364"/>
          </a:xfrm>
          <a:prstGeom prst="rect">
            <a:avLst/>
          </a:prstGeom>
          <a:ln w="12700">
            <a:miter lim="400000"/>
          </a:ln>
        </p:spPr>
      </p:pic>
      <p:sp>
        <p:nvSpPr>
          <p:cNvPr id="6" name="Subtitle 5"/>
          <p:cNvSpPr txBox="1"/>
          <p:nvPr/>
        </p:nvSpPr>
        <p:spPr>
          <a:xfrm>
            <a:off x="8215978" y="6490273"/>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8"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9" name="TextBox 5"/>
          <p:cNvSpPr txBox="1"/>
          <p:nvPr/>
        </p:nvSpPr>
        <p:spPr>
          <a:xfrm>
            <a:off x="4400181" y="2684187"/>
            <a:ext cx="3721503"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endParaRPr sz="2400" b="1"/>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2"/>
            <a:ext cx="10972800" cy="10598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3599DAA1-6AA5-DBD9-A642-028502B963B7}"/>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
        <p:nvSpPr>
          <p:cNvPr id="10" name="Subtitle 5">
            <a:extLst>
              <a:ext uri="{FF2B5EF4-FFF2-40B4-BE49-F238E27FC236}">
                <a16:creationId xmlns:a16="http://schemas.microsoft.com/office/drawing/2014/main" id="{71B80DA2-C502-0FE9-F172-C981C4B4818B}"/>
              </a:ext>
            </a:extLst>
          </p:cNvPr>
          <p:cNvSpPr txBox="1"/>
          <p:nvPr userDrawn="1"/>
        </p:nvSpPr>
        <p:spPr>
          <a:xfrm>
            <a:off x="8061959" y="6636313"/>
            <a:ext cx="3794759" cy="317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216991" rtl="0" eaLnBrk="1" fontAlgn="auto" latinLnBrk="0" hangingPunct="0">
              <a:lnSpc>
                <a:spcPct val="90000"/>
              </a:lnSpc>
              <a:spcBef>
                <a:spcPts val="225"/>
              </a:spcBef>
              <a:spcAft>
                <a:spcPts val="0"/>
              </a:spcAft>
              <a:buClrTx/>
              <a:buSzTx/>
              <a:buFontTx/>
              <a:buNone/>
              <a:tabLst/>
              <a:defRPr/>
            </a:pPr>
            <a:r>
              <a:rPr lang="hu-HU" sz="675"/>
              <a:t>B4.1 OI</a:t>
            </a:r>
          </a:p>
          <a:p>
            <a:endParaRPr sz="675"/>
          </a:p>
        </p:txBody>
      </p:sp>
      <p:pic>
        <p:nvPicPr>
          <p:cNvPr id="14" name="Picture 13" descr="A picture containing text, font, graphics, logo&#10;&#10;Description automatically generated">
            <a:extLst>
              <a:ext uri="{FF2B5EF4-FFF2-40B4-BE49-F238E27FC236}">
                <a16:creationId xmlns:a16="http://schemas.microsoft.com/office/drawing/2014/main" id="{2270A291-8210-44AB-90A7-C4C05A669A64}"/>
              </a:ext>
            </a:extLst>
          </p:cNvPr>
          <p:cNvPicPr>
            <a:picLocks noChangeAspect="1"/>
          </p:cNvPicPr>
          <p:nvPr userDrawn="1"/>
        </p:nvPicPr>
        <p:blipFill>
          <a:blip r:embed="rId38">
            <a:extLst>
              <a:ext uri="{28A0092B-C50C-407E-A947-70E740481C1C}">
                <a14:useLocalDpi xmlns:a14="http://schemas.microsoft.com/office/drawing/2010/main" val="0"/>
              </a:ext>
            </a:extLst>
          </a:blip>
          <a:stretch>
            <a:fillRect/>
          </a:stretch>
        </p:blipFill>
        <p:spPr>
          <a:xfrm>
            <a:off x="11079480" y="92072"/>
            <a:ext cx="1005840" cy="901786"/>
          </a:xfrm>
          <a:prstGeom prst="rect">
            <a:avLst/>
          </a:prstGeom>
          <a:ln>
            <a:solidFill>
              <a:schemeClr val="tx1"/>
            </a:solidFill>
          </a:ln>
        </p:spPr>
      </p:pic>
      <p:pic>
        <p:nvPicPr>
          <p:cNvPr id="15" name="Picture 14" descr="A logo of the united nations organization&#10;&#10;Description automatically generated with low confidence">
            <a:extLst>
              <a:ext uri="{FF2B5EF4-FFF2-40B4-BE49-F238E27FC236}">
                <a16:creationId xmlns:a16="http://schemas.microsoft.com/office/drawing/2014/main" id="{3EF5C799-E829-44FD-AFAC-D06589BBDC73}"/>
              </a:ext>
            </a:extLst>
          </p:cNvPr>
          <p:cNvPicPr>
            <a:picLocks noChangeAspect="1"/>
          </p:cNvPicPr>
          <p:nvPr userDrawn="1"/>
        </p:nvPicPr>
        <p:blipFill>
          <a:blip r:embed="rId39">
            <a:extLst>
              <a:ext uri="{28A0092B-C50C-407E-A947-70E740481C1C}">
                <a14:useLocalDpi xmlns:a14="http://schemas.microsoft.com/office/drawing/2010/main" val="0"/>
              </a:ext>
            </a:extLst>
          </a:blip>
          <a:stretch>
            <a:fillRect/>
          </a:stretch>
        </p:blipFill>
        <p:spPr>
          <a:xfrm>
            <a:off x="108642" y="6191279"/>
            <a:ext cx="874648" cy="578422"/>
          </a:xfrm>
          <a:prstGeom prst="rect">
            <a:avLst/>
          </a:prstGeom>
        </p:spPr>
      </p:pic>
    </p:spTree>
    <p:extLst>
      <p:ext uri="{BB962C8B-B14F-4D97-AF65-F5344CB8AC3E}">
        <p14:creationId xmlns:p14="http://schemas.microsoft.com/office/powerpoint/2010/main" val="929542616"/>
      </p:ext>
    </p:extLst>
  </p:cSld>
  <p:clrMap bg1="lt1" tx1="dk1" bg2="lt2" tx2="dk2" accent1="accent1" accent2="accent2" accent3="accent3" accent4="accent4" accent5="accent5" accent6="accent6" hlink="hlink" folHlink="folHlink"/>
  <p:sldLayoutIdLst>
    <p:sldLayoutId id="2147485010" r:id="rId1"/>
    <p:sldLayoutId id="2147485011" r:id="rId2"/>
    <p:sldLayoutId id="2147485012" r:id="rId3"/>
    <p:sldLayoutId id="2147485013" r:id="rId4"/>
    <p:sldLayoutId id="2147485014" r:id="rId5"/>
    <p:sldLayoutId id="2147485015" r:id="rId6"/>
    <p:sldLayoutId id="2147485016" r:id="rId7"/>
    <p:sldLayoutId id="2147485017" r:id="rId8"/>
    <p:sldLayoutId id="2147485018" r:id="rId9"/>
    <p:sldLayoutId id="2147485019" r:id="rId10"/>
    <p:sldLayoutId id="2147485020" r:id="rId11"/>
    <p:sldLayoutId id="2147485021" r:id="rId12"/>
    <p:sldLayoutId id="2147485022" r:id="rId13"/>
    <p:sldLayoutId id="2147485023" r:id="rId14"/>
    <p:sldLayoutId id="2147485024" r:id="rId15"/>
    <p:sldLayoutId id="2147485025" r:id="rId16"/>
    <p:sldLayoutId id="2147485026" r:id="rId17"/>
    <p:sldLayoutId id="2147485027" r:id="rId18"/>
    <p:sldLayoutId id="2147485028" r:id="rId19"/>
    <p:sldLayoutId id="2147485029" r:id="rId20"/>
    <p:sldLayoutId id="2147485030" r:id="rId21"/>
    <p:sldLayoutId id="2147485031" r:id="rId22"/>
    <p:sldLayoutId id="2147485032" r:id="rId23"/>
    <p:sldLayoutId id="2147485033" r:id="rId24"/>
    <p:sldLayoutId id="2147485034" r:id="rId25"/>
    <p:sldLayoutId id="2147485035" r:id="rId26"/>
    <p:sldLayoutId id="2147485036" r:id="rId27"/>
    <p:sldLayoutId id="2147485037" r:id="rId28"/>
    <p:sldLayoutId id="2147485038" r:id="rId29"/>
    <p:sldLayoutId id="2147485039" r:id="rId30"/>
    <p:sldLayoutId id="2147485040" r:id="rId31"/>
    <p:sldLayoutId id="2147485041" r:id="rId32"/>
    <p:sldLayoutId id="2147485042" r:id="rId33"/>
    <p:sldLayoutId id="2147485043" r:id="rId34"/>
    <p:sldLayoutId id="2147484858" r:id="rId35"/>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16991" rtl="0" latinLnBrk="0">
        <a:lnSpc>
          <a:spcPct val="90000"/>
        </a:lnSpc>
        <a:spcBef>
          <a:spcPts val="225"/>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4" marR="0" indent="-54248"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9" marR="0" indent="-54248"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6" marR="0" indent="-54248"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31" marR="0" indent="-54248"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802869" marR="0" indent="-260391"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911366" marR="0" indent="-260391"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19862" marR="0" indent="-260392"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28356" marR="0" indent="-260392" algn="l" defTabSz="216991"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1pPr>
      <a:lvl2pPr marL="0" marR="0" indent="3429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2pPr>
      <a:lvl3pPr marL="0" marR="0" indent="6858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3pPr>
      <a:lvl4pPr marL="0" marR="0" indent="10287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4pPr>
      <a:lvl5pPr marL="0" marR="0" indent="13716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5pPr>
      <a:lvl6pPr marL="0" marR="0" indent="17145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6pPr>
      <a:lvl7pPr marL="0" marR="0" indent="20574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7pPr>
      <a:lvl8pPr marL="0" marR="0" indent="24003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8pPr>
      <a:lvl9pPr marL="0" marR="0" indent="27432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notesSlide" Target="../notesSlides/notesSlide6.xml"/><Relationship Id="rId4"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18.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tags" Target="../tags/tag2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image" Target="../media/image21.wmf"/><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image" Target="../media/image20.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19.wmf"/><Relationship Id="rId5" Type="http://schemas.openxmlformats.org/officeDocument/2006/relationships/tags" Target="../tags/tag30.xml"/><Relationship Id="rId15" Type="http://schemas.openxmlformats.org/officeDocument/2006/relationships/image" Target="../media/image23.png"/><Relationship Id="rId10" Type="http://schemas.openxmlformats.org/officeDocument/2006/relationships/notesSlide" Target="../notesSlides/notesSlide11.xml"/><Relationship Id="rId4" Type="http://schemas.openxmlformats.org/officeDocument/2006/relationships/tags" Target="../tags/tag29.xml"/><Relationship Id="rId9" Type="http://schemas.openxmlformats.org/officeDocument/2006/relationships/slideLayout" Target="../slideLayouts/slideLayout12.xml"/><Relationship Id="rId1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36.xml"/><Relationship Id="rId7" Type="http://schemas.openxmlformats.org/officeDocument/2006/relationships/image" Target="../media/image24.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12.xml"/><Relationship Id="rId5" Type="http://schemas.openxmlformats.org/officeDocument/2006/relationships/tags" Target="../tags/tag38.xml"/><Relationship Id="rId4" Type="http://schemas.openxmlformats.org/officeDocument/2006/relationships/tags" Target="../tags/tag3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27.png"/><Relationship Id="rId4"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0.xml"/><Relationship Id="rId1" Type="http://schemas.openxmlformats.org/officeDocument/2006/relationships/tags" Target="../tags/tag4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2.xml"/><Relationship Id="rId1" Type="http://schemas.openxmlformats.org/officeDocument/2006/relationships/tags" Target="../tags/tag51.xml"/></Relationships>
</file>

<file path=ppt/slides/_rels/slide27.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tags" Target="../tags/tag55.xml"/><Relationship Id="rId7" Type="http://schemas.openxmlformats.org/officeDocument/2006/relationships/slideLayout" Target="../slideLayouts/slideLayout13.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image" Target="../media/image31.wmf"/><Relationship Id="rId5" Type="http://schemas.openxmlformats.org/officeDocument/2006/relationships/tags" Target="../tags/tag57.xml"/><Relationship Id="rId10" Type="http://schemas.openxmlformats.org/officeDocument/2006/relationships/image" Target="../media/image30.wmf"/><Relationship Id="rId4" Type="http://schemas.openxmlformats.org/officeDocument/2006/relationships/tags" Target="../tags/tag56.xml"/><Relationship Id="rId9" Type="http://schemas.openxmlformats.org/officeDocument/2006/relationships/image" Target="../media/image29.w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32.png"/><Relationship Id="rId4"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34.wmf"/><Relationship Id="rId4" Type="http://schemas.openxmlformats.org/officeDocument/2006/relationships/image" Target="../media/image33.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tags" Target="../tags/tag65.xml"/><Relationship Id="rId7" Type="http://schemas.openxmlformats.org/officeDocument/2006/relationships/notesSlide" Target="../notesSlides/notesSlide17.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12.xml"/><Relationship Id="rId5" Type="http://schemas.openxmlformats.org/officeDocument/2006/relationships/tags" Target="../tags/tag67.xml"/><Relationship Id="rId4" Type="http://schemas.openxmlformats.org/officeDocument/2006/relationships/tags" Target="../tags/tag6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9.xml"/></Relationships>
</file>

<file path=ppt/slides/_rels/slide33.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5.xml"/><Relationship Id="rId1" Type="http://schemas.openxmlformats.org/officeDocument/2006/relationships/tags" Target="../tags/tag7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notesSlide" Target="../notesSlides/notesSlide1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notesSlide" Target="../notesSlides/notesSlide1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1.xml"/><Relationship Id="rId1" Type="http://schemas.openxmlformats.org/officeDocument/2006/relationships/tags" Target="../tags/tag8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8" Type="http://schemas.openxmlformats.org/officeDocument/2006/relationships/hyperlink" Target="https://www.who.int/teams/global-influenza-programme/avian-influenza/monthly-risk-assessment-summary" TargetMode="External"/><Relationship Id="rId3" Type="http://schemas.openxmlformats.org/officeDocument/2006/relationships/slideLayout" Target="../slideLayouts/slideLayout5.xml"/><Relationship Id="rId7" Type="http://schemas.openxmlformats.org/officeDocument/2006/relationships/hyperlink" Target="https://www.who.int/docs/default-source/documents/detect-earlier-to-better-protect.pdf?sfvrsn=9996d210_6" TargetMode="Externa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hyperlink" Target="https://www.who.int/publications/i/item/WHO-HSE-GCR-LYO-2014.4" TargetMode="External"/><Relationship Id="rId5" Type="http://schemas.openxmlformats.org/officeDocument/2006/relationships/hyperlink" Target="https://www.who.int/publications/i/item/rapid-risk-assessment-of-acute-public-health-events" TargetMode="External"/><Relationship Id="rId4" Type="http://schemas.openxmlformats.org/officeDocument/2006/relationships/notesSlide" Target="../notesSlides/notesSlide20.xml"/><Relationship Id="rId9" Type="http://schemas.openxmlformats.org/officeDocument/2006/relationships/hyperlink" Target="http://www.who.int/mediacentre/news/statements/2017/13th-ihr-polio/en/" TargetMode="Externa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hyperlink" Target="https://www.ecdc.europa.eu/en/news-events/rapid-risk-assessment-e-learning-course" TargetMode="Externa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8.xml"/></Relationships>
</file>

<file path=ppt/slides/_rels/slide44.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34.xml"/><Relationship Id="rId1" Type="http://schemas.openxmlformats.org/officeDocument/2006/relationships/tags" Target="../tags/tag89.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15.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0.xml"/><Relationship Id="rId7" Type="http://schemas.openxmlformats.org/officeDocument/2006/relationships/image" Target="../media/image16.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33B65A5-2D2F-2D71-8602-CC6560F72654}"/>
              </a:ext>
            </a:extLst>
          </p:cNvPr>
          <p:cNvSpPr>
            <a:spLocks noGrp="1"/>
          </p:cNvSpPr>
          <p:nvPr>
            <p:ph type="body" sz="quarter" idx="1"/>
          </p:nvPr>
        </p:nvSpPr>
        <p:spPr>
          <a:xfrm>
            <a:off x="352904" y="3949067"/>
            <a:ext cx="1954364" cy="306457"/>
          </a:xfrm>
        </p:spPr>
        <p:txBody>
          <a:bodyPr>
            <a:normAutofit/>
          </a:bodyPr>
          <a:lstStyle/>
          <a:p>
            <a:r>
              <a:rPr lang="en-GB" sz="1200" dirty="0">
                <a:solidFill>
                  <a:schemeClr val="bg1">
                    <a:lumMod val="85000"/>
                  </a:schemeClr>
                </a:solidFill>
              </a:rPr>
              <a:t>Nom de </a:t>
            </a:r>
            <a:r>
              <a:rPr lang="en-GB" sz="1200" dirty="0" err="1">
                <a:solidFill>
                  <a:schemeClr val="bg1">
                    <a:lumMod val="85000"/>
                  </a:schemeClr>
                </a:solidFill>
              </a:rPr>
              <a:t>l’orateur</a:t>
            </a:r>
            <a:endParaRPr lang="en-GB" sz="1200" dirty="0">
              <a:solidFill>
                <a:schemeClr val="bg1">
                  <a:lumMod val="85000"/>
                </a:schemeClr>
              </a:solidFill>
            </a:endParaRPr>
          </a:p>
        </p:txBody>
      </p:sp>
      <p:sp>
        <p:nvSpPr>
          <p:cNvPr id="347" name="Title 2"/>
          <p:cNvSpPr txBox="1">
            <a:spLocks noGrp="1"/>
          </p:cNvSpPr>
          <p:nvPr>
            <p:ph type="title"/>
          </p:nvPr>
        </p:nvSpPr>
        <p:spPr>
          <a:xfrm>
            <a:off x="352904" y="1538791"/>
            <a:ext cx="5007932" cy="1370142"/>
          </a:xfrm>
          <a:prstGeom prst="rect">
            <a:avLst/>
          </a:prstGeom>
        </p:spPr>
        <p:txBody>
          <a:bodyPr>
            <a:noAutofit/>
          </a:bodyPr>
          <a:lstStyle/>
          <a:p>
            <a:pPr defTabSz="280640">
              <a:defRPr sz="3104"/>
            </a:pPr>
            <a:r>
              <a:rPr lang="fr" sz="3600" b="1" dirty="0"/>
              <a:t>Gestion</a:t>
            </a:r>
            <a:r>
              <a:rPr lang="en-US" sz="3600" b="1" dirty="0"/>
              <a:t> </a:t>
            </a:r>
            <a:r>
              <a:rPr lang="fr" sz="3600" b="1" dirty="0"/>
              <a:t>et évaluation rapide des risques</a:t>
            </a:r>
            <a:endParaRPr sz="3600" b="1" dirty="0"/>
          </a:p>
        </p:txBody>
      </p:sp>
      <p:sp>
        <p:nvSpPr>
          <p:cNvPr id="348" name="TextBox 5"/>
          <p:cNvSpPr txBox="1"/>
          <p:nvPr/>
        </p:nvSpPr>
        <p:spPr>
          <a:xfrm>
            <a:off x="352904" y="932652"/>
            <a:ext cx="6057111"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pPr hangingPunct="0"/>
            <a:r>
              <a:rPr b="1" kern="0" dirty="0"/>
              <a:t>B5.1a</a:t>
            </a:r>
          </a:p>
        </p:txBody>
      </p:sp>
    </p:spTree>
    <p:extLst>
      <p:ext uri="{BB962C8B-B14F-4D97-AF65-F5344CB8AC3E}">
        <p14:creationId xmlns:p14="http://schemas.microsoft.com/office/powerpoint/2010/main" val="259235176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custDataLst>
              <p:tags r:id="rId1"/>
            </p:custDataLst>
          </p:nvPr>
        </p:nvSpPr>
        <p:spPr>
          <a:xfrm>
            <a:off x="0" y="-14288"/>
            <a:ext cx="8645525" cy="646113"/>
          </a:xfrm>
        </p:spPr>
        <p:txBody>
          <a:bodyPr rtlCol="0">
            <a:normAutofit/>
          </a:bodyPr>
          <a:lstStyle/>
          <a:p>
            <a:pPr rtl="0"/>
            <a:r>
              <a:rPr lang="fr" sz="3200" b="1" dirty="0"/>
              <a:t>Comment gérer les risques en santé publique ?</a:t>
            </a:r>
            <a:endParaRPr lang="en-US" altLang="en-US" sz="3200" b="1" dirty="0"/>
          </a:p>
        </p:txBody>
      </p:sp>
      <p:sp>
        <p:nvSpPr>
          <p:cNvPr id="7173" name="Rectangle 4"/>
          <p:cNvSpPr>
            <a:spLocks noChangeArrowheads="1"/>
          </p:cNvSpPr>
          <p:nvPr>
            <p:custDataLst>
              <p:tags r:id="rId2"/>
            </p:custDataLst>
          </p:nvPr>
        </p:nvSpPr>
        <p:spPr bwMode="auto">
          <a:xfrm>
            <a:off x="7932022" y="2334862"/>
            <a:ext cx="3866042" cy="3056288"/>
          </a:xfrm>
          <a:prstGeom prst="rect">
            <a:avLst/>
          </a:prstGeom>
          <a:solidFill>
            <a:schemeClr val="accent6">
              <a:lumMod val="40000"/>
              <a:lumOff val="60000"/>
            </a:schemeClr>
          </a:solidFill>
          <a:ln>
            <a:noFill/>
          </a:ln>
          <a:effectLst/>
        </p:spPr>
        <p:txBody>
          <a:bodyPr rtlCol="0"/>
          <a:lstStyle>
            <a:lvl1pPr marL="342900" indent="-342900"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indent="0" rtl="0">
              <a:lnSpc>
                <a:spcPct val="120000"/>
              </a:lnSpc>
              <a:buSzPct val="70000"/>
              <a:buNone/>
            </a:pPr>
            <a:r>
              <a:rPr lang="fr" sz="1800" b="1" dirty="0">
                <a:solidFill>
                  <a:srgbClr val="000000"/>
                </a:solidFill>
                <a:latin typeface="+mn-lt"/>
                <a:cs typeface="Arial" panose="020B0604020202020204" pitchFamily="34" charset="0"/>
              </a:rPr>
              <a:t>Politiques</a:t>
            </a:r>
          </a:p>
          <a:p>
            <a:pPr marL="457200" lvl="1" indent="0" rtl="0">
              <a:lnSpc>
                <a:spcPct val="120000"/>
              </a:lnSpc>
              <a:buSzPct val="70000"/>
              <a:buNone/>
            </a:pPr>
            <a:r>
              <a:rPr lang="fr" sz="1800" dirty="0">
                <a:solidFill>
                  <a:srgbClr val="000000"/>
                </a:solidFill>
                <a:latin typeface="+mn-lt"/>
                <a:cs typeface="Arial" panose="020B0604020202020204" pitchFamily="34" charset="0"/>
              </a:rPr>
              <a:t>- Pour orienter les décisions et les actions</a:t>
            </a:r>
          </a:p>
          <a:p>
            <a:pPr marL="0" indent="0" rtl="0">
              <a:lnSpc>
                <a:spcPct val="120000"/>
              </a:lnSpc>
              <a:buSzPct val="70000"/>
              <a:buNone/>
            </a:pPr>
            <a:r>
              <a:rPr lang="fr" sz="1800" b="1" dirty="0">
                <a:solidFill>
                  <a:srgbClr val="000000"/>
                </a:solidFill>
                <a:latin typeface="+mn-lt"/>
                <a:cs typeface="Arial" panose="020B0604020202020204" pitchFamily="34" charset="0"/>
              </a:rPr>
              <a:t>Procédures</a:t>
            </a:r>
          </a:p>
          <a:p>
            <a:pPr marL="457200" lvl="1" indent="0" rtl="0">
              <a:lnSpc>
                <a:spcPct val="120000"/>
              </a:lnSpc>
              <a:buSzPct val="70000"/>
              <a:buNone/>
            </a:pPr>
            <a:r>
              <a:rPr lang="fr" sz="1800" dirty="0">
                <a:solidFill>
                  <a:srgbClr val="000000"/>
                </a:solidFill>
                <a:latin typeface="+mn-lt"/>
                <a:cs typeface="Arial" panose="020B0604020202020204" pitchFamily="34" charset="0"/>
              </a:rPr>
              <a:t>- Pour donner des indications sur la marche à suivre</a:t>
            </a:r>
          </a:p>
          <a:p>
            <a:pPr marL="0" indent="0" rtl="0">
              <a:lnSpc>
                <a:spcPct val="120000"/>
              </a:lnSpc>
              <a:buSzPct val="70000"/>
              <a:buNone/>
            </a:pPr>
            <a:r>
              <a:rPr lang="fr" sz="1800" b="1" dirty="0">
                <a:solidFill>
                  <a:srgbClr val="000000"/>
                </a:solidFill>
                <a:latin typeface="+mn-lt"/>
                <a:cs typeface="Arial" panose="020B0604020202020204" pitchFamily="34" charset="0"/>
              </a:rPr>
              <a:t>Population</a:t>
            </a:r>
          </a:p>
          <a:p>
            <a:pPr marL="457200" lvl="1" indent="0" rtl="0">
              <a:lnSpc>
                <a:spcPct val="120000"/>
              </a:lnSpc>
              <a:buSzPct val="70000"/>
              <a:buNone/>
            </a:pPr>
            <a:r>
              <a:rPr lang="fr" sz="1800" dirty="0">
                <a:solidFill>
                  <a:srgbClr val="000000"/>
                </a:solidFill>
                <a:latin typeface="+mn-lt"/>
                <a:cs typeface="Arial" panose="020B0604020202020204" pitchFamily="34" charset="0"/>
              </a:rPr>
              <a:t>- Pour agir</a:t>
            </a:r>
          </a:p>
        </p:txBody>
      </p:sp>
      <p:sp>
        <p:nvSpPr>
          <p:cNvPr id="3" name="Pentagone 2"/>
          <p:cNvSpPr/>
          <p:nvPr>
            <p:custDataLst>
              <p:tags r:id="rId3"/>
            </p:custDataLst>
          </p:nvPr>
        </p:nvSpPr>
        <p:spPr>
          <a:xfrm>
            <a:off x="393936" y="1319965"/>
            <a:ext cx="7200900" cy="459486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buSzPct val="70000"/>
            </a:pPr>
            <a:r>
              <a:rPr lang="fr" sz="2000" b="1" dirty="0">
                <a:solidFill>
                  <a:schemeClr val="bg1"/>
                </a:solidFill>
              </a:rPr>
              <a:t>Législation</a:t>
            </a:r>
          </a:p>
          <a:p>
            <a:pPr marL="342900" indent="-342900" rtl="0">
              <a:buSzPct val="70000"/>
              <a:buFont typeface="Arial" panose="020B0604020202020204" pitchFamily="34" charset="0"/>
              <a:buChar char="•"/>
            </a:pPr>
            <a:r>
              <a:rPr lang="fr" sz="2000" dirty="0">
                <a:solidFill>
                  <a:schemeClr val="bg1"/>
                </a:solidFill>
              </a:rPr>
              <a:t>Internationale – Règlement sanitaire international (2005)</a:t>
            </a:r>
            <a:endParaRPr lang="en-US" altLang="en-US" sz="2000" dirty="0">
              <a:solidFill>
                <a:schemeClr val="bg1"/>
              </a:solidFill>
            </a:endParaRPr>
          </a:p>
          <a:p>
            <a:pPr marL="342900" indent="-342900" rtl="0">
              <a:buSzPct val="70000"/>
              <a:buFont typeface="Arial" panose="020B0604020202020204" pitchFamily="34" charset="0"/>
              <a:buChar char="•"/>
            </a:pPr>
            <a:r>
              <a:rPr lang="fr" sz="2000" dirty="0">
                <a:solidFill>
                  <a:schemeClr val="bg1"/>
                </a:solidFill>
              </a:rPr>
              <a:t>Nationale </a:t>
            </a:r>
          </a:p>
          <a:p>
            <a:pPr marL="560387" lvl="1" indent="0" rtl="0">
              <a:spcBef>
                <a:spcPts val="0"/>
              </a:spcBef>
              <a:buSzPct val="70000"/>
              <a:buNone/>
            </a:pPr>
            <a:endParaRPr lang="en-GB" altLang="en-US" sz="2000" dirty="0">
              <a:solidFill>
                <a:schemeClr val="bg1"/>
              </a:solidFill>
            </a:endParaRPr>
          </a:p>
          <a:p>
            <a:pPr rtl="0">
              <a:buSzPct val="70000"/>
            </a:pPr>
            <a:r>
              <a:rPr lang="fr" sz="2000" b="1" dirty="0">
                <a:solidFill>
                  <a:schemeClr val="bg1"/>
                </a:solidFill>
              </a:rPr>
              <a:t>Accords</a:t>
            </a:r>
          </a:p>
          <a:p>
            <a:pPr marL="342900" lvl="1" indent="-342900" rtl="0">
              <a:spcBef>
                <a:spcPts val="0"/>
              </a:spcBef>
              <a:buSzPct val="70000"/>
              <a:buFont typeface="Arial" panose="020B0604020202020204" pitchFamily="34" charset="0"/>
              <a:buChar char="•"/>
            </a:pPr>
            <a:r>
              <a:rPr lang="fr" sz="2000" dirty="0">
                <a:solidFill>
                  <a:schemeClr val="bg1"/>
                </a:solidFill>
              </a:rPr>
              <a:t>Entre différents ministères </a:t>
            </a:r>
          </a:p>
          <a:p>
            <a:pPr marL="342900" lvl="1" indent="-342900" rtl="0">
              <a:spcBef>
                <a:spcPts val="0"/>
              </a:spcBef>
              <a:buSzPct val="70000"/>
              <a:buFont typeface="Arial" panose="020B0604020202020204" pitchFamily="34" charset="0"/>
              <a:buChar char="•"/>
            </a:pPr>
            <a:r>
              <a:rPr lang="fr" sz="2000" dirty="0">
                <a:solidFill>
                  <a:schemeClr val="bg1"/>
                </a:solidFill>
              </a:rPr>
              <a:t>Entre différents secteurs d’un ministère</a:t>
            </a:r>
          </a:p>
          <a:p>
            <a:pPr rtl="0">
              <a:buSzPct val="70000"/>
            </a:pPr>
            <a:endParaRPr lang="en-GB" altLang="en-US" sz="2000" dirty="0">
              <a:solidFill>
                <a:schemeClr val="bg1"/>
              </a:solidFill>
            </a:endParaRPr>
          </a:p>
          <a:p>
            <a:pPr rtl="0">
              <a:buSzPct val="70000"/>
            </a:pPr>
            <a:r>
              <a:rPr lang="fr" sz="2000" b="1" dirty="0">
                <a:solidFill>
                  <a:schemeClr val="bg1"/>
                </a:solidFill>
              </a:rPr>
              <a:t>Commités</a:t>
            </a:r>
          </a:p>
          <a:p>
            <a:pPr marL="342900" lvl="1" indent="-342900" rtl="0">
              <a:buSzPct val="70000"/>
              <a:buFont typeface="Arial" panose="020B0604020202020204" pitchFamily="34" charset="0"/>
              <a:buChar char="•"/>
            </a:pPr>
            <a:r>
              <a:rPr lang="fr" sz="2000" dirty="0">
                <a:solidFill>
                  <a:schemeClr val="bg1"/>
                </a:solidFill>
              </a:rPr>
              <a:t>Décisions stratégiques</a:t>
            </a:r>
          </a:p>
          <a:p>
            <a:pPr marL="342900" lvl="1" indent="-342900" rtl="0">
              <a:buSzPct val="70000"/>
              <a:buFont typeface="Arial" panose="020B0604020202020204" pitchFamily="34" charset="0"/>
              <a:buChar char="•"/>
            </a:pPr>
            <a:r>
              <a:rPr lang="fr" sz="2000" dirty="0">
                <a:solidFill>
                  <a:schemeClr val="bg1"/>
                </a:solidFill>
              </a:rPr>
              <a:t>Décisions opérationnelles </a:t>
            </a:r>
          </a:p>
          <a:p>
            <a:pPr marL="342900" lvl="1" indent="-342900" rtl="0">
              <a:buSzPct val="70000"/>
              <a:buFont typeface="Arial" panose="020B0604020202020204" pitchFamily="34" charset="0"/>
              <a:buChar char="•"/>
            </a:pPr>
            <a:r>
              <a:rPr lang="fr" sz="2000" dirty="0">
                <a:solidFill>
                  <a:schemeClr val="bg1"/>
                </a:solidFill>
              </a:rPr>
              <a:t>Avis d’experts</a:t>
            </a:r>
          </a:p>
        </p:txBody>
      </p:sp>
    </p:spTree>
    <p:extLst>
      <p:ext uri="{BB962C8B-B14F-4D97-AF65-F5344CB8AC3E}">
        <p14:creationId xmlns:p14="http://schemas.microsoft.com/office/powerpoint/2010/main" val="3867623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1219200" y="2292350"/>
            <a:ext cx="10972800" cy="1143000"/>
          </a:xfrm>
        </p:spPr>
        <p:txBody>
          <a:bodyPr rtlCol="0">
            <a:noAutofit/>
          </a:bodyPr>
          <a:lstStyle/>
          <a:p>
            <a:pPr algn="ctr" rtl="0"/>
            <a:r>
              <a:rPr lang="fr" sz="3600" b="1" dirty="0"/>
              <a:t>	2. Définition et fondement </a:t>
            </a:r>
            <a:br>
              <a:rPr lang="fr" sz="3600" b="1" dirty="0"/>
            </a:br>
            <a:r>
              <a:rPr lang="fr" sz="3600" b="1" dirty="0"/>
              <a:t>de l’évaluation rapide des risques</a:t>
            </a:r>
            <a:br>
              <a:rPr lang="en-GB" altLang="en-US" sz="3600" b="1" dirty="0"/>
            </a:br>
            <a:endParaRPr lang="en-US" sz="3600" b="1" dirty="0"/>
          </a:p>
        </p:txBody>
      </p:sp>
    </p:spTree>
    <p:extLst>
      <p:ext uri="{BB962C8B-B14F-4D97-AF65-F5344CB8AC3E}">
        <p14:creationId xmlns:p14="http://schemas.microsoft.com/office/powerpoint/2010/main" val="54337806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Grp="1" noChangeArrowheads="1"/>
          </p:cNvSpPr>
          <p:nvPr>
            <p:ph type="body" idx="1"/>
            <p:custDataLst>
              <p:tags r:id="rId1"/>
            </p:custDataLst>
          </p:nvPr>
        </p:nvSpPr>
        <p:spPr>
          <a:xfrm>
            <a:off x="564543" y="1247001"/>
            <a:ext cx="10964847" cy="4654071"/>
          </a:xfrm>
        </p:spPr>
        <p:txBody>
          <a:bodyPr rtlCol="0"/>
          <a:lstStyle/>
          <a:p>
            <a:pPr marL="560070" lvl="1" indent="0" algn="ctr" rtl="0">
              <a:spcBef>
                <a:spcPts val="0"/>
              </a:spcBef>
              <a:buNone/>
            </a:pPr>
            <a:r>
              <a:rPr lang="fr" sz="2400" b="1" dirty="0">
                <a:solidFill>
                  <a:schemeClr val="accent2"/>
                </a:solidFill>
                <a:ea typeface="Source Sans Pro Bold"/>
                <a:cs typeface="Source Sans Pro Bold"/>
              </a:rPr>
              <a:t>Qu’est-ce que l’évaluation des risques ?</a:t>
            </a:r>
            <a:endParaRPr lang="fr-FR" sz="2400" b="1" dirty="0">
              <a:solidFill>
                <a:schemeClr val="accent2"/>
              </a:solidFill>
              <a:ea typeface="Source Sans Pro Bold"/>
              <a:cs typeface="Source Sans Pro Bold"/>
            </a:endParaRPr>
          </a:p>
          <a:p>
            <a:pPr indent="343079">
              <a:lnSpc>
                <a:spcPct val="100000"/>
              </a:lnSpc>
              <a:spcBef>
                <a:spcPts val="0"/>
              </a:spcBef>
              <a:defRPr sz="2800">
                <a:solidFill>
                  <a:schemeClr val="accent2"/>
                </a:solidFill>
                <a:latin typeface="Source Sans Pro Bold"/>
                <a:ea typeface="Source Sans Pro Bold"/>
                <a:cs typeface="Source Sans Pro Bold"/>
                <a:sym typeface="Source Sans Pro Bold"/>
              </a:defRPr>
            </a:pPr>
            <a:endParaRPr lang="en-GB" sz="2400" dirty="0">
              <a:solidFill>
                <a:schemeClr val="accent6">
                  <a:lumMod val="75000"/>
                </a:schemeClr>
              </a:solidFill>
              <a:ea typeface="Source Sans Pro Bold"/>
              <a:cs typeface="Source Sans Pro Bold"/>
            </a:endParaRPr>
          </a:p>
          <a:p>
            <a:pPr indent="343079">
              <a:lnSpc>
                <a:spcPct val="100000"/>
              </a:lnSpc>
              <a:spcBef>
                <a:spcPts val="0"/>
              </a:spcBef>
              <a:defRPr sz="2800">
                <a:solidFill>
                  <a:schemeClr val="accent2"/>
                </a:solidFill>
                <a:latin typeface="Source Sans Pro Bold"/>
                <a:ea typeface="Source Sans Pro Bold"/>
                <a:cs typeface="Source Sans Pro Bold"/>
                <a:sym typeface="Source Sans Pro Bold"/>
              </a:defRPr>
            </a:pPr>
            <a:r>
              <a:rPr lang="fr" sz="2400" dirty="0">
                <a:solidFill>
                  <a:schemeClr val="tx1"/>
                </a:solidFill>
                <a:ea typeface="Source Sans Pro Bold"/>
                <a:cs typeface="Source Sans Pro Bold"/>
              </a:rPr>
              <a:t>Un processus systématique et continu visant à recueillir, évaluer et consigner des informations afin d’attribuer un niveau de risque. </a:t>
            </a:r>
            <a:endParaRPr lang="en-US" sz="2400" dirty="0">
              <a:solidFill>
                <a:schemeClr val="tx1"/>
              </a:solidFill>
              <a:ea typeface="Source Sans Pro Bold"/>
              <a:cs typeface="Source Sans Pro Bold"/>
            </a:endParaRPr>
          </a:p>
          <a:p>
            <a:pPr marL="560070" lvl="1" indent="0" rtl="0">
              <a:lnSpc>
                <a:spcPct val="100000"/>
              </a:lnSpc>
              <a:spcBef>
                <a:spcPts val="0"/>
              </a:spcBef>
              <a:buNone/>
            </a:pPr>
            <a:endParaRPr lang="en-US" sz="2400" b="0" dirty="0">
              <a:solidFill>
                <a:srgbClr val="002060"/>
              </a:solidFill>
            </a:endParaRPr>
          </a:p>
          <a:p>
            <a:pPr indent="343079">
              <a:lnSpc>
                <a:spcPct val="100000"/>
              </a:lnSpc>
              <a:spcBef>
                <a:spcPts val="0"/>
              </a:spcBef>
            </a:pPr>
            <a:r>
              <a:rPr lang="fr" sz="2400" dirty="0"/>
              <a:t>L’évaluation des risques inclut trois composantes : </a:t>
            </a:r>
            <a:endParaRPr lang="en-US" sz="2400" dirty="0"/>
          </a:p>
          <a:p>
            <a:pPr marL="825500" lvl="1" indent="-254000">
              <a:lnSpc>
                <a:spcPct val="100000"/>
              </a:lnSpc>
              <a:spcBef>
                <a:spcPts val="0"/>
              </a:spcBef>
              <a:buClr>
                <a:srgbClr val="C00000"/>
              </a:buClr>
              <a:buFont typeface="Arial"/>
              <a:buChar char="•"/>
            </a:pPr>
            <a:r>
              <a:rPr lang="fr" sz="2400" dirty="0"/>
              <a:t>Évaluation des dangers</a:t>
            </a:r>
          </a:p>
          <a:p>
            <a:pPr marL="825500" lvl="1" indent="-254000">
              <a:lnSpc>
                <a:spcPct val="100000"/>
              </a:lnSpc>
              <a:spcBef>
                <a:spcPts val="0"/>
              </a:spcBef>
              <a:buClr>
                <a:srgbClr val="C00000"/>
              </a:buClr>
              <a:buFont typeface="Arial"/>
              <a:buChar char="•"/>
            </a:pPr>
            <a:r>
              <a:rPr lang="fr" sz="2400" dirty="0"/>
              <a:t>Évaluation de l’exposition</a:t>
            </a:r>
          </a:p>
          <a:p>
            <a:pPr marL="825500" lvl="1" indent="-254000">
              <a:lnSpc>
                <a:spcPct val="100000"/>
              </a:lnSpc>
              <a:spcBef>
                <a:spcPts val="0"/>
              </a:spcBef>
              <a:buClr>
                <a:srgbClr val="C00000"/>
              </a:buClr>
              <a:buFont typeface="Arial"/>
              <a:buChar char="•"/>
            </a:pPr>
            <a:r>
              <a:rPr lang="fr" sz="2400" dirty="0"/>
              <a:t>Évaluation du contexte</a:t>
            </a:r>
            <a:endParaRPr lang="en-GB" altLang="en-US" sz="2400" dirty="0"/>
          </a:p>
          <a:p>
            <a:pPr marL="560070" lvl="1" indent="0" algn="ctr" rtl="0">
              <a:spcBef>
                <a:spcPts val="600"/>
              </a:spcBef>
              <a:buNone/>
            </a:pPr>
            <a:endParaRPr lang="en-GB" altLang="en-US" sz="2400" b="0" dirty="0"/>
          </a:p>
        </p:txBody>
      </p:sp>
      <p:sp>
        <p:nvSpPr>
          <p:cNvPr id="5126" name="Rectangle 2"/>
          <p:cNvSpPr>
            <a:spLocks noGrp="1" noChangeArrowheads="1"/>
          </p:cNvSpPr>
          <p:nvPr>
            <p:ph type="title" idx="4294967295"/>
            <p:custDataLst>
              <p:tags r:id="rId2"/>
            </p:custDataLst>
          </p:nvPr>
        </p:nvSpPr>
        <p:spPr>
          <a:xfrm>
            <a:off x="-1" y="-198438"/>
            <a:ext cx="9430247" cy="1049228"/>
          </a:xfrm>
        </p:spPr>
        <p:txBody>
          <a:bodyPr rtlCol="0"/>
          <a:lstStyle/>
          <a:p>
            <a:pPr rtl="0"/>
            <a:r>
              <a:rPr lang="fr" sz="3200" b="1" dirty="0">
                <a:latin typeface="+mj-lt"/>
                <a:cs typeface="Arial"/>
              </a:rPr>
              <a:t>Définition de l’évaluation rapide des risques</a:t>
            </a:r>
          </a:p>
        </p:txBody>
      </p:sp>
    </p:spTree>
    <p:extLst>
      <p:ext uri="{BB962C8B-B14F-4D97-AF65-F5344CB8AC3E}">
        <p14:creationId xmlns:p14="http://schemas.microsoft.com/office/powerpoint/2010/main" val="329188014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type="body" idx="1"/>
            <p:custDataLst>
              <p:tags r:id="rId1"/>
            </p:custDataLst>
          </p:nvPr>
        </p:nvSpPr>
        <p:spPr>
          <a:xfrm>
            <a:off x="685296" y="1247001"/>
            <a:ext cx="7623817" cy="4654071"/>
          </a:xfrm>
        </p:spPr>
        <p:txBody>
          <a:bodyPr rtlCol="0">
            <a:normAutofit/>
          </a:bodyPr>
          <a:lstStyle/>
          <a:p>
            <a:pPr marL="285750" indent="-285750" rtl="0">
              <a:spcBef>
                <a:spcPts val="0"/>
              </a:spcBef>
              <a:buClr>
                <a:srgbClr val="65A000"/>
              </a:buClr>
              <a:buFont typeface="Arial" panose="020B0604020202020204" pitchFamily="34" charset="0"/>
              <a:buChar char="•"/>
            </a:pPr>
            <a:r>
              <a:rPr lang="fr" sz="2000" dirty="0">
                <a:solidFill>
                  <a:schemeClr val="accent6">
                    <a:lumMod val="75000"/>
                  </a:schemeClr>
                </a:solidFill>
              </a:rPr>
              <a:t>Processus systématique </a:t>
            </a:r>
            <a:r>
              <a:rPr lang="fr" sz="2000" dirty="0">
                <a:solidFill>
                  <a:srgbClr val="002060"/>
                </a:solidFill>
              </a:rPr>
              <a:t>permettant de prendre des décisions fondées sur des données probantes en vue d’engager une intervention proportionnée.</a:t>
            </a:r>
          </a:p>
          <a:p>
            <a:pPr marL="285750" indent="-285750" rtl="0">
              <a:spcBef>
                <a:spcPts val="0"/>
              </a:spcBef>
              <a:buClr>
                <a:srgbClr val="65A000"/>
              </a:buClr>
              <a:buFont typeface="Arial" panose="020B0604020202020204" pitchFamily="34" charset="0"/>
              <a:buChar char="•"/>
            </a:pPr>
            <a:endParaRPr lang="en-US" altLang="en-US" sz="2000" dirty="0"/>
          </a:p>
          <a:p>
            <a:pPr marL="285750" indent="-285750" rtl="0">
              <a:spcBef>
                <a:spcPts val="0"/>
              </a:spcBef>
              <a:buClr>
                <a:srgbClr val="65A000"/>
              </a:buClr>
              <a:buFont typeface="Arial" panose="020B0604020202020204" pitchFamily="34" charset="0"/>
              <a:buChar char="•"/>
            </a:pPr>
            <a:r>
              <a:rPr lang="fr" sz="2000" dirty="0">
                <a:solidFill>
                  <a:srgbClr val="002060"/>
                </a:solidFill>
              </a:rPr>
              <a:t>Consiste à évaluer, d’une part,</a:t>
            </a:r>
            <a:r>
              <a:rPr lang="fr" sz="2000" dirty="0"/>
              <a:t> </a:t>
            </a:r>
            <a:r>
              <a:rPr lang="fr" sz="2000" dirty="0">
                <a:solidFill>
                  <a:schemeClr val="accent6">
                    <a:lumMod val="75000"/>
                  </a:schemeClr>
                </a:solidFill>
              </a:rPr>
              <a:t>la probabilité </a:t>
            </a:r>
            <a:r>
              <a:rPr lang="fr" sz="2000" dirty="0">
                <a:solidFill>
                  <a:srgbClr val="002060"/>
                </a:solidFill>
              </a:rPr>
              <a:t>de survenue d’effets néfastes après l’exposition à un danger et, d’autre part, </a:t>
            </a:r>
            <a:r>
              <a:rPr lang="fr" sz="2000" dirty="0">
                <a:solidFill>
                  <a:schemeClr val="accent6">
                    <a:lumMod val="75000"/>
                  </a:schemeClr>
                </a:solidFill>
              </a:rPr>
              <a:t>les conséquences possibles </a:t>
            </a:r>
            <a:r>
              <a:rPr lang="fr" sz="2000" dirty="0">
                <a:solidFill>
                  <a:srgbClr val="002060"/>
                </a:solidFill>
              </a:rPr>
              <a:t>de ces effets.</a:t>
            </a:r>
          </a:p>
          <a:p>
            <a:pPr marL="285750" indent="-285750" rtl="0">
              <a:spcBef>
                <a:spcPts val="0"/>
              </a:spcBef>
              <a:buClr>
                <a:srgbClr val="65A000"/>
              </a:buClr>
              <a:buFont typeface="Arial" panose="020B0604020202020204" pitchFamily="34" charset="0"/>
              <a:buChar char="•"/>
            </a:pPr>
            <a:endParaRPr lang="en-AU" altLang="en-GB" sz="2000" dirty="0"/>
          </a:p>
          <a:p>
            <a:pPr marL="285750" indent="-285750" rtl="0">
              <a:spcBef>
                <a:spcPts val="0"/>
              </a:spcBef>
              <a:buClr>
                <a:srgbClr val="65A000"/>
              </a:buClr>
              <a:buFont typeface="Arial" panose="020B0604020202020204" pitchFamily="34" charset="0"/>
              <a:buChar char="•"/>
            </a:pPr>
            <a:r>
              <a:rPr lang="fr" sz="2000" dirty="0">
                <a:solidFill>
                  <a:srgbClr val="002060"/>
                </a:solidFill>
              </a:rPr>
              <a:t>Il peut être nécessaire d’examiner la situation </a:t>
            </a:r>
            <a:r>
              <a:rPr lang="fr" sz="2000" dirty="0">
                <a:solidFill>
                  <a:schemeClr val="accent6">
                    <a:lumMod val="75000"/>
                  </a:schemeClr>
                </a:solidFill>
              </a:rPr>
              <a:t>actuelle et </a:t>
            </a:r>
            <a:r>
              <a:rPr lang="fr" sz="2000" dirty="0">
                <a:solidFill>
                  <a:srgbClr val="002060"/>
                </a:solidFill>
              </a:rPr>
              <a:t>future.</a:t>
            </a:r>
          </a:p>
          <a:p>
            <a:pPr marL="285750" indent="-285750" rtl="0">
              <a:spcBef>
                <a:spcPts val="0"/>
              </a:spcBef>
              <a:buClr>
                <a:srgbClr val="65A000"/>
              </a:buClr>
              <a:buFont typeface="Arial" panose="020B0604020202020204" pitchFamily="34" charset="0"/>
              <a:buChar char="•"/>
            </a:pPr>
            <a:endParaRPr lang="en-AU" altLang="en-GB" sz="2000" dirty="0"/>
          </a:p>
          <a:p>
            <a:pPr marL="285750" indent="-285750" rtl="0">
              <a:spcBef>
                <a:spcPts val="0"/>
              </a:spcBef>
              <a:buClr>
                <a:srgbClr val="65A000"/>
              </a:buClr>
              <a:buFont typeface="Arial" panose="020B0604020202020204" pitchFamily="34" charset="0"/>
              <a:buChar char="•"/>
            </a:pPr>
            <a:r>
              <a:rPr lang="fr" sz="2000" dirty="0">
                <a:solidFill>
                  <a:schemeClr val="accent6">
                    <a:lumMod val="75000"/>
                  </a:schemeClr>
                </a:solidFill>
              </a:rPr>
              <a:t>Les méthodes employées </a:t>
            </a:r>
            <a:r>
              <a:rPr lang="fr" sz="2000" dirty="0">
                <a:solidFill>
                  <a:srgbClr val="002060"/>
                </a:solidFill>
              </a:rPr>
              <a:t>peuvent être qualitatives, quantitatives, ou une combinaison des deux.</a:t>
            </a:r>
          </a:p>
          <a:p>
            <a:pPr marL="285750" indent="-285750" rtl="0">
              <a:spcBef>
                <a:spcPts val="0"/>
              </a:spcBef>
              <a:buClr>
                <a:srgbClr val="65A000"/>
              </a:buClr>
              <a:buFont typeface="Arial" panose="020B0604020202020204" pitchFamily="34" charset="0"/>
              <a:buChar char="•"/>
            </a:pPr>
            <a:endParaRPr lang="en-AU" altLang="en-GB" sz="2000" dirty="0"/>
          </a:p>
          <a:p>
            <a:pPr marL="285750" indent="-285750" rtl="0">
              <a:spcBef>
                <a:spcPts val="0"/>
              </a:spcBef>
              <a:buClr>
                <a:srgbClr val="65A000"/>
              </a:buClr>
              <a:buFont typeface="Arial" panose="020B0604020202020204" pitchFamily="34" charset="0"/>
              <a:buChar char="•"/>
            </a:pPr>
            <a:r>
              <a:rPr lang="fr" sz="2000" dirty="0">
                <a:solidFill>
                  <a:srgbClr val="002060"/>
                </a:solidFill>
              </a:rPr>
              <a:t>Il est nécessaire de communiquer sur le niveau de risque technique et de </a:t>
            </a:r>
            <a:r>
              <a:rPr lang="fr" sz="2000" dirty="0">
                <a:solidFill>
                  <a:schemeClr val="accent6">
                    <a:lumMod val="75000"/>
                  </a:schemeClr>
                </a:solidFill>
              </a:rPr>
              <a:t>tenir compte du niveau de risque perçu</a:t>
            </a:r>
            <a:r>
              <a:rPr lang="fr" sz="2000" dirty="0">
                <a:solidFill>
                  <a:srgbClr val="002060"/>
                </a:solidFill>
              </a:rPr>
              <a:t> sur les plans communautaire et politique.</a:t>
            </a:r>
            <a:endParaRPr lang="en-US" altLang="en-US" sz="2000" dirty="0">
              <a:solidFill>
                <a:srgbClr val="002060"/>
              </a:solidFill>
            </a:endParaRPr>
          </a:p>
        </p:txBody>
      </p:sp>
      <p:sp>
        <p:nvSpPr>
          <p:cNvPr id="3" name="Titre 2"/>
          <p:cNvSpPr>
            <a:spLocks noGrp="1"/>
          </p:cNvSpPr>
          <p:nvPr>
            <p:ph type="title" idx="4294967295"/>
          </p:nvPr>
        </p:nvSpPr>
        <p:spPr>
          <a:xfrm>
            <a:off x="-488" y="-7951"/>
            <a:ext cx="9312275" cy="646112"/>
          </a:xfrm>
        </p:spPr>
        <p:txBody>
          <a:bodyPr>
            <a:noAutofit/>
          </a:bodyPr>
          <a:lstStyle/>
          <a:p>
            <a:r>
              <a:rPr lang="fr" sz="3200" b="1" dirty="0">
                <a:solidFill>
                  <a:schemeClr val="bg1"/>
                </a:solidFill>
                <a:latin typeface="+mj-lt"/>
                <a:cs typeface="Arial"/>
              </a:rPr>
              <a:t>L’évaluation des risques en santé publique</a:t>
            </a:r>
            <a:endParaRPr lang="en-US" sz="3200" dirty="0">
              <a:solidFill>
                <a:schemeClr val="bg1"/>
              </a:solidFill>
              <a:latin typeface="+mj-lt"/>
            </a:endParaRPr>
          </a:p>
        </p:txBody>
      </p:sp>
      <p:pic>
        <p:nvPicPr>
          <p:cNvPr id="5" name="Picture 4">
            <a:extLst>
              <a:ext uri="{FF2B5EF4-FFF2-40B4-BE49-F238E27FC236}">
                <a16:creationId xmlns:a16="http://schemas.microsoft.com/office/drawing/2014/main" id="{AD2F67A8-B453-4F85-B7C6-66F51E0C4F71}"/>
              </a:ext>
            </a:extLst>
          </p:cNvPr>
          <p:cNvPicPr>
            <a:picLocks noChangeAspect="1"/>
          </p:cNvPicPr>
          <p:nvPr/>
        </p:nvPicPr>
        <p:blipFill rotWithShape="1">
          <a:blip r:embed="rId4"/>
          <a:srcRect l="50000" t="40725" r="28486" b="19420"/>
          <a:stretch/>
        </p:blipFill>
        <p:spPr>
          <a:xfrm>
            <a:off x="8458200" y="1580724"/>
            <a:ext cx="3733800" cy="4611355"/>
          </a:xfrm>
          <a:prstGeom prst="rect">
            <a:avLst/>
          </a:prstGeom>
        </p:spPr>
      </p:pic>
      <p:sp>
        <p:nvSpPr>
          <p:cNvPr id="2" name="Oval 1">
            <a:extLst>
              <a:ext uri="{FF2B5EF4-FFF2-40B4-BE49-F238E27FC236}">
                <a16:creationId xmlns:a16="http://schemas.microsoft.com/office/drawing/2014/main" id="{4FCD240E-FA4F-4618-87FA-096F5F661434}"/>
              </a:ext>
            </a:extLst>
          </p:cNvPr>
          <p:cNvSpPr/>
          <p:nvPr/>
        </p:nvSpPr>
        <p:spPr>
          <a:xfrm>
            <a:off x="9132881" y="2763078"/>
            <a:ext cx="2194917" cy="914400"/>
          </a:xfrm>
          <a:prstGeom prst="ellipse">
            <a:avLst/>
          </a:prstGeom>
          <a:noFill/>
          <a:ln w="28575" cap="flat">
            <a:solidFill>
              <a:srgbClr val="C0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Calibri"/>
              <a:ea typeface="Calibri"/>
              <a:cs typeface="Calibri"/>
              <a:sym typeface="Calibri"/>
            </a:endParaRPr>
          </a:p>
        </p:txBody>
      </p:sp>
    </p:spTree>
    <p:extLst>
      <p:ext uri="{BB962C8B-B14F-4D97-AF65-F5344CB8AC3E}">
        <p14:creationId xmlns:p14="http://schemas.microsoft.com/office/powerpoint/2010/main" val="249587979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custDataLst>
              <p:tags r:id="rId1"/>
            </p:custDataLst>
          </p:nvPr>
        </p:nvSpPr>
        <p:spPr>
          <a:xfrm>
            <a:off x="1550692" y="6519349"/>
            <a:ext cx="8478983" cy="461665"/>
          </a:xfrm>
          <a:prstGeom prst="rect">
            <a:avLst/>
          </a:prstGeom>
        </p:spPr>
        <p:txBody>
          <a:bodyPr wrap="square" rtlCol="0">
            <a:spAutoFit/>
          </a:bodyPr>
          <a:lstStyle/>
          <a:p>
            <a:pPr algn="ctr" rtl="0"/>
            <a:r>
              <a:rPr lang="fr" sz="1200" dirty="0">
                <a:solidFill>
                  <a:schemeClr val="accent1">
                    <a:lumMod val="75000"/>
                  </a:schemeClr>
                </a:solidFill>
              </a:rPr>
              <a:t>Source : https://apps.who.int/iris/bitstream/handle/10665/144804/WHO_HSE_GCR_LYO_2014.4_fre.pdf?sequence=1&amp;isAllowed=y</a:t>
            </a:r>
          </a:p>
          <a:p>
            <a:pPr algn="ctr" rtl="0"/>
            <a:endParaRPr lang="en-US" sz="1200" dirty="0">
              <a:solidFill>
                <a:schemeClr val="accent1">
                  <a:lumMod val="75000"/>
                </a:schemeClr>
              </a:solidFill>
            </a:endParaRPr>
          </a:p>
        </p:txBody>
      </p:sp>
      <p:sp>
        <p:nvSpPr>
          <p:cNvPr id="4" name="Rectangle 3"/>
          <p:cNvSpPr/>
          <p:nvPr>
            <p:custDataLst>
              <p:tags r:id="rId2"/>
            </p:custDataLst>
          </p:nvPr>
        </p:nvSpPr>
        <p:spPr>
          <a:xfrm>
            <a:off x="207611" y="870107"/>
            <a:ext cx="4077279" cy="5016758"/>
          </a:xfrm>
          <a:prstGeom prst="rect">
            <a:avLst/>
          </a:prstGeom>
        </p:spPr>
        <p:txBody>
          <a:bodyPr wrap="square" lIns="91440" tIns="45720" rIns="91440" bIns="45720" rtlCol="0" anchor="t">
            <a:spAutoFit/>
          </a:bodyPr>
          <a:lstStyle/>
          <a:p>
            <a:pPr marL="445770" indent="-285750" hangingPunct="0">
              <a:buClr>
                <a:schemeClr val="accent3"/>
              </a:buClr>
              <a:buSzPct val="100000"/>
              <a:buFont typeface="Arial"/>
              <a:buChar char="•"/>
              <a:defRPr sz="2000">
                <a:latin typeface="+mj-lt"/>
                <a:ea typeface="+mj-ea"/>
                <a:cs typeface="+mj-cs"/>
                <a:sym typeface="Source Sans Pro Regular"/>
              </a:defRPr>
            </a:pPr>
            <a:r>
              <a:rPr lang="fr" sz="2000" dirty="0">
                <a:solidFill>
                  <a:srgbClr val="000000"/>
                </a:solidFill>
                <a:ea typeface="+mj-ea"/>
                <a:cs typeface="+mj-cs"/>
                <a:sym typeface="Calibri"/>
              </a:rPr>
              <a:t>Après vérification, un signal devient un événement qu’il convient d’évaluer afin de déterminer le niveau de risque qu’il présente pour la santé humaine, et de définir les mesures d’atténuation et de contrôle pouvant être mises en œuvre. </a:t>
            </a:r>
            <a:endParaRPr lang="en-US" sz="2000" dirty="0">
              <a:solidFill>
                <a:srgbClr val="000000"/>
              </a:solidFill>
              <a:ea typeface="+mj-ea"/>
              <a:cs typeface="+mj-cs"/>
              <a:sym typeface="Calibri"/>
            </a:endParaRPr>
          </a:p>
          <a:p>
            <a:pPr marL="902970" lvl="1" indent="-285750" hangingPunct="0">
              <a:buClr>
                <a:schemeClr val="accent3"/>
              </a:buClr>
              <a:buSzPct val="100000"/>
              <a:buFont typeface="Arial"/>
              <a:buChar char="•"/>
              <a:defRPr sz="2000">
                <a:latin typeface="+mj-lt"/>
                <a:ea typeface="+mj-ea"/>
                <a:cs typeface="+mj-cs"/>
                <a:sym typeface="Source Sans Pro Regular"/>
              </a:defRPr>
            </a:pPr>
            <a:endParaRPr lang="en-US" sz="2000" dirty="0">
              <a:solidFill>
                <a:srgbClr val="000000"/>
              </a:solidFill>
              <a:ea typeface="+mj-ea"/>
              <a:cs typeface="+mj-cs"/>
              <a:sym typeface="Calibri"/>
            </a:endParaRPr>
          </a:p>
          <a:p>
            <a:pPr marL="445770" lvl="1" indent="-285750" hangingPunct="0">
              <a:buClr>
                <a:schemeClr val="accent3"/>
              </a:buClr>
              <a:buSzPct val="100000"/>
              <a:buFont typeface="Arial"/>
              <a:buChar char="•"/>
              <a:defRPr sz="2000">
                <a:latin typeface="+mj-lt"/>
                <a:ea typeface="+mj-ea"/>
                <a:cs typeface="+mj-cs"/>
                <a:sym typeface="Source Sans Pro Regular"/>
              </a:defRPr>
            </a:pPr>
            <a:r>
              <a:rPr lang="fr" sz="2000" dirty="0">
                <a:solidFill>
                  <a:srgbClr val="000000"/>
                </a:solidFill>
                <a:ea typeface="+mj-ea"/>
                <a:cs typeface="+mj-cs"/>
                <a:sym typeface="Calibri"/>
              </a:rPr>
              <a:t>L’évaluation initiale des risques doit être réalisée dans les 48 heures suivant la détection du signal, et répétée lorsque de nouvelles informations sont disponibles.</a:t>
            </a:r>
          </a:p>
        </p:txBody>
      </p:sp>
      <p:sp>
        <p:nvSpPr>
          <p:cNvPr id="7" name="Rectangle 2"/>
          <p:cNvSpPr txBox="1">
            <a:spLocks noChangeArrowheads="1"/>
          </p:cNvSpPr>
          <p:nvPr>
            <p:custDataLst>
              <p:tags r:id="rId3"/>
            </p:custDataLst>
          </p:nvPr>
        </p:nvSpPr>
        <p:spPr>
          <a:xfrm>
            <a:off x="-119919" y="0"/>
            <a:ext cx="9593704" cy="552677"/>
          </a:xfrm>
          <a:prstGeom prst="rect">
            <a:avLst/>
          </a:prstGeom>
        </p:spPr>
        <p:txBody>
          <a:bodyPr rtlCol="0"/>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rtl="0"/>
            <a:r>
              <a:rPr lang="fr" sz="2800" dirty="0">
                <a:solidFill>
                  <a:schemeClr val="bg1"/>
                </a:solidFill>
                <a:latin typeface="+mj-lt"/>
                <a:cs typeface="Arial"/>
              </a:rPr>
              <a:t>Pourquoi réaliser une évaluation rapide des risques ?</a:t>
            </a:r>
            <a:endParaRPr lang="en-US" altLang="en-US" sz="2800" dirty="0">
              <a:solidFill>
                <a:schemeClr val="bg1"/>
              </a:solidFill>
              <a:latin typeface="+mj-lt"/>
              <a:cs typeface="Arial"/>
            </a:endParaRPr>
          </a:p>
        </p:txBody>
      </p:sp>
      <p:pic>
        <p:nvPicPr>
          <p:cNvPr id="9" name="Picture 8">
            <a:extLst>
              <a:ext uri="{FF2B5EF4-FFF2-40B4-BE49-F238E27FC236}">
                <a16:creationId xmlns:a16="http://schemas.microsoft.com/office/drawing/2014/main" id="{0098CE80-9894-4CB1-9D53-02A00A84E900}"/>
              </a:ext>
            </a:extLst>
          </p:cNvPr>
          <p:cNvPicPr>
            <a:picLocks noChangeAspect="1"/>
          </p:cNvPicPr>
          <p:nvPr/>
        </p:nvPicPr>
        <p:blipFill rotWithShape="1">
          <a:blip r:embed="rId7"/>
          <a:srcRect l="31591" t="29429" r="33720" b="16948"/>
          <a:stretch/>
        </p:blipFill>
        <p:spPr>
          <a:xfrm>
            <a:off x="6181825" y="924849"/>
            <a:ext cx="5428655" cy="5594500"/>
          </a:xfrm>
          <a:prstGeom prst="rect">
            <a:avLst/>
          </a:prstGeom>
        </p:spPr>
      </p:pic>
      <p:sp>
        <p:nvSpPr>
          <p:cNvPr id="5" name="Flèche : haut 4">
            <a:extLst>
              <a:ext uri="{FF2B5EF4-FFF2-40B4-BE49-F238E27FC236}">
                <a16:creationId xmlns:a16="http://schemas.microsoft.com/office/drawing/2014/main" id="{56E3FE5C-89F9-B3D9-937E-CD2E61280282}"/>
              </a:ext>
            </a:extLst>
          </p:cNvPr>
          <p:cNvSpPr/>
          <p:nvPr>
            <p:custDataLst>
              <p:tags r:id="rId4"/>
            </p:custDataLst>
          </p:nvPr>
        </p:nvSpPr>
        <p:spPr>
          <a:xfrm rot="7440000">
            <a:off x="6967884" y="3890592"/>
            <a:ext cx="482600" cy="977900"/>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a:p>
        </p:txBody>
      </p:sp>
    </p:spTree>
    <p:extLst>
      <p:ext uri="{BB962C8B-B14F-4D97-AF65-F5344CB8AC3E}">
        <p14:creationId xmlns:p14="http://schemas.microsoft.com/office/powerpoint/2010/main" val="55250736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Grp="1" noChangeArrowheads="1"/>
          </p:cNvSpPr>
          <p:nvPr>
            <p:ph type="body" idx="1"/>
            <p:custDataLst>
              <p:tags r:id="rId1"/>
            </p:custDataLst>
          </p:nvPr>
        </p:nvSpPr>
        <p:spPr>
          <a:xfrm>
            <a:off x="677633" y="1247001"/>
            <a:ext cx="10915653" cy="4654071"/>
          </a:xfrm>
        </p:spPr>
        <p:txBody>
          <a:bodyPr rtlCol="0">
            <a:normAutofit/>
          </a:bodyPr>
          <a:lstStyle/>
          <a:p>
            <a:pPr marL="160020" indent="0" rtl="0">
              <a:spcBef>
                <a:spcPts val="0"/>
              </a:spcBef>
              <a:buNone/>
            </a:pPr>
            <a:r>
              <a:rPr lang="fr" sz="2400" b="1" dirty="0">
                <a:solidFill>
                  <a:srgbClr val="C00000"/>
                </a:solidFill>
                <a:ea typeface="Source Sans Pro Bold"/>
                <a:cs typeface="Source Sans Pro Bold"/>
              </a:rPr>
              <a:t>L’évaluation des risques sert à :</a:t>
            </a:r>
            <a:r>
              <a:rPr lang="fr" sz="2400" dirty="0">
                <a:solidFill>
                  <a:schemeClr val="accent6">
                    <a:lumMod val="75000"/>
                  </a:schemeClr>
                </a:solidFill>
                <a:cs typeface="Arial"/>
              </a:rPr>
              <a:t> </a:t>
            </a:r>
          </a:p>
          <a:p>
            <a:pPr marL="160020" indent="0" rtl="0">
              <a:spcBef>
                <a:spcPts val="0"/>
              </a:spcBef>
              <a:buNone/>
            </a:pPr>
            <a:endParaRPr lang="en-US" sz="2400" dirty="0">
              <a:solidFill>
                <a:schemeClr val="accent6">
                  <a:lumMod val="75000"/>
                </a:schemeClr>
              </a:solidFill>
            </a:endParaRPr>
          </a:p>
          <a:p>
            <a:pPr marL="398659" lvl="1" indent="-254000">
              <a:spcBef>
                <a:spcPts val="0"/>
              </a:spcBef>
              <a:buClr>
                <a:srgbClr val="C00000"/>
              </a:buClr>
              <a:buFont typeface="Arial"/>
              <a:buChar char="•"/>
            </a:pPr>
            <a:r>
              <a:rPr lang="fr" sz="2400" dirty="0"/>
              <a:t>Évaluer le risque d’effets néfastes d’un événement aigu de santé publique sur la santé humaine.</a:t>
            </a:r>
          </a:p>
          <a:p>
            <a:pPr marL="398659" lvl="1" indent="-254000">
              <a:spcBef>
                <a:spcPts val="0"/>
              </a:spcBef>
              <a:buClr>
                <a:srgbClr val="C00000"/>
              </a:buClr>
              <a:buFont typeface="Arial"/>
              <a:buChar char="•"/>
            </a:pPr>
            <a:r>
              <a:rPr lang="fr" sz="2400" dirty="0"/>
              <a:t>Caractériser le risque (faible, modéré, élevé, très élevé).</a:t>
            </a:r>
            <a:endParaRPr lang="en-US" sz="2400" dirty="0"/>
          </a:p>
          <a:p>
            <a:pPr marL="398659" lvl="1" indent="-254000">
              <a:spcBef>
                <a:spcPts val="0"/>
              </a:spcBef>
              <a:buClr>
                <a:srgbClr val="C00000"/>
              </a:buClr>
              <a:buFont typeface="Arial"/>
              <a:buChar char="•"/>
            </a:pPr>
            <a:r>
              <a:rPr lang="fr" sz="2400" dirty="0"/>
              <a:t>Étayer et orienter les prises de décisions.</a:t>
            </a:r>
          </a:p>
          <a:p>
            <a:pPr marL="398659" lvl="1" indent="-254000">
              <a:spcBef>
                <a:spcPts val="0"/>
              </a:spcBef>
              <a:buClr>
                <a:srgbClr val="C00000"/>
              </a:buClr>
              <a:buFont typeface="Arial"/>
              <a:buChar char="•"/>
            </a:pPr>
            <a:r>
              <a:rPr lang="fr" sz="2400" dirty="0"/>
              <a:t>Mettre en œuvre les mesures de contrôle appropriées et opportunes.</a:t>
            </a:r>
          </a:p>
          <a:p>
            <a:pPr marL="398659" lvl="1" indent="-254000">
              <a:spcBef>
                <a:spcPts val="0"/>
              </a:spcBef>
              <a:buClr>
                <a:srgbClr val="C00000"/>
              </a:buClr>
              <a:buFont typeface="Arial"/>
              <a:buChar char="•"/>
            </a:pPr>
            <a:r>
              <a:rPr lang="fr" sz="2400" dirty="0"/>
              <a:t>Accroître l’efficacité de la communication opérationnelle.</a:t>
            </a:r>
          </a:p>
          <a:p>
            <a:pPr marL="398659" lvl="1" indent="-254000">
              <a:spcBef>
                <a:spcPts val="0"/>
              </a:spcBef>
              <a:buClr>
                <a:srgbClr val="C00000"/>
              </a:buClr>
              <a:buFont typeface="Arial"/>
              <a:buChar char="•"/>
            </a:pPr>
            <a:r>
              <a:rPr lang="fr" sz="2400" dirty="0"/>
              <a:t>Favoriser une communication efficace sur les risques.</a:t>
            </a:r>
          </a:p>
          <a:p>
            <a:pPr marL="398659" lvl="1" indent="-254000">
              <a:spcBef>
                <a:spcPts val="0"/>
              </a:spcBef>
              <a:buClr>
                <a:srgbClr val="C00000"/>
              </a:buClr>
              <a:buFont typeface="Arial"/>
              <a:buChar char="•"/>
            </a:pPr>
            <a:r>
              <a:rPr lang="fr" sz="2400" dirty="0"/>
              <a:t>Améliorer la préparation.</a:t>
            </a:r>
            <a:endParaRPr lang="en-US" sz="2400" dirty="0"/>
          </a:p>
          <a:p>
            <a:pPr marL="560070" lvl="1" indent="0" rtl="0">
              <a:spcBef>
                <a:spcPts val="600"/>
              </a:spcBef>
              <a:buNone/>
            </a:pPr>
            <a:endParaRPr lang="en-US" sz="2400" dirty="0">
              <a:solidFill>
                <a:schemeClr val="accent6">
                  <a:lumMod val="75000"/>
                </a:schemeClr>
              </a:solidFill>
            </a:endParaRPr>
          </a:p>
          <a:p>
            <a:pPr marL="160020" indent="0" rtl="0">
              <a:spcBef>
                <a:spcPts val="600"/>
              </a:spcBef>
              <a:buNone/>
            </a:pPr>
            <a:r>
              <a:rPr lang="fr" sz="2400" dirty="0">
                <a:solidFill>
                  <a:srgbClr val="C00000"/>
                </a:solidFill>
                <a:ea typeface="Source Sans Pro Bold"/>
                <a:cs typeface="Source Sans Pro Bold"/>
              </a:rPr>
              <a:t>L’évaluation des risques possède une interprétation différente </a:t>
            </a:r>
            <a:r>
              <a:rPr lang="fr" sz="2400" dirty="0"/>
              <a:t>dans d’autres secteurs (agriculture, sécurité alimentaire, économie, etc.). </a:t>
            </a:r>
            <a:endParaRPr lang="en-GB" altLang="en-US" sz="2400" dirty="0"/>
          </a:p>
          <a:p>
            <a:pPr marL="560070" lvl="1" indent="0" rtl="0">
              <a:spcBef>
                <a:spcPts val="600"/>
              </a:spcBef>
              <a:buNone/>
            </a:pPr>
            <a:endParaRPr lang="en-GB" altLang="en-US" dirty="0"/>
          </a:p>
        </p:txBody>
      </p:sp>
      <p:sp>
        <p:nvSpPr>
          <p:cNvPr id="5126" name="Rectangle 2"/>
          <p:cNvSpPr>
            <a:spLocks noGrp="1" noChangeArrowheads="1"/>
          </p:cNvSpPr>
          <p:nvPr>
            <p:ph type="title" idx="4294967295"/>
            <p:custDataLst>
              <p:tags r:id="rId2"/>
            </p:custDataLst>
          </p:nvPr>
        </p:nvSpPr>
        <p:spPr>
          <a:xfrm>
            <a:off x="0" y="0"/>
            <a:ext cx="9923463" cy="646113"/>
          </a:xfrm>
        </p:spPr>
        <p:txBody>
          <a:bodyPr rtlCol="0">
            <a:noAutofit/>
          </a:bodyPr>
          <a:lstStyle/>
          <a:p>
            <a:pPr rtl="0"/>
            <a:r>
              <a:rPr lang="fr" sz="2800" b="1" dirty="0">
                <a:latin typeface="+mj-lt"/>
                <a:cs typeface="Arial"/>
              </a:rPr>
              <a:t>Pourquoi réaliser une évaluation rapide des risques ?</a:t>
            </a:r>
            <a:endParaRPr lang="en-US" altLang="en-US" sz="2800" b="1" dirty="0">
              <a:latin typeface="+mj-lt"/>
              <a:cs typeface="Arial"/>
            </a:endParaRPr>
          </a:p>
        </p:txBody>
      </p:sp>
    </p:spTree>
    <p:extLst>
      <p:ext uri="{BB962C8B-B14F-4D97-AF65-F5344CB8AC3E}">
        <p14:creationId xmlns:p14="http://schemas.microsoft.com/office/powerpoint/2010/main" val="2340323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2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2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841513" y="2200966"/>
            <a:ext cx="10972800" cy="1143000"/>
          </a:xfrm>
        </p:spPr>
        <p:txBody>
          <a:bodyPr rtlCol="0"/>
          <a:lstStyle/>
          <a:p>
            <a:pPr algn="ctr" rtl="0"/>
            <a:r>
              <a:rPr lang="fr" sz="3200" b="1" dirty="0"/>
              <a:t>	3. </a:t>
            </a:r>
            <a:r>
              <a:rPr lang="fr" sz="3600" b="1" dirty="0"/>
              <a:t>Processus d’évaluation rapide des risques</a:t>
            </a:r>
            <a:endParaRPr lang="en-US" sz="3600" b="1" dirty="0"/>
          </a:p>
        </p:txBody>
      </p:sp>
    </p:spTree>
    <p:extLst>
      <p:ext uri="{BB962C8B-B14F-4D97-AF65-F5344CB8AC3E}">
        <p14:creationId xmlns:p14="http://schemas.microsoft.com/office/powerpoint/2010/main" val="351339768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custDataLst>
              <p:tags r:id="rId1"/>
            </p:custDataLst>
          </p:nvPr>
        </p:nvSpPr>
        <p:spPr>
          <a:xfrm>
            <a:off x="572494" y="1247001"/>
            <a:ext cx="8669165" cy="4654071"/>
          </a:xfrm>
        </p:spPr>
        <p:txBody>
          <a:bodyPr rtlCol="0">
            <a:normAutofit/>
          </a:bodyPr>
          <a:lstStyle/>
          <a:p>
            <a:pPr marL="0" indent="0" rtl="0">
              <a:spcBef>
                <a:spcPts val="600"/>
              </a:spcBef>
              <a:buNone/>
            </a:pPr>
            <a:r>
              <a:rPr lang="fr" sz="2000" dirty="0">
                <a:solidFill>
                  <a:srgbClr val="002060"/>
                </a:solidFill>
              </a:rPr>
              <a:t>Objectifs SMART : simples, mesurables, réalisables, pertinents et limités dans le temps.</a:t>
            </a:r>
          </a:p>
          <a:p>
            <a:pPr marL="285750" indent="-285750" rtl="0">
              <a:spcBef>
                <a:spcPts val="600"/>
              </a:spcBef>
              <a:buFont typeface="Arial" panose="020B0604020202020204" pitchFamily="34" charset="0"/>
              <a:buChar char="•"/>
            </a:pPr>
            <a:r>
              <a:rPr lang="fr" sz="2000" dirty="0">
                <a:solidFill>
                  <a:schemeClr val="accent6">
                    <a:lumMod val="75000"/>
                  </a:schemeClr>
                </a:solidFill>
              </a:rPr>
              <a:t>Un nombre de méthodes limité </a:t>
            </a:r>
            <a:r>
              <a:rPr lang="fr" sz="2000" dirty="0">
                <a:solidFill>
                  <a:srgbClr val="002060"/>
                </a:solidFill>
              </a:rPr>
              <a:t>pour favoriser une compréhension commune.</a:t>
            </a:r>
          </a:p>
          <a:p>
            <a:pPr marL="285750" indent="-285750" rtl="0">
              <a:spcBef>
                <a:spcPts val="600"/>
              </a:spcBef>
              <a:buFont typeface="Arial" panose="020B0604020202020204" pitchFamily="34" charset="0"/>
              <a:buChar char="•"/>
            </a:pPr>
            <a:r>
              <a:rPr lang="fr" sz="2000" dirty="0">
                <a:solidFill>
                  <a:schemeClr val="accent6">
                    <a:lumMod val="75000"/>
                  </a:schemeClr>
                </a:solidFill>
              </a:rPr>
              <a:t>Des méthodes simples</a:t>
            </a:r>
            <a:r>
              <a:rPr lang="fr" sz="2000" dirty="0"/>
              <a:t> </a:t>
            </a:r>
            <a:r>
              <a:rPr lang="fr" sz="2000" dirty="0">
                <a:solidFill>
                  <a:srgbClr val="002060"/>
                </a:solidFill>
              </a:rPr>
              <a:t>mais pas simplistes.</a:t>
            </a:r>
          </a:p>
          <a:p>
            <a:pPr marL="285750" indent="-285750" rtl="0">
              <a:spcBef>
                <a:spcPts val="600"/>
              </a:spcBef>
              <a:buFont typeface="Arial" panose="020B0604020202020204" pitchFamily="34" charset="0"/>
              <a:buChar char="•"/>
            </a:pPr>
            <a:r>
              <a:rPr lang="fr" sz="2000" dirty="0">
                <a:solidFill>
                  <a:schemeClr val="accent6">
                    <a:lumMod val="75000"/>
                  </a:schemeClr>
                </a:solidFill>
              </a:rPr>
              <a:t>Des méthodes adaptées aux personnes </a:t>
            </a:r>
            <a:r>
              <a:rPr lang="fr" sz="2000" dirty="0">
                <a:solidFill>
                  <a:srgbClr val="002060"/>
                </a:solidFill>
              </a:rPr>
              <a:t>qui réalisent l’évaluation des risques</a:t>
            </a:r>
            <a:r>
              <a:rPr lang="fr" sz="2000" dirty="0">
                <a:solidFill>
                  <a:schemeClr val="accent6">
                    <a:lumMod val="75000"/>
                  </a:schemeClr>
                </a:solidFill>
              </a:rPr>
              <a:t>.</a:t>
            </a:r>
          </a:p>
          <a:p>
            <a:pPr marL="285750" indent="-285750" rtl="0">
              <a:spcBef>
                <a:spcPts val="600"/>
              </a:spcBef>
              <a:buFont typeface="Arial" panose="020B0604020202020204" pitchFamily="34" charset="0"/>
              <a:buChar char="•"/>
            </a:pPr>
            <a:r>
              <a:rPr lang="fr" sz="2000" dirty="0">
                <a:solidFill>
                  <a:schemeClr val="accent6">
                    <a:lumMod val="75000"/>
                  </a:schemeClr>
                </a:solidFill>
              </a:rPr>
              <a:t>Des méthodes adaptées au délai </a:t>
            </a:r>
            <a:r>
              <a:rPr lang="fr" sz="2000" dirty="0">
                <a:solidFill>
                  <a:srgbClr val="002060"/>
                </a:solidFill>
              </a:rPr>
              <a:t>fixé pour l’intervention.</a:t>
            </a:r>
          </a:p>
          <a:p>
            <a:pPr marL="285750" indent="-285750" rtl="0">
              <a:spcBef>
                <a:spcPts val="600"/>
              </a:spcBef>
              <a:buFont typeface="Arial" panose="020B0604020202020204" pitchFamily="34" charset="0"/>
              <a:buChar char="•"/>
            </a:pPr>
            <a:r>
              <a:rPr lang="fr" sz="2000" dirty="0">
                <a:solidFill>
                  <a:schemeClr val="accent6">
                    <a:lumMod val="75000"/>
                  </a:schemeClr>
                </a:solidFill>
              </a:rPr>
              <a:t>Plusieurs méthodes/outils </a:t>
            </a:r>
            <a:r>
              <a:rPr lang="fr" sz="2000" dirty="0">
                <a:solidFill>
                  <a:srgbClr val="002060"/>
                </a:solidFill>
              </a:rPr>
              <a:t>pour évaluer les événements aigus de santé publique.</a:t>
            </a:r>
            <a:endParaRPr lang="en-US" altLang="zh-CN" sz="2000" dirty="0">
              <a:solidFill>
                <a:srgbClr val="002060"/>
              </a:solidFill>
            </a:endParaRPr>
          </a:p>
        </p:txBody>
      </p:sp>
      <p:sp>
        <p:nvSpPr>
          <p:cNvPr id="13316" name="Rectangle 2"/>
          <p:cNvSpPr>
            <a:spLocks noGrp="1" noChangeArrowheads="1"/>
          </p:cNvSpPr>
          <p:nvPr>
            <p:ph type="title" idx="4294967295"/>
            <p:custDataLst>
              <p:tags r:id="rId2"/>
            </p:custDataLst>
          </p:nvPr>
        </p:nvSpPr>
        <p:spPr>
          <a:xfrm>
            <a:off x="0" y="-3175"/>
            <a:ext cx="8537575" cy="646113"/>
          </a:xfrm>
        </p:spPr>
        <p:txBody>
          <a:bodyPr rtlCol="0">
            <a:normAutofit/>
          </a:bodyPr>
          <a:lstStyle/>
          <a:p>
            <a:pPr rtl="0"/>
            <a:r>
              <a:rPr lang="fr" sz="3200" b="1" dirty="0">
                <a:latin typeface="+mn-lt"/>
                <a:cs typeface="Arial"/>
              </a:rPr>
              <a:t>Méthodes</a:t>
            </a:r>
            <a:r>
              <a:rPr lang="fr" sz="3200" b="1" dirty="0">
                <a:latin typeface="+mj-lt"/>
                <a:cs typeface="Arial"/>
              </a:rPr>
              <a:t> d’évaluation rapide des risques</a:t>
            </a:r>
            <a:endParaRPr lang="en-US" altLang="zh-CN" sz="3200" b="1" dirty="0">
              <a:latin typeface="+mj-lt"/>
              <a:cs typeface="Arial"/>
            </a:endParaRPr>
          </a:p>
        </p:txBody>
      </p:sp>
      <p:sp>
        <p:nvSpPr>
          <p:cNvPr id="13315" name="Rectangle 7"/>
          <p:cNvSpPr txBox="1">
            <a:spLocks noGrp="1" noChangeArrowheads="1"/>
          </p:cNvSpPr>
          <p:nvPr>
            <p:custDataLst>
              <p:tags r:id="rId3"/>
            </p:custDataLst>
          </p:nvPr>
        </p:nvSpPr>
        <p:spPr bwMode="auto">
          <a:xfrm>
            <a:off x="10106026" y="6621463"/>
            <a:ext cx="461963"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rtl="0">
              <a:spcBef>
                <a:spcPct val="0"/>
              </a:spcBef>
              <a:buClrTx/>
              <a:buFontTx/>
              <a:buNone/>
            </a:pPr>
            <a:endParaRPr lang="en-GB" altLang="zh-CN" sz="1200">
              <a:solidFill>
                <a:srgbClr val="FFFFFF"/>
              </a:solidFill>
            </a:endParaRPr>
          </a:p>
        </p:txBody>
      </p:sp>
      <p:pic>
        <p:nvPicPr>
          <p:cNvPr id="13318" name="Picture 5"/>
          <p:cNvPicPr>
            <a:picLocks noChangeAspect="1" noChangeArrowheads="1"/>
          </p:cNvPicPr>
          <p:nvPr>
            <p:custDataLst>
              <p:tags r:id="rId4"/>
            </p:custDataLst>
          </p:nvPr>
        </p:nvPicPr>
        <p:blipFill rotWithShape="1">
          <a:blip r:embed="rId11" cstate="print">
            <a:extLst>
              <a:ext uri="{28A0092B-C50C-407E-A947-70E740481C1C}">
                <a14:useLocalDpi xmlns:a14="http://schemas.microsoft.com/office/drawing/2010/main" val="0"/>
              </a:ext>
            </a:extLst>
          </a:blip>
          <a:srcRect l="2099" t="-1" r="2193" b="665"/>
          <a:stretch/>
        </p:blipFill>
        <p:spPr bwMode="auto">
          <a:xfrm>
            <a:off x="9589770" y="1367918"/>
            <a:ext cx="1954530" cy="260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6"/>
          <p:cNvPicPr>
            <a:picLocks noChangeAspect="1" noChangeArrowheads="1"/>
          </p:cNvPicPr>
          <p:nvPr>
            <p:custDataLst>
              <p:tags r:id="rId5"/>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rot="1211818">
            <a:off x="4790720" y="4008763"/>
            <a:ext cx="1923122" cy="2566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7"/>
          <p:cNvPicPr>
            <a:picLocks noChangeAspect="1" noChangeArrowheads="1"/>
          </p:cNvPicPr>
          <p:nvPr>
            <p:custDataLst>
              <p:tags r:id="rId6"/>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6936609" y="3759351"/>
            <a:ext cx="2305050" cy="2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8"/>
          <p:cNvPicPr>
            <a:picLocks noChangeAspect="1" noChangeArrowheads="1"/>
          </p:cNvPicPr>
          <p:nvPr>
            <p:custDataLst>
              <p:tags r:id="rId7"/>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rot="372544">
            <a:off x="2697170" y="4148872"/>
            <a:ext cx="1966243" cy="2498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Image 1"/>
          <p:cNvPicPr>
            <a:picLocks noChangeAspect="1"/>
          </p:cNvPicPr>
          <p:nvPr>
            <p:custDataLst>
              <p:tags r:id="rId8"/>
            </p:custDataLst>
          </p:nvPr>
        </p:nvPicPr>
        <p:blipFill>
          <a:blip r:embed="rId15"/>
          <a:stretch>
            <a:fillRect/>
          </a:stretch>
        </p:blipFill>
        <p:spPr>
          <a:xfrm>
            <a:off x="9627665" y="4174757"/>
            <a:ext cx="1886099" cy="2446706"/>
          </a:xfrm>
          <a:prstGeom prst="rect">
            <a:avLst/>
          </a:prstGeom>
        </p:spPr>
      </p:pic>
    </p:spTree>
    <p:extLst>
      <p:ext uri="{BB962C8B-B14F-4D97-AF65-F5344CB8AC3E}">
        <p14:creationId xmlns:p14="http://schemas.microsoft.com/office/powerpoint/2010/main" val="390000932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4"/>
          <p:cNvSpPr>
            <a:spLocks noGrp="1" noChangeArrowheads="1"/>
          </p:cNvSpPr>
          <p:nvPr>
            <p:ph type="body" idx="1"/>
            <p:custDataLst>
              <p:tags r:id="rId1"/>
            </p:custDataLst>
          </p:nvPr>
        </p:nvSpPr>
        <p:spPr>
          <a:xfrm>
            <a:off x="644056" y="1247001"/>
            <a:ext cx="9957039" cy="2935385"/>
          </a:xfrm>
        </p:spPr>
        <p:txBody>
          <a:bodyPr rtlCol="0">
            <a:normAutofit/>
          </a:bodyPr>
          <a:lstStyle/>
          <a:p>
            <a:pPr marL="457200" lvl="0" indent="-457200">
              <a:buClr>
                <a:schemeClr val="accent3"/>
              </a:buClr>
              <a:buSzPct val="100000"/>
              <a:buFontTx/>
              <a:buAutoNum type="arabicPeriod"/>
              <a:defRPr sz="2200"/>
            </a:pPr>
            <a:r>
              <a:rPr lang="fr" sz="2200" dirty="0"/>
              <a:t>Constituer l’équipe d’évaluation des risques (équipe multidisciplinaire de l’OMS). </a:t>
            </a:r>
            <a:endParaRPr lang="en-GB" sz="2200" dirty="0"/>
          </a:p>
          <a:p>
            <a:pPr marL="457200" indent="-457200">
              <a:buClr>
                <a:schemeClr val="accent3"/>
              </a:buClr>
              <a:buSzPct val="100000"/>
              <a:buFontTx/>
              <a:buAutoNum type="arabicPeriod"/>
              <a:defRPr sz="2200"/>
            </a:pPr>
            <a:r>
              <a:rPr lang="fr" sz="2200" dirty="0"/>
              <a:t>Formuler les questions relatives aux risques.</a:t>
            </a:r>
          </a:p>
          <a:p>
            <a:pPr marL="457200" lvl="0" indent="-457200">
              <a:buClr>
                <a:schemeClr val="accent3"/>
              </a:buClr>
              <a:buSzPct val="100000"/>
              <a:buFontTx/>
              <a:buAutoNum type="arabicPeriod"/>
              <a:defRPr sz="2200"/>
            </a:pPr>
            <a:r>
              <a:rPr lang="fr" sz="2200" dirty="0"/>
              <a:t>Réaliser l’évaluation des risques (composantes) :</a:t>
            </a:r>
            <a:endParaRPr lang="en-GB" sz="2200" dirty="0"/>
          </a:p>
          <a:p>
            <a:pPr marL="711200" lvl="1" indent="-254000">
              <a:spcBef>
                <a:spcPts val="100"/>
              </a:spcBef>
              <a:buClr>
                <a:schemeClr val="accent3"/>
              </a:buClr>
              <a:buFont typeface="Arial"/>
              <a:buChar char="•"/>
              <a:defRPr sz="2200"/>
            </a:pPr>
            <a:r>
              <a:rPr lang="fr" sz="2200" dirty="0"/>
              <a:t>Évaluer le danger/la menace.</a:t>
            </a:r>
            <a:endParaRPr lang="en-GB" sz="2200" dirty="0"/>
          </a:p>
          <a:p>
            <a:pPr marL="711200" lvl="1" indent="-254000">
              <a:spcBef>
                <a:spcPts val="100"/>
              </a:spcBef>
              <a:buClr>
                <a:schemeClr val="accent3"/>
              </a:buClr>
              <a:buFont typeface="Arial"/>
              <a:buChar char="•"/>
              <a:defRPr sz="2200"/>
            </a:pPr>
            <a:r>
              <a:rPr lang="fr" sz="2200" dirty="0"/>
              <a:t>Évaluer l’exposition/les expositions.</a:t>
            </a:r>
            <a:endParaRPr lang="en-GB" sz="2200" dirty="0"/>
          </a:p>
          <a:p>
            <a:pPr marL="711200" lvl="1" indent="-254000">
              <a:spcBef>
                <a:spcPts val="100"/>
              </a:spcBef>
              <a:buClr>
                <a:schemeClr val="accent3"/>
              </a:buClr>
              <a:buFont typeface="Arial"/>
              <a:buChar char="•"/>
              <a:defRPr sz="2200"/>
            </a:pPr>
            <a:r>
              <a:rPr lang="fr" sz="2200" dirty="0"/>
              <a:t>Évaluer le contexte (vulnérabilités et facteurs spécifiques aux menaces augmentant ou diminuant le risque).</a:t>
            </a:r>
          </a:p>
          <a:p>
            <a:pPr marL="457200" indent="-457200">
              <a:buClr>
                <a:schemeClr val="accent3"/>
              </a:buClr>
              <a:buSzPct val="100000"/>
              <a:buFontTx/>
              <a:buAutoNum type="arabicPeriod"/>
              <a:defRPr sz="2200"/>
            </a:pPr>
            <a:r>
              <a:rPr lang="fr" sz="2200" dirty="0"/>
              <a:t>Attribuer le niveau de risque à l’échelle nationale, régionale et mondiale.</a:t>
            </a:r>
          </a:p>
          <a:p>
            <a:pPr rtl="0">
              <a:spcBef>
                <a:spcPts val="1200"/>
              </a:spcBef>
              <a:buFont typeface="Arial" panose="020B0604020202020204" pitchFamily="34" charset="0"/>
              <a:buChar char="•"/>
            </a:pPr>
            <a:endParaRPr lang="en-US" sz="2200" dirty="0">
              <a:solidFill>
                <a:schemeClr val="accent4">
                  <a:lumMod val="60000"/>
                  <a:lumOff val="40000"/>
                </a:schemeClr>
              </a:solidFill>
            </a:endParaRPr>
          </a:p>
          <a:p>
            <a:pPr rtl="0">
              <a:spcBef>
                <a:spcPts val="1200"/>
              </a:spcBef>
              <a:buFont typeface="Arial" panose="020B0604020202020204" pitchFamily="34" charset="0"/>
              <a:buChar char="•"/>
            </a:pPr>
            <a:endParaRPr lang="en-GB" sz="2200" dirty="0">
              <a:solidFill>
                <a:srgbClr val="002060"/>
              </a:solidFill>
            </a:endParaRPr>
          </a:p>
          <a:p>
            <a:pPr rtl="0">
              <a:spcBef>
                <a:spcPts val="1200"/>
              </a:spcBef>
              <a:buFont typeface="Arial" panose="020B0604020202020204" pitchFamily="34" charset="0"/>
              <a:buChar char="•"/>
            </a:pPr>
            <a:endParaRPr lang="en-GB" altLang="en-US" sz="2200" dirty="0"/>
          </a:p>
        </p:txBody>
      </p:sp>
      <p:sp>
        <p:nvSpPr>
          <p:cNvPr id="16388" name="Rectangle 3"/>
          <p:cNvSpPr>
            <a:spLocks noGrp="1" noChangeArrowheads="1"/>
          </p:cNvSpPr>
          <p:nvPr>
            <p:ph type="title" idx="4294967295"/>
            <p:custDataLst>
              <p:tags r:id="rId2"/>
            </p:custDataLst>
          </p:nvPr>
        </p:nvSpPr>
        <p:spPr>
          <a:xfrm>
            <a:off x="0" y="-30163"/>
            <a:ext cx="8521700" cy="646113"/>
          </a:xfrm>
        </p:spPr>
        <p:txBody>
          <a:bodyPr rtlCol="0">
            <a:normAutofit/>
          </a:bodyPr>
          <a:lstStyle/>
          <a:p>
            <a:pPr rtl="0"/>
            <a:r>
              <a:rPr lang="fr" sz="3200" b="1" dirty="0">
                <a:latin typeface="+mn-lt"/>
                <a:cs typeface="Arial"/>
              </a:rPr>
              <a:t>Processus d’évaluation rapide des risques</a:t>
            </a:r>
            <a:endParaRPr lang="en-US" altLang="en-US" sz="3200" b="1" dirty="0">
              <a:latin typeface="+mn-lt"/>
              <a:cs typeface="Arial"/>
            </a:endParaRPr>
          </a:p>
        </p:txBody>
      </p:sp>
      <p:pic>
        <p:nvPicPr>
          <p:cNvPr id="16387" name="Picture 2" descr="MH900197920"/>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0184631" y="3291900"/>
            <a:ext cx="1616135" cy="161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0177368" y="1668502"/>
            <a:ext cx="1623398" cy="162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custDataLst>
              <p:tags r:id="rId5"/>
            </p:custDataLst>
          </p:nvPr>
        </p:nvSpPr>
        <p:spPr>
          <a:xfrm>
            <a:off x="496743" y="5116335"/>
            <a:ext cx="11159869" cy="830997"/>
          </a:xfrm>
          <a:prstGeom prst="rect">
            <a:avLst/>
          </a:prstGeom>
          <a:solidFill>
            <a:srgbClr val="C00000"/>
          </a:solidFill>
          <a:ln>
            <a:solidFill>
              <a:srgbClr val="C00000"/>
            </a:solidFill>
          </a:ln>
        </p:spPr>
        <p:txBody>
          <a:bodyPr wrap="square" lIns="91440" tIns="45720" rIns="91440" bIns="45720" rtlCol="0" anchor="t">
            <a:spAutoFit/>
          </a:bodyPr>
          <a:lstStyle/>
          <a:p>
            <a:pPr algn="ctr" rtl="0">
              <a:spcBef>
                <a:spcPts val="1200"/>
              </a:spcBef>
            </a:pPr>
            <a:r>
              <a:rPr lang="fr" sz="2400" dirty="0">
                <a:solidFill>
                  <a:schemeClr val="bg1"/>
                </a:solidFill>
                <a:ea typeface="+mj-ea"/>
                <a:cs typeface="+mj-cs"/>
                <a:sym typeface="Source Sans Pro Regular"/>
              </a:rPr>
              <a:t>En fonction des caractéristiques de l’événement, l’équipe d’évaluation des risques doit décider de la fréquence de mise à jour de l’évaluation. </a:t>
            </a:r>
          </a:p>
        </p:txBody>
      </p:sp>
    </p:spTree>
    <p:extLst>
      <p:ext uri="{BB962C8B-B14F-4D97-AF65-F5344CB8AC3E}">
        <p14:creationId xmlns:p14="http://schemas.microsoft.com/office/powerpoint/2010/main" val="34779571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custDataLst>
              <p:tags r:id="rId1"/>
            </p:custDataLst>
          </p:nvPr>
        </p:nvSpPr>
        <p:spPr>
          <a:xfrm>
            <a:off x="604299" y="1247001"/>
            <a:ext cx="10885335" cy="4654071"/>
          </a:xfrm>
        </p:spPr>
        <p:txBody>
          <a:bodyPr rtlCol="0">
            <a:normAutofit/>
          </a:bodyPr>
          <a:lstStyle/>
          <a:p>
            <a:pPr marL="251459" indent="-251459" defTabSz="286426">
              <a:spcBef>
                <a:spcPts val="200"/>
              </a:spcBef>
              <a:buClr>
                <a:schemeClr val="accent3"/>
              </a:buClr>
              <a:buSzPct val="100000"/>
              <a:buFontTx/>
              <a:buChar char="•"/>
              <a:defRPr sz="2376"/>
            </a:pPr>
            <a:r>
              <a:rPr lang="fr" sz="2200" dirty="0"/>
              <a:t>L’EIR est constituée dès lors que l’événement est considéré comme présentant un risque potentiel pour la santé publique.</a:t>
            </a:r>
          </a:p>
          <a:p>
            <a:pPr marL="251459" indent="-251459" defTabSz="286426">
              <a:spcBef>
                <a:spcPts val="200"/>
              </a:spcBef>
              <a:buClr>
                <a:schemeClr val="accent3"/>
              </a:buClr>
              <a:buSzPct val="100000"/>
              <a:buFontTx/>
              <a:buChar char="•"/>
              <a:defRPr sz="2376"/>
            </a:pPr>
            <a:r>
              <a:rPr lang="fr" sz="2200" dirty="0"/>
              <a:t>L’équipe est composée des experts techniques habituels possédant des connaissances locales.</a:t>
            </a:r>
          </a:p>
          <a:p>
            <a:pPr marL="251459" indent="-251459" defTabSz="286426">
              <a:spcBef>
                <a:spcPts val="200"/>
              </a:spcBef>
              <a:buClr>
                <a:schemeClr val="accent3"/>
              </a:buClr>
              <a:buSzPct val="100000"/>
              <a:buFontTx/>
              <a:buChar char="•"/>
              <a:defRPr sz="2376"/>
            </a:pPr>
            <a:r>
              <a:rPr lang="fr" sz="2200" dirty="0"/>
              <a:t>Selon le type d’événement et les questions relatives au(x) risque(s), l’EIR peut être appuyée par d’autres spécialistes :</a:t>
            </a:r>
            <a:endParaRPr lang="en-GB" sz="2200" dirty="0"/>
          </a:p>
          <a:p>
            <a:pPr marL="502919" lvl="1" indent="-251459" defTabSz="286426">
              <a:spcBef>
                <a:spcPts val="0"/>
              </a:spcBef>
              <a:buClr>
                <a:schemeClr val="accent3"/>
              </a:buClr>
              <a:buFont typeface="Courier New"/>
              <a:buChar char="o"/>
              <a:defRPr sz="2376"/>
            </a:pPr>
            <a:r>
              <a:rPr lang="fr" sz="2200" dirty="0"/>
              <a:t>Entomologiste</a:t>
            </a:r>
          </a:p>
          <a:p>
            <a:pPr marL="502919" lvl="1" indent="-251459" defTabSz="286426">
              <a:spcBef>
                <a:spcPts val="0"/>
              </a:spcBef>
              <a:buClr>
                <a:schemeClr val="accent3"/>
              </a:buClr>
              <a:buFont typeface="Courier New"/>
              <a:buChar char="o"/>
              <a:defRPr sz="2376"/>
            </a:pPr>
            <a:r>
              <a:rPr lang="fr" sz="2200" dirty="0"/>
              <a:t>Toxicologue</a:t>
            </a:r>
          </a:p>
          <a:p>
            <a:pPr marL="502919" lvl="1" indent="-251459" defTabSz="286426">
              <a:spcBef>
                <a:spcPts val="0"/>
              </a:spcBef>
              <a:buClr>
                <a:schemeClr val="accent3"/>
              </a:buClr>
              <a:buFont typeface="Courier New"/>
              <a:buChar char="o"/>
              <a:defRPr sz="2376"/>
            </a:pPr>
            <a:r>
              <a:rPr lang="fr" sz="2200" dirty="0"/>
              <a:t>Santé animale</a:t>
            </a:r>
          </a:p>
          <a:p>
            <a:pPr marL="502919" lvl="1" indent="-251459" defTabSz="286426">
              <a:spcBef>
                <a:spcPts val="0"/>
              </a:spcBef>
              <a:buClr>
                <a:schemeClr val="accent3"/>
              </a:buClr>
              <a:buFont typeface="Courier New"/>
              <a:buChar char="o"/>
              <a:defRPr sz="2376"/>
            </a:pPr>
            <a:r>
              <a:rPr lang="fr" sz="2200" dirty="0"/>
              <a:t>Spécialiste des risques chimiques, radionucléaires...</a:t>
            </a:r>
          </a:p>
          <a:p>
            <a:pPr marL="251459" indent="-251459" defTabSz="286426">
              <a:spcBef>
                <a:spcPts val="200"/>
              </a:spcBef>
              <a:buClr>
                <a:schemeClr val="accent3"/>
              </a:buClr>
              <a:buSzPct val="100000"/>
              <a:buFontTx/>
              <a:buChar char="•"/>
              <a:defRPr sz="2376"/>
            </a:pPr>
            <a:r>
              <a:rPr lang="fr" sz="2200" dirty="0"/>
              <a:t>Limiter le nombre de personnes !</a:t>
            </a:r>
          </a:p>
          <a:p>
            <a:pPr marL="251459" indent="-251459" defTabSz="286426">
              <a:spcBef>
                <a:spcPts val="200"/>
              </a:spcBef>
              <a:buClr>
                <a:schemeClr val="accent3"/>
              </a:buClr>
              <a:buSzPct val="100000"/>
              <a:buFontTx/>
              <a:buChar char="•"/>
              <a:defRPr sz="2376"/>
            </a:pPr>
            <a:r>
              <a:rPr lang="fr" sz="2200" dirty="0"/>
              <a:t>Les spécialistes de la communication doivent travailler en collaboration.</a:t>
            </a:r>
            <a:endParaRPr lang="en-GB" sz="2200" dirty="0"/>
          </a:p>
          <a:p>
            <a:pPr marL="251459" indent="-251459" defTabSz="286426">
              <a:spcBef>
                <a:spcPts val="200"/>
              </a:spcBef>
              <a:buClr>
                <a:schemeClr val="accent3"/>
              </a:buClr>
              <a:buSzPct val="100000"/>
              <a:buFontTx/>
              <a:buChar char="•"/>
              <a:defRPr sz="2376"/>
            </a:pPr>
            <a:endParaRPr lang="en-GB" sz="2200" dirty="0"/>
          </a:p>
          <a:p>
            <a:pPr rtl="0"/>
            <a:endParaRPr lang="en-US" sz="2200" dirty="0"/>
          </a:p>
        </p:txBody>
      </p:sp>
      <p:sp>
        <p:nvSpPr>
          <p:cNvPr id="2" name="Titre 1"/>
          <p:cNvSpPr>
            <a:spLocks noGrp="1"/>
          </p:cNvSpPr>
          <p:nvPr>
            <p:ph type="title" idx="4294967295"/>
          </p:nvPr>
        </p:nvSpPr>
        <p:spPr>
          <a:xfrm>
            <a:off x="168966" y="154402"/>
            <a:ext cx="8821738" cy="646112"/>
          </a:xfrm>
        </p:spPr>
        <p:txBody>
          <a:bodyPr>
            <a:noAutofit/>
          </a:bodyPr>
          <a:lstStyle/>
          <a:p>
            <a:r>
              <a:rPr lang="fr" sz="3200" b="1" dirty="0">
                <a:solidFill>
                  <a:schemeClr val="bg1"/>
                </a:solidFill>
                <a:latin typeface="+mn-lt"/>
                <a:cs typeface="Arial"/>
              </a:rPr>
              <a:t>EIR et évaluation rapide des risques</a:t>
            </a:r>
            <a:br>
              <a:rPr lang="fr" sz="3200" b="1" dirty="0">
                <a:solidFill>
                  <a:schemeClr val="bg1"/>
                </a:solidFill>
                <a:latin typeface="+mj-lt"/>
                <a:cs typeface="Arial"/>
              </a:rPr>
            </a:br>
            <a:endParaRPr lang="en-US" sz="3200" dirty="0">
              <a:solidFill>
                <a:schemeClr val="bg1"/>
              </a:solidFill>
              <a:latin typeface="+mj-lt"/>
            </a:endParaRPr>
          </a:p>
        </p:txBody>
      </p:sp>
    </p:spTree>
    <p:extLst>
      <p:ext uri="{BB962C8B-B14F-4D97-AF65-F5344CB8AC3E}">
        <p14:creationId xmlns:p14="http://schemas.microsoft.com/office/powerpoint/2010/main" val="329736999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07;p8">
            <a:extLst>
              <a:ext uri="{FF2B5EF4-FFF2-40B4-BE49-F238E27FC236}">
                <a16:creationId xmlns:a16="http://schemas.microsoft.com/office/drawing/2014/main" id="{553E039C-57F7-A2A0-C4C6-A56EF995440E}"/>
              </a:ext>
            </a:extLst>
          </p:cNvPr>
          <p:cNvSpPr txBox="1">
            <a:spLocks noGrp="1"/>
          </p:cNvSpPr>
          <p:nvPr>
            <p:ph type="title" idx="4294967295"/>
          </p:nvPr>
        </p:nvSpPr>
        <p:spPr>
          <a:xfrm>
            <a:off x="388936" y="1002053"/>
            <a:ext cx="3263900" cy="492125"/>
          </a:xfrm>
          <a:prstGeom prst="rect">
            <a:avLst/>
          </a:prstGeom>
        </p:spPr>
        <p:txBody>
          <a:bodyPr lIns="0" tIns="0" rIns="0" bIns="0" anchor="t">
            <a:normAutofit/>
          </a:bodyPr>
          <a:lstStyle/>
          <a:p>
            <a:pPr>
              <a:defRPr>
                <a:latin typeface="Source Sans Pro Bold"/>
                <a:ea typeface="Source Sans Pro Bold"/>
                <a:cs typeface="Source Sans Pro Bold"/>
                <a:sym typeface="Source Sans Pro Bold"/>
              </a:defRPr>
            </a:pPr>
            <a:r>
              <a:rPr sz="3200" b="1" dirty="0"/>
              <a:t>Introduction</a:t>
            </a:r>
          </a:p>
        </p:txBody>
      </p:sp>
      <p:sp>
        <p:nvSpPr>
          <p:cNvPr id="5" name="Google Shape;308;p8">
            <a:extLst>
              <a:ext uri="{FF2B5EF4-FFF2-40B4-BE49-F238E27FC236}">
                <a16:creationId xmlns:a16="http://schemas.microsoft.com/office/drawing/2014/main" id="{D39ADB99-C9F3-60D2-C932-577BFB8D2CE0}"/>
              </a:ext>
            </a:extLst>
          </p:cNvPr>
          <p:cNvSpPr txBox="1">
            <a:spLocks noGrp="1"/>
          </p:cNvSpPr>
          <p:nvPr/>
        </p:nvSpPr>
        <p:spPr>
          <a:xfrm>
            <a:off x="4273550" y="1494178"/>
            <a:ext cx="7529514" cy="3869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xmlns:lc="http://schemas.openxmlformats.org/drawingml/2006/lockedCanvas" val="1"/>
            </a:ext>
          </a:extLst>
        </p:spPr>
        <p:txBody>
          <a:bodyPr lIns="0" tIns="0" rIns="0" bIns="0" anchor="t">
            <a:normAutofit fontScale="92500" lnSpcReduction="10000"/>
          </a:bodyPr>
          <a:lstStyle>
            <a:lvl1pPr marL="72331" marR="0" indent="-72331"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1pPr>
            <a:lvl2pPr marL="227325" marR="0" indent="-82663"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2pPr>
            <a:lvl3pPr marL="385763" marR="0" indent="-96441"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3pPr>
            <a:lvl4pPr marL="530424" marR="0" indent="-96441"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4pPr>
            <a:lvl5pPr marL="675085" marR="0" indent="-96441"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5pPr>
            <a:lvl6pPr marL="1186222" marR="0" indent="-462918"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6pPr>
            <a:lvl7pPr marL="1330884" marR="0" indent="-462918"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7pPr>
            <a:lvl8pPr marL="1475545" marR="0" indent="-462918"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8pPr>
            <a:lvl9pPr marL="1620205" marR="0" indent="-462918" algn="l" defTabSz="289321" rtl="0" latinLnBrk="0">
              <a:lnSpc>
                <a:spcPct val="90000"/>
              </a:lnSpc>
              <a:spcBef>
                <a:spcPts val="300"/>
              </a:spcBef>
              <a:spcAft>
                <a:spcPts val="0"/>
              </a:spcAft>
              <a:buClr>
                <a:schemeClr val="accent3"/>
              </a:buClr>
              <a:buSzPct val="100000"/>
              <a:buFont typeface="Arial"/>
              <a:buChar char="•"/>
              <a:tabLst/>
              <a:defRPr sz="3200" b="0" i="0" u="none" strike="noStrike" cap="none" spc="0" baseline="0">
                <a:solidFill>
                  <a:srgbClr val="000000"/>
                </a:solidFill>
                <a:uFillTx/>
                <a:latin typeface="+mn-lt"/>
                <a:ea typeface="+mn-ea"/>
                <a:cs typeface="+mn-cs"/>
                <a:sym typeface="Source Sans Pro Regular"/>
              </a:defRPr>
            </a:lvl9pPr>
          </a:lstStyle>
          <a:p>
            <a:pPr marL="0" indent="0">
              <a:lnSpc>
                <a:spcPct val="100000"/>
              </a:lnSpc>
              <a:spcBef>
                <a:spcPct val="20000"/>
              </a:spcBef>
              <a:spcAft>
                <a:spcPct val="0"/>
              </a:spcAft>
              <a:buNone/>
              <a:defRPr sz="2400"/>
            </a:pPr>
            <a:r>
              <a:rPr lang="fr" sz="2200" dirty="0">
                <a:latin typeface="Segoe UI"/>
                <a:cs typeface="Segoe UI"/>
              </a:rPr>
              <a:t>Cette ressource d’apprentissage fait partie du Kit de formation avancée pour les équipes d’intervention rapide (KIFA EIR), et s’adresse en particulier aux membres des EIR.</a:t>
            </a:r>
          </a:p>
          <a:p>
            <a:pPr marL="0" indent="0">
              <a:lnSpc>
                <a:spcPct val="100000"/>
              </a:lnSpc>
              <a:spcBef>
                <a:spcPct val="20000"/>
              </a:spcBef>
              <a:spcAft>
                <a:spcPct val="0"/>
              </a:spcAft>
              <a:buNone/>
              <a:defRPr sz="2400"/>
            </a:pPr>
            <a:endParaRPr lang="fr" sz="2200" dirty="0">
              <a:latin typeface="Segoe UI"/>
              <a:cs typeface="Segoe UI"/>
            </a:endParaRPr>
          </a:p>
          <a:p>
            <a:pPr marL="0" indent="0">
              <a:lnSpc>
                <a:spcPct val="100000"/>
              </a:lnSpc>
              <a:spcBef>
                <a:spcPct val="20000"/>
              </a:spcBef>
              <a:spcAft>
                <a:spcPct val="0"/>
              </a:spcAft>
              <a:buNone/>
              <a:defRPr sz="2400"/>
            </a:pPr>
            <a:r>
              <a:rPr lang="fr" sz="2200" dirty="0">
                <a:latin typeface="Segoe UI"/>
                <a:cs typeface="Segoe UI"/>
              </a:rPr>
              <a:t>Basé sur une approche tous risques, ce programme vise à doter les membres des EIR des connaissances, des compétences, des attitudes et des outils nécessaires pour détecter rapidement un événement de santé publique et y répondre efficacement. </a:t>
            </a:r>
          </a:p>
          <a:p>
            <a:pPr marL="0" indent="0">
              <a:lnSpc>
                <a:spcPct val="100000"/>
              </a:lnSpc>
              <a:spcBef>
                <a:spcPct val="20000"/>
              </a:spcBef>
              <a:spcAft>
                <a:spcPct val="0"/>
              </a:spcAft>
              <a:buNone/>
              <a:defRPr sz="2400"/>
            </a:pPr>
            <a:endParaRPr lang="fr" sz="2200" dirty="0">
              <a:latin typeface="Segoe UI"/>
              <a:cs typeface="Segoe UI"/>
            </a:endParaRPr>
          </a:p>
          <a:p>
            <a:pPr marL="0" indent="0">
              <a:lnSpc>
                <a:spcPct val="100000"/>
              </a:lnSpc>
              <a:spcBef>
                <a:spcPct val="20000"/>
              </a:spcBef>
              <a:spcAft>
                <a:spcPct val="0"/>
              </a:spcAft>
              <a:buNone/>
              <a:defRPr sz="2400"/>
            </a:pPr>
            <a:r>
              <a:rPr lang="fr" sz="2200" dirty="0">
                <a:latin typeface="Segoe UI"/>
                <a:cs typeface="Segoe UI"/>
              </a:rPr>
              <a:t>Le KIFA EIR est une composante du Programme de Formation des EIR de l’OMS.</a:t>
            </a:r>
          </a:p>
          <a:p>
            <a:pPr marL="0" indent="0">
              <a:buSzTx/>
              <a:buNone/>
              <a:defRPr sz="2400"/>
            </a:pPr>
            <a:endParaRPr dirty="0"/>
          </a:p>
        </p:txBody>
      </p:sp>
    </p:spTree>
    <p:extLst>
      <p:ext uri="{BB962C8B-B14F-4D97-AF65-F5344CB8AC3E}">
        <p14:creationId xmlns:p14="http://schemas.microsoft.com/office/powerpoint/2010/main" val="136679533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1A73B44-8753-4A2A-A121-2DDE7BCFA06C}"/>
              </a:ext>
            </a:extLst>
          </p:cNvPr>
          <p:cNvSpPr>
            <a:spLocks noGrp="1"/>
          </p:cNvSpPr>
          <p:nvPr>
            <p:ph type="body" idx="1"/>
          </p:nvPr>
        </p:nvSpPr>
        <p:spPr/>
        <p:txBody>
          <a:bodyPr/>
          <a:lstStyle/>
          <a:p>
            <a:endParaRPr lang="en-US"/>
          </a:p>
        </p:txBody>
      </p:sp>
      <p:sp>
        <p:nvSpPr>
          <p:cNvPr id="3" name="Rectangle 3"/>
          <p:cNvSpPr>
            <a:spLocks noGrp="1" noChangeArrowheads="1"/>
          </p:cNvSpPr>
          <p:nvPr>
            <p:ph type="title" idx="4294967295"/>
            <p:custDataLst>
              <p:tags r:id="rId1"/>
            </p:custDataLst>
          </p:nvPr>
        </p:nvSpPr>
        <p:spPr>
          <a:xfrm>
            <a:off x="0" y="-33338"/>
            <a:ext cx="8777288" cy="646113"/>
          </a:xfrm>
        </p:spPr>
        <p:txBody>
          <a:bodyPr rtlCol="0">
            <a:normAutofit/>
          </a:bodyPr>
          <a:lstStyle/>
          <a:p>
            <a:pPr rtl="0"/>
            <a:r>
              <a:rPr lang="fr" sz="3200" b="1" dirty="0">
                <a:latin typeface="+mn-lt"/>
                <a:cs typeface="Arial"/>
              </a:rPr>
              <a:t>Évaluation rapide des risques – Modèle</a:t>
            </a:r>
            <a:endParaRPr lang="en-US" altLang="en-US" sz="3200" b="1" dirty="0">
              <a:latin typeface="+mn-lt"/>
              <a:cs typeface="Arial"/>
            </a:endParaRPr>
          </a:p>
        </p:txBody>
      </p:sp>
      <p:pic>
        <p:nvPicPr>
          <p:cNvPr id="2" name="Picture 1">
            <a:extLst>
              <a:ext uri="{FF2B5EF4-FFF2-40B4-BE49-F238E27FC236}">
                <a16:creationId xmlns:a16="http://schemas.microsoft.com/office/drawing/2014/main" id="{BFF4CA82-B6A4-4A90-AFAE-50AEF6671EED}"/>
              </a:ext>
            </a:extLst>
          </p:cNvPr>
          <p:cNvPicPr>
            <a:picLocks noChangeAspect="1"/>
          </p:cNvPicPr>
          <p:nvPr>
            <p:custDataLst>
              <p:tags r:id="rId2"/>
            </p:custDataLst>
          </p:nvPr>
        </p:nvPicPr>
        <p:blipFill rotWithShape="1">
          <a:blip r:embed="rId4"/>
          <a:srcRect l="10921" t="22211" r="30527" b="11684"/>
          <a:stretch/>
        </p:blipFill>
        <p:spPr>
          <a:xfrm>
            <a:off x="2410019" y="713164"/>
            <a:ext cx="8765629" cy="6144725"/>
          </a:xfrm>
          <a:prstGeom prst="rect">
            <a:avLst/>
          </a:prstGeom>
        </p:spPr>
      </p:pic>
    </p:spTree>
    <p:extLst>
      <p:ext uri="{BB962C8B-B14F-4D97-AF65-F5344CB8AC3E}">
        <p14:creationId xmlns:p14="http://schemas.microsoft.com/office/powerpoint/2010/main" val="318041982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3"/>
          <p:cNvSpPr>
            <a:spLocks noGrp="1" noChangeArrowheads="1"/>
          </p:cNvSpPr>
          <p:nvPr>
            <p:ph type="body" idx="1"/>
            <p:custDataLst>
              <p:tags r:id="rId1"/>
            </p:custDataLst>
          </p:nvPr>
        </p:nvSpPr>
        <p:spPr>
          <a:xfrm>
            <a:off x="477078" y="1159536"/>
            <a:ext cx="10956898" cy="4654071"/>
          </a:xfrm>
        </p:spPr>
        <p:txBody>
          <a:bodyPr rtlCol="0">
            <a:normAutofit/>
          </a:bodyPr>
          <a:lstStyle/>
          <a:p>
            <a:pPr marL="254000" indent="-254000">
              <a:lnSpc>
                <a:spcPct val="155000"/>
              </a:lnSpc>
              <a:spcBef>
                <a:spcPts val="0"/>
              </a:spcBef>
              <a:buClr>
                <a:schemeClr val="accent3"/>
              </a:buClr>
              <a:buSzPct val="100000"/>
              <a:buFontTx/>
              <a:buChar char="•"/>
            </a:pPr>
            <a:r>
              <a:rPr lang="fr" sz="2200" dirty="0"/>
              <a:t>Il est important de les définir </a:t>
            </a:r>
            <a:r>
              <a:rPr lang="fr" sz="2200" dirty="0">
                <a:solidFill>
                  <a:srgbClr val="729E03"/>
                </a:solidFill>
              </a:rPr>
              <a:t>dès le début</a:t>
            </a:r>
            <a:r>
              <a:rPr lang="fr" sz="2200" dirty="0"/>
              <a:t>.</a:t>
            </a:r>
            <a:endParaRPr lang="fr-FR" sz="2200" dirty="0"/>
          </a:p>
          <a:p>
            <a:pPr marL="254000" indent="-254000">
              <a:lnSpc>
                <a:spcPct val="155000"/>
              </a:lnSpc>
              <a:spcBef>
                <a:spcPts val="0"/>
              </a:spcBef>
              <a:buClr>
                <a:schemeClr val="accent3"/>
              </a:buClr>
              <a:buSzPct val="100000"/>
              <a:buFontTx/>
              <a:buChar char="•"/>
            </a:pPr>
            <a:r>
              <a:rPr lang="fr" sz="2200" dirty="0"/>
              <a:t>Les questions clés servent à délimiter la portée de l’évaluation.</a:t>
            </a:r>
          </a:p>
          <a:p>
            <a:pPr marL="254000" indent="-254000">
              <a:lnSpc>
                <a:spcPct val="155000"/>
              </a:lnSpc>
              <a:spcBef>
                <a:spcPts val="0"/>
              </a:spcBef>
              <a:buClr>
                <a:schemeClr val="accent3"/>
              </a:buClr>
              <a:buSzPct val="100000"/>
              <a:buFontTx/>
              <a:buChar char="•"/>
            </a:pPr>
            <a:r>
              <a:rPr lang="fr" sz="2200" dirty="0"/>
              <a:t>Selon la question, il peut être nécessaire de recueillir des informations supplémentaires et de faire appel à d’autres spécialistes.</a:t>
            </a:r>
            <a:endParaRPr lang="fr-CH" sz="2200" dirty="0"/>
          </a:p>
          <a:p>
            <a:pPr marL="254000" indent="-254000">
              <a:lnSpc>
                <a:spcPct val="155000"/>
              </a:lnSpc>
              <a:spcBef>
                <a:spcPts val="0"/>
              </a:spcBef>
              <a:buClr>
                <a:schemeClr val="accent3"/>
              </a:buClr>
              <a:buSzPct val="100000"/>
              <a:buFontTx/>
              <a:buChar char="•"/>
            </a:pPr>
            <a:r>
              <a:rPr lang="fr" sz="2200" dirty="0"/>
              <a:t>Les questions relatives aux risques portent sur les éléments suivants : </a:t>
            </a:r>
          </a:p>
          <a:p>
            <a:pPr marL="508000" lvl="1" indent="-254000">
              <a:lnSpc>
                <a:spcPct val="145000"/>
              </a:lnSpc>
              <a:spcBef>
                <a:spcPts val="0"/>
              </a:spcBef>
              <a:buClr>
                <a:schemeClr val="accent3"/>
              </a:buClr>
              <a:buFont typeface="Courier New"/>
              <a:buChar char="o"/>
              <a:defRPr sz="2000"/>
            </a:pPr>
            <a:r>
              <a:rPr lang="fr" sz="2200" dirty="0"/>
              <a:t>Qui est susceptible d’être touché ? </a:t>
            </a:r>
            <a:endParaRPr lang="en-US" sz="2200" dirty="0"/>
          </a:p>
          <a:p>
            <a:pPr marL="508000" lvl="1" indent="-254000">
              <a:lnSpc>
                <a:spcPct val="145000"/>
              </a:lnSpc>
              <a:spcBef>
                <a:spcPts val="0"/>
              </a:spcBef>
              <a:buClr>
                <a:schemeClr val="accent3"/>
              </a:buClr>
              <a:buFont typeface="Courier New"/>
              <a:buChar char="o"/>
              <a:defRPr sz="2000"/>
            </a:pPr>
            <a:r>
              <a:rPr lang="fr" sz="2200" dirty="0"/>
              <a:t>Exposition potentielle à un danger donné. </a:t>
            </a:r>
            <a:endParaRPr lang="en-US" sz="2200" dirty="0"/>
          </a:p>
          <a:p>
            <a:pPr marL="508000" lvl="1" indent="-254000">
              <a:lnSpc>
                <a:spcPct val="145000"/>
              </a:lnSpc>
              <a:spcBef>
                <a:spcPts val="0"/>
              </a:spcBef>
              <a:buClr>
                <a:schemeClr val="accent3"/>
              </a:buClr>
              <a:buFont typeface="Courier New"/>
              <a:buChar char="o"/>
              <a:defRPr sz="2000"/>
            </a:pPr>
            <a:r>
              <a:rPr lang="fr" sz="2200" dirty="0"/>
              <a:t>Quand, pourquoi et comment l’exposition à un danger donné peut-elle avoir des effets néfastes sur une population ?</a:t>
            </a:r>
            <a:endParaRPr lang="fr-CH" sz="2200" dirty="0"/>
          </a:p>
          <a:p>
            <a:pPr rtl="0">
              <a:lnSpc>
                <a:spcPct val="150000"/>
              </a:lnSpc>
              <a:spcBef>
                <a:spcPts val="0"/>
              </a:spcBef>
            </a:pPr>
            <a:endParaRPr lang="en-US" sz="2200" dirty="0">
              <a:solidFill>
                <a:srgbClr val="002060"/>
              </a:solidFill>
            </a:endParaRPr>
          </a:p>
          <a:p>
            <a:pPr rtl="0">
              <a:lnSpc>
                <a:spcPct val="150000"/>
              </a:lnSpc>
              <a:spcBef>
                <a:spcPts val="0"/>
              </a:spcBef>
            </a:pPr>
            <a:endParaRPr lang="en-US" altLang="zh-CN" sz="2200" strike="sngStrike" dirty="0">
              <a:solidFill>
                <a:srgbClr val="002060"/>
              </a:solidFill>
            </a:endParaRPr>
          </a:p>
        </p:txBody>
      </p:sp>
      <p:sp>
        <p:nvSpPr>
          <p:cNvPr id="18436" name="Rectangle 2"/>
          <p:cNvSpPr>
            <a:spLocks noGrp="1" noChangeArrowheads="1"/>
          </p:cNvSpPr>
          <p:nvPr>
            <p:ph type="title" idx="4294967295"/>
            <p:custDataLst>
              <p:tags r:id="rId2"/>
            </p:custDataLst>
          </p:nvPr>
        </p:nvSpPr>
        <p:spPr>
          <a:xfrm>
            <a:off x="0" y="0"/>
            <a:ext cx="8507413" cy="646113"/>
          </a:xfrm>
        </p:spPr>
        <p:txBody>
          <a:bodyPr rtlCol="0">
            <a:normAutofit/>
          </a:bodyPr>
          <a:lstStyle/>
          <a:p>
            <a:pPr rtl="0"/>
            <a:r>
              <a:rPr lang="fr" sz="3200" b="1" dirty="0">
                <a:latin typeface="+mn-lt"/>
                <a:cs typeface="Quire Sans" panose="020B0502040204020203" pitchFamily="34" charset="0"/>
              </a:rPr>
              <a:t>Décider des questions relatives aux risques</a:t>
            </a:r>
            <a:endParaRPr lang="en-US" altLang="zh-CN" sz="3200" b="1" dirty="0">
              <a:latin typeface="+mn-lt"/>
              <a:cs typeface="Quire Sans" panose="020B0502040204020203" pitchFamily="34" charset="0"/>
            </a:endParaRPr>
          </a:p>
        </p:txBody>
      </p:sp>
    </p:spTree>
    <p:extLst>
      <p:ext uri="{BB962C8B-B14F-4D97-AF65-F5344CB8AC3E}">
        <p14:creationId xmlns:p14="http://schemas.microsoft.com/office/powerpoint/2010/main" val="218010493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599440" y="1858617"/>
            <a:ext cx="11003280" cy="4042455"/>
          </a:xfrm>
        </p:spPr>
        <p:txBody>
          <a:bodyPr rtlCol="0">
            <a:normAutofit/>
          </a:bodyPr>
          <a:lstStyle/>
          <a:p>
            <a:pPr>
              <a:spcBef>
                <a:spcPts val="1200"/>
              </a:spcBef>
            </a:pPr>
            <a:r>
              <a:rPr lang="fr" sz="2400" dirty="0"/>
              <a:t>52 porcs ont été retrouvés morts dans deux fermes voisines.</a:t>
            </a:r>
          </a:p>
          <a:p>
            <a:pPr marL="398659" lvl="1" indent="-254000">
              <a:spcBef>
                <a:spcPts val="100"/>
              </a:spcBef>
              <a:buClr>
                <a:schemeClr val="accent3"/>
              </a:buClr>
              <a:buFont typeface="Arial"/>
              <a:buChar char="•"/>
            </a:pPr>
            <a:r>
              <a:rPr lang="fr" sz="2400" dirty="0"/>
              <a:t>« Peut-il y avoir un risque pour la santé humaine ? »</a:t>
            </a:r>
          </a:p>
          <a:p>
            <a:pPr marL="457200" lvl="1" indent="0" rtl="0">
              <a:buNone/>
            </a:pPr>
            <a:endParaRPr lang="en-US" sz="2400" dirty="0"/>
          </a:p>
          <a:p>
            <a:pPr>
              <a:spcBef>
                <a:spcPts val="1200"/>
              </a:spcBef>
            </a:pPr>
            <a:r>
              <a:rPr lang="fr" sz="2400" dirty="0"/>
              <a:t>On a relevé deux décès et 16 cas suspects de choléra dans un quartier de la ville.</a:t>
            </a:r>
          </a:p>
          <a:p>
            <a:pPr marL="398659" lvl="1" indent="-254000">
              <a:spcBef>
                <a:spcPts val="100"/>
              </a:spcBef>
              <a:buClr>
                <a:schemeClr val="accent3"/>
              </a:buClr>
              <a:buFont typeface="Arial"/>
              <a:buChar char="•"/>
            </a:pPr>
            <a:r>
              <a:rPr lang="fr" sz="2400" dirty="0"/>
              <a:t>« Quelle est la probabilité de propagation ? »</a:t>
            </a:r>
          </a:p>
          <a:p>
            <a:pPr marL="398659" lvl="1" indent="-254000">
              <a:spcBef>
                <a:spcPts val="100"/>
              </a:spcBef>
              <a:buClr>
                <a:schemeClr val="accent3"/>
              </a:buClr>
              <a:buFont typeface="Arial"/>
              <a:buChar char="•"/>
            </a:pPr>
            <a:r>
              <a:rPr lang="fr" sz="2400" dirty="0"/>
              <a:t>« Quelles seraient les conséquences d’une propagation sur le plan de la santé publique ? »</a:t>
            </a:r>
          </a:p>
        </p:txBody>
      </p:sp>
      <p:sp>
        <p:nvSpPr>
          <p:cNvPr id="2" name="Title 1"/>
          <p:cNvSpPr>
            <a:spLocks noGrp="1"/>
          </p:cNvSpPr>
          <p:nvPr>
            <p:ph type="title" idx="4294967295"/>
            <p:custDataLst>
              <p:tags r:id="rId2"/>
            </p:custDataLst>
          </p:nvPr>
        </p:nvSpPr>
        <p:spPr>
          <a:xfrm>
            <a:off x="0" y="0"/>
            <a:ext cx="6959600" cy="822326"/>
          </a:xfrm>
        </p:spPr>
        <p:txBody>
          <a:bodyPr rtlCol="0">
            <a:noAutofit/>
          </a:bodyPr>
          <a:lstStyle/>
          <a:p>
            <a:pPr rtl="0"/>
            <a:r>
              <a:rPr lang="fr" sz="2800" b="1" dirty="0">
                <a:latin typeface="+mn-lt"/>
                <a:cs typeface="Arial"/>
              </a:rPr>
              <a:t>Exemples de questions dans des contextes particuliers</a:t>
            </a:r>
          </a:p>
        </p:txBody>
      </p:sp>
    </p:spTree>
    <p:extLst>
      <p:ext uri="{BB962C8B-B14F-4D97-AF65-F5344CB8AC3E}">
        <p14:creationId xmlns:p14="http://schemas.microsoft.com/office/powerpoint/2010/main" val="297878808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2"/>
          <p:cNvSpPr>
            <a:spLocks noGrp="1" noChangeArrowheads="1"/>
          </p:cNvSpPr>
          <p:nvPr>
            <p:ph type="title" idx="4294967295"/>
            <p:custDataLst>
              <p:tags r:id="rId1"/>
            </p:custDataLst>
          </p:nvPr>
        </p:nvSpPr>
        <p:spPr>
          <a:xfrm>
            <a:off x="0" y="-20638"/>
            <a:ext cx="8572500" cy="646113"/>
          </a:xfrm>
        </p:spPr>
        <p:txBody>
          <a:bodyPr rtlCol="0">
            <a:normAutofit/>
          </a:bodyPr>
          <a:lstStyle/>
          <a:p>
            <a:pPr rtl="0"/>
            <a:r>
              <a:rPr lang="fr" sz="3200" b="1" dirty="0">
                <a:latin typeface="+mn-lt"/>
                <a:cs typeface="Arial"/>
              </a:rPr>
              <a:t>Composantes de l’évaluation des risques</a:t>
            </a:r>
            <a:endParaRPr lang="en-US" altLang="zh-CN" sz="3200" b="1" dirty="0">
              <a:latin typeface="+mn-lt"/>
              <a:cs typeface="Arial"/>
            </a:endParaRPr>
          </a:p>
        </p:txBody>
      </p:sp>
      <p:sp>
        <p:nvSpPr>
          <p:cNvPr id="19465" name="Rectangle 21"/>
          <p:cNvSpPr>
            <a:spLocks noChangeArrowheads="1"/>
          </p:cNvSpPr>
          <p:nvPr>
            <p:custDataLst>
              <p:tags r:id="rId2"/>
            </p:custDataLst>
          </p:nvPr>
        </p:nvSpPr>
        <p:spPr bwMode="auto">
          <a:xfrm>
            <a:off x="508167" y="1743174"/>
            <a:ext cx="8492490" cy="443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rtlCol="0" anchor="t"/>
          <a:lstStyle/>
          <a:p>
            <a:pPr eaLnBrk="0" hangingPunct="0">
              <a:lnSpc>
                <a:spcPct val="150000"/>
              </a:lnSpc>
              <a:defRPr sz="2400">
                <a:latin typeface="+mj-lt"/>
                <a:ea typeface="+mj-ea"/>
                <a:cs typeface="+mj-cs"/>
                <a:sym typeface="Source Sans Pro Regular"/>
              </a:defRPr>
            </a:pPr>
            <a:r>
              <a:rPr lang="fr" sz="2400" dirty="0">
                <a:solidFill>
                  <a:srgbClr val="000000"/>
                </a:solidFill>
                <a:ea typeface="+mj-ea"/>
                <a:cs typeface="+mj-cs"/>
                <a:sym typeface="Calibri"/>
              </a:rPr>
              <a:t>Le niveau de risque attribué à un événement dépend des éléments suivants :</a:t>
            </a:r>
            <a:endParaRPr lang="fr-FR" sz="2400" dirty="0">
              <a:solidFill>
                <a:srgbClr val="000000"/>
              </a:solidFill>
              <a:ea typeface="+mj-ea"/>
              <a:cs typeface="+mj-cs"/>
              <a:sym typeface="Calibri"/>
            </a:endParaRPr>
          </a:p>
          <a:p>
            <a:pPr marL="411480" indent="-411480" eaLnBrk="0" hangingPunct="0">
              <a:lnSpc>
                <a:spcPct val="150000"/>
              </a:lnSpc>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Danger suspecté (ou connu) ; </a:t>
            </a:r>
          </a:p>
          <a:p>
            <a:pPr marL="411480" indent="-411480" eaLnBrk="0" hangingPunct="0">
              <a:lnSpc>
                <a:spcPct val="150000"/>
              </a:lnSpc>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Exposition potentielle au danger identifié ;</a:t>
            </a:r>
          </a:p>
          <a:p>
            <a:pPr marL="411480" indent="-411480" eaLnBrk="0" hangingPunct="0">
              <a:lnSpc>
                <a:spcPct val="150000"/>
              </a:lnSpc>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Contexte de survenue de l’événement.</a:t>
            </a:r>
          </a:p>
        </p:txBody>
      </p:sp>
      <p:pic>
        <p:nvPicPr>
          <p:cNvPr id="5" name="Picture 4">
            <a:extLst>
              <a:ext uri="{FF2B5EF4-FFF2-40B4-BE49-F238E27FC236}">
                <a16:creationId xmlns:a16="http://schemas.microsoft.com/office/drawing/2014/main" id="{269F283C-8E93-42AC-A48B-33EA2B6154CB}"/>
              </a:ext>
            </a:extLst>
          </p:cNvPr>
          <p:cNvPicPr>
            <a:picLocks noChangeAspect="1"/>
          </p:cNvPicPr>
          <p:nvPr/>
        </p:nvPicPr>
        <p:blipFill rotWithShape="1">
          <a:blip r:embed="rId5"/>
          <a:srcRect l="50000" t="30580" r="32061" b="38696"/>
          <a:stretch/>
        </p:blipFill>
        <p:spPr>
          <a:xfrm>
            <a:off x="8572500" y="1743174"/>
            <a:ext cx="3382720" cy="3862496"/>
          </a:xfrm>
          <a:prstGeom prst="rect">
            <a:avLst/>
          </a:prstGeom>
        </p:spPr>
      </p:pic>
    </p:spTree>
    <p:extLst>
      <p:ext uri="{BB962C8B-B14F-4D97-AF65-F5344CB8AC3E}">
        <p14:creationId xmlns:p14="http://schemas.microsoft.com/office/powerpoint/2010/main" val="2746223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5">
                                            <p:txEl>
                                              <p:pRg st="0" end="0"/>
                                            </p:txEl>
                                          </p:spTgt>
                                        </p:tgtEl>
                                        <p:attrNameLst>
                                          <p:attrName>style.visibility</p:attrName>
                                        </p:attrNameLst>
                                      </p:cBhvr>
                                      <p:to>
                                        <p:strVal val="visible"/>
                                      </p:to>
                                    </p:set>
                                    <p:animEffect transition="in" filter="fade">
                                      <p:cBhvr>
                                        <p:cTn id="7" dur="500"/>
                                        <p:tgtEl>
                                          <p:spTgt spid="194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65">
                                            <p:txEl>
                                              <p:pRg st="1" end="1"/>
                                            </p:txEl>
                                          </p:spTgt>
                                        </p:tgtEl>
                                        <p:attrNameLst>
                                          <p:attrName>style.visibility</p:attrName>
                                        </p:attrNameLst>
                                      </p:cBhvr>
                                      <p:to>
                                        <p:strVal val="visible"/>
                                      </p:to>
                                    </p:set>
                                    <p:animEffect transition="in" filter="fade">
                                      <p:cBhvr>
                                        <p:cTn id="12" dur="500"/>
                                        <p:tgtEl>
                                          <p:spTgt spid="1946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65">
                                            <p:txEl>
                                              <p:pRg st="2" end="2"/>
                                            </p:txEl>
                                          </p:spTgt>
                                        </p:tgtEl>
                                        <p:attrNameLst>
                                          <p:attrName>style.visibility</p:attrName>
                                        </p:attrNameLst>
                                      </p:cBhvr>
                                      <p:to>
                                        <p:strVal val="visible"/>
                                      </p:to>
                                    </p:set>
                                    <p:animEffect transition="in" filter="fade">
                                      <p:cBhvr>
                                        <p:cTn id="17" dur="500"/>
                                        <p:tgtEl>
                                          <p:spTgt spid="1946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465">
                                            <p:txEl>
                                              <p:pRg st="3" end="3"/>
                                            </p:txEl>
                                          </p:spTgt>
                                        </p:tgtEl>
                                        <p:attrNameLst>
                                          <p:attrName>style.visibility</p:attrName>
                                        </p:attrNameLst>
                                      </p:cBhvr>
                                      <p:to>
                                        <p:strVal val="visible"/>
                                      </p:to>
                                    </p:set>
                                    <p:animEffect transition="in" filter="fade">
                                      <p:cBhvr>
                                        <p:cTn id="22" dur="500"/>
                                        <p:tgtEl>
                                          <p:spTgt spid="194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custDataLst>
              <p:tags r:id="rId1"/>
            </p:custDataLst>
          </p:nvPr>
        </p:nvSpPr>
        <p:spPr bwMode="auto">
          <a:xfrm>
            <a:off x="413469" y="1582866"/>
            <a:ext cx="11326534" cy="3993475"/>
          </a:xfrm>
          <a:prstGeom prst="rect">
            <a:avLst/>
          </a:prstGeom>
          <a:noFill/>
          <a:ln w="9525">
            <a:noFill/>
            <a:miter lim="800000"/>
            <a:headEnd/>
            <a:tailEnd/>
          </a:ln>
          <a:effectLst/>
        </p:spPr>
        <p:txBody>
          <a:bodyPr lIns="91440" tIns="45720" rIns="91440" bIns="45720" rtlCol="0" anchor="t"/>
          <a:lstStyle/>
          <a:p>
            <a:pPr marL="254000" indent="-254000" eaLnBrk="0" hangingPunct="0">
              <a:spcBef>
                <a:spcPts val="500"/>
              </a:spcBef>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Peut inclure les dangers d’origine biologique, chimique, physique et radionucléaire.</a:t>
            </a:r>
          </a:p>
          <a:p>
            <a:pPr marL="254000" indent="-254000" eaLnBrk="0" hangingPunct="0">
              <a:spcBef>
                <a:spcPts val="500"/>
              </a:spcBef>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Risques connus : Confirmés en laboratoire – faciles à décrire</a:t>
            </a:r>
            <a:endParaRPr lang="fr-CH" sz="2400" dirty="0">
              <a:solidFill>
                <a:srgbClr val="000000"/>
              </a:solidFill>
              <a:ea typeface="+mj-ea"/>
              <a:cs typeface="+mj-cs"/>
              <a:sym typeface="Calibri"/>
            </a:endParaRPr>
          </a:p>
          <a:p>
            <a:pPr marL="254000" indent="-254000" eaLnBrk="0" hangingPunct="0">
              <a:spcBef>
                <a:spcPts val="500"/>
              </a:spcBef>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Risques inconnus :</a:t>
            </a:r>
          </a:p>
          <a:p>
            <a:pPr marL="471714" lvl="3" indent="-217714" eaLnBrk="0" hangingPunct="0">
              <a:spcBef>
                <a:spcPts val="500"/>
              </a:spcBef>
              <a:buClr>
                <a:schemeClr val="accent3"/>
              </a:buClr>
              <a:buSzPct val="100000"/>
              <a:buFont typeface="Courier New"/>
              <a:buChar char="o"/>
              <a:defRPr sz="2400">
                <a:latin typeface="+mj-lt"/>
                <a:ea typeface="+mj-ea"/>
                <a:cs typeface="+mj-cs"/>
                <a:sym typeface="Source Sans Pro Regular"/>
              </a:defRPr>
            </a:pPr>
            <a:r>
              <a:rPr lang="fr" sz="2400" dirty="0">
                <a:solidFill>
                  <a:srgbClr val="000000"/>
                </a:solidFill>
                <a:ea typeface="+mj-ea"/>
                <a:cs typeface="+mj-cs"/>
                <a:sym typeface="Calibri"/>
              </a:rPr>
              <a:t>Décrire les caractéristiques cliniques, temporelles et géographiques, l’environnement concerné, ainsi que les personnes et les populations touchées.</a:t>
            </a:r>
          </a:p>
          <a:p>
            <a:pPr marL="471714" lvl="3" indent="-217714" eaLnBrk="0" hangingPunct="0">
              <a:spcBef>
                <a:spcPts val="500"/>
              </a:spcBef>
              <a:buClr>
                <a:schemeClr val="accent3"/>
              </a:buClr>
              <a:buSzPct val="100000"/>
              <a:buFont typeface="Courier New"/>
              <a:buChar char="o"/>
              <a:defRPr sz="2400">
                <a:latin typeface="+mj-lt"/>
                <a:ea typeface="+mj-ea"/>
                <a:cs typeface="+mj-cs"/>
                <a:sym typeface="Source Sans Pro Regular"/>
              </a:defRPr>
            </a:pPr>
            <a:r>
              <a:rPr lang="fr" sz="2400" dirty="0">
                <a:solidFill>
                  <a:srgbClr val="000000"/>
                </a:solidFill>
                <a:ea typeface="+mj-ea"/>
                <a:cs typeface="+mj-cs"/>
                <a:sym typeface="Calibri"/>
              </a:rPr>
              <a:t>Lister et hiérarchiser les causes possibles (par ordre de probabilité).</a:t>
            </a:r>
          </a:p>
          <a:p>
            <a:pPr marL="411480" lvl="1" indent="-411480" rtl="0" eaLnBrk="0" fontAlgn="base" hangingPunct="0">
              <a:spcBef>
                <a:spcPct val="20000"/>
              </a:spcBef>
              <a:spcAft>
                <a:spcPct val="0"/>
              </a:spcAft>
              <a:buFont typeface="Courier New" panose="02070309020205020404" pitchFamily="49" charset="0"/>
              <a:buChar char="o"/>
            </a:pPr>
            <a:endParaRPr lang="en-GB" sz="2800" dirty="0">
              <a:solidFill>
                <a:srgbClr val="002060"/>
              </a:solidFill>
              <a:highlight>
                <a:srgbClr val="FFFF00"/>
              </a:highlight>
              <a:latin typeface="Arial" pitchFamily="34" charset="0"/>
              <a:cs typeface="Arial" pitchFamily="34" charset="0"/>
            </a:endParaRPr>
          </a:p>
        </p:txBody>
      </p:sp>
      <p:sp>
        <p:nvSpPr>
          <p:cNvPr id="2" name="Titre 1"/>
          <p:cNvSpPr>
            <a:spLocks noGrp="1"/>
          </p:cNvSpPr>
          <p:nvPr>
            <p:ph type="title" idx="4294967295"/>
          </p:nvPr>
        </p:nvSpPr>
        <p:spPr>
          <a:xfrm>
            <a:off x="0" y="189052"/>
            <a:ext cx="8953169" cy="669690"/>
          </a:xfrm>
        </p:spPr>
        <p:txBody>
          <a:bodyPr>
            <a:noAutofit/>
          </a:bodyPr>
          <a:lstStyle/>
          <a:p>
            <a:r>
              <a:rPr lang="fr" sz="3200" b="1" dirty="0">
                <a:solidFill>
                  <a:schemeClr val="bg1"/>
                </a:solidFill>
                <a:latin typeface="+mn-lt"/>
                <a:cs typeface="Arial"/>
              </a:rPr>
              <a:t>Évaluation des dangers</a:t>
            </a:r>
            <a:br>
              <a:rPr lang="fr" sz="3200" b="1" dirty="0">
                <a:solidFill>
                  <a:schemeClr val="bg1"/>
                </a:solidFill>
                <a:latin typeface="+mn-lt"/>
                <a:cs typeface="Arial"/>
              </a:rPr>
            </a:br>
            <a:endParaRPr lang="en-US" sz="3200" dirty="0">
              <a:solidFill>
                <a:schemeClr val="bg1"/>
              </a:solidFill>
              <a:latin typeface="+mn-lt"/>
            </a:endParaRPr>
          </a:p>
        </p:txBody>
      </p:sp>
    </p:spTree>
    <p:extLst>
      <p:ext uri="{BB962C8B-B14F-4D97-AF65-F5344CB8AC3E}">
        <p14:creationId xmlns:p14="http://schemas.microsoft.com/office/powerpoint/2010/main" val="370604662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1026"/>
          <p:cNvSpPr>
            <a:spLocks noChangeArrowheads="1"/>
          </p:cNvSpPr>
          <p:nvPr>
            <p:custDataLst>
              <p:tags r:id="rId1"/>
            </p:custDataLst>
          </p:nvPr>
        </p:nvSpPr>
        <p:spPr bwMode="auto">
          <a:xfrm>
            <a:off x="109331" y="0"/>
            <a:ext cx="8354034" cy="646043"/>
          </a:xfrm>
          <a:prstGeom prst="rect">
            <a:avLst/>
          </a:prstGeom>
          <a:noFill/>
          <a:ln w="9525">
            <a:noFill/>
            <a:miter lim="800000"/>
            <a:headEnd/>
            <a:tailEnd/>
          </a:ln>
          <a:effectLst/>
        </p:spPr>
        <p:txBody>
          <a:bodyPr lIns="91440" tIns="45720" rIns="91440" bIns="45720" rtlCol="0" anchor="ctr"/>
          <a:lstStyle/>
          <a:p>
            <a:pPr rtl="0"/>
            <a:r>
              <a:rPr lang="fr" sz="3200" b="1" dirty="0">
                <a:solidFill>
                  <a:schemeClr val="bg1"/>
                </a:solidFill>
                <a:ea typeface="+mj-ea"/>
                <a:cs typeface="Arial"/>
              </a:rPr>
              <a:t>Évaluation de l’exposition</a:t>
            </a:r>
          </a:p>
        </p:txBody>
      </p:sp>
      <p:sp>
        <p:nvSpPr>
          <p:cNvPr id="5" name="Rectangle 3"/>
          <p:cNvSpPr>
            <a:spLocks noChangeArrowheads="1"/>
          </p:cNvSpPr>
          <p:nvPr>
            <p:custDataLst>
              <p:tags r:id="rId2"/>
            </p:custDataLst>
          </p:nvPr>
        </p:nvSpPr>
        <p:spPr bwMode="auto">
          <a:xfrm>
            <a:off x="699716" y="1050337"/>
            <a:ext cx="10853530" cy="4865433"/>
          </a:xfrm>
          <a:prstGeom prst="rect">
            <a:avLst/>
          </a:prstGeom>
          <a:noFill/>
          <a:ln w="9525">
            <a:noFill/>
            <a:miter lim="800000"/>
            <a:headEnd/>
            <a:tailEnd/>
          </a:ln>
          <a:effectLst/>
        </p:spPr>
        <p:txBody>
          <a:bodyPr lIns="91440" tIns="45720" rIns="91440" bIns="45720" rtlCol="0" anchor="t"/>
          <a:lstStyle/>
          <a:p>
            <a:pPr marL="411480" indent="-411480" rtl="0" eaLnBrk="0" fontAlgn="base" hangingPunct="0">
              <a:spcBef>
                <a:spcPct val="20000"/>
              </a:spcBef>
              <a:spcAft>
                <a:spcPct val="0"/>
              </a:spcAft>
              <a:buClr>
                <a:srgbClr val="729E03"/>
              </a:buClr>
              <a:buFont typeface="Arial" panose="020B0604020202020204" pitchFamily="34" charset="0"/>
              <a:buChar char="•"/>
            </a:pPr>
            <a:r>
              <a:rPr lang="fr" sz="2000" dirty="0">
                <a:solidFill>
                  <a:srgbClr val="10253F"/>
                </a:solidFill>
                <a:cs typeface="Arial"/>
              </a:rPr>
              <a:t>L’évaluation de l’exposition permet notamment d’estimer :</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Le nombre de personnes susceptibles d’avoir été exposées ou qui risquent de l’être.</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Parmi les personnes exposées, le nombre de personnes susceptibles d’être touchées ou fragiles.</a:t>
            </a:r>
            <a:endParaRPr lang="en-US" sz="2000" dirty="0">
              <a:solidFill>
                <a:srgbClr val="10253F"/>
              </a:solidFill>
              <a:cs typeface="Arial"/>
            </a:endParaRPr>
          </a:p>
          <a:p>
            <a:pPr marL="411480" indent="-411480" rtl="0" eaLnBrk="0" fontAlgn="base" hangingPunct="0">
              <a:spcBef>
                <a:spcPct val="20000"/>
              </a:spcBef>
              <a:spcAft>
                <a:spcPct val="0"/>
              </a:spcAft>
              <a:buClr>
                <a:srgbClr val="729E03"/>
              </a:buClr>
              <a:buFont typeface="Arial" panose="020B0604020202020204" pitchFamily="34" charset="0"/>
              <a:buChar char="•"/>
            </a:pPr>
            <a:endParaRPr lang="en-GB" sz="2000" dirty="0">
              <a:solidFill>
                <a:srgbClr val="10253F"/>
              </a:solidFill>
              <a:cs typeface="Arial" pitchFamily="34" charset="0"/>
            </a:endParaRPr>
          </a:p>
          <a:p>
            <a:pPr marL="411480" indent="-411480" rtl="0" eaLnBrk="0" fontAlgn="base" hangingPunct="0">
              <a:spcBef>
                <a:spcPct val="20000"/>
              </a:spcBef>
              <a:spcAft>
                <a:spcPct val="0"/>
              </a:spcAft>
              <a:buClr>
                <a:srgbClr val="729E03"/>
              </a:buClr>
              <a:buFont typeface="Arial" panose="020B0604020202020204" pitchFamily="34" charset="0"/>
              <a:buChar char="•"/>
            </a:pPr>
            <a:r>
              <a:rPr lang="fr" sz="2000" dirty="0">
                <a:solidFill>
                  <a:srgbClr val="10253F"/>
                </a:solidFill>
                <a:cs typeface="Arial"/>
              </a:rPr>
              <a:t>Les informations requises pour répondre à ces questions incluent notamment :</a:t>
            </a:r>
            <a:endParaRPr lang="en-GB" sz="2000" dirty="0">
              <a:solidFill>
                <a:srgbClr val="10253F"/>
              </a:solidFill>
              <a:cs typeface="Arial"/>
            </a:endParaRP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Le mode de transmission</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La période d’incubation</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Le taux de létalité</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La probabilité de transmission (R0)</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L’immunité de la population</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La présence de vecteurs/d’hôtes</a:t>
            </a:r>
          </a:p>
          <a:p>
            <a:pPr marL="868680" lvl="2" indent="-411480" rtl="0" eaLnBrk="0" fontAlgn="base" hangingPunct="0">
              <a:spcBef>
                <a:spcPct val="20000"/>
              </a:spcBef>
              <a:spcAft>
                <a:spcPct val="0"/>
              </a:spcAft>
              <a:buClr>
                <a:srgbClr val="729E03"/>
              </a:buClr>
              <a:buFont typeface="Courier New" panose="02070309020205020404" pitchFamily="49" charset="0"/>
              <a:buChar char="o"/>
            </a:pPr>
            <a:r>
              <a:rPr lang="fr" sz="2000" dirty="0">
                <a:solidFill>
                  <a:srgbClr val="10253F"/>
                </a:solidFill>
                <a:cs typeface="Arial"/>
              </a:rPr>
              <a:t>La relation dose-effet</a:t>
            </a:r>
          </a:p>
          <a:p>
            <a:pPr marL="914400" lvl="1" indent="-457200" rtl="0">
              <a:buClr>
                <a:srgbClr val="729E03"/>
              </a:buClr>
              <a:buFont typeface="Arial" panose="020B0604020202020204" pitchFamily="34" charset="0"/>
              <a:buChar char="-"/>
            </a:pPr>
            <a:endParaRPr lang="en-GB" sz="1600" dirty="0">
              <a:highlight>
                <a:srgbClr val="FFFF00"/>
              </a:highlight>
              <a:latin typeface="+mj-lt"/>
              <a:cs typeface="Calibri"/>
            </a:endParaRPr>
          </a:p>
        </p:txBody>
      </p:sp>
    </p:spTree>
    <p:extLst>
      <p:ext uri="{BB962C8B-B14F-4D97-AF65-F5344CB8AC3E}">
        <p14:creationId xmlns:p14="http://schemas.microsoft.com/office/powerpoint/2010/main" val="77668300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1026"/>
          <p:cNvSpPr>
            <a:spLocks noChangeArrowheads="1"/>
          </p:cNvSpPr>
          <p:nvPr>
            <p:custDataLst>
              <p:tags r:id="rId1"/>
            </p:custDataLst>
          </p:nvPr>
        </p:nvSpPr>
        <p:spPr bwMode="auto">
          <a:xfrm>
            <a:off x="126644" y="87483"/>
            <a:ext cx="8397154" cy="481560"/>
          </a:xfrm>
          <a:prstGeom prst="rect">
            <a:avLst/>
          </a:prstGeom>
          <a:noFill/>
          <a:ln w="9525">
            <a:noFill/>
            <a:miter lim="800000"/>
            <a:headEnd/>
            <a:tailEnd/>
          </a:ln>
          <a:effectLst/>
        </p:spPr>
        <p:txBody>
          <a:bodyPr lIns="91440" tIns="45720" rIns="91440" bIns="45720" rtlCol="0" anchor="ctr"/>
          <a:lstStyle/>
          <a:p>
            <a:pPr rtl="0"/>
            <a:r>
              <a:rPr lang="fr" sz="3200" b="1" dirty="0">
                <a:solidFill>
                  <a:schemeClr val="bg1"/>
                </a:solidFill>
                <a:cs typeface="Arial"/>
              </a:rPr>
              <a:t>Évaluation du contexte</a:t>
            </a:r>
          </a:p>
        </p:txBody>
      </p:sp>
      <p:sp>
        <p:nvSpPr>
          <p:cNvPr id="5" name="Rectangle 3"/>
          <p:cNvSpPr>
            <a:spLocks noChangeArrowheads="1"/>
          </p:cNvSpPr>
          <p:nvPr>
            <p:custDataLst>
              <p:tags r:id="rId2"/>
            </p:custDataLst>
          </p:nvPr>
        </p:nvSpPr>
        <p:spPr bwMode="auto">
          <a:xfrm>
            <a:off x="659958" y="1152938"/>
            <a:ext cx="10988385" cy="4938551"/>
          </a:xfrm>
          <a:prstGeom prst="rect">
            <a:avLst/>
          </a:prstGeom>
          <a:noFill/>
          <a:ln w="9525">
            <a:noFill/>
            <a:miter lim="800000"/>
            <a:headEnd/>
            <a:tailEnd/>
          </a:ln>
          <a:effectLst/>
        </p:spPr>
        <p:txBody>
          <a:bodyPr lIns="91440" tIns="45720" rIns="91440" bIns="45720" rtlCol="0" anchor="t"/>
          <a:lstStyle/>
          <a:p>
            <a:pPr marL="342900" indent="-342900" rtl="0" eaLnBrk="0" hangingPunct="0">
              <a:spcAft>
                <a:spcPts val="600"/>
              </a:spcAft>
              <a:buClr>
                <a:srgbClr val="729E03"/>
              </a:buClr>
              <a:buFont typeface="Arial"/>
              <a:buChar char="•"/>
              <a:defRPr/>
            </a:pPr>
            <a:r>
              <a:rPr lang="fr" sz="2000" dirty="0">
                <a:solidFill>
                  <a:srgbClr val="10253F"/>
                </a:solidFill>
                <a:cs typeface="Arial"/>
              </a:rPr>
              <a:t>L’évaluation du contexte consiste à examiner l’environnement dans lequel se déroule l’événement.</a:t>
            </a:r>
            <a:endParaRPr lang="fr-FR" sz="2000" dirty="0">
              <a:cs typeface="Arial"/>
            </a:endParaRPr>
          </a:p>
          <a:p>
            <a:pPr marL="342900" indent="-342900" rtl="0" eaLnBrk="0" hangingPunct="0">
              <a:spcAft>
                <a:spcPts val="600"/>
              </a:spcAft>
              <a:buClr>
                <a:srgbClr val="729E03"/>
              </a:buClr>
              <a:buFont typeface="Arial"/>
              <a:buChar char="•"/>
              <a:defRPr/>
            </a:pPr>
            <a:r>
              <a:rPr lang="fr" sz="2000" dirty="0">
                <a:solidFill>
                  <a:srgbClr val="10253F"/>
                </a:solidFill>
                <a:cs typeface="Arial"/>
                <a:sym typeface="Wingdings" panose="05000000000000000000" pitchFamily="2" charset="2"/>
              </a:rPr>
              <a:t>Selon les vulnérabilités et les capacités, le contexte peut accroître ou diminuer le risque que représente un événement.</a:t>
            </a:r>
            <a:endParaRPr lang="en-GB" sz="2000" dirty="0">
              <a:solidFill>
                <a:srgbClr val="10253F"/>
              </a:solidFill>
              <a:cs typeface="Arial"/>
            </a:endParaRPr>
          </a:p>
          <a:p>
            <a:pPr marL="342900" indent="-342900" rtl="0" eaLnBrk="0" hangingPunct="0">
              <a:spcAft>
                <a:spcPts val="600"/>
              </a:spcAft>
              <a:buClr>
                <a:srgbClr val="729E03"/>
              </a:buClr>
              <a:buFont typeface="Arial"/>
              <a:buChar char="•"/>
              <a:defRPr/>
            </a:pPr>
            <a:r>
              <a:rPr lang="fr" sz="2000" dirty="0">
                <a:solidFill>
                  <a:srgbClr val="10253F"/>
                </a:solidFill>
                <a:cs typeface="Arial"/>
              </a:rPr>
              <a:t>L’évaluation du contexte peut porter sur les éléments suivants :</a:t>
            </a:r>
          </a:p>
          <a:p>
            <a:pPr marL="914400" lvl="1" indent="-457200" rtl="0" eaLnBrk="0" hangingPunct="0">
              <a:buClr>
                <a:srgbClr val="729E03"/>
              </a:buClr>
              <a:buFont typeface="Courier New" panose="02070309020205020404" pitchFamily="49" charset="0"/>
              <a:buChar char="o"/>
              <a:defRPr/>
            </a:pPr>
            <a:r>
              <a:rPr lang="fr" sz="2000" dirty="0">
                <a:solidFill>
                  <a:srgbClr val="10253F"/>
                </a:solidFill>
                <a:ea typeface="宋体"/>
                <a:cs typeface="Arial"/>
              </a:rPr>
              <a:t>Facteurs liés à la situation sociale, à l’état de santé, au comportement (communication sur les risques,…).</a:t>
            </a:r>
          </a:p>
          <a:p>
            <a:pPr marL="914400" lvl="1" indent="-457200" rtl="0" eaLnBrk="0" hangingPunct="0">
              <a:buClr>
                <a:srgbClr val="729E03"/>
              </a:buClr>
              <a:buFont typeface="Courier New" panose="02070309020205020404" pitchFamily="49" charset="0"/>
              <a:buChar char="o"/>
              <a:defRPr/>
            </a:pPr>
            <a:r>
              <a:rPr lang="fr" sz="2000" dirty="0">
                <a:solidFill>
                  <a:srgbClr val="10253F"/>
                </a:solidFill>
                <a:ea typeface="宋体"/>
                <a:cs typeface="Arial"/>
              </a:rPr>
              <a:t>Facteurs liés au système de santé (surveillance, diagnostic, traitement,…).</a:t>
            </a:r>
          </a:p>
          <a:p>
            <a:pPr marL="914400" lvl="1" indent="-457200" rtl="0" eaLnBrk="0" hangingPunct="0">
              <a:buClr>
                <a:srgbClr val="729E03"/>
              </a:buClr>
              <a:buFont typeface="Courier New" panose="02070309020205020404" pitchFamily="49" charset="0"/>
              <a:buChar char="o"/>
              <a:defRPr/>
            </a:pPr>
            <a:r>
              <a:rPr lang="fr" sz="2000" dirty="0">
                <a:solidFill>
                  <a:srgbClr val="10253F"/>
                </a:solidFill>
                <a:ea typeface="宋体"/>
                <a:cs typeface="Arial"/>
              </a:rPr>
              <a:t>Contexte (situation politique, conflits, économie, etc.).</a:t>
            </a:r>
          </a:p>
          <a:p>
            <a:pPr rtl="0">
              <a:spcAft>
                <a:spcPts val="600"/>
              </a:spcAft>
            </a:pPr>
            <a:endParaRPr lang="en-GB" sz="2400" dirty="0"/>
          </a:p>
        </p:txBody>
      </p:sp>
    </p:spTree>
    <p:extLst>
      <p:ext uri="{BB962C8B-B14F-4D97-AF65-F5344CB8AC3E}">
        <p14:creationId xmlns:p14="http://schemas.microsoft.com/office/powerpoint/2010/main" val="13756744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idx="4294967295"/>
            <p:custDataLst>
              <p:tags r:id="rId1"/>
            </p:custDataLst>
          </p:nvPr>
        </p:nvSpPr>
        <p:spPr>
          <a:xfrm>
            <a:off x="103367" y="104441"/>
            <a:ext cx="7688911" cy="646113"/>
          </a:xfrm>
        </p:spPr>
        <p:txBody>
          <a:bodyPr rtlCol="0">
            <a:normAutofit fontScale="90000"/>
          </a:bodyPr>
          <a:lstStyle/>
          <a:p>
            <a:pPr rtl="0"/>
            <a:r>
              <a:rPr lang="fr" sz="3200" b="1" dirty="0">
                <a:latin typeface="+mn-lt"/>
                <a:cs typeface="Arial"/>
              </a:rPr>
              <a:t>Informations liées au danger, à l’exposition et au contexte (capacité et contrôle)</a:t>
            </a:r>
            <a:endParaRPr lang="en-US" altLang="en-US" sz="3200" b="1" dirty="0">
              <a:latin typeface="+mn-lt"/>
              <a:cs typeface="Arial"/>
            </a:endParaRPr>
          </a:p>
        </p:txBody>
      </p:sp>
      <p:pic>
        <p:nvPicPr>
          <p:cNvPr id="20484" name="Picture 3"/>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774826" y="1341438"/>
            <a:ext cx="5616575" cy="396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6" name="Picture 4"/>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2422526" y="1617664"/>
            <a:ext cx="6049963" cy="411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7" name="Picture 5"/>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3216275" y="1916114"/>
            <a:ext cx="619125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8" name="Picture 6"/>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3862070" y="2420938"/>
            <a:ext cx="6121400"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9" name="Text Box 7"/>
          <p:cNvSpPr txBox="1">
            <a:spLocks noChangeArrowheads="1"/>
          </p:cNvSpPr>
          <p:nvPr>
            <p:custDataLst>
              <p:tags r:id="rId6"/>
            </p:custDataLst>
          </p:nvPr>
        </p:nvSpPr>
        <p:spPr bwMode="auto">
          <a:xfrm>
            <a:off x="4459288" y="2983359"/>
            <a:ext cx="4660900" cy="1384995"/>
          </a:xfrm>
          <a:prstGeom prst="rect">
            <a:avLst/>
          </a:prstGeom>
          <a:solidFill>
            <a:schemeClr val="bg1"/>
          </a:solidFill>
          <a:ln w="25400">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marL="355600" indent="-355600" eaLnBrk="0" hangingPunct="0">
              <a:spcBef>
                <a:spcPct val="20000"/>
              </a:spcBef>
              <a:buClr>
                <a:srgbClr val="0099CC"/>
              </a:buClr>
              <a:buChar char="•"/>
              <a:defRPr sz="2400">
                <a:solidFill>
                  <a:schemeClr val="tx1"/>
                </a:solidFill>
                <a:latin typeface="Calibri" pitchFamily="34" charset="0"/>
              </a:defRPr>
            </a:lvl1pPr>
            <a:lvl2pPr marL="901700" indent="-366713"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rtl="0" eaLnBrk="1" hangingPunct="1">
              <a:lnSpc>
                <a:spcPct val="150000"/>
              </a:lnSpc>
              <a:spcBef>
                <a:spcPct val="50000"/>
              </a:spcBef>
              <a:buClr>
                <a:srgbClr val="729E03"/>
              </a:buClr>
            </a:pPr>
            <a:r>
              <a:rPr lang="fr" dirty="0">
                <a:solidFill>
                  <a:srgbClr val="003366"/>
                </a:solidFill>
                <a:latin typeface="Myriad Pro" pitchFamily="34" charset="0"/>
              </a:rPr>
              <a:t>Structurer l’information</a:t>
            </a:r>
          </a:p>
          <a:p>
            <a:pPr rtl="0" eaLnBrk="1" hangingPunct="1">
              <a:lnSpc>
                <a:spcPct val="150000"/>
              </a:lnSpc>
              <a:spcBef>
                <a:spcPct val="50000"/>
              </a:spcBef>
              <a:buClr>
                <a:srgbClr val="729E03"/>
              </a:buClr>
            </a:pPr>
            <a:r>
              <a:rPr lang="fr" dirty="0">
                <a:solidFill>
                  <a:srgbClr val="003366"/>
                </a:solidFill>
                <a:latin typeface="Myriad Pro" pitchFamily="34" charset="0"/>
              </a:rPr>
              <a:t>Indiquer la source</a:t>
            </a:r>
            <a:endParaRPr lang="en-US" altLang="en-US" dirty="0">
              <a:solidFill>
                <a:srgbClr val="003366"/>
              </a:solidFill>
              <a:latin typeface="Myriad Pro" pitchFamily="34" charset="0"/>
            </a:endParaRPr>
          </a:p>
        </p:txBody>
      </p:sp>
    </p:spTree>
    <p:extLst>
      <p:ext uri="{BB962C8B-B14F-4D97-AF65-F5344CB8AC3E}">
        <p14:creationId xmlns:p14="http://schemas.microsoft.com/office/powerpoint/2010/main" val="118348421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blinds(horizontal)">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7"/>
                                        </p:tgtEl>
                                        <p:attrNameLst>
                                          <p:attrName>style.visibility</p:attrName>
                                        </p:attrNameLst>
                                      </p:cBhvr>
                                      <p:to>
                                        <p:strVal val="visible"/>
                                      </p:to>
                                    </p:set>
                                    <p:animEffect transition="in" filter="blinds(horizontal)">
                                      <p:cBhvr>
                                        <p:cTn id="12" dur="500"/>
                                        <p:tgtEl>
                                          <p:spTgt spid="542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278"/>
                                        </p:tgtEl>
                                        <p:attrNameLst>
                                          <p:attrName>style.visibility</p:attrName>
                                        </p:attrNameLst>
                                      </p:cBhvr>
                                      <p:to>
                                        <p:strVal val="visible"/>
                                      </p:to>
                                    </p:set>
                                    <p:animEffect transition="in" filter="blinds(horizontal)">
                                      <p:cBhvr>
                                        <p:cTn id="17" dur="500"/>
                                        <p:tgtEl>
                                          <p:spTgt spid="542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4279"/>
                                        </p:tgtEl>
                                        <p:attrNameLst>
                                          <p:attrName>style.visibility</p:attrName>
                                        </p:attrNameLst>
                                      </p:cBhvr>
                                      <p:to>
                                        <p:strVal val="visible"/>
                                      </p:to>
                                    </p:set>
                                    <p:animEffect transition="in" filter="blinds(horizontal)">
                                      <p:cBhvr>
                                        <p:cTn id="22" dur="500"/>
                                        <p:tgtEl>
                                          <p:spTgt spid="54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1026"/>
          <p:cNvSpPr>
            <a:spLocks noChangeArrowheads="1"/>
          </p:cNvSpPr>
          <p:nvPr>
            <p:custDataLst>
              <p:tags r:id="rId1"/>
            </p:custDataLst>
          </p:nvPr>
        </p:nvSpPr>
        <p:spPr bwMode="auto">
          <a:xfrm>
            <a:off x="0" y="-249984"/>
            <a:ext cx="7772400" cy="1143000"/>
          </a:xfrm>
          <a:prstGeom prst="rect">
            <a:avLst/>
          </a:prstGeom>
          <a:noFill/>
          <a:ln w="9525">
            <a:noFill/>
            <a:miter lim="800000"/>
            <a:headEnd/>
            <a:tailEnd/>
          </a:ln>
          <a:effectLst/>
        </p:spPr>
        <p:txBody>
          <a:bodyPr lIns="91440" tIns="45720" rIns="91440" bIns="45720" rtlCol="0" anchor="ctr"/>
          <a:lstStyle/>
          <a:p>
            <a:pPr rtl="0"/>
            <a:r>
              <a:rPr lang="fr" sz="3200" b="1" dirty="0">
                <a:solidFill>
                  <a:schemeClr val="bg1"/>
                </a:solidFill>
                <a:ea typeface="+mj-ea"/>
                <a:cs typeface="Arial"/>
              </a:rPr>
              <a:t>Caractérisation des risques</a:t>
            </a:r>
          </a:p>
        </p:txBody>
      </p:sp>
      <p:sp>
        <p:nvSpPr>
          <p:cNvPr id="5" name="Rectangle 3"/>
          <p:cNvSpPr>
            <a:spLocks noChangeArrowheads="1"/>
          </p:cNvSpPr>
          <p:nvPr>
            <p:custDataLst>
              <p:tags r:id="rId2"/>
            </p:custDataLst>
          </p:nvPr>
        </p:nvSpPr>
        <p:spPr bwMode="auto">
          <a:xfrm>
            <a:off x="400050" y="1601416"/>
            <a:ext cx="5136046" cy="4393867"/>
          </a:xfrm>
          <a:prstGeom prst="rect">
            <a:avLst/>
          </a:prstGeom>
          <a:noFill/>
          <a:ln w="9525">
            <a:noFill/>
            <a:miter lim="800000"/>
            <a:headEnd/>
            <a:tailEnd/>
          </a:ln>
          <a:effectLst/>
        </p:spPr>
        <p:txBody>
          <a:bodyPr lIns="91440" tIns="45720" rIns="91440" bIns="45720" rtlCol="0" anchor="t"/>
          <a:lstStyle/>
          <a:p>
            <a:pPr marL="254000" indent="-254000" eaLnBrk="0" hangingPunct="0">
              <a:spcBef>
                <a:spcPts val="600"/>
              </a:spcBef>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Un niveau de risque doit être attribué en fonction de l’évaluation du danger, de l’exposition et du contexte. </a:t>
            </a:r>
          </a:p>
          <a:p>
            <a:pPr marL="254000" indent="-254000" eaLnBrk="0" hangingPunct="0">
              <a:spcBef>
                <a:spcPts val="600"/>
              </a:spcBef>
              <a:buClr>
                <a:schemeClr val="accent3"/>
              </a:buClr>
              <a:buSzPct val="100000"/>
              <a:buFont typeface="Arial"/>
              <a:buChar char="•"/>
              <a:defRPr sz="2400">
                <a:latin typeface="+mj-lt"/>
                <a:ea typeface="+mj-ea"/>
                <a:cs typeface="+mj-cs"/>
                <a:sym typeface="Source Sans Pro Regular"/>
              </a:defRPr>
            </a:pPr>
            <a:endParaRPr lang="fr-CH" sz="2400" dirty="0">
              <a:solidFill>
                <a:srgbClr val="000000"/>
              </a:solidFill>
              <a:ea typeface="+mj-ea"/>
              <a:cs typeface="+mj-cs"/>
              <a:sym typeface="Calibri"/>
            </a:endParaRPr>
          </a:p>
          <a:p>
            <a:pPr marL="254000" indent="-254000" eaLnBrk="0" hangingPunct="0">
              <a:spcBef>
                <a:spcPts val="600"/>
              </a:spcBef>
              <a:buClr>
                <a:schemeClr val="accent3"/>
              </a:buClr>
              <a:buSzPct val="100000"/>
              <a:buFont typeface="Arial"/>
              <a:buChar char="•"/>
              <a:defRPr sz="2400">
                <a:latin typeface="+mj-lt"/>
                <a:ea typeface="+mj-ea"/>
                <a:cs typeface="+mj-cs"/>
                <a:sym typeface="Source Sans Pro Regular"/>
              </a:defRPr>
            </a:pPr>
            <a:r>
              <a:rPr lang="fr" sz="2400" dirty="0">
                <a:solidFill>
                  <a:srgbClr val="000000"/>
                </a:solidFill>
                <a:ea typeface="+mj-ea"/>
                <a:cs typeface="+mj-cs"/>
                <a:sym typeface="Calibri"/>
              </a:rPr>
              <a:t>Une matrice des risques permet de combiner l’estimation des éléments suivants :</a:t>
            </a:r>
          </a:p>
          <a:p>
            <a:pPr marL="800100" lvl="2" indent="-342900" eaLnBrk="0" hangingPunct="0">
              <a:spcBef>
                <a:spcPts val="600"/>
              </a:spcBef>
              <a:buClr>
                <a:schemeClr val="accent3"/>
              </a:buClr>
              <a:buSzPct val="100000"/>
              <a:buFont typeface="Courier New"/>
              <a:buChar char="o"/>
              <a:defRPr sz="2400">
                <a:latin typeface="+mj-lt"/>
                <a:ea typeface="+mj-ea"/>
                <a:cs typeface="+mj-cs"/>
                <a:sym typeface="Source Sans Pro Regular"/>
              </a:defRPr>
            </a:pPr>
            <a:r>
              <a:rPr lang="fr" sz="2400" dirty="0">
                <a:solidFill>
                  <a:srgbClr val="10253F"/>
                </a:solidFill>
                <a:cs typeface="Arial"/>
              </a:rPr>
              <a:t>P</a:t>
            </a:r>
            <a:r>
              <a:rPr lang="fr" sz="2400" dirty="0">
                <a:solidFill>
                  <a:srgbClr val="000000"/>
                </a:solidFill>
                <a:ea typeface="+mj-ea"/>
                <a:cs typeface="+mj-cs"/>
                <a:sym typeface="Calibri"/>
              </a:rPr>
              <a:t>robabilité</a:t>
            </a:r>
            <a:endParaRPr lang="fr-CH" sz="2400" dirty="0">
              <a:solidFill>
                <a:srgbClr val="000000"/>
              </a:solidFill>
              <a:ea typeface="+mj-ea"/>
              <a:cs typeface="+mj-cs"/>
              <a:sym typeface="Calibri"/>
            </a:endParaRPr>
          </a:p>
          <a:p>
            <a:pPr marL="800100" lvl="2" indent="-342900" eaLnBrk="0" hangingPunct="0">
              <a:spcBef>
                <a:spcPts val="600"/>
              </a:spcBef>
              <a:buClr>
                <a:schemeClr val="accent3"/>
              </a:buClr>
              <a:buSzPct val="100000"/>
              <a:buFont typeface="Courier New"/>
              <a:buChar char="o"/>
              <a:defRPr sz="2400">
                <a:latin typeface="+mj-lt"/>
                <a:ea typeface="+mj-ea"/>
                <a:cs typeface="+mj-cs"/>
                <a:sym typeface="Source Sans Pro Regular"/>
              </a:defRPr>
            </a:pPr>
            <a:r>
              <a:rPr lang="fr" sz="2400" dirty="0">
                <a:solidFill>
                  <a:srgbClr val="000000"/>
                </a:solidFill>
                <a:ea typeface="+mj-ea"/>
                <a:cs typeface="+mj-cs"/>
                <a:sym typeface="Calibri"/>
              </a:rPr>
              <a:t>Conséquences</a:t>
            </a:r>
            <a:endParaRPr lang="fr-CH" sz="2400" dirty="0">
              <a:solidFill>
                <a:srgbClr val="000000"/>
              </a:solidFill>
              <a:ea typeface="+mj-ea"/>
              <a:cs typeface="+mj-cs"/>
              <a:sym typeface="Calibri"/>
            </a:endParaRPr>
          </a:p>
          <a:p>
            <a:pPr rtl="0"/>
            <a:endParaRPr lang="en-GB" sz="2400" dirty="0"/>
          </a:p>
        </p:txBody>
      </p:sp>
      <p:pic>
        <p:nvPicPr>
          <p:cNvPr id="4" name="Picture 3">
            <a:extLst>
              <a:ext uri="{FF2B5EF4-FFF2-40B4-BE49-F238E27FC236}">
                <a16:creationId xmlns:a16="http://schemas.microsoft.com/office/drawing/2014/main" id="{30811965-B513-4C30-A07C-10583A240945}"/>
              </a:ext>
            </a:extLst>
          </p:cNvPr>
          <p:cNvPicPr>
            <a:picLocks noChangeAspect="1"/>
          </p:cNvPicPr>
          <p:nvPr/>
        </p:nvPicPr>
        <p:blipFill rotWithShape="1">
          <a:blip r:embed="rId5"/>
          <a:srcRect l="45716" t="43188" r="31348" b="40145"/>
          <a:stretch/>
        </p:blipFill>
        <p:spPr>
          <a:xfrm>
            <a:off x="5831247" y="2594111"/>
            <a:ext cx="5847231" cy="2832653"/>
          </a:xfrm>
          <a:prstGeom prst="rect">
            <a:avLst/>
          </a:prstGeom>
        </p:spPr>
      </p:pic>
    </p:spTree>
    <p:extLst>
      <p:ext uri="{BB962C8B-B14F-4D97-AF65-F5344CB8AC3E}">
        <p14:creationId xmlns:p14="http://schemas.microsoft.com/office/powerpoint/2010/main" val="210880281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9" name="Rectangle 2"/>
          <p:cNvSpPr>
            <a:spLocks noGrp="1" noChangeArrowheads="1"/>
          </p:cNvSpPr>
          <p:nvPr>
            <p:ph type="title" idx="4294967295"/>
            <p:custDataLst>
              <p:tags r:id="rId1"/>
            </p:custDataLst>
          </p:nvPr>
        </p:nvSpPr>
        <p:spPr>
          <a:xfrm>
            <a:off x="0" y="-20638"/>
            <a:ext cx="7113588" cy="646113"/>
          </a:xfrm>
        </p:spPr>
        <p:txBody>
          <a:bodyPr rtlCol="0">
            <a:normAutofit/>
          </a:bodyPr>
          <a:lstStyle/>
          <a:p>
            <a:pPr rtl="0"/>
            <a:r>
              <a:rPr lang="fr" sz="3200" b="1" dirty="0">
                <a:solidFill>
                  <a:schemeClr val="bg1"/>
                </a:solidFill>
                <a:latin typeface="+mn-lt"/>
                <a:cs typeface="Arial"/>
              </a:rPr>
              <a:t>Risque = probabilité X conséquences</a:t>
            </a:r>
            <a:endParaRPr lang="en-US" altLang="en-US" sz="3200" b="1" dirty="0">
              <a:solidFill>
                <a:schemeClr val="bg1"/>
              </a:solidFill>
              <a:latin typeface="+mn-lt"/>
              <a:cs typeface="Arial"/>
            </a:endParaRPr>
          </a:p>
        </p:txBody>
      </p:sp>
      <p:grpSp>
        <p:nvGrpSpPr>
          <p:cNvPr id="2" name="Group 1"/>
          <p:cNvGrpSpPr/>
          <p:nvPr>
            <p:custDataLst>
              <p:tags r:id="rId2"/>
            </p:custDataLst>
          </p:nvPr>
        </p:nvGrpSpPr>
        <p:grpSpPr>
          <a:xfrm>
            <a:off x="2041793" y="1345322"/>
            <a:ext cx="8108414" cy="4497866"/>
            <a:chOff x="495758" y="1090708"/>
            <a:chExt cx="8648242" cy="5291042"/>
          </a:xfrm>
        </p:grpSpPr>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758" y="1090708"/>
              <a:ext cx="8648241" cy="5291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762" y="3657600"/>
              <a:ext cx="8645238"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85722098"/>
      </p:ext>
    </p:extLst>
  </p:cSld>
  <p:clrMapOvr>
    <a:overrideClrMapping bg1="lt1" tx1="dk1" bg2="lt2" tx2="dk2" accent1="accent1" accent2="accent2" accent3="accent3" accent4="accent4" accent5="accent5" accent6="accent6" hlink="hlink" folHlink="folHlink"/>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Google Shape;308;p8"/>
          <p:cNvSpPr txBox="1">
            <a:spLocks noGrp="1"/>
          </p:cNvSpPr>
          <p:nvPr>
            <p:ph type="body" idx="1"/>
          </p:nvPr>
        </p:nvSpPr>
        <p:spPr>
          <a:xfrm>
            <a:off x="4572000" y="1870606"/>
            <a:ext cx="6750658" cy="3234132"/>
          </a:xfrm>
          <a:prstGeom prst="rect">
            <a:avLst/>
          </a:prstGeom>
        </p:spPr>
        <p:txBody>
          <a:bodyPr lIns="0" tIns="0" rIns="0" bIns="0" anchor="t">
            <a:normAutofit lnSpcReduction="10000"/>
          </a:bodyPr>
          <a:lstStyle/>
          <a:p>
            <a:pPr algn="just">
              <a:defRPr>
                <a:solidFill>
                  <a:srgbClr val="FF0000"/>
                </a:solidFill>
              </a:defRPr>
            </a:pPr>
            <a:endParaRPr sz="2000" dirty="0"/>
          </a:p>
          <a:p>
            <a:pPr algn="just">
              <a:defRPr>
                <a:solidFill>
                  <a:srgbClr val="FF0000"/>
                </a:solidFill>
              </a:defRPr>
            </a:pPr>
            <a:r>
              <a:rPr lang="fr" sz="2000" dirty="0">
                <a:solidFill>
                  <a:srgbClr val="FF0000"/>
                </a:solidFill>
              </a:rPr>
              <a:t>Veillez à prendre connaissance du contenu de cette présentation afin de décider si vous devez ou non l’utiliser dans son intégralité, selon votre contexte, les besoins d’apprentissage ciblés dans ce domaine spécifique, et le temps alloué à la présentation. </a:t>
            </a:r>
          </a:p>
          <a:p>
            <a:pPr algn="just">
              <a:defRPr>
                <a:solidFill>
                  <a:srgbClr val="FF0000"/>
                </a:solidFill>
              </a:defRPr>
            </a:pPr>
            <a:endParaRPr lang="en-US" sz="2000" dirty="0">
              <a:solidFill>
                <a:srgbClr val="FF0000"/>
              </a:solidFill>
            </a:endParaRPr>
          </a:p>
          <a:p>
            <a:pPr algn="just">
              <a:defRPr>
                <a:solidFill>
                  <a:srgbClr val="FF0000"/>
                </a:solidFill>
              </a:defRPr>
            </a:pPr>
            <a:r>
              <a:rPr lang="fr" sz="2000" dirty="0">
                <a:solidFill>
                  <a:srgbClr val="FF0000"/>
                </a:solidFill>
              </a:rPr>
              <a:t>Cette présentation peut inclure des diapositives supplémentaires contenant des remarques à l’intention des facilitateurs : vous pourrez compléter et/ou personnaliser le contenu de ces diapositives en utilisant des informations adaptées à votre pays.</a:t>
            </a:r>
          </a:p>
        </p:txBody>
      </p:sp>
      <p:sp>
        <p:nvSpPr>
          <p:cNvPr id="361" name="Text Placeholder 2"/>
          <p:cNvSpPr txBox="1"/>
          <p:nvPr/>
        </p:nvSpPr>
        <p:spPr>
          <a:xfrm>
            <a:off x="434654" y="532660"/>
            <a:ext cx="2746355" cy="12428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defTabSz="289320">
              <a:lnSpc>
                <a:spcPct val="90000"/>
              </a:lnSpc>
              <a:spcBef>
                <a:spcPts val="300"/>
              </a:spcBef>
              <a:defRPr sz="3200">
                <a:solidFill>
                  <a:srgbClr val="FFFFFF"/>
                </a:solidFill>
                <a:latin typeface="Source Sans Pro Bold"/>
                <a:ea typeface="Source Sans Pro Bold"/>
                <a:cs typeface="Source Sans Pro Bold"/>
                <a:sym typeface="Source Sans Pro Bold"/>
              </a:defRPr>
            </a:lvl1pPr>
          </a:lstStyle>
          <a:p>
            <a:pPr hangingPunct="0"/>
            <a:r>
              <a:rPr b="1" kern="0" dirty="0"/>
              <a:t>Note </a:t>
            </a:r>
            <a:r>
              <a:rPr lang="fr-FR" b="1" kern="0" dirty="0"/>
              <a:t>aux facilitateurs</a:t>
            </a:r>
            <a:endParaRPr b="1" kern="0" dirty="0"/>
          </a:p>
        </p:txBody>
      </p:sp>
    </p:spTree>
    <p:extLst>
      <p:ext uri="{BB962C8B-B14F-4D97-AF65-F5344CB8AC3E}">
        <p14:creationId xmlns:p14="http://schemas.microsoft.com/office/powerpoint/2010/main" val="2738509084"/>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8" name="Rectangle 2"/>
          <p:cNvSpPr txBox="1">
            <a:spLocks noChangeArrowheads="1"/>
          </p:cNvSpPr>
          <p:nvPr>
            <p:custDataLst>
              <p:tags r:id="rId1"/>
            </p:custDataLst>
          </p:nvPr>
        </p:nvSpPr>
        <p:spPr bwMode="auto">
          <a:xfrm>
            <a:off x="119922" y="-70551"/>
            <a:ext cx="8484433" cy="727492"/>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rtlCol="0" anchor="ctr"/>
          <a:lstStyle>
            <a:lvl1pPr defTabSz="979488" eaLnBrk="0" hangingPunct="0">
              <a:spcBef>
                <a:spcPct val="20000"/>
              </a:spcBef>
              <a:buClr>
                <a:srgbClr val="0099CC"/>
              </a:buClr>
              <a:buChar char="•"/>
              <a:defRPr sz="2400">
                <a:solidFill>
                  <a:schemeClr val="tx1"/>
                </a:solidFill>
                <a:latin typeface="Calibri" pitchFamily="34" charset="0"/>
              </a:defRPr>
            </a:lvl1pPr>
            <a:lvl2pPr marL="742950" indent="-285750" defTabSz="979488" eaLnBrk="0" hangingPunct="0">
              <a:spcBef>
                <a:spcPct val="20000"/>
              </a:spcBef>
              <a:buClr>
                <a:srgbClr val="0099CC"/>
              </a:buClr>
              <a:buChar char="•"/>
              <a:defRPr sz="2000">
                <a:solidFill>
                  <a:schemeClr val="tx1"/>
                </a:solidFill>
                <a:latin typeface="Calibri" pitchFamily="34" charset="0"/>
              </a:defRPr>
            </a:lvl2pPr>
            <a:lvl3pPr marL="1143000" indent="-228600" defTabSz="979488" eaLnBrk="0" hangingPunct="0">
              <a:spcBef>
                <a:spcPct val="20000"/>
              </a:spcBef>
              <a:buChar char="•"/>
              <a:defRPr sz="2400">
                <a:solidFill>
                  <a:schemeClr val="tx1"/>
                </a:solidFill>
                <a:latin typeface="Calibri" pitchFamily="34" charset="0"/>
              </a:defRPr>
            </a:lvl3pPr>
            <a:lvl4pPr marL="1600200" indent="-228600" defTabSz="979488" eaLnBrk="0" hangingPunct="0">
              <a:spcBef>
                <a:spcPct val="20000"/>
              </a:spcBef>
              <a:buChar char="–"/>
              <a:defRPr sz="1600">
                <a:solidFill>
                  <a:schemeClr val="tx1"/>
                </a:solidFill>
                <a:latin typeface="Arial" charset="0"/>
              </a:defRPr>
            </a:lvl4pPr>
            <a:lvl5pPr marL="2057400" indent="-228600" defTabSz="979488" eaLnBrk="0" hangingPunct="0">
              <a:spcBef>
                <a:spcPct val="20000"/>
              </a:spcBef>
              <a:buChar char="»"/>
              <a:defRPr sz="2000">
                <a:solidFill>
                  <a:schemeClr val="tx1"/>
                </a:solidFill>
                <a:latin typeface="Arial" charset="0"/>
              </a:defRPr>
            </a:lvl5pPr>
            <a:lvl6pPr marL="2514600" indent="-228600" defTabSz="979488" eaLnBrk="0" fontAlgn="base" hangingPunct="0">
              <a:spcBef>
                <a:spcPct val="20000"/>
              </a:spcBef>
              <a:spcAft>
                <a:spcPct val="0"/>
              </a:spcAft>
              <a:buChar char="»"/>
              <a:defRPr sz="2000">
                <a:solidFill>
                  <a:schemeClr val="tx1"/>
                </a:solidFill>
                <a:latin typeface="Arial" charset="0"/>
              </a:defRPr>
            </a:lvl6pPr>
            <a:lvl7pPr marL="2971800" indent="-228600" defTabSz="979488" eaLnBrk="0" fontAlgn="base" hangingPunct="0">
              <a:spcBef>
                <a:spcPct val="20000"/>
              </a:spcBef>
              <a:spcAft>
                <a:spcPct val="0"/>
              </a:spcAft>
              <a:buChar char="»"/>
              <a:defRPr sz="2000">
                <a:solidFill>
                  <a:schemeClr val="tx1"/>
                </a:solidFill>
                <a:latin typeface="Arial" charset="0"/>
              </a:defRPr>
            </a:lvl7pPr>
            <a:lvl8pPr marL="3429000" indent="-228600" defTabSz="979488" eaLnBrk="0" fontAlgn="base" hangingPunct="0">
              <a:spcBef>
                <a:spcPct val="20000"/>
              </a:spcBef>
              <a:spcAft>
                <a:spcPct val="0"/>
              </a:spcAft>
              <a:buChar char="»"/>
              <a:defRPr sz="2000">
                <a:solidFill>
                  <a:schemeClr val="tx1"/>
                </a:solidFill>
                <a:latin typeface="Arial" charset="0"/>
              </a:defRPr>
            </a:lvl8pPr>
            <a:lvl9pPr marL="3886200" indent="-228600" defTabSz="979488" eaLnBrk="0" fontAlgn="base" hangingPunct="0">
              <a:spcBef>
                <a:spcPct val="20000"/>
              </a:spcBef>
              <a:spcAft>
                <a:spcPct val="0"/>
              </a:spcAft>
              <a:buChar char="»"/>
              <a:defRPr sz="2000">
                <a:solidFill>
                  <a:schemeClr val="tx1"/>
                </a:solidFill>
                <a:latin typeface="Arial" charset="0"/>
              </a:defRPr>
            </a:lvl9pPr>
          </a:lstStyle>
          <a:p>
            <a:pPr rtl="0" fontAlgn="base">
              <a:spcBef>
                <a:spcPct val="0"/>
              </a:spcBef>
              <a:spcAft>
                <a:spcPct val="0"/>
              </a:spcAft>
              <a:buClrTx/>
              <a:buFontTx/>
              <a:buNone/>
            </a:pPr>
            <a:r>
              <a:rPr lang="fr" sz="3200" b="1" dirty="0">
                <a:solidFill>
                  <a:schemeClr val="bg1"/>
                </a:solidFill>
                <a:latin typeface="+mn-lt"/>
                <a:ea typeface="+mj-ea"/>
                <a:cs typeface="Arial"/>
              </a:rPr>
              <a:t>Intervention et suivi</a:t>
            </a:r>
            <a:endParaRPr lang="en-US" altLang="en-GB" sz="3200" b="1" dirty="0">
              <a:solidFill>
                <a:schemeClr val="bg1"/>
              </a:solidFill>
              <a:latin typeface="+mn-lt"/>
              <a:ea typeface="+mj-ea"/>
              <a:cs typeface="Arial"/>
            </a:endParaRPr>
          </a:p>
        </p:txBody>
      </p:sp>
      <p:graphicFrame>
        <p:nvGraphicFramePr>
          <p:cNvPr id="179251" name="Group 51"/>
          <p:cNvGraphicFramePr>
            <a:graphicFrameLocks noGrp="1"/>
          </p:cNvGraphicFramePr>
          <p:nvPr>
            <p:custDataLst>
              <p:tags r:id="rId2"/>
            </p:custDataLst>
          </p:nvPr>
        </p:nvGraphicFramePr>
        <p:xfrm>
          <a:off x="1953660" y="1341153"/>
          <a:ext cx="8517491" cy="4510237"/>
        </p:xfrm>
        <a:graphic>
          <a:graphicData uri="http://schemas.openxmlformats.org/drawingml/2006/table">
            <a:tbl>
              <a:tblPr/>
              <a:tblGrid>
                <a:gridCol w="1645601">
                  <a:extLst>
                    <a:ext uri="{9D8B030D-6E8A-4147-A177-3AD203B41FA5}">
                      <a16:colId xmlns:a16="http://schemas.microsoft.com/office/drawing/2014/main" val="20000"/>
                    </a:ext>
                  </a:extLst>
                </a:gridCol>
                <a:gridCol w="1549620">
                  <a:extLst>
                    <a:ext uri="{9D8B030D-6E8A-4147-A177-3AD203B41FA5}">
                      <a16:colId xmlns:a16="http://schemas.microsoft.com/office/drawing/2014/main" val="20001"/>
                    </a:ext>
                  </a:extLst>
                </a:gridCol>
                <a:gridCol w="1137833">
                  <a:extLst>
                    <a:ext uri="{9D8B030D-6E8A-4147-A177-3AD203B41FA5}">
                      <a16:colId xmlns:a16="http://schemas.microsoft.com/office/drawing/2014/main" val="20002"/>
                    </a:ext>
                  </a:extLst>
                </a:gridCol>
                <a:gridCol w="1351466">
                  <a:extLst>
                    <a:ext uri="{9D8B030D-6E8A-4147-A177-3AD203B41FA5}">
                      <a16:colId xmlns:a16="http://schemas.microsoft.com/office/drawing/2014/main" val="20003"/>
                    </a:ext>
                  </a:extLst>
                </a:gridCol>
                <a:gridCol w="1232265">
                  <a:extLst>
                    <a:ext uri="{9D8B030D-6E8A-4147-A177-3AD203B41FA5}">
                      <a16:colId xmlns:a16="http://schemas.microsoft.com/office/drawing/2014/main" val="20004"/>
                    </a:ext>
                  </a:extLst>
                </a:gridCol>
                <a:gridCol w="1600706">
                  <a:extLst>
                    <a:ext uri="{9D8B030D-6E8A-4147-A177-3AD203B41FA5}">
                      <a16:colId xmlns:a16="http://schemas.microsoft.com/office/drawing/2014/main" val="20005"/>
                    </a:ext>
                  </a:extLst>
                </a:gridCol>
              </a:tblGrid>
              <a:tr h="579681">
                <a:tc rowSpan="2">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2000" b="0" i="0" u="none" strike="noStrike" cap="none" normalizeH="0">
                          <a:ln>
                            <a:noFill/>
                          </a:ln>
                          <a:solidFill>
                            <a:schemeClr val="tx1"/>
                          </a:solidFill>
                          <a:effectLst/>
                          <a:latin typeface="Calibri" pitchFamily="34" charset="0"/>
                          <a:ea typeface="SimSun" pitchFamily="2" charset="-122"/>
                          <a:cs typeface="Arial" charset="0"/>
                        </a:rPr>
                        <a:t>Probabilité</a:t>
                      </a:r>
                      <a:endParaRPr kumimoji="0" lang="en-US" altLang="zh-CN" sz="2000" b="0" i="0" u="none" strike="noStrike" cap="none" normalizeH="0" baseline="0">
                        <a:ln>
                          <a:noFill/>
                        </a:ln>
                        <a:solidFill>
                          <a:schemeClr val="tx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2200" b="0" i="0" u="none" strike="noStrike" cap="none" normalizeH="0">
                          <a:ln>
                            <a:noFill/>
                          </a:ln>
                          <a:solidFill>
                            <a:schemeClr val="tx1"/>
                          </a:solidFill>
                          <a:effectLst/>
                          <a:latin typeface="Calibri" pitchFamily="34" charset="0"/>
                          <a:ea typeface="SimSun" pitchFamily="2" charset="-122"/>
                          <a:cs typeface="Arial" charset="0"/>
                        </a:rPr>
                        <a:t>Conséquences</a:t>
                      </a:r>
                      <a:endParaRPr kumimoji="0" lang="en-US" altLang="zh-CN" sz="2200" b="0" i="0" u="none" strike="noStrike" cap="none" normalizeH="0" baseline="0">
                        <a:ln>
                          <a:noFill/>
                        </a:ln>
                        <a:solidFill>
                          <a:schemeClr val="tx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hMerge="1">
                  <a:txBody>
                    <a:bodyPr/>
                    <a:lstStyle/>
                    <a:p>
                      <a:pPr rtl="0"/>
                      <a:endParaRPr lang="en-US"/>
                    </a:p>
                  </a:txBody>
                  <a:tcPr/>
                </a:tc>
                <a:tc hMerge="1">
                  <a:txBody>
                    <a:bodyPr/>
                    <a:lstStyle/>
                    <a:p>
                      <a:pPr rtl="0"/>
                      <a:endParaRPr lang="en-US"/>
                    </a:p>
                  </a:txBody>
                  <a:tcPr/>
                </a:tc>
                <a:tc hMerge="1">
                  <a:txBody>
                    <a:bodyPr/>
                    <a:lstStyle/>
                    <a:p>
                      <a:pPr rtl="0"/>
                      <a:endParaRPr lang="en-US"/>
                    </a:p>
                  </a:txBody>
                  <a:tcPr/>
                </a:tc>
                <a:tc hMerge="1">
                  <a:txBody>
                    <a:bodyPr/>
                    <a:lstStyle/>
                    <a:p>
                      <a:pPr rtl="0"/>
                      <a:endParaRPr lang="en-US"/>
                    </a:p>
                  </a:txBody>
                  <a:tcPr/>
                </a:tc>
                <a:extLst>
                  <a:ext uri="{0D108BD9-81ED-4DB2-BD59-A6C34878D82A}">
                    <a16:rowId xmlns:a16="http://schemas.microsoft.com/office/drawing/2014/main" val="10000"/>
                  </a:ext>
                </a:extLst>
              </a:tr>
              <a:tr h="744023">
                <a:tc vMerge="1">
                  <a:txBody>
                    <a:bodyPr/>
                    <a:lstStyle/>
                    <a:p>
                      <a:pPr rtl="0"/>
                      <a:endParaRPr lang="en-US"/>
                    </a:p>
                  </a:txBody>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Minimes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Faibles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Modérées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Majeures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Graves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extLst>
                  <a:ext uri="{0D108BD9-81ED-4DB2-BD59-A6C34878D82A}">
                    <a16:rowId xmlns:a16="http://schemas.microsoft.com/office/drawing/2014/main" val="10001"/>
                  </a:ext>
                </a:extLst>
              </a:tr>
              <a:tr h="74701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Quasiment certaines</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rowSpan="5" gridSpan="5">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AU" altLang="zh-CN" sz="1700" b="0" i="0" u="none" strike="noStrike" cap="none" normalizeH="0" baseline="0">
                        <a:ln>
                          <a:noFill/>
                        </a:ln>
                        <a:solidFill>
                          <a:schemeClr val="bg1"/>
                        </a:solidFill>
                        <a:effectLst/>
                        <a:latin typeface="Arial" charset="0"/>
                        <a:ea typeface="SimSun" pitchFamily="2" charset="-122"/>
                        <a:cs typeface="Arial" charset="0"/>
                      </a:endParaRPr>
                    </a:p>
                  </a:txBody>
                  <a:tcPr anchor="ctr" horzOverflow="overflow">
                    <a:lnL>
                      <a:noFill/>
                    </a:lnL>
                    <a:lnR>
                      <a:noFill/>
                    </a:lnR>
                    <a:lnT>
                      <a:noFill/>
                    </a:lnT>
                    <a:lnB>
                      <a:noFill/>
                    </a:lnB>
                    <a:lnTlToBr>
                      <a:noFill/>
                    </a:lnTlToBr>
                    <a:lnBlToTr>
                      <a:noFill/>
                    </a:lnBlToTr>
                    <a:gradFill rotWithShape="0">
                      <a:gsLst>
                        <a:gs pos="0">
                          <a:srgbClr val="00FF00"/>
                        </a:gs>
                        <a:gs pos="100000">
                          <a:srgbClr val="CC0000"/>
                        </a:gs>
                      </a:gsLst>
                      <a:lin ang="18900000" scaled="1"/>
                    </a:gradFill>
                  </a:tcPr>
                </a:tc>
                <a:tc rowSpan="5" hMerge="1">
                  <a:txBody>
                    <a:bodyPr/>
                    <a:lstStyle/>
                    <a:p>
                      <a:pPr rtl="0"/>
                      <a:endParaRPr lang="en-US"/>
                    </a:p>
                  </a:txBody>
                  <a:tcPr/>
                </a:tc>
                <a:tc rowSpan="5" hMerge="1">
                  <a:txBody>
                    <a:bodyPr/>
                    <a:lstStyle/>
                    <a:p>
                      <a:pPr rtl="0"/>
                      <a:endParaRPr lang="en-US"/>
                    </a:p>
                  </a:txBody>
                  <a:tcPr/>
                </a:tc>
                <a:tc rowSpan="5" hMerge="1">
                  <a:txBody>
                    <a:bodyPr/>
                    <a:lstStyle/>
                    <a:p>
                      <a:pPr rtl="0"/>
                      <a:endParaRPr lang="en-US"/>
                    </a:p>
                  </a:txBody>
                  <a:tcPr/>
                </a:tc>
                <a:tc rowSpan="5" hMerge="1">
                  <a:txBody>
                    <a:bodyPr/>
                    <a:lstStyle/>
                    <a:p>
                      <a:pPr rtl="0"/>
                      <a:endParaRPr lang="en-US"/>
                    </a:p>
                  </a:txBody>
                  <a:tcPr/>
                </a:tc>
                <a:extLst>
                  <a:ext uri="{0D108BD9-81ED-4DB2-BD59-A6C34878D82A}">
                    <a16:rowId xmlns:a16="http://schemas.microsoft.com/office/drawing/2014/main" val="10002"/>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Extrêmement probable</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extLst>
                  <a:ext uri="{0D108BD9-81ED-4DB2-BD59-A6C34878D82A}">
                    <a16:rowId xmlns:a16="http://schemas.microsoft.com/office/drawing/2014/main" val="10003"/>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Probable</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extLst>
                  <a:ext uri="{0D108BD9-81ED-4DB2-BD59-A6C34878D82A}">
                    <a16:rowId xmlns:a16="http://schemas.microsoft.com/office/drawing/2014/main" val="10004"/>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Peu probable</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extLst>
                  <a:ext uri="{0D108BD9-81ED-4DB2-BD59-A6C34878D82A}">
                    <a16:rowId xmlns:a16="http://schemas.microsoft.com/office/drawing/2014/main" val="10005"/>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lang="fr" sz="1800" b="0" i="0" u="none" strike="noStrike" cap="none" normalizeH="0">
                          <a:ln>
                            <a:noFill/>
                          </a:ln>
                          <a:solidFill>
                            <a:schemeClr val="bg1"/>
                          </a:solidFill>
                          <a:effectLst/>
                          <a:latin typeface="Calibri" pitchFamily="34" charset="0"/>
                          <a:ea typeface="SimSun" pitchFamily="2" charset="-122"/>
                          <a:cs typeface="Arial" charset="0"/>
                        </a:rPr>
                        <a:t>Très peu probable</a:t>
                      </a:r>
                      <a:endParaRPr kumimoji="0" lang="en-US" altLang="zh-CN" sz="1800" b="0" i="0" u="none" strike="noStrike" cap="none" normalizeH="0" baseline="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tc hMerge="1" vMerge="1">
                  <a:txBody>
                    <a:bodyPr/>
                    <a:lstStyle/>
                    <a:p>
                      <a:pPr rtl="0"/>
                      <a:endParaRPr lang="en-US"/>
                    </a:p>
                  </a:txBody>
                  <a:tcPr/>
                </a:tc>
                <a:extLst>
                  <a:ext uri="{0D108BD9-81ED-4DB2-BD59-A6C34878D82A}">
                    <a16:rowId xmlns:a16="http://schemas.microsoft.com/office/drawing/2014/main" val="10006"/>
                  </a:ext>
                </a:extLst>
              </a:tr>
            </a:tbl>
          </a:graphicData>
        </a:graphic>
      </p:graphicFrame>
      <p:pic>
        <p:nvPicPr>
          <p:cNvPr id="11283" name="Picture 52"/>
          <p:cNvPicPr>
            <a:picLocks noChangeArrowheads="1"/>
          </p:cNvPicPr>
          <p:nvPr>
            <p:custDataLst>
              <p:tags r:id="rId3"/>
            </p:custDataLst>
          </p:nvPr>
        </p:nvPicPr>
        <p:blipFill rotWithShape="1">
          <a:blip r:embed="rId8">
            <a:extLst>
              <a:ext uri="{28A0092B-C50C-407E-A947-70E740481C1C}">
                <a14:useLocalDpi xmlns:a14="http://schemas.microsoft.com/office/drawing/2010/main" val="0"/>
              </a:ext>
            </a:extLst>
          </a:blip>
          <a:srcRect r="2038"/>
          <a:stretch/>
        </p:blipFill>
        <p:spPr bwMode="auto">
          <a:xfrm>
            <a:off x="3535669" y="2642174"/>
            <a:ext cx="6913256" cy="3074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41"/>
          <p:cNvSpPr txBox="1">
            <a:spLocks noChangeArrowheads="1"/>
          </p:cNvSpPr>
          <p:nvPr>
            <p:custDataLst>
              <p:tags r:id="rId4"/>
            </p:custDataLst>
          </p:nvPr>
        </p:nvSpPr>
        <p:spPr bwMode="auto">
          <a:xfrm>
            <a:off x="5676900" y="4010599"/>
            <a:ext cx="12588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rtl="0" eaLnBrk="1" hangingPunct="1">
              <a:spcBef>
                <a:spcPct val="50000"/>
              </a:spcBef>
              <a:buClrTx/>
              <a:buFontTx/>
              <a:buNone/>
            </a:pPr>
            <a:r>
              <a:rPr lang="fr" sz="2000" dirty="0">
                <a:solidFill>
                  <a:srgbClr val="000000"/>
                </a:solidFill>
              </a:rPr>
              <a:t>Rougeole</a:t>
            </a:r>
            <a:endParaRPr lang="en-US" altLang="zh-CN" sz="2000" dirty="0">
              <a:solidFill>
                <a:srgbClr val="000000"/>
              </a:solidFill>
            </a:endParaRPr>
          </a:p>
        </p:txBody>
      </p:sp>
      <p:sp>
        <p:nvSpPr>
          <p:cNvPr id="179236" name="Text Box 39"/>
          <p:cNvSpPr txBox="1">
            <a:spLocks noChangeArrowheads="1"/>
          </p:cNvSpPr>
          <p:nvPr>
            <p:custDataLst>
              <p:tags r:id="rId5"/>
            </p:custDataLst>
          </p:nvPr>
        </p:nvSpPr>
        <p:spPr bwMode="auto">
          <a:xfrm>
            <a:off x="8950479" y="5234562"/>
            <a:ext cx="11486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rtl="0" eaLnBrk="1" hangingPunct="1">
              <a:spcBef>
                <a:spcPct val="50000"/>
              </a:spcBef>
              <a:buClrTx/>
              <a:buFontTx/>
              <a:buNone/>
            </a:pPr>
            <a:r>
              <a:rPr lang="fr" sz="2000">
                <a:solidFill>
                  <a:srgbClr val="000000"/>
                </a:solidFill>
              </a:rPr>
              <a:t>SRAS</a:t>
            </a:r>
            <a:endParaRPr lang="en-US" altLang="zh-CN" sz="2000">
              <a:solidFill>
                <a:srgbClr val="000000"/>
              </a:solidFill>
            </a:endParaRPr>
          </a:p>
        </p:txBody>
      </p:sp>
    </p:spTree>
    <p:extLst>
      <p:ext uri="{BB962C8B-B14F-4D97-AF65-F5344CB8AC3E}">
        <p14:creationId xmlns:p14="http://schemas.microsoft.com/office/powerpoint/2010/main" val="3745213770"/>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79236"/>
                                        </p:tgtEl>
                                        <p:attrNameLst>
                                          <p:attrName>style.visibility</p:attrName>
                                        </p:attrNameLst>
                                      </p:cBhvr>
                                      <p:to>
                                        <p:strVal val="visible"/>
                                      </p:to>
                                    </p:set>
                                    <p:animEffect transition="in" filter="blinds(horizontal)">
                                      <p:cBhvr>
                                        <p:cTn id="12" dur="500"/>
                                        <p:tgtEl>
                                          <p:spTgt spid="1792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5" presetClass="path" presetSubtype="0" accel="50000" decel="50000" fill="hold" grpId="0" nodeType="clickEffect">
                                  <p:stCondLst>
                                    <p:cond delay="0"/>
                                  </p:stCondLst>
                                  <p:childTnLst>
                                    <p:animMotion origin="layout" path="M 1.66667E-6 3.7037E-7 L -0.22708 0.10764 " pathEditMode="relative" rAng="0" ptsTypes="AA">
                                      <p:cBhvr>
                                        <p:cTn id="16" dur="2000" fill="hold"/>
                                        <p:tgtEl>
                                          <p:spTgt spid="31"/>
                                        </p:tgtEl>
                                        <p:attrNameLst>
                                          <p:attrName>ppt_x</p:attrName>
                                          <p:attrName>ppt_y</p:attrName>
                                        </p:attrNameLst>
                                      </p:cBhvr>
                                      <p:rCtr x="-11354" y="5370"/>
                                    </p:animMotion>
                                  </p:childTnLst>
                                </p:cTn>
                              </p:par>
                            </p:childTnLst>
                          </p:cTn>
                        </p:par>
                      </p:childTnLst>
                    </p:cTn>
                  </p:par>
                  <p:par>
                    <p:cTn id="17" fill="hold" nodeType="clickPar">
                      <p:stCondLst>
                        <p:cond delay="indefinite"/>
                      </p:stCondLst>
                      <p:childTnLst>
                        <p:par>
                          <p:cTn id="18" fill="hold" nodeType="withGroup">
                            <p:stCondLst>
                              <p:cond delay="0"/>
                            </p:stCondLst>
                            <p:childTnLst>
                              <p:par>
                                <p:cTn id="19" presetID="35" presetClass="path" presetSubtype="0" accel="50000" decel="50000" fill="hold" grpId="0" nodeType="clickEffect">
                                  <p:stCondLst>
                                    <p:cond delay="0"/>
                                  </p:stCondLst>
                                  <p:childTnLst>
                                    <p:animMotion origin="layout" path="M 0 0  L -0.25 0  E" pathEditMode="relative" ptsTypes="">
                                      <p:cBhvr>
                                        <p:cTn id="20" dur="2000" fill="hold"/>
                                        <p:tgtEl>
                                          <p:spTgt spid="1792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79236" grpId="0"/>
      <p:bldP spid="179236"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1026"/>
          <p:cNvSpPr>
            <a:spLocks noChangeArrowheads="1"/>
          </p:cNvSpPr>
          <p:nvPr>
            <p:custDataLst>
              <p:tags r:id="rId1"/>
            </p:custDataLst>
          </p:nvPr>
        </p:nvSpPr>
        <p:spPr bwMode="auto">
          <a:xfrm>
            <a:off x="71562" y="104001"/>
            <a:ext cx="8231740" cy="465625"/>
          </a:xfrm>
          <a:prstGeom prst="rect">
            <a:avLst/>
          </a:prstGeom>
          <a:noFill/>
          <a:ln w="9525">
            <a:noFill/>
            <a:miter lim="800000"/>
            <a:headEnd/>
            <a:tailEnd/>
          </a:ln>
          <a:effectLst/>
        </p:spPr>
        <p:txBody>
          <a:bodyPr lIns="91424" tIns="45712" rIns="91424" bIns="45712" rtlCol="0" anchor="ctr"/>
          <a:lstStyle/>
          <a:p>
            <a:pPr rtl="0" eaLnBrk="0" hangingPunct="0"/>
            <a:r>
              <a:rPr lang="fr" sz="3200" b="1" dirty="0">
                <a:solidFill>
                  <a:schemeClr val="bg1"/>
                </a:solidFill>
                <a:ea typeface="+mj-ea"/>
                <a:cs typeface="Arial" pitchFamily="34" charset="0"/>
              </a:rPr>
              <a:t>Probabilité</a:t>
            </a:r>
          </a:p>
        </p:txBody>
      </p:sp>
      <p:graphicFrame>
        <p:nvGraphicFramePr>
          <p:cNvPr id="2" name="Table 4">
            <a:extLst>
              <a:ext uri="{FF2B5EF4-FFF2-40B4-BE49-F238E27FC236}">
                <a16:creationId xmlns:a16="http://schemas.microsoft.com/office/drawing/2014/main" id="{CEA884FB-7FB7-4132-8914-5A07A10FB29A}"/>
              </a:ext>
            </a:extLst>
          </p:cNvPr>
          <p:cNvGraphicFramePr>
            <a:graphicFrameLocks noGrp="1"/>
          </p:cNvGraphicFramePr>
          <p:nvPr>
            <p:extLst>
              <p:ext uri="{D42A27DB-BD31-4B8C-83A1-F6EECF244321}">
                <p14:modId xmlns:p14="http://schemas.microsoft.com/office/powerpoint/2010/main" val="1035060842"/>
              </p:ext>
            </p:extLst>
          </p:nvPr>
        </p:nvGraphicFramePr>
        <p:xfrm>
          <a:off x="944218" y="1848678"/>
          <a:ext cx="10674626" cy="3645073"/>
        </p:xfrm>
        <a:graphic>
          <a:graphicData uri="http://schemas.openxmlformats.org/drawingml/2006/table">
            <a:tbl>
              <a:tblPr firstRow="1" bandRow="1">
                <a:tableStyleId>{1FECB4D8-DB02-4DC6-A0A2-4F2EBAE1DC90}</a:tableStyleId>
              </a:tblPr>
              <a:tblGrid>
                <a:gridCol w="2604841">
                  <a:extLst>
                    <a:ext uri="{9D8B030D-6E8A-4147-A177-3AD203B41FA5}">
                      <a16:colId xmlns:a16="http://schemas.microsoft.com/office/drawing/2014/main" val="420661588"/>
                    </a:ext>
                  </a:extLst>
                </a:gridCol>
                <a:gridCol w="8069785">
                  <a:extLst>
                    <a:ext uri="{9D8B030D-6E8A-4147-A177-3AD203B41FA5}">
                      <a16:colId xmlns:a16="http://schemas.microsoft.com/office/drawing/2014/main" val="2231803249"/>
                    </a:ext>
                  </a:extLst>
                </a:gridCol>
              </a:tblGrid>
              <a:tr h="585133">
                <a:tc>
                  <a:txBody>
                    <a:bodyPr/>
                    <a:lstStyle/>
                    <a:p>
                      <a:pPr algn="l"/>
                      <a:r>
                        <a:rPr lang="fr-FR" sz="1800" dirty="0"/>
                        <a:t>Niveau</a:t>
                      </a:r>
                      <a:endParaRPr lang="en-US" sz="1800" dirty="0"/>
                    </a:p>
                  </a:txBody>
                  <a:tcPr/>
                </a:tc>
                <a:tc>
                  <a:txBody>
                    <a:bodyPr/>
                    <a:lstStyle/>
                    <a:p>
                      <a:pPr algn="l"/>
                      <a:r>
                        <a:rPr lang="fr-FR" sz="1800" dirty="0"/>
                        <a:t>Définition</a:t>
                      </a:r>
                      <a:endParaRPr lang="en-US" sz="1800" dirty="0"/>
                    </a:p>
                  </a:txBody>
                  <a:tcPr/>
                </a:tc>
                <a:extLst>
                  <a:ext uri="{0D108BD9-81ED-4DB2-BD59-A6C34878D82A}">
                    <a16:rowId xmlns:a16="http://schemas.microsoft.com/office/drawing/2014/main" val="599489073"/>
                  </a:ext>
                </a:extLst>
              </a:tr>
              <a:tr h="593260">
                <a:tc>
                  <a:txBody>
                    <a:bodyPr/>
                    <a:lstStyle/>
                    <a:p>
                      <a:pPr algn="l"/>
                      <a:r>
                        <a:rPr lang="fr-FR" sz="1800" b="1" dirty="0"/>
                        <a:t>Presque certain</a:t>
                      </a:r>
                      <a:endParaRPr lang="en-US" sz="1800" b="1" dirty="0"/>
                    </a:p>
                  </a:txBody>
                  <a:tcPr/>
                </a:tc>
                <a:tc>
                  <a:txBody>
                    <a:bodyPr/>
                    <a:lstStyle/>
                    <a:p>
                      <a:pPr algn="l"/>
                      <a:r>
                        <a:rPr lang="fr-FR" sz="1800" dirty="0"/>
                        <a:t>Susceptible de se produire en toutes circonstances (95% ou plus de probabilités)</a:t>
                      </a:r>
                      <a:endParaRPr lang="en-US" sz="1800" dirty="0"/>
                    </a:p>
                  </a:txBody>
                  <a:tcPr/>
                </a:tc>
                <a:extLst>
                  <a:ext uri="{0D108BD9-81ED-4DB2-BD59-A6C34878D82A}">
                    <a16:rowId xmlns:a16="http://schemas.microsoft.com/office/drawing/2014/main" val="908910823"/>
                  </a:ext>
                </a:extLst>
              </a:tr>
              <a:tr h="593260">
                <a:tc>
                  <a:txBody>
                    <a:bodyPr/>
                    <a:lstStyle/>
                    <a:p>
                      <a:pPr algn="l"/>
                      <a:r>
                        <a:rPr lang="fr-FR" sz="1800" b="1" dirty="0"/>
                        <a:t>Très probable</a:t>
                      </a:r>
                      <a:endParaRPr lang="en-US" sz="1800" b="1" dirty="0"/>
                    </a:p>
                  </a:txBody>
                  <a:tcPr/>
                </a:tc>
                <a:tc>
                  <a:txBody>
                    <a:bodyPr/>
                    <a:lstStyle/>
                    <a:p>
                      <a:pPr algn="l"/>
                      <a:r>
                        <a:rPr lang="fr-FR" sz="1800" dirty="0"/>
                        <a:t>Se produira probablement dans la plupart des circonstances (de 70 à 94% de probabilités)</a:t>
                      </a:r>
                      <a:endParaRPr lang="en-US" sz="1800" dirty="0"/>
                    </a:p>
                  </a:txBody>
                  <a:tcPr/>
                </a:tc>
                <a:extLst>
                  <a:ext uri="{0D108BD9-81ED-4DB2-BD59-A6C34878D82A}">
                    <a16:rowId xmlns:a16="http://schemas.microsoft.com/office/drawing/2014/main" val="3827316237"/>
                  </a:ext>
                </a:extLst>
              </a:tr>
              <a:tr h="593260">
                <a:tc>
                  <a:txBody>
                    <a:bodyPr/>
                    <a:lstStyle/>
                    <a:p>
                      <a:pPr algn="l"/>
                      <a:r>
                        <a:rPr lang="fr-FR" sz="1800" b="1" dirty="0"/>
                        <a:t>Probable</a:t>
                      </a:r>
                      <a:endParaRPr lang="en-US" sz="1800" b="1" dirty="0"/>
                    </a:p>
                  </a:txBody>
                  <a:tcPr/>
                </a:tc>
                <a:tc>
                  <a:txBody>
                    <a:bodyPr/>
                    <a:lstStyle/>
                    <a:p>
                      <a:pPr algn="l"/>
                      <a:r>
                        <a:rPr lang="fr-FR" sz="1800" dirty="0"/>
                        <a:t>Se produira parfois (30 à 69% de probabilités)</a:t>
                      </a:r>
                      <a:endParaRPr lang="en-US" sz="1800" dirty="0"/>
                    </a:p>
                  </a:txBody>
                  <a:tcPr/>
                </a:tc>
                <a:extLst>
                  <a:ext uri="{0D108BD9-81ED-4DB2-BD59-A6C34878D82A}">
                    <a16:rowId xmlns:a16="http://schemas.microsoft.com/office/drawing/2014/main" val="2611496179"/>
                  </a:ext>
                </a:extLst>
              </a:tr>
              <a:tr h="593260">
                <a:tc>
                  <a:txBody>
                    <a:bodyPr/>
                    <a:lstStyle/>
                    <a:p>
                      <a:pPr algn="l"/>
                      <a:r>
                        <a:rPr lang="fr-FR" sz="1800" b="1" dirty="0"/>
                        <a:t>Improbable</a:t>
                      </a:r>
                      <a:endParaRPr lang="en-US" sz="1800" b="1" dirty="0"/>
                    </a:p>
                  </a:txBody>
                  <a:tcPr/>
                </a:tc>
                <a:tc>
                  <a:txBody>
                    <a:bodyPr/>
                    <a:lstStyle/>
                    <a:p>
                      <a:pPr algn="l"/>
                      <a:r>
                        <a:rPr lang="fr-FR" sz="1800" dirty="0"/>
                        <a:t>Pourrait se produire parfois (5 à 29% de probabilités)</a:t>
                      </a:r>
                      <a:endParaRPr lang="en-US" sz="1800" dirty="0"/>
                    </a:p>
                  </a:txBody>
                  <a:tcPr/>
                </a:tc>
                <a:extLst>
                  <a:ext uri="{0D108BD9-81ED-4DB2-BD59-A6C34878D82A}">
                    <a16:rowId xmlns:a16="http://schemas.microsoft.com/office/drawing/2014/main" val="1257231772"/>
                  </a:ext>
                </a:extLst>
              </a:tr>
              <a:tr h="593260">
                <a:tc>
                  <a:txBody>
                    <a:bodyPr/>
                    <a:lstStyle/>
                    <a:p>
                      <a:pPr algn="l"/>
                      <a:r>
                        <a:rPr lang="fr-FR" sz="1800" b="1" dirty="0"/>
                        <a:t>Très improbable</a:t>
                      </a:r>
                      <a:endParaRPr lang="en-US" sz="1800" b="1" dirty="0"/>
                    </a:p>
                  </a:txBody>
                  <a:tcPr/>
                </a:tc>
                <a:tc>
                  <a:txBody>
                    <a:bodyPr/>
                    <a:lstStyle/>
                    <a:p>
                      <a:pPr algn="l"/>
                      <a:r>
                        <a:rPr lang="fr-FR" sz="1800" dirty="0"/>
                        <a:t>Pourrait se produire en des circonstances exceptionnelles (moins de 5% de probabilités)</a:t>
                      </a:r>
                      <a:endParaRPr lang="en-US" sz="1800" dirty="0"/>
                    </a:p>
                  </a:txBody>
                  <a:tcPr/>
                </a:tc>
                <a:extLst>
                  <a:ext uri="{0D108BD9-81ED-4DB2-BD59-A6C34878D82A}">
                    <a16:rowId xmlns:a16="http://schemas.microsoft.com/office/drawing/2014/main" val="1542974917"/>
                  </a:ext>
                </a:extLst>
              </a:tr>
            </a:tbl>
          </a:graphicData>
        </a:graphic>
      </p:graphicFrame>
    </p:spTree>
    <p:extLst>
      <p:ext uri="{BB962C8B-B14F-4D97-AF65-F5344CB8AC3E}">
        <p14:creationId xmlns:p14="http://schemas.microsoft.com/office/powerpoint/2010/main" val="2508803434"/>
      </p:ext>
    </p:extLst>
  </p:cSld>
  <p:clrMapOvr>
    <a:overrideClrMapping bg1="lt1" tx1="dk1" bg2="lt2" tx2="dk2" accent1="accent1" accent2="accent2" accent3="accent3" accent4="accent4" accent5="accent5" accent6="accent6" hlink="hlink" folHlink="folHlink"/>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1026"/>
          <p:cNvSpPr>
            <a:spLocks noChangeArrowheads="1"/>
          </p:cNvSpPr>
          <p:nvPr>
            <p:custDataLst>
              <p:tags r:id="rId1"/>
            </p:custDataLst>
          </p:nvPr>
        </p:nvSpPr>
        <p:spPr bwMode="auto">
          <a:xfrm>
            <a:off x="71562" y="104001"/>
            <a:ext cx="8231740" cy="465625"/>
          </a:xfrm>
          <a:prstGeom prst="rect">
            <a:avLst/>
          </a:prstGeom>
          <a:noFill/>
          <a:ln w="9525">
            <a:noFill/>
            <a:miter lim="800000"/>
            <a:headEnd/>
            <a:tailEnd/>
          </a:ln>
          <a:effectLst/>
        </p:spPr>
        <p:txBody>
          <a:bodyPr lIns="91424" tIns="45712" rIns="91424" bIns="45712" rtlCol="0" anchor="ctr"/>
          <a:lstStyle/>
          <a:p>
            <a:pPr rtl="0" eaLnBrk="0" hangingPunct="0"/>
            <a:r>
              <a:rPr lang="fr" sz="3200" b="1" dirty="0">
                <a:solidFill>
                  <a:schemeClr val="bg1"/>
                </a:solidFill>
                <a:ea typeface="+mj-ea"/>
                <a:cs typeface="Arial" pitchFamily="34" charset="0"/>
              </a:rPr>
              <a:t>Conséquences</a:t>
            </a:r>
          </a:p>
        </p:txBody>
      </p:sp>
      <p:graphicFrame>
        <p:nvGraphicFramePr>
          <p:cNvPr id="2" name="Table 4">
            <a:extLst>
              <a:ext uri="{FF2B5EF4-FFF2-40B4-BE49-F238E27FC236}">
                <a16:creationId xmlns:a16="http://schemas.microsoft.com/office/drawing/2014/main" id="{CEA884FB-7FB7-4132-8914-5A07A10FB29A}"/>
              </a:ext>
            </a:extLst>
          </p:cNvPr>
          <p:cNvGraphicFramePr>
            <a:graphicFrameLocks noGrp="1"/>
          </p:cNvGraphicFramePr>
          <p:nvPr>
            <p:extLst>
              <p:ext uri="{D42A27DB-BD31-4B8C-83A1-F6EECF244321}">
                <p14:modId xmlns:p14="http://schemas.microsoft.com/office/powerpoint/2010/main" val="2784475813"/>
              </p:ext>
            </p:extLst>
          </p:nvPr>
        </p:nvGraphicFramePr>
        <p:xfrm>
          <a:off x="805070" y="729200"/>
          <a:ext cx="10316817" cy="5945589"/>
        </p:xfrm>
        <a:graphic>
          <a:graphicData uri="http://schemas.openxmlformats.org/drawingml/2006/table">
            <a:tbl>
              <a:tblPr firstRow="1" bandRow="1">
                <a:tableStyleId>{1FECB4D8-DB02-4DC6-A0A2-4F2EBAE1DC90}</a:tableStyleId>
              </a:tblPr>
              <a:tblGrid>
                <a:gridCol w="1575380">
                  <a:extLst>
                    <a:ext uri="{9D8B030D-6E8A-4147-A177-3AD203B41FA5}">
                      <a16:colId xmlns:a16="http://schemas.microsoft.com/office/drawing/2014/main" val="420661588"/>
                    </a:ext>
                  </a:extLst>
                </a:gridCol>
                <a:gridCol w="8741437">
                  <a:extLst>
                    <a:ext uri="{9D8B030D-6E8A-4147-A177-3AD203B41FA5}">
                      <a16:colId xmlns:a16="http://schemas.microsoft.com/office/drawing/2014/main" val="2231803249"/>
                    </a:ext>
                  </a:extLst>
                </a:gridCol>
              </a:tblGrid>
              <a:tr h="367749">
                <a:tc>
                  <a:txBody>
                    <a:bodyPr/>
                    <a:lstStyle/>
                    <a:p>
                      <a:pPr algn="l"/>
                      <a:r>
                        <a:rPr lang="fr-FR" sz="1800" dirty="0"/>
                        <a:t>Niveau</a:t>
                      </a:r>
                      <a:endParaRPr lang="en-US" sz="1800" dirty="0"/>
                    </a:p>
                  </a:txBody>
                  <a:tcPr/>
                </a:tc>
                <a:tc>
                  <a:txBody>
                    <a:bodyPr/>
                    <a:lstStyle/>
                    <a:p>
                      <a:pPr algn="l"/>
                      <a:r>
                        <a:rPr lang="fr-FR" sz="1800" dirty="0"/>
                        <a:t>Conséquences</a:t>
                      </a:r>
                      <a:endParaRPr lang="en-US" sz="1800" dirty="0"/>
                    </a:p>
                  </a:txBody>
                  <a:tcPr/>
                </a:tc>
                <a:extLst>
                  <a:ext uri="{0D108BD9-81ED-4DB2-BD59-A6C34878D82A}">
                    <a16:rowId xmlns:a16="http://schemas.microsoft.com/office/drawing/2014/main" val="599489073"/>
                  </a:ext>
                </a:extLst>
              </a:tr>
              <a:tr h="593260">
                <a:tc>
                  <a:txBody>
                    <a:bodyPr/>
                    <a:lstStyle/>
                    <a:p>
                      <a:pPr algn="l"/>
                      <a:r>
                        <a:rPr lang="en-US" sz="1600" b="1"/>
                        <a:t>Grave</a:t>
                      </a:r>
                      <a:endParaRPr lang="en-US" sz="1600" b="1" dirty="0"/>
                    </a:p>
                  </a:txBody>
                  <a:tcPr/>
                </a:tc>
                <a:tc>
                  <a:txBody>
                    <a:bodyPr/>
                    <a:lstStyle/>
                    <a:p>
                      <a:pPr algn="l"/>
                      <a:r>
                        <a:rPr lang="fr-FR" sz="1400" dirty="0"/>
                        <a:t>Grave impact pour une large population ou groupe à risque</a:t>
                      </a:r>
                    </a:p>
                    <a:p>
                      <a:pPr algn="l"/>
                      <a:r>
                        <a:rPr lang="fr-FR" sz="1400" dirty="0"/>
                        <a:t>Perturbations graves des activités et services normaux</a:t>
                      </a:r>
                    </a:p>
                    <a:p>
                      <a:pPr algn="l"/>
                      <a:r>
                        <a:rPr lang="fr-FR" sz="1400" dirty="0"/>
                        <a:t>Un grand nombre de mesures de contrôle supplémentaires seront nécessaires, la mise en œuvre de la plupart d’entre elles va nécessiter des ressources importantes</a:t>
                      </a:r>
                    </a:p>
                    <a:p>
                      <a:pPr algn="l"/>
                      <a:r>
                        <a:rPr lang="fr-FR" sz="1400" dirty="0"/>
                        <a:t>Augmentation importante des couts pour les autorités et parties prenantes</a:t>
                      </a:r>
                      <a:endParaRPr lang="en-US" sz="1400" dirty="0"/>
                    </a:p>
                  </a:txBody>
                  <a:tcPr/>
                </a:tc>
                <a:extLst>
                  <a:ext uri="{0D108BD9-81ED-4DB2-BD59-A6C34878D82A}">
                    <a16:rowId xmlns:a16="http://schemas.microsoft.com/office/drawing/2014/main" val="908910823"/>
                  </a:ext>
                </a:extLst>
              </a:tr>
              <a:tr h="593260">
                <a:tc>
                  <a:txBody>
                    <a:bodyPr/>
                    <a:lstStyle/>
                    <a:p>
                      <a:pPr algn="l"/>
                      <a:r>
                        <a:rPr lang="en-US" sz="1600" b="1"/>
                        <a:t>Majeur</a:t>
                      </a:r>
                      <a:endParaRPr lang="en-US" sz="1600" b="1"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Impact majeur pour une population limitée ou groupe à risque</a:t>
                      </a:r>
                      <a:endParaRPr lang="en-US" sz="1400"/>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a:t>Perturbations </a:t>
                      </a:r>
                      <a:r>
                        <a:rPr lang="fr-FR" sz="1400" dirty="0"/>
                        <a:t>majeures des activités et services normaux</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Un grand nombre de mesures de contrôle supplémentaires seront nécessaires, la mise en œuvre de certaines d’entre elles va nécessiter des ressources importantes</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Augmentation significative des couts pour les autorités et parties prenantes</a:t>
                      </a:r>
                      <a:endParaRPr lang="en-US" sz="1400" dirty="0"/>
                    </a:p>
                  </a:txBody>
                  <a:tcPr/>
                </a:tc>
                <a:extLst>
                  <a:ext uri="{0D108BD9-81ED-4DB2-BD59-A6C34878D82A}">
                    <a16:rowId xmlns:a16="http://schemas.microsoft.com/office/drawing/2014/main" val="3827316237"/>
                  </a:ext>
                </a:extLst>
              </a:tr>
              <a:tr h="593260">
                <a:tc>
                  <a:txBody>
                    <a:bodyPr/>
                    <a:lstStyle/>
                    <a:p>
                      <a:pPr algn="l"/>
                      <a:r>
                        <a:rPr lang="fr-FR" sz="1600" b="1" dirty="0"/>
                        <a:t>Modéré</a:t>
                      </a:r>
                      <a:endParaRPr lang="en-US" sz="1600" b="1"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Impact modéré si une population limitée ou groupe à risque sont affectés</a:t>
                      </a:r>
                      <a:endParaRPr lang="en-US" sz="1400" dirty="0"/>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Perturbations modérées des activités et services normaux</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Des mesures de contrôle supplémentaires seront nécessaires, la mise en œuvre de certaines d’entre elles va nécessiter des ressources modérées</a:t>
                      </a:r>
                      <a:endParaRPr lang="en-US" sz="1400" dirty="0"/>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Augmentation modérée des couts pour les autorités et parties prenantes</a:t>
                      </a:r>
                      <a:endParaRPr lang="en-US" sz="1400" dirty="0"/>
                    </a:p>
                  </a:txBody>
                  <a:tcPr/>
                </a:tc>
                <a:extLst>
                  <a:ext uri="{0D108BD9-81ED-4DB2-BD59-A6C34878D82A}">
                    <a16:rowId xmlns:a16="http://schemas.microsoft.com/office/drawing/2014/main" val="2611496179"/>
                  </a:ext>
                </a:extLst>
              </a:tr>
              <a:tr h="593260">
                <a:tc>
                  <a:txBody>
                    <a:bodyPr/>
                    <a:lstStyle/>
                    <a:p>
                      <a:pPr algn="l"/>
                      <a:r>
                        <a:rPr lang="fr-FR" sz="1600" b="1" dirty="0"/>
                        <a:t>Faible</a:t>
                      </a:r>
                      <a:endParaRPr lang="en-US" sz="1600" b="1"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Faible impact pour une large population ou groupe à risque</a:t>
                      </a:r>
                      <a:endParaRPr lang="en-US" sz="1400"/>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a:t>Perturbations </a:t>
                      </a:r>
                      <a:r>
                        <a:rPr lang="fr-FR" sz="1400" dirty="0"/>
                        <a:t>faibles des activités et services normaux</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Peu de mesures contrôle supplémentaires seront nécessaires, la mise en œuvre de certaines d’entre elles va nécessiter des ressources peu importantes</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Quelques augmentations des couts pour les autorités et parties prenantes</a:t>
                      </a:r>
                      <a:endParaRPr lang="en-US" sz="1400" dirty="0"/>
                    </a:p>
                  </a:txBody>
                  <a:tcPr/>
                </a:tc>
                <a:extLst>
                  <a:ext uri="{0D108BD9-81ED-4DB2-BD59-A6C34878D82A}">
                    <a16:rowId xmlns:a16="http://schemas.microsoft.com/office/drawing/2014/main" val="1257231772"/>
                  </a:ext>
                </a:extLst>
              </a:tr>
              <a:tr h="593260">
                <a:tc>
                  <a:txBody>
                    <a:bodyPr/>
                    <a:lstStyle/>
                    <a:p>
                      <a:pPr algn="l"/>
                      <a:r>
                        <a:rPr lang="fr-FR" sz="1600" b="1" dirty="0"/>
                        <a:t>Minime</a:t>
                      </a:r>
                      <a:endParaRPr lang="en-US" sz="1600" b="1" dirty="0"/>
                    </a:p>
                  </a:txBody>
                  <a:tcPr/>
                </a:tc>
                <a:tc>
                  <a:txBody>
                    <a:bodyPr/>
                    <a:lstStyle/>
                    <a:p>
                      <a:pPr algn="l"/>
                      <a:r>
                        <a:rPr lang="fr-FR" sz="1400" dirty="0"/>
                        <a:t>Impact limité sur la population affectée</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Peu de perturbations des activités et services normaux</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Des mesures de routine sont suffisantes, pas besoin de mettre en œuvre de mesures de contrôle supplémentaires</a:t>
                      </a:r>
                    </a:p>
                    <a:p>
                      <a:pPr marL="0" marR="0" lvl="0" indent="0" algn="l" defTabSz="685800" rtl="0" eaLnBrk="1" fontAlgn="auto" latinLnBrk="0" hangingPunct="1">
                        <a:lnSpc>
                          <a:spcPct val="100000"/>
                        </a:lnSpc>
                        <a:spcBef>
                          <a:spcPts val="0"/>
                        </a:spcBef>
                        <a:spcAft>
                          <a:spcPts val="0"/>
                        </a:spcAft>
                        <a:buClrTx/>
                        <a:buSzTx/>
                        <a:buFontTx/>
                        <a:buNone/>
                        <a:tabLst/>
                        <a:defRPr/>
                      </a:pPr>
                      <a:r>
                        <a:rPr lang="fr-FR" sz="1400" dirty="0"/>
                        <a:t>Peu de couts supplémentaires pour les autorités et parties prenantes</a:t>
                      </a:r>
                      <a:endParaRPr lang="en-US" sz="1400" dirty="0"/>
                    </a:p>
                  </a:txBody>
                  <a:tcPr/>
                </a:tc>
                <a:extLst>
                  <a:ext uri="{0D108BD9-81ED-4DB2-BD59-A6C34878D82A}">
                    <a16:rowId xmlns:a16="http://schemas.microsoft.com/office/drawing/2014/main" val="1542974917"/>
                  </a:ext>
                </a:extLst>
              </a:tr>
            </a:tbl>
          </a:graphicData>
        </a:graphic>
      </p:graphicFrame>
    </p:spTree>
    <p:extLst>
      <p:ext uri="{BB962C8B-B14F-4D97-AF65-F5344CB8AC3E}">
        <p14:creationId xmlns:p14="http://schemas.microsoft.com/office/powerpoint/2010/main" val="588315590"/>
      </p:ext>
    </p:extLst>
  </p:cSld>
  <p:clrMapOvr>
    <a:overrideClrMapping bg1="lt1" tx1="dk1" bg2="lt2" tx2="dk2" accent1="accent1" accent2="accent2" accent3="accent3" accent4="accent4" accent5="accent5" accent6="accent6" hlink="hlink" folHlink="folHlink"/>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4"/>
          <p:cNvSpPr txBox="1">
            <a:spLocks noChangeArrowheads="1"/>
          </p:cNvSpPr>
          <p:nvPr>
            <p:custDataLst>
              <p:tags r:id="rId1"/>
            </p:custDataLst>
          </p:nvPr>
        </p:nvSpPr>
        <p:spPr bwMode="auto">
          <a:xfrm>
            <a:off x="8183564" y="2206303"/>
            <a:ext cx="1152525"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rtl="0" eaLnBrk="1" hangingPunct="1">
              <a:spcBef>
                <a:spcPct val="50000"/>
              </a:spcBef>
              <a:buClrTx/>
              <a:buFontTx/>
              <a:buNone/>
            </a:pPr>
            <a:r>
              <a:rPr lang="fr" sz="1300">
                <a:solidFill>
                  <a:srgbClr val="FFFFFF"/>
                </a:solidFill>
                <a:latin typeface="Arial" charset="0"/>
              </a:rPr>
              <a:t>/résilience</a:t>
            </a:r>
            <a:endParaRPr lang="en-US" altLang="zh-CN" sz="1300" dirty="0">
              <a:solidFill>
                <a:srgbClr val="FFFFFF"/>
              </a:solidFill>
              <a:latin typeface="Arial" charset="0"/>
            </a:endParaRPr>
          </a:p>
        </p:txBody>
      </p:sp>
      <p:graphicFrame>
        <p:nvGraphicFramePr>
          <p:cNvPr id="70720" name="Group 64"/>
          <p:cNvGraphicFramePr>
            <a:graphicFrameLocks noGrp="1"/>
          </p:cNvGraphicFramePr>
          <p:nvPr>
            <p:custDataLst>
              <p:tags r:id="rId2"/>
            </p:custDataLst>
            <p:extLst>
              <p:ext uri="{D42A27DB-BD31-4B8C-83A1-F6EECF244321}">
                <p14:modId xmlns:p14="http://schemas.microsoft.com/office/powerpoint/2010/main" val="339131182"/>
              </p:ext>
            </p:extLst>
          </p:nvPr>
        </p:nvGraphicFramePr>
        <p:xfrm>
          <a:off x="979714" y="1518557"/>
          <a:ext cx="9616373" cy="4348845"/>
        </p:xfrm>
        <a:graphic>
          <a:graphicData uri="http://schemas.openxmlformats.org/drawingml/2006/table">
            <a:tbl>
              <a:tblPr/>
              <a:tblGrid>
                <a:gridCol w="1456184">
                  <a:extLst>
                    <a:ext uri="{9D8B030D-6E8A-4147-A177-3AD203B41FA5}">
                      <a16:colId xmlns:a16="http://schemas.microsoft.com/office/drawing/2014/main" val="20000"/>
                    </a:ext>
                  </a:extLst>
                </a:gridCol>
                <a:gridCol w="1432823">
                  <a:extLst>
                    <a:ext uri="{9D8B030D-6E8A-4147-A177-3AD203B41FA5}">
                      <a16:colId xmlns:a16="http://schemas.microsoft.com/office/drawing/2014/main" val="20001"/>
                    </a:ext>
                  </a:extLst>
                </a:gridCol>
                <a:gridCol w="6727366">
                  <a:extLst>
                    <a:ext uri="{9D8B030D-6E8A-4147-A177-3AD203B41FA5}">
                      <a16:colId xmlns:a16="http://schemas.microsoft.com/office/drawing/2014/main" val="20002"/>
                    </a:ext>
                  </a:extLst>
                </a:gridCol>
              </a:tblGrid>
              <a:tr h="802867">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20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20000"/>
                        </a:spcBef>
                        <a:spcAft>
                          <a:spcPct val="0"/>
                        </a:spcAft>
                        <a:buClr>
                          <a:srgbClr val="0099CC"/>
                        </a:buClr>
                        <a:buSzTx/>
                        <a:buFontTx/>
                        <a:buNone/>
                        <a:tabLst/>
                      </a:pPr>
                      <a:r>
                        <a:rPr lang="fr" sz="2000" b="1" i="0" u="none" strike="noStrike" cap="none" normalizeH="0">
                          <a:ln>
                            <a:noFill/>
                          </a:ln>
                          <a:solidFill>
                            <a:schemeClr val="tx1"/>
                          </a:solidFill>
                          <a:effectLst/>
                          <a:latin typeface="+mn-lt"/>
                          <a:ea typeface="SimSun" pitchFamily="2" charset="-122"/>
                          <a:cs typeface="Times New Roman" pitchFamily="18" charset="0"/>
                        </a:rPr>
                        <a:t>Niveau de risque</a:t>
                      </a:r>
                      <a:endParaRPr kumimoji="0" lang="en-US" altLang="zh-CN" sz="2000" b="1"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fr" sz="2000" b="1" i="0" u="none" strike="noStrike" cap="none" normalizeH="0">
                          <a:ln>
                            <a:noFill/>
                          </a:ln>
                          <a:solidFill>
                            <a:schemeClr val="tx1"/>
                          </a:solidFill>
                          <a:effectLst/>
                          <a:latin typeface="+mn-lt"/>
                          <a:ea typeface="SimSun" pitchFamily="2" charset="-122"/>
                          <a:cs typeface="Times New Roman" pitchFamily="18" charset="0"/>
                        </a:rPr>
                        <a:t>Actions</a:t>
                      </a:r>
                      <a:endParaRPr kumimoji="0" lang="en-AU" altLang="zh-CN" sz="20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812153">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14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fr" sz="1400" b="1" i="0" u="none" strike="noStrike" cap="none" normalizeH="0">
                          <a:ln>
                            <a:noFill/>
                          </a:ln>
                          <a:solidFill>
                            <a:schemeClr val="tx1"/>
                          </a:solidFill>
                          <a:effectLst/>
                          <a:latin typeface="+mn-lt"/>
                          <a:ea typeface="SimSun" pitchFamily="2" charset="-122"/>
                          <a:cs typeface="Times New Roman" pitchFamily="18" charset="0"/>
                        </a:rPr>
                        <a:t>Risque faible</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fr" sz="1400" b="0" i="0" u="none" strike="noStrike" cap="none" normalizeH="0">
                          <a:ln>
                            <a:noFill/>
                          </a:ln>
                          <a:solidFill>
                            <a:schemeClr val="tx1"/>
                          </a:solidFill>
                          <a:effectLst/>
                          <a:latin typeface="+mn-lt"/>
                          <a:ea typeface="SimSun" pitchFamily="2" charset="-122"/>
                          <a:cs typeface="Times New Roman" pitchFamily="18" charset="0"/>
                        </a:rPr>
                        <a:t>Appliquer les procédures habituelles. </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7773">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14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FF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fr" sz="1400" b="1" i="0" u="none" strike="noStrike" cap="none" normalizeH="0">
                          <a:ln>
                            <a:noFill/>
                          </a:ln>
                          <a:solidFill>
                            <a:schemeClr val="tx1"/>
                          </a:solidFill>
                          <a:effectLst/>
                          <a:latin typeface="+mn-lt"/>
                          <a:ea typeface="SimSun" pitchFamily="2" charset="-122"/>
                          <a:cs typeface="Times New Roman" pitchFamily="18" charset="0"/>
                        </a:rPr>
                        <a:t>Risque modéré</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fr" sz="1400" dirty="0">
                          <a:latin typeface="+mn-lt"/>
                          <a:ea typeface="SimSun" pitchFamily="2" charset="-122"/>
                        </a:rPr>
                        <a:t>Les procédures habituelles peuvent être insuffisantes</a:t>
                      </a:r>
                      <a:r>
                        <a:rPr lang="fr" sz="1400" b="0" i="0" u="none" strike="noStrike" cap="none" normalizeH="0" dirty="0">
                          <a:ln>
                            <a:noFill/>
                          </a:ln>
                          <a:solidFill>
                            <a:schemeClr val="tx1"/>
                          </a:solidFill>
                          <a:effectLst/>
                          <a:latin typeface="+mn-lt"/>
                          <a:ea typeface="SimSun" pitchFamily="2" charset="-122"/>
                          <a:cs typeface="Times New Roman" pitchFamily="18" charset="0"/>
                        </a:rPr>
                        <a:t>. La responsabilité de la gestion des risques doit être spécifiée ; un suivi ou des procédures spécifiques doivent être mis en place.</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48026">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14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fr" sz="1400" b="1" i="0" u="none" strike="noStrike" cap="none" normalizeH="0">
                          <a:ln>
                            <a:noFill/>
                          </a:ln>
                          <a:solidFill>
                            <a:schemeClr val="tx1"/>
                          </a:solidFill>
                          <a:effectLst/>
                          <a:latin typeface="+mn-lt"/>
                          <a:ea typeface="SimSun" pitchFamily="2" charset="-122"/>
                          <a:cs typeface="Times New Roman" pitchFamily="18" charset="0"/>
                        </a:rPr>
                        <a:t>Risque élevé</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fr" sz="1400">
                          <a:latin typeface="+mn-lt"/>
                          <a:ea typeface="SimSun" pitchFamily="2" charset="-122"/>
                        </a:rPr>
                        <a:t>Les capacités locales sont dépassées ; il convient de faire appel à un niveau de gestion supérieur, voire de solliciter l’aide du gouvernement. Mettre en place une structure de commandement et de contrôle</a:t>
                      </a:r>
                      <a:r>
                        <a:rPr lang="fr" sz="1400" b="0" i="0" u="none" strike="noStrike" cap="none" normalizeH="0">
                          <a:ln>
                            <a:noFill/>
                          </a:ln>
                          <a:solidFill>
                            <a:schemeClr val="tx1"/>
                          </a:solidFill>
                          <a:effectLst/>
                          <a:latin typeface="+mn-lt"/>
                          <a:ea typeface="SimSun" pitchFamily="2" charset="-122"/>
                          <a:cs typeface="Times New Roman" pitchFamily="18" charset="0"/>
                        </a:rPr>
                        <a:t>. </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48026">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1400" b="0" i="0" u="none" strike="noStrike" cap="none" normalizeH="0" baseline="0" dirty="0">
                        <a:ln>
                          <a:noFill/>
                        </a:ln>
                        <a:solidFill>
                          <a:schemeClr val="tx1"/>
                        </a:solidFill>
                        <a:effectLst/>
                        <a:latin typeface="+mn-lt"/>
                        <a:ea typeface="SimSun" pitchFamily="2" charset="-122"/>
                        <a:cs typeface="Times New Roman" pitchFamily="18" charset="0"/>
                      </a:endParaRP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00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fr" sz="1400" b="1" i="0" u="none" strike="noStrike" cap="none" normalizeH="0">
                          <a:ln>
                            <a:noFill/>
                          </a:ln>
                          <a:solidFill>
                            <a:schemeClr val="tx1"/>
                          </a:solidFill>
                          <a:effectLst/>
                          <a:latin typeface="+mn-lt"/>
                          <a:ea typeface="SimSun" pitchFamily="2" charset="-122"/>
                          <a:cs typeface="Times New Roman" pitchFamily="18" charset="0"/>
                        </a:rPr>
                        <a:t>Risque très élevé</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rtl="0" eaLnBrk="1" hangingPunct="1">
                        <a:buFontTx/>
                        <a:buNone/>
                      </a:pPr>
                      <a:r>
                        <a:rPr lang="fr" sz="1400" dirty="0">
                          <a:latin typeface="+mn-lt"/>
                          <a:ea typeface="SimSun" pitchFamily="2" charset="-122"/>
                        </a:rPr>
                        <a:t>Les capacités locales sont submergées ; il convient de faire appel au niveau de gestion le plus élevé, ainsi qu’à l’aide gouvernementale (voire internationale). Activation du centre d’opérations d’urgence (COU).</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 name="Rectangle 2"/>
          <p:cNvSpPr txBox="1">
            <a:spLocks noChangeArrowheads="1"/>
          </p:cNvSpPr>
          <p:nvPr>
            <p:custDataLst>
              <p:tags r:id="rId3"/>
            </p:custDataLst>
          </p:nvPr>
        </p:nvSpPr>
        <p:spPr bwMode="auto">
          <a:xfrm>
            <a:off x="0" y="135172"/>
            <a:ext cx="7553739" cy="56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algn="l" rtl="0"/>
            <a:r>
              <a:rPr lang="fr" sz="2800" b="1" dirty="0">
                <a:solidFill>
                  <a:schemeClr val="bg1"/>
                </a:solidFill>
                <a:latin typeface="+mj-lt"/>
              </a:rPr>
              <a:t>Caractérisation des risques et actions à mettre en œuvre</a:t>
            </a:r>
            <a:endParaRPr lang="en-US" altLang="zh-CN" sz="2800" b="1" dirty="0">
              <a:solidFill>
                <a:schemeClr val="bg1"/>
              </a:solidFill>
              <a:latin typeface="+mj-lt"/>
            </a:endParaRPr>
          </a:p>
        </p:txBody>
      </p:sp>
    </p:spTree>
    <p:extLst>
      <p:ext uri="{BB962C8B-B14F-4D97-AF65-F5344CB8AC3E}">
        <p14:creationId xmlns:p14="http://schemas.microsoft.com/office/powerpoint/2010/main" val="36321530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609600" y="1906423"/>
            <a:ext cx="10972800" cy="1143000"/>
          </a:xfrm>
        </p:spPr>
        <p:txBody>
          <a:bodyPr rtlCol="0">
            <a:normAutofit/>
          </a:bodyPr>
          <a:lstStyle/>
          <a:p>
            <a:pPr algn="ctr" rtl="0"/>
            <a:r>
              <a:rPr lang="fr" sz="3600" b="1" dirty="0"/>
              <a:t>	4. Énoncé des risques et limites de l’évaluation rapide des risques</a:t>
            </a:r>
            <a:endParaRPr lang="en-US" sz="3600" b="1" dirty="0"/>
          </a:p>
        </p:txBody>
      </p:sp>
    </p:spTree>
    <p:extLst>
      <p:ext uri="{BB962C8B-B14F-4D97-AF65-F5344CB8AC3E}">
        <p14:creationId xmlns:p14="http://schemas.microsoft.com/office/powerpoint/2010/main" val="418358049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3"/>
          <p:cNvSpPr>
            <a:spLocks noGrp="1" noChangeArrowheads="1"/>
          </p:cNvSpPr>
          <p:nvPr>
            <p:ph type="body" idx="1"/>
            <p:custDataLst>
              <p:tags r:id="rId1"/>
            </p:custDataLst>
          </p:nvPr>
        </p:nvSpPr>
        <p:spPr>
          <a:xfrm>
            <a:off x="650240" y="1247001"/>
            <a:ext cx="10901680" cy="4654071"/>
          </a:xfrm>
        </p:spPr>
        <p:txBody>
          <a:bodyPr rtlCol="0">
            <a:noAutofit/>
          </a:bodyPr>
          <a:lstStyle/>
          <a:p>
            <a:pPr marL="254000" indent="-254000">
              <a:spcBef>
                <a:spcPts val="1200"/>
              </a:spcBef>
              <a:buClr>
                <a:schemeClr val="accent3"/>
              </a:buClr>
              <a:buSzPct val="100000"/>
              <a:buFont typeface="Arial"/>
              <a:buChar char="•"/>
            </a:pPr>
            <a:r>
              <a:rPr lang="fr" sz="2000" dirty="0"/>
              <a:t>Cela n’est pas possible pour tous les événements. </a:t>
            </a:r>
          </a:p>
          <a:p>
            <a:pPr marL="254000" indent="-254000">
              <a:spcBef>
                <a:spcPts val="1200"/>
              </a:spcBef>
              <a:buClr>
                <a:schemeClr val="accent3"/>
              </a:buClr>
              <a:buSzPct val="100000"/>
              <a:buFont typeface="Arial"/>
              <a:buChar char="•"/>
            </a:pPr>
            <a:r>
              <a:rPr lang="fr" sz="2000" dirty="0"/>
              <a:t>Nous souhaitons </a:t>
            </a:r>
            <a:r>
              <a:rPr lang="fr" sz="2000" dirty="0">
                <a:solidFill>
                  <a:srgbClr val="729E03"/>
                </a:solidFill>
              </a:rPr>
              <a:t>systématiser</a:t>
            </a:r>
            <a:r>
              <a:rPr lang="fr" sz="2000" dirty="0"/>
              <a:t> le processus d’évaluation.</a:t>
            </a:r>
          </a:p>
          <a:p>
            <a:pPr marL="254000" indent="-254000">
              <a:spcBef>
                <a:spcPts val="1200"/>
              </a:spcBef>
              <a:buClr>
                <a:schemeClr val="accent3"/>
              </a:buClr>
              <a:buSzPct val="100000"/>
              <a:buFont typeface="Arial"/>
              <a:buChar char="•"/>
            </a:pPr>
            <a:r>
              <a:rPr lang="fr" sz="2000" dirty="0"/>
              <a:t>Nous souhaitons pouvoir </a:t>
            </a:r>
            <a:r>
              <a:rPr lang="fr" sz="2000" dirty="0">
                <a:solidFill>
                  <a:srgbClr val="729E03"/>
                </a:solidFill>
              </a:rPr>
              <a:t>reproduire et comparer </a:t>
            </a:r>
            <a:r>
              <a:rPr lang="fr" sz="2000" dirty="0"/>
              <a:t>les résultats.</a:t>
            </a:r>
          </a:p>
          <a:p>
            <a:pPr marL="254000" indent="-254000">
              <a:spcBef>
                <a:spcPts val="1200"/>
              </a:spcBef>
              <a:buClr>
                <a:schemeClr val="accent3"/>
              </a:buClr>
              <a:buSzPct val="100000"/>
              <a:buFont typeface="Arial"/>
              <a:buChar char="•"/>
            </a:pPr>
            <a:r>
              <a:rPr lang="fr" sz="2000" dirty="0"/>
              <a:t>Nous souhaitons partager et </a:t>
            </a:r>
            <a:r>
              <a:rPr lang="fr" sz="2000" dirty="0">
                <a:solidFill>
                  <a:srgbClr val="729E03"/>
                </a:solidFill>
              </a:rPr>
              <a:t>défendre nos décisions</a:t>
            </a:r>
            <a:r>
              <a:rPr lang="fr" sz="2000" dirty="0"/>
              <a:t>.</a:t>
            </a:r>
          </a:p>
          <a:p>
            <a:pPr marL="0" indent="0" algn="ctr" rtl="0">
              <a:spcBef>
                <a:spcPts val="1200"/>
              </a:spcBef>
              <a:buNone/>
            </a:pPr>
            <a:r>
              <a:rPr lang="fr" sz="2000" dirty="0">
                <a:solidFill>
                  <a:srgbClr val="729E03"/>
                </a:solidFill>
              </a:rPr>
              <a:t>NOUS POUVONS LE FAIRE SI :</a:t>
            </a:r>
            <a:endParaRPr lang="en-GB" altLang="zh-CN" sz="2000" dirty="0">
              <a:solidFill>
                <a:srgbClr val="729E03"/>
              </a:solidFill>
            </a:endParaRPr>
          </a:p>
          <a:p>
            <a:pPr marL="254000" indent="-254000">
              <a:spcBef>
                <a:spcPts val="1200"/>
              </a:spcBef>
              <a:buClr>
                <a:schemeClr val="accent3"/>
              </a:buClr>
              <a:buSzPct val="100000"/>
              <a:buFont typeface="Arial"/>
              <a:buChar char="•"/>
            </a:pPr>
            <a:r>
              <a:rPr lang="fr" sz="2000" dirty="0"/>
              <a:t>Nos objectifs sont toujours les mêmes.</a:t>
            </a:r>
          </a:p>
          <a:p>
            <a:pPr marL="254000" indent="-254000">
              <a:spcBef>
                <a:spcPts val="1200"/>
              </a:spcBef>
              <a:buClr>
                <a:schemeClr val="accent3"/>
              </a:buClr>
              <a:buSzPct val="100000"/>
              <a:buFont typeface="Arial"/>
              <a:buChar char="•"/>
            </a:pPr>
            <a:r>
              <a:rPr lang="fr" sz="2000" dirty="0"/>
              <a:t>Notre délai d’intervention est identique.</a:t>
            </a:r>
          </a:p>
          <a:p>
            <a:pPr marL="254000" indent="-254000">
              <a:spcBef>
                <a:spcPts val="1200"/>
              </a:spcBef>
              <a:buClr>
                <a:schemeClr val="accent3"/>
              </a:buClr>
              <a:buSzPct val="100000"/>
              <a:buFont typeface="Arial"/>
              <a:buChar char="•"/>
            </a:pPr>
            <a:r>
              <a:rPr lang="fr" sz="2000" dirty="0"/>
              <a:t>Les parties prenantes sont toujours les mêmes.</a:t>
            </a:r>
          </a:p>
          <a:p>
            <a:pPr marL="0" indent="0" rtl="0">
              <a:spcBef>
                <a:spcPts val="600"/>
              </a:spcBef>
              <a:buNone/>
            </a:pPr>
            <a:endParaRPr lang="en-GB" altLang="zh-CN" sz="2000" dirty="0"/>
          </a:p>
          <a:p>
            <a:pPr>
              <a:spcBef>
                <a:spcPts val="600"/>
              </a:spcBef>
              <a:defRPr>
                <a:solidFill>
                  <a:schemeClr val="accent2"/>
                </a:solidFill>
                <a:latin typeface="Source Sans Pro Bold"/>
                <a:ea typeface="Source Sans Pro Bold"/>
                <a:cs typeface="Source Sans Pro Bold"/>
                <a:sym typeface="Source Sans Pro Bold"/>
              </a:defRPr>
            </a:pPr>
            <a:r>
              <a:rPr lang="fr" sz="2000" dirty="0">
                <a:solidFill>
                  <a:schemeClr val="accent2"/>
                </a:solidFill>
                <a:ea typeface="Source Sans Pro Bold"/>
                <a:cs typeface="Source Sans Pro Bold"/>
              </a:rPr>
              <a:t>L’évaluation fait-elle suite au danger ou à l’événement ?</a:t>
            </a:r>
            <a:endParaRPr lang="en-US" altLang="zh-CN" sz="2000" dirty="0">
              <a:solidFill>
                <a:schemeClr val="accent2"/>
              </a:solidFill>
              <a:ea typeface="Source Sans Pro Bold"/>
              <a:cs typeface="Source Sans Pro Bold"/>
            </a:endParaRPr>
          </a:p>
        </p:txBody>
      </p:sp>
      <p:sp>
        <p:nvSpPr>
          <p:cNvPr id="12292" name="Rectangle 2"/>
          <p:cNvSpPr>
            <a:spLocks noGrp="1" noChangeArrowheads="1"/>
          </p:cNvSpPr>
          <p:nvPr>
            <p:ph type="title" idx="4294967295"/>
            <p:custDataLst>
              <p:tags r:id="rId2"/>
            </p:custDataLst>
          </p:nvPr>
        </p:nvSpPr>
        <p:spPr>
          <a:xfrm>
            <a:off x="0" y="-149225"/>
            <a:ext cx="9286875" cy="1238250"/>
          </a:xfrm>
        </p:spPr>
        <p:txBody>
          <a:bodyPr rtlCol="0">
            <a:noAutofit/>
          </a:bodyPr>
          <a:lstStyle/>
          <a:p>
            <a:pPr rtl="0"/>
            <a:r>
              <a:rPr lang="fr" sz="3200" b="1" dirty="0">
                <a:latin typeface="+mn-lt"/>
                <a:cs typeface="Arial"/>
              </a:rPr>
              <a:t>Quand peut-on utiliser la même méthode d’évaluation des risques ?</a:t>
            </a:r>
            <a:endParaRPr lang="en-US" altLang="zh-CN" sz="3200" b="1" dirty="0">
              <a:latin typeface="+mn-lt"/>
              <a:cs typeface="Arial"/>
            </a:endParaRPr>
          </a:p>
        </p:txBody>
      </p:sp>
    </p:spTree>
    <p:extLst>
      <p:ext uri="{BB962C8B-B14F-4D97-AF65-F5344CB8AC3E}">
        <p14:creationId xmlns:p14="http://schemas.microsoft.com/office/powerpoint/2010/main" val="68414691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3"/>
          <p:cNvSpPr>
            <a:spLocks noGrp="1" noChangeArrowheads="1"/>
          </p:cNvSpPr>
          <p:nvPr>
            <p:ph type="body" idx="1"/>
            <p:custDataLst>
              <p:tags r:id="rId1"/>
            </p:custDataLst>
          </p:nvPr>
        </p:nvSpPr>
        <p:spPr>
          <a:xfrm>
            <a:off x="619760" y="1247001"/>
            <a:ext cx="10850880" cy="4991239"/>
          </a:xfrm>
        </p:spPr>
        <p:txBody>
          <a:bodyPr rtlCol="0">
            <a:noAutofit/>
          </a:bodyPr>
          <a:lstStyle/>
          <a:p>
            <a:pPr defTabSz="248815">
              <a:spcBef>
                <a:spcPts val="0"/>
              </a:spcBef>
              <a:defRPr sz="2064">
                <a:solidFill>
                  <a:srgbClr val="548235"/>
                </a:solidFill>
                <a:latin typeface="Source Sans Pro Bold"/>
                <a:ea typeface="Source Sans Pro Bold"/>
                <a:cs typeface="Source Sans Pro Bold"/>
                <a:sym typeface="Source Sans Pro Bold"/>
              </a:defRPr>
            </a:pPr>
            <a:r>
              <a:rPr lang="fr" sz="2000" dirty="0">
                <a:solidFill>
                  <a:srgbClr val="548235"/>
                </a:solidFill>
                <a:ea typeface="Source Sans Pro Bold"/>
                <a:cs typeface="Source Sans Pro Bold"/>
              </a:rPr>
              <a:t>Énoncé du risque</a:t>
            </a:r>
          </a:p>
          <a:p>
            <a:pPr marL="342847" lvl="1" indent="-218440" defTabSz="248815">
              <a:spcBef>
                <a:spcPts val="0"/>
              </a:spcBef>
              <a:buClr>
                <a:schemeClr val="accent3"/>
              </a:buClr>
              <a:buFont typeface="Arial"/>
              <a:buChar char="•"/>
              <a:defRPr sz="2064"/>
            </a:pPr>
            <a:r>
              <a:rPr lang="fr" sz="2000" dirty="0"/>
              <a:t>Décrivez succinctement le niveau de risque et justifiez votre énoncé à l’aide données probantes en utilisant les informations clés relatives à la probabilité de survenue de l’événement et à ses effets.</a:t>
            </a:r>
          </a:p>
          <a:p>
            <a:pPr marL="342847" lvl="1" indent="-218440" defTabSz="248815">
              <a:spcBef>
                <a:spcPts val="0"/>
              </a:spcBef>
              <a:buClr>
                <a:schemeClr val="accent3"/>
              </a:buClr>
              <a:buFont typeface="Arial"/>
              <a:buChar char="•"/>
              <a:defRPr sz="2064"/>
            </a:pPr>
            <a:r>
              <a:rPr lang="fr" sz="2000" dirty="0"/>
              <a:t>Il ne s’agit pas ici d’établir un rapport d’enquête sur une flambée mais de préciser le contexte afin d’évaluer le niveau d’intervention à engager.</a:t>
            </a:r>
          </a:p>
          <a:p>
            <a:pPr marL="0" indent="0" rtl="0">
              <a:spcBef>
                <a:spcPts val="0"/>
              </a:spcBef>
              <a:buNone/>
            </a:pPr>
            <a:endParaRPr lang="en-GB" altLang="en-US" sz="2000" b="1" dirty="0">
              <a:solidFill>
                <a:srgbClr val="002060"/>
              </a:solidFill>
            </a:endParaRPr>
          </a:p>
          <a:p>
            <a:pPr defTabSz="248815">
              <a:spcBef>
                <a:spcPts val="0"/>
              </a:spcBef>
              <a:defRPr sz="2064">
                <a:solidFill>
                  <a:srgbClr val="548235"/>
                </a:solidFill>
                <a:latin typeface="Source Sans Pro Bold"/>
                <a:ea typeface="Source Sans Pro Bold"/>
                <a:cs typeface="Source Sans Pro Bold"/>
                <a:sym typeface="Source Sans Pro Bold"/>
              </a:defRPr>
            </a:pPr>
            <a:r>
              <a:rPr lang="fr" sz="2000" dirty="0">
                <a:solidFill>
                  <a:srgbClr val="548235"/>
                </a:solidFill>
                <a:ea typeface="Source Sans Pro Bold"/>
                <a:cs typeface="Source Sans Pro Bold"/>
              </a:rPr>
              <a:t>Limites</a:t>
            </a:r>
          </a:p>
          <a:p>
            <a:pPr marL="342847" lvl="1" indent="-218440" defTabSz="248815">
              <a:lnSpc>
                <a:spcPct val="100000"/>
              </a:lnSpc>
              <a:spcBef>
                <a:spcPts val="0"/>
              </a:spcBef>
              <a:buClr>
                <a:schemeClr val="accent3"/>
              </a:buClr>
              <a:buFont typeface="Arial"/>
              <a:buChar char="•"/>
              <a:defRPr sz="2064"/>
            </a:pPr>
            <a:r>
              <a:rPr lang="fr" sz="2000" dirty="0"/>
              <a:t>Énoncez succinctement les limites de l’évaluation des risques.</a:t>
            </a:r>
          </a:p>
          <a:p>
            <a:pPr marL="342847" lvl="1" indent="-218440" defTabSz="248815">
              <a:lnSpc>
                <a:spcPct val="100000"/>
              </a:lnSpc>
              <a:spcBef>
                <a:spcPts val="0"/>
              </a:spcBef>
              <a:buClr>
                <a:schemeClr val="accent3"/>
              </a:buClr>
              <a:buFont typeface="Arial"/>
              <a:buChar char="•"/>
              <a:defRPr sz="2064"/>
            </a:pPr>
            <a:r>
              <a:rPr lang="fr" sz="2000" dirty="0"/>
              <a:t>Ces limites doivent être consignées, car elles faciliteront également la prise des décisions et des mesures de suivi.</a:t>
            </a:r>
            <a:endParaRPr lang="en-US" altLang="en-US" sz="2000" dirty="0"/>
          </a:p>
          <a:p>
            <a:pPr marL="0" indent="0" rtl="0">
              <a:spcBef>
                <a:spcPts val="0"/>
              </a:spcBef>
              <a:buNone/>
            </a:pPr>
            <a:endParaRPr lang="en-US" altLang="en-US" sz="2000" b="1" dirty="0">
              <a:solidFill>
                <a:srgbClr val="002060"/>
              </a:solidFill>
            </a:endParaRPr>
          </a:p>
          <a:p>
            <a:pPr defTabSz="248815">
              <a:lnSpc>
                <a:spcPct val="100000"/>
              </a:lnSpc>
              <a:spcBef>
                <a:spcPts val="0"/>
              </a:spcBef>
              <a:defRPr sz="2064">
                <a:solidFill>
                  <a:srgbClr val="548235"/>
                </a:solidFill>
                <a:latin typeface="Source Sans Pro Bold"/>
                <a:ea typeface="Source Sans Pro Bold"/>
                <a:cs typeface="Source Sans Pro Bold"/>
                <a:sym typeface="Source Sans Pro Bold"/>
              </a:defRPr>
            </a:pPr>
            <a:r>
              <a:rPr lang="fr" sz="2000" dirty="0">
                <a:solidFill>
                  <a:srgbClr val="548235"/>
                </a:solidFill>
                <a:ea typeface="Source Sans Pro Bold"/>
                <a:cs typeface="Source Sans Pro Bold"/>
              </a:rPr>
              <a:t>Recommandations</a:t>
            </a:r>
          </a:p>
          <a:p>
            <a:pPr marL="342847" lvl="1" indent="-218440" defTabSz="248815">
              <a:spcBef>
                <a:spcPts val="0"/>
              </a:spcBef>
              <a:buClr>
                <a:schemeClr val="accent3"/>
              </a:buClr>
              <a:buFont typeface="Arial"/>
              <a:buChar char="•"/>
              <a:defRPr sz="2064"/>
            </a:pPr>
            <a:r>
              <a:rPr lang="fr" sz="2000" dirty="0"/>
              <a:t>Communiquez régulièrement et en temps opportun.</a:t>
            </a:r>
          </a:p>
          <a:p>
            <a:pPr marL="342847" lvl="1" indent="-218440" defTabSz="248815">
              <a:spcBef>
                <a:spcPts val="0"/>
              </a:spcBef>
              <a:buClr>
                <a:schemeClr val="accent3"/>
              </a:buClr>
              <a:buFont typeface="Arial"/>
              <a:buChar char="•"/>
              <a:defRPr sz="2064"/>
            </a:pPr>
            <a:r>
              <a:rPr lang="fr" sz="2000" dirty="0"/>
              <a:t>Reconnaissez l’incertitude.</a:t>
            </a:r>
          </a:p>
          <a:p>
            <a:pPr marL="342847" lvl="1" indent="-218440" defTabSz="248815">
              <a:spcBef>
                <a:spcPts val="0"/>
              </a:spcBef>
              <a:buClr>
                <a:schemeClr val="accent3"/>
              </a:buClr>
              <a:buFont typeface="Arial"/>
              <a:buChar char="•"/>
              <a:defRPr sz="2064"/>
            </a:pPr>
            <a:r>
              <a:rPr lang="fr" sz="2000" dirty="0"/>
              <a:t>Cernez les perceptions des parties prenantes.</a:t>
            </a:r>
          </a:p>
          <a:p>
            <a:pPr marL="342847" lvl="1" indent="-218440" defTabSz="248815">
              <a:spcBef>
                <a:spcPts val="0"/>
              </a:spcBef>
              <a:buClr>
                <a:schemeClr val="accent3"/>
              </a:buClr>
              <a:buFont typeface="Arial"/>
              <a:buChar char="•"/>
              <a:defRPr sz="2064"/>
            </a:pPr>
            <a:r>
              <a:rPr lang="fr" sz="2000" dirty="0"/>
              <a:t>Mettez les données scientifiques à la portée des non-spécialistes.</a:t>
            </a:r>
          </a:p>
          <a:p>
            <a:pPr marL="342847" lvl="1" indent="-218440" defTabSz="248815">
              <a:spcBef>
                <a:spcPts val="0"/>
              </a:spcBef>
              <a:buClr>
                <a:schemeClr val="accent3"/>
              </a:buClr>
              <a:buFont typeface="Arial"/>
              <a:buChar char="•"/>
              <a:defRPr sz="2064"/>
            </a:pPr>
            <a:r>
              <a:rPr lang="fr" sz="2000" dirty="0"/>
              <a:t>Utilisez des canaux différents selon l’activité à réaliser.</a:t>
            </a:r>
          </a:p>
          <a:p>
            <a:pPr lvl="1" rtl="0">
              <a:spcBef>
                <a:spcPts val="0"/>
              </a:spcBef>
            </a:pPr>
            <a:endParaRPr lang="en-GB" altLang="en-US" sz="2200" dirty="0"/>
          </a:p>
        </p:txBody>
      </p:sp>
      <p:sp>
        <p:nvSpPr>
          <p:cNvPr id="21508" name="Rectangle 2"/>
          <p:cNvSpPr>
            <a:spLocks noGrp="1" noChangeArrowheads="1"/>
          </p:cNvSpPr>
          <p:nvPr>
            <p:ph type="title" idx="4294967295"/>
            <p:custDataLst>
              <p:tags r:id="rId2"/>
            </p:custDataLst>
          </p:nvPr>
        </p:nvSpPr>
        <p:spPr>
          <a:xfrm>
            <a:off x="0" y="0"/>
            <a:ext cx="8777288" cy="646113"/>
          </a:xfrm>
        </p:spPr>
        <p:txBody>
          <a:bodyPr rtlCol="0">
            <a:noAutofit/>
          </a:bodyPr>
          <a:lstStyle/>
          <a:p>
            <a:pPr rtl="0"/>
            <a:r>
              <a:rPr lang="fr" b="1" dirty="0"/>
              <a:t>Énoncé des risques et limites de l’évaluation rapide des risques</a:t>
            </a:r>
            <a:endParaRPr lang="en-US" altLang="en-US" b="1" dirty="0"/>
          </a:p>
        </p:txBody>
      </p:sp>
    </p:spTree>
    <p:extLst>
      <p:ext uri="{BB962C8B-B14F-4D97-AF65-F5344CB8AC3E}">
        <p14:creationId xmlns:p14="http://schemas.microsoft.com/office/powerpoint/2010/main" val="1014569258"/>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Rectangle 2"/>
          <p:cNvSpPr>
            <a:spLocks noGrp="1" noChangeArrowheads="1"/>
          </p:cNvSpPr>
          <p:nvPr>
            <p:ph type="title" idx="4294967295"/>
            <p:custDataLst>
              <p:tags r:id="rId1"/>
            </p:custDataLst>
          </p:nvPr>
        </p:nvSpPr>
        <p:spPr>
          <a:xfrm>
            <a:off x="0" y="-20638"/>
            <a:ext cx="8266113" cy="646113"/>
          </a:xfrm>
        </p:spPr>
        <p:txBody>
          <a:bodyPr rtlCol="0">
            <a:normAutofit/>
          </a:bodyPr>
          <a:lstStyle/>
          <a:p>
            <a:pPr rtl="0"/>
            <a:r>
              <a:rPr lang="fr" sz="3200" b="1" dirty="0"/>
              <a:t>Limites et niveau de confiance</a:t>
            </a:r>
            <a:endParaRPr lang="en-US" altLang="zh-CN" sz="3200" b="1" dirty="0"/>
          </a:p>
        </p:txBody>
      </p:sp>
      <p:sp>
        <p:nvSpPr>
          <p:cNvPr id="22531" name="Rectangle 7"/>
          <p:cNvSpPr>
            <a:spLocks noChangeArrowheads="1"/>
          </p:cNvSpPr>
          <p:nvPr>
            <p:custDataLst>
              <p:tags r:id="rId2"/>
            </p:custDataLst>
          </p:nvPr>
        </p:nvSpPr>
        <p:spPr bwMode="auto">
          <a:xfrm>
            <a:off x="447675" y="1341438"/>
            <a:ext cx="11165205"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rtlCol="0"/>
          <a:lstStyle>
            <a:lvl1pPr marL="342900" indent="-342900"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indent="0" algn="ctr" rtl="0">
              <a:lnSpc>
                <a:spcPct val="115000"/>
              </a:lnSpc>
              <a:buNone/>
            </a:pPr>
            <a:r>
              <a:rPr lang="fr" sz="2200" dirty="0">
                <a:solidFill>
                  <a:srgbClr val="000000"/>
                </a:solidFill>
                <a:latin typeface="+mn-lt"/>
                <a:ea typeface="+mj-ea"/>
                <a:cs typeface="+mj-cs"/>
                <a:sym typeface="Calibri"/>
              </a:rPr>
              <a:t>Des informations incomplètes peuvent entraîner un faible niveau de confiance dans les résultats </a:t>
            </a:r>
          </a:p>
          <a:p>
            <a:pPr marL="0" indent="0" algn="ctr" rtl="0">
              <a:lnSpc>
                <a:spcPct val="115000"/>
              </a:lnSpc>
              <a:buNone/>
            </a:pPr>
            <a:r>
              <a:rPr lang="fr" sz="2200" i="1" dirty="0">
                <a:solidFill>
                  <a:srgbClr val="C00000"/>
                </a:solidFill>
                <a:latin typeface="+mn-lt"/>
                <a:cs typeface="Arial" panose="020B0604020202020204" pitchFamily="34" charset="0"/>
              </a:rPr>
              <a:t>MAIS </a:t>
            </a:r>
          </a:p>
          <a:p>
            <a:pPr marL="0" indent="0" algn="ctr" rtl="0">
              <a:lnSpc>
                <a:spcPct val="115000"/>
              </a:lnSpc>
              <a:buNone/>
            </a:pPr>
            <a:r>
              <a:rPr lang="fr" sz="2200" i="1" dirty="0">
                <a:solidFill>
                  <a:srgbClr val="C00000"/>
                </a:solidFill>
                <a:latin typeface="+mn-lt"/>
                <a:cs typeface="Arial" panose="020B0604020202020204" pitchFamily="34" charset="0"/>
              </a:rPr>
              <a:t>des décisions d’intervention doivent néanmoins être prises.</a:t>
            </a:r>
          </a:p>
          <a:p>
            <a:pPr marL="0" indent="0" algn="ctr" rtl="0">
              <a:lnSpc>
                <a:spcPct val="115000"/>
              </a:lnSpc>
              <a:buNone/>
            </a:pPr>
            <a:endParaRPr lang="en-GB" altLang="zh-CN" sz="2200" dirty="0">
              <a:solidFill>
                <a:srgbClr val="002060"/>
              </a:solidFill>
              <a:latin typeface="+mn-lt"/>
              <a:cs typeface="Arial" panose="020B0604020202020204" pitchFamily="34" charset="0"/>
            </a:endParaRPr>
          </a:p>
          <a:p>
            <a:pPr>
              <a:lnSpc>
                <a:spcPct val="115000"/>
              </a:lnSpc>
              <a:spcBef>
                <a:spcPts val="500"/>
              </a:spcBef>
              <a:buClr>
                <a:schemeClr val="accent6"/>
              </a:buClr>
              <a:buSzPct val="100000"/>
              <a:defRPr sz="2200">
                <a:latin typeface="+mj-lt"/>
                <a:ea typeface="+mj-ea"/>
                <a:cs typeface="+mj-cs"/>
                <a:sym typeface="Source Sans Pro Regular"/>
              </a:defRPr>
            </a:pPr>
            <a:r>
              <a:rPr lang="fr" sz="2200" dirty="0">
                <a:solidFill>
                  <a:srgbClr val="000000"/>
                </a:solidFill>
                <a:latin typeface="+mn-lt"/>
                <a:ea typeface="+mj-ea"/>
                <a:cs typeface="+mj-cs"/>
                <a:sym typeface="Calibri"/>
              </a:rPr>
              <a:t>L’amélioration des données entraîne une hausse de la confiance.</a:t>
            </a:r>
          </a:p>
          <a:p>
            <a:pPr>
              <a:lnSpc>
                <a:spcPct val="115000"/>
              </a:lnSpc>
              <a:spcBef>
                <a:spcPts val="500"/>
              </a:spcBef>
              <a:buClr>
                <a:schemeClr val="accent6"/>
              </a:buClr>
              <a:buSzPct val="100000"/>
              <a:defRPr sz="2200">
                <a:latin typeface="+mj-lt"/>
                <a:ea typeface="+mj-ea"/>
                <a:cs typeface="+mj-cs"/>
                <a:sym typeface="Source Sans Pro Regular"/>
              </a:defRPr>
            </a:pPr>
            <a:r>
              <a:rPr lang="fr" sz="2200" dirty="0">
                <a:solidFill>
                  <a:srgbClr val="000000"/>
                </a:solidFill>
                <a:latin typeface="+mn-lt"/>
                <a:ea typeface="+mj-ea"/>
                <a:cs typeface="+mj-cs"/>
                <a:sym typeface="Calibri"/>
              </a:rPr>
              <a:t>Il convient d’utiliser les données disponibles les plus fiables et d’en indiquer les limites, et ce, à tous les stades d’un événement.</a:t>
            </a:r>
          </a:p>
          <a:p>
            <a:pPr>
              <a:lnSpc>
                <a:spcPct val="115000"/>
              </a:lnSpc>
              <a:spcBef>
                <a:spcPts val="500"/>
              </a:spcBef>
              <a:buClr>
                <a:schemeClr val="accent6"/>
              </a:buClr>
              <a:buSzPct val="100000"/>
              <a:defRPr sz="2200">
                <a:latin typeface="+mj-lt"/>
                <a:ea typeface="+mj-ea"/>
                <a:cs typeface="+mj-cs"/>
                <a:sym typeface="Source Sans Pro Regular"/>
              </a:defRPr>
            </a:pPr>
            <a:r>
              <a:rPr lang="fr" sz="2200" dirty="0">
                <a:solidFill>
                  <a:srgbClr val="000000"/>
                </a:solidFill>
                <a:latin typeface="+mn-lt"/>
                <a:ea typeface="+mj-ea"/>
                <a:cs typeface="+mj-cs"/>
                <a:sym typeface="Calibri"/>
              </a:rPr>
              <a:t>L’évaluation des risques est un processus cyclique.</a:t>
            </a:r>
          </a:p>
          <a:p>
            <a:pPr rtl="0">
              <a:lnSpc>
                <a:spcPct val="115000"/>
              </a:lnSpc>
              <a:buFontTx/>
              <a:buNone/>
            </a:pPr>
            <a:endParaRPr lang="en-GB" altLang="zh-CN" sz="2200" dirty="0">
              <a:solidFill>
                <a:srgbClr val="000000"/>
              </a:solidFill>
              <a:latin typeface="+mj-lt"/>
            </a:endParaRPr>
          </a:p>
        </p:txBody>
      </p:sp>
    </p:spTree>
    <p:extLst>
      <p:ext uri="{BB962C8B-B14F-4D97-AF65-F5344CB8AC3E}">
        <p14:creationId xmlns:p14="http://schemas.microsoft.com/office/powerpoint/2010/main" val="1742317424"/>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body" idx="1"/>
            <p:custDataLst>
              <p:tags r:id="rId1"/>
            </p:custDataLst>
          </p:nvPr>
        </p:nvSpPr>
        <p:spPr>
          <a:xfrm>
            <a:off x="4273549" y="1528444"/>
            <a:ext cx="7529515" cy="4861243"/>
          </a:xfrm>
        </p:spPr>
        <p:txBody>
          <a:bodyPr rtlCol="0">
            <a:normAutofit/>
          </a:bodyPr>
          <a:lstStyle/>
          <a:p>
            <a:pPr marL="0" indent="0" rtl="0">
              <a:spcBef>
                <a:spcPts val="0"/>
              </a:spcBef>
              <a:buNone/>
            </a:pPr>
            <a:endParaRPr lang="en-GB" altLang="en-US" dirty="0">
              <a:solidFill>
                <a:srgbClr val="002060"/>
              </a:solidFill>
            </a:endParaRPr>
          </a:p>
          <a:p>
            <a:pPr marL="508000" lvl="1" indent="-508000">
              <a:spcBef>
                <a:spcPts val="0"/>
              </a:spcBef>
              <a:buClr>
                <a:schemeClr val="accent3"/>
              </a:buClr>
              <a:buFontTx/>
              <a:buAutoNum type="arabicPeriod"/>
            </a:pPr>
            <a:r>
              <a:rPr lang="fr" sz="2100" dirty="0"/>
              <a:t>La gestion des risques requiert de gérer les ressources et les interventions sanitaires de manière appropriée.</a:t>
            </a:r>
          </a:p>
          <a:p>
            <a:pPr marL="508000" lvl="1" indent="-508000">
              <a:spcBef>
                <a:spcPts val="0"/>
              </a:spcBef>
              <a:buClr>
                <a:schemeClr val="accent3"/>
              </a:buClr>
              <a:buFontTx/>
              <a:buAutoNum type="arabicPeriod"/>
            </a:pPr>
            <a:r>
              <a:rPr lang="fr" sz="2100" dirty="0"/>
              <a:t>L’évaluation rapide des risques facilite la prise de décisions justifiées et proportionnées, notamment lorsque les informations sont limitées et que le niveau d’incertitude est élevé.</a:t>
            </a:r>
            <a:endParaRPr lang="en-GB" sz="2100" dirty="0"/>
          </a:p>
          <a:p>
            <a:pPr marL="508000" lvl="1" indent="-508000">
              <a:spcBef>
                <a:spcPts val="0"/>
              </a:spcBef>
              <a:buClr>
                <a:schemeClr val="accent3"/>
              </a:buClr>
              <a:buFontTx/>
              <a:buAutoNum type="arabicPeriod"/>
            </a:pPr>
            <a:r>
              <a:rPr lang="fr" sz="2100" dirty="0"/>
              <a:t>L’évaluation rapide des risques est un processus continu, qui doit être réalisé à plusieurs reprises au cours d’un événement.</a:t>
            </a:r>
          </a:p>
          <a:p>
            <a:pPr marL="508000" lvl="1" indent="-508000">
              <a:spcBef>
                <a:spcPts val="0"/>
              </a:spcBef>
              <a:buClr>
                <a:schemeClr val="accent3"/>
              </a:buClr>
              <a:buFontTx/>
              <a:buAutoNum type="arabicPeriod"/>
            </a:pPr>
            <a:r>
              <a:rPr lang="fr" sz="2100" dirty="0"/>
              <a:t>L’évaluation rapide des risques aide à prévoir, à planifier et à comprendre les niveaux de risques qui peuvent être acceptés.</a:t>
            </a:r>
            <a:endParaRPr lang="en-US" altLang="en-US" sz="2100" dirty="0"/>
          </a:p>
          <a:p>
            <a:pPr marL="508000" lvl="1" indent="-508000">
              <a:spcBef>
                <a:spcPts val="0"/>
              </a:spcBef>
              <a:buClr>
                <a:schemeClr val="accent3"/>
              </a:buClr>
              <a:buFontTx/>
              <a:buAutoNum type="arabicPeriod"/>
            </a:pPr>
            <a:r>
              <a:rPr lang="fr" sz="2100" dirty="0"/>
              <a:t>L’évaluation rapide des risques permet de communiquer sur les niveaux de risques et sur les raisons qui justifient les prises de décisions auprès des spécialistes et d’un public plus large.</a:t>
            </a:r>
            <a:endParaRPr lang="en-US" altLang="en-US" sz="2100" dirty="0"/>
          </a:p>
        </p:txBody>
      </p:sp>
      <p:sp>
        <p:nvSpPr>
          <p:cNvPr id="2" name="Title 1"/>
          <p:cNvSpPr>
            <a:spLocks noGrp="1"/>
          </p:cNvSpPr>
          <p:nvPr>
            <p:ph type="title" idx="4294967295"/>
            <p:custDataLst>
              <p:tags r:id="rId2"/>
            </p:custDataLst>
          </p:nvPr>
        </p:nvSpPr>
        <p:spPr>
          <a:xfrm>
            <a:off x="388936" y="660400"/>
            <a:ext cx="4491038" cy="868045"/>
          </a:xfrm>
        </p:spPr>
        <p:txBody>
          <a:bodyPr rtlCol="0"/>
          <a:lstStyle/>
          <a:p>
            <a:pPr rtl="0"/>
            <a:r>
              <a:rPr lang="fr" sz="3200" b="1" dirty="0"/>
              <a:t>Messages clés</a:t>
            </a:r>
            <a:endParaRPr lang="en-US" sz="3200" b="1" dirty="0"/>
          </a:p>
        </p:txBody>
      </p:sp>
    </p:spTree>
    <p:extLst>
      <p:ext uri="{BB962C8B-B14F-4D97-AF65-F5344CB8AC3E}">
        <p14:creationId xmlns:p14="http://schemas.microsoft.com/office/powerpoint/2010/main" val="180587175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762000" y="2049145"/>
            <a:ext cx="10972800" cy="1143000"/>
          </a:xfrm>
        </p:spPr>
        <p:txBody>
          <a:bodyPr rtlCol="0">
            <a:normAutofit/>
          </a:bodyPr>
          <a:lstStyle/>
          <a:p>
            <a:pPr algn="ctr" rtl="0"/>
            <a:r>
              <a:rPr lang="fr" sz="3600" b="1" dirty="0">
                <a:latin typeface="+mj-lt"/>
                <a:cs typeface="Arial"/>
              </a:rPr>
              <a:t>5. Références et lignes directrices</a:t>
            </a:r>
          </a:p>
        </p:txBody>
      </p:sp>
    </p:spTree>
    <p:extLst>
      <p:ext uri="{BB962C8B-B14F-4D97-AF65-F5344CB8AC3E}">
        <p14:creationId xmlns:p14="http://schemas.microsoft.com/office/powerpoint/2010/main" val="120143451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61A61-A7EF-0CD2-D7AD-ABE36105C7E0}"/>
              </a:ext>
            </a:extLst>
          </p:cNvPr>
          <p:cNvSpPr txBox="1">
            <a:spLocks noGrp="1"/>
          </p:cNvSpPr>
          <p:nvPr>
            <p:ph type="title" idx="4294967295"/>
          </p:nvPr>
        </p:nvSpPr>
        <p:spPr>
          <a:xfrm>
            <a:off x="442857" y="389012"/>
            <a:ext cx="3263900" cy="1182687"/>
          </a:xfrm>
          <a:prstGeom prst="rect">
            <a:avLst/>
          </a:prstGeom>
        </p:spPr>
        <p:txBody>
          <a:bodyPr>
            <a:normAutofit/>
          </a:bodyPr>
          <a:lstStyle>
            <a:lvl1pPr>
              <a:defRPr>
                <a:latin typeface="Source Sans Pro Bold"/>
                <a:ea typeface="Source Sans Pro Bold"/>
                <a:cs typeface="Source Sans Pro Bold"/>
                <a:sym typeface="Source Sans Pro Bold"/>
              </a:defRPr>
            </a:lvl1pPr>
          </a:lstStyle>
          <a:p>
            <a:r>
              <a:rPr lang="fr-FR" sz="3200" b="1" dirty="0"/>
              <a:t>Objectifs d’apprentissage</a:t>
            </a:r>
            <a:endParaRPr sz="3200" b="1" dirty="0"/>
          </a:p>
        </p:txBody>
      </p:sp>
      <p:sp>
        <p:nvSpPr>
          <p:cNvPr id="5" name="Rectangle 3"/>
          <p:cNvSpPr txBox="1">
            <a:spLocks noChangeArrowheads="1"/>
          </p:cNvSpPr>
          <p:nvPr>
            <p:custDataLst>
              <p:tags r:id="rId1"/>
            </p:custDataLst>
          </p:nvPr>
        </p:nvSpPr>
        <p:spPr>
          <a:xfrm>
            <a:off x="4146148" y="1249362"/>
            <a:ext cx="7534318" cy="435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rtlCol="0" anchor="ctr">
            <a:norm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mj-lt"/>
                <a:ea typeface="+mj-ea"/>
                <a:cs typeface="+mj-cs"/>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9pPr>
          </a:lstStyle>
          <a:p>
            <a:pPr>
              <a:spcBef>
                <a:spcPts val="0"/>
              </a:spcBef>
            </a:pPr>
            <a:r>
              <a:rPr lang="fr" b="1" kern="0" dirty="0">
                <a:solidFill>
                  <a:srgbClr val="002060"/>
                </a:solidFill>
                <a:latin typeface="+mn-lt"/>
              </a:rPr>
              <a:t>À l’issue de cette session, vous devriez être en mesure :</a:t>
            </a:r>
          </a:p>
          <a:p>
            <a:pPr marL="543319" lvl="3" indent="-254000">
              <a:spcBef>
                <a:spcPts val="1500"/>
              </a:spcBef>
              <a:buClr>
                <a:srgbClr val="C00000"/>
              </a:buClr>
              <a:buFont typeface="Arial"/>
              <a:buChar char="•"/>
            </a:pPr>
            <a:r>
              <a:rPr lang="fr" sz="2200" kern="0" dirty="0">
                <a:latin typeface="+mn-lt"/>
              </a:rPr>
              <a:t>De définir la gestion des risques et énumérer ses composantes.</a:t>
            </a:r>
          </a:p>
          <a:p>
            <a:pPr marL="543319" lvl="3" indent="-254000">
              <a:spcBef>
                <a:spcPts val="1500"/>
              </a:spcBef>
              <a:buClr>
                <a:srgbClr val="C00000"/>
              </a:buClr>
              <a:buFont typeface="Arial"/>
              <a:buChar char="•"/>
            </a:pPr>
            <a:r>
              <a:rPr lang="fr" sz="2200" kern="0" dirty="0">
                <a:latin typeface="+mn-lt"/>
              </a:rPr>
              <a:t>De définir et expliquer le concept d’évaluation rapide des risques.</a:t>
            </a:r>
            <a:endParaRPr lang="en-GB" altLang="en-US" sz="2200" kern="0" dirty="0">
              <a:latin typeface="+mn-lt"/>
            </a:endParaRPr>
          </a:p>
          <a:p>
            <a:pPr marL="543319" lvl="3" indent="-254000">
              <a:spcBef>
                <a:spcPts val="1500"/>
              </a:spcBef>
              <a:buClr>
                <a:srgbClr val="C00000"/>
              </a:buClr>
              <a:buFont typeface="Arial"/>
              <a:buChar char="•"/>
            </a:pPr>
            <a:r>
              <a:rPr lang="fr" sz="2200" kern="0" dirty="0">
                <a:latin typeface="+mn-lt"/>
              </a:rPr>
              <a:t>D’identifier les outils utilisés pour générer les ressources, les produits et les échéanciers nécessaires à l’évaluation des risques lors d’un événement aigu de santé publique.</a:t>
            </a:r>
          </a:p>
          <a:p>
            <a:pPr marL="543319" lvl="3" indent="-254000">
              <a:spcBef>
                <a:spcPts val="1500"/>
              </a:spcBef>
              <a:buClr>
                <a:srgbClr val="C00000"/>
              </a:buClr>
              <a:buFont typeface="Arial"/>
              <a:buChar char="•"/>
            </a:pPr>
            <a:r>
              <a:rPr lang="fr" sz="2200" kern="0" dirty="0">
                <a:latin typeface="+mn-lt"/>
              </a:rPr>
              <a:t>De décrire le processus d’évaluation des risques lors d’un événement aigu de santé publique.</a:t>
            </a:r>
          </a:p>
        </p:txBody>
      </p:sp>
    </p:spTree>
    <p:extLst>
      <p:ext uri="{BB962C8B-B14F-4D97-AF65-F5344CB8AC3E}">
        <p14:creationId xmlns:p14="http://schemas.microsoft.com/office/powerpoint/2010/main" val="277488940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p:txBody>
          <a:bodyPr vert="horz" lIns="18000" tIns="0" rIns="18000" bIns="0" rtlCol="0" anchor="t">
            <a:noAutofit/>
          </a:bodyPr>
          <a:lstStyle/>
          <a:p>
            <a:pPr marL="0" indent="0" rtl="0">
              <a:buNone/>
            </a:pPr>
            <a:r>
              <a:rPr lang="fr" dirty="0">
                <a:solidFill>
                  <a:schemeClr val="tx1"/>
                </a:solidFill>
              </a:rPr>
              <a:t>OMS, </a:t>
            </a:r>
            <a:r>
              <a:rPr lang="en" i="1" dirty="0">
                <a:solidFill>
                  <a:schemeClr val="tx1"/>
                </a:solidFill>
              </a:rPr>
              <a:t>Rapid risk assessment of acute public health events manual</a:t>
            </a:r>
            <a:r>
              <a:rPr lang="en" dirty="0">
                <a:solidFill>
                  <a:schemeClr val="tx1"/>
                </a:solidFill>
              </a:rPr>
              <a:t>. 2012. </a:t>
            </a:r>
          </a:p>
          <a:p>
            <a:pPr marL="0" indent="0" rtl="0">
              <a:buNone/>
            </a:pPr>
            <a:r>
              <a:rPr lang="fr" dirty="0">
                <a:solidFill>
                  <a:srgbClr val="002060"/>
                </a:solidFill>
                <a:hlinkClick r:id="rId5"/>
              </a:rPr>
              <a:t>https://www.who.int/publications/i/item/rapid-risk-assessment-of-acute-public-health-events</a:t>
            </a:r>
            <a:r>
              <a:rPr lang="fr" dirty="0">
                <a:solidFill>
                  <a:srgbClr val="002060"/>
                </a:solidFill>
              </a:rPr>
              <a:t> </a:t>
            </a:r>
            <a:endParaRPr lang="en-US" dirty="0"/>
          </a:p>
          <a:p>
            <a:pPr marL="0" indent="0" rtl="0">
              <a:buNone/>
            </a:pPr>
            <a:endParaRPr lang="en-US" dirty="0">
              <a:solidFill>
                <a:schemeClr val="tx2"/>
              </a:solidFill>
            </a:endParaRPr>
          </a:p>
          <a:p>
            <a:r>
              <a:rPr lang="fr" dirty="0">
                <a:solidFill>
                  <a:schemeClr val="tx1"/>
                </a:solidFill>
              </a:rPr>
              <a:t>OMS, </a:t>
            </a:r>
            <a:r>
              <a:rPr lang="en" dirty="0">
                <a:solidFill>
                  <a:schemeClr val="tx1"/>
                </a:solidFill>
              </a:rPr>
              <a:t>Détection précoce, évaluation et réponse lors d’une urgence de santé publique : Mise en œuvre de l’alerte précoce et réponse, notamment la surveillance fondée sur les </a:t>
            </a:r>
            <a:r>
              <a:rPr lang="fr-FR" dirty="0">
                <a:solidFill>
                  <a:schemeClr val="tx1"/>
                </a:solidFill>
              </a:rPr>
              <a:t>événements</a:t>
            </a:r>
            <a:r>
              <a:rPr lang="en" dirty="0">
                <a:solidFill>
                  <a:schemeClr val="tx1"/>
                </a:solidFill>
              </a:rPr>
              <a:t>. 2014. </a:t>
            </a:r>
          </a:p>
          <a:p>
            <a:pPr marL="0" indent="0" rtl="0">
              <a:buNone/>
            </a:pPr>
            <a:r>
              <a:rPr lang="fr" dirty="0">
                <a:solidFill>
                  <a:schemeClr val="tx2"/>
                </a:solidFill>
                <a:hlinkClick r:id="rId6"/>
              </a:rPr>
              <a:t>https://www.who.int/publications/i/item/WHO-HSE-GCR-LYO-2014.4</a:t>
            </a:r>
            <a:r>
              <a:rPr lang="fr" dirty="0">
                <a:solidFill>
                  <a:schemeClr val="tx2"/>
                </a:solidFill>
              </a:rPr>
              <a:t> </a:t>
            </a:r>
          </a:p>
          <a:p>
            <a:pPr marL="0" indent="0" rtl="0">
              <a:buNone/>
            </a:pPr>
            <a:endParaRPr lang="en-GB" dirty="0">
              <a:solidFill>
                <a:schemeClr val="tx2"/>
              </a:solidFill>
            </a:endParaRPr>
          </a:p>
          <a:p>
            <a:r>
              <a:rPr lang="fr" dirty="0">
                <a:solidFill>
                  <a:schemeClr val="tx1"/>
                </a:solidFill>
              </a:rPr>
              <a:t>OMS, </a:t>
            </a:r>
            <a:r>
              <a:rPr lang="en" dirty="0">
                <a:solidFill>
                  <a:schemeClr val="tx1"/>
                </a:solidFill>
              </a:rPr>
              <a:t>Early warning health surveillance and response, Early detect to better protect. </a:t>
            </a:r>
            <a:endParaRPr lang="en-GB" dirty="0">
              <a:solidFill>
                <a:schemeClr val="tx1"/>
              </a:solidFill>
            </a:endParaRPr>
          </a:p>
          <a:p>
            <a:pPr marL="0" indent="0" rtl="0">
              <a:buNone/>
            </a:pPr>
            <a:r>
              <a:rPr lang="fr" dirty="0">
                <a:solidFill>
                  <a:schemeClr val="tx2"/>
                </a:solidFill>
                <a:hlinkClick r:id="rId7"/>
              </a:rPr>
              <a:t>https://www.who.int/docs/default-source/documents/detect-earlier-to-better-protect.pdf?sfvrsn=9996d210_6</a:t>
            </a:r>
            <a:r>
              <a:rPr lang="fr" dirty="0">
                <a:solidFill>
                  <a:schemeClr val="tx2"/>
                </a:solidFill>
              </a:rPr>
              <a:t> </a:t>
            </a:r>
          </a:p>
          <a:p>
            <a:pPr marL="0" indent="0" rtl="0">
              <a:buNone/>
            </a:pPr>
            <a:endParaRPr lang="fr-CH" dirty="0">
              <a:solidFill>
                <a:schemeClr val="tx2"/>
              </a:solidFill>
            </a:endParaRPr>
          </a:p>
          <a:p>
            <a:r>
              <a:rPr lang="fr" dirty="0">
                <a:solidFill>
                  <a:schemeClr val="tx1"/>
                </a:solidFill>
              </a:rPr>
              <a:t>OMS, « Monthly influenza risk assessment » </a:t>
            </a:r>
          </a:p>
          <a:p>
            <a:pPr marL="0" indent="0" rtl="0">
              <a:buNone/>
            </a:pPr>
            <a:r>
              <a:rPr lang="fr" dirty="0">
                <a:hlinkClick r:id="rId8"/>
              </a:rPr>
              <a:t>https://www.who.int/teams/global-influenza-programme/avian-influenza/monthly-risk-assessment-summary</a:t>
            </a:r>
            <a:r>
              <a:rPr lang="fr" dirty="0"/>
              <a:t> </a:t>
            </a:r>
            <a:endParaRPr lang="fr-CH" dirty="0"/>
          </a:p>
          <a:p>
            <a:pPr marL="0" indent="0" rtl="0">
              <a:buNone/>
            </a:pPr>
            <a:endParaRPr lang="fr-CH" dirty="0">
              <a:solidFill>
                <a:schemeClr val="tx2"/>
              </a:solidFill>
            </a:endParaRPr>
          </a:p>
          <a:p>
            <a:r>
              <a:rPr lang="fr" dirty="0">
                <a:solidFill>
                  <a:schemeClr val="tx1"/>
                </a:solidFill>
              </a:rPr>
              <a:t>OMS, « Polio risk assessment ». 2017.</a:t>
            </a:r>
          </a:p>
          <a:p>
            <a:pPr marL="0" indent="0" rtl="0">
              <a:buNone/>
            </a:pPr>
            <a:r>
              <a:rPr lang="fr" dirty="0">
                <a:solidFill>
                  <a:srgbClr val="FF0000"/>
                </a:solidFill>
                <a:hlinkClick r:id="rId9"/>
              </a:rPr>
              <a:t>http://www.who.int/mediacentre/news/statements/2017/13th-ihr-polio/en/</a:t>
            </a:r>
            <a:r>
              <a:rPr lang="fr" dirty="0">
                <a:solidFill>
                  <a:srgbClr val="FF0000"/>
                </a:solidFill>
              </a:rPr>
              <a:t>  </a:t>
            </a:r>
          </a:p>
          <a:p>
            <a:pPr marL="0" indent="0" rtl="0">
              <a:buNone/>
            </a:pPr>
            <a:endParaRPr lang="en-US" sz="1600" dirty="0"/>
          </a:p>
        </p:txBody>
      </p:sp>
      <p:sp>
        <p:nvSpPr>
          <p:cNvPr id="2" name="Title 1"/>
          <p:cNvSpPr>
            <a:spLocks noGrp="1"/>
          </p:cNvSpPr>
          <p:nvPr>
            <p:ph type="title" idx="4294967295"/>
            <p:custDataLst>
              <p:tags r:id="rId2"/>
            </p:custDataLst>
          </p:nvPr>
        </p:nvSpPr>
        <p:spPr>
          <a:xfrm>
            <a:off x="388936" y="0"/>
            <a:ext cx="3487739" cy="1931988"/>
          </a:xfrm>
        </p:spPr>
        <p:txBody>
          <a:bodyPr rtlCol="0"/>
          <a:lstStyle/>
          <a:p>
            <a:pPr rtl="0"/>
            <a:r>
              <a:rPr lang="fr" sz="3200" b="1" dirty="0">
                <a:latin typeface="+mn-lt"/>
                <a:cs typeface="Arial"/>
              </a:rPr>
              <a:t>Références et lignes directrices</a:t>
            </a:r>
            <a:endParaRPr lang="en-US" sz="3200" b="1" dirty="0">
              <a:latin typeface="+mn-lt"/>
              <a:cs typeface="Arial"/>
            </a:endParaRPr>
          </a:p>
        </p:txBody>
      </p:sp>
    </p:spTree>
    <p:extLst>
      <p:ext uri="{BB962C8B-B14F-4D97-AF65-F5344CB8AC3E}">
        <p14:creationId xmlns:p14="http://schemas.microsoft.com/office/powerpoint/2010/main" val="275175140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1219200" y="2255838"/>
            <a:ext cx="10972800" cy="1143000"/>
          </a:xfrm>
        </p:spPr>
        <p:txBody>
          <a:bodyPr rtlCol="0">
            <a:normAutofit/>
          </a:bodyPr>
          <a:lstStyle/>
          <a:p>
            <a:pPr algn="ctr" rtl="0"/>
            <a:r>
              <a:rPr lang="fr" sz="3600" b="1" dirty="0">
                <a:latin typeface="+mj-lt"/>
                <a:cs typeface="Arial"/>
              </a:rPr>
              <a:t>6. Autres ressources d’apprentissage</a:t>
            </a:r>
          </a:p>
        </p:txBody>
      </p:sp>
    </p:spTree>
    <p:extLst>
      <p:ext uri="{BB962C8B-B14F-4D97-AF65-F5344CB8AC3E}">
        <p14:creationId xmlns:p14="http://schemas.microsoft.com/office/powerpoint/2010/main" val="258794046"/>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4273549" y="2702560"/>
            <a:ext cx="7529515" cy="1503680"/>
          </a:xfrm>
        </p:spPr>
        <p:txBody>
          <a:bodyPr vert="horz" lIns="18000" tIns="0" rIns="18000" bIns="0" rtlCol="0" anchor="t">
            <a:noAutofit/>
          </a:bodyPr>
          <a:lstStyle/>
          <a:p>
            <a:pPr rtl="0">
              <a:buNone/>
            </a:pPr>
            <a:r>
              <a:rPr lang="fr" sz="2000" dirty="0">
                <a:cs typeface="Arial"/>
              </a:rPr>
              <a:t>Centre européen de prévention et de contrôle des maladies, « Rapid Risk Assessment e-Learning course ». 2019.</a:t>
            </a:r>
            <a:endParaRPr lang="fr-FR" sz="2000" dirty="0"/>
          </a:p>
          <a:p>
            <a:pPr rtl="0">
              <a:buNone/>
            </a:pPr>
            <a:r>
              <a:rPr lang="fr" sz="2000" dirty="0">
                <a:cs typeface="Arial"/>
                <a:hlinkClick r:id="rId4"/>
              </a:rPr>
              <a:t>https://www.ecdc.europa.eu/en/news-events/rapid-risk-assessment-e-learning-course</a:t>
            </a:r>
            <a:r>
              <a:rPr lang="fr" sz="2000" dirty="0">
                <a:cs typeface="Arial"/>
              </a:rPr>
              <a:t> </a:t>
            </a:r>
            <a:endParaRPr lang="fr-FR" sz="2000" dirty="0"/>
          </a:p>
          <a:p>
            <a:pPr marL="0" indent="0" rtl="0">
              <a:buNone/>
            </a:pPr>
            <a:endParaRPr lang="fr-FR" sz="1600" dirty="0"/>
          </a:p>
        </p:txBody>
      </p:sp>
      <p:sp>
        <p:nvSpPr>
          <p:cNvPr id="2" name="Title 1"/>
          <p:cNvSpPr>
            <a:spLocks noGrp="1"/>
          </p:cNvSpPr>
          <p:nvPr>
            <p:ph type="title" idx="4294967295"/>
            <p:custDataLst>
              <p:tags r:id="rId2"/>
            </p:custDataLst>
          </p:nvPr>
        </p:nvSpPr>
        <p:spPr>
          <a:xfrm>
            <a:off x="388936" y="-91440"/>
            <a:ext cx="3263900" cy="1718310"/>
          </a:xfrm>
        </p:spPr>
        <p:txBody>
          <a:bodyPr rtlCol="0"/>
          <a:lstStyle/>
          <a:p>
            <a:pPr rtl="0"/>
            <a:r>
              <a:rPr lang="fr" sz="3200" b="1" dirty="0">
                <a:latin typeface="+mn-lt"/>
                <a:cs typeface="Arial"/>
              </a:rPr>
              <a:t>Autres ressources d’apprentissage</a:t>
            </a:r>
            <a:endParaRPr lang="en-US" sz="3200" b="1" dirty="0">
              <a:latin typeface="+mn-lt"/>
              <a:cs typeface="Arial"/>
            </a:endParaRPr>
          </a:p>
        </p:txBody>
      </p:sp>
    </p:spTree>
    <p:extLst>
      <p:ext uri="{BB962C8B-B14F-4D97-AF65-F5344CB8AC3E}">
        <p14:creationId xmlns:p14="http://schemas.microsoft.com/office/powerpoint/2010/main" val="1477255515"/>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idx="4294967295"/>
            <p:custDataLst>
              <p:tags r:id="rId1"/>
            </p:custDataLst>
          </p:nvPr>
        </p:nvSpPr>
        <p:spPr>
          <a:xfrm>
            <a:off x="2113280" y="2286000"/>
            <a:ext cx="8229600" cy="1143000"/>
          </a:xfrm>
        </p:spPr>
        <p:txBody>
          <a:bodyPr rtlCol="0">
            <a:normAutofit/>
          </a:bodyPr>
          <a:lstStyle/>
          <a:p>
            <a:pPr algn="ctr" rtl="0"/>
            <a:r>
              <a:rPr lang="fr" sz="4400" b="1" dirty="0">
                <a:latin typeface="+mj-lt"/>
                <a:cs typeface="Arial"/>
              </a:rPr>
              <a:t>Merci !</a:t>
            </a:r>
          </a:p>
        </p:txBody>
      </p:sp>
    </p:spTree>
    <p:extLst>
      <p:ext uri="{BB962C8B-B14F-4D97-AF65-F5344CB8AC3E}">
        <p14:creationId xmlns:p14="http://schemas.microsoft.com/office/powerpoint/2010/main" val="1414440565"/>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376136" y="1019974"/>
            <a:ext cx="11351044" cy="5051752"/>
          </a:xfrm>
        </p:spPr>
        <p:txBody>
          <a:bodyPr vert="horz" wrap="square" lIns="13500" tIns="0" rIns="13500" bIns="0" numCol="1" rtlCol="0" anchor="t" anchorCtr="0" compatLnSpc="1">
            <a:prstTxWarp prst="textNoShape">
              <a:avLst/>
            </a:prstTxWarp>
            <a:noAutofit/>
          </a:bodyPr>
          <a:lstStyle/>
          <a:p>
            <a:pPr marL="0" indent="0">
              <a:buNone/>
            </a:pPr>
            <a:r>
              <a:rPr lang="fr" sz="1600" b="1" dirty="0">
                <a:cs typeface="Arial"/>
              </a:rPr>
              <a:t>Plateforme d’apprentissage de l’OMS sur la sécurité sanitaire – Supports de formation</a:t>
            </a:r>
          </a:p>
          <a:p>
            <a:pPr marL="0" indent="0">
              <a:buNone/>
            </a:pPr>
            <a:endParaRPr lang="en-US" sz="1600" dirty="0">
              <a:cs typeface="Arial"/>
            </a:endParaRPr>
          </a:p>
          <a:p>
            <a:pPr marL="0" indent="0">
              <a:buNone/>
            </a:pPr>
            <a:r>
              <a:rPr lang="fr" sz="1600" dirty="0">
                <a:cs typeface="Arial"/>
              </a:rPr>
              <a:t>Les présents supports de formation sont la propriété de © l’Organisation mondiale de la Santé (OMS), 2022. Tous droits réservés.</a:t>
            </a:r>
          </a:p>
          <a:p>
            <a:pPr marL="0" indent="0">
              <a:buNone/>
            </a:pPr>
            <a:r>
              <a:rPr lang="fr" sz="1600" dirty="0">
                <a:cs typeface="Arial"/>
              </a:rPr>
              <a:t>Votre utilisation des présents supports est soumise aux conditions d’utilisation de la « </a:t>
            </a:r>
            <a:r>
              <a:rPr lang="fr" sz="1600" u="sng" dirty="0">
                <a:cs typeface="Arial"/>
                <a:hlinkClick r:id="rId3"/>
              </a:rPr>
              <a:t>Plateforme d’apprentissage de l’OMS sur la sécurité sanitaire – Supports de formation</a:t>
            </a:r>
            <a:r>
              <a:rPr lang="fr" sz="1600" dirty="0">
                <a:cs typeface="Arial"/>
              </a:rPr>
              <a:t> », que vous avez acceptées en les téléchargeant, et qui sont disponibles sur la Plateforme d’apprentissage sur la sécurité sanitaire à l’adresse suivante : </a:t>
            </a:r>
            <a:r>
              <a:rPr lang="fr" sz="1600" u="sng" dirty="0">
                <a:cs typeface="Arial"/>
                <a:hlinkClick r:id="rId4"/>
              </a:rPr>
              <a:t>https://extranet.who.int/hslp</a:t>
            </a:r>
            <a:r>
              <a:rPr lang="fr" sz="1600" dirty="0">
                <a:cs typeface="Arial"/>
              </a:rPr>
              <a:t>.  </a:t>
            </a:r>
            <a:endParaRPr lang="en-US" sz="1600" dirty="0"/>
          </a:p>
          <a:p>
            <a:endParaRPr lang="en-US" sz="1600" dirty="0"/>
          </a:p>
          <a:p>
            <a:pPr marL="0" indent="0">
              <a:buNone/>
            </a:pPr>
            <a:r>
              <a:rPr lang="fr" sz="16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600" dirty="0"/>
          </a:p>
          <a:p>
            <a:endParaRPr lang="en-US" sz="1600" dirty="0"/>
          </a:p>
          <a:p>
            <a:pPr marL="0" indent="0">
              <a:buNone/>
            </a:pPr>
            <a:r>
              <a:rPr lang="fr" sz="16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600" dirty="0">
                <a:cs typeface="Arial"/>
              </a:rPr>
              <a:t>https://extranet.who.int/hslp/</a:t>
            </a:r>
            <a:r>
              <a:rPr lang="fr" sz="16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600" dirty="0">
              <a:cs typeface="Times New Roman"/>
            </a:endParaRPr>
          </a:p>
          <a:p>
            <a:pPr marL="0" indent="0">
              <a:buNone/>
            </a:pPr>
            <a:r>
              <a:rPr lang="fr" sz="1600" dirty="0">
                <a:cs typeface="Arial"/>
              </a:rPr>
              <a:t>En outre, nous vous invitons à informer l’OMS de toute modification de ces documents utilisés à des fins publiques, d’archivage ou de formation continue, en envoyant un courrier électronique à l’adresse suivante : </a:t>
            </a:r>
            <a:r>
              <a:rPr lang="fr" sz="1600" u="sng" dirty="0">
                <a:solidFill>
                  <a:srgbClr val="0563C1"/>
                </a:solidFill>
                <a:cs typeface="Arial"/>
                <a:hlinkClick r:id="rId5"/>
              </a:rPr>
              <a:t>ihrhrt@who.int</a:t>
            </a:r>
            <a:r>
              <a:rPr lang="fr" sz="1600" dirty="0">
                <a:cs typeface="Arial"/>
              </a:rPr>
              <a:t>.</a:t>
            </a:r>
            <a:endParaRPr lang="en-US" sz="1600" dirty="0">
              <a:cs typeface="Arial"/>
            </a:endParaRPr>
          </a:p>
          <a:p>
            <a:pPr rtl="0"/>
            <a:endParaRPr lang="en-US" dirty="0"/>
          </a:p>
        </p:txBody>
      </p:sp>
      <p:sp>
        <p:nvSpPr>
          <p:cNvPr id="2" name="TextBox 1">
            <a:extLst>
              <a:ext uri="{FF2B5EF4-FFF2-40B4-BE49-F238E27FC236}">
                <a16:creationId xmlns:a16="http://schemas.microsoft.com/office/drawing/2014/main" id="{696EDBA4-AF49-4151-92B0-21B734C85DCE}"/>
              </a:ext>
            </a:extLst>
          </p:cNvPr>
          <p:cNvSpPr txBox="1"/>
          <p:nvPr/>
        </p:nvSpPr>
        <p:spPr>
          <a:xfrm>
            <a:off x="67377" y="0"/>
            <a:ext cx="533896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1" i="0" u="none" strike="noStrike" cap="none" spc="0" normalizeH="0" baseline="0" dirty="0">
                <a:ln>
                  <a:noFill/>
                </a:ln>
                <a:solidFill>
                  <a:schemeClr val="bg1"/>
                </a:solidFill>
                <a:effectLst/>
                <a:uFillTx/>
                <a:ea typeface="Calibri"/>
                <a:cs typeface="Calibri"/>
                <a:sym typeface="Calibri"/>
              </a:rPr>
              <a:t>Clause de non-responsabilité</a:t>
            </a:r>
            <a:endParaRPr kumimoji="0" lang="en-US" sz="3200" b="1" i="0" u="none" strike="noStrike" cap="none" spc="0" normalizeH="0" baseline="0" dirty="0">
              <a:ln>
                <a:noFill/>
              </a:ln>
              <a:solidFill>
                <a:schemeClr val="bg1"/>
              </a:solidFill>
              <a:effectLst/>
              <a:uFillTx/>
              <a:ea typeface="Calibri"/>
              <a:cs typeface="Calibri"/>
              <a:sym typeface="Calibri"/>
            </a:endParaRPr>
          </a:p>
        </p:txBody>
      </p:sp>
    </p:spTree>
    <p:extLst>
      <p:ext uri="{BB962C8B-B14F-4D97-AF65-F5344CB8AC3E}">
        <p14:creationId xmlns:p14="http://schemas.microsoft.com/office/powerpoint/2010/main" val="66756458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Rectangle 3"/>
          <p:cNvSpPr txBox="1">
            <a:spLocks noGrp="1"/>
          </p:cNvSpPr>
          <p:nvPr>
            <p:ph type="body" idx="1"/>
          </p:nvPr>
        </p:nvSpPr>
        <p:spPr>
          <a:xfrm>
            <a:off x="4249695" y="2019632"/>
            <a:ext cx="7529515" cy="3045350"/>
          </a:xfrm>
          <a:prstGeom prst="rect">
            <a:avLst/>
          </a:prstGeom>
        </p:spPr>
        <p:txBody>
          <a:bodyPr>
            <a:normAutofit/>
          </a:bodyPr>
          <a:lstStyle/>
          <a:p>
            <a:pPr marL="457200" lvl="1" indent="-457200">
              <a:spcBef>
                <a:spcPts val="1800"/>
              </a:spcBef>
              <a:buClr>
                <a:schemeClr val="accent3"/>
              </a:buClr>
              <a:buAutoNum type="arabicPeriod"/>
            </a:pPr>
            <a:r>
              <a:rPr lang="fr" sz="2000" dirty="0"/>
              <a:t>Gestion des risques dans le domaine de la santé publique</a:t>
            </a:r>
            <a:endParaRPr lang="en-GB" sz="2000" dirty="0"/>
          </a:p>
          <a:p>
            <a:pPr marL="457200" lvl="1" indent="-457200">
              <a:spcBef>
                <a:spcPts val="1800"/>
              </a:spcBef>
              <a:buClr>
                <a:schemeClr val="accent3"/>
              </a:buClr>
              <a:buFont typeface="+mj-lt"/>
              <a:buAutoNum type="arabicPeriod"/>
            </a:pPr>
            <a:r>
              <a:rPr lang="fr" sz="2000" dirty="0"/>
              <a:t>Définition et fondement de l’évaluation rapide des risques</a:t>
            </a:r>
            <a:endParaRPr lang="en-GB" altLang="en-US" sz="2000" dirty="0"/>
          </a:p>
          <a:p>
            <a:pPr marL="457200" lvl="1" indent="-457200">
              <a:spcBef>
                <a:spcPts val="1800"/>
              </a:spcBef>
              <a:buClr>
                <a:schemeClr val="accent3"/>
              </a:buClr>
              <a:buFont typeface="+mj-lt"/>
              <a:buAutoNum type="arabicPeriod"/>
            </a:pPr>
            <a:r>
              <a:rPr lang="fr" sz="2000" dirty="0"/>
              <a:t>Processus d’évaluation des risques</a:t>
            </a:r>
          </a:p>
          <a:p>
            <a:pPr marL="457200" lvl="1" indent="-457200">
              <a:spcBef>
                <a:spcPts val="1800"/>
              </a:spcBef>
              <a:buClr>
                <a:schemeClr val="accent3"/>
              </a:buClr>
              <a:buFont typeface="+mj-lt"/>
              <a:buAutoNum type="arabicPeriod"/>
            </a:pPr>
            <a:r>
              <a:rPr lang="fr" sz="2000" dirty="0"/>
              <a:t>Énoncé des risques et limites de l’évaluation rapide des risques</a:t>
            </a:r>
          </a:p>
          <a:p>
            <a:pPr marL="457200" lvl="1" indent="-457200">
              <a:spcBef>
                <a:spcPts val="1800"/>
              </a:spcBef>
              <a:buClr>
                <a:schemeClr val="accent3"/>
              </a:buClr>
              <a:buFont typeface="+mj-lt"/>
              <a:buAutoNum type="arabicPeriod"/>
            </a:pPr>
            <a:r>
              <a:rPr lang="fr" sz="2000" dirty="0"/>
              <a:t>Références et lignes directrices</a:t>
            </a:r>
          </a:p>
          <a:p>
            <a:pPr marL="457200" lvl="1" indent="-457200">
              <a:spcBef>
                <a:spcPts val="1800"/>
              </a:spcBef>
              <a:buClr>
                <a:schemeClr val="accent3"/>
              </a:buClr>
              <a:buFont typeface="+mj-lt"/>
              <a:buAutoNum type="arabicPeriod"/>
            </a:pPr>
            <a:r>
              <a:rPr lang="fr" sz="2000" dirty="0"/>
              <a:t>Autres ressources d’apprentissage</a:t>
            </a:r>
          </a:p>
        </p:txBody>
      </p:sp>
      <p:sp>
        <p:nvSpPr>
          <p:cNvPr id="2" name="Title 2">
            <a:extLst>
              <a:ext uri="{FF2B5EF4-FFF2-40B4-BE49-F238E27FC236}">
                <a16:creationId xmlns:a16="http://schemas.microsoft.com/office/drawing/2014/main" id="{F4AC6572-E4F5-A6E6-65ED-87D7CDB0CADA}"/>
              </a:ext>
            </a:extLst>
          </p:cNvPr>
          <p:cNvSpPr txBox="1">
            <a:spLocks/>
          </p:cNvSpPr>
          <p:nvPr/>
        </p:nvSpPr>
        <p:spPr>
          <a:xfrm>
            <a:off x="396954" y="912919"/>
            <a:ext cx="2956272" cy="4843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t">
            <a:noAutofit/>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9pPr>
          </a:lstStyle>
          <a:p>
            <a:r>
              <a:rPr lang="fr-FR" b="1" kern="0" dirty="0"/>
              <a:t>Sommaire</a:t>
            </a:r>
            <a:endParaRPr lang="hu-HU" b="1" kern="0" dirty="0"/>
          </a:p>
        </p:txBody>
      </p:sp>
    </p:spTree>
    <p:extLst>
      <p:ext uri="{BB962C8B-B14F-4D97-AF65-F5344CB8AC3E}">
        <p14:creationId xmlns:p14="http://schemas.microsoft.com/office/powerpoint/2010/main" val="314629610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custDataLst>
              <p:tags r:id="rId1"/>
            </p:custDataLst>
          </p:nvPr>
        </p:nvSpPr>
        <p:spPr>
          <a:xfrm>
            <a:off x="1184744" y="2027141"/>
            <a:ext cx="9653588" cy="1143000"/>
          </a:xfrm>
        </p:spPr>
        <p:txBody>
          <a:bodyPr rtlCol="0">
            <a:normAutofit/>
          </a:bodyPr>
          <a:lstStyle/>
          <a:p>
            <a:pPr algn="ctr" rtl="0"/>
            <a:r>
              <a:rPr lang="fr" sz="3600" b="1" dirty="0">
                <a:solidFill>
                  <a:schemeClr val="bg1"/>
                </a:solidFill>
              </a:rPr>
              <a:t>	1. Gestion des risques en santé publique</a:t>
            </a:r>
            <a:br>
              <a:rPr lang="en-GB" altLang="en-US" sz="3600" dirty="0"/>
            </a:br>
            <a:endParaRPr lang="en-US" sz="3600" dirty="0"/>
          </a:p>
        </p:txBody>
      </p:sp>
    </p:spTree>
    <p:extLst>
      <p:ext uri="{BB962C8B-B14F-4D97-AF65-F5344CB8AC3E}">
        <p14:creationId xmlns:p14="http://schemas.microsoft.com/office/powerpoint/2010/main" val="143103685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type="body" idx="1"/>
            <p:custDataLst>
              <p:tags r:id="rId1"/>
            </p:custDataLst>
          </p:nvPr>
        </p:nvSpPr>
        <p:spPr>
          <a:xfrm>
            <a:off x="580445" y="1247001"/>
            <a:ext cx="10877385" cy="4654071"/>
          </a:xfrm>
        </p:spPr>
        <p:txBody>
          <a:bodyPr rtlCol="0">
            <a:normAutofit/>
          </a:bodyPr>
          <a:lstStyle/>
          <a:p>
            <a:pPr algn="just">
              <a:lnSpc>
                <a:spcPct val="100000"/>
              </a:lnSpc>
              <a:spcBef>
                <a:spcPts val="0"/>
              </a:spcBef>
            </a:pPr>
            <a:r>
              <a:rPr lang="fr" sz="2000" dirty="0"/>
              <a:t>La gestion des risques désigne le processus, distinct de l’évaluation des risques, qui consiste à </a:t>
            </a:r>
            <a:r>
              <a:rPr lang="fr" sz="2000" dirty="0">
                <a:solidFill>
                  <a:srgbClr val="C00000"/>
                </a:solidFill>
              </a:rPr>
              <a:t>comparer différentes solutions possibles </a:t>
            </a:r>
            <a:r>
              <a:rPr lang="fr" sz="2000" dirty="0"/>
              <a:t>en consultation avec l’ensemble des parties intéressées, en tenant compte de l’évaluation des risques et d’autres facteurs pertinents pour </a:t>
            </a:r>
            <a:r>
              <a:rPr lang="fr" sz="2000" dirty="0">
                <a:solidFill>
                  <a:srgbClr val="C00000"/>
                </a:solidFill>
              </a:rPr>
              <a:t>protéger la santé </a:t>
            </a:r>
            <a:r>
              <a:rPr lang="fr" sz="2000" dirty="0"/>
              <a:t>des consommateurs et promouvoir des pratiques commerciales équitables, et, au besoin, à choisir les </a:t>
            </a:r>
            <a:r>
              <a:rPr lang="fr" sz="2000" dirty="0">
                <a:solidFill>
                  <a:srgbClr val="C00000"/>
                </a:solidFill>
              </a:rPr>
              <a:t>mesures de prévention et de contrôle appropriées.</a:t>
            </a:r>
          </a:p>
        </p:txBody>
      </p:sp>
      <p:sp>
        <p:nvSpPr>
          <p:cNvPr id="3" name="Titre 2"/>
          <p:cNvSpPr>
            <a:spLocks noGrp="1"/>
          </p:cNvSpPr>
          <p:nvPr>
            <p:ph type="title" idx="4294967295"/>
            <p:custDataLst>
              <p:tags r:id="rId2"/>
            </p:custDataLst>
          </p:nvPr>
        </p:nvSpPr>
        <p:spPr>
          <a:xfrm>
            <a:off x="0" y="-20638"/>
            <a:ext cx="8026400" cy="646113"/>
          </a:xfrm>
        </p:spPr>
        <p:txBody>
          <a:bodyPr rtlCol="0">
            <a:noAutofit/>
          </a:bodyPr>
          <a:lstStyle/>
          <a:p>
            <a:pPr rtl="0"/>
            <a:r>
              <a:rPr lang="fr" sz="3200" b="1" dirty="0"/>
              <a:t>Définition de la gestion des risques </a:t>
            </a:r>
          </a:p>
        </p:txBody>
      </p:sp>
      <p:pic>
        <p:nvPicPr>
          <p:cNvPr id="1026" name="Picture 2" descr="Risk Control &amp; Risk Management: What's the Difference? — Reciprocity"/>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3891733" y="3021496"/>
            <a:ext cx="4736094" cy="3597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98462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type="body" idx="1"/>
            <p:custDataLst>
              <p:tags r:id="rId1"/>
            </p:custDataLst>
          </p:nvPr>
        </p:nvSpPr>
        <p:spPr>
          <a:xfrm>
            <a:off x="326003" y="1247001"/>
            <a:ext cx="8173941" cy="4654071"/>
          </a:xfrm>
        </p:spPr>
        <p:txBody>
          <a:bodyPr rtlCol="0">
            <a:noAutofit/>
          </a:bodyPr>
          <a:lstStyle/>
          <a:p>
            <a:pPr marL="578638" lvl="4" indent="0">
              <a:lnSpc>
                <a:spcPct val="81000"/>
              </a:lnSpc>
              <a:spcBef>
                <a:spcPts val="0"/>
              </a:spcBef>
              <a:buNone/>
              <a:defRPr sz="2000"/>
            </a:pPr>
            <a:r>
              <a:rPr lang="fr" sz="2000" b="1" dirty="0">
                <a:solidFill>
                  <a:srgbClr val="C00000"/>
                </a:solidFill>
              </a:rPr>
              <a:t>Le cycle de gestion des risques inclut les composantes suivantes : </a:t>
            </a:r>
          </a:p>
          <a:p>
            <a:pPr>
              <a:lnSpc>
                <a:spcPct val="81000"/>
              </a:lnSpc>
              <a:spcBef>
                <a:spcPts val="0"/>
              </a:spcBef>
              <a:defRPr sz="2000"/>
            </a:pPr>
            <a:endParaRPr lang="fr-FR" sz="2000" b="1" dirty="0">
              <a:solidFill>
                <a:srgbClr val="C00000"/>
              </a:solidFill>
            </a:endParaRPr>
          </a:p>
          <a:p>
            <a:pPr lvl="5">
              <a:lnSpc>
                <a:spcPct val="81000"/>
              </a:lnSpc>
              <a:spcBef>
                <a:spcPts val="0"/>
              </a:spcBef>
              <a:buClr>
                <a:srgbClr val="C00000"/>
              </a:buClr>
              <a:buFont typeface="Arial" panose="020B0604020202020204" pitchFamily="34" charset="0"/>
              <a:buChar char="•"/>
              <a:defRPr sz="2000"/>
            </a:pPr>
            <a:r>
              <a:rPr lang="fr" sz="2000" b="1" dirty="0"/>
              <a:t>Évaluation des risques </a:t>
            </a:r>
            <a:r>
              <a:rPr lang="fr" sz="2000" dirty="0"/>
              <a:t>– évaluation des dangers, de l’exposition et du contexte, et caractérisation des risques permettant d’attribuer un niveau de risque à l’événement. </a:t>
            </a:r>
          </a:p>
          <a:p>
            <a:pPr lvl="5">
              <a:lnSpc>
                <a:spcPct val="81000"/>
              </a:lnSpc>
              <a:spcBef>
                <a:spcPts val="0"/>
              </a:spcBef>
              <a:buClr>
                <a:srgbClr val="C00000"/>
              </a:buClr>
              <a:buFont typeface="Arial" panose="020B0604020202020204" pitchFamily="34" charset="0"/>
              <a:buChar char="•"/>
              <a:defRPr sz="2000"/>
            </a:pPr>
            <a:endParaRPr lang="fr" sz="2000" dirty="0"/>
          </a:p>
          <a:p>
            <a:pPr lvl="5">
              <a:lnSpc>
                <a:spcPct val="81000"/>
              </a:lnSpc>
              <a:spcBef>
                <a:spcPts val="0"/>
              </a:spcBef>
              <a:buClr>
                <a:srgbClr val="C00000"/>
              </a:buClr>
              <a:buFont typeface="Arial" panose="020B0604020202020204" pitchFamily="34" charset="0"/>
              <a:buChar char="•"/>
              <a:defRPr sz="2000"/>
            </a:pPr>
            <a:r>
              <a:rPr lang="fr" sz="2000" b="1" dirty="0"/>
              <a:t>Définition des mesures de contrôle potentielles </a:t>
            </a:r>
            <a:r>
              <a:rPr lang="fr" sz="2000" dirty="0"/>
              <a:t>– classées par priorité, en tenant compte des chances de réussite, de la faisabilité de mise en œuvre, et des conséquences involontaires que ces mesures pourraient avoir sur la population touchée, et, plus largement, sur la société. </a:t>
            </a:r>
            <a:endParaRPr lang="en-US" sz="2000" dirty="0"/>
          </a:p>
          <a:p>
            <a:pPr lvl="5">
              <a:lnSpc>
                <a:spcPct val="81000"/>
              </a:lnSpc>
              <a:spcBef>
                <a:spcPts val="0"/>
              </a:spcBef>
              <a:buClr>
                <a:srgbClr val="C00000"/>
              </a:buClr>
              <a:buFont typeface="Arial" panose="020B0604020202020204" pitchFamily="34" charset="0"/>
              <a:buChar char="•"/>
              <a:defRPr sz="2000"/>
            </a:pPr>
            <a:endParaRPr lang="fr" sz="2000" dirty="0"/>
          </a:p>
          <a:p>
            <a:pPr lvl="5">
              <a:lnSpc>
                <a:spcPct val="81000"/>
              </a:lnSpc>
              <a:spcBef>
                <a:spcPts val="0"/>
              </a:spcBef>
              <a:buClr>
                <a:srgbClr val="C00000"/>
              </a:buClr>
              <a:buFont typeface="Arial" panose="020B0604020202020204" pitchFamily="34" charset="0"/>
              <a:buChar char="•"/>
              <a:defRPr sz="2000"/>
            </a:pPr>
            <a:r>
              <a:rPr lang="fr" sz="2000" b="1" dirty="0"/>
              <a:t>Suivi et évaluation </a:t>
            </a:r>
            <a:r>
              <a:rPr lang="fr" sz="2000" dirty="0"/>
              <a:t>continus à mesure que l’événement se déroule. </a:t>
            </a:r>
            <a:endParaRPr lang="en-US" sz="2000" dirty="0"/>
          </a:p>
          <a:p>
            <a:pPr lvl="5">
              <a:lnSpc>
                <a:spcPct val="81000"/>
              </a:lnSpc>
              <a:spcBef>
                <a:spcPts val="0"/>
              </a:spcBef>
              <a:buClr>
                <a:srgbClr val="C00000"/>
              </a:buClr>
              <a:buFont typeface="Arial" panose="020B0604020202020204" pitchFamily="34" charset="0"/>
              <a:buChar char="•"/>
              <a:defRPr sz="2000"/>
            </a:pPr>
            <a:endParaRPr lang="fr" sz="2000" dirty="0"/>
          </a:p>
          <a:p>
            <a:pPr lvl="5">
              <a:lnSpc>
                <a:spcPct val="81000"/>
              </a:lnSpc>
              <a:spcBef>
                <a:spcPts val="0"/>
              </a:spcBef>
              <a:buClr>
                <a:srgbClr val="C00000"/>
              </a:buClr>
              <a:buFont typeface="Arial" panose="020B0604020202020204" pitchFamily="34" charset="0"/>
              <a:buChar char="•"/>
              <a:defRPr sz="2000"/>
            </a:pPr>
            <a:r>
              <a:rPr lang="fr" sz="2000" b="1" dirty="0"/>
              <a:t>Communication continue </a:t>
            </a:r>
            <a:r>
              <a:rPr lang="fr" sz="2000" dirty="0"/>
              <a:t>et efficace visant à s’assurer que les responsables de la gestion des risques, les autres parties prenantes et les communautés touchées comprennent et soutiennent les mesures de contrôle mises en œuvre. </a:t>
            </a:r>
            <a:endParaRPr lang="en-US" sz="2000" dirty="0"/>
          </a:p>
          <a:p>
            <a:pPr lvl="5">
              <a:lnSpc>
                <a:spcPct val="81000"/>
              </a:lnSpc>
              <a:spcBef>
                <a:spcPts val="0"/>
              </a:spcBef>
              <a:buClr>
                <a:srgbClr val="C00000"/>
              </a:buClr>
              <a:buFont typeface="Arial" panose="020B0604020202020204" pitchFamily="34" charset="0"/>
              <a:buChar char="•"/>
              <a:defRPr sz="2000"/>
            </a:pPr>
            <a:endParaRPr lang="fr" sz="2000" dirty="0"/>
          </a:p>
          <a:p>
            <a:pPr lvl="5">
              <a:lnSpc>
                <a:spcPct val="81000"/>
              </a:lnSpc>
              <a:spcBef>
                <a:spcPts val="0"/>
              </a:spcBef>
              <a:buClr>
                <a:srgbClr val="C00000"/>
              </a:buClr>
              <a:buFont typeface="Arial" panose="020B0604020202020204" pitchFamily="34" charset="0"/>
              <a:buChar char="•"/>
              <a:defRPr sz="2000"/>
            </a:pPr>
            <a:r>
              <a:rPr lang="fr" sz="2000" b="1" dirty="0"/>
              <a:t>Évaluation</a:t>
            </a:r>
            <a:r>
              <a:rPr lang="fr" sz="2000" dirty="0"/>
              <a:t> des enseignements tirés à l’issue de l’intervention.</a:t>
            </a:r>
          </a:p>
        </p:txBody>
      </p:sp>
      <p:sp>
        <p:nvSpPr>
          <p:cNvPr id="3" name="Titre 2"/>
          <p:cNvSpPr>
            <a:spLocks noGrp="1"/>
          </p:cNvSpPr>
          <p:nvPr>
            <p:ph type="title" idx="4294967295"/>
            <p:custDataLst>
              <p:tags r:id="rId2"/>
            </p:custDataLst>
          </p:nvPr>
        </p:nvSpPr>
        <p:spPr>
          <a:xfrm>
            <a:off x="0" y="-20638"/>
            <a:ext cx="7772400" cy="646113"/>
          </a:xfrm>
        </p:spPr>
        <p:txBody>
          <a:bodyPr rtlCol="0">
            <a:normAutofit/>
          </a:bodyPr>
          <a:lstStyle/>
          <a:p>
            <a:pPr rtl="0"/>
            <a:r>
              <a:rPr lang="fr" sz="3200" b="1" dirty="0"/>
              <a:t>Cycle de la gestion des risques</a:t>
            </a:r>
          </a:p>
        </p:txBody>
      </p:sp>
      <p:pic>
        <p:nvPicPr>
          <p:cNvPr id="6" name="Picture 5" descr="Diagram&#10;&#10;Description automatically generated">
            <a:extLst>
              <a:ext uri="{FF2B5EF4-FFF2-40B4-BE49-F238E27FC236}">
                <a16:creationId xmlns:a16="http://schemas.microsoft.com/office/drawing/2014/main" id="{EC3FA65D-9017-4D3F-D4B7-A90F14732490}"/>
              </a:ext>
            </a:extLst>
          </p:cNvPr>
          <p:cNvPicPr>
            <a:picLocks noChangeAspect="1"/>
          </p:cNvPicPr>
          <p:nvPr/>
        </p:nvPicPr>
        <p:blipFill rotWithShape="1">
          <a:blip r:embed="rId5"/>
          <a:srcRect l="50000" t="40725" r="28486" b="19420"/>
          <a:stretch/>
        </p:blipFill>
        <p:spPr>
          <a:xfrm>
            <a:off x="8458200" y="1580724"/>
            <a:ext cx="3733800" cy="4611355"/>
          </a:xfrm>
          <a:prstGeom prst="rect">
            <a:avLst/>
          </a:prstGeom>
        </p:spPr>
      </p:pic>
    </p:spTree>
    <p:extLst>
      <p:ext uri="{BB962C8B-B14F-4D97-AF65-F5344CB8AC3E}">
        <p14:creationId xmlns:p14="http://schemas.microsoft.com/office/powerpoint/2010/main" val="344070761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3"/>
          <p:cNvSpPr>
            <a:spLocks noGrp="1" noChangeArrowheads="1"/>
          </p:cNvSpPr>
          <p:nvPr>
            <p:ph type="body" idx="1"/>
            <p:custDataLst>
              <p:tags r:id="rId1"/>
            </p:custDataLst>
          </p:nvPr>
        </p:nvSpPr>
        <p:spPr>
          <a:xfrm>
            <a:off x="685301" y="1864236"/>
            <a:ext cx="5643938" cy="3638067"/>
          </a:xfrm>
        </p:spPr>
        <p:txBody>
          <a:bodyPr rtlCol="0">
            <a:normAutofit/>
          </a:bodyPr>
          <a:lstStyle/>
          <a:p>
            <a:pPr marL="254000" indent="-254000">
              <a:spcBef>
                <a:spcPts val="0"/>
              </a:spcBef>
              <a:buClr>
                <a:srgbClr val="C00000"/>
              </a:buClr>
              <a:buSzPct val="100000"/>
              <a:buFont typeface="Arial"/>
              <a:buChar char="•"/>
            </a:pPr>
            <a:r>
              <a:rPr lang="fr" sz="2200" dirty="0"/>
              <a:t>Obligation de réduire la morbidité et la mortalité.</a:t>
            </a:r>
          </a:p>
          <a:p>
            <a:pPr marL="254000" indent="-254000">
              <a:spcBef>
                <a:spcPts val="0"/>
              </a:spcBef>
              <a:buClr>
                <a:srgbClr val="C00000"/>
              </a:buClr>
              <a:buSzPct val="100000"/>
              <a:buFont typeface="Arial"/>
              <a:buChar char="•"/>
            </a:pPr>
            <a:endParaRPr lang="en-GB" altLang="en-US" sz="2200" dirty="0"/>
          </a:p>
          <a:p>
            <a:pPr marL="254000" indent="-254000">
              <a:spcBef>
                <a:spcPts val="0"/>
              </a:spcBef>
              <a:buClr>
                <a:srgbClr val="C00000"/>
              </a:buClr>
              <a:buSzPct val="100000"/>
              <a:buFont typeface="Arial"/>
              <a:buChar char="•"/>
            </a:pPr>
            <a:r>
              <a:rPr lang="fr" sz="2200" dirty="0"/>
              <a:t>Exigence de gestion des ressources et des interventions sanitaires de manière appropriée.</a:t>
            </a:r>
          </a:p>
          <a:p>
            <a:pPr marL="254000" indent="-254000">
              <a:spcBef>
                <a:spcPts val="0"/>
              </a:spcBef>
              <a:buClr>
                <a:srgbClr val="C00000"/>
              </a:buClr>
              <a:buSzPct val="100000"/>
              <a:buFont typeface="Arial"/>
              <a:buChar char="•"/>
            </a:pPr>
            <a:endParaRPr lang="en-GB" altLang="en-US" sz="2200" dirty="0"/>
          </a:p>
          <a:p>
            <a:pPr marL="254000" indent="-254000">
              <a:spcBef>
                <a:spcPts val="0"/>
              </a:spcBef>
              <a:buClr>
                <a:srgbClr val="C00000"/>
              </a:buClr>
              <a:buSzPct val="100000"/>
              <a:buFont typeface="Arial"/>
              <a:buChar char="•"/>
            </a:pPr>
            <a:r>
              <a:rPr lang="fr" sz="2200" dirty="0"/>
              <a:t>Nécessité de planifier et de comprendre à quels niveaux de risque nous sommes confrontés, et comment les faire baisser.</a:t>
            </a:r>
            <a:endParaRPr lang="en-GB" sz="2200" dirty="0"/>
          </a:p>
          <a:p>
            <a:pPr rtl="0">
              <a:spcBef>
                <a:spcPts val="0"/>
              </a:spcBef>
              <a:buSzPct val="150000"/>
              <a:buFont typeface="Arial" panose="020B0604020202020204" pitchFamily="34" charset="0"/>
              <a:buChar char="•"/>
            </a:pPr>
            <a:endParaRPr lang="en-GB" altLang="en-US" dirty="0">
              <a:solidFill>
                <a:srgbClr val="002060"/>
              </a:solidFill>
            </a:endParaRPr>
          </a:p>
        </p:txBody>
      </p:sp>
      <p:sp>
        <p:nvSpPr>
          <p:cNvPr id="6149" name="Rectangle 2"/>
          <p:cNvSpPr>
            <a:spLocks noGrp="1" noChangeArrowheads="1"/>
          </p:cNvSpPr>
          <p:nvPr>
            <p:ph type="title" idx="4294967295"/>
            <p:custDataLst>
              <p:tags r:id="rId2"/>
            </p:custDataLst>
          </p:nvPr>
        </p:nvSpPr>
        <p:spPr>
          <a:xfrm>
            <a:off x="0" y="-20638"/>
            <a:ext cx="8678863" cy="646113"/>
          </a:xfrm>
        </p:spPr>
        <p:txBody>
          <a:bodyPr rtlCol="0">
            <a:normAutofit/>
          </a:bodyPr>
          <a:lstStyle/>
          <a:p>
            <a:pPr rtl="0"/>
            <a:r>
              <a:rPr lang="fr" sz="3200" b="1" dirty="0"/>
              <a:t>Faut-il gérer les risques en santé publique ?</a:t>
            </a:r>
            <a:endParaRPr lang="en-US" altLang="en-US" sz="3200" b="1" dirty="0"/>
          </a:p>
        </p:txBody>
      </p:sp>
      <p:pic>
        <p:nvPicPr>
          <p:cNvPr id="6151" name="Picture 19"/>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0140165" y="2855806"/>
            <a:ext cx="1662744" cy="133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custDataLst>
              <p:tags r:id="rId4"/>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6409497" y="1474148"/>
            <a:ext cx="3163873" cy="45156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4921595"/>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4"/>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4"/>
</p:tagLst>
</file>

<file path=ppt/tags/tag22.xml><?xml version="1.0" encoding="utf-8"?>
<p:tagLst xmlns:a="http://schemas.openxmlformats.org/drawingml/2006/main" xmlns:r="http://schemas.openxmlformats.org/officeDocument/2006/relationships" xmlns:p="http://schemas.openxmlformats.org/presentationml/2006/main">
  <p:tag name="NUM" val="5"/>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4"/>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5"/>
</p:tagLst>
</file>

<file path=ppt/tags/tag31.xml><?xml version="1.0" encoding="utf-8"?>
<p:tagLst xmlns:a="http://schemas.openxmlformats.org/drawingml/2006/main" xmlns:r="http://schemas.openxmlformats.org/officeDocument/2006/relationships" xmlns:p="http://schemas.openxmlformats.org/presentationml/2006/main">
  <p:tag name="NUM" val="6"/>
</p:tagLst>
</file>

<file path=ppt/tags/tag32.xml><?xml version="1.0" encoding="utf-8"?>
<p:tagLst xmlns:a="http://schemas.openxmlformats.org/drawingml/2006/main" xmlns:r="http://schemas.openxmlformats.org/officeDocument/2006/relationships" xmlns:p="http://schemas.openxmlformats.org/presentationml/2006/main">
  <p:tag name="NUM" val="7"/>
</p:tagLst>
</file>

<file path=ppt/tags/tag33.xml><?xml version="1.0" encoding="utf-8"?>
<p:tagLst xmlns:a="http://schemas.openxmlformats.org/drawingml/2006/main" xmlns:r="http://schemas.openxmlformats.org/officeDocument/2006/relationships" xmlns:p="http://schemas.openxmlformats.org/presentationml/2006/main">
  <p:tag name="NUM" val="8"/>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8.xml><?xml version="1.0" encoding="utf-8"?>
<p:tagLst xmlns:a="http://schemas.openxmlformats.org/drawingml/2006/main" xmlns:r="http://schemas.openxmlformats.org/officeDocument/2006/relationships" xmlns:p="http://schemas.openxmlformats.org/presentationml/2006/main">
  <p:tag name="NUM" val="5"/>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5"/>
</p:tagLst>
</file>

<file path=ppt/tags/tag58.xml><?xml version="1.0" encoding="utf-8"?>
<p:tagLst xmlns:a="http://schemas.openxmlformats.org/drawingml/2006/main" xmlns:r="http://schemas.openxmlformats.org/officeDocument/2006/relationships" xmlns:p="http://schemas.openxmlformats.org/presentationml/2006/main">
  <p:tag name="NUM" val="6"/>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2"/>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1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Props1.xml><?xml version="1.0" encoding="utf-8"?>
<ds:datastoreItem xmlns:ds="http://schemas.openxmlformats.org/officeDocument/2006/customXml" ds:itemID="{C7367AF8-EF65-4166-9295-4164ACDF91AA}">
  <ds:schemaRefs>
    <ds:schemaRef ds:uri="http://schemas.microsoft.com/sharepoint/v3/contenttype/forms"/>
  </ds:schemaRefs>
</ds:datastoreItem>
</file>

<file path=customXml/itemProps2.xml><?xml version="1.0" encoding="utf-8"?>
<ds:datastoreItem xmlns:ds="http://schemas.openxmlformats.org/officeDocument/2006/customXml" ds:itemID="{96EAD26E-366B-44AB-A4AE-1922CF7BDECA}"/>
</file>

<file path=customXml/itemProps3.xml><?xml version="1.0" encoding="utf-8"?>
<ds:datastoreItem xmlns:ds="http://schemas.openxmlformats.org/officeDocument/2006/customXml" ds:itemID="{FE9A1A9C-115E-4E09-A7EC-619024DA1C33}">
  <ds:schemaRefs>
    <ds:schemaRef ds:uri="http://schemas.microsoft.com/office/2006/documentManagement/types"/>
    <ds:schemaRef ds:uri="http://purl.org/dc/terms/"/>
    <ds:schemaRef ds:uri="http://schemas.openxmlformats.org/package/2006/metadata/core-properties"/>
    <ds:schemaRef ds:uri="e2a64997-203d-4655-a595-383c2eb1e865"/>
    <ds:schemaRef ds:uri="http://purl.org/dc/dcmitype/"/>
    <ds:schemaRef ds:uri="http://schemas.microsoft.com/office/infopath/2007/PartnerControls"/>
    <ds:schemaRef ds:uri="http://purl.org/dc/elements/1.1/"/>
    <ds:schemaRef ds:uri="http://schemas.microsoft.com/office/2006/metadata/properties"/>
    <ds:schemaRef ds:uri="450f158c-397a-4a9d-b005-a44c92e0fcc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1905</TotalTime>
  <Words>4122</Words>
  <Application>Microsoft Office PowerPoint</Application>
  <PresentationFormat>Widescreen</PresentationFormat>
  <Paragraphs>411</Paragraphs>
  <Slides>44</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Calibri</vt:lpstr>
      <vt:lpstr>Courier New</vt:lpstr>
      <vt:lpstr>Helvetica</vt:lpstr>
      <vt:lpstr>Myriad Pro</vt:lpstr>
      <vt:lpstr>Segoe UI</vt:lpstr>
      <vt:lpstr>Source Sans Pro Bold</vt:lpstr>
      <vt:lpstr>Source Sans Pro Regular</vt:lpstr>
      <vt:lpstr>Times New Roman</vt:lpstr>
      <vt:lpstr>1_RRT_Theme_v3</vt:lpstr>
      <vt:lpstr>Gestion et évaluation rapide des risques</vt:lpstr>
      <vt:lpstr>Introduction</vt:lpstr>
      <vt:lpstr>PowerPoint Presentation</vt:lpstr>
      <vt:lpstr>Objectifs d’apprentissage</vt:lpstr>
      <vt:lpstr>PowerPoint Presentation</vt:lpstr>
      <vt:lpstr> 1. Gestion des risques en santé publique </vt:lpstr>
      <vt:lpstr>Définition de la gestion des risques </vt:lpstr>
      <vt:lpstr>Cycle de la gestion des risques</vt:lpstr>
      <vt:lpstr>Faut-il gérer les risques en santé publique ?</vt:lpstr>
      <vt:lpstr>Comment gérer les risques en santé publique ?</vt:lpstr>
      <vt:lpstr> 2. Définition et fondement  de l’évaluation rapide des risques </vt:lpstr>
      <vt:lpstr>Définition de l’évaluation rapide des risques</vt:lpstr>
      <vt:lpstr>L’évaluation des risques en santé publique</vt:lpstr>
      <vt:lpstr>PowerPoint Presentation</vt:lpstr>
      <vt:lpstr>Pourquoi réaliser une évaluation rapide des risques ?</vt:lpstr>
      <vt:lpstr> 3. Processus d’évaluation rapide des risques</vt:lpstr>
      <vt:lpstr>Méthodes d’évaluation rapide des risques</vt:lpstr>
      <vt:lpstr>Processus d’évaluation rapide des risques</vt:lpstr>
      <vt:lpstr>EIR et évaluation rapide des risques </vt:lpstr>
      <vt:lpstr>Évaluation rapide des risques – Modèle</vt:lpstr>
      <vt:lpstr>Décider des questions relatives aux risques</vt:lpstr>
      <vt:lpstr>Exemples de questions dans des contextes particuliers</vt:lpstr>
      <vt:lpstr>Composantes de l’évaluation des risques</vt:lpstr>
      <vt:lpstr>Évaluation des dangers </vt:lpstr>
      <vt:lpstr>PowerPoint Presentation</vt:lpstr>
      <vt:lpstr>PowerPoint Presentation</vt:lpstr>
      <vt:lpstr>Informations liées au danger, à l’exposition et au contexte (capacité et contrôle)</vt:lpstr>
      <vt:lpstr>PowerPoint Presentation</vt:lpstr>
      <vt:lpstr>Risque = probabilité X conséquences</vt:lpstr>
      <vt:lpstr>PowerPoint Presentation</vt:lpstr>
      <vt:lpstr>PowerPoint Presentation</vt:lpstr>
      <vt:lpstr>PowerPoint Presentation</vt:lpstr>
      <vt:lpstr>PowerPoint Presentation</vt:lpstr>
      <vt:lpstr> 4. Énoncé des risques et limites de l’évaluation rapide des risques</vt:lpstr>
      <vt:lpstr>Quand peut-on utiliser la même méthode d’évaluation des risques ?</vt:lpstr>
      <vt:lpstr>Énoncé des risques et limites de l’évaluation rapide des risques</vt:lpstr>
      <vt:lpstr>Limites et niveau de confiance</vt:lpstr>
      <vt:lpstr>Messages clés</vt:lpstr>
      <vt:lpstr>5. Références et lignes directrices</vt:lpstr>
      <vt:lpstr>Références et lignes directrices</vt:lpstr>
      <vt:lpstr>6. Autres ressources d’apprentissage</vt:lpstr>
      <vt:lpstr>Autres ressources d’apprentissage</vt:lpstr>
      <vt:lpstr>Merci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Infection  Prevention and  Control (IPC)  Training</dc:title>
  <dc:creator>SIMNICEANU, Alice</dc:creator>
  <cp:lastModifiedBy>GOMEZ, Paula</cp:lastModifiedBy>
  <cp:revision>129</cp:revision>
  <cp:lastPrinted>2020-03-04T17:40:15Z</cp:lastPrinted>
  <dcterms:created xsi:type="dcterms:W3CDTF">2018-08-17T14:22:50Z</dcterms:created>
  <dcterms:modified xsi:type="dcterms:W3CDTF">2023-06-09T11:13:35Z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SIP_Label_7b94a7b8-f06c-4dfe-bdcc-9b548fd58c31_Enabled">
    <vt:lpwstr>true</vt:lpwstr>
  </property>
  <property fmtid="{D5CDD505-2E9C-101B-9397-08002B2CF9AE}" pid="4" name="MSIP_Label_7b94a7b8-f06c-4dfe-bdcc-9b548fd58c31_SetDate">
    <vt:lpwstr>2021-02-19T13:18:14Z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5f446858-6ea6-40de-ba7c-3c964bc0dae5</vt:lpwstr>
  </property>
  <property fmtid="{D5CDD505-2E9C-101B-9397-08002B2CF9AE}" pid="9" name="MSIP_Label_7b94a7b8-f06c-4dfe-bdcc-9b548fd58c31_ContentBits">
    <vt:lpwstr>0</vt:lpwstr>
  </property>
  <property fmtid="{D5CDD505-2E9C-101B-9397-08002B2CF9AE}" pid="10" name="MediaServiceImageTags">
    <vt:lpwstr/>
  </property>
</Properties>
</file>