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4.xml" ContentType="application/vnd.openxmlformats-officedocument.presentationml.notesSlide+xml"/>
  <Override PartName="/ppt/tags/tag2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7.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8.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9.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10.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1.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2.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13.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14.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notesSlides/notesSlide15.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16.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notesSlides/notesSlide17.xml" ContentType="application/vnd.openxmlformats-officedocument.presentationml.notesSlide+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18.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19.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20.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80" r:id="rId4"/>
    <p:sldMasterId id="2147484320" r:id="rId5"/>
    <p:sldMasterId id="2147483761" r:id="rId6"/>
    <p:sldMasterId id="2147483793" r:id="rId7"/>
    <p:sldMasterId id="2147484996" r:id="rId8"/>
    <p:sldMasterId id="2147483648" r:id="rId9"/>
    <p:sldMasterId id="2147485009" r:id="rId10"/>
  </p:sldMasterIdLst>
  <p:notesMasterIdLst>
    <p:notesMasterId r:id="rId46"/>
  </p:notesMasterIdLst>
  <p:handoutMasterIdLst>
    <p:handoutMasterId r:id="rId47"/>
  </p:handoutMasterIdLst>
  <p:sldIdLst>
    <p:sldId id="391" r:id="rId11"/>
    <p:sldId id="392" r:id="rId12"/>
    <p:sldId id="393" r:id="rId13"/>
    <p:sldId id="394" r:id="rId14"/>
    <p:sldId id="395" r:id="rId15"/>
    <p:sldId id="396" r:id="rId16"/>
    <p:sldId id="397" r:id="rId17"/>
    <p:sldId id="398" r:id="rId18"/>
    <p:sldId id="399" r:id="rId19"/>
    <p:sldId id="400" r:id="rId20"/>
    <p:sldId id="364" r:id="rId21"/>
    <p:sldId id="365" r:id="rId22"/>
    <p:sldId id="366" r:id="rId23"/>
    <p:sldId id="367" r:id="rId24"/>
    <p:sldId id="368" r:id="rId25"/>
    <p:sldId id="369" r:id="rId26"/>
    <p:sldId id="401" r:id="rId27"/>
    <p:sldId id="371" r:id="rId28"/>
    <p:sldId id="351" r:id="rId29"/>
    <p:sldId id="352" r:id="rId30"/>
    <p:sldId id="353" r:id="rId31"/>
    <p:sldId id="355" r:id="rId32"/>
    <p:sldId id="357" r:id="rId33"/>
    <p:sldId id="356" r:id="rId34"/>
    <p:sldId id="358" r:id="rId35"/>
    <p:sldId id="382" r:id="rId36"/>
    <p:sldId id="379" r:id="rId37"/>
    <p:sldId id="374" r:id="rId38"/>
    <p:sldId id="375" r:id="rId39"/>
    <p:sldId id="376" r:id="rId40"/>
    <p:sldId id="377" r:id="rId41"/>
    <p:sldId id="378" r:id="rId42"/>
    <p:sldId id="380" r:id="rId43"/>
    <p:sldId id="403" r:id="rId44"/>
    <p:sldId id="402" r:id="rId45"/>
  </p:sldIdLst>
  <p:sldSz cx="9144000" cy="6858000" type="screen4x3"/>
  <p:notesSz cx="6797675" cy="9874250"/>
  <p:defaultTextStyle>
    <a:defPPr rtl="0">
      <a:defRPr lang="fr-FR"/>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a:srgbClr val="FFFFFF"/>
    <a:srgbClr val="000000"/>
    <a:srgbClr val="1F497D"/>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0E4BF5-9C25-42E3-BDC6-0DC77FA0D440}" v="5" dt="2023-05-25T15:39:23.4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056" autoAdjust="0"/>
  </p:normalViewPr>
  <p:slideViewPr>
    <p:cSldViewPr snapToGrid="0">
      <p:cViewPr varScale="1">
        <p:scale>
          <a:sx n="57" d="100"/>
          <a:sy n="57" d="100"/>
        </p:scale>
        <p:origin x="652"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C54FC05-C59E-4336-A96B-B86C7C98D058}"/>
    <pc:docChg chg="">
      <pc:chgData name="" userId="" providerId="" clId="Web-{DC54FC05-C59E-4336-A96B-B86C7C98D058}" dt="2022-10-28T13:34:49.948" v="0"/>
      <pc:docMkLst>
        <pc:docMk/>
      </pc:docMkLst>
      <pc:sldChg chg="modCm">
        <pc:chgData name="" userId="" providerId="" clId="Web-{DC54FC05-C59E-4336-A96B-B86C7C98D058}" dt="2022-10-28T13:34:49.948" v="0"/>
        <pc:sldMkLst>
          <pc:docMk/>
          <pc:sldMk cId="1703568368" sldId="363"/>
        </pc:sldMkLst>
      </pc:sldChg>
    </pc:docChg>
  </pc:docChgLst>
  <pc:docChgLst>
    <pc:chgData name="GOMEZ, Paula" userId="c93cf399-3ed7-4230-9282-8831e3fe5ae7" providerId="ADAL" clId="{74E48291-9AA2-4DF1-B4C8-96622A997757}"/>
    <pc:docChg chg="undo custSel delSld modSld sldOrd">
      <pc:chgData name="GOMEZ, Paula" userId="c93cf399-3ed7-4230-9282-8831e3fe5ae7" providerId="ADAL" clId="{74E48291-9AA2-4DF1-B4C8-96622A997757}" dt="2022-06-28T13:20:05.060" v="563" actId="20577"/>
      <pc:docMkLst>
        <pc:docMk/>
      </pc:docMkLst>
      <pc:sldChg chg="modSp mod">
        <pc:chgData name="GOMEZ, Paula" userId="c93cf399-3ed7-4230-9282-8831e3fe5ae7" providerId="ADAL" clId="{74E48291-9AA2-4DF1-B4C8-96622A997757}" dt="2022-06-28T12:55:12.069" v="5" actId="20577"/>
        <pc:sldMkLst>
          <pc:docMk/>
          <pc:sldMk cId="3194159152" sldId="350"/>
        </pc:sldMkLst>
        <pc:spChg chg="mod">
          <ac:chgData name="GOMEZ, Paula" userId="c93cf399-3ed7-4230-9282-8831e3fe5ae7" providerId="ADAL" clId="{74E48291-9AA2-4DF1-B4C8-96622A997757}" dt="2022-06-28T12:55:12.069" v="5" actId="20577"/>
          <ac:spMkLst>
            <pc:docMk/>
            <pc:sldMk cId="3194159152" sldId="350"/>
            <ac:spMk id="4" creationId="{00000000-0000-0000-0000-000000000000}"/>
          </ac:spMkLst>
        </pc:spChg>
      </pc:sldChg>
      <pc:sldChg chg="modSp mod">
        <pc:chgData name="GOMEZ, Paula" userId="c93cf399-3ed7-4230-9282-8831e3fe5ae7" providerId="ADAL" clId="{74E48291-9AA2-4DF1-B4C8-96622A997757}" dt="2022-06-28T13:09:21.846" v="356" actId="20577"/>
        <pc:sldMkLst>
          <pc:docMk/>
          <pc:sldMk cId="1680933556" sldId="351"/>
        </pc:sldMkLst>
        <pc:spChg chg="mod">
          <ac:chgData name="GOMEZ, Paula" userId="c93cf399-3ed7-4230-9282-8831e3fe5ae7" providerId="ADAL" clId="{74E48291-9AA2-4DF1-B4C8-96622A997757}" dt="2022-06-28T13:09:21.846" v="356" actId="20577"/>
          <ac:spMkLst>
            <pc:docMk/>
            <pc:sldMk cId="1680933556" sldId="351"/>
            <ac:spMk id="3" creationId="{00000000-0000-0000-0000-000000000000}"/>
          </ac:spMkLst>
        </pc:spChg>
      </pc:sldChg>
      <pc:sldChg chg="modSp mod">
        <pc:chgData name="GOMEZ, Paula" userId="c93cf399-3ed7-4230-9282-8831e3fe5ae7" providerId="ADAL" clId="{74E48291-9AA2-4DF1-B4C8-96622A997757}" dt="2022-06-28T13:11:07.328" v="372" actId="20577"/>
        <pc:sldMkLst>
          <pc:docMk/>
          <pc:sldMk cId="2218664894" sldId="356"/>
        </pc:sldMkLst>
        <pc:spChg chg="mod">
          <ac:chgData name="GOMEZ, Paula" userId="c93cf399-3ed7-4230-9282-8831e3fe5ae7" providerId="ADAL" clId="{74E48291-9AA2-4DF1-B4C8-96622A997757}" dt="2022-06-28T13:11:07.328" v="372" actId="20577"/>
          <ac:spMkLst>
            <pc:docMk/>
            <pc:sldMk cId="2218664894" sldId="356"/>
            <ac:spMk id="4" creationId="{00000000-0000-0000-0000-000000000000}"/>
          </ac:spMkLst>
        </pc:spChg>
      </pc:sldChg>
      <pc:sldChg chg="modSp">
        <pc:chgData name="GOMEZ, Paula" userId="c93cf399-3ed7-4230-9282-8831e3fe5ae7" providerId="ADAL" clId="{74E48291-9AA2-4DF1-B4C8-96622A997757}" dt="2022-06-28T13:10:34.846" v="357" actId="20577"/>
        <pc:sldMkLst>
          <pc:docMk/>
          <pc:sldMk cId="2072039848" sldId="357"/>
        </pc:sldMkLst>
        <pc:spChg chg="mod">
          <ac:chgData name="GOMEZ, Paula" userId="c93cf399-3ed7-4230-9282-8831e3fe5ae7" providerId="ADAL" clId="{74E48291-9AA2-4DF1-B4C8-96622A997757}" dt="2022-06-28T13:10:34.846" v="357" actId="20577"/>
          <ac:spMkLst>
            <pc:docMk/>
            <pc:sldMk cId="2072039848" sldId="357"/>
            <ac:spMk id="10" creationId="{00000000-0000-0000-0000-000000000000}"/>
          </ac:spMkLst>
        </pc:spChg>
      </pc:sldChg>
      <pc:sldChg chg="modSp mod">
        <pc:chgData name="GOMEZ, Paula" userId="c93cf399-3ed7-4230-9282-8831e3fe5ae7" providerId="ADAL" clId="{74E48291-9AA2-4DF1-B4C8-96622A997757}" dt="2022-06-28T12:56:28.999" v="16" actId="20577"/>
        <pc:sldMkLst>
          <pc:docMk/>
          <pc:sldMk cId="1703568368" sldId="363"/>
        </pc:sldMkLst>
        <pc:spChg chg="mod">
          <ac:chgData name="GOMEZ, Paula" userId="c93cf399-3ed7-4230-9282-8831e3fe5ae7" providerId="ADAL" clId="{74E48291-9AA2-4DF1-B4C8-96622A997757}" dt="2022-06-28T12:56:28.999" v="16" actId="20577"/>
          <ac:spMkLst>
            <pc:docMk/>
            <pc:sldMk cId="1703568368" sldId="363"/>
            <ac:spMk id="6" creationId="{00000000-0000-0000-0000-000000000000}"/>
          </ac:spMkLst>
        </pc:spChg>
      </pc:sldChg>
      <pc:sldChg chg="modSp mod">
        <pc:chgData name="GOMEZ, Paula" userId="c93cf399-3ed7-4230-9282-8831e3fe5ae7" providerId="ADAL" clId="{74E48291-9AA2-4DF1-B4C8-96622A997757}" dt="2022-06-28T12:58:43.360" v="75" actId="20577"/>
        <pc:sldMkLst>
          <pc:docMk/>
          <pc:sldMk cId="3402375801" sldId="365"/>
        </pc:sldMkLst>
        <pc:spChg chg="mod">
          <ac:chgData name="GOMEZ, Paula" userId="c93cf399-3ed7-4230-9282-8831e3fe5ae7" providerId="ADAL" clId="{74E48291-9AA2-4DF1-B4C8-96622A997757}" dt="2022-06-28T12:58:43.360" v="75" actId="20577"/>
          <ac:spMkLst>
            <pc:docMk/>
            <pc:sldMk cId="3402375801" sldId="365"/>
            <ac:spMk id="10" creationId="{00000000-0000-0000-0000-000000000000}"/>
          </ac:spMkLst>
        </pc:spChg>
      </pc:sldChg>
      <pc:sldChg chg="modSp mod">
        <pc:chgData name="GOMEZ, Paula" userId="c93cf399-3ed7-4230-9282-8831e3fe5ae7" providerId="ADAL" clId="{74E48291-9AA2-4DF1-B4C8-96622A997757}" dt="2022-06-28T12:59:12.786" v="76" actId="20577"/>
        <pc:sldMkLst>
          <pc:docMk/>
          <pc:sldMk cId="3766524301" sldId="366"/>
        </pc:sldMkLst>
        <pc:spChg chg="mod">
          <ac:chgData name="GOMEZ, Paula" userId="c93cf399-3ed7-4230-9282-8831e3fe5ae7" providerId="ADAL" clId="{74E48291-9AA2-4DF1-B4C8-96622A997757}" dt="2022-06-28T12:59:12.786" v="76" actId="20577"/>
          <ac:spMkLst>
            <pc:docMk/>
            <pc:sldMk cId="3766524301" sldId="366"/>
            <ac:spMk id="8" creationId="{00000000-0000-0000-0000-000000000000}"/>
          </ac:spMkLst>
        </pc:spChg>
      </pc:sldChg>
      <pc:sldChg chg="modSp mod">
        <pc:chgData name="GOMEZ, Paula" userId="c93cf399-3ed7-4230-9282-8831e3fe5ae7" providerId="ADAL" clId="{74E48291-9AA2-4DF1-B4C8-96622A997757}" dt="2022-06-28T12:59:57.661" v="77" actId="20577"/>
        <pc:sldMkLst>
          <pc:docMk/>
          <pc:sldMk cId="130323662" sldId="368"/>
        </pc:sldMkLst>
        <pc:spChg chg="mod">
          <ac:chgData name="GOMEZ, Paula" userId="c93cf399-3ed7-4230-9282-8831e3fe5ae7" providerId="ADAL" clId="{74E48291-9AA2-4DF1-B4C8-96622A997757}" dt="2022-06-28T12:59:57.661" v="77" actId="20577"/>
          <ac:spMkLst>
            <pc:docMk/>
            <pc:sldMk cId="130323662" sldId="368"/>
            <ac:spMk id="61443" creationId="{00000000-0000-0000-0000-000000000000}"/>
          </ac:spMkLst>
        </pc:spChg>
      </pc:sldChg>
      <pc:sldChg chg="modSp mod">
        <pc:chgData name="GOMEZ, Paula" userId="c93cf399-3ed7-4230-9282-8831e3fe5ae7" providerId="ADAL" clId="{74E48291-9AA2-4DF1-B4C8-96622A997757}" dt="2022-06-28T13:04:43.157" v="269" actId="20577"/>
        <pc:sldMkLst>
          <pc:docMk/>
          <pc:sldMk cId="1684074394" sldId="369"/>
        </pc:sldMkLst>
        <pc:graphicFrameChg chg="mod modGraphic">
          <ac:chgData name="GOMEZ, Paula" userId="c93cf399-3ed7-4230-9282-8831e3fe5ae7" providerId="ADAL" clId="{74E48291-9AA2-4DF1-B4C8-96622A997757}" dt="2022-06-28T13:04:43.157" v="269" actId="20577"/>
          <ac:graphicFrameMkLst>
            <pc:docMk/>
            <pc:sldMk cId="1684074394" sldId="369"/>
            <ac:graphicFrameMk id="4" creationId="{00000000-0000-0000-0000-000000000000}"/>
          </ac:graphicFrameMkLst>
        </pc:graphicFrameChg>
      </pc:sldChg>
      <pc:sldChg chg="modSp mod">
        <pc:chgData name="GOMEZ, Paula" userId="c93cf399-3ed7-4230-9282-8831e3fe5ae7" providerId="ADAL" clId="{74E48291-9AA2-4DF1-B4C8-96622A997757}" dt="2022-06-28T13:05:45.024" v="279" actId="20577"/>
        <pc:sldMkLst>
          <pc:docMk/>
          <pc:sldMk cId="2433792640" sldId="370"/>
        </pc:sldMkLst>
        <pc:spChg chg="mod">
          <ac:chgData name="GOMEZ, Paula" userId="c93cf399-3ed7-4230-9282-8831e3fe5ae7" providerId="ADAL" clId="{74E48291-9AA2-4DF1-B4C8-96622A997757}" dt="2022-06-28T13:05:34.684" v="277" actId="20577"/>
          <ac:spMkLst>
            <pc:docMk/>
            <pc:sldMk cId="2433792640" sldId="370"/>
            <ac:spMk id="2" creationId="{00000000-0000-0000-0000-000000000000}"/>
          </ac:spMkLst>
        </pc:spChg>
        <pc:spChg chg="mod">
          <ac:chgData name="GOMEZ, Paula" userId="c93cf399-3ed7-4230-9282-8831e3fe5ae7" providerId="ADAL" clId="{74E48291-9AA2-4DF1-B4C8-96622A997757}" dt="2022-06-28T13:05:45.024" v="279" actId="20577"/>
          <ac:spMkLst>
            <pc:docMk/>
            <pc:sldMk cId="2433792640" sldId="370"/>
            <ac:spMk id="13" creationId="{00000000-0000-0000-0000-000000000000}"/>
          </ac:spMkLst>
        </pc:spChg>
        <pc:spChg chg="mod">
          <ac:chgData name="GOMEZ, Paula" userId="c93cf399-3ed7-4230-9282-8831e3fe5ae7" providerId="ADAL" clId="{74E48291-9AA2-4DF1-B4C8-96622A997757}" dt="2022-06-28T13:05:12.605" v="271" actId="20577"/>
          <ac:spMkLst>
            <pc:docMk/>
            <pc:sldMk cId="2433792640" sldId="370"/>
            <ac:spMk id="15" creationId="{1DB64F01-3878-4D98-96C5-90348C1F2FFB}"/>
          </ac:spMkLst>
        </pc:spChg>
      </pc:sldChg>
      <pc:sldChg chg="modSp mod">
        <pc:chgData name="GOMEZ, Paula" userId="c93cf399-3ed7-4230-9282-8831e3fe5ae7" providerId="ADAL" clId="{74E48291-9AA2-4DF1-B4C8-96622A997757}" dt="2022-06-28T13:08:16.766" v="324" actId="20577"/>
        <pc:sldMkLst>
          <pc:docMk/>
          <pc:sldMk cId="3939158114" sldId="371"/>
        </pc:sldMkLst>
        <pc:spChg chg="mod">
          <ac:chgData name="GOMEZ, Paula" userId="c93cf399-3ed7-4230-9282-8831e3fe5ae7" providerId="ADAL" clId="{74E48291-9AA2-4DF1-B4C8-96622A997757}" dt="2022-06-28T13:06:31.596" v="286" actId="1076"/>
          <ac:spMkLst>
            <pc:docMk/>
            <pc:sldMk cId="3939158114" sldId="371"/>
            <ac:spMk id="2" creationId="{852B33E1-D57D-4CAF-A17B-0430F6DCA25A}"/>
          </ac:spMkLst>
        </pc:spChg>
        <pc:spChg chg="mod">
          <ac:chgData name="GOMEZ, Paula" userId="c93cf399-3ed7-4230-9282-8831e3fe5ae7" providerId="ADAL" clId="{74E48291-9AA2-4DF1-B4C8-96622A997757}" dt="2022-06-28T13:06:36.326" v="288" actId="20577"/>
          <ac:spMkLst>
            <pc:docMk/>
            <pc:sldMk cId="3939158114" sldId="371"/>
            <ac:spMk id="5" creationId="{00000000-0000-0000-0000-000000000000}"/>
          </ac:spMkLst>
        </pc:spChg>
        <pc:spChg chg="mod">
          <ac:chgData name="GOMEZ, Paula" userId="c93cf399-3ed7-4230-9282-8831e3fe5ae7" providerId="ADAL" clId="{74E48291-9AA2-4DF1-B4C8-96622A997757}" dt="2022-06-28T13:06:39.721" v="290" actId="20577"/>
          <ac:spMkLst>
            <pc:docMk/>
            <pc:sldMk cId="3939158114" sldId="371"/>
            <ac:spMk id="17" creationId="{00000000-0000-0000-0000-000000000000}"/>
          </ac:spMkLst>
        </pc:spChg>
        <pc:spChg chg="mod">
          <ac:chgData name="GOMEZ, Paula" userId="c93cf399-3ed7-4230-9282-8831e3fe5ae7" providerId="ADAL" clId="{74E48291-9AA2-4DF1-B4C8-96622A997757}" dt="2022-06-28T13:06:46.542" v="292" actId="20577"/>
          <ac:spMkLst>
            <pc:docMk/>
            <pc:sldMk cId="3939158114" sldId="371"/>
            <ac:spMk id="18" creationId="{00000000-0000-0000-0000-000000000000}"/>
          </ac:spMkLst>
        </pc:spChg>
        <pc:spChg chg="mod">
          <ac:chgData name="GOMEZ, Paula" userId="c93cf399-3ed7-4230-9282-8831e3fe5ae7" providerId="ADAL" clId="{74E48291-9AA2-4DF1-B4C8-96622A997757}" dt="2022-06-28T13:06:57.369" v="295" actId="20577"/>
          <ac:spMkLst>
            <pc:docMk/>
            <pc:sldMk cId="3939158114" sldId="371"/>
            <ac:spMk id="24" creationId="{00000000-0000-0000-0000-000000000000}"/>
          </ac:spMkLst>
        </pc:spChg>
        <pc:spChg chg="mod">
          <ac:chgData name="GOMEZ, Paula" userId="c93cf399-3ed7-4230-9282-8831e3fe5ae7" providerId="ADAL" clId="{74E48291-9AA2-4DF1-B4C8-96622A997757}" dt="2022-06-28T13:07:06.148" v="300" actId="20577"/>
          <ac:spMkLst>
            <pc:docMk/>
            <pc:sldMk cId="3939158114" sldId="371"/>
            <ac:spMk id="33" creationId="{EDE87424-26E2-44D1-AC06-7E6CA1B2D09E}"/>
          </ac:spMkLst>
        </pc:spChg>
        <pc:spChg chg="mod">
          <ac:chgData name="GOMEZ, Paula" userId="c93cf399-3ed7-4230-9282-8831e3fe5ae7" providerId="ADAL" clId="{74E48291-9AA2-4DF1-B4C8-96622A997757}" dt="2022-06-28T13:08:16.766" v="324" actId="20577"/>
          <ac:spMkLst>
            <pc:docMk/>
            <pc:sldMk cId="3939158114" sldId="371"/>
            <ac:spMk id="34" creationId="{6D1FE437-33D8-4102-8FBF-4E9B7A3FD21B}"/>
          </ac:spMkLst>
        </pc:spChg>
        <pc:spChg chg="mod">
          <ac:chgData name="GOMEZ, Paula" userId="c93cf399-3ed7-4230-9282-8831e3fe5ae7" providerId="ADAL" clId="{74E48291-9AA2-4DF1-B4C8-96622A997757}" dt="2022-06-28T13:07:59.938" v="313" actId="20577"/>
          <ac:spMkLst>
            <pc:docMk/>
            <pc:sldMk cId="3939158114" sldId="371"/>
            <ac:spMk id="35" creationId="{61C610BB-4E51-4408-B8B8-C5540C48679A}"/>
          </ac:spMkLst>
        </pc:spChg>
      </pc:sldChg>
      <pc:sldChg chg="del">
        <pc:chgData name="GOMEZ, Paula" userId="c93cf399-3ed7-4230-9282-8831e3fe5ae7" providerId="ADAL" clId="{74E48291-9AA2-4DF1-B4C8-96622A997757}" dt="2022-06-28T13:06:00.544" v="280" actId="2696"/>
        <pc:sldMkLst>
          <pc:docMk/>
          <pc:sldMk cId="2097030797" sldId="372"/>
        </pc:sldMkLst>
      </pc:sldChg>
      <pc:sldChg chg="modSp mod ord">
        <pc:chgData name="GOMEZ, Paula" userId="c93cf399-3ed7-4230-9282-8831e3fe5ae7" providerId="ADAL" clId="{74E48291-9AA2-4DF1-B4C8-96622A997757}" dt="2022-06-28T13:13:53.078" v="420" actId="20577"/>
        <pc:sldMkLst>
          <pc:docMk/>
          <pc:sldMk cId="1590905649" sldId="379"/>
        </pc:sldMkLst>
        <pc:spChg chg="mod">
          <ac:chgData name="GOMEZ, Paula" userId="c93cf399-3ed7-4230-9282-8831e3fe5ae7" providerId="ADAL" clId="{74E48291-9AA2-4DF1-B4C8-96622A997757}" dt="2022-06-28T13:13:53.078" v="420" actId="20577"/>
          <ac:spMkLst>
            <pc:docMk/>
            <pc:sldMk cId="1590905649" sldId="379"/>
            <ac:spMk id="5" creationId="{E8DC2EBB-1761-4E4D-880F-B06399254E32}"/>
          </ac:spMkLst>
        </pc:spChg>
      </pc:sldChg>
      <pc:sldChg chg="modSp mod">
        <pc:chgData name="GOMEZ, Paula" userId="c93cf399-3ed7-4230-9282-8831e3fe5ae7" providerId="ADAL" clId="{74E48291-9AA2-4DF1-B4C8-96622A997757}" dt="2022-06-28T13:17:29.654" v="537" actId="207"/>
        <pc:sldMkLst>
          <pc:docMk/>
          <pc:sldMk cId="4108207075" sldId="380"/>
        </pc:sldMkLst>
        <pc:spChg chg="mod">
          <ac:chgData name="GOMEZ, Paula" userId="c93cf399-3ed7-4230-9282-8831e3fe5ae7" providerId="ADAL" clId="{74E48291-9AA2-4DF1-B4C8-96622A997757}" dt="2022-06-28T13:17:29.654" v="537" actId="207"/>
          <ac:spMkLst>
            <pc:docMk/>
            <pc:sldMk cId="4108207075" sldId="380"/>
            <ac:spMk id="3" creationId="{E7F7AF55-3540-4987-AD71-3E093D25D87A}"/>
          </ac:spMkLst>
        </pc:spChg>
      </pc:sldChg>
      <pc:sldChg chg="modSp">
        <pc:chgData name="GOMEZ, Paula" userId="c93cf399-3ed7-4230-9282-8831e3fe5ae7" providerId="ADAL" clId="{74E48291-9AA2-4DF1-B4C8-96622A997757}" dt="2022-06-28T12:54:45.411" v="1" actId="14100"/>
        <pc:sldMkLst>
          <pc:docMk/>
          <pc:sldMk cId="910447044" sldId="383"/>
        </pc:sldMkLst>
        <pc:spChg chg="mod">
          <ac:chgData name="GOMEZ, Paula" userId="c93cf399-3ed7-4230-9282-8831e3fe5ae7" providerId="ADAL" clId="{74E48291-9AA2-4DF1-B4C8-96622A997757}" dt="2022-06-28T12:54:45.411" v="1" actId="14100"/>
          <ac:spMkLst>
            <pc:docMk/>
            <pc:sldMk cId="910447044" sldId="383"/>
            <ac:spMk id="15363" creationId="{00000000-0000-0000-0000-000000000000}"/>
          </ac:spMkLst>
        </pc:spChg>
      </pc:sldChg>
      <pc:sldChg chg="modSp mod">
        <pc:chgData name="GOMEZ, Paula" userId="c93cf399-3ed7-4230-9282-8831e3fe5ae7" providerId="ADAL" clId="{74E48291-9AA2-4DF1-B4C8-96622A997757}" dt="2022-06-28T13:20:05.060" v="563" actId="20577"/>
        <pc:sldMkLst>
          <pc:docMk/>
          <pc:sldMk cId="1005397067" sldId="386"/>
        </pc:sldMkLst>
        <pc:spChg chg="mod">
          <ac:chgData name="GOMEZ, Paula" userId="c93cf399-3ed7-4230-9282-8831e3fe5ae7" providerId="ADAL" clId="{74E48291-9AA2-4DF1-B4C8-96622A997757}" dt="2022-06-28T13:20:05.060" v="563" actId="20577"/>
          <ac:spMkLst>
            <pc:docMk/>
            <pc:sldMk cId="1005397067" sldId="386"/>
            <ac:spMk id="3" creationId="{FE715C1D-0AFD-4B24-93D9-2F4112C6A19E}"/>
          </ac:spMkLst>
        </pc:spChg>
      </pc:sldChg>
    </pc:docChg>
  </pc:docChgLst>
  <pc:docChgLst>
    <pc:chgData name="EZZINE, Hind" userId="S::ezzineh@who.int::edcab00f-6318-46e5-a4a9-188b01ee222f" providerId="AD" clId="Web-{F481DA8C-4689-5282-A6FF-281D3564ED9B}"/>
    <pc:docChg chg="addSld modSld">
      <pc:chgData name="EZZINE, Hind" userId="S::ezzineh@who.int::edcab00f-6318-46e5-a4a9-188b01ee222f" providerId="AD" clId="Web-{F481DA8C-4689-5282-A6FF-281D3564ED9B}" dt="2022-10-27T12:31:02.476" v="30" actId="1076"/>
      <pc:docMkLst>
        <pc:docMk/>
      </pc:docMkLst>
      <pc:sldChg chg="modSp">
        <pc:chgData name="EZZINE, Hind" userId="S::ezzineh@who.int::edcab00f-6318-46e5-a4a9-188b01ee222f" providerId="AD" clId="Web-{F481DA8C-4689-5282-A6FF-281D3564ED9B}" dt="2022-10-27T10:58:43.825" v="21"/>
        <pc:sldMkLst>
          <pc:docMk/>
          <pc:sldMk cId="2161144423" sldId="361"/>
        </pc:sldMkLst>
        <pc:graphicFrameChg chg="mod modGraphic">
          <ac:chgData name="EZZINE, Hind" userId="S::ezzineh@who.int::edcab00f-6318-46e5-a4a9-188b01ee222f" providerId="AD" clId="Web-{F481DA8C-4689-5282-A6FF-281D3564ED9B}" dt="2022-10-27T10:58:43.825" v="21"/>
          <ac:graphicFrameMkLst>
            <pc:docMk/>
            <pc:sldMk cId="2161144423" sldId="361"/>
            <ac:graphicFrameMk id="5" creationId="{00000000-0000-0000-0000-000000000000}"/>
          </ac:graphicFrameMkLst>
        </pc:graphicFrameChg>
      </pc:sldChg>
      <pc:sldChg chg="mod modShow addCm modCm">
        <pc:chgData name="EZZINE, Hind" userId="S::ezzineh@who.int::edcab00f-6318-46e5-a4a9-188b01ee222f" providerId="AD" clId="Web-{F481DA8C-4689-5282-A6FF-281D3564ED9B}" dt="2022-10-27T11:32:27.389" v="28"/>
        <pc:sldMkLst>
          <pc:docMk/>
          <pc:sldMk cId="1703568368" sldId="363"/>
        </pc:sldMkLst>
      </pc:sldChg>
      <pc:sldChg chg="modSp addCm modCm">
        <pc:chgData name="EZZINE, Hind" userId="S::ezzineh@who.int::edcab00f-6318-46e5-a4a9-188b01ee222f" providerId="AD" clId="Web-{F481DA8C-4689-5282-A6FF-281D3564ED9B}" dt="2022-10-27T11:33:22.641" v="29"/>
        <pc:sldMkLst>
          <pc:docMk/>
          <pc:sldMk cId="1590905649" sldId="379"/>
        </pc:sldMkLst>
        <pc:spChg chg="mod">
          <ac:chgData name="EZZINE, Hind" userId="S::ezzineh@who.int::edcab00f-6318-46e5-a4a9-188b01ee222f" providerId="AD" clId="Web-{F481DA8C-4689-5282-A6FF-281D3564ED9B}" dt="2022-10-27T11:02:05.347" v="25" actId="20577"/>
          <ac:spMkLst>
            <pc:docMk/>
            <pc:sldMk cId="1590905649" sldId="379"/>
            <ac:spMk id="3" creationId="{0F0C003B-D72A-48B9-AD3A-2398409DC646}"/>
          </ac:spMkLst>
        </pc:spChg>
      </pc:sldChg>
      <pc:sldChg chg="addSp delSp modSp add replId">
        <pc:chgData name="EZZINE, Hind" userId="S::ezzineh@who.int::edcab00f-6318-46e5-a4a9-188b01ee222f" providerId="AD" clId="Web-{F481DA8C-4689-5282-A6FF-281D3564ED9B}" dt="2022-10-27T12:31:02.476" v="30" actId="1076"/>
        <pc:sldMkLst>
          <pc:docMk/>
          <pc:sldMk cId="1566554125" sldId="390"/>
        </pc:sldMkLst>
        <pc:picChg chg="add mod">
          <ac:chgData name="EZZINE, Hind" userId="S::ezzineh@who.int::edcab00f-6318-46e5-a4a9-188b01ee222f" providerId="AD" clId="Web-{F481DA8C-4689-5282-A6FF-281D3564ED9B}" dt="2022-10-27T12:31:02.476" v="30" actId="1076"/>
          <ac:picMkLst>
            <pc:docMk/>
            <pc:sldMk cId="1566554125" sldId="390"/>
            <ac:picMk id="3" creationId="{64881F6F-A90D-B496-C16F-2E9D97F99BF1}"/>
          </ac:picMkLst>
        </pc:picChg>
        <pc:picChg chg="del">
          <ac:chgData name="EZZINE, Hind" userId="S::ezzineh@who.int::edcab00f-6318-46e5-a4a9-188b01ee222f" providerId="AD" clId="Web-{F481DA8C-4689-5282-A6FF-281D3564ED9B}" dt="2022-10-27T10:56:34.759" v="1"/>
          <ac:picMkLst>
            <pc:docMk/>
            <pc:sldMk cId="1566554125" sldId="390"/>
            <ac:picMk id="4" creationId="{00000000-0000-0000-0000-000000000000}"/>
          </ac:picMkLst>
        </pc:picChg>
      </pc:sldChg>
    </pc:docChg>
  </pc:docChgLst>
  <pc:docChgLst>
    <pc:chgData name="GOMEZ, Paula" userId="S::gomezp@who.int::c93cf399-3ed7-4230-9282-8831e3fe5ae7" providerId="AD" clId="Web-{B2946186-91A2-BCA3-B524-20E4B585B147}"/>
    <pc:docChg chg="modSld">
      <pc:chgData name="GOMEZ, Paula" userId="S::gomezp@who.int::c93cf399-3ed7-4230-9282-8831e3fe5ae7" providerId="AD" clId="Web-{B2946186-91A2-BCA3-B524-20E4B585B147}" dt="2022-07-01T15:01:15.622" v="11" actId="20577"/>
      <pc:docMkLst>
        <pc:docMk/>
      </pc:docMkLst>
      <pc:sldChg chg="modSp">
        <pc:chgData name="GOMEZ, Paula" userId="S::gomezp@who.int::c93cf399-3ed7-4230-9282-8831e3fe5ae7" providerId="AD" clId="Web-{B2946186-91A2-BCA3-B524-20E4B585B147}" dt="2022-07-01T15:01:15.622" v="11" actId="20577"/>
        <pc:sldMkLst>
          <pc:docMk/>
          <pc:sldMk cId="1590905649" sldId="379"/>
        </pc:sldMkLst>
        <pc:spChg chg="mod">
          <ac:chgData name="GOMEZ, Paula" userId="S::gomezp@who.int::c93cf399-3ed7-4230-9282-8831e3fe5ae7" providerId="AD" clId="Web-{B2946186-91A2-BCA3-B524-20E4B585B147}" dt="2022-07-01T15:01:15.622" v="11" actId="20577"/>
          <ac:spMkLst>
            <pc:docMk/>
            <pc:sldMk cId="1590905649" sldId="379"/>
            <ac:spMk id="3" creationId="{0F0C003B-D72A-48B9-AD3A-2398409DC646}"/>
          </ac:spMkLst>
        </pc:spChg>
      </pc:sldChg>
    </pc:docChg>
  </pc:docChgLst>
  <pc:docChgLst>
    <pc:chgData name="EZZINE, Hind" userId="S::ezzineh@who.int::edcab00f-6318-46e5-a4a9-188b01ee222f" providerId="AD" clId="Web-{C82B84EF-F3F6-C5D8-BB6A-408404706D06}"/>
    <pc:docChg chg="addSld delSld modSld addMainMaster modMainMaster">
      <pc:chgData name="EZZINE, Hind" userId="S::ezzineh@who.int::edcab00f-6318-46e5-a4a9-188b01ee222f" providerId="AD" clId="Web-{C82B84EF-F3F6-C5D8-BB6A-408404706D06}" dt="2023-05-22T18:10:57.253" v="776" actId="1076"/>
      <pc:docMkLst>
        <pc:docMk/>
      </pc:docMkLst>
      <pc:sldChg chg="modSp mod modClrScheme chgLayout">
        <pc:chgData name="EZZINE, Hind" userId="S::ezzineh@who.int::edcab00f-6318-46e5-a4a9-188b01ee222f" providerId="AD" clId="Web-{C82B84EF-F3F6-C5D8-BB6A-408404706D06}" dt="2023-05-22T17:10:04.484" v="385" actId="20577"/>
        <pc:sldMkLst>
          <pc:docMk/>
          <pc:sldMk cId="1680933556" sldId="351"/>
        </pc:sldMkLst>
        <pc:spChg chg="mod ord">
          <ac:chgData name="EZZINE, Hind" userId="S::ezzineh@who.int::edcab00f-6318-46e5-a4a9-188b01ee222f" providerId="AD" clId="Web-{C82B84EF-F3F6-C5D8-BB6A-408404706D06}" dt="2023-05-22T17:07:16.980" v="353"/>
          <ac:spMkLst>
            <pc:docMk/>
            <pc:sldMk cId="1680933556" sldId="351"/>
            <ac:spMk id="2" creationId="{00000000-0000-0000-0000-000000000000}"/>
          </ac:spMkLst>
        </pc:spChg>
        <pc:spChg chg="mod ord">
          <ac:chgData name="EZZINE, Hind" userId="S::ezzineh@who.int::edcab00f-6318-46e5-a4a9-188b01ee222f" providerId="AD" clId="Web-{C82B84EF-F3F6-C5D8-BB6A-408404706D06}" dt="2023-05-22T17:10:04.484" v="385" actId="20577"/>
          <ac:spMkLst>
            <pc:docMk/>
            <pc:sldMk cId="1680933556" sldId="351"/>
            <ac:spMk id="3" creationId="{00000000-0000-0000-0000-000000000000}"/>
          </ac:spMkLst>
        </pc:spChg>
      </pc:sldChg>
      <pc:sldChg chg="modSp mod modClrScheme chgLayout">
        <pc:chgData name="EZZINE, Hind" userId="S::ezzineh@who.int::edcab00f-6318-46e5-a4a9-188b01ee222f" providerId="AD" clId="Web-{C82B84EF-F3F6-C5D8-BB6A-408404706D06}" dt="2023-05-22T17:12:52.159" v="454" actId="14100"/>
        <pc:sldMkLst>
          <pc:docMk/>
          <pc:sldMk cId="953631467" sldId="352"/>
        </pc:sldMkLst>
        <pc:spChg chg="mod ord">
          <ac:chgData name="EZZINE, Hind" userId="S::ezzineh@who.int::edcab00f-6318-46e5-a4a9-188b01ee222f" providerId="AD" clId="Web-{C82B84EF-F3F6-C5D8-BB6A-408404706D06}" dt="2023-05-22T17:12:33.049" v="453" actId="20577"/>
          <ac:spMkLst>
            <pc:docMk/>
            <pc:sldMk cId="953631467" sldId="352"/>
            <ac:spMk id="2" creationId="{00000000-0000-0000-0000-000000000000}"/>
          </ac:spMkLst>
        </pc:spChg>
        <pc:spChg chg="mod">
          <ac:chgData name="EZZINE, Hind" userId="S::ezzineh@who.int::edcab00f-6318-46e5-a4a9-188b01ee222f" providerId="AD" clId="Web-{C82B84EF-F3F6-C5D8-BB6A-408404706D06}" dt="2023-05-22T17:12:52.159" v="454" actId="14100"/>
          <ac:spMkLst>
            <pc:docMk/>
            <pc:sldMk cId="953631467" sldId="352"/>
            <ac:spMk id="8" creationId="{00000000-0000-0000-0000-000000000000}"/>
          </ac:spMkLst>
        </pc:spChg>
        <pc:spChg chg="mod">
          <ac:chgData name="EZZINE, Hind" userId="S::ezzineh@who.int::edcab00f-6318-46e5-a4a9-188b01ee222f" providerId="AD" clId="Web-{C82B84EF-F3F6-C5D8-BB6A-408404706D06}" dt="2023-05-22T17:11:08.719" v="436" actId="1076"/>
          <ac:spMkLst>
            <pc:docMk/>
            <pc:sldMk cId="953631467" sldId="352"/>
            <ac:spMk id="9" creationId="{00000000-0000-0000-0000-000000000000}"/>
          </ac:spMkLst>
        </pc:spChg>
        <pc:spChg chg="mod">
          <ac:chgData name="EZZINE, Hind" userId="S::ezzineh@who.int::edcab00f-6318-46e5-a4a9-188b01ee222f" providerId="AD" clId="Web-{C82B84EF-F3F6-C5D8-BB6A-408404706D06}" dt="2023-05-22T17:11:08.766" v="440" actId="1076"/>
          <ac:spMkLst>
            <pc:docMk/>
            <pc:sldMk cId="953631467" sldId="352"/>
            <ac:spMk id="11" creationId="{00000000-0000-0000-0000-000000000000}"/>
          </ac:spMkLst>
        </pc:spChg>
        <pc:spChg chg="mod">
          <ac:chgData name="EZZINE, Hind" userId="S::ezzineh@who.int::edcab00f-6318-46e5-a4a9-188b01ee222f" providerId="AD" clId="Web-{C82B84EF-F3F6-C5D8-BB6A-408404706D06}" dt="2023-05-22T17:11:08.735" v="437" actId="1076"/>
          <ac:spMkLst>
            <pc:docMk/>
            <pc:sldMk cId="953631467" sldId="352"/>
            <ac:spMk id="36" creationId="{00000000-0000-0000-0000-000000000000}"/>
          </ac:spMkLst>
        </pc:spChg>
        <pc:spChg chg="mod">
          <ac:chgData name="EZZINE, Hind" userId="S::ezzineh@who.int::edcab00f-6318-46e5-a4a9-188b01ee222f" providerId="AD" clId="Web-{C82B84EF-F3F6-C5D8-BB6A-408404706D06}" dt="2023-05-22T17:11:08.751" v="438" actId="1076"/>
          <ac:spMkLst>
            <pc:docMk/>
            <pc:sldMk cId="953631467" sldId="352"/>
            <ac:spMk id="37" creationId="{00000000-0000-0000-0000-000000000000}"/>
          </ac:spMkLst>
        </pc:spChg>
        <pc:spChg chg="mod">
          <ac:chgData name="EZZINE, Hind" userId="S::ezzineh@who.int::edcab00f-6318-46e5-a4a9-188b01ee222f" providerId="AD" clId="Web-{C82B84EF-F3F6-C5D8-BB6A-408404706D06}" dt="2023-05-22T17:11:08.751" v="439" actId="1076"/>
          <ac:spMkLst>
            <pc:docMk/>
            <pc:sldMk cId="953631467" sldId="352"/>
            <ac:spMk id="38" creationId="{00000000-0000-0000-0000-000000000000}"/>
          </ac:spMkLst>
        </pc:spChg>
        <pc:picChg chg="mod">
          <ac:chgData name="EZZINE, Hind" userId="S::ezzineh@who.int::edcab00f-6318-46e5-a4a9-188b01ee222f" providerId="AD" clId="Web-{C82B84EF-F3F6-C5D8-BB6A-408404706D06}" dt="2023-05-22T17:11:08.563" v="421" actId="1076"/>
          <ac:picMkLst>
            <pc:docMk/>
            <pc:sldMk cId="953631467" sldId="352"/>
            <ac:picMk id="5" creationId="{00000000-0000-0000-0000-000000000000}"/>
          </ac:picMkLst>
        </pc:picChg>
        <pc:picChg chg="mod">
          <ac:chgData name="EZZINE, Hind" userId="S::ezzineh@who.int::edcab00f-6318-46e5-a4a9-188b01ee222f" providerId="AD" clId="Web-{C82B84EF-F3F6-C5D8-BB6A-408404706D06}" dt="2023-05-22T17:11:08.563" v="422" actId="1076"/>
          <ac:picMkLst>
            <pc:docMk/>
            <pc:sldMk cId="953631467" sldId="352"/>
            <ac:picMk id="6" creationId="{00000000-0000-0000-0000-000000000000}"/>
          </ac:picMkLst>
        </pc:picChg>
        <pc:picChg chg="mod">
          <ac:chgData name="EZZINE, Hind" userId="S::ezzineh@who.int::edcab00f-6318-46e5-a4a9-188b01ee222f" providerId="AD" clId="Web-{C82B84EF-F3F6-C5D8-BB6A-408404706D06}" dt="2023-05-22T17:11:08.579" v="423" actId="1076"/>
          <ac:picMkLst>
            <pc:docMk/>
            <pc:sldMk cId="953631467" sldId="352"/>
            <ac:picMk id="7" creationId="{00000000-0000-0000-0000-000000000000}"/>
          </ac:picMkLst>
        </pc:picChg>
        <pc:picChg chg="mod">
          <ac:chgData name="EZZINE, Hind" userId="S::ezzineh@who.int::edcab00f-6318-46e5-a4a9-188b01ee222f" providerId="AD" clId="Web-{C82B84EF-F3F6-C5D8-BB6A-408404706D06}" dt="2023-05-22T17:11:08.610" v="426" actId="1076"/>
          <ac:picMkLst>
            <pc:docMk/>
            <pc:sldMk cId="953631467" sldId="352"/>
            <ac:picMk id="24" creationId="{00000000-0000-0000-0000-000000000000}"/>
          </ac:picMkLst>
        </pc:picChg>
        <pc:picChg chg="mod">
          <ac:chgData name="EZZINE, Hind" userId="S::ezzineh@who.int::edcab00f-6318-46e5-a4a9-188b01ee222f" providerId="AD" clId="Web-{C82B84EF-F3F6-C5D8-BB6A-408404706D06}" dt="2023-05-22T17:11:08.626" v="427" actId="1076"/>
          <ac:picMkLst>
            <pc:docMk/>
            <pc:sldMk cId="953631467" sldId="352"/>
            <ac:picMk id="25" creationId="{00000000-0000-0000-0000-000000000000}"/>
          </ac:picMkLst>
        </pc:picChg>
        <pc:picChg chg="mod">
          <ac:chgData name="EZZINE, Hind" userId="S::ezzineh@who.int::edcab00f-6318-46e5-a4a9-188b01ee222f" providerId="AD" clId="Web-{C82B84EF-F3F6-C5D8-BB6A-408404706D06}" dt="2023-05-22T17:11:08.626" v="428" actId="1076"/>
          <ac:picMkLst>
            <pc:docMk/>
            <pc:sldMk cId="953631467" sldId="352"/>
            <ac:picMk id="26" creationId="{00000000-0000-0000-0000-000000000000}"/>
          </ac:picMkLst>
        </pc:picChg>
        <pc:picChg chg="mod">
          <ac:chgData name="EZZINE, Hind" userId="S::ezzineh@who.int::edcab00f-6318-46e5-a4a9-188b01ee222f" providerId="AD" clId="Web-{C82B84EF-F3F6-C5D8-BB6A-408404706D06}" dt="2023-05-22T17:11:08.641" v="429" actId="1076"/>
          <ac:picMkLst>
            <pc:docMk/>
            <pc:sldMk cId="953631467" sldId="352"/>
            <ac:picMk id="27" creationId="{00000000-0000-0000-0000-000000000000}"/>
          </ac:picMkLst>
        </pc:picChg>
        <pc:picChg chg="mod">
          <ac:chgData name="EZZINE, Hind" userId="S::ezzineh@who.int::edcab00f-6318-46e5-a4a9-188b01ee222f" providerId="AD" clId="Web-{C82B84EF-F3F6-C5D8-BB6A-408404706D06}" dt="2023-05-22T17:11:08.641" v="430" actId="1076"/>
          <ac:picMkLst>
            <pc:docMk/>
            <pc:sldMk cId="953631467" sldId="352"/>
            <ac:picMk id="28" creationId="{00000000-0000-0000-0000-000000000000}"/>
          </ac:picMkLst>
        </pc:picChg>
        <pc:picChg chg="mod">
          <ac:chgData name="EZZINE, Hind" userId="S::ezzineh@who.int::edcab00f-6318-46e5-a4a9-188b01ee222f" providerId="AD" clId="Web-{C82B84EF-F3F6-C5D8-BB6A-408404706D06}" dt="2023-05-22T17:11:08.657" v="431" actId="1076"/>
          <ac:picMkLst>
            <pc:docMk/>
            <pc:sldMk cId="953631467" sldId="352"/>
            <ac:picMk id="29" creationId="{00000000-0000-0000-0000-000000000000}"/>
          </ac:picMkLst>
        </pc:picChg>
        <pc:picChg chg="mod ord">
          <ac:chgData name="EZZINE, Hind" userId="S::ezzineh@who.int::edcab00f-6318-46e5-a4a9-188b01ee222f" providerId="AD" clId="Web-{C82B84EF-F3F6-C5D8-BB6A-408404706D06}" dt="2023-05-22T17:11:08.548" v="420" actId="1076"/>
          <ac:picMkLst>
            <pc:docMk/>
            <pc:sldMk cId="953631467" sldId="352"/>
            <ac:picMk id="1026" creationId="{00000000-0000-0000-0000-000000000000}"/>
          </ac:picMkLst>
        </pc:picChg>
        <pc:picChg chg="mod">
          <ac:chgData name="EZZINE, Hind" userId="S::ezzineh@who.int::edcab00f-6318-46e5-a4a9-188b01ee222f" providerId="AD" clId="Web-{C82B84EF-F3F6-C5D8-BB6A-408404706D06}" dt="2023-05-22T17:11:08.594" v="424" actId="1076"/>
          <ac:picMkLst>
            <pc:docMk/>
            <pc:sldMk cId="953631467" sldId="352"/>
            <ac:picMk id="1039" creationId="{00000000-0000-0000-0000-000000000000}"/>
          </ac:picMkLst>
        </pc:picChg>
        <pc:picChg chg="mod">
          <ac:chgData name="EZZINE, Hind" userId="S::ezzineh@who.int::edcab00f-6318-46e5-a4a9-188b01ee222f" providerId="AD" clId="Web-{C82B84EF-F3F6-C5D8-BB6A-408404706D06}" dt="2023-05-22T17:11:16.329" v="446" actId="1076"/>
          <ac:picMkLst>
            <pc:docMk/>
            <pc:sldMk cId="953631467" sldId="352"/>
            <ac:picMk id="1040" creationId="{00000000-0000-0000-0000-000000000000}"/>
          </ac:picMkLst>
        </pc:picChg>
        <pc:picChg chg="mod">
          <ac:chgData name="EZZINE, Hind" userId="S::ezzineh@who.int::edcab00f-6318-46e5-a4a9-188b01ee222f" providerId="AD" clId="Web-{C82B84EF-F3F6-C5D8-BB6A-408404706D06}" dt="2023-05-22T17:11:08.594" v="425" actId="1076"/>
          <ac:picMkLst>
            <pc:docMk/>
            <pc:sldMk cId="953631467" sldId="352"/>
            <ac:picMk id="1041" creationId="{00000000-0000-0000-0000-000000000000}"/>
          </ac:picMkLst>
        </pc:picChg>
        <pc:picChg chg="mod">
          <ac:chgData name="EZZINE, Hind" userId="S::ezzineh@who.int::edcab00f-6318-46e5-a4a9-188b01ee222f" providerId="AD" clId="Web-{C82B84EF-F3F6-C5D8-BB6A-408404706D06}" dt="2023-05-22T17:11:08.673" v="432" actId="1076"/>
          <ac:picMkLst>
            <pc:docMk/>
            <pc:sldMk cId="953631467" sldId="352"/>
            <ac:picMk id="1042" creationId="{00000000-0000-0000-0000-000000000000}"/>
          </ac:picMkLst>
        </pc:picChg>
        <pc:picChg chg="mod">
          <ac:chgData name="EZZINE, Hind" userId="S::ezzineh@who.int::edcab00f-6318-46e5-a4a9-188b01ee222f" providerId="AD" clId="Web-{C82B84EF-F3F6-C5D8-BB6A-408404706D06}" dt="2023-05-22T17:11:08.673" v="433" actId="1076"/>
          <ac:picMkLst>
            <pc:docMk/>
            <pc:sldMk cId="953631467" sldId="352"/>
            <ac:picMk id="1043" creationId="{00000000-0000-0000-0000-000000000000}"/>
          </ac:picMkLst>
        </pc:picChg>
        <pc:picChg chg="mod">
          <ac:chgData name="EZZINE, Hind" userId="S::ezzineh@who.int::edcab00f-6318-46e5-a4a9-188b01ee222f" providerId="AD" clId="Web-{C82B84EF-F3F6-C5D8-BB6A-408404706D06}" dt="2023-05-22T17:11:08.688" v="434" actId="1076"/>
          <ac:picMkLst>
            <pc:docMk/>
            <pc:sldMk cId="953631467" sldId="352"/>
            <ac:picMk id="1044" creationId="{00000000-0000-0000-0000-000000000000}"/>
          </ac:picMkLst>
        </pc:picChg>
        <pc:cxnChg chg="mod">
          <ac:chgData name="EZZINE, Hind" userId="S::ezzineh@who.int::edcab00f-6318-46e5-a4a9-188b01ee222f" providerId="AD" clId="Web-{C82B84EF-F3F6-C5D8-BB6A-408404706D06}" dt="2023-05-22T17:11:08.766" v="441" actId="1076"/>
          <ac:cxnSpMkLst>
            <pc:docMk/>
            <pc:sldMk cId="953631467" sldId="352"/>
            <ac:cxnSpMk id="13" creationId="{00000000-0000-0000-0000-000000000000}"/>
          </ac:cxnSpMkLst>
        </pc:cxnChg>
        <pc:cxnChg chg="mod">
          <ac:chgData name="EZZINE, Hind" userId="S::ezzineh@who.int::edcab00f-6318-46e5-a4a9-188b01ee222f" providerId="AD" clId="Web-{C82B84EF-F3F6-C5D8-BB6A-408404706D06}" dt="2023-05-22T17:11:08.782" v="442" actId="1076"/>
          <ac:cxnSpMkLst>
            <pc:docMk/>
            <pc:sldMk cId="953631467" sldId="352"/>
            <ac:cxnSpMk id="43" creationId="{00000000-0000-0000-0000-000000000000}"/>
          </ac:cxnSpMkLst>
        </pc:cxnChg>
        <pc:cxnChg chg="mod">
          <ac:chgData name="EZZINE, Hind" userId="S::ezzineh@who.int::edcab00f-6318-46e5-a4a9-188b01ee222f" providerId="AD" clId="Web-{C82B84EF-F3F6-C5D8-BB6A-408404706D06}" dt="2023-05-22T17:11:08.782" v="443" actId="1076"/>
          <ac:cxnSpMkLst>
            <pc:docMk/>
            <pc:sldMk cId="953631467" sldId="352"/>
            <ac:cxnSpMk id="44" creationId="{00000000-0000-0000-0000-000000000000}"/>
          </ac:cxnSpMkLst>
        </pc:cxnChg>
        <pc:cxnChg chg="mod">
          <ac:chgData name="EZZINE, Hind" userId="S::ezzineh@who.int::edcab00f-6318-46e5-a4a9-188b01ee222f" providerId="AD" clId="Web-{C82B84EF-F3F6-C5D8-BB6A-408404706D06}" dt="2023-05-22T17:11:08.798" v="444" actId="1076"/>
          <ac:cxnSpMkLst>
            <pc:docMk/>
            <pc:sldMk cId="953631467" sldId="352"/>
            <ac:cxnSpMk id="45" creationId="{00000000-0000-0000-0000-000000000000}"/>
          </ac:cxnSpMkLst>
        </pc:cxnChg>
      </pc:sldChg>
      <pc:sldChg chg="addSp delSp modSp mod modClrScheme chgLayout">
        <pc:chgData name="EZZINE, Hind" userId="S::ezzineh@who.int::edcab00f-6318-46e5-a4a9-188b01ee222f" providerId="AD" clId="Web-{C82B84EF-F3F6-C5D8-BB6A-408404706D06}" dt="2023-05-22T17:14:48.693" v="530" actId="1076"/>
        <pc:sldMkLst>
          <pc:docMk/>
          <pc:sldMk cId="2378448677" sldId="353"/>
        </pc:sldMkLst>
        <pc:spChg chg="del mod ord">
          <ac:chgData name="EZZINE, Hind" userId="S::ezzineh@who.int::edcab00f-6318-46e5-a4a9-188b01ee222f" providerId="AD" clId="Web-{C82B84EF-F3F6-C5D8-BB6A-408404706D06}" dt="2023-05-22T17:13:40.879" v="522"/>
          <ac:spMkLst>
            <pc:docMk/>
            <pc:sldMk cId="2378448677" sldId="353"/>
            <ac:spMk id="2" creationId="{00000000-0000-0000-0000-000000000000}"/>
          </ac:spMkLst>
        </pc:spChg>
        <pc:spChg chg="add">
          <ac:chgData name="EZZINE, Hind" userId="S::ezzineh@who.int::edcab00f-6318-46e5-a4a9-188b01ee222f" providerId="AD" clId="Web-{C82B84EF-F3F6-C5D8-BB6A-408404706D06}" dt="2023-05-22T17:13:41.863" v="523"/>
          <ac:spMkLst>
            <pc:docMk/>
            <pc:sldMk cId="2378448677" sldId="353"/>
            <ac:spMk id="4" creationId="{EFD23B37-96FD-4F63-64EE-723E1EE3D6A6}"/>
          </ac:spMkLst>
        </pc:spChg>
        <pc:spChg chg="mod">
          <ac:chgData name="EZZINE, Hind" userId="S::ezzineh@who.int::edcab00f-6318-46e5-a4a9-188b01ee222f" providerId="AD" clId="Web-{C82B84EF-F3F6-C5D8-BB6A-408404706D06}" dt="2023-05-22T17:13:16.285" v="504" actId="1076"/>
          <ac:spMkLst>
            <pc:docMk/>
            <pc:sldMk cId="2378448677" sldId="353"/>
            <ac:spMk id="8" creationId="{00000000-0000-0000-0000-000000000000}"/>
          </ac:spMkLst>
        </pc:spChg>
        <pc:spChg chg="mod">
          <ac:chgData name="EZZINE, Hind" userId="S::ezzineh@who.int::edcab00f-6318-46e5-a4a9-188b01ee222f" providerId="AD" clId="Web-{C82B84EF-F3F6-C5D8-BB6A-408404706D06}" dt="2023-05-22T17:13:16.300" v="505" actId="1076"/>
          <ac:spMkLst>
            <pc:docMk/>
            <pc:sldMk cId="2378448677" sldId="353"/>
            <ac:spMk id="9" creationId="{00000000-0000-0000-0000-000000000000}"/>
          </ac:spMkLst>
        </pc:spChg>
        <pc:spChg chg="mod">
          <ac:chgData name="EZZINE, Hind" userId="S::ezzineh@who.int::edcab00f-6318-46e5-a4a9-188b01ee222f" providerId="AD" clId="Web-{C82B84EF-F3F6-C5D8-BB6A-408404706D06}" dt="2023-05-22T17:13:16.472" v="518" actId="1076"/>
          <ac:spMkLst>
            <pc:docMk/>
            <pc:sldMk cId="2378448677" sldId="353"/>
            <ac:spMk id="14" creationId="{00000000-0000-0000-0000-000000000000}"/>
          </ac:spMkLst>
        </pc:spChg>
        <pc:spChg chg="mod">
          <ac:chgData name="EZZINE, Hind" userId="S::ezzineh@who.int::edcab00f-6318-46e5-a4a9-188b01ee222f" providerId="AD" clId="Web-{C82B84EF-F3F6-C5D8-BB6A-408404706D06}" dt="2023-05-22T17:13:16.394" v="513" actId="1076"/>
          <ac:spMkLst>
            <pc:docMk/>
            <pc:sldMk cId="2378448677" sldId="353"/>
            <ac:spMk id="32" creationId="{00000000-0000-0000-0000-000000000000}"/>
          </ac:spMkLst>
        </pc:spChg>
        <pc:spChg chg="mod">
          <ac:chgData name="EZZINE, Hind" userId="S::ezzineh@who.int::edcab00f-6318-46e5-a4a9-188b01ee222f" providerId="AD" clId="Web-{C82B84EF-F3F6-C5D8-BB6A-408404706D06}" dt="2023-05-22T17:13:16.410" v="514" actId="1076"/>
          <ac:spMkLst>
            <pc:docMk/>
            <pc:sldMk cId="2378448677" sldId="353"/>
            <ac:spMk id="33" creationId="{00000000-0000-0000-0000-000000000000}"/>
          </ac:spMkLst>
        </pc:spChg>
        <pc:spChg chg="mod">
          <ac:chgData name="EZZINE, Hind" userId="S::ezzineh@who.int::edcab00f-6318-46e5-a4a9-188b01ee222f" providerId="AD" clId="Web-{C82B84EF-F3F6-C5D8-BB6A-408404706D06}" dt="2023-05-22T17:13:16.425" v="515" actId="1076"/>
          <ac:spMkLst>
            <pc:docMk/>
            <pc:sldMk cId="2378448677" sldId="353"/>
            <ac:spMk id="34" creationId="{00000000-0000-0000-0000-000000000000}"/>
          </ac:spMkLst>
        </pc:spChg>
        <pc:spChg chg="mod">
          <ac:chgData name="EZZINE, Hind" userId="S::ezzineh@who.int::edcab00f-6318-46e5-a4a9-188b01ee222f" providerId="AD" clId="Web-{C82B84EF-F3F6-C5D8-BB6A-408404706D06}" dt="2023-05-22T17:13:16.316" v="506" actId="1076"/>
          <ac:spMkLst>
            <pc:docMk/>
            <pc:sldMk cId="2378448677" sldId="353"/>
            <ac:spMk id="36" creationId="{00000000-0000-0000-0000-000000000000}"/>
          </ac:spMkLst>
        </pc:spChg>
        <pc:spChg chg="mod">
          <ac:chgData name="EZZINE, Hind" userId="S::ezzineh@who.int::edcab00f-6318-46e5-a4a9-188b01ee222f" providerId="AD" clId="Web-{C82B84EF-F3F6-C5D8-BB6A-408404706D06}" dt="2023-05-22T17:13:16.332" v="507" actId="1076"/>
          <ac:spMkLst>
            <pc:docMk/>
            <pc:sldMk cId="2378448677" sldId="353"/>
            <ac:spMk id="37" creationId="{00000000-0000-0000-0000-000000000000}"/>
          </ac:spMkLst>
        </pc:spChg>
        <pc:spChg chg="mod">
          <ac:chgData name="EZZINE, Hind" userId="S::ezzineh@who.int::edcab00f-6318-46e5-a4a9-188b01ee222f" providerId="AD" clId="Web-{C82B84EF-F3F6-C5D8-BB6A-408404706D06}" dt="2023-05-22T17:13:16.332" v="508" actId="1076"/>
          <ac:spMkLst>
            <pc:docMk/>
            <pc:sldMk cId="2378448677" sldId="353"/>
            <ac:spMk id="38" creationId="{00000000-0000-0000-0000-000000000000}"/>
          </ac:spMkLst>
        </pc:spChg>
        <pc:spChg chg="mod">
          <ac:chgData name="EZZINE, Hind" userId="S::ezzineh@who.int::edcab00f-6318-46e5-a4a9-188b01ee222f" providerId="AD" clId="Web-{C82B84EF-F3F6-C5D8-BB6A-408404706D06}" dt="2023-05-22T17:14:48.693" v="530" actId="1076"/>
          <ac:spMkLst>
            <pc:docMk/>
            <pc:sldMk cId="2378448677" sldId="353"/>
            <ac:spMk id="39" creationId="{00000000-0000-0000-0000-000000000000}"/>
          </ac:spMkLst>
        </pc:spChg>
        <pc:spChg chg="mod">
          <ac:chgData name="EZZINE, Hind" userId="S::ezzineh@who.int::edcab00f-6318-46e5-a4a9-188b01ee222f" providerId="AD" clId="Web-{C82B84EF-F3F6-C5D8-BB6A-408404706D06}" dt="2023-05-22T17:13:16.457" v="517" actId="1076"/>
          <ac:spMkLst>
            <pc:docMk/>
            <pc:sldMk cId="2378448677" sldId="353"/>
            <ac:spMk id="41" creationId="{00000000-0000-0000-0000-000000000000}"/>
          </ac:spMkLst>
        </pc:spChg>
        <pc:picChg chg="mod">
          <ac:chgData name="EZZINE, Hind" userId="S::ezzineh@who.int::edcab00f-6318-46e5-a4a9-188b01ee222f" providerId="AD" clId="Web-{C82B84EF-F3F6-C5D8-BB6A-408404706D06}" dt="2023-05-22T17:13:16.113" v="489" actId="1076"/>
          <ac:picMkLst>
            <pc:docMk/>
            <pc:sldMk cId="2378448677" sldId="353"/>
            <ac:picMk id="5" creationId="{00000000-0000-0000-0000-000000000000}"/>
          </ac:picMkLst>
        </pc:picChg>
        <pc:picChg chg="mod">
          <ac:chgData name="EZZINE, Hind" userId="S::ezzineh@who.int::edcab00f-6318-46e5-a4a9-188b01ee222f" providerId="AD" clId="Web-{C82B84EF-F3F6-C5D8-BB6A-408404706D06}" dt="2023-05-22T17:13:16.113" v="490" actId="1076"/>
          <ac:picMkLst>
            <pc:docMk/>
            <pc:sldMk cId="2378448677" sldId="353"/>
            <ac:picMk id="6" creationId="{00000000-0000-0000-0000-000000000000}"/>
          </ac:picMkLst>
        </pc:picChg>
        <pc:picChg chg="mod">
          <ac:chgData name="EZZINE, Hind" userId="S::ezzineh@who.int::edcab00f-6318-46e5-a4a9-188b01ee222f" providerId="AD" clId="Web-{C82B84EF-F3F6-C5D8-BB6A-408404706D06}" dt="2023-05-22T17:13:16.129" v="491" actId="1076"/>
          <ac:picMkLst>
            <pc:docMk/>
            <pc:sldMk cId="2378448677" sldId="353"/>
            <ac:picMk id="7" creationId="{00000000-0000-0000-0000-000000000000}"/>
          </ac:picMkLst>
        </pc:picChg>
        <pc:picChg chg="mod">
          <ac:chgData name="EZZINE, Hind" userId="S::ezzineh@who.int::edcab00f-6318-46e5-a4a9-188b01ee222f" providerId="AD" clId="Web-{C82B84EF-F3F6-C5D8-BB6A-408404706D06}" dt="2023-05-22T17:13:16.175" v="495" actId="1076"/>
          <ac:picMkLst>
            <pc:docMk/>
            <pc:sldMk cId="2378448677" sldId="353"/>
            <ac:picMk id="24" creationId="{00000000-0000-0000-0000-000000000000}"/>
          </ac:picMkLst>
        </pc:picChg>
        <pc:picChg chg="mod">
          <ac:chgData name="EZZINE, Hind" userId="S::ezzineh@who.int::edcab00f-6318-46e5-a4a9-188b01ee222f" providerId="AD" clId="Web-{C82B84EF-F3F6-C5D8-BB6A-408404706D06}" dt="2023-05-22T17:13:16.175" v="496" actId="1076"/>
          <ac:picMkLst>
            <pc:docMk/>
            <pc:sldMk cId="2378448677" sldId="353"/>
            <ac:picMk id="25" creationId="{00000000-0000-0000-0000-000000000000}"/>
          </ac:picMkLst>
        </pc:picChg>
        <pc:picChg chg="mod">
          <ac:chgData name="EZZINE, Hind" userId="S::ezzineh@who.int::edcab00f-6318-46e5-a4a9-188b01ee222f" providerId="AD" clId="Web-{C82B84EF-F3F6-C5D8-BB6A-408404706D06}" dt="2023-05-22T17:13:16.191" v="497" actId="1076"/>
          <ac:picMkLst>
            <pc:docMk/>
            <pc:sldMk cId="2378448677" sldId="353"/>
            <ac:picMk id="26" creationId="{00000000-0000-0000-0000-000000000000}"/>
          </ac:picMkLst>
        </pc:picChg>
        <pc:picChg chg="mod">
          <ac:chgData name="EZZINE, Hind" userId="S::ezzineh@who.int::edcab00f-6318-46e5-a4a9-188b01ee222f" providerId="AD" clId="Web-{C82B84EF-F3F6-C5D8-BB6A-408404706D06}" dt="2023-05-22T17:13:16.207" v="498" actId="1076"/>
          <ac:picMkLst>
            <pc:docMk/>
            <pc:sldMk cId="2378448677" sldId="353"/>
            <ac:picMk id="27" creationId="{00000000-0000-0000-0000-000000000000}"/>
          </ac:picMkLst>
        </pc:picChg>
        <pc:picChg chg="mod">
          <ac:chgData name="EZZINE, Hind" userId="S::ezzineh@who.int::edcab00f-6318-46e5-a4a9-188b01ee222f" providerId="AD" clId="Web-{C82B84EF-F3F6-C5D8-BB6A-408404706D06}" dt="2023-05-22T17:13:16.222" v="499" actId="1076"/>
          <ac:picMkLst>
            <pc:docMk/>
            <pc:sldMk cId="2378448677" sldId="353"/>
            <ac:picMk id="28" creationId="{00000000-0000-0000-0000-000000000000}"/>
          </ac:picMkLst>
        </pc:picChg>
        <pc:picChg chg="mod">
          <ac:chgData name="EZZINE, Hind" userId="S::ezzineh@who.int::edcab00f-6318-46e5-a4a9-188b01ee222f" providerId="AD" clId="Web-{C82B84EF-F3F6-C5D8-BB6A-408404706D06}" dt="2023-05-22T17:13:16.222" v="500" actId="1076"/>
          <ac:picMkLst>
            <pc:docMk/>
            <pc:sldMk cId="2378448677" sldId="353"/>
            <ac:picMk id="29" creationId="{00000000-0000-0000-0000-000000000000}"/>
          </ac:picMkLst>
        </pc:picChg>
        <pc:picChg chg="mod ord">
          <ac:chgData name="EZZINE, Hind" userId="S::ezzineh@who.int::edcab00f-6318-46e5-a4a9-188b01ee222f" providerId="AD" clId="Web-{C82B84EF-F3F6-C5D8-BB6A-408404706D06}" dt="2023-05-22T17:13:16.097" v="488" actId="1076"/>
          <ac:picMkLst>
            <pc:docMk/>
            <pc:sldMk cId="2378448677" sldId="353"/>
            <ac:picMk id="1026" creationId="{00000000-0000-0000-0000-000000000000}"/>
          </ac:picMkLst>
        </pc:picChg>
        <pc:picChg chg="mod">
          <ac:chgData name="EZZINE, Hind" userId="S::ezzineh@who.int::edcab00f-6318-46e5-a4a9-188b01ee222f" providerId="AD" clId="Web-{C82B84EF-F3F6-C5D8-BB6A-408404706D06}" dt="2023-05-22T17:13:16.144" v="492" actId="1076"/>
          <ac:picMkLst>
            <pc:docMk/>
            <pc:sldMk cId="2378448677" sldId="353"/>
            <ac:picMk id="1039" creationId="{00000000-0000-0000-0000-000000000000}"/>
          </ac:picMkLst>
        </pc:picChg>
        <pc:picChg chg="mod">
          <ac:chgData name="EZZINE, Hind" userId="S::ezzineh@who.int::edcab00f-6318-46e5-a4a9-188b01ee222f" providerId="AD" clId="Web-{C82B84EF-F3F6-C5D8-BB6A-408404706D06}" dt="2023-05-22T17:13:51.161" v="524" actId="1076"/>
          <ac:picMkLst>
            <pc:docMk/>
            <pc:sldMk cId="2378448677" sldId="353"/>
            <ac:picMk id="1040" creationId="{00000000-0000-0000-0000-000000000000}"/>
          </ac:picMkLst>
        </pc:picChg>
        <pc:picChg chg="mod">
          <ac:chgData name="EZZINE, Hind" userId="S::ezzineh@who.int::edcab00f-6318-46e5-a4a9-188b01ee222f" providerId="AD" clId="Web-{C82B84EF-F3F6-C5D8-BB6A-408404706D06}" dt="2023-05-22T17:13:16.160" v="494" actId="1076"/>
          <ac:picMkLst>
            <pc:docMk/>
            <pc:sldMk cId="2378448677" sldId="353"/>
            <ac:picMk id="1041" creationId="{00000000-0000-0000-0000-000000000000}"/>
          </ac:picMkLst>
        </pc:picChg>
        <pc:picChg chg="mod">
          <ac:chgData name="EZZINE, Hind" userId="S::ezzineh@who.int::edcab00f-6318-46e5-a4a9-188b01ee222f" providerId="AD" clId="Web-{C82B84EF-F3F6-C5D8-BB6A-408404706D06}" dt="2023-05-22T17:13:16.238" v="501" actId="1076"/>
          <ac:picMkLst>
            <pc:docMk/>
            <pc:sldMk cId="2378448677" sldId="353"/>
            <ac:picMk id="1042" creationId="{00000000-0000-0000-0000-000000000000}"/>
          </ac:picMkLst>
        </pc:picChg>
        <pc:picChg chg="mod">
          <ac:chgData name="EZZINE, Hind" userId="S::ezzineh@who.int::edcab00f-6318-46e5-a4a9-188b01ee222f" providerId="AD" clId="Web-{C82B84EF-F3F6-C5D8-BB6A-408404706D06}" dt="2023-05-22T17:13:16.254" v="502" actId="1076"/>
          <ac:picMkLst>
            <pc:docMk/>
            <pc:sldMk cId="2378448677" sldId="353"/>
            <ac:picMk id="1043" creationId="{00000000-0000-0000-0000-000000000000}"/>
          </ac:picMkLst>
        </pc:picChg>
        <pc:picChg chg="mod">
          <ac:chgData name="EZZINE, Hind" userId="S::ezzineh@who.int::edcab00f-6318-46e5-a4a9-188b01ee222f" providerId="AD" clId="Web-{C82B84EF-F3F6-C5D8-BB6A-408404706D06}" dt="2023-05-22T17:13:16.269" v="503" actId="1076"/>
          <ac:picMkLst>
            <pc:docMk/>
            <pc:sldMk cId="2378448677" sldId="353"/>
            <ac:picMk id="1044" creationId="{00000000-0000-0000-0000-000000000000}"/>
          </ac:picMkLst>
        </pc:picChg>
        <pc:cxnChg chg="mod">
          <ac:chgData name="EZZINE, Hind" userId="S::ezzineh@who.int::edcab00f-6318-46e5-a4a9-188b01ee222f" providerId="AD" clId="Web-{C82B84EF-F3F6-C5D8-BB6A-408404706D06}" dt="2023-05-22T17:13:16.347" v="509" actId="1076"/>
          <ac:cxnSpMkLst>
            <pc:docMk/>
            <pc:sldMk cId="2378448677" sldId="353"/>
            <ac:cxnSpMk id="13" creationId="{00000000-0000-0000-0000-000000000000}"/>
          </ac:cxnSpMkLst>
        </pc:cxnChg>
        <pc:cxnChg chg="mod">
          <ac:chgData name="EZZINE, Hind" userId="S::ezzineh@who.int::edcab00f-6318-46e5-a4a9-188b01ee222f" providerId="AD" clId="Web-{C82B84EF-F3F6-C5D8-BB6A-408404706D06}" dt="2023-05-22T17:13:16.363" v="510" actId="1076"/>
          <ac:cxnSpMkLst>
            <pc:docMk/>
            <pc:sldMk cId="2378448677" sldId="353"/>
            <ac:cxnSpMk id="43" creationId="{00000000-0000-0000-0000-000000000000}"/>
          </ac:cxnSpMkLst>
        </pc:cxnChg>
        <pc:cxnChg chg="mod">
          <ac:chgData name="EZZINE, Hind" userId="S::ezzineh@who.int::edcab00f-6318-46e5-a4a9-188b01ee222f" providerId="AD" clId="Web-{C82B84EF-F3F6-C5D8-BB6A-408404706D06}" dt="2023-05-22T17:13:16.363" v="511" actId="1076"/>
          <ac:cxnSpMkLst>
            <pc:docMk/>
            <pc:sldMk cId="2378448677" sldId="353"/>
            <ac:cxnSpMk id="44" creationId="{00000000-0000-0000-0000-000000000000}"/>
          </ac:cxnSpMkLst>
        </pc:cxnChg>
        <pc:cxnChg chg="mod">
          <ac:chgData name="EZZINE, Hind" userId="S::ezzineh@who.int::edcab00f-6318-46e5-a4a9-188b01ee222f" providerId="AD" clId="Web-{C82B84EF-F3F6-C5D8-BB6A-408404706D06}" dt="2023-05-22T17:13:16.379" v="512" actId="1076"/>
          <ac:cxnSpMkLst>
            <pc:docMk/>
            <pc:sldMk cId="2378448677" sldId="353"/>
            <ac:cxnSpMk id="45" creationId="{00000000-0000-0000-0000-000000000000}"/>
          </ac:cxnSpMkLst>
        </pc:cxnChg>
      </pc:sldChg>
      <pc:sldChg chg="addSp delSp modSp mod modClrScheme delAnim chgLayout">
        <pc:chgData name="EZZINE, Hind" userId="S::ezzineh@who.int::edcab00f-6318-46e5-a4a9-188b01ee222f" providerId="AD" clId="Web-{C82B84EF-F3F6-C5D8-BB6A-408404706D06}" dt="2023-05-22T17:18:07.776" v="552" actId="20577"/>
        <pc:sldMkLst>
          <pc:docMk/>
          <pc:sldMk cId="1798098080" sldId="355"/>
        </pc:sldMkLst>
        <pc:spChg chg="mod">
          <ac:chgData name="EZZINE, Hind" userId="S::ezzineh@who.int::edcab00f-6318-46e5-a4a9-188b01ee222f" providerId="AD" clId="Web-{C82B84EF-F3F6-C5D8-BB6A-408404706D06}" dt="2023-05-22T17:16:55.180" v="541" actId="14100"/>
          <ac:spMkLst>
            <pc:docMk/>
            <pc:sldMk cId="1798098080" sldId="355"/>
            <ac:spMk id="3" creationId="{00000000-0000-0000-0000-000000000000}"/>
          </ac:spMkLst>
        </pc:spChg>
        <pc:spChg chg="del mod">
          <ac:chgData name="EZZINE, Hind" userId="S::ezzineh@who.int::edcab00f-6318-46e5-a4a9-188b01ee222f" providerId="AD" clId="Web-{C82B84EF-F3F6-C5D8-BB6A-408404706D06}" dt="2023-05-22T17:16:10.304" v="534"/>
          <ac:spMkLst>
            <pc:docMk/>
            <pc:sldMk cId="1798098080" sldId="355"/>
            <ac:spMk id="4" creationId="{00000000-0000-0000-0000-000000000000}"/>
          </ac:spMkLst>
        </pc:spChg>
        <pc:spChg chg="add mod">
          <ac:chgData name="EZZINE, Hind" userId="S::ezzineh@who.int::edcab00f-6318-46e5-a4a9-188b01ee222f" providerId="AD" clId="Web-{C82B84EF-F3F6-C5D8-BB6A-408404706D06}" dt="2023-05-22T17:17:03.040" v="542" actId="14100"/>
          <ac:spMkLst>
            <pc:docMk/>
            <pc:sldMk cId="1798098080" sldId="355"/>
            <ac:spMk id="12" creationId="{1C99298F-B892-AE16-6CF2-750AFE8CD460}"/>
          </ac:spMkLst>
        </pc:spChg>
        <pc:spChg chg="add mod">
          <ac:chgData name="EZZINE, Hind" userId="S::ezzineh@who.int::edcab00f-6318-46e5-a4a9-188b01ee222f" providerId="AD" clId="Web-{C82B84EF-F3F6-C5D8-BB6A-408404706D06}" dt="2023-05-22T17:18:07.776" v="552" actId="20577"/>
          <ac:spMkLst>
            <pc:docMk/>
            <pc:sldMk cId="1798098080" sldId="355"/>
            <ac:spMk id="14" creationId="{23C25EDC-5BD2-0201-70E1-D36AF6EABACF}"/>
          </ac:spMkLst>
        </pc:spChg>
        <pc:spChg chg="mod">
          <ac:chgData name="EZZINE, Hind" userId="S::ezzineh@who.int::edcab00f-6318-46e5-a4a9-188b01ee222f" providerId="AD" clId="Web-{C82B84EF-F3F6-C5D8-BB6A-408404706D06}" dt="2023-05-22T17:17:20.931" v="544" actId="1076"/>
          <ac:spMkLst>
            <pc:docMk/>
            <pc:sldMk cId="1798098080" sldId="355"/>
            <ac:spMk id="30" creationId="{00000000-0000-0000-0000-000000000000}"/>
          </ac:spMkLst>
        </pc:spChg>
        <pc:spChg chg="del mod">
          <ac:chgData name="EZZINE, Hind" userId="S::ezzineh@who.int::edcab00f-6318-46e5-a4a9-188b01ee222f" providerId="AD" clId="Web-{C82B84EF-F3F6-C5D8-BB6A-408404706D06}" dt="2023-05-22T17:15:04.350" v="531"/>
          <ac:spMkLst>
            <pc:docMk/>
            <pc:sldMk cId="1798098080" sldId="355"/>
            <ac:spMk id="34" creationId="{00000000-0000-0000-0000-000000000000}"/>
          </ac:spMkLst>
        </pc:spChg>
        <pc:grpChg chg="mod">
          <ac:chgData name="EZZINE, Hind" userId="S::ezzineh@who.int::edcab00f-6318-46e5-a4a9-188b01ee222f" providerId="AD" clId="Web-{C82B84EF-F3F6-C5D8-BB6A-408404706D06}" dt="2023-05-22T17:17:55.072" v="548" actId="14100"/>
          <ac:grpSpMkLst>
            <pc:docMk/>
            <pc:sldMk cId="1798098080" sldId="355"/>
            <ac:grpSpMk id="10" creationId="{00000000-0000-0000-0000-000000000000}"/>
          </ac:grpSpMkLst>
        </pc:grpChg>
        <pc:picChg chg="mod ord">
          <ac:chgData name="EZZINE, Hind" userId="S::ezzineh@who.int::edcab00f-6318-46e5-a4a9-188b01ee222f" providerId="AD" clId="Web-{C82B84EF-F3F6-C5D8-BB6A-408404706D06}" dt="2023-05-22T17:05:08.618" v="340"/>
          <ac:picMkLst>
            <pc:docMk/>
            <pc:sldMk cId="1798098080" sldId="355"/>
            <ac:picMk id="1026" creationId="{00000000-0000-0000-0000-000000000000}"/>
          </ac:picMkLst>
        </pc:picChg>
        <pc:picChg chg="mod">
          <ac:chgData name="EZZINE, Hind" userId="S::ezzineh@who.int::edcab00f-6318-46e5-a4a9-188b01ee222f" providerId="AD" clId="Web-{C82B84EF-F3F6-C5D8-BB6A-408404706D06}" dt="2023-05-22T17:17:20.931" v="543" actId="1076"/>
          <ac:picMkLst>
            <pc:docMk/>
            <pc:sldMk cId="1798098080" sldId="355"/>
            <ac:picMk id="1040" creationId="{00000000-0000-0000-0000-000000000000}"/>
          </ac:picMkLst>
        </pc:picChg>
      </pc:sldChg>
      <pc:sldChg chg="addSp delSp modSp mod modClrScheme chgLayout">
        <pc:chgData name="EZZINE, Hind" userId="S::ezzineh@who.int::edcab00f-6318-46e5-a4a9-188b01ee222f" providerId="AD" clId="Web-{C82B84EF-F3F6-C5D8-BB6A-408404706D06}" dt="2023-05-22T17:32:09.435" v="648" actId="20577"/>
        <pc:sldMkLst>
          <pc:docMk/>
          <pc:sldMk cId="2218664894" sldId="356"/>
        </pc:sldMkLst>
        <pc:spChg chg="add">
          <ac:chgData name="EZZINE, Hind" userId="S::ezzineh@who.int::edcab00f-6318-46e5-a4a9-188b01ee222f" providerId="AD" clId="Web-{C82B84EF-F3F6-C5D8-BB6A-408404706D06}" dt="2023-05-22T17:29:16.431" v="625"/>
          <ac:spMkLst>
            <pc:docMk/>
            <pc:sldMk cId="2218664894" sldId="356"/>
            <ac:spMk id="3" creationId="{D1BA2CDD-A40B-3EC6-1597-44A56E35CE7F}"/>
          </ac:spMkLst>
        </pc:spChg>
        <pc:spChg chg="mod">
          <ac:chgData name="EZZINE, Hind" userId="S::ezzineh@who.int::edcab00f-6318-46e5-a4a9-188b01ee222f" providerId="AD" clId="Web-{C82B84EF-F3F6-C5D8-BB6A-408404706D06}" dt="2023-05-22T17:32:09.435" v="648" actId="20577"/>
          <ac:spMkLst>
            <pc:docMk/>
            <pc:sldMk cId="2218664894" sldId="356"/>
            <ac:spMk id="4" creationId="{00000000-0000-0000-0000-000000000000}"/>
          </ac:spMkLst>
        </pc:spChg>
        <pc:spChg chg="mod">
          <ac:chgData name="EZZINE, Hind" userId="S::ezzineh@who.int::edcab00f-6318-46e5-a4a9-188b01ee222f" providerId="AD" clId="Web-{C82B84EF-F3F6-C5D8-BB6A-408404706D06}" dt="2023-05-22T17:27:10.725" v="605" actId="1076"/>
          <ac:spMkLst>
            <pc:docMk/>
            <pc:sldMk cId="2218664894" sldId="356"/>
            <ac:spMk id="33" creationId="{00000000-0000-0000-0000-000000000000}"/>
          </ac:spMkLst>
        </pc:spChg>
        <pc:spChg chg="mod">
          <ac:chgData name="EZZINE, Hind" userId="S::ezzineh@who.int::edcab00f-6318-46e5-a4a9-188b01ee222f" providerId="AD" clId="Web-{C82B84EF-F3F6-C5D8-BB6A-408404706D06}" dt="2023-05-22T17:26:54.741" v="602" actId="14100"/>
          <ac:spMkLst>
            <pc:docMk/>
            <pc:sldMk cId="2218664894" sldId="356"/>
            <ac:spMk id="34" creationId="{00000000-0000-0000-0000-000000000000}"/>
          </ac:spMkLst>
        </pc:spChg>
        <pc:spChg chg="del mod">
          <ac:chgData name="EZZINE, Hind" userId="S::ezzineh@who.int::edcab00f-6318-46e5-a4a9-188b01ee222f" providerId="AD" clId="Web-{C82B84EF-F3F6-C5D8-BB6A-408404706D06}" dt="2023-05-22T17:29:15.400" v="624"/>
          <ac:spMkLst>
            <pc:docMk/>
            <pc:sldMk cId="2218664894" sldId="356"/>
            <ac:spMk id="40" creationId="{00000000-0000-0000-0000-000000000000}"/>
          </ac:spMkLst>
        </pc:spChg>
        <pc:grpChg chg="mod">
          <ac:chgData name="EZZINE, Hind" userId="S::ezzineh@who.int::edcab00f-6318-46e5-a4a9-188b01ee222f" providerId="AD" clId="Web-{C82B84EF-F3F6-C5D8-BB6A-408404706D06}" dt="2023-05-22T17:26:05.193" v="601" actId="1076"/>
          <ac:grpSpMkLst>
            <pc:docMk/>
            <pc:sldMk cId="2218664894" sldId="356"/>
            <ac:grpSpMk id="30" creationId="{00000000-0000-0000-0000-000000000000}"/>
          </ac:grpSpMkLst>
        </pc:grpChg>
        <pc:picChg chg="mod ord">
          <ac:chgData name="EZZINE, Hind" userId="S::ezzineh@who.int::edcab00f-6318-46e5-a4a9-188b01ee222f" providerId="AD" clId="Web-{C82B84EF-F3F6-C5D8-BB6A-408404706D06}" dt="2023-05-22T17:05:08.899" v="342"/>
          <ac:picMkLst>
            <pc:docMk/>
            <pc:sldMk cId="2218664894" sldId="356"/>
            <ac:picMk id="1026" creationId="{00000000-0000-0000-0000-000000000000}"/>
          </ac:picMkLst>
        </pc:picChg>
        <pc:picChg chg="mod">
          <ac:chgData name="EZZINE, Hind" userId="S::ezzineh@who.int::edcab00f-6318-46e5-a4a9-188b01ee222f" providerId="AD" clId="Web-{C82B84EF-F3F6-C5D8-BB6A-408404706D06}" dt="2023-05-22T17:27:28.116" v="607" actId="1076"/>
          <ac:picMkLst>
            <pc:docMk/>
            <pc:sldMk cId="2218664894" sldId="356"/>
            <ac:picMk id="1040" creationId="{00000000-0000-0000-0000-000000000000}"/>
          </ac:picMkLst>
        </pc:picChg>
      </pc:sldChg>
      <pc:sldChg chg="addSp delSp modSp mod modClrScheme addAnim delAnim chgLayout">
        <pc:chgData name="EZZINE, Hind" userId="S::ezzineh@who.int::edcab00f-6318-46e5-a4a9-188b01ee222f" providerId="AD" clId="Web-{C82B84EF-F3F6-C5D8-BB6A-408404706D06}" dt="2023-05-22T17:28:48.149" v="623"/>
        <pc:sldMkLst>
          <pc:docMk/>
          <pc:sldMk cId="2072039848" sldId="357"/>
        </pc:sldMkLst>
        <pc:spChg chg="add del mod">
          <ac:chgData name="EZZINE, Hind" userId="S::ezzineh@who.int::edcab00f-6318-46e5-a4a9-188b01ee222f" providerId="AD" clId="Web-{C82B84EF-F3F6-C5D8-BB6A-408404706D06}" dt="2023-05-22T17:24:18.550" v="596"/>
          <ac:spMkLst>
            <pc:docMk/>
            <pc:sldMk cId="2072039848" sldId="357"/>
            <ac:spMk id="10" creationId="{00000000-0000-0000-0000-000000000000}"/>
          </ac:spMkLst>
        </pc:spChg>
        <pc:spChg chg="add">
          <ac:chgData name="EZZINE, Hind" userId="S::ezzineh@who.int::edcab00f-6318-46e5-a4a9-188b01ee222f" providerId="AD" clId="Web-{C82B84EF-F3F6-C5D8-BB6A-408404706D06}" dt="2023-05-22T17:20:44.014" v="569"/>
          <ac:spMkLst>
            <pc:docMk/>
            <pc:sldMk cId="2072039848" sldId="357"/>
            <ac:spMk id="15" creationId="{7D45F60C-D237-FBDC-A333-031089749908}"/>
          </ac:spMkLst>
        </pc:spChg>
        <pc:spChg chg="add mod">
          <ac:chgData name="EZZINE, Hind" userId="S::ezzineh@who.int::edcab00f-6318-46e5-a4a9-188b01ee222f" providerId="AD" clId="Web-{C82B84EF-F3F6-C5D8-BB6A-408404706D06}" dt="2023-05-22T17:21:21.217" v="577" actId="1076"/>
          <ac:spMkLst>
            <pc:docMk/>
            <pc:sldMk cId="2072039848" sldId="357"/>
            <ac:spMk id="16" creationId="{9A676C2D-9ED4-6177-962C-039DF7A81D93}"/>
          </ac:spMkLst>
        </pc:spChg>
        <pc:spChg chg="add">
          <ac:chgData name="EZZINE, Hind" userId="S::ezzineh@who.int::edcab00f-6318-46e5-a4a9-188b01ee222f" providerId="AD" clId="Web-{C82B84EF-F3F6-C5D8-BB6A-408404706D06}" dt="2023-05-22T17:20:44.014" v="569"/>
          <ac:spMkLst>
            <pc:docMk/>
            <pc:sldMk cId="2072039848" sldId="357"/>
            <ac:spMk id="17" creationId="{FD6D591A-4B01-9A4B-C92D-4D16BA316FF3}"/>
          </ac:spMkLst>
        </pc:spChg>
        <pc:spChg chg="add mod">
          <ac:chgData name="EZZINE, Hind" userId="S::ezzineh@who.int::edcab00f-6318-46e5-a4a9-188b01ee222f" providerId="AD" clId="Web-{C82B84EF-F3F6-C5D8-BB6A-408404706D06}" dt="2023-05-22T17:24:58.425" v="599" actId="14100"/>
          <ac:spMkLst>
            <pc:docMk/>
            <pc:sldMk cId="2072039848" sldId="357"/>
            <ac:spMk id="18" creationId="{E124B5D2-2A78-6320-FB6C-8D0A283B5AC6}"/>
          </ac:spMkLst>
        </pc:spChg>
        <pc:spChg chg="add mod">
          <ac:chgData name="EZZINE, Hind" userId="S::ezzineh@who.int::edcab00f-6318-46e5-a4a9-188b01ee222f" providerId="AD" clId="Web-{C82B84EF-F3F6-C5D8-BB6A-408404706D06}" dt="2023-05-22T17:25:06.926" v="600" actId="1076"/>
          <ac:spMkLst>
            <pc:docMk/>
            <pc:sldMk cId="2072039848" sldId="357"/>
            <ac:spMk id="19" creationId="{7767810F-A035-6143-370F-9679E72B1D84}"/>
          </ac:spMkLst>
        </pc:spChg>
        <pc:spChg chg="add del">
          <ac:chgData name="EZZINE, Hind" userId="S::ezzineh@who.int::edcab00f-6318-46e5-a4a9-188b01ee222f" providerId="AD" clId="Web-{C82B84EF-F3F6-C5D8-BB6A-408404706D06}" dt="2023-05-22T17:28:36.790" v="622"/>
          <ac:spMkLst>
            <pc:docMk/>
            <pc:sldMk cId="2072039848" sldId="357"/>
            <ac:spMk id="20" creationId="{7767810F-A035-6143-370F-9679E72B1D84}"/>
          </ac:spMkLst>
        </pc:spChg>
        <pc:spChg chg="add">
          <ac:chgData name="EZZINE, Hind" userId="S::ezzineh@who.int::edcab00f-6318-46e5-a4a9-188b01ee222f" providerId="AD" clId="Web-{C82B84EF-F3F6-C5D8-BB6A-408404706D06}" dt="2023-05-22T17:28:48.149" v="623"/>
          <ac:spMkLst>
            <pc:docMk/>
            <pc:sldMk cId="2072039848" sldId="357"/>
            <ac:spMk id="22" creationId="{680C5D44-50B4-8AE6-098F-95709079D7B0}"/>
          </ac:spMkLst>
        </pc:spChg>
        <pc:spChg chg="mod">
          <ac:chgData name="EZZINE, Hind" userId="S::ezzineh@who.int::edcab00f-6318-46e5-a4a9-188b01ee222f" providerId="AD" clId="Web-{C82B84EF-F3F6-C5D8-BB6A-408404706D06}" dt="2023-05-22T17:20:02.341" v="564" actId="14100"/>
          <ac:spMkLst>
            <pc:docMk/>
            <pc:sldMk cId="2072039848" sldId="357"/>
            <ac:spMk id="31" creationId="{00000000-0000-0000-0000-000000000000}"/>
          </ac:spMkLst>
        </pc:spChg>
        <pc:spChg chg="del mod">
          <ac:chgData name="EZZINE, Hind" userId="S::ezzineh@who.int::edcab00f-6318-46e5-a4a9-188b01ee222f" providerId="AD" clId="Web-{C82B84EF-F3F6-C5D8-BB6A-408404706D06}" dt="2023-05-22T17:28:32.571" v="620"/>
          <ac:spMkLst>
            <pc:docMk/>
            <pc:sldMk cId="2072039848" sldId="357"/>
            <ac:spMk id="39" creationId="{00000000-0000-0000-0000-000000000000}"/>
          </ac:spMkLst>
        </pc:spChg>
        <pc:grpChg chg="add del mod">
          <ac:chgData name="EZZINE, Hind" userId="S::ezzineh@who.int::edcab00f-6318-46e5-a4a9-188b01ee222f" providerId="AD" clId="Web-{C82B84EF-F3F6-C5D8-BB6A-408404706D06}" dt="2023-05-22T17:24:53.144" v="598" actId="14100"/>
          <ac:grpSpMkLst>
            <pc:docMk/>
            <pc:sldMk cId="2072039848" sldId="357"/>
            <ac:grpSpMk id="4" creationId="{00000000-0000-0000-0000-000000000000}"/>
          </ac:grpSpMkLst>
        </pc:grpChg>
        <pc:grpChg chg="add del mod">
          <ac:chgData name="EZZINE, Hind" userId="S::ezzineh@who.int::edcab00f-6318-46e5-a4a9-188b01ee222f" providerId="AD" clId="Web-{C82B84EF-F3F6-C5D8-BB6A-408404706D06}" dt="2023-05-22T17:22:41.969" v="586"/>
          <ac:grpSpMkLst>
            <pc:docMk/>
            <pc:sldMk cId="2072039848" sldId="357"/>
            <ac:grpSpMk id="12" creationId="{CD5DC181-5264-053F-9AAD-6E843C68C78C}"/>
          </ac:grpSpMkLst>
        </pc:grpChg>
        <pc:grpChg chg="add">
          <ac:chgData name="EZZINE, Hind" userId="S::ezzineh@who.int::edcab00f-6318-46e5-a4a9-188b01ee222f" providerId="AD" clId="Web-{C82B84EF-F3F6-C5D8-BB6A-408404706D06}" dt="2023-05-22T17:20:44.014" v="569"/>
          <ac:grpSpMkLst>
            <pc:docMk/>
            <pc:sldMk cId="2072039848" sldId="357"/>
            <ac:grpSpMk id="14" creationId="{5B8B5BF2-D9F2-BC15-2230-EA7E0E16D369}"/>
          </ac:grpSpMkLst>
        </pc:grpChg>
        <pc:picChg chg="add mod">
          <ac:chgData name="EZZINE, Hind" userId="S::ezzineh@who.int::edcab00f-6318-46e5-a4a9-188b01ee222f" providerId="AD" clId="Web-{C82B84EF-F3F6-C5D8-BB6A-408404706D06}" dt="2023-05-22T17:19:21.418" v="560" actId="1076"/>
          <ac:picMkLst>
            <pc:docMk/>
            <pc:sldMk cId="2072039848" sldId="357"/>
            <ac:picMk id="2" creationId="{9BF508CD-299B-52F4-D585-75E697E8E768}"/>
          </ac:picMkLst>
        </pc:picChg>
        <pc:picChg chg="mod ord">
          <ac:chgData name="EZZINE, Hind" userId="S::ezzineh@who.int::edcab00f-6318-46e5-a4a9-188b01ee222f" providerId="AD" clId="Web-{C82B84EF-F3F6-C5D8-BB6A-408404706D06}" dt="2023-05-22T17:05:08.774" v="341"/>
          <ac:picMkLst>
            <pc:docMk/>
            <pc:sldMk cId="2072039848" sldId="357"/>
            <ac:picMk id="1026" creationId="{00000000-0000-0000-0000-000000000000}"/>
          </ac:picMkLst>
        </pc:picChg>
        <pc:picChg chg="del mod">
          <ac:chgData name="EZZINE, Hind" userId="S::ezzineh@who.int::edcab00f-6318-46e5-a4a9-188b01ee222f" providerId="AD" clId="Web-{C82B84EF-F3F6-C5D8-BB6A-408404706D06}" dt="2023-05-22T17:19:13.730" v="558"/>
          <ac:picMkLst>
            <pc:docMk/>
            <pc:sldMk cId="2072039848" sldId="357"/>
            <ac:picMk id="1040" creationId="{00000000-0000-0000-0000-000000000000}"/>
          </ac:picMkLst>
        </pc:picChg>
      </pc:sldChg>
      <pc:sldChg chg="addSp delSp modSp mod modClrScheme chgLayout">
        <pc:chgData name="EZZINE, Hind" userId="S::ezzineh@who.int::edcab00f-6318-46e5-a4a9-188b01ee222f" providerId="AD" clId="Web-{C82B84EF-F3F6-C5D8-BB6A-408404706D06}" dt="2023-05-22T17:30:18.854" v="636" actId="14100"/>
        <pc:sldMkLst>
          <pc:docMk/>
          <pc:sldMk cId="2914345512" sldId="358"/>
        </pc:sldMkLst>
        <pc:spChg chg="mod">
          <ac:chgData name="EZZINE, Hind" userId="S::ezzineh@who.int::edcab00f-6318-46e5-a4a9-188b01ee222f" providerId="AD" clId="Web-{C82B84EF-F3F6-C5D8-BB6A-408404706D06}" dt="2023-05-22T17:30:18.854" v="636" actId="14100"/>
          <ac:spMkLst>
            <pc:docMk/>
            <pc:sldMk cId="2914345512" sldId="358"/>
            <ac:spMk id="3" creationId="{00000000-0000-0000-0000-000000000000}"/>
          </ac:spMkLst>
        </pc:spChg>
        <pc:spChg chg="add">
          <ac:chgData name="EZZINE, Hind" userId="S::ezzineh@who.int::edcab00f-6318-46e5-a4a9-188b01ee222f" providerId="AD" clId="Web-{C82B84EF-F3F6-C5D8-BB6A-408404706D06}" dt="2023-05-22T17:29:49.635" v="630"/>
          <ac:spMkLst>
            <pc:docMk/>
            <pc:sldMk cId="2914345512" sldId="358"/>
            <ac:spMk id="4" creationId="{E86E6963-2434-6324-919B-C7F0B0534D62}"/>
          </ac:spMkLst>
        </pc:spChg>
        <pc:spChg chg="mod">
          <ac:chgData name="EZZINE, Hind" userId="S::ezzineh@who.int::edcab00f-6318-46e5-a4a9-188b01ee222f" providerId="AD" clId="Web-{C82B84EF-F3F6-C5D8-BB6A-408404706D06}" dt="2023-05-22T17:30:05.682" v="635" actId="1076"/>
          <ac:spMkLst>
            <pc:docMk/>
            <pc:sldMk cId="2914345512" sldId="358"/>
            <ac:spMk id="12" creationId="{00000000-0000-0000-0000-000000000000}"/>
          </ac:spMkLst>
        </pc:spChg>
        <pc:spChg chg="del mod ord">
          <ac:chgData name="EZZINE, Hind" userId="S::ezzineh@who.int::edcab00f-6318-46e5-a4a9-188b01ee222f" providerId="AD" clId="Web-{C82B84EF-F3F6-C5D8-BB6A-408404706D06}" dt="2023-05-22T17:29:40.619" v="628"/>
          <ac:spMkLst>
            <pc:docMk/>
            <pc:sldMk cId="2914345512" sldId="358"/>
            <ac:spMk id="39" creationId="{00000000-0000-0000-0000-000000000000}"/>
          </ac:spMkLst>
        </pc:spChg>
        <pc:picChg chg="mod ord">
          <ac:chgData name="EZZINE, Hind" userId="S::ezzineh@who.int::edcab00f-6318-46e5-a4a9-188b01ee222f" providerId="AD" clId="Web-{C82B84EF-F3F6-C5D8-BB6A-408404706D06}" dt="2023-05-22T17:05:09.008" v="343"/>
          <ac:picMkLst>
            <pc:docMk/>
            <pc:sldMk cId="2914345512" sldId="358"/>
            <ac:picMk id="1026" creationId="{00000000-0000-0000-0000-000000000000}"/>
          </ac:picMkLst>
        </pc:picChg>
        <pc:picChg chg="mod">
          <ac:chgData name="EZZINE, Hind" userId="S::ezzineh@who.int::edcab00f-6318-46e5-a4a9-188b01ee222f" providerId="AD" clId="Web-{C82B84EF-F3F6-C5D8-BB6A-408404706D06}" dt="2023-05-22T17:29:47.760" v="629" actId="1076"/>
          <ac:picMkLst>
            <pc:docMk/>
            <pc:sldMk cId="2914345512" sldId="358"/>
            <ac:picMk id="1040" creationId="{00000000-0000-0000-0000-000000000000}"/>
          </ac:picMkLst>
        </pc:picChg>
      </pc:sldChg>
      <pc:sldChg chg="modSp">
        <pc:chgData name="EZZINE, Hind" userId="S::ezzineh@who.int::edcab00f-6318-46e5-a4a9-188b01ee222f" providerId="AD" clId="Web-{C82B84EF-F3F6-C5D8-BB6A-408404706D06}" dt="2023-05-22T16:27:32.255" v="7" actId="1076"/>
        <pc:sldMkLst>
          <pc:docMk/>
          <pc:sldMk cId="1082319744" sldId="364"/>
        </pc:sldMkLst>
        <pc:spChg chg="mod">
          <ac:chgData name="EZZINE, Hind" userId="S::ezzineh@who.int::edcab00f-6318-46e5-a4a9-188b01ee222f" providerId="AD" clId="Web-{C82B84EF-F3F6-C5D8-BB6A-408404706D06}" dt="2023-05-22T16:27:32.255" v="7" actId="1076"/>
          <ac:spMkLst>
            <pc:docMk/>
            <pc:sldMk cId="1082319744" sldId="364"/>
            <ac:spMk id="5" creationId="{00000000-0000-0000-0000-000000000000}"/>
          </ac:spMkLst>
        </pc:spChg>
      </pc:sldChg>
      <pc:sldChg chg="modSp">
        <pc:chgData name="EZZINE, Hind" userId="S::ezzineh@who.int::edcab00f-6318-46e5-a4a9-188b01ee222f" providerId="AD" clId="Web-{C82B84EF-F3F6-C5D8-BB6A-408404706D06}" dt="2023-05-22T16:28:29.740" v="9"/>
        <pc:sldMkLst>
          <pc:docMk/>
          <pc:sldMk cId="130323662" sldId="368"/>
        </pc:sldMkLst>
        <pc:spChg chg="mod">
          <ac:chgData name="EZZINE, Hind" userId="S::ezzineh@who.int::edcab00f-6318-46e5-a4a9-188b01ee222f" providerId="AD" clId="Web-{C82B84EF-F3F6-C5D8-BB6A-408404706D06}" dt="2023-05-22T16:28:29.740" v="9"/>
          <ac:spMkLst>
            <pc:docMk/>
            <pc:sldMk cId="130323662" sldId="368"/>
            <ac:spMk id="61442" creationId="{00000000-0000-0000-0000-000000000000}"/>
          </ac:spMkLst>
        </pc:spChg>
      </pc:sldChg>
      <pc:sldChg chg="addSp delSp modSp mod modClrScheme chgLayout">
        <pc:chgData name="EZZINE, Hind" userId="S::ezzineh@who.int::edcab00f-6318-46e5-a4a9-188b01ee222f" providerId="AD" clId="Web-{C82B84EF-F3F6-C5D8-BB6A-408404706D06}" dt="2023-05-22T16:36:18.641" v="79" actId="14100"/>
        <pc:sldMkLst>
          <pc:docMk/>
          <pc:sldMk cId="1684074394" sldId="369"/>
        </pc:sldMkLst>
        <pc:spChg chg="add del mod ord">
          <ac:chgData name="EZZINE, Hind" userId="S::ezzineh@who.int::edcab00f-6318-46e5-a4a9-188b01ee222f" providerId="AD" clId="Web-{C82B84EF-F3F6-C5D8-BB6A-408404706D06}" dt="2023-05-22T16:30:02.133" v="26"/>
          <ac:spMkLst>
            <pc:docMk/>
            <pc:sldMk cId="1684074394" sldId="369"/>
            <ac:spMk id="2" creationId="{9E97B426-61D2-7AA5-44A5-B13BAA0A2B49}"/>
          </ac:spMkLst>
        </pc:spChg>
        <pc:spChg chg="add mod ord">
          <ac:chgData name="EZZINE, Hind" userId="S::ezzineh@who.int::edcab00f-6318-46e5-a4a9-188b01ee222f" providerId="AD" clId="Web-{C82B84EF-F3F6-C5D8-BB6A-408404706D06}" dt="2023-05-22T16:36:18.641" v="79" actId="14100"/>
          <ac:spMkLst>
            <pc:docMk/>
            <pc:sldMk cId="1684074394" sldId="369"/>
            <ac:spMk id="3" creationId="{BC0C0C84-FB92-8478-CAC4-560D1F693B5C}"/>
          </ac:spMkLst>
        </pc:spChg>
        <pc:graphicFrameChg chg="mod ord modGraphic">
          <ac:chgData name="EZZINE, Hind" userId="S::ezzineh@who.int::edcab00f-6318-46e5-a4a9-188b01ee222f" providerId="AD" clId="Web-{C82B84EF-F3F6-C5D8-BB6A-408404706D06}" dt="2023-05-22T16:33:27.981" v="78"/>
          <ac:graphicFrameMkLst>
            <pc:docMk/>
            <pc:sldMk cId="1684074394" sldId="369"/>
            <ac:graphicFrameMk id="4" creationId="{00000000-0000-0000-0000-000000000000}"/>
          </ac:graphicFrameMkLst>
        </pc:graphicFrameChg>
      </pc:sldChg>
      <pc:sldChg chg="addSp modSp del mod modClrScheme chgLayout">
        <pc:chgData name="EZZINE, Hind" userId="S::ezzineh@who.int::edcab00f-6318-46e5-a4a9-188b01ee222f" providerId="AD" clId="Web-{C82B84EF-F3F6-C5D8-BB6A-408404706D06}" dt="2023-05-22T16:49:26.518" v="219"/>
        <pc:sldMkLst>
          <pc:docMk/>
          <pc:sldMk cId="2433792640" sldId="370"/>
        </pc:sldMkLst>
        <pc:spChg chg="mod ord">
          <ac:chgData name="EZZINE, Hind" userId="S::ezzineh@who.int::edcab00f-6318-46e5-a4a9-188b01ee222f" providerId="AD" clId="Web-{C82B84EF-F3F6-C5D8-BB6A-408404706D06}" dt="2023-05-22T16:43:03.510" v="100" actId="1076"/>
          <ac:spMkLst>
            <pc:docMk/>
            <pc:sldMk cId="2433792640" sldId="370"/>
            <ac:spMk id="2" creationId="{00000000-0000-0000-0000-000000000000}"/>
          </ac:spMkLst>
        </pc:spChg>
        <pc:spChg chg="add mod ord">
          <ac:chgData name="EZZINE, Hind" userId="S::ezzineh@who.int::edcab00f-6318-46e5-a4a9-188b01ee222f" providerId="AD" clId="Web-{C82B84EF-F3F6-C5D8-BB6A-408404706D06}" dt="2023-05-22T16:41:21.726" v="80"/>
          <ac:spMkLst>
            <pc:docMk/>
            <pc:sldMk cId="2433792640" sldId="370"/>
            <ac:spMk id="4" creationId="{1A315347-D6C9-2FD4-E8D3-9D965B506CAC}"/>
          </ac:spMkLst>
        </pc:spChg>
        <pc:spChg chg="mod">
          <ac:chgData name="EZZINE, Hind" userId="S::ezzineh@who.int::edcab00f-6318-46e5-a4a9-188b01ee222f" providerId="AD" clId="Web-{C82B84EF-F3F6-C5D8-BB6A-408404706D06}" dt="2023-05-22T16:45:47.717" v="134" actId="20577"/>
          <ac:spMkLst>
            <pc:docMk/>
            <pc:sldMk cId="2433792640" sldId="370"/>
            <ac:spMk id="9" creationId="{4A59A4A7-167A-4CF4-8926-CF311807D1C4}"/>
          </ac:spMkLst>
        </pc:spChg>
        <pc:spChg chg="mod">
          <ac:chgData name="EZZINE, Hind" userId="S::ezzineh@who.int::edcab00f-6318-46e5-a4a9-188b01ee222f" providerId="AD" clId="Web-{C82B84EF-F3F6-C5D8-BB6A-408404706D06}" dt="2023-05-22T16:43:53.995" v="103" actId="20577"/>
          <ac:spMkLst>
            <pc:docMk/>
            <pc:sldMk cId="2433792640" sldId="370"/>
            <ac:spMk id="10" creationId="{00000000-0000-0000-0000-000000000000}"/>
          </ac:spMkLst>
        </pc:spChg>
        <pc:spChg chg="mod">
          <ac:chgData name="EZZINE, Hind" userId="S::ezzineh@who.int::edcab00f-6318-46e5-a4a9-188b01ee222f" providerId="AD" clId="Web-{C82B84EF-F3F6-C5D8-BB6A-408404706D06}" dt="2023-05-22T16:44:53.481" v="118" actId="20577"/>
          <ac:spMkLst>
            <pc:docMk/>
            <pc:sldMk cId="2433792640" sldId="370"/>
            <ac:spMk id="11" creationId="{00000000-0000-0000-0000-000000000000}"/>
          </ac:spMkLst>
        </pc:spChg>
        <pc:spChg chg="mod">
          <ac:chgData name="EZZINE, Hind" userId="S::ezzineh@who.int::edcab00f-6318-46e5-a4a9-188b01ee222f" providerId="AD" clId="Web-{C82B84EF-F3F6-C5D8-BB6A-408404706D06}" dt="2023-05-22T16:46:40.280" v="142" actId="20577"/>
          <ac:spMkLst>
            <pc:docMk/>
            <pc:sldMk cId="2433792640" sldId="370"/>
            <ac:spMk id="13" creationId="{00000000-0000-0000-0000-000000000000}"/>
          </ac:spMkLst>
        </pc:spChg>
      </pc:sldChg>
      <pc:sldChg chg="addSp delSp modSp mod modClrScheme chgLayout">
        <pc:chgData name="EZZINE, Hind" userId="S::ezzineh@who.int::edcab00f-6318-46e5-a4a9-188b01ee222f" providerId="AD" clId="Web-{C82B84EF-F3F6-C5D8-BB6A-408404706D06}" dt="2023-05-22T17:07:09.823" v="352" actId="20577"/>
        <pc:sldMkLst>
          <pc:docMk/>
          <pc:sldMk cId="3939158114" sldId="371"/>
        </pc:sldMkLst>
        <pc:spChg chg="del mod">
          <ac:chgData name="EZZINE, Hind" userId="S::ezzineh@who.int::edcab00f-6318-46e5-a4a9-188b01ee222f" providerId="AD" clId="Web-{C82B84EF-F3F6-C5D8-BB6A-408404706D06}" dt="2023-05-22T16:56:50.247" v="316"/>
          <ac:spMkLst>
            <pc:docMk/>
            <pc:sldMk cId="3939158114" sldId="371"/>
            <ac:spMk id="2" creationId="{852B33E1-D57D-4CAF-A17B-0430F6DCA25A}"/>
          </ac:spMkLst>
        </pc:spChg>
        <pc:spChg chg="add mod ord">
          <ac:chgData name="EZZINE, Hind" userId="S::ezzineh@who.int::edcab00f-6318-46e5-a4a9-188b01ee222f" providerId="AD" clId="Web-{C82B84EF-F3F6-C5D8-BB6A-408404706D06}" dt="2023-05-22T17:07:09.823" v="352" actId="20577"/>
          <ac:spMkLst>
            <pc:docMk/>
            <pc:sldMk cId="3939158114" sldId="371"/>
            <ac:spMk id="3" creationId="{16E86DD1-711F-E037-534C-2F229D15658A}"/>
          </ac:spMkLst>
        </pc:spChg>
        <pc:spChg chg="add del mod ord">
          <ac:chgData name="EZZINE, Hind" userId="S::ezzineh@who.int::edcab00f-6318-46e5-a4a9-188b01ee222f" providerId="AD" clId="Web-{C82B84EF-F3F6-C5D8-BB6A-408404706D06}" dt="2023-05-22T16:57:30.998" v="323"/>
          <ac:spMkLst>
            <pc:docMk/>
            <pc:sldMk cId="3939158114" sldId="371"/>
            <ac:spMk id="4" creationId="{65DC75AB-9E1A-0B76-357E-CF0F9A87CD78}"/>
          </ac:spMkLst>
        </pc:spChg>
        <pc:spChg chg="mod">
          <ac:chgData name="EZZINE, Hind" userId="S::ezzineh@who.int::edcab00f-6318-46e5-a4a9-188b01ee222f" providerId="AD" clId="Web-{C82B84EF-F3F6-C5D8-BB6A-408404706D06}" dt="2023-05-22T16:57:48.202" v="325" actId="1076"/>
          <ac:spMkLst>
            <pc:docMk/>
            <pc:sldMk cId="3939158114" sldId="371"/>
            <ac:spMk id="20" creationId="{00000000-0000-0000-0000-000000000000}"/>
          </ac:spMkLst>
        </pc:spChg>
        <pc:spChg chg="mod">
          <ac:chgData name="EZZINE, Hind" userId="S::ezzineh@who.int::edcab00f-6318-46e5-a4a9-188b01ee222f" providerId="AD" clId="Web-{C82B84EF-F3F6-C5D8-BB6A-408404706D06}" dt="2023-05-22T16:58:15.843" v="329" actId="1076"/>
          <ac:spMkLst>
            <pc:docMk/>
            <pc:sldMk cId="3939158114" sldId="371"/>
            <ac:spMk id="21" creationId="{00000000-0000-0000-0000-000000000000}"/>
          </ac:spMkLst>
        </pc:spChg>
        <pc:picChg chg="mod ord">
          <ac:chgData name="EZZINE, Hind" userId="S::ezzineh@who.int::edcab00f-6318-46e5-a4a9-188b01ee222f" providerId="AD" clId="Web-{C82B84EF-F3F6-C5D8-BB6A-408404706D06}" dt="2023-05-22T16:57:55.389" v="326" actId="1076"/>
          <ac:picMkLst>
            <pc:docMk/>
            <pc:sldMk cId="3939158114" sldId="371"/>
            <ac:picMk id="1026" creationId="{00000000-0000-0000-0000-000000000000}"/>
          </ac:picMkLst>
        </pc:picChg>
        <pc:picChg chg="mod">
          <ac:chgData name="EZZINE, Hind" userId="S::ezzineh@who.int::edcab00f-6318-46e5-a4a9-188b01ee222f" providerId="AD" clId="Web-{C82B84EF-F3F6-C5D8-BB6A-408404706D06}" dt="2023-05-22T16:58:24.187" v="330" actId="1076"/>
          <ac:picMkLst>
            <pc:docMk/>
            <pc:sldMk cId="3939158114" sldId="371"/>
            <ac:picMk id="1029" creationId="{00000000-0000-0000-0000-000000000000}"/>
          </ac:picMkLst>
        </pc:picChg>
      </pc:sldChg>
      <pc:sldChg chg="modSp mod modClrScheme chgLayout">
        <pc:chgData name="EZZINE, Hind" userId="S::ezzineh@who.int::edcab00f-6318-46e5-a4a9-188b01ee222f" providerId="AD" clId="Web-{C82B84EF-F3F6-C5D8-BB6A-408404706D06}" dt="2023-05-22T18:02:58.008" v="701" actId="14100"/>
        <pc:sldMkLst>
          <pc:docMk/>
          <pc:sldMk cId="292123549" sldId="374"/>
        </pc:sldMkLst>
        <pc:spChg chg="mod ord">
          <ac:chgData name="EZZINE, Hind" userId="S::ezzineh@who.int::edcab00f-6318-46e5-a4a9-188b01ee222f" providerId="AD" clId="Web-{C82B84EF-F3F6-C5D8-BB6A-408404706D06}" dt="2023-05-22T18:02:58.008" v="701" actId="14100"/>
          <ac:spMkLst>
            <pc:docMk/>
            <pc:sldMk cId="292123549" sldId="374"/>
            <ac:spMk id="2" creationId="{00000000-0000-0000-0000-000000000000}"/>
          </ac:spMkLst>
        </pc:spChg>
        <pc:spChg chg="mod">
          <ac:chgData name="EZZINE, Hind" userId="S::ezzineh@who.int::edcab00f-6318-46e5-a4a9-188b01ee222f" providerId="AD" clId="Web-{C82B84EF-F3F6-C5D8-BB6A-408404706D06}" dt="2023-05-22T18:01:38.428" v="690" actId="20577"/>
          <ac:spMkLst>
            <pc:docMk/>
            <pc:sldMk cId="292123549" sldId="374"/>
            <ac:spMk id="19" creationId="{00000000-0000-0000-0000-000000000000}"/>
          </ac:spMkLst>
        </pc:spChg>
      </pc:sldChg>
      <pc:sldChg chg="modSp mod modClrScheme chgLayout">
        <pc:chgData name="EZZINE, Hind" userId="S::ezzineh@who.int::edcab00f-6318-46e5-a4a9-188b01ee222f" providerId="AD" clId="Web-{C82B84EF-F3F6-C5D8-BB6A-408404706D06}" dt="2023-05-22T18:10:29.893" v="771" actId="1076"/>
        <pc:sldMkLst>
          <pc:docMk/>
          <pc:sldMk cId="2945290356" sldId="375"/>
        </pc:sldMkLst>
        <pc:spChg chg="mod ord">
          <ac:chgData name="EZZINE, Hind" userId="S::ezzineh@who.int::edcab00f-6318-46e5-a4a9-188b01ee222f" providerId="AD" clId="Web-{C82B84EF-F3F6-C5D8-BB6A-408404706D06}" dt="2023-05-22T18:03:42.243" v="704" actId="20577"/>
          <ac:spMkLst>
            <pc:docMk/>
            <pc:sldMk cId="2945290356" sldId="375"/>
            <ac:spMk id="2" creationId="{00000000-0000-0000-0000-000000000000}"/>
          </ac:spMkLst>
        </pc:spChg>
        <pc:picChg chg="mod">
          <ac:chgData name="EZZINE, Hind" userId="S::ezzineh@who.int::edcab00f-6318-46e5-a4a9-188b01ee222f" providerId="AD" clId="Web-{C82B84EF-F3F6-C5D8-BB6A-408404706D06}" dt="2023-05-22T18:10:29.893" v="771" actId="1076"/>
          <ac:picMkLst>
            <pc:docMk/>
            <pc:sldMk cId="2945290356" sldId="375"/>
            <ac:picMk id="7" creationId="{00000000-0000-0000-0000-000000000000}"/>
          </ac:picMkLst>
        </pc:picChg>
      </pc:sldChg>
      <pc:sldChg chg="modSp mod modClrScheme chgLayout">
        <pc:chgData name="EZZINE, Hind" userId="S::ezzineh@who.int::edcab00f-6318-46e5-a4a9-188b01ee222f" providerId="AD" clId="Web-{C82B84EF-F3F6-C5D8-BB6A-408404706D06}" dt="2023-05-22T18:04:21.697" v="709" actId="20577"/>
        <pc:sldMkLst>
          <pc:docMk/>
          <pc:sldMk cId="454263322" sldId="376"/>
        </pc:sldMkLst>
        <pc:spChg chg="mod ord">
          <ac:chgData name="EZZINE, Hind" userId="S::ezzineh@who.int::edcab00f-6318-46e5-a4a9-188b01ee222f" providerId="AD" clId="Web-{C82B84EF-F3F6-C5D8-BB6A-408404706D06}" dt="2023-05-22T18:04:21.697" v="709" actId="20577"/>
          <ac:spMkLst>
            <pc:docMk/>
            <pc:sldMk cId="454263322" sldId="376"/>
            <ac:spMk id="2" creationId="{00000000-0000-0000-0000-000000000000}"/>
          </ac:spMkLst>
        </pc:spChg>
      </pc:sldChg>
      <pc:sldChg chg="modSp mod modClrScheme chgLayout">
        <pc:chgData name="EZZINE, Hind" userId="S::ezzineh@who.int::edcab00f-6318-46e5-a4a9-188b01ee222f" providerId="AD" clId="Web-{C82B84EF-F3F6-C5D8-BB6A-408404706D06}" dt="2023-05-22T18:04:35.041" v="710"/>
        <pc:sldMkLst>
          <pc:docMk/>
          <pc:sldMk cId="255698268" sldId="377"/>
        </pc:sldMkLst>
        <pc:spChg chg="mod ord">
          <ac:chgData name="EZZINE, Hind" userId="S::ezzineh@who.int::edcab00f-6318-46e5-a4a9-188b01ee222f" providerId="AD" clId="Web-{C82B84EF-F3F6-C5D8-BB6A-408404706D06}" dt="2023-05-22T18:04:35.041" v="710"/>
          <ac:spMkLst>
            <pc:docMk/>
            <pc:sldMk cId="255698268" sldId="377"/>
            <ac:spMk id="2" creationId="{00000000-0000-0000-0000-000000000000}"/>
          </ac:spMkLst>
        </pc:spChg>
        <pc:picChg chg="mod ord">
          <ac:chgData name="EZZINE, Hind" userId="S::ezzineh@who.int::edcab00f-6318-46e5-a4a9-188b01ee222f" providerId="AD" clId="Web-{C82B84EF-F3F6-C5D8-BB6A-408404706D06}" dt="2023-05-22T18:02:25.632" v="692"/>
          <ac:picMkLst>
            <pc:docMk/>
            <pc:sldMk cId="255698268" sldId="377"/>
            <ac:picMk id="4" creationId="{00000000-0000-0000-0000-000000000000}"/>
          </ac:picMkLst>
        </pc:picChg>
      </pc:sldChg>
      <pc:sldChg chg="modSp mod modClrScheme chgLayout">
        <pc:chgData name="EZZINE, Hind" userId="S::ezzineh@who.int::edcab00f-6318-46e5-a4a9-188b01ee222f" providerId="AD" clId="Web-{C82B84EF-F3F6-C5D8-BB6A-408404706D06}" dt="2023-05-22T18:05:08.417" v="714" actId="1076"/>
        <pc:sldMkLst>
          <pc:docMk/>
          <pc:sldMk cId="4190020536" sldId="378"/>
        </pc:sldMkLst>
        <pc:spChg chg="mod ord">
          <ac:chgData name="EZZINE, Hind" userId="S::ezzineh@who.int::edcab00f-6318-46e5-a4a9-188b01ee222f" providerId="AD" clId="Web-{C82B84EF-F3F6-C5D8-BB6A-408404706D06}" dt="2023-05-22T18:05:08.417" v="714" actId="1076"/>
          <ac:spMkLst>
            <pc:docMk/>
            <pc:sldMk cId="4190020536" sldId="378"/>
            <ac:spMk id="2" creationId="{00000000-0000-0000-0000-000000000000}"/>
          </ac:spMkLst>
        </pc:spChg>
        <pc:picChg chg="mod ord">
          <ac:chgData name="EZZINE, Hind" userId="S::ezzineh@who.int::edcab00f-6318-46e5-a4a9-188b01ee222f" providerId="AD" clId="Web-{C82B84EF-F3F6-C5D8-BB6A-408404706D06}" dt="2023-05-22T18:02:25.694" v="693"/>
          <ac:picMkLst>
            <pc:docMk/>
            <pc:sldMk cId="4190020536" sldId="378"/>
            <ac:picMk id="4" creationId="{00000000-0000-0000-0000-000000000000}"/>
          </ac:picMkLst>
        </pc:picChg>
      </pc:sldChg>
      <pc:sldChg chg="modSp mod modClrScheme chgLayout">
        <pc:chgData name="EZZINE, Hind" userId="S::ezzineh@who.int::edcab00f-6318-46e5-a4a9-188b01ee222f" providerId="AD" clId="Web-{C82B84EF-F3F6-C5D8-BB6A-408404706D06}" dt="2023-05-22T18:10:10.423" v="770" actId="20577"/>
        <pc:sldMkLst>
          <pc:docMk/>
          <pc:sldMk cId="1590905649" sldId="379"/>
        </pc:sldMkLst>
        <pc:spChg chg="mod ord">
          <ac:chgData name="EZZINE, Hind" userId="S::ezzineh@who.int::edcab00f-6318-46e5-a4a9-188b01ee222f" providerId="AD" clId="Web-{C82B84EF-F3F6-C5D8-BB6A-408404706D06}" dt="2023-05-22T18:09:53.267" v="768" actId="1076"/>
          <ac:spMkLst>
            <pc:docMk/>
            <pc:sldMk cId="1590905649" sldId="379"/>
            <ac:spMk id="2" creationId="{00000000-0000-0000-0000-000000000000}"/>
          </ac:spMkLst>
        </pc:spChg>
        <pc:spChg chg="mod">
          <ac:chgData name="EZZINE, Hind" userId="S::ezzineh@who.int::edcab00f-6318-46e5-a4a9-188b01ee222f" providerId="AD" clId="Web-{C82B84EF-F3F6-C5D8-BB6A-408404706D06}" dt="2023-05-22T17:45:36.578" v="667" actId="20577"/>
          <ac:spMkLst>
            <pc:docMk/>
            <pc:sldMk cId="1590905649" sldId="379"/>
            <ac:spMk id="3" creationId="{0F0C003B-D72A-48B9-AD3A-2398409DC646}"/>
          </ac:spMkLst>
        </pc:spChg>
        <pc:spChg chg="mod">
          <ac:chgData name="EZZINE, Hind" userId="S::ezzineh@who.int::edcab00f-6318-46e5-a4a9-188b01ee222f" providerId="AD" clId="Web-{C82B84EF-F3F6-C5D8-BB6A-408404706D06}" dt="2023-05-22T18:10:10.423" v="770" actId="20577"/>
          <ac:spMkLst>
            <pc:docMk/>
            <pc:sldMk cId="1590905649" sldId="379"/>
            <ac:spMk id="5" creationId="{E8DC2EBB-1761-4E4D-880F-B06399254E32}"/>
          </ac:spMkLst>
        </pc:spChg>
      </pc:sldChg>
      <pc:sldChg chg="modSp mod modClrScheme chgLayout">
        <pc:chgData name="EZZINE, Hind" userId="S::ezzineh@who.int::edcab00f-6318-46e5-a4a9-188b01ee222f" providerId="AD" clId="Web-{C82B84EF-F3F6-C5D8-BB6A-408404706D06}" dt="2023-05-22T18:07:58.483" v="738" actId="14100"/>
        <pc:sldMkLst>
          <pc:docMk/>
          <pc:sldMk cId="4108207075" sldId="380"/>
        </pc:sldMkLst>
        <pc:spChg chg="mod ord">
          <ac:chgData name="EZZINE, Hind" userId="S::ezzineh@who.int::edcab00f-6318-46e5-a4a9-188b01ee222f" providerId="AD" clId="Web-{C82B84EF-F3F6-C5D8-BB6A-408404706D06}" dt="2023-05-22T18:05:51.371" v="722" actId="14100"/>
          <ac:spMkLst>
            <pc:docMk/>
            <pc:sldMk cId="4108207075" sldId="380"/>
            <ac:spMk id="2" creationId="{CBC61894-A610-49CF-8164-1146B4FCF71A}"/>
          </ac:spMkLst>
        </pc:spChg>
        <pc:spChg chg="mod ord">
          <ac:chgData name="EZZINE, Hind" userId="S::ezzineh@who.int::edcab00f-6318-46e5-a4a9-188b01ee222f" providerId="AD" clId="Web-{C82B84EF-F3F6-C5D8-BB6A-408404706D06}" dt="2023-05-22T18:07:58.483" v="738" actId="14100"/>
          <ac:spMkLst>
            <pc:docMk/>
            <pc:sldMk cId="4108207075" sldId="380"/>
            <ac:spMk id="3" creationId="{E7F7AF55-3540-4987-AD71-3E093D25D87A}"/>
          </ac:spMkLst>
        </pc:spChg>
      </pc:sldChg>
      <pc:sldChg chg="delSp modSp mod modClrScheme delAnim chgLayout">
        <pc:chgData name="EZZINE, Hind" userId="S::ezzineh@who.int::edcab00f-6318-46e5-a4a9-188b01ee222f" providerId="AD" clId="Web-{C82B84EF-F3F6-C5D8-BB6A-408404706D06}" dt="2023-05-22T18:09:31.844" v="764" actId="1076"/>
        <pc:sldMkLst>
          <pc:docMk/>
          <pc:sldMk cId="3056298426" sldId="382"/>
        </pc:sldMkLst>
        <pc:spChg chg="mod ord">
          <ac:chgData name="EZZINE, Hind" userId="S::ezzineh@who.int::edcab00f-6318-46e5-a4a9-188b01ee222f" providerId="AD" clId="Web-{C82B84EF-F3F6-C5D8-BB6A-408404706D06}" dt="2023-05-22T17:31:08.418" v="644" actId="14100"/>
          <ac:spMkLst>
            <pc:docMk/>
            <pc:sldMk cId="3056298426" sldId="382"/>
            <ac:spMk id="2" creationId="{0204EF33-29EA-4AE9-B2C2-D4792EE2BD8D}"/>
          </ac:spMkLst>
        </pc:spChg>
        <pc:spChg chg="mod ord">
          <ac:chgData name="EZZINE, Hind" userId="S::ezzineh@who.int::edcab00f-6318-46e5-a4a9-188b01ee222f" providerId="AD" clId="Web-{C82B84EF-F3F6-C5D8-BB6A-408404706D06}" dt="2023-05-22T18:09:31.844" v="764" actId="1076"/>
          <ac:spMkLst>
            <pc:docMk/>
            <pc:sldMk cId="3056298426" sldId="382"/>
            <ac:spMk id="3" creationId="{51892A32-7D01-4FC8-9481-53EEFA236468}"/>
          </ac:spMkLst>
        </pc:spChg>
        <pc:spChg chg="del mod">
          <ac:chgData name="EZZINE, Hind" userId="S::ezzineh@who.int::edcab00f-6318-46e5-a4a9-188b01ee222f" providerId="AD" clId="Web-{C82B84EF-F3F6-C5D8-BB6A-408404706D06}" dt="2023-05-22T17:43:18.294" v="653"/>
          <ac:spMkLst>
            <pc:docMk/>
            <pc:sldMk cId="3056298426" sldId="382"/>
            <ac:spMk id="4" creationId="{BB0F1FF0-7E62-4F53-8E51-2F8526ECC8E9}"/>
          </ac:spMkLst>
        </pc:spChg>
      </pc:sldChg>
      <pc:sldChg chg="del">
        <pc:chgData name="EZZINE, Hind" userId="S::ezzineh@who.int::edcab00f-6318-46e5-a4a9-188b01ee222f" providerId="AD" clId="Web-{C82B84EF-F3F6-C5D8-BB6A-408404706D06}" dt="2023-05-22T17:01:44.879" v="331"/>
        <pc:sldMkLst>
          <pc:docMk/>
          <pc:sldMk cId="4139318068" sldId="384"/>
        </pc:sldMkLst>
      </pc:sldChg>
      <pc:sldChg chg="del">
        <pc:chgData name="EZZINE, Hind" userId="S::ezzineh@who.int::edcab00f-6318-46e5-a4a9-188b01ee222f" providerId="AD" clId="Web-{C82B84EF-F3F6-C5D8-BB6A-408404706D06}" dt="2023-05-22T17:01:47.066" v="332"/>
        <pc:sldMkLst>
          <pc:docMk/>
          <pc:sldMk cId="359544419" sldId="388"/>
        </pc:sldMkLst>
      </pc:sldChg>
      <pc:sldChg chg="modSp">
        <pc:chgData name="EZZINE, Hind" userId="S::ezzineh@who.int::edcab00f-6318-46e5-a4a9-188b01ee222f" providerId="AD" clId="Web-{C82B84EF-F3F6-C5D8-BB6A-408404706D06}" dt="2023-05-22T16:26:41.941" v="3" actId="1076"/>
        <pc:sldMkLst>
          <pc:docMk/>
          <pc:sldMk cId="4219230108" sldId="391"/>
        </pc:sldMkLst>
        <pc:spChg chg="mod">
          <ac:chgData name="EZZINE, Hind" userId="S::ezzineh@who.int::edcab00f-6318-46e5-a4a9-188b01ee222f" providerId="AD" clId="Web-{C82B84EF-F3F6-C5D8-BB6A-408404706D06}" dt="2023-05-22T16:26:41.941" v="3" actId="1076"/>
          <ac:spMkLst>
            <pc:docMk/>
            <pc:sldMk cId="4219230108" sldId="391"/>
            <ac:spMk id="2" creationId="{50CD5F26-B337-815C-BE99-9E752316490D}"/>
          </ac:spMkLst>
        </pc:spChg>
      </pc:sldChg>
      <pc:sldChg chg="modSp">
        <pc:chgData name="EZZINE, Hind" userId="S::ezzineh@who.int::edcab00f-6318-46e5-a4a9-188b01ee222f" providerId="AD" clId="Web-{C82B84EF-F3F6-C5D8-BB6A-408404706D06}" dt="2023-05-22T16:27:00.973" v="4" actId="20577"/>
        <pc:sldMkLst>
          <pc:docMk/>
          <pc:sldMk cId="3231035486" sldId="393"/>
        </pc:sldMkLst>
        <pc:spChg chg="mod">
          <ac:chgData name="EZZINE, Hind" userId="S::ezzineh@who.int::edcab00f-6318-46e5-a4a9-188b01ee222f" providerId="AD" clId="Web-{C82B84EF-F3F6-C5D8-BB6A-408404706D06}" dt="2023-05-22T16:27:00.973" v="4" actId="20577"/>
          <ac:spMkLst>
            <pc:docMk/>
            <pc:sldMk cId="3231035486" sldId="393"/>
            <ac:spMk id="304" creationId="{00000000-0000-0000-0000-000000000000}"/>
          </ac:spMkLst>
        </pc:spChg>
      </pc:sldChg>
      <pc:sldChg chg="modSp add">
        <pc:chgData name="EZZINE, Hind" userId="S::ezzineh@who.int::edcab00f-6318-46e5-a4a9-188b01ee222f" providerId="AD" clId="Web-{C82B84EF-F3F6-C5D8-BB6A-408404706D06}" dt="2023-05-22T16:55:35.480" v="311" actId="1076"/>
        <pc:sldMkLst>
          <pc:docMk/>
          <pc:sldMk cId="3439268601" sldId="401"/>
        </pc:sldMkLst>
        <pc:spChg chg="mod">
          <ac:chgData name="EZZINE, Hind" userId="S::ezzineh@who.int::edcab00f-6318-46e5-a4a9-188b01ee222f" providerId="AD" clId="Web-{C82B84EF-F3F6-C5D8-BB6A-408404706D06}" dt="2023-05-22T16:55:35.480" v="311" actId="1076"/>
          <ac:spMkLst>
            <pc:docMk/>
            <pc:sldMk cId="3439268601" sldId="401"/>
            <ac:spMk id="4" creationId="{52F9398F-8AD0-FDFA-536D-388ECA728D4F}"/>
          </ac:spMkLst>
        </pc:spChg>
        <pc:spChg chg="mod">
          <ac:chgData name="EZZINE, Hind" userId="S::ezzineh@who.int::edcab00f-6318-46e5-a4a9-188b01ee222f" providerId="AD" clId="Web-{C82B84EF-F3F6-C5D8-BB6A-408404706D06}" dt="2023-05-22T16:54:10.603" v="294" actId="1076"/>
          <ac:spMkLst>
            <pc:docMk/>
            <pc:sldMk cId="3439268601" sldId="401"/>
            <ac:spMk id="1224" creationId="{00000000-0000-0000-0000-000000000000}"/>
          </ac:spMkLst>
        </pc:spChg>
        <pc:spChg chg="mod">
          <ac:chgData name="EZZINE, Hind" userId="S::ezzineh@who.int::edcab00f-6318-46e5-a4a9-188b01ee222f" providerId="AD" clId="Web-{C82B84EF-F3F6-C5D8-BB6A-408404706D06}" dt="2023-05-22T16:53:55.774" v="291" actId="20577"/>
          <ac:spMkLst>
            <pc:docMk/>
            <pc:sldMk cId="3439268601" sldId="401"/>
            <ac:spMk id="1225" creationId="{00000000-0000-0000-0000-000000000000}"/>
          </ac:spMkLst>
        </pc:spChg>
        <pc:spChg chg="mod">
          <ac:chgData name="EZZINE, Hind" userId="S::ezzineh@who.int::edcab00f-6318-46e5-a4a9-188b01ee222f" providerId="AD" clId="Web-{C82B84EF-F3F6-C5D8-BB6A-408404706D06}" dt="2023-05-22T16:53:28.993" v="288" actId="1076"/>
          <ac:spMkLst>
            <pc:docMk/>
            <pc:sldMk cId="3439268601" sldId="401"/>
            <ac:spMk id="1226" creationId="{00000000-0000-0000-0000-000000000000}"/>
          </ac:spMkLst>
        </pc:spChg>
        <pc:spChg chg="mod">
          <ac:chgData name="EZZINE, Hind" userId="S::ezzineh@who.int::edcab00f-6318-46e5-a4a9-188b01ee222f" providerId="AD" clId="Web-{C82B84EF-F3F6-C5D8-BB6A-408404706D06}" dt="2023-05-22T16:51:26.427" v="263" actId="14100"/>
          <ac:spMkLst>
            <pc:docMk/>
            <pc:sldMk cId="3439268601" sldId="401"/>
            <ac:spMk id="1227" creationId="{00000000-0000-0000-0000-000000000000}"/>
          </ac:spMkLst>
        </pc:spChg>
        <pc:spChg chg="mod">
          <ac:chgData name="EZZINE, Hind" userId="S::ezzineh@who.int::edcab00f-6318-46e5-a4a9-188b01ee222f" providerId="AD" clId="Web-{C82B84EF-F3F6-C5D8-BB6A-408404706D06}" dt="2023-05-22T16:52:43.492" v="281" actId="14100"/>
          <ac:spMkLst>
            <pc:docMk/>
            <pc:sldMk cId="3439268601" sldId="401"/>
            <ac:spMk id="1228" creationId="{00000000-0000-0000-0000-000000000000}"/>
          </ac:spMkLst>
        </pc:spChg>
        <pc:spChg chg="mod">
          <ac:chgData name="EZZINE, Hind" userId="S::ezzineh@who.int::edcab00f-6318-46e5-a4a9-188b01ee222f" providerId="AD" clId="Web-{C82B84EF-F3F6-C5D8-BB6A-408404706D06}" dt="2023-05-22T16:52:59.414" v="284" actId="14100"/>
          <ac:spMkLst>
            <pc:docMk/>
            <pc:sldMk cId="3439268601" sldId="401"/>
            <ac:spMk id="1229" creationId="{00000000-0000-0000-0000-000000000000}"/>
          </ac:spMkLst>
        </pc:spChg>
        <pc:spChg chg="mod">
          <ac:chgData name="EZZINE, Hind" userId="S::ezzineh@who.int::edcab00f-6318-46e5-a4a9-188b01ee222f" providerId="AD" clId="Web-{C82B84EF-F3F6-C5D8-BB6A-408404706D06}" dt="2023-05-22T16:53:38.274" v="290" actId="1076"/>
          <ac:spMkLst>
            <pc:docMk/>
            <pc:sldMk cId="3439268601" sldId="401"/>
            <ac:spMk id="1230" creationId="{00000000-0000-0000-0000-000000000000}"/>
          </ac:spMkLst>
        </pc:spChg>
        <pc:spChg chg="mod">
          <ac:chgData name="EZZINE, Hind" userId="S::ezzineh@who.int::edcab00f-6318-46e5-a4a9-188b01ee222f" providerId="AD" clId="Web-{C82B84EF-F3F6-C5D8-BB6A-408404706D06}" dt="2023-05-22T16:53:32.961" v="289" actId="1076"/>
          <ac:spMkLst>
            <pc:docMk/>
            <pc:sldMk cId="3439268601" sldId="401"/>
            <ac:spMk id="1231" creationId="{00000000-0000-0000-0000-000000000000}"/>
          </ac:spMkLst>
        </pc:spChg>
        <pc:graphicFrameChg chg="mod modGraphic">
          <ac:chgData name="EZZINE, Hind" userId="S::ezzineh@who.int::edcab00f-6318-46e5-a4a9-188b01ee222f" providerId="AD" clId="Web-{C82B84EF-F3F6-C5D8-BB6A-408404706D06}" dt="2023-05-22T16:54:38.072" v="297"/>
          <ac:graphicFrameMkLst>
            <pc:docMk/>
            <pc:sldMk cId="3439268601" sldId="401"/>
            <ac:graphicFrameMk id="1223" creationId="{00000000-0000-0000-0000-000000000000}"/>
          </ac:graphicFrameMkLst>
        </pc:graphicFrameChg>
      </pc:sldChg>
      <pc:sldChg chg="modSp add">
        <pc:chgData name="EZZINE, Hind" userId="S::ezzineh@who.int::edcab00f-6318-46e5-a4a9-188b01ee222f" providerId="AD" clId="Web-{C82B84EF-F3F6-C5D8-BB6A-408404706D06}" dt="2023-05-22T17:04:16.663" v="337" actId="14100"/>
        <pc:sldMkLst>
          <pc:docMk/>
          <pc:sldMk cId="1477243778" sldId="402"/>
        </pc:sldMkLst>
        <pc:spChg chg="mod">
          <ac:chgData name="EZZINE, Hind" userId="S::ezzineh@who.int::edcab00f-6318-46e5-a4a9-188b01ee222f" providerId="AD" clId="Web-{C82B84EF-F3F6-C5D8-BB6A-408404706D06}" dt="2023-05-22T17:04:16.663" v="337" actId="14100"/>
          <ac:spMkLst>
            <pc:docMk/>
            <pc:sldMk cId="1477243778" sldId="402"/>
            <ac:spMk id="3" creationId="{00000000-0000-0000-0000-000000000000}"/>
          </ac:spMkLst>
        </pc:spChg>
      </pc:sldChg>
      <pc:sldChg chg="modSp add">
        <pc:chgData name="EZZINE, Hind" userId="S::ezzineh@who.int::edcab00f-6318-46e5-a4a9-188b01ee222f" providerId="AD" clId="Web-{C82B84EF-F3F6-C5D8-BB6A-408404706D06}" dt="2023-05-22T18:10:57.253" v="776" actId="1076"/>
        <pc:sldMkLst>
          <pc:docMk/>
          <pc:sldMk cId="2790165906" sldId="403"/>
        </pc:sldMkLst>
        <pc:spChg chg="mod">
          <ac:chgData name="EZZINE, Hind" userId="S::ezzineh@who.int::edcab00f-6318-46e5-a4a9-188b01ee222f" providerId="AD" clId="Web-{C82B84EF-F3F6-C5D8-BB6A-408404706D06}" dt="2023-05-22T18:10:57.253" v="776" actId="1076"/>
          <ac:spMkLst>
            <pc:docMk/>
            <pc:sldMk cId="2790165906" sldId="403"/>
            <ac:spMk id="2" creationId="{00000000-0000-0000-0000-000000000000}"/>
          </ac:spMkLst>
        </pc:spChg>
      </pc:sldChg>
      <pc:sldChg chg="add del">
        <pc:chgData name="EZZINE, Hind" userId="S::ezzineh@who.int::edcab00f-6318-46e5-a4a9-188b01ee222f" providerId="AD" clId="Web-{C82B84EF-F3F6-C5D8-BB6A-408404706D06}" dt="2023-05-22T17:44:13.436" v="660"/>
        <pc:sldMkLst>
          <pc:docMk/>
          <pc:sldMk cId="764471759" sldId="404"/>
        </pc:sldMkLst>
      </pc:sldChg>
      <pc:sldChg chg="add del">
        <pc:chgData name="EZZINE, Hind" userId="S::ezzineh@who.int::edcab00f-6318-46e5-a4a9-188b01ee222f" providerId="AD" clId="Web-{C82B84EF-F3F6-C5D8-BB6A-408404706D06}" dt="2023-05-22T18:07:37.998" v="734"/>
        <pc:sldMkLst>
          <pc:docMk/>
          <pc:sldMk cId="1426739141" sldId="404"/>
        </pc:sldMkLst>
      </pc:sldChg>
      <pc:sldMasterChg chg="modSldLayout">
        <pc:chgData name="EZZINE, Hind" userId="S::ezzineh@who.int::edcab00f-6318-46e5-a4a9-188b01ee222f" providerId="AD" clId="Web-{C82B84EF-F3F6-C5D8-BB6A-408404706D06}" dt="2023-05-22T17:03:57.429" v="333"/>
        <pc:sldMasterMkLst>
          <pc:docMk/>
          <pc:sldMasterMk cId="19352866" sldId="2147483761"/>
        </pc:sldMasterMkLst>
        <pc:sldLayoutChg chg="replId">
          <pc:chgData name="EZZINE, Hind" userId="S::ezzineh@who.int::edcab00f-6318-46e5-a4a9-188b01ee222f" providerId="AD" clId="Web-{C82B84EF-F3F6-C5D8-BB6A-408404706D06}" dt="2023-05-22T17:03:57.429" v="333"/>
          <pc:sldLayoutMkLst>
            <pc:docMk/>
            <pc:sldMasterMk cId="19352866" sldId="2147483761"/>
            <pc:sldLayoutMk cId="2618931763" sldId="2147485016"/>
          </pc:sldLayoutMkLst>
        </pc:sldLayoutChg>
        <pc:sldLayoutChg chg="replId">
          <pc:chgData name="EZZINE, Hind" userId="S::ezzineh@who.int::edcab00f-6318-46e5-a4a9-188b01ee222f" providerId="AD" clId="Web-{C82B84EF-F3F6-C5D8-BB6A-408404706D06}" dt="2023-05-22T17:03:57.429" v="333"/>
          <pc:sldLayoutMkLst>
            <pc:docMk/>
            <pc:sldMasterMk cId="19352866" sldId="2147483761"/>
            <pc:sldLayoutMk cId="3736837534" sldId="2147485017"/>
          </pc:sldLayoutMkLst>
        </pc:sldLayoutChg>
        <pc:sldLayoutChg chg="replId">
          <pc:chgData name="EZZINE, Hind" userId="S::ezzineh@who.int::edcab00f-6318-46e5-a4a9-188b01ee222f" providerId="AD" clId="Web-{C82B84EF-F3F6-C5D8-BB6A-408404706D06}" dt="2023-05-22T17:03:57.429" v="333"/>
          <pc:sldLayoutMkLst>
            <pc:docMk/>
            <pc:sldMasterMk cId="19352866" sldId="2147483761"/>
            <pc:sldLayoutMk cId="1063752375" sldId="2147485018"/>
          </pc:sldLayoutMkLst>
        </pc:sldLayoutChg>
        <pc:sldLayoutChg chg="replId">
          <pc:chgData name="EZZINE, Hind" userId="S::ezzineh@who.int::edcab00f-6318-46e5-a4a9-188b01ee222f" providerId="AD" clId="Web-{C82B84EF-F3F6-C5D8-BB6A-408404706D06}" dt="2023-05-22T17:03:57.429" v="333"/>
          <pc:sldLayoutMkLst>
            <pc:docMk/>
            <pc:sldMasterMk cId="19352866" sldId="2147483761"/>
            <pc:sldLayoutMk cId="126808772" sldId="2147485019"/>
          </pc:sldLayoutMkLst>
        </pc:sldLayoutChg>
      </pc:sldMasterChg>
      <pc:sldMasterChg chg="add addSldLayout">
        <pc:chgData name="EZZINE, Hind" userId="S::ezzineh@who.int::edcab00f-6318-46e5-a4a9-188b01ee222f" providerId="AD" clId="Web-{C82B84EF-F3F6-C5D8-BB6A-408404706D06}" dt="2023-05-22T17:03:57.429" v="333"/>
        <pc:sldMasterMkLst>
          <pc:docMk/>
          <pc:sldMasterMk cId="0" sldId="2147485009"/>
        </pc:sldMasterMkLst>
        <pc:sldLayoutChg chg="add">
          <pc:chgData name="EZZINE, Hind" userId="S::ezzineh@who.int::edcab00f-6318-46e5-a4a9-188b01ee222f" providerId="AD" clId="Web-{C82B84EF-F3F6-C5D8-BB6A-408404706D06}" dt="2023-05-22T17:03:57.429" v="333"/>
          <pc:sldLayoutMkLst>
            <pc:docMk/>
            <pc:sldMasterMk cId="0" sldId="2147485009"/>
            <pc:sldLayoutMk cId="0" sldId="2147483667"/>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2763918747" sldId="2147483668"/>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207451692" sldId="2147483765"/>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822280876" sldId="2147483766"/>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3889364935" sldId="2147483767"/>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682728034" sldId="2147483768"/>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0"/>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1"/>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2"/>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3"/>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4"/>
          </pc:sldLayoutMkLst>
        </pc:sldLayoutChg>
        <pc:sldLayoutChg chg="add">
          <pc:chgData name="EZZINE, Hind" userId="S::ezzineh@who.int::edcab00f-6318-46e5-a4a9-188b01ee222f" providerId="AD" clId="Web-{C82B84EF-F3F6-C5D8-BB6A-408404706D06}" dt="2023-05-22T17:03:57.429" v="333"/>
          <pc:sldLayoutMkLst>
            <pc:docMk/>
            <pc:sldMasterMk cId="0" sldId="2147485009"/>
            <pc:sldLayoutMk cId="0" sldId="2147485015"/>
          </pc:sldLayoutMkLst>
        </pc:sldLayoutChg>
      </pc:sldMasterChg>
    </pc:docChg>
  </pc:docChgLst>
  <pc:docChgLst>
    <pc:chgData name="GOMEZ, Paula" userId="c93cf399-3ed7-4230-9282-8831e3fe5ae7" providerId="ADAL" clId="{760E4BF5-9C25-42E3-BDC6-0DC77FA0D440}"/>
    <pc:docChg chg="custSel modSld">
      <pc:chgData name="GOMEZ, Paula" userId="c93cf399-3ed7-4230-9282-8831e3fe5ae7" providerId="ADAL" clId="{760E4BF5-9C25-42E3-BDC6-0DC77FA0D440}" dt="2023-05-25T15:41:34.486" v="103" actId="255"/>
      <pc:docMkLst>
        <pc:docMk/>
      </pc:docMkLst>
      <pc:sldChg chg="modSp mod">
        <pc:chgData name="GOMEZ, Paula" userId="c93cf399-3ed7-4230-9282-8831e3fe5ae7" providerId="ADAL" clId="{760E4BF5-9C25-42E3-BDC6-0DC77FA0D440}" dt="2023-05-25T15:39:44.975" v="80" actId="255"/>
        <pc:sldMkLst>
          <pc:docMk/>
          <pc:sldMk cId="1680933556" sldId="351"/>
        </pc:sldMkLst>
        <pc:spChg chg="mod">
          <ac:chgData name="GOMEZ, Paula" userId="c93cf399-3ed7-4230-9282-8831e3fe5ae7" providerId="ADAL" clId="{760E4BF5-9C25-42E3-BDC6-0DC77FA0D440}" dt="2023-05-25T15:39:44.975" v="80" actId="255"/>
          <ac:spMkLst>
            <pc:docMk/>
            <pc:sldMk cId="1680933556" sldId="351"/>
            <ac:spMk id="3" creationId="{00000000-0000-0000-0000-000000000000}"/>
          </ac:spMkLst>
        </pc:spChg>
      </pc:sldChg>
      <pc:sldChg chg="modSp mod">
        <pc:chgData name="GOMEZ, Paula" userId="c93cf399-3ed7-4230-9282-8831e3fe5ae7" providerId="ADAL" clId="{760E4BF5-9C25-42E3-BDC6-0DC77FA0D440}" dt="2023-05-25T15:38:55.488" v="75" actId="790"/>
        <pc:sldMkLst>
          <pc:docMk/>
          <pc:sldMk cId="130323662" sldId="368"/>
        </pc:sldMkLst>
        <pc:spChg chg="mod">
          <ac:chgData name="GOMEZ, Paula" userId="c93cf399-3ed7-4230-9282-8831e3fe5ae7" providerId="ADAL" clId="{760E4BF5-9C25-42E3-BDC6-0DC77FA0D440}" dt="2023-05-25T15:38:55.488" v="75" actId="790"/>
          <ac:spMkLst>
            <pc:docMk/>
            <pc:sldMk cId="130323662" sldId="368"/>
            <ac:spMk id="8" creationId="{00000000-0000-0000-0000-000000000000}"/>
          </ac:spMkLst>
        </pc:spChg>
        <pc:spChg chg="mod">
          <ac:chgData name="GOMEZ, Paula" userId="c93cf399-3ed7-4230-9282-8831e3fe5ae7" providerId="ADAL" clId="{760E4BF5-9C25-42E3-BDC6-0DC77FA0D440}" dt="2023-05-25T15:38:48.750" v="74" actId="1076"/>
          <ac:spMkLst>
            <pc:docMk/>
            <pc:sldMk cId="130323662" sldId="368"/>
            <ac:spMk id="61443" creationId="{00000000-0000-0000-0000-000000000000}"/>
          </ac:spMkLst>
        </pc:spChg>
      </pc:sldChg>
      <pc:sldChg chg="modSp mod">
        <pc:chgData name="GOMEZ, Paula" userId="c93cf399-3ed7-4230-9282-8831e3fe5ae7" providerId="ADAL" clId="{760E4BF5-9C25-42E3-BDC6-0DC77FA0D440}" dt="2023-05-25T15:40:59.137" v="100" actId="207"/>
        <pc:sldMkLst>
          <pc:docMk/>
          <pc:sldMk cId="1590905649" sldId="379"/>
        </pc:sldMkLst>
        <pc:spChg chg="mod">
          <ac:chgData name="GOMEZ, Paula" userId="c93cf399-3ed7-4230-9282-8831e3fe5ae7" providerId="ADAL" clId="{760E4BF5-9C25-42E3-BDC6-0DC77FA0D440}" dt="2023-05-25T15:40:59.137" v="100" actId="207"/>
          <ac:spMkLst>
            <pc:docMk/>
            <pc:sldMk cId="1590905649" sldId="379"/>
            <ac:spMk id="5" creationId="{E8DC2EBB-1761-4E4D-880F-B06399254E32}"/>
          </ac:spMkLst>
        </pc:spChg>
      </pc:sldChg>
      <pc:sldChg chg="modSp mod">
        <pc:chgData name="GOMEZ, Paula" userId="c93cf399-3ed7-4230-9282-8831e3fe5ae7" providerId="ADAL" clId="{760E4BF5-9C25-42E3-BDC6-0DC77FA0D440}" dt="2023-05-25T15:40:28.417" v="97" actId="20577"/>
        <pc:sldMkLst>
          <pc:docMk/>
          <pc:sldMk cId="3056298426" sldId="382"/>
        </pc:sldMkLst>
        <pc:spChg chg="mod">
          <ac:chgData name="GOMEZ, Paula" userId="c93cf399-3ed7-4230-9282-8831e3fe5ae7" providerId="ADAL" clId="{760E4BF5-9C25-42E3-BDC6-0DC77FA0D440}" dt="2023-05-25T15:40:28.417" v="97" actId="20577"/>
          <ac:spMkLst>
            <pc:docMk/>
            <pc:sldMk cId="3056298426" sldId="382"/>
            <ac:spMk id="3" creationId="{51892A32-7D01-4FC8-9481-53EEFA236468}"/>
          </ac:spMkLst>
        </pc:spChg>
      </pc:sldChg>
      <pc:sldChg chg="modSp mod">
        <pc:chgData name="GOMEZ, Paula" userId="c93cf399-3ed7-4230-9282-8831e3fe5ae7" providerId="ADAL" clId="{760E4BF5-9C25-42E3-BDC6-0DC77FA0D440}" dt="2023-05-25T15:38:01.474" v="70" actId="790"/>
        <pc:sldMkLst>
          <pc:docMk/>
          <pc:sldMk cId="4219230108" sldId="391"/>
        </pc:sldMkLst>
        <pc:spChg chg="mod">
          <ac:chgData name="GOMEZ, Paula" userId="c93cf399-3ed7-4230-9282-8831e3fe5ae7" providerId="ADAL" clId="{760E4BF5-9C25-42E3-BDC6-0DC77FA0D440}" dt="2023-05-25T15:37:54.945" v="69" actId="790"/>
          <ac:spMkLst>
            <pc:docMk/>
            <pc:sldMk cId="4219230108" sldId="391"/>
            <ac:spMk id="2" creationId="{50CD5F26-B337-815C-BE99-9E752316490D}"/>
          </ac:spMkLst>
        </pc:spChg>
        <pc:spChg chg="mod">
          <ac:chgData name="GOMEZ, Paula" userId="c93cf399-3ed7-4230-9282-8831e3fe5ae7" providerId="ADAL" clId="{760E4BF5-9C25-42E3-BDC6-0DC77FA0D440}" dt="2023-05-25T15:38:01.474" v="70" actId="790"/>
          <ac:spMkLst>
            <pc:docMk/>
            <pc:sldMk cId="4219230108" sldId="391"/>
            <ac:spMk id="3" creationId="{045C4944-2EB3-F519-3702-9643D236BBAD}"/>
          </ac:spMkLst>
        </pc:spChg>
        <pc:spChg chg="mod">
          <ac:chgData name="GOMEZ, Paula" userId="c93cf399-3ed7-4230-9282-8831e3fe5ae7" providerId="ADAL" clId="{760E4BF5-9C25-42E3-BDC6-0DC77FA0D440}" dt="2023-05-25T15:34:40.548" v="0" actId="1076"/>
          <ac:spMkLst>
            <pc:docMk/>
            <pc:sldMk cId="4219230108" sldId="391"/>
            <ac:spMk id="295" creationId="{00000000-0000-0000-0000-000000000000}"/>
          </ac:spMkLst>
        </pc:spChg>
      </pc:sldChg>
      <pc:sldChg chg="modSp mod">
        <pc:chgData name="GOMEZ, Paula" userId="c93cf399-3ed7-4230-9282-8831e3fe5ae7" providerId="ADAL" clId="{760E4BF5-9C25-42E3-BDC6-0DC77FA0D440}" dt="2023-05-25T15:35:55.006" v="33" actId="20577"/>
        <pc:sldMkLst>
          <pc:docMk/>
          <pc:sldMk cId="904131583" sldId="392"/>
        </pc:sldMkLst>
        <pc:spChg chg="mod">
          <ac:chgData name="GOMEZ, Paula" userId="c93cf399-3ed7-4230-9282-8831e3fe5ae7" providerId="ADAL" clId="{760E4BF5-9C25-42E3-BDC6-0DC77FA0D440}" dt="2023-05-25T15:35:55.006" v="33" actId="20577"/>
          <ac:spMkLst>
            <pc:docMk/>
            <pc:sldMk cId="904131583" sldId="392"/>
            <ac:spMk id="299" creationId="{00000000-0000-0000-0000-000000000000}"/>
          </ac:spMkLst>
        </pc:spChg>
      </pc:sldChg>
      <pc:sldChg chg="modSp mod modNotesTx">
        <pc:chgData name="GOMEZ, Paula" userId="c93cf399-3ed7-4230-9282-8831e3fe5ae7" providerId="ADAL" clId="{760E4BF5-9C25-42E3-BDC6-0DC77FA0D440}" dt="2023-05-25T15:38:12.484" v="71" actId="20577"/>
        <pc:sldMkLst>
          <pc:docMk/>
          <pc:sldMk cId="3831205006" sldId="396"/>
        </pc:sldMkLst>
        <pc:spChg chg="mod">
          <ac:chgData name="GOMEZ, Paula" userId="c93cf399-3ed7-4230-9282-8831e3fe5ae7" providerId="ADAL" clId="{760E4BF5-9C25-42E3-BDC6-0DC77FA0D440}" dt="2023-05-25T15:36:46.532" v="50" actId="20577"/>
          <ac:spMkLst>
            <pc:docMk/>
            <pc:sldMk cId="3831205006" sldId="396"/>
            <ac:spMk id="313" creationId="{00000000-0000-0000-0000-000000000000}"/>
          </ac:spMkLst>
        </pc:spChg>
      </pc:sldChg>
      <pc:sldChg chg="modSp mod modNotesTx">
        <pc:chgData name="GOMEZ, Paula" userId="c93cf399-3ed7-4230-9282-8831e3fe5ae7" providerId="ADAL" clId="{760E4BF5-9C25-42E3-BDC6-0DC77FA0D440}" dt="2023-05-25T15:37:37.152" v="68" actId="790"/>
        <pc:sldMkLst>
          <pc:docMk/>
          <pc:sldMk cId="3004813863" sldId="398"/>
        </pc:sldMkLst>
        <pc:spChg chg="mod">
          <ac:chgData name="GOMEZ, Paula" userId="c93cf399-3ed7-4230-9282-8831e3fe5ae7" providerId="ADAL" clId="{760E4BF5-9C25-42E3-BDC6-0DC77FA0D440}" dt="2023-05-25T15:37:13.232" v="51" actId="20577"/>
          <ac:spMkLst>
            <pc:docMk/>
            <pc:sldMk cId="3004813863" sldId="398"/>
            <ac:spMk id="325" creationId="{00000000-0000-0000-0000-000000000000}"/>
          </ac:spMkLst>
        </pc:spChg>
        <pc:spChg chg="mod">
          <ac:chgData name="GOMEZ, Paula" userId="c93cf399-3ed7-4230-9282-8831e3fe5ae7" providerId="ADAL" clId="{760E4BF5-9C25-42E3-BDC6-0DC77FA0D440}" dt="2023-05-25T15:37:23.915" v="67" actId="20577"/>
          <ac:spMkLst>
            <pc:docMk/>
            <pc:sldMk cId="3004813863" sldId="398"/>
            <ac:spMk id="327" creationId="{00000000-0000-0000-0000-000000000000}"/>
          </ac:spMkLst>
        </pc:spChg>
        <pc:graphicFrameChg chg="modGraphic">
          <ac:chgData name="GOMEZ, Paula" userId="c93cf399-3ed7-4230-9282-8831e3fe5ae7" providerId="ADAL" clId="{760E4BF5-9C25-42E3-BDC6-0DC77FA0D440}" dt="2023-05-25T15:37:37.152" v="68" actId="790"/>
          <ac:graphicFrameMkLst>
            <pc:docMk/>
            <pc:sldMk cId="3004813863" sldId="398"/>
            <ac:graphicFrameMk id="5" creationId="{183DA804-C728-D019-DFB6-655A0672408F}"/>
          </ac:graphicFrameMkLst>
        </pc:graphicFrameChg>
      </pc:sldChg>
      <pc:sldChg chg="modSp modNotesTx">
        <pc:chgData name="GOMEZ, Paula" userId="c93cf399-3ed7-4230-9282-8831e3fe5ae7" providerId="ADAL" clId="{760E4BF5-9C25-42E3-BDC6-0DC77FA0D440}" dt="2023-05-25T15:39:23.471" v="77" actId="20577"/>
        <pc:sldMkLst>
          <pc:docMk/>
          <pc:sldMk cId="3439268601" sldId="401"/>
        </pc:sldMkLst>
        <pc:spChg chg="mod">
          <ac:chgData name="GOMEZ, Paula" userId="c93cf399-3ed7-4230-9282-8831e3fe5ae7" providerId="ADAL" clId="{760E4BF5-9C25-42E3-BDC6-0DC77FA0D440}" dt="2023-05-25T15:39:23.471" v="77" actId="20577"/>
          <ac:spMkLst>
            <pc:docMk/>
            <pc:sldMk cId="3439268601" sldId="401"/>
            <ac:spMk id="1225" creationId="{00000000-0000-0000-0000-000000000000}"/>
          </ac:spMkLst>
        </pc:spChg>
      </pc:sldChg>
      <pc:sldChg chg="modSp mod">
        <pc:chgData name="GOMEZ, Paula" userId="c93cf399-3ed7-4230-9282-8831e3fe5ae7" providerId="ADAL" clId="{760E4BF5-9C25-42E3-BDC6-0DC77FA0D440}" dt="2023-05-25T15:41:34.486" v="103" actId="255"/>
        <pc:sldMkLst>
          <pc:docMk/>
          <pc:sldMk cId="2790165906" sldId="403"/>
        </pc:sldMkLst>
        <pc:spChg chg="mod">
          <ac:chgData name="GOMEZ, Paula" userId="c93cf399-3ed7-4230-9282-8831e3fe5ae7" providerId="ADAL" clId="{760E4BF5-9C25-42E3-BDC6-0DC77FA0D440}" dt="2023-05-25T15:41:34.486" v="103" actId="255"/>
          <ac:spMkLst>
            <pc:docMk/>
            <pc:sldMk cId="2790165906" sldId="403"/>
            <ac:spMk id="2" creationId="{00000000-0000-0000-0000-000000000000}"/>
          </ac:spMkLst>
        </pc:spChg>
      </pc:sldChg>
    </pc:docChg>
  </pc:docChgLst>
  <pc:docChgLst>
    <pc:chgData name="EZZINE, Hind" userId="S::ezzineh@who.int::edcab00f-6318-46e5-a4a9-188b01ee222f" providerId="AD" clId="Web-{6CDCE8CC-3885-6A28-11F9-189E896904AB}"/>
    <pc:docChg chg="mod addSld delSld modSld addMainMaster">
      <pc:chgData name="EZZINE, Hind" userId="S::ezzineh@who.int::edcab00f-6318-46e5-a4a9-188b01ee222f" providerId="AD" clId="Web-{6CDCE8CC-3885-6A28-11F9-189E896904AB}" dt="2022-06-05T22:47:35.908" v="199" actId="1076"/>
      <pc:docMkLst>
        <pc:docMk/>
      </pc:docMkLst>
      <pc:sldChg chg="del">
        <pc:chgData name="EZZINE, Hind" userId="S::ezzineh@who.int::edcab00f-6318-46e5-a4a9-188b01ee222f" providerId="AD" clId="Web-{6CDCE8CC-3885-6A28-11F9-189E896904AB}" dt="2022-06-05T22:05:34.904" v="55"/>
        <pc:sldMkLst>
          <pc:docMk/>
          <pc:sldMk cId="0" sldId="288"/>
        </pc:sldMkLst>
      </pc:sldChg>
      <pc:sldChg chg="modSp mod modClrScheme chgLayout">
        <pc:chgData name="EZZINE, Hind" userId="S::ezzineh@who.int::edcab00f-6318-46e5-a4a9-188b01ee222f" providerId="AD" clId="Web-{6CDCE8CC-3885-6A28-11F9-189E896904AB}" dt="2022-06-05T22:07:50.564" v="101" actId="1076"/>
        <pc:sldMkLst>
          <pc:docMk/>
          <pc:sldMk cId="0" sldId="335"/>
        </pc:sldMkLst>
        <pc:spChg chg="mod ord">
          <ac:chgData name="EZZINE, Hind" userId="S::ezzineh@who.int::edcab00f-6318-46e5-a4a9-188b01ee222f" providerId="AD" clId="Web-{6CDCE8CC-3885-6A28-11F9-189E896904AB}" dt="2022-06-05T22:07:35.126" v="99"/>
          <ac:spMkLst>
            <pc:docMk/>
            <pc:sldMk cId="0" sldId="335"/>
            <ac:spMk id="15362" creationId="{00000000-0000-0000-0000-000000000000}"/>
          </ac:spMkLst>
        </pc:spChg>
        <pc:spChg chg="mod ord">
          <ac:chgData name="EZZINE, Hind" userId="S::ezzineh@who.int::edcab00f-6318-46e5-a4a9-188b01ee222f" providerId="AD" clId="Web-{6CDCE8CC-3885-6A28-11F9-189E896904AB}" dt="2022-06-05T22:07:50.564" v="101" actId="1076"/>
          <ac:spMkLst>
            <pc:docMk/>
            <pc:sldMk cId="0" sldId="335"/>
            <ac:spMk id="15363" creationId="{00000000-0000-0000-0000-000000000000}"/>
          </ac:spMkLst>
        </pc:spChg>
      </pc:sldChg>
      <pc:sldChg chg="del">
        <pc:chgData name="EZZINE, Hind" userId="S::ezzineh@who.int::edcab00f-6318-46e5-a4a9-188b01ee222f" providerId="AD" clId="Web-{6CDCE8CC-3885-6A28-11F9-189E896904AB}" dt="2022-06-05T22:00:30.818" v="0"/>
        <pc:sldMkLst>
          <pc:docMk/>
          <pc:sldMk cId="0" sldId="341"/>
        </pc:sldMkLst>
      </pc:sldChg>
      <pc:sldChg chg="modSp mod modClrScheme chgLayout">
        <pc:chgData name="EZZINE, Hind" userId="S::ezzineh@who.int::edcab00f-6318-46e5-a4a9-188b01ee222f" providerId="AD" clId="Web-{6CDCE8CC-3885-6A28-11F9-189E896904AB}" dt="2022-06-05T22:08:14.893" v="105" actId="20577"/>
        <pc:sldMkLst>
          <pc:docMk/>
          <pc:sldMk cId="3194159152" sldId="350"/>
        </pc:sldMkLst>
        <pc:spChg chg="mod ord">
          <ac:chgData name="EZZINE, Hind" userId="S::ezzineh@who.int::edcab00f-6318-46e5-a4a9-188b01ee222f" providerId="AD" clId="Web-{6CDCE8CC-3885-6A28-11F9-189E896904AB}" dt="2022-06-05T22:08:14.893" v="105" actId="20577"/>
          <ac:spMkLst>
            <pc:docMk/>
            <pc:sldMk cId="3194159152" sldId="350"/>
            <ac:spMk id="15362" creationId="{00000000-0000-0000-0000-000000000000}"/>
          </ac:spMkLst>
        </pc:spChg>
      </pc:sldChg>
      <pc:sldChg chg="modSp mod modClrScheme chgLayout">
        <pc:chgData name="EZZINE, Hind" userId="S::ezzineh@who.int::edcab00f-6318-46e5-a4a9-188b01ee222f" providerId="AD" clId="Web-{6CDCE8CC-3885-6A28-11F9-189E896904AB}" dt="2022-06-05T22:42:00.115" v="166" actId="1076"/>
        <pc:sldMkLst>
          <pc:docMk/>
          <pc:sldMk cId="1680933556" sldId="351"/>
        </pc:sldMkLst>
        <pc:spChg chg="mod ord">
          <ac:chgData name="EZZINE, Hind" userId="S::ezzineh@who.int::edcab00f-6318-46e5-a4a9-188b01ee222f" providerId="AD" clId="Web-{6CDCE8CC-3885-6A28-11F9-189E896904AB}" dt="2022-06-05T22:41:57.568" v="165" actId="20577"/>
          <ac:spMkLst>
            <pc:docMk/>
            <pc:sldMk cId="1680933556" sldId="351"/>
            <ac:spMk id="2" creationId="{00000000-0000-0000-0000-000000000000}"/>
          </ac:spMkLst>
        </pc:spChg>
        <pc:spChg chg="mod ord">
          <ac:chgData name="EZZINE, Hind" userId="S::ezzineh@who.int::edcab00f-6318-46e5-a4a9-188b01ee222f" providerId="AD" clId="Web-{6CDCE8CC-3885-6A28-11F9-189E896904AB}" dt="2022-06-05T22:42:00.115" v="166" actId="1076"/>
          <ac:spMkLst>
            <pc:docMk/>
            <pc:sldMk cId="1680933556" sldId="351"/>
            <ac:spMk id="3" creationId="{00000000-0000-0000-0000-000000000000}"/>
          </ac:spMkLst>
        </pc:spChg>
      </pc:sldChg>
      <pc:sldChg chg="modSp mod modClrScheme chgLayout">
        <pc:chgData name="EZZINE, Hind" userId="S::ezzineh@who.int::edcab00f-6318-46e5-a4a9-188b01ee222f" providerId="AD" clId="Web-{6CDCE8CC-3885-6A28-11F9-189E896904AB}" dt="2022-06-05T22:42:59.038" v="172" actId="1076"/>
        <pc:sldMkLst>
          <pc:docMk/>
          <pc:sldMk cId="953631467" sldId="352"/>
        </pc:sldMkLst>
        <pc:spChg chg="mod ord">
          <ac:chgData name="EZZINE, Hind" userId="S::ezzineh@who.int::edcab00f-6318-46e5-a4a9-188b01ee222f" providerId="AD" clId="Web-{6CDCE8CC-3885-6A28-11F9-189E896904AB}" dt="2022-06-05T22:42:59.038" v="172" actId="1076"/>
          <ac:spMkLst>
            <pc:docMk/>
            <pc:sldMk cId="953631467" sldId="352"/>
            <ac:spMk id="2" creationId="{00000000-0000-0000-0000-000000000000}"/>
          </ac:spMkLst>
        </pc:spChg>
        <pc:picChg chg="mod ord">
          <ac:chgData name="EZZINE, Hind" userId="S::ezzineh@who.int::edcab00f-6318-46e5-a4a9-188b01ee222f" providerId="AD" clId="Web-{6CDCE8CC-3885-6A28-11F9-189E896904AB}" dt="2022-06-05T22:07:34.079" v="85"/>
          <ac:picMkLst>
            <pc:docMk/>
            <pc:sldMk cId="953631467" sldId="352"/>
            <ac:picMk id="1026" creationId="{00000000-0000-0000-0000-000000000000}"/>
          </ac:picMkLst>
        </pc:picChg>
      </pc:sldChg>
      <pc:sldChg chg="modSp mod modClrScheme chgLayout">
        <pc:chgData name="EZZINE, Hind" userId="S::ezzineh@who.int::edcab00f-6318-46e5-a4a9-188b01ee222f" providerId="AD" clId="Web-{6CDCE8CC-3885-6A28-11F9-189E896904AB}" dt="2022-06-05T22:42:47.679" v="170" actId="1076"/>
        <pc:sldMkLst>
          <pc:docMk/>
          <pc:sldMk cId="2378448677" sldId="353"/>
        </pc:sldMkLst>
        <pc:spChg chg="mod ord">
          <ac:chgData name="EZZINE, Hind" userId="S::ezzineh@who.int::edcab00f-6318-46e5-a4a9-188b01ee222f" providerId="AD" clId="Web-{6CDCE8CC-3885-6A28-11F9-189E896904AB}" dt="2022-06-05T22:42:47.679" v="170" actId="1076"/>
          <ac:spMkLst>
            <pc:docMk/>
            <pc:sldMk cId="2378448677" sldId="353"/>
            <ac:spMk id="2" creationId="{00000000-0000-0000-0000-000000000000}"/>
          </ac:spMkLst>
        </pc:spChg>
        <pc:picChg chg="mod ord">
          <ac:chgData name="EZZINE, Hind" userId="S::ezzineh@who.int::edcab00f-6318-46e5-a4a9-188b01ee222f" providerId="AD" clId="Web-{6CDCE8CC-3885-6A28-11F9-189E896904AB}" dt="2022-06-05T22:07:34.173" v="86"/>
          <ac:picMkLst>
            <pc:docMk/>
            <pc:sldMk cId="2378448677" sldId="353"/>
            <ac:picMk id="1026" creationId="{00000000-0000-0000-0000-000000000000}"/>
          </ac:picMkLst>
        </pc:picChg>
      </pc:sldChg>
      <pc:sldChg chg="delSp modSp mod modClrScheme chgLayout">
        <pc:chgData name="EZZINE, Hind" userId="S::ezzineh@who.int::edcab00f-6318-46e5-a4a9-188b01ee222f" providerId="AD" clId="Web-{6CDCE8CC-3885-6A28-11F9-189E896904AB}" dt="2022-06-05T22:43:30.039" v="175" actId="1076"/>
        <pc:sldMkLst>
          <pc:docMk/>
          <pc:sldMk cId="1798098080" sldId="355"/>
        </pc:sldMkLst>
        <pc:spChg chg="del">
          <ac:chgData name="EZZINE, Hind" userId="S::ezzineh@who.int::edcab00f-6318-46e5-a4a9-188b01ee222f" providerId="AD" clId="Web-{6CDCE8CC-3885-6A28-11F9-189E896904AB}" dt="2022-06-05T22:07:34.282" v="87"/>
          <ac:spMkLst>
            <pc:docMk/>
            <pc:sldMk cId="1798098080" sldId="355"/>
            <ac:spMk id="2" creationId="{8EFAF8DD-D604-4934-84B0-A92CB693CA1F}"/>
          </ac:spMkLst>
        </pc:spChg>
        <pc:spChg chg="mod">
          <ac:chgData name="EZZINE, Hind" userId="S::ezzineh@who.int::edcab00f-6318-46e5-a4a9-188b01ee222f" providerId="AD" clId="Web-{6CDCE8CC-3885-6A28-11F9-189E896904AB}" dt="2022-06-05T22:43:30.039" v="175" actId="1076"/>
          <ac:spMkLst>
            <pc:docMk/>
            <pc:sldMk cId="1798098080" sldId="355"/>
            <ac:spMk id="34" creationId="{00000000-0000-0000-0000-000000000000}"/>
          </ac:spMkLst>
        </pc:spChg>
        <pc:picChg chg="mod ord">
          <ac:chgData name="EZZINE, Hind" userId="S::ezzineh@who.int::edcab00f-6318-46e5-a4a9-188b01ee222f" providerId="AD" clId="Web-{6CDCE8CC-3885-6A28-11F9-189E896904AB}" dt="2022-06-05T22:07:34.282" v="87"/>
          <ac:picMkLst>
            <pc:docMk/>
            <pc:sldMk cId="1798098080" sldId="355"/>
            <ac:picMk id="1026" creationId="{00000000-0000-0000-0000-000000000000}"/>
          </ac:picMkLst>
        </pc:picChg>
      </pc:sldChg>
      <pc:sldChg chg="delSp modSp mod modClrScheme chgLayout">
        <pc:chgData name="EZZINE, Hind" userId="S::ezzineh@who.int::edcab00f-6318-46e5-a4a9-188b01ee222f" providerId="AD" clId="Web-{6CDCE8CC-3885-6A28-11F9-189E896904AB}" dt="2022-06-05T22:44:11.931" v="181" actId="1076"/>
        <pc:sldMkLst>
          <pc:docMk/>
          <pc:sldMk cId="2218664894" sldId="356"/>
        </pc:sldMkLst>
        <pc:spChg chg="del">
          <ac:chgData name="EZZINE, Hind" userId="S::ezzineh@who.int::edcab00f-6318-46e5-a4a9-188b01ee222f" providerId="AD" clId="Web-{6CDCE8CC-3885-6A28-11F9-189E896904AB}" dt="2022-06-05T22:07:34.548" v="89"/>
          <ac:spMkLst>
            <pc:docMk/>
            <pc:sldMk cId="2218664894" sldId="356"/>
            <ac:spMk id="2" creationId="{55A4163A-33C1-479F-AF91-F9B544AB8B05}"/>
          </ac:spMkLst>
        </pc:spChg>
        <pc:spChg chg="mod">
          <ac:chgData name="EZZINE, Hind" userId="S::ezzineh@who.int::edcab00f-6318-46e5-a4a9-188b01ee222f" providerId="AD" clId="Web-{6CDCE8CC-3885-6A28-11F9-189E896904AB}" dt="2022-06-05T22:44:11.931" v="181" actId="1076"/>
          <ac:spMkLst>
            <pc:docMk/>
            <pc:sldMk cId="2218664894" sldId="356"/>
            <ac:spMk id="40" creationId="{00000000-0000-0000-0000-000000000000}"/>
          </ac:spMkLst>
        </pc:spChg>
        <pc:picChg chg="mod ord">
          <ac:chgData name="EZZINE, Hind" userId="S::ezzineh@who.int::edcab00f-6318-46e5-a4a9-188b01ee222f" providerId="AD" clId="Web-{6CDCE8CC-3885-6A28-11F9-189E896904AB}" dt="2022-06-05T22:07:34.548" v="89"/>
          <ac:picMkLst>
            <pc:docMk/>
            <pc:sldMk cId="2218664894" sldId="356"/>
            <ac:picMk id="1026" creationId="{00000000-0000-0000-0000-000000000000}"/>
          </ac:picMkLst>
        </pc:picChg>
      </pc:sldChg>
      <pc:sldChg chg="delSp modSp mod modClrScheme chgLayout">
        <pc:chgData name="EZZINE, Hind" userId="S::ezzineh@who.int::edcab00f-6318-46e5-a4a9-188b01ee222f" providerId="AD" clId="Web-{6CDCE8CC-3885-6A28-11F9-189E896904AB}" dt="2022-06-05T22:43:57.477" v="178"/>
        <pc:sldMkLst>
          <pc:docMk/>
          <pc:sldMk cId="2072039848" sldId="357"/>
        </pc:sldMkLst>
        <pc:spChg chg="del">
          <ac:chgData name="EZZINE, Hind" userId="S::ezzineh@who.int::edcab00f-6318-46e5-a4a9-188b01ee222f" providerId="AD" clId="Web-{6CDCE8CC-3885-6A28-11F9-189E896904AB}" dt="2022-06-05T22:07:34.423" v="88"/>
          <ac:spMkLst>
            <pc:docMk/>
            <pc:sldMk cId="2072039848" sldId="357"/>
            <ac:spMk id="2" creationId="{471D2DB8-FDF5-4B01-9028-15C4A0AA3892}"/>
          </ac:spMkLst>
        </pc:spChg>
        <pc:spChg chg="mod">
          <ac:chgData name="EZZINE, Hind" userId="S::ezzineh@who.int::edcab00f-6318-46e5-a4a9-188b01ee222f" providerId="AD" clId="Web-{6CDCE8CC-3885-6A28-11F9-189E896904AB}" dt="2022-06-05T22:43:57.477" v="178"/>
          <ac:spMkLst>
            <pc:docMk/>
            <pc:sldMk cId="2072039848" sldId="357"/>
            <ac:spMk id="39" creationId="{00000000-0000-0000-0000-000000000000}"/>
          </ac:spMkLst>
        </pc:spChg>
        <pc:picChg chg="mod ord">
          <ac:chgData name="EZZINE, Hind" userId="S::ezzineh@who.int::edcab00f-6318-46e5-a4a9-188b01ee222f" providerId="AD" clId="Web-{6CDCE8CC-3885-6A28-11F9-189E896904AB}" dt="2022-06-05T22:07:34.423" v="88"/>
          <ac:picMkLst>
            <pc:docMk/>
            <pc:sldMk cId="2072039848" sldId="357"/>
            <ac:picMk id="1026" creationId="{00000000-0000-0000-0000-000000000000}"/>
          </ac:picMkLst>
        </pc:picChg>
      </pc:sldChg>
      <pc:sldChg chg="modSp mod modClrScheme chgLayout">
        <pc:chgData name="EZZINE, Hind" userId="S::ezzineh@who.int::edcab00f-6318-46e5-a4a9-188b01ee222f" providerId="AD" clId="Web-{6CDCE8CC-3885-6A28-11F9-189E896904AB}" dt="2022-06-05T22:45:19.573" v="187" actId="1076"/>
        <pc:sldMkLst>
          <pc:docMk/>
          <pc:sldMk cId="2914345512" sldId="358"/>
        </pc:sldMkLst>
        <pc:spChg chg="mod">
          <ac:chgData name="EZZINE, Hind" userId="S::ezzineh@who.int::edcab00f-6318-46e5-a4a9-188b01ee222f" providerId="AD" clId="Web-{6CDCE8CC-3885-6A28-11F9-189E896904AB}" dt="2022-06-05T22:45:19.573" v="187" actId="1076"/>
          <ac:spMkLst>
            <pc:docMk/>
            <pc:sldMk cId="2914345512" sldId="358"/>
            <ac:spMk id="3" creationId="{00000000-0000-0000-0000-000000000000}"/>
          </ac:spMkLst>
        </pc:spChg>
        <pc:spChg chg="mod ord">
          <ac:chgData name="EZZINE, Hind" userId="S::ezzineh@who.int::edcab00f-6318-46e5-a4a9-188b01ee222f" providerId="AD" clId="Web-{6CDCE8CC-3885-6A28-11F9-189E896904AB}" dt="2022-06-05T22:45:01.901" v="186" actId="20577"/>
          <ac:spMkLst>
            <pc:docMk/>
            <pc:sldMk cId="2914345512" sldId="358"/>
            <ac:spMk id="39" creationId="{00000000-0000-0000-0000-000000000000}"/>
          </ac:spMkLst>
        </pc:spChg>
        <pc:picChg chg="mod ord">
          <ac:chgData name="EZZINE, Hind" userId="S::ezzineh@who.int::edcab00f-6318-46e5-a4a9-188b01ee222f" providerId="AD" clId="Web-{6CDCE8CC-3885-6A28-11F9-189E896904AB}" dt="2022-06-05T22:07:34.642" v="90"/>
          <ac:picMkLst>
            <pc:docMk/>
            <pc:sldMk cId="2914345512" sldId="358"/>
            <ac:picMk id="1026" creationId="{00000000-0000-0000-0000-000000000000}"/>
          </ac:picMkLst>
        </pc:picChg>
      </pc:sldChg>
      <pc:sldChg chg="modSp mod modClrScheme chgLayout">
        <pc:chgData name="EZZINE, Hind" userId="S::ezzineh@who.int::edcab00f-6318-46e5-a4a9-188b01ee222f" providerId="AD" clId="Web-{6CDCE8CC-3885-6A28-11F9-189E896904AB}" dt="2022-06-05T22:08:08.955" v="104" actId="1076"/>
        <pc:sldMkLst>
          <pc:docMk/>
          <pc:sldMk cId="2214955704" sldId="359"/>
        </pc:sldMkLst>
        <pc:spChg chg="mod ord">
          <ac:chgData name="EZZINE, Hind" userId="S::ezzineh@who.int::edcab00f-6318-46e5-a4a9-188b01ee222f" providerId="AD" clId="Web-{6CDCE8CC-3885-6A28-11F9-189E896904AB}" dt="2022-06-05T22:08:05.736" v="103" actId="20577"/>
          <ac:spMkLst>
            <pc:docMk/>
            <pc:sldMk cId="2214955704" sldId="359"/>
            <ac:spMk id="57346" creationId="{00000000-0000-0000-0000-000000000000}"/>
          </ac:spMkLst>
        </pc:spChg>
        <pc:spChg chg="mod ord">
          <ac:chgData name="EZZINE, Hind" userId="S::ezzineh@who.int::edcab00f-6318-46e5-a4a9-188b01ee222f" providerId="AD" clId="Web-{6CDCE8CC-3885-6A28-11F9-189E896904AB}" dt="2022-06-05T22:08:08.955" v="104" actId="1076"/>
          <ac:spMkLst>
            <pc:docMk/>
            <pc:sldMk cId="2214955704" sldId="359"/>
            <ac:spMk id="57347" creationId="{00000000-0000-0000-0000-000000000000}"/>
          </ac:spMkLst>
        </pc:spChg>
      </pc:sldChg>
      <pc:sldChg chg="modSp mod modClrScheme chgLayout">
        <pc:chgData name="EZZINE, Hind" userId="S::ezzineh@who.int::edcab00f-6318-46e5-a4a9-188b01ee222f" providerId="AD" clId="Web-{6CDCE8CC-3885-6A28-11F9-189E896904AB}" dt="2022-06-05T22:08:36.300" v="107" actId="1076"/>
        <pc:sldMkLst>
          <pc:docMk/>
          <pc:sldMk cId="3542789810" sldId="360"/>
        </pc:sldMkLst>
        <pc:spChg chg="mod ord">
          <ac:chgData name="EZZINE, Hind" userId="S::ezzineh@who.int::edcab00f-6318-46e5-a4a9-188b01ee222f" providerId="AD" clId="Web-{6CDCE8CC-3885-6A28-11F9-189E896904AB}" dt="2022-06-05T22:08:28.096" v="106" actId="20577"/>
          <ac:spMkLst>
            <pc:docMk/>
            <pc:sldMk cId="3542789810" sldId="360"/>
            <ac:spMk id="60418" creationId="{00000000-0000-0000-0000-000000000000}"/>
          </ac:spMkLst>
        </pc:spChg>
        <pc:spChg chg="mod ord">
          <ac:chgData name="EZZINE, Hind" userId="S::ezzineh@who.int::edcab00f-6318-46e5-a4a9-188b01ee222f" providerId="AD" clId="Web-{6CDCE8CC-3885-6A28-11F9-189E896904AB}" dt="2022-06-05T22:08:36.300" v="107" actId="1076"/>
          <ac:spMkLst>
            <pc:docMk/>
            <pc:sldMk cId="3542789810" sldId="360"/>
            <ac:spMk id="60419" creationId="{00000000-0000-0000-0000-000000000000}"/>
          </ac:spMkLst>
        </pc:spChg>
      </pc:sldChg>
      <pc:sldChg chg="modSp mod modClrScheme chgLayout">
        <pc:chgData name="EZZINE, Hind" userId="S::ezzineh@who.int::edcab00f-6318-46e5-a4a9-188b01ee222f" providerId="AD" clId="Web-{6CDCE8CC-3885-6A28-11F9-189E896904AB}" dt="2022-06-05T22:09:07.941" v="124"/>
        <pc:sldMkLst>
          <pc:docMk/>
          <pc:sldMk cId="2161144423" sldId="361"/>
        </pc:sldMkLst>
        <pc:spChg chg="mod ord">
          <ac:chgData name="EZZINE, Hind" userId="S::ezzineh@who.int::edcab00f-6318-46e5-a4a9-188b01ee222f" providerId="AD" clId="Web-{6CDCE8CC-3885-6A28-11F9-189E896904AB}" dt="2022-06-05T22:07:33.173" v="72"/>
          <ac:spMkLst>
            <pc:docMk/>
            <pc:sldMk cId="2161144423" sldId="361"/>
            <ac:spMk id="2" creationId="{00000000-0000-0000-0000-000000000000}"/>
          </ac:spMkLst>
        </pc:spChg>
        <pc:graphicFrameChg chg="mod modGraphic">
          <ac:chgData name="EZZINE, Hind" userId="S::ezzineh@who.int::edcab00f-6318-46e5-a4a9-188b01ee222f" providerId="AD" clId="Web-{6CDCE8CC-3885-6A28-11F9-189E896904AB}" dt="2022-06-05T22:09:07.941" v="124"/>
          <ac:graphicFrameMkLst>
            <pc:docMk/>
            <pc:sldMk cId="2161144423" sldId="361"/>
            <ac:graphicFrameMk id="5" creationId="{00000000-0000-0000-0000-000000000000}"/>
          </ac:graphicFrameMkLst>
        </pc:graphicFrameChg>
      </pc:sldChg>
      <pc:sldChg chg="modSp mod modClrScheme chgLayout">
        <pc:chgData name="EZZINE, Hind" userId="S::ezzineh@who.int::edcab00f-6318-46e5-a4a9-188b01ee222f" providerId="AD" clId="Web-{6CDCE8CC-3885-6A28-11F9-189E896904AB}" dt="2022-06-05T22:09:24.379" v="126" actId="1076"/>
        <pc:sldMkLst>
          <pc:docMk/>
          <pc:sldMk cId="1843169746" sldId="362"/>
        </pc:sldMkLst>
        <pc:spChg chg="mod ord">
          <ac:chgData name="EZZINE, Hind" userId="S::ezzineh@who.int::edcab00f-6318-46e5-a4a9-188b01ee222f" providerId="AD" clId="Web-{6CDCE8CC-3885-6A28-11F9-189E896904AB}" dt="2022-06-05T22:07:33.267" v="73"/>
          <ac:spMkLst>
            <pc:docMk/>
            <pc:sldMk cId="1843169746" sldId="362"/>
            <ac:spMk id="2" creationId="{00000000-0000-0000-0000-000000000000}"/>
          </ac:spMkLst>
        </pc:spChg>
        <pc:spChg chg="mod ord">
          <ac:chgData name="EZZINE, Hind" userId="S::ezzineh@who.int::edcab00f-6318-46e5-a4a9-188b01ee222f" providerId="AD" clId="Web-{6CDCE8CC-3885-6A28-11F9-189E896904AB}" dt="2022-06-05T22:09:22.410" v="125" actId="1076"/>
          <ac:spMkLst>
            <pc:docMk/>
            <pc:sldMk cId="1843169746" sldId="362"/>
            <ac:spMk id="3" creationId="{00000000-0000-0000-0000-000000000000}"/>
          </ac:spMkLst>
        </pc:spChg>
        <pc:picChg chg="mod">
          <ac:chgData name="EZZINE, Hind" userId="S::ezzineh@who.int::edcab00f-6318-46e5-a4a9-188b01ee222f" providerId="AD" clId="Web-{6CDCE8CC-3885-6A28-11F9-189E896904AB}" dt="2022-06-05T22:09:24.379" v="126" actId="1076"/>
          <ac:picMkLst>
            <pc:docMk/>
            <pc:sldMk cId="1843169746" sldId="362"/>
            <ac:picMk id="4" creationId="{00000000-0000-0000-0000-000000000000}"/>
          </ac:picMkLst>
        </pc:picChg>
      </pc:sldChg>
      <pc:sldChg chg="modSp mod modClrScheme chgLayout">
        <pc:chgData name="EZZINE, Hind" userId="S::ezzineh@who.int::edcab00f-6318-46e5-a4a9-188b01ee222f" providerId="AD" clId="Web-{6CDCE8CC-3885-6A28-11F9-189E896904AB}" dt="2022-06-05T22:09:34.301" v="127" actId="1076"/>
        <pc:sldMkLst>
          <pc:docMk/>
          <pc:sldMk cId="1703568368" sldId="363"/>
        </pc:sldMkLst>
        <pc:spChg chg="mod ord">
          <ac:chgData name="EZZINE, Hind" userId="S::ezzineh@who.int::edcab00f-6318-46e5-a4a9-188b01ee222f" providerId="AD" clId="Web-{6CDCE8CC-3885-6A28-11F9-189E896904AB}" dt="2022-06-05T22:07:33.360" v="74"/>
          <ac:spMkLst>
            <pc:docMk/>
            <pc:sldMk cId="1703568368" sldId="363"/>
            <ac:spMk id="2" creationId="{00000000-0000-0000-0000-000000000000}"/>
          </ac:spMkLst>
        </pc:spChg>
        <pc:spChg chg="mod ord">
          <ac:chgData name="EZZINE, Hind" userId="S::ezzineh@who.int::edcab00f-6318-46e5-a4a9-188b01ee222f" providerId="AD" clId="Web-{6CDCE8CC-3885-6A28-11F9-189E896904AB}" dt="2022-06-05T22:09:34.301" v="127" actId="1076"/>
          <ac:spMkLst>
            <pc:docMk/>
            <pc:sldMk cId="1703568368" sldId="363"/>
            <ac:spMk id="6" creationId="{00000000-0000-0000-0000-000000000000}"/>
          </ac:spMkLst>
        </pc:spChg>
      </pc:sldChg>
      <pc:sldChg chg="modSp mod modClrScheme chgLayout">
        <pc:chgData name="EZZINE, Hind" userId="S::ezzineh@who.int::edcab00f-6318-46e5-a4a9-188b01ee222f" providerId="AD" clId="Web-{6CDCE8CC-3885-6A28-11F9-189E896904AB}" dt="2022-06-05T22:09:49.723" v="129" actId="1076"/>
        <pc:sldMkLst>
          <pc:docMk/>
          <pc:sldMk cId="1082319744" sldId="364"/>
        </pc:sldMkLst>
        <pc:spChg chg="mod ord">
          <ac:chgData name="EZZINE, Hind" userId="S::ezzineh@who.int::edcab00f-6318-46e5-a4a9-188b01ee222f" providerId="AD" clId="Web-{6CDCE8CC-3885-6A28-11F9-189E896904AB}" dt="2022-06-05T22:07:33.454" v="75"/>
          <ac:spMkLst>
            <pc:docMk/>
            <pc:sldMk cId="1082319744" sldId="364"/>
            <ac:spMk id="2" creationId="{00000000-0000-0000-0000-000000000000}"/>
          </ac:spMkLst>
        </pc:spChg>
        <pc:spChg chg="mod">
          <ac:chgData name="EZZINE, Hind" userId="S::ezzineh@who.int::edcab00f-6318-46e5-a4a9-188b01ee222f" providerId="AD" clId="Web-{6CDCE8CC-3885-6A28-11F9-189E896904AB}" dt="2022-06-05T22:09:49.723" v="129" actId="1076"/>
          <ac:spMkLst>
            <pc:docMk/>
            <pc:sldMk cId="1082319744" sldId="364"/>
            <ac:spMk id="5" creationId="{00000000-0000-0000-0000-000000000000}"/>
          </ac:spMkLst>
        </pc:spChg>
        <pc:picChg chg="mod ord">
          <ac:chgData name="EZZINE, Hind" userId="S::ezzineh@who.int::edcab00f-6318-46e5-a4a9-188b01ee222f" providerId="AD" clId="Web-{6CDCE8CC-3885-6A28-11F9-189E896904AB}" dt="2022-06-05T22:09:46.176" v="128" actId="1076"/>
          <ac:picMkLst>
            <pc:docMk/>
            <pc:sldMk cId="1082319744" sldId="364"/>
            <ac:picMk id="4" creationId="{00000000-0000-0000-0000-000000000000}"/>
          </ac:picMkLst>
        </pc:picChg>
      </pc:sldChg>
      <pc:sldChg chg="modSp mod modClrScheme chgLayout">
        <pc:chgData name="EZZINE, Hind" userId="S::ezzineh@who.int::edcab00f-6318-46e5-a4a9-188b01ee222f" providerId="AD" clId="Web-{6CDCE8CC-3885-6A28-11F9-189E896904AB}" dt="2022-06-05T22:07:33.501" v="76"/>
        <pc:sldMkLst>
          <pc:docMk/>
          <pc:sldMk cId="3402375801" sldId="365"/>
        </pc:sldMkLst>
        <pc:spChg chg="mod ord">
          <ac:chgData name="EZZINE, Hind" userId="S::ezzineh@who.int::edcab00f-6318-46e5-a4a9-188b01ee222f" providerId="AD" clId="Web-{6CDCE8CC-3885-6A28-11F9-189E896904AB}" dt="2022-06-05T22:07:33.501" v="76"/>
          <ac:spMkLst>
            <pc:docMk/>
            <pc:sldMk cId="3402375801" sldId="365"/>
            <ac:spMk id="2" creationId="{00000000-0000-0000-0000-000000000000}"/>
          </ac:spMkLst>
        </pc:spChg>
        <pc:picChg chg="mod ord">
          <ac:chgData name="EZZINE, Hind" userId="S::ezzineh@who.int::edcab00f-6318-46e5-a4a9-188b01ee222f" providerId="AD" clId="Web-{6CDCE8CC-3885-6A28-11F9-189E896904AB}" dt="2022-06-05T22:07:33.501" v="76"/>
          <ac:picMkLst>
            <pc:docMk/>
            <pc:sldMk cId="3402375801" sldId="365"/>
            <ac:picMk id="6" creationId="{00000000-0000-0000-0000-000000000000}"/>
          </ac:picMkLst>
        </pc:picChg>
      </pc:sldChg>
      <pc:sldChg chg="modSp mod modClrScheme chgLayout">
        <pc:chgData name="EZZINE, Hind" userId="S::ezzineh@who.int::edcab00f-6318-46e5-a4a9-188b01ee222f" providerId="AD" clId="Web-{6CDCE8CC-3885-6A28-11F9-189E896904AB}" dt="2022-06-05T22:38:55.173" v="134" actId="20577"/>
        <pc:sldMkLst>
          <pc:docMk/>
          <pc:sldMk cId="3766524301" sldId="366"/>
        </pc:sldMkLst>
        <pc:spChg chg="mod ord">
          <ac:chgData name="EZZINE, Hind" userId="S::ezzineh@who.int::edcab00f-6318-46e5-a4a9-188b01ee222f" providerId="AD" clId="Web-{6CDCE8CC-3885-6A28-11F9-189E896904AB}" dt="2022-06-05T22:07:33.595" v="77"/>
          <ac:spMkLst>
            <pc:docMk/>
            <pc:sldMk cId="3766524301" sldId="366"/>
            <ac:spMk id="2" creationId="{00000000-0000-0000-0000-000000000000}"/>
          </ac:spMkLst>
        </pc:spChg>
        <pc:spChg chg="mod">
          <ac:chgData name="EZZINE, Hind" userId="S::ezzineh@who.int::edcab00f-6318-46e5-a4a9-188b01ee222f" providerId="AD" clId="Web-{6CDCE8CC-3885-6A28-11F9-189E896904AB}" dt="2022-06-05T22:38:50.892" v="132" actId="1076"/>
          <ac:spMkLst>
            <pc:docMk/>
            <pc:sldMk cId="3766524301" sldId="366"/>
            <ac:spMk id="7" creationId="{00000000-0000-0000-0000-000000000000}"/>
          </ac:spMkLst>
        </pc:spChg>
        <pc:spChg chg="mod">
          <ac:chgData name="EZZINE, Hind" userId="S::ezzineh@who.int::edcab00f-6318-46e5-a4a9-188b01ee222f" providerId="AD" clId="Web-{6CDCE8CC-3885-6A28-11F9-189E896904AB}" dt="2022-06-05T22:38:55.173" v="134" actId="20577"/>
          <ac:spMkLst>
            <pc:docMk/>
            <pc:sldMk cId="3766524301" sldId="366"/>
            <ac:spMk id="8" creationId="{00000000-0000-0000-0000-000000000000}"/>
          </ac:spMkLst>
        </pc:spChg>
        <pc:picChg chg="mod ord">
          <ac:chgData name="EZZINE, Hind" userId="S::ezzineh@who.int::edcab00f-6318-46e5-a4a9-188b01ee222f" providerId="AD" clId="Web-{6CDCE8CC-3885-6A28-11F9-189E896904AB}" dt="2022-06-05T22:38:50.876" v="130" actId="1076"/>
          <ac:picMkLst>
            <pc:docMk/>
            <pc:sldMk cId="3766524301" sldId="366"/>
            <ac:picMk id="4" creationId="{00000000-0000-0000-0000-000000000000}"/>
          </ac:picMkLst>
        </pc:picChg>
        <pc:cxnChg chg="mod">
          <ac:chgData name="EZZINE, Hind" userId="S::ezzineh@who.int::edcab00f-6318-46e5-a4a9-188b01ee222f" providerId="AD" clId="Web-{6CDCE8CC-3885-6A28-11F9-189E896904AB}" dt="2022-06-05T22:38:50.892" v="131" actId="1076"/>
          <ac:cxnSpMkLst>
            <pc:docMk/>
            <pc:sldMk cId="3766524301" sldId="366"/>
            <ac:cxnSpMk id="6" creationId="{00000000-0000-0000-0000-000000000000}"/>
          </ac:cxnSpMkLst>
        </pc:cxnChg>
      </pc:sldChg>
      <pc:sldChg chg="modSp mod modClrScheme chgLayout">
        <pc:chgData name="EZZINE, Hind" userId="S::ezzineh@who.int::edcab00f-6318-46e5-a4a9-188b01ee222f" providerId="AD" clId="Web-{6CDCE8CC-3885-6A28-11F9-189E896904AB}" dt="2022-06-05T22:39:13.517" v="137" actId="20577"/>
        <pc:sldMkLst>
          <pc:docMk/>
          <pc:sldMk cId="3341971328" sldId="367"/>
        </pc:sldMkLst>
        <pc:spChg chg="mod ord">
          <ac:chgData name="EZZINE, Hind" userId="S::ezzineh@who.int::edcab00f-6318-46e5-a4a9-188b01ee222f" providerId="AD" clId="Web-{6CDCE8CC-3885-6A28-11F9-189E896904AB}" dt="2022-06-05T22:07:33.642" v="78"/>
          <ac:spMkLst>
            <pc:docMk/>
            <pc:sldMk cId="3341971328" sldId="367"/>
            <ac:spMk id="2" creationId="{00000000-0000-0000-0000-000000000000}"/>
          </ac:spMkLst>
        </pc:spChg>
        <pc:spChg chg="mod">
          <ac:chgData name="EZZINE, Hind" userId="S::ezzineh@who.int::edcab00f-6318-46e5-a4a9-188b01ee222f" providerId="AD" clId="Web-{6CDCE8CC-3885-6A28-11F9-189E896904AB}" dt="2022-06-05T22:39:13.517" v="137" actId="20577"/>
          <ac:spMkLst>
            <pc:docMk/>
            <pc:sldMk cId="3341971328" sldId="367"/>
            <ac:spMk id="6" creationId="{00000000-0000-0000-0000-000000000000}"/>
          </ac:spMkLst>
        </pc:spChg>
        <pc:picChg chg="mod ord">
          <ac:chgData name="EZZINE, Hind" userId="S::ezzineh@who.int::edcab00f-6318-46e5-a4a9-188b01ee222f" providerId="AD" clId="Web-{6CDCE8CC-3885-6A28-11F9-189E896904AB}" dt="2022-06-05T22:39:08.173" v="135" actId="1076"/>
          <ac:picMkLst>
            <pc:docMk/>
            <pc:sldMk cId="3341971328" sldId="367"/>
            <ac:picMk id="4" creationId="{00000000-0000-0000-0000-000000000000}"/>
          </ac:picMkLst>
        </pc:picChg>
      </pc:sldChg>
      <pc:sldChg chg="modSp mod modClrScheme chgLayout">
        <pc:chgData name="EZZINE, Hind" userId="S::ezzineh@who.int::edcab00f-6318-46e5-a4a9-188b01ee222f" providerId="AD" clId="Web-{6CDCE8CC-3885-6A28-11F9-189E896904AB}" dt="2022-06-05T22:39:50.471" v="150" actId="20577"/>
        <pc:sldMkLst>
          <pc:docMk/>
          <pc:sldMk cId="130323662" sldId="368"/>
        </pc:sldMkLst>
        <pc:spChg chg="mod">
          <ac:chgData name="EZZINE, Hind" userId="S::ezzineh@who.int::edcab00f-6318-46e5-a4a9-188b01ee222f" providerId="AD" clId="Web-{6CDCE8CC-3885-6A28-11F9-189E896904AB}" dt="2022-06-05T22:39:43.877" v="147" actId="1076"/>
          <ac:spMkLst>
            <pc:docMk/>
            <pc:sldMk cId="130323662" sldId="368"/>
            <ac:spMk id="2" creationId="{00000000-0000-0000-0000-000000000000}"/>
          </ac:spMkLst>
        </pc:spChg>
        <pc:spChg chg="mod">
          <ac:chgData name="EZZINE, Hind" userId="S::ezzineh@who.int::edcab00f-6318-46e5-a4a9-188b01ee222f" providerId="AD" clId="Web-{6CDCE8CC-3885-6A28-11F9-189E896904AB}" dt="2022-06-05T22:39:43.877" v="148" actId="1076"/>
          <ac:spMkLst>
            <pc:docMk/>
            <pc:sldMk cId="130323662" sldId="368"/>
            <ac:spMk id="8" creationId="{00000000-0000-0000-0000-000000000000}"/>
          </ac:spMkLst>
        </pc:spChg>
        <pc:spChg chg="mod ord">
          <ac:chgData name="EZZINE, Hind" userId="S::ezzineh@who.int::edcab00f-6318-46e5-a4a9-188b01ee222f" providerId="AD" clId="Web-{6CDCE8CC-3885-6A28-11F9-189E896904AB}" dt="2022-06-05T22:07:33.704" v="79"/>
          <ac:spMkLst>
            <pc:docMk/>
            <pc:sldMk cId="130323662" sldId="368"/>
            <ac:spMk id="61442" creationId="{00000000-0000-0000-0000-000000000000}"/>
          </ac:spMkLst>
        </pc:spChg>
        <pc:spChg chg="mod ord">
          <ac:chgData name="EZZINE, Hind" userId="S::ezzineh@who.int::edcab00f-6318-46e5-a4a9-188b01ee222f" providerId="AD" clId="Web-{6CDCE8CC-3885-6A28-11F9-189E896904AB}" dt="2022-06-05T22:39:50.471" v="150" actId="20577"/>
          <ac:spMkLst>
            <pc:docMk/>
            <pc:sldMk cId="130323662" sldId="368"/>
            <ac:spMk id="61443" creationId="{00000000-0000-0000-0000-000000000000}"/>
          </ac:spMkLst>
        </pc:spChg>
        <pc:picChg chg="mod">
          <ac:chgData name="EZZINE, Hind" userId="S::ezzineh@who.int::edcab00f-6318-46e5-a4a9-188b01ee222f" providerId="AD" clId="Web-{6CDCE8CC-3885-6A28-11F9-189E896904AB}" dt="2022-06-05T22:39:43.877" v="146" actId="1076"/>
          <ac:picMkLst>
            <pc:docMk/>
            <pc:sldMk cId="130323662" sldId="368"/>
            <ac:picMk id="3074" creationId="{00000000-0000-0000-0000-000000000000}"/>
          </ac:picMkLst>
        </pc:picChg>
        <pc:picChg chg="mod">
          <ac:chgData name="EZZINE, Hind" userId="S::ezzineh@who.int::edcab00f-6318-46e5-a4a9-188b01ee222f" providerId="AD" clId="Web-{6CDCE8CC-3885-6A28-11F9-189E896904AB}" dt="2022-06-05T22:39:43.862" v="145" actId="1076"/>
          <ac:picMkLst>
            <pc:docMk/>
            <pc:sldMk cId="130323662" sldId="368"/>
            <ac:picMk id="3075" creationId="{00000000-0000-0000-0000-000000000000}"/>
          </ac:picMkLst>
        </pc:picChg>
      </pc:sldChg>
      <pc:sldChg chg="modSp mod modClrScheme chgLayout">
        <pc:chgData name="EZZINE, Hind" userId="S::ezzineh@who.int::edcab00f-6318-46e5-a4a9-188b01ee222f" providerId="AD" clId="Web-{6CDCE8CC-3885-6A28-11F9-189E896904AB}" dt="2022-06-05T22:07:33.782" v="80"/>
        <pc:sldMkLst>
          <pc:docMk/>
          <pc:sldMk cId="1684074394" sldId="369"/>
        </pc:sldMkLst>
        <pc:graphicFrameChg chg="mod ord">
          <ac:chgData name="EZZINE, Hind" userId="S::ezzineh@who.int::edcab00f-6318-46e5-a4a9-188b01ee222f" providerId="AD" clId="Web-{6CDCE8CC-3885-6A28-11F9-189E896904AB}" dt="2022-06-05T22:07:33.782" v="80"/>
          <ac:graphicFrameMkLst>
            <pc:docMk/>
            <pc:sldMk cId="1684074394" sldId="369"/>
            <ac:graphicFrameMk id="4" creationId="{00000000-0000-0000-0000-000000000000}"/>
          </ac:graphicFrameMkLst>
        </pc:graphicFrameChg>
      </pc:sldChg>
      <pc:sldChg chg="modSp mod modClrScheme addCm chgLayout">
        <pc:chgData name="EZZINE, Hind" userId="S::ezzineh@who.int::edcab00f-6318-46e5-a4a9-188b01ee222f" providerId="AD" clId="Web-{6CDCE8CC-3885-6A28-11F9-189E896904AB}" dt="2022-06-05T22:40:47.738" v="163"/>
        <pc:sldMkLst>
          <pc:docMk/>
          <pc:sldMk cId="2433792640" sldId="370"/>
        </pc:sldMkLst>
        <pc:spChg chg="mod ord">
          <ac:chgData name="EZZINE, Hind" userId="S::ezzineh@who.int::edcab00f-6318-46e5-a4a9-188b01ee222f" providerId="AD" clId="Web-{6CDCE8CC-3885-6A28-11F9-189E896904AB}" dt="2022-06-05T22:40:12.019" v="151"/>
          <ac:spMkLst>
            <pc:docMk/>
            <pc:sldMk cId="2433792640" sldId="370"/>
            <ac:spMk id="2" creationId="{00000000-0000-0000-0000-000000000000}"/>
          </ac:spMkLst>
        </pc:spChg>
        <pc:spChg chg="mod">
          <ac:chgData name="EZZINE, Hind" userId="S::ezzineh@who.int::edcab00f-6318-46e5-a4a9-188b01ee222f" providerId="AD" clId="Web-{6CDCE8CC-3885-6A28-11F9-189E896904AB}" dt="2022-06-05T22:40:22.722" v="156" actId="1076"/>
          <ac:spMkLst>
            <pc:docMk/>
            <pc:sldMk cId="2433792640" sldId="370"/>
            <ac:spMk id="9" creationId="{4A59A4A7-167A-4CF4-8926-CF311807D1C4}"/>
          </ac:spMkLst>
        </pc:spChg>
        <pc:spChg chg="mod">
          <ac:chgData name="EZZINE, Hind" userId="S::ezzineh@who.int::edcab00f-6318-46e5-a4a9-188b01ee222f" providerId="AD" clId="Web-{6CDCE8CC-3885-6A28-11F9-189E896904AB}" dt="2022-06-05T22:40:22.675" v="153" actId="1076"/>
          <ac:spMkLst>
            <pc:docMk/>
            <pc:sldMk cId="2433792640" sldId="370"/>
            <ac:spMk id="10" creationId="{00000000-0000-0000-0000-000000000000}"/>
          </ac:spMkLst>
        </pc:spChg>
        <pc:spChg chg="mod">
          <ac:chgData name="EZZINE, Hind" userId="S::ezzineh@who.int::edcab00f-6318-46e5-a4a9-188b01ee222f" providerId="AD" clId="Web-{6CDCE8CC-3885-6A28-11F9-189E896904AB}" dt="2022-06-05T22:40:22.691" v="154" actId="1076"/>
          <ac:spMkLst>
            <pc:docMk/>
            <pc:sldMk cId="2433792640" sldId="370"/>
            <ac:spMk id="11" creationId="{00000000-0000-0000-0000-000000000000}"/>
          </ac:spMkLst>
        </pc:spChg>
        <pc:spChg chg="mod">
          <ac:chgData name="EZZINE, Hind" userId="S::ezzineh@who.int::edcab00f-6318-46e5-a4a9-188b01ee222f" providerId="AD" clId="Web-{6CDCE8CC-3885-6A28-11F9-189E896904AB}" dt="2022-06-05T22:40:22.753" v="158" actId="1076"/>
          <ac:spMkLst>
            <pc:docMk/>
            <pc:sldMk cId="2433792640" sldId="370"/>
            <ac:spMk id="12" creationId="{C2BE78A6-7DFA-4784-BD58-8132CF833B18}"/>
          </ac:spMkLst>
        </pc:spChg>
        <pc:spChg chg="mod">
          <ac:chgData name="EZZINE, Hind" userId="S::ezzineh@who.int::edcab00f-6318-46e5-a4a9-188b01ee222f" providerId="AD" clId="Web-{6CDCE8CC-3885-6A28-11F9-189E896904AB}" dt="2022-06-05T22:40:22.706" v="155" actId="1076"/>
          <ac:spMkLst>
            <pc:docMk/>
            <pc:sldMk cId="2433792640" sldId="370"/>
            <ac:spMk id="13" creationId="{00000000-0000-0000-0000-000000000000}"/>
          </ac:spMkLst>
        </pc:spChg>
        <pc:spChg chg="mod">
          <ac:chgData name="EZZINE, Hind" userId="S::ezzineh@who.int::edcab00f-6318-46e5-a4a9-188b01ee222f" providerId="AD" clId="Web-{6CDCE8CC-3885-6A28-11F9-189E896904AB}" dt="2022-06-05T22:40:22.785" v="159" actId="1076"/>
          <ac:spMkLst>
            <pc:docMk/>
            <pc:sldMk cId="2433792640" sldId="370"/>
            <ac:spMk id="14" creationId="{7F307313-9880-4B1E-B0BA-83069C622C10}"/>
          </ac:spMkLst>
        </pc:spChg>
        <pc:spChg chg="mod">
          <ac:chgData name="EZZINE, Hind" userId="S::ezzineh@who.int::edcab00f-6318-46e5-a4a9-188b01ee222f" providerId="AD" clId="Web-{6CDCE8CC-3885-6A28-11F9-189E896904AB}" dt="2022-06-05T22:40:22.738" v="157" actId="1076"/>
          <ac:spMkLst>
            <pc:docMk/>
            <pc:sldMk cId="2433792640" sldId="370"/>
            <ac:spMk id="15" creationId="{1DB64F01-3878-4D98-96C5-90348C1F2FFB}"/>
          </ac:spMkLst>
        </pc:spChg>
        <pc:graphicFrameChg chg="mod">
          <ac:chgData name="EZZINE, Hind" userId="S::ezzineh@who.int::edcab00f-6318-46e5-a4a9-188b01ee222f" providerId="AD" clId="Web-{6CDCE8CC-3885-6A28-11F9-189E896904AB}" dt="2022-06-05T22:40:22.644" v="152" actId="1076"/>
          <ac:graphicFrameMkLst>
            <pc:docMk/>
            <pc:sldMk cId="2433792640" sldId="370"/>
            <ac:graphicFrameMk id="3" creationId="{00000000-0000-0000-0000-000000000000}"/>
          </ac:graphicFrameMkLst>
        </pc:graphicFrameChg>
      </pc:sldChg>
      <pc:sldChg chg="modSp mod modClrScheme chgLayout">
        <pc:chgData name="EZZINE, Hind" userId="S::ezzineh@who.int::edcab00f-6318-46e5-a4a9-188b01ee222f" providerId="AD" clId="Web-{6CDCE8CC-3885-6A28-11F9-189E896904AB}" dt="2022-06-05T22:07:33.970" v="83"/>
        <pc:sldMkLst>
          <pc:docMk/>
          <pc:sldMk cId="3939158114" sldId="371"/>
        </pc:sldMkLst>
        <pc:picChg chg="mod ord">
          <ac:chgData name="EZZINE, Hind" userId="S::ezzineh@who.int::edcab00f-6318-46e5-a4a9-188b01ee222f" providerId="AD" clId="Web-{6CDCE8CC-3885-6A28-11F9-189E896904AB}" dt="2022-06-05T22:07:33.970" v="83"/>
          <ac:picMkLst>
            <pc:docMk/>
            <pc:sldMk cId="3939158114" sldId="371"/>
            <ac:picMk id="1026" creationId="{00000000-0000-0000-0000-000000000000}"/>
          </ac:picMkLst>
        </pc:picChg>
      </pc:sldChg>
      <pc:sldChg chg="modSp mod modClrScheme addCm chgLayout">
        <pc:chgData name="EZZINE, Hind" userId="S::ezzineh@who.int::edcab00f-6318-46e5-a4a9-188b01ee222f" providerId="AD" clId="Web-{6CDCE8CC-3885-6A28-11F9-189E896904AB}" dt="2022-06-05T22:41:03.786" v="164"/>
        <pc:sldMkLst>
          <pc:docMk/>
          <pc:sldMk cId="2097030797" sldId="372"/>
        </pc:sldMkLst>
        <pc:spChg chg="mod ord">
          <ac:chgData name="EZZINE, Hind" userId="S::ezzineh@who.int::edcab00f-6318-46e5-a4a9-188b01ee222f" providerId="AD" clId="Web-{6CDCE8CC-3885-6A28-11F9-189E896904AB}" dt="2022-06-05T22:40:28.535" v="160" actId="20577"/>
          <ac:spMkLst>
            <pc:docMk/>
            <pc:sldMk cId="2097030797" sldId="372"/>
            <ac:spMk id="2" creationId="{00000000-0000-0000-0000-000000000000}"/>
          </ac:spMkLst>
        </pc:spChg>
        <pc:graphicFrameChg chg="mod">
          <ac:chgData name="EZZINE, Hind" userId="S::ezzineh@who.int::edcab00f-6318-46e5-a4a9-188b01ee222f" providerId="AD" clId="Web-{6CDCE8CC-3885-6A28-11F9-189E896904AB}" dt="2022-06-05T22:40:33.332" v="161" actId="1076"/>
          <ac:graphicFrameMkLst>
            <pc:docMk/>
            <pc:sldMk cId="2097030797" sldId="372"/>
            <ac:graphicFrameMk id="5" creationId="{00000000-0000-0000-0000-000000000000}"/>
          </ac:graphicFrameMkLst>
        </pc:graphicFrameChg>
      </pc:sldChg>
      <pc:sldChg chg="modSp mod modClrScheme chgLayout">
        <pc:chgData name="EZZINE, Hind" userId="S::ezzineh@who.int::edcab00f-6318-46e5-a4a9-188b01ee222f" providerId="AD" clId="Web-{6CDCE8CC-3885-6A28-11F9-189E896904AB}" dt="2022-06-05T22:45:49.215" v="190" actId="1076"/>
        <pc:sldMkLst>
          <pc:docMk/>
          <pc:sldMk cId="292123549" sldId="374"/>
        </pc:sldMkLst>
        <pc:spChg chg="mod ord">
          <ac:chgData name="EZZINE, Hind" userId="S::ezzineh@who.int::edcab00f-6318-46e5-a4a9-188b01ee222f" providerId="AD" clId="Web-{6CDCE8CC-3885-6A28-11F9-189E896904AB}" dt="2022-06-05T22:45:49.215" v="190" actId="1076"/>
          <ac:spMkLst>
            <pc:docMk/>
            <pc:sldMk cId="292123549" sldId="374"/>
            <ac:spMk id="2" creationId="{00000000-0000-0000-0000-000000000000}"/>
          </ac:spMkLst>
        </pc:spChg>
      </pc:sldChg>
      <pc:sldChg chg="modSp mod modClrScheme chgLayout">
        <pc:chgData name="EZZINE, Hind" userId="S::ezzineh@who.int::edcab00f-6318-46e5-a4a9-188b01ee222f" providerId="AD" clId="Web-{6CDCE8CC-3885-6A28-11F9-189E896904AB}" dt="2022-06-05T22:46:14.562" v="191" actId="20577"/>
        <pc:sldMkLst>
          <pc:docMk/>
          <pc:sldMk cId="2945290356" sldId="375"/>
        </pc:sldMkLst>
        <pc:spChg chg="mod ord">
          <ac:chgData name="EZZINE, Hind" userId="S::ezzineh@who.int::edcab00f-6318-46e5-a4a9-188b01ee222f" providerId="AD" clId="Web-{6CDCE8CC-3885-6A28-11F9-189E896904AB}" dt="2022-06-05T22:46:14.562" v="191" actId="20577"/>
          <ac:spMkLst>
            <pc:docMk/>
            <pc:sldMk cId="2945290356" sldId="375"/>
            <ac:spMk id="2" creationId="{00000000-0000-0000-0000-000000000000}"/>
          </ac:spMkLst>
        </pc:spChg>
      </pc:sldChg>
      <pc:sldChg chg="modSp mod modClrScheme chgLayout">
        <pc:chgData name="EZZINE, Hind" userId="S::ezzineh@who.int::edcab00f-6318-46e5-a4a9-188b01ee222f" providerId="AD" clId="Web-{6CDCE8CC-3885-6A28-11F9-189E896904AB}" dt="2022-06-05T22:46:23.390" v="192" actId="20577"/>
        <pc:sldMkLst>
          <pc:docMk/>
          <pc:sldMk cId="454263322" sldId="376"/>
        </pc:sldMkLst>
        <pc:spChg chg="mod ord">
          <ac:chgData name="EZZINE, Hind" userId="S::ezzineh@who.int::edcab00f-6318-46e5-a4a9-188b01ee222f" providerId="AD" clId="Web-{6CDCE8CC-3885-6A28-11F9-189E896904AB}" dt="2022-06-05T22:46:23.390" v="192" actId="20577"/>
          <ac:spMkLst>
            <pc:docMk/>
            <pc:sldMk cId="454263322" sldId="376"/>
            <ac:spMk id="2" creationId="{00000000-0000-0000-0000-000000000000}"/>
          </ac:spMkLst>
        </pc:spChg>
      </pc:sldChg>
      <pc:sldChg chg="modSp mod modClrScheme chgLayout">
        <pc:chgData name="EZZINE, Hind" userId="S::ezzineh@who.int::edcab00f-6318-46e5-a4a9-188b01ee222f" providerId="AD" clId="Web-{6CDCE8CC-3885-6A28-11F9-189E896904AB}" dt="2022-06-05T22:46:36.609" v="193" actId="20577"/>
        <pc:sldMkLst>
          <pc:docMk/>
          <pc:sldMk cId="255698268" sldId="377"/>
        </pc:sldMkLst>
        <pc:spChg chg="mod ord">
          <ac:chgData name="EZZINE, Hind" userId="S::ezzineh@who.int::edcab00f-6318-46e5-a4a9-188b01ee222f" providerId="AD" clId="Web-{6CDCE8CC-3885-6A28-11F9-189E896904AB}" dt="2022-06-05T22:46:36.609" v="193" actId="20577"/>
          <ac:spMkLst>
            <pc:docMk/>
            <pc:sldMk cId="255698268" sldId="377"/>
            <ac:spMk id="2" creationId="{00000000-0000-0000-0000-000000000000}"/>
          </ac:spMkLst>
        </pc:spChg>
        <pc:picChg chg="mod ord">
          <ac:chgData name="EZZINE, Hind" userId="S::ezzineh@who.int::edcab00f-6318-46e5-a4a9-188b01ee222f" providerId="AD" clId="Web-{6CDCE8CC-3885-6A28-11F9-189E896904AB}" dt="2022-06-05T22:07:34.939" v="95"/>
          <ac:picMkLst>
            <pc:docMk/>
            <pc:sldMk cId="255698268" sldId="377"/>
            <ac:picMk id="4" creationId="{00000000-0000-0000-0000-000000000000}"/>
          </ac:picMkLst>
        </pc:picChg>
      </pc:sldChg>
      <pc:sldChg chg="modSp mod modClrScheme chgLayout">
        <pc:chgData name="EZZINE, Hind" userId="S::ezzineh@who.int::edcab00f-6318-46e5-a4a9-188b01ee222f" providerId="AD" clId="Web-{6CDCE8CC-3885-6A28-11F9-189E896904AB}" dt="2022-06-05T22:46:46.266" v="194" actId="20577"/>
        <pc:sldMkLst>
          <pc:docMk/>
          <pc:sldMk cId="4190020536" sldId="378"/>
        </pc:sldMkLst>
        <pc:spChg chg="mod ord">
          <ac:chgData name="EZZINE, Hind" userId="S::ezzineh@who.int::edcab00f-6318-46e5-a4a9-188b01ee222f" providerId="AD" clId="Web-{6CDCE8CC-3885-6A28-11F9-189E896904AB}" dt="2022-06-05T22:46:46.266" v="194" actId="20577"/>
          <ac:spMkLst>
            <pc:docMk/>
            <pc:sldMk cId="4190020536" sldId="378"/>
            <ac:spMk id="2" creationId="{00000000-0000-0000-0000-000000000000}"/>
          </ac:spMkLst>
        </pc:spChg>
        <pc:picChg chg="mod ord">
          <ac:chgData name="EZZINE, Hind" userId="S::ezzineh@who.int::edcab00f-6318-46e5-a4a9-188b01ee222f" providerId="AD" clId="Web-{6CDCE8CC-3885-6A28-11F9-189E896904AB}" dt="2022-06-05T22:07:34.985" v="96"/>
          <ac:picMkLst>
            <pc:docMk/>
            <pc:sldMk cId="4190020536" sldId="378"/>
            <ac:picMk id="4" creationId="{00000000-0000-0000-0000-000000000000}"/>
          </ac:picMkLst>
        </pc:picChg>
      </pc:sldChg>
      <pc:sldChg chg="modSp mod modClrScheme chgLayout">
        <pc:chgData name="EZZINE, Hind" userId="S::ezzineh@who.int::edcab00f-6318-46e5-a4a9-188b01ee222f" providerId="AD" clId="Web-{6CDCE8CC-3885-6A28-11F9-189E896904AB}" dt="2022-06-05T22:47:09.657" v="197"/>
        <pc:sldMkLst>
          <pc:docMk/>
          <pc:sldMk cId="1590905649" sldId="379"/>
        </pc:sldMkLst>
        <pc:spChg chg="mod ord">
          <ac:chgData name="EZZINE, Hind" userId="S::ezzineh@who.int::edcab00f-6318-46e5-a4a9-188b01ee222f" providerId="AD" clId="Web-{6CDCE8CC-3885-6A28-11F9-189E896904AB}" dt="2022-06-05T22:46:55.297" v="195" actId="20577"/>
          <ac:spMkLst>
            <pc:docMk/>
            <pc:sldMk cId="1590905649" sldId="379"/>
            <ac:spMk id="2" creationId="{00000000-0000-0000-0000-000000000000}"/>
          </ac:spMkLst>
        </pc:spChg>
        <pc:spChg chg="mod">
          <ac:chgData name="EZZINE, Hind" userId="S::ezzineh@who.int::edcab00f-6318-46e5-a4a9-188b01ee222f" providerId="AD" clId="Web-{6CDCE8CC-3885-6A28-11F9-189E896904AB}" dt="2022-06-05T22:47:05.923" v="196"/>
          <ac:spMkLst>
            <pc:docMk/>
            <pc:sldMk cId="1590905649" sldId="379"/>
            <ac:spMk id="3" creationId="{0F0C003B-D72A-48B9-AD3A-2398409DC646}"/>
          </ac:spMkLst>
        </pc:spChg>
        <pc:spChg chg="mod">
          <ac:chgData name="EZZINE, Hind" userId="S::ezzineh@who.int::edcab00f-6318-46e5-a4a9-188b01ee222f" providerId="AD" clId="Web-{6CDCE8CC-3885-6A28-11F9-189E896904AB}" dt="2022-06-05T22:47:09.657" v="197"/>
          <ac:spMkLst>
            <pc:docMk/>
            <pc:sldMk cId="1590905649" sldId="379"/>
            <ac:spMk id="5" creationId="{E8DC2EBB-1761-4E4D-880F-B06399254E32}"/>
          </ac:spMkLst>
        </pc:spChg>
      </pc:sldChg>
      <pc:sldChg chg="modSp mod modClrScheme chgLayout">
        <pc:chgData name="EZZINE, Hind" userId="S::ezzineh@who.int::edcab00f-6318-46e5-a4a9-188b01ee222f" providerId="AD" clId="Web-{6CDCE8CC-3885-6A28-11F9-189E896904AB}" dt="2022-06-05T22:47:35.908" v="199" actId="1076"/>
        <pc:sldMkLst>
          <pc:docMk/>
          <pc:sldMk cId="4108207075" sldId="380"/>
        </pc:sldMkLst>
        <pc:spChg chg="mod ord">
          <ac:chgData name="EZZINE, Hind" userId="S::ezzineh@who.int::edcab00f-6318-46e5-a4a9-188b01ee222f" providerId="AD" clId="Web-{6CDCE8CC-3885-6A28-11F9-189E896904AB}" dt="2022-06-05T22:47:23.235" v="198" actId="20577"/>
          <ac:spMkLst>
            <pc:docMk/>
            <pc:sldMk cId="4108207075" sldId="380"/>
            <ac:spMk id="2" creationId="{CBC61894-A610-49CF-8164-1146B4FCF71A}"/>
          </ac:spMkLst>
        </pc:spChg>
        <pc:spChg chg="mod ord">
          <ac:chgData name="EZZINE, Hind" userId="S::ezzineh@who.int::edcab00f-6318-46e5-a4a9-188b01ee222f" providerId="AD" clId="Web-{6CDCE8CC-3885-6A28-11F9-189E896904AB}" dt="2022-06-05T22:47:35.908" v="199" actId="1076"/>
          <ac:spMkLst>
            <pc:docMk/>
            <pc:sldMk cId="4108207075" sldId="380"/>
            <ac:spMk id="3" creationId="{E7F7AF55-3540-4987-AD71-3E093D25D87A}"/>
          </ac:spMkLst>
        </pc:spChg>
      </pc:sldChg>
      <pc:sldChg chg="del">
        <pc:chgData name="EZZINE, Hind" userId="S::ezzineh@who.int::edcab00f-6318-46e5-a4a9-188b01ee222f" providerId="AD" clId="Web-{6CDCE8CC-3885-6A28-11F9-189E896904AB}" dt="2022-06-05T22:00:32.943" v="1"/>
        <pc:sldMkLst>
          <pc:docMk/>
          <pc:sldMk cId="3180145266" sldId="381"/>
        </pc:sldMkLst>
      </pc:sldChg>
      <pc:sldChg chg="modSp mod modClrScheme chgLayout">
        <pc:chgData name="EZZINE, Hind" userId="S::ezzineh@who.int::edcab00f-6318-46e5-a4a9-188b01ee222f" providerId="AD" clId="Web-{6CDCE8CC-3885-6A28-11F9-189E896904AB}" dt="2022-06-05T22:45:39.761" v="189" actId="1076"/>
        <pc:sldMkLst>
          <pc:docMk/>
          <pc:sldMk cId="3056298426" sldId="382"/>
        </pc:sldMkLst>
        <pc:spChg chg="mod ord">
          <ac:chgData name="EZZINE, Hind" userId="S::ezzineh@who.int::edcab00f-6318-46e5-a4a9-188b01ee222f" providerId="AD" clId="Web-{6CDCE8CC-3885-6A28-11F9-189E896904AB}" dt="2022-06-05T22:45:30.902" v="188" actId="20577"/>
          <ac:spMkLst>
            <pc:docMk/>
            <pc:sldMk cId="3056298426" sldId="382"/>
            <ac:spMk id="2" creationId="{0204EF33-29EA-4AE9-B2C2-D4792EE2BD8D}"/>
          </ac:spMkLst>
        </pc:spChg>
        <pc:spChg chg="mod ord">
          <ac:chgData name="EZZINE, Hind" userId="S::ezzineh@who.int::edcab00f-6318-46e5-a4a9-188b01ee222f" providerId="AD" clId="Web-{6CDCE8CC-3885-6A28-11F9-189E896904AB}" dt="2022-06-05T22:45:39.761" v="189" actId="1076"/>
          <ac:spMkLst>
            <pc:docMk/>
            <pc:sldMk cId="3056298426" sldId="382"/>
            <ac:spMk id="3" creationId="{51892A32-7D01-4FC8-9481-53EEFA236468}"/>
          </ac:spMkLst>
        </pc:spChg>
      </pc:sldChg>
      <pc:sldChg chg="modSp mod modClrScheme chgLayout">
        <pc:chgData name="EZZINE, Hind" userId="S::ezzineh@who.int::edcab00f-6318-46e5-a4a9-188b01ee222f" providerId="AD" clId="Web-{6CDCE8CC-3885-6A28-11F9-189E896904AB}" dt="2022-06-05T22:08:00.095" v="102" actId="20577"/>
        <pc:sldMkLst>
          <pc:docMk/>
          <pc:sldMk cId="910447044" sldId="383"/>
        </pc:sldMkLst>
        <pc:spChg chg="mod ord">
          <ac:chgData name="EZZINE, Hind" userId="S::ezzineh@who.int::edcab00f-6318-46e5-a4a9-188b01ee222f" providerId="AD" clId="Web-{6CDCE8CC-3885-6A28-11F9-189E896904AB}" dt="2022-06-05T22:08:00.095" v="102" actId="20577"/>
          <ac:spMkLst>
            <pc:docMk/>
            <pc:sldMk cId="910447044" sldId="383"/>
            <ac:spMk id="15362" creationId="{00000000-0000-0000-0000-000000000000}"/>
          </ac:spMkLst>
        </pc:spChg>
        <pc:spChg chg="mod ord">
          <ac:chgData name="EZZINE, Hind" userId="S::ezzineh@who.int::edcab00f-6318-46e5-a4a9-188b01ee222f" providerId="AD" clId="Web-{6CDCE8CC-3885-6A28-11F9-189E896904AB}" dt="2022-06-05T22:07:32.939" v="68"/>
          <ac:spMkLst>
            <pc:docMk/>
            <pc:sldMk cId="910447044" sldId="383"/>
            <ac:spMk id="15363" creationId="{00000000-0000-0000-0000-000000000000}"/>
          </ac:spMkLst>
        </pc:spChg>
      </pc:sldChg>
      <pc:sldChg chg="addSp delSp modSp add">
        <pc:chgData name="EZZINE, Hind" userId="S::ezzineh@who.int::edcab00f-6318-46e5-a4a9-188b01ee222f" providerId="AD" clId="Web-{6CDCE8CC-3885-6A28-11F9-189E896904AB}" dt="2022-06-05T22:01:11.350" v="16" actId="20577"/>
        <pc:sldMkLst>
          <pc:docMk/>
          <pc:sldMk cId="4139318068" sldId="384"/>
        </pc:sldMkLst>
        <pc:spChg chg="add del">
          <ac:chgData name="EZZINE, Hind" userId="S::ezzineh@who.int::edcab00f-6318-46e5-a4a9-188b01ee222f" providerId="AD" clId="Web-{6CDCE8CC-3885-6A28-11F9-189E896904AB}" dt="2022-06-05T22:01:04.569" v="12"/>
          <ac:spMkLst>
            <pc:docMk/>
            <pc:sldMk cId="4139318068" sldId="384"/>
            <ac:spMk id="2" creationId="{E255ACC0-9C48-A5B2-A5D4-739CCD680668}"/>
          </ac:spMkLst>
        </pc:spChg>
        <pc:spChg chg="mod">
          <ac:chgData name="EZZINE, Hind" userId="S::ezzineh@who.int::edcab00f-6318-46e5-a4a9-188b01ee222f" providerId="AD" clId="Web-{6CDCE8CC-3885-6A28-11F9-189E896904AB}" dt="2022-06-05T22:01:11.350" v="16" actId="20577"/>
          <ac:spMkLst>
            <pc:docMk/>
            <pc:sldMk cId="4139318068" sldId="384"/>
            <ac:spMk id="19458" creationId="{00000000-0000-0000-0000-000000000000}"/>
          </ac:spMkLst>
        </pc:spChg>
      </pc:sldChg>
      <pc:sldChg chg="modSp add">
        <pc:chgData name="EZZINE, Hind" userId="S::ezzineh@who.int::edcab00f-6318-46e5-a4a9-188b01ee222f" providerId="AD" clId="Web-{6CDCE8CC-3885-6A28-11F9-189E896904AB}" dt="2022-06-05T22:00:58.068" v="10" actId="1076"/>
        <pc:sldMkLst>
          <pc:docMk/>
          <pc:sldMk cId="50664851" sldId="385"/>
        </pc:sldMkLst>
        <pc:spChg chg="mod">
          <ac:chgData name="EZZINE, Hind" userId="S::ezzineh@who.int::edcab00f-6318-46e5-a4a9-188b01ee222f" providerId="AD" clId="Web-{6CDCE8CC-3885-6A28-11F9-189E896904AB}" dt="2022-06-05T22:00:47.928" v="5" actId="20577"/>
          <ac:spMkLst>
            <pc:docMk/>
            <pc:sldMk cId="50664851" sldId="385"/>
            <ac:spMk id="2" creationId="{00000000-0000-0000-0000-000000000000}"/>
          </ac:spMkLst>
        </pc:spChg>
        <pc:spChg chg="mod">
          <ac:chgData name="EZZINE, Hind" userId="S::ezzineh@who.int::edcab00f-6318-46e5-a4a9-188b01ee222f" providerId="AD" clId="Web-{6CDCE8CC-3885-6A28-11F9-189E896904AB}" dt="2022-06-05T22:00:58.068" v="10" actId="1076"/>
          <ac:spMkLst>
            <pc:docMk/>
            <pc:sldMk cId="50664851" sldId="385"/>
            <ac:spMk id="3" creationId="{00000000-0000-0000-0000-000000000000}"/>
          </ac:spMkLst>
        </pc:spChg>
      </pc:sldChg>
      <pc:sldChg chg="modSp add">
        <pc:chgData name="EZZINE, Hind" userId="S::ezzineh@who.int::edcab00f-6318-46e5-a4a9-188b01ee222f" providerId="AD" clId="Web-{6CDCE8CC-3885-6A28-11F9-189E896904AB}" dt="2022-06-05T22:07:06.891" v="66" actId="20577"/>
        <pc:sldMkLst>
          <pc:docMk/>
          <pc:sldMk cId="1005397067" sldId="386"/>
        </pc:sldMkLst>
        <pc:spChg chg="mod">
          <ac:chgData name="EZZINE, Hind" userId="S::ezzineh@who.int::edcab00f-6318-46e5-a4a9-188b01ee222f" providerId="AD" clId="Web-{6CDCE8CC-3885-6A28-11F9-189E896904AB}" dt="2022-06-05T22:04:25.262" v="46" actId="1076"/>
          <ac:spMkLst>
            <pc:docMk/>
            <pc:sldMk cId="1005397067" sldId="386"/>
            <ac:spMk id="2" creationId="{866566B6-335E-168F-E4E1-859B3D740E3C}"/>
          </ac:spMkLst>
        </pc:spChg>
        <pc:spChg chg="mod">
          <ac:chgData name="EZZINE, Hind" userId="S::ezzineh@who.int::edcab00f-6318-46e5-a4a9-188b01ee222f" providerId="AD" clId="Web-{6CDCE8CC-3885-6A28-11F9-189E896904AB}" dt="2022-06-05T22:07:06.891" v="66" actId="20577"/>
          <ac:spMkLst>
            <pc:docMk/>
            <pc:sldMk cId="1005397067" sldId="386"/>
            <ac:spMk id="3" creationId="{FE715C1D-0AFD-4B24-93D9-2F4112C6A19E}"/>
          </ac:spMkLst>
        </pc:spChg>
        <pc:spChg chg="mod">
          <ac:chgData name="EZZINE, Hind" userId="S::ezzineh@who.int::edcab00f-6318-46e5-a4a9-188b01ee222f" providerId="AD" clId="Web-{6CDCE8CC-3885-6A28-11F9-189E896904AB}" dt="2022-06-05T22:03:29.666" v="34" actId="20577"/>
          <ac:spMkLst>
            <pc:docMk/>
            <pc:sldMk cId="1005397067" sldId="386"/>
            <ac:spMk id="4" creationId="{B8426E14-E310-057F-3D23-B5145C5C0AD7}"/>
          </ac:spMkLst>
        </pc:spChg>
      </pc:sldChg>
      <pc:sldChg chg="modSp add">
        <pc:chgData name="EZZINE, Hind" userId="S::ezzineh@who.int::edcab00f-6318-46e5-a4a9-188b01ee222f" providerId="AD" clId="Web-{6CDCE8CC-3885-6A28-11F9-189E896904AB}" dt="2022-06-05T22:06:00.702" v="64" actId="1076"/>
        <pc:sldMkLst>
          <pc:docMk/>
          <pc:sldMk cId="3939605963" sldId="387"/>
        </pc:sldMkLst>
        <pc:spChg chg="mod">
          <ac:chgData name="EZZINE, Hind" userId="S::ezzineh@who.int::edcab00f-6318-46e5-a4a9-188b01ee222f" providerId="AD" clId="Web-{6CDCE8CC-3885-6A28-11F9-189E896904AB}" dt="2022-06-05T22:05:50.936" v="61" actId="20577"/>
          <ac:spMkLst>
            <pc:docMk/>
            <pc:sldMk cId="3939605963" sldId="387"/>
            <ac:spMk id="2" creationId="{00000000-0000-0000-0000-000000000000}"/>
          </ac:spMkLst>
        </pc:spChg>
        <pc:spChg chg="mod">
          <ac:chgData name="EZZINE, Hind" userId="S::ezzineh@who.int::edcab00f-6318-46e5-a4a9-188b01ee222f" providerId="AD" clId="Web-{6CDCE8CC-3885-6A28-11F9-189E896904AB}" dt="2022-06-05T22:06:00.702" v="64" actId="1076"/>
          <ac:spMkLst>
            <pc:docMk/>
            <pc:sldMk cId="3939605963" sldId="387"/>
            <ac:spMk id="3" creationId="{00000000-0000-0000-0000-000000000000}"/>
          </ac:spMkLst>
        </pc:spChg>
      </pc:sldChg>
      <pc:sldMasterChg chg="add addSldLayout">
        <pc:chgData name="EZZINE, Hind" userId="S::ezzineh@who.int::edcab00f-6318-46e5-a4a9-188b01ee222f" providerId="AD" clId="Web-{6CDCE8CC-3885-6A28-11F9-189E896904AB}" dt="2022-06-05T22:00:35.302" v="2"/>
        <pc:sldMasterMkLst>
          <pc:docMk/>
          <pc:sldMasterMk cId="19352866" sldId="2147483761"/>
        </pc:sldMasterMkLst>
        <pc:sldLayoutChg chg="add">
          <pc:chgData name="EZZINE, Hind" userId="S::ezzineh@who.int::edcab00f-6318-46e5-a4a9-188b01ee222f" providerId="AD" clId="Web-{6CDCE8CC-3885-6A28-11F9-189E896904AB}" dt="2022-06-05T22:00:35.302" v="2"/>
          <pc:sldLayoutMkLst>
            <pc:docMk/>
            <pc:sldMasterMk cId="19352866" sldId="2147483761"/>
            <pc:sldLayoutMk cId="2992809033" sldId="2147483763"/>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3724336043" sldId="2147483764"/>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3625509648" sldId="2147483769"/>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2598386979" sldId="2147483770"/>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4018426610" sldId="2147483771"/>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1828371406" sldId="2147483782"/>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681889584" sldId="2147483783"/>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1591940078" sldId="2147483784"/>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2262953768" sldId="2147483792"/>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2618931763" sldId="2147485016"/>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3736837534" sldId="2147485017"/>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1063752375" sldId="2147485018"/>
          </pc:sldLayoutMkLst>
        </pc:sldLayoutChg>
        <pc:sldLayoutChg chg="add">
          <pc:chgData name="EZZINE, Hind" userId="S::ezzineh@who.int::edcab00f-6318-46e5-a4a9-188b01ee222f" providerId="AD" clId="Web-{6CDCE8CC-3885-6A28-11F9-189E896904AB}" dt="2022-06-05T22:00:35.302" v="2"/>
          <pc:sldLayoutMkLst>
            <pc:docMk/>
            <pc:sldMasterMk cId="19352866" sldId="2147483761"/>
            <pc:sldLayoutMk cId="126808772" sldId="2147485019"/>
          </pc:sldLayoutMkLst>
        </pc:sldLayoutChg>
      </pc:sldMasterChg>
    </pc:docChg>
  </pc:docChgLst>
  <pc:docChgLst>
    <pc:chgData name="EZZINE, Hind" userId="S::ezzineh@who.int::edcab00f-6318-46e5-a4a9-188b01ee222f" providerId="AD" clId="Web-{F7E462D6-7FDF-B9CB-BCE5-8C837408B981}"/>
    <pc:docChg chg="addSld delSld addMainMaster">
      <pc:chgData name="EZZINE, Hind" userId="S::ezzineh@who.int::edcab00f-6318-46e5-a4a9-188b01ee222f" providerId="AD" clId="Web-{F7E462D6-7FDF-B9CB-BCE5-8C837408B981}" dt="2022-06-09T09:50:29.854" v="3"/>
      <pc:docMkLst>
        <pc:docMk/>
      </pc:docMkLst>
      <pc:sldChg chg="del">
        <pc:chgData name="EZZINE, Hind" userId="S::ezzineh@who.int::edcab00f-6318-46e5-a4a9-188b01ee222f" providerId="AD" clId="Web-{F7E462D6-7FDF-B9CB-BCE5-8C837408B981}" dt="2022-06-09T09:50:07.776" v="0"/>
        <pc:sldMkLst>
          <pc:docMk/>
          <pc:sldMk cId="50664851" sldId="385"/>
        </pc:sldMkLst>
      </pc:sldChg>
      <pc:sldChg chg="del">
        <pc:chgData name="EZZINE, Hind" userId="S::ezzineh@who.int::edcab00f-6318-46e5-a4a9-188b01ee222f" providerId="AD" clId="Web-{F7E462D6-7FDF-B9CB-BCE5-8C837408B981}" dt="2022-06-09T09:50:29.854" v="3"/>
        <pc:sldMkLst>
          <pc:docMk/>
          <pc:sldMk cId="3939605963" sldId="387"/>
        </pc:sldMkLst>
      </pc:sldChg>
      <pc:sldChg chg="add">
        <pc:chgData name="EZZINE, Hind" userId="S::ezzineh@who.int::edcab00f-6318-46e5-a4a9-188b01ee222f" providerId="AD" clId="Web-{F7E462D6-7FDF-B9CB-BCE5-8C837408B981}" dt="2022-06-09T09:50:11.026" v="1"/>
        <pc:sldMkLst>
          <pc:docMk/>
          <pc:sldMk cId="359544419" sldId="388"/>
        </pc:sldMkLst>
      </pc:sldChg>
      <pc:sldChg chg="add">
        <pc:chgData name="EZZINE, Hind" userId="S::ezzineh@who.int::edcab00f-6318-46e5-a4a9-188b01ee222f" providerId="AD" clId="Web-{F7E462D6-7FDF-B9CB-BCE5-8C837408B981}" dt="2022-06-09T09:50:27.417" v="2"/>
        <pc:sldMkLst>
          <pc:docMk/>
          <pc:sldMk cId="322785397" sldId="389"/>
        </pc:sldMkLst>
      </pc:sldChg>
      <pc:sldMasterChg chg="add addSldLayout">
        <pc:chgData name="EZZINE, Hind" userId="S::ezzineh@who.int::edcab00f-6318-46e5-a4a9-188b01ee222f" providerId="AD" clId="Web-{F7E462D6-7FDF-B9CB-BCE5-8C837408B981}" dt="2022-06-09T09:50:11.026" v="1"/>
        <pc:sldMasterMkLst>
          <pc:docMk/>
          <pc:sldMasterMk cId="19352866" sldId="2147483793"/>
        </pc:sldMasterMkLst>
        <pc:sldLayoutChg chg="add">
          <pc:chgData name="EZZINE, Hind" userId="S::ezzineh@who.int::edcab00f-6318-46e5-a4a9-188b01ee222f" providerId="AD" clId="Web-{F7E462D6-7FDF-B9CB-BCE5-8C837408B981}" dt="2022-06-09T09:50:11.026" v="1"/>
          <pc:sldLayoutMkLst>
            <pc:docMk/>
            <pc:sldMasterMk cId="19352866" sldId="2147483793"/>
            <pc:sldLayoutMk cId="1828371406" sldId="2147483794"/>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681889584" sldId="2147483795"/>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2992809033" sldId="2147483796"/>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2262953768" sldId="2147483797"/>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3724336043" sldId="2147483798"/>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2618931763" sldId="2147483799"/>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3736837534" sldId="2147483800"/>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1063752375" sldId="2147483801"/>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126808772" sldId="2147483802"/>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3625509648" sldId="2147483803"/>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2598386979" sldId="2147483804"/>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4018426610" sldId="2147483805"/>
          </pc:sldLayoutMkLst>
        </pc:sldLayoutChg>
        <pc:sldLayoutChg chg="add">
          <pc:chgData name="EZZINE, Hind" userId="S::ezzineh@who.int::edcab00f-6318-46e5-a4a9-188b01ee222f" providerId="AD" clId="Web-{F7E462D6-7FDF-B9CB-BCE5-8C837408B981}" dt="2022-06-09T09:50:11.026" v="1"/>
          <pc:sldLayoutMkLst>
            <pc:docMk/>
            <pc:sldMasterMk cId="19352866" sldId="2147483793"/>
            <pc:sldLayoutMk cId="1591940078" sldId="2147484995"/>
          </pc:sldLayoutMkLst>
        </pc:sldLayoutChg>
      </pc:sldMasterChg>
      <pc:sldMasterChg chg="add addSldLayout">
        <pc:chgData name="EZZINE, Hind" userId="S::ezzineh@who.int::edcab00f-6318-46e5-a4a9-188b01ee222f" providerId="AD" clId="Web-{F7E462D6-7FDF-B9CB-BCE5-8C837408B981}" dt="2022-06-09T09:50:27.417" v="2"/>
        <pc:sldMasterMkLst>
          <pc:docMk/>
          <pc:sldMasterMk cId="19352866" sldId="2147484996"/>
        </pc:sldMasterMkLst>
        <pc:sldLayoutChg chg="add">
          <pc:chgData name="EZZINE, Hind" userId="S::ezzineh@who.int::edcab00f-6318-46e5-a4a9-188b01ee222f" providerId="AD" clId="Web-{F7E462D6-7FDF-B9CB-BCE5-8C837408B981}" dt="2022-06-09T09:50:27.417" v="2"/>
          <pc:sldLayoutMkLst>
            <pc:docMk/>
            <pc:sldMasterMk cId="19352866" sldId="2147484996"/>
            <pc:sldLayoutMk cId="1828371406" sldId="2147484997"/>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681889584" sldId="2147484998"/>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2992809033" sldId="2147484999"/>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2262953768" sldId="2147485000"/>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3724336043" sldId="2147485001"/>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2618931763" sldId="2147485002"/>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3736837534" sldId="2147485003"/>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1063752375" sldId="2147485004"/>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126808772" sldId="2147485005"/>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3625509648" sldId="2147485006"/>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2598386979" sldId="2147485007"/>
          </pc:sldLayoutMkLst>
        </pc:sldLayoutChg>
        <pc:sldLayoutChg chg="add">
          <pc:chgData name="EZZINE, Hind" userId="S::ezzineh@who.int::edcab00f-6318-46e5-a4a9-188b01ee222f" providerId="AD" clId="Web-{F7E462D6-7FDF-B9CB-BCE5-8C837408B981}" dt="2022-06-09T09:50:27.417" v="2"/>
          <pc:sldLayoutMkLst>
            <pc:docMk/>
            <pc:sldMasterMk cId="19352866" sldId="2147484996"/>
            <pc:sldLayoutMk cId="4018426610" sldId="2147485008"/>
          </pc:sldLayoutMkLst>
        </pc:sldLayoutChg>
      </pc:sldMasterChg>
    </pc:docChg>
  </pc:docChgLst>
  <pc:docChgLst>
    <pc:chgData name="GOMEZ, Paula" userId="S::gomezp@who.int::c93cf399-3ed7-4230-9282-8831e3fe5ae7" providerId="AD" clId="Web-{8F9FF582-91DA-27D5-F53D-6E070233A09B}"/>
    <pc:docChg chg="delSld modSld">
      <pc:chgData name="GOMEZ, Paula" userId="S::gomezp@who.int::c93cf399-3ed7-4230-9282-8831e3fe5ae7" providerId="AD" clId="Web-{8F9FF582-91DA-27D5-F53D-6E070233A09B}" dt="2022-10-29T15:32:52.719" v="59" actId="20577"/>
      <pc:docMkLst>
        <pc:docMk/>
      </pc:docMkLst>
      <pc:sldChg chg="modSp">
        <pc:chgData name="GOMEZ, Paula" userId="S::gomezp@who.int::c93cf399-3ed7-4230-9282-8831e3fe5ae7" providerId="AD" clId="Web-{8F9FF582-91DA-27D5-F53D-6E070233A09B}" dt="2022-10-29T15:32:52.719" v="59" actId="20577"/>
        <pc:sldMkLst>
          <pc:docMk/>
          <pc:sldMk cId="1680933556" sldId="351"/>
        </pc:sldMkLst>
        <pc:spChg chg="mod">
          <ac:chgData name="GOMEZ, Paula" userId="S::gomezp@who.int::c93cf399-3ed7-4230-9282-8831e3fe5ae7" providerId="AD" clId="Web-{8F9FF582-91DA-27D5-F53D-6E070233A09B}" dt="2022-10-29T15:32:52.719" v="59" actId="20577"/>
          <ac:spMkLst>
            <pc:docMk/>
            <pc:sldMk cId="1680933556" sldId="351"/>
            <ac:spMk id="3" creationId="{00000000-0000-0000-0000-000000000000}"/>
          </ac:spMkLst>
        </pc:spChg>
      </pc:sldChg>
      <pc:sldChg chg="del">
        <pc:chgData name="GOMEZ, Paula" userId="S::gomezp@who.int::c93cf399-3ed7-4230-9282-8831e3fe5ae7" providerId="AD" clId="Web-{8F9FF582-91DA-27D5-F53D-6E070233A09B}" dt="2022-10-29T15:30:37.839" v="0"/>
        <pc:sldMkLst>
          <pc:docMk/>
          <pc:sldMk cId="1703568368" sldId="363"/>
        </pc:sldMkLst>
      </pc:sldChg>
      <pc:sldChg chg="modSp">
        <pc:chgData name="GOMEZ, Paula" userId="S::gomezp@who.int::c93cf399-3ed7-4230-9282-8831e3fe5ae7" providerId="AD" clId="Web-{8F9FF582-91DA-27D5-F53D-6E070233A09B}" dt="2022-10-29T15:31:19.575" v="1" actId="14100"/>
        <pc:sldMkLst>
          <pc:docMk/>
          <pc:sldMk cId="1566554125" sldId="390"/>
        </pc:sldMkLst>
        <pc:spChg chg="mod">
          <ac:chgData name="GOMEZ, Paula" userId="S::gomezp@who.int::c93cf399-3ed7-4230-9282-8831e3fe5ae7" providerId="AD" clId="Web-{8F9FF582-91DA-27D5-F53D-6E070233A09B}" dt="2022-10-29T15:31:19.575" v="1" actId="14100"/>
          <ac:spMkLst>
            <pc:docMk/>
            <pc:sldMk cId="1566554125" sldId="390"/>
            <ac:spMk id="6" creationId="{00000000-0000-0000-0000-000000000000}"/>
          </ac:spMkLst>
        </pc:spChg>
      </pc:sldChg>
    </pc:docChg>
  </pc:docChgLst>
  <pc:docChgLst>
    <pc:chgData name="EZZINE, Hind" userId="S::ezzineh@who.int::edcab00f-6318-46e5-a4a9-188b01ee222f" providerId="AD" clId="Web-{71A253E2-9049-440B-79E0-4EC7AF356A08}"/>
    <pc:docChg chg="modSld">
      <pc:chgData name="EZZINE, Hind" userId="S::ezzineh@who.int::edcab00f-6318-46e5-a4a9-188b01ee222f" providerId="AD" clId="Web-{71A253E2-9049-440B-79E0-4EC7AF356A08}" dt="2022-10-28T14:04:43.919" v="34"/>
      <pc:docMkLst>
        <pc:docMk/>
      </pc:docMkLst>
      <pc:sldChg chg="modCm">
        <pc:chgData name="EZZINE, Hind" userId="S::ezzineh@who.int::edcab00f-6318-46e5-a4a9-188b01ee222f" providerId="AD" clId="Web-{71A253E2-9049-440B-79E0-4EC7AF356A08}" dt="2022-10-28T14:04:43.919" v="34"/>
        <pc:sldMkLst>
          <pc:docMk/>
          <pc:sldMk cId="1703568368" sldId="363"/>
        </pc:sldMkLst>
      </pc:sldChg>
      <pc:sldChg chg="addSp delSp modSp">
        <pc:chgData name="EZZINE, Hind" userId="S::ezzineh@who.int::edcab00f-6318-46e5-a4a9-188b01ee222f" providerId="AD" clId="Web-{71A253E2-9049-440B-79E0-4EC7AF356A08}" dt="2022-10-28T14:04:31.184" v="33" actId="14100"/>
        <pc:sldMkLst>
          <pc:docMk/>
          <pc:sldMk cId="1566554125" sldId="390"/>
        </pc:sldMkLst>
        <pc:spChg chg="mod">
          <ac:chgData name="EZZINE, Hind" userId="S::ezzineh@who.int::edcab00f-6318-46e5-a4a9-188b01ee222f" providerId="AD" clId="Web-{71A253E2-9049-440B-79E0-4EC7AF356A08}" dt="2022-10-28T14:04:11.934" v="31" actId="1076"/>
          <ac:spMkLst>
            <pc:docMk/>
            <pc:sldMk cId="1566554125" sldId="390"/>
            <ac:spMk id="6" creationId="{00000000-0000-0000-0000-000000000000}"/>
          </ac:spMkLst>
        </pc:spChg>
        <pc:picChg chg="add del">
          <ac:chgData name="EZZINE, Hind" userId="S::ezzineh@who.int::edcab00f-6318-46e5-a4a9-188b01ee222f" providerId="AD" clId="Web-{71A253E2-9049-440B-79E0-4EC7AF356A08}" dt="2022-10-28T14:02:49.072" v="17"/>
          <ac:picMkLst>
            <pc:docMk/>
            <pc:sldMk cId="1566554125" sldId="390"/>
            <ac:picMk id="3" creationId="{64881F6F-A90D-B496-C16F-2E9D97F99BF1}"/>
          </ac:picMkLst>
        </pc:picChg>
        <pc:picChg chg="add del mod">
          <ac:chgData name="EZZINE, Hind" userId="S::ezzineh@who.int::edcab00f-6318-46e5-a4a9-188b01ee222f" providerId="AD" clId="Web-{71A253E2-9049-440B-79E0-4EC7AF356A08}" dt="2022-10-28T14:02:01.555" v="15"/>
          <ac:picMkLst>
            <pc:docMk/>
            <pc:sldMk cId="1566554125" sldId="390"/>
            <ac:picMk id="4" creationId="{1DDD3170-0EF0-7807-8961-64605130BA40}"/>
          </ac:picMkLst>
        </pc:picChg>
        <pc:picChg chg="add mod">
          <ac:chgData name="EZZINE, Hind" userId="S::ezzineh@who.int::edcab00f-6318-46e5-a4a9-188b01ee222f" providerId="AD" clId="Web-{71A253E2-9049-440B-79E0-4EC7AF356A08}" dt="2022-10-28T14:04:31.184" v="33" actId="14100"/>
          <ac:picMkLst>
            <pc:docMk/>
            <pc:sldMk cId="1566554125" sldId="390"/>
            <ac:picMk id="5" creationId="{34A974BA-098C-4B1D-3A14-DD5D06C92510}"/>
          </ac:picMkLst>
        </pc:picChg>
      </pc:sldChg>
    </pc:docChg>
  </pc:docChgLst>
  <pc:docChgLst>
    <pc:chgData name="EZZINE, Hind" userId="S::ezzineh@who.int::edcab00f-6318-46e5-a4a9-188b01ee222f" providerId="AD" clId="Web-{9885C86A-E6BE-3AA1-7141-A2A00C86CDAD}"/>
    <pc:docChg chg="addSld delSld modSld addMainMaster">
      <pc:chgData name="EZZINE, Hind" userId="S::ezzineh@who.int::edcab00f-6318-46e5-a4a9-188b01ee222f" providerId="AD" clId="Web-{9885C86A-E6BE-3AA1-7141-A2A00C86CDAD}" dt="2023-05-22T16:16:20.749" v="807" actId="1076"/>
      <pc:docMkLst>
        <pc:docMk/>
      </pc:docMkLst>
      <pc:sldChg chg="modSp del">
        <pc:chgData name="EZZINE, Hind" userId="S::ezzineh@who.int::edcab00f-6318-46e5-a4a9-188b01ee222f" providerId="AD" clId="Web-{9885C86A-E6BE-3AA1-7141-A2A00C86CDAD}" dt="2023-05-22T14:53:41.637" v="303"/>
        <pc:sldMkLst>
          <pc:docMk/>
          <pc:sldMk cId="0" sldId="335"/>
        </pc:sldMkLst>
        <pc:spChg chg="mod">
          <ac:chgData name="EZZINE, Hind" userId="S::ezzineh@who.int::edcab00f-6318-46e5-a4a9-188b01ee222f" providerId="AD" clId="Web-{9885C86A-E6BE-3AA1-7141-A2A00C86CDAD}" dt="2023-05-22T14:47:39.265" v="267" actId="20577"/>
          <ac:spMkLst>
            <pc:docMk/>
            <pc:sldMk cId="0" sldId="335"/>
            <ac:spMk id="15363" creationId="{00000000-0000-0000-0000-000000000000}"/>
          </ac:spMkLst>
        </pc:spChg>
      </pc:sldChg>
      <pc:sldChg chg="modSp del">
        <pc:chgData name="EZZINE, Hind" userId="S::ezzineh@who.int::edcab00f-6318-46e5-a4a9-188b01ee222f" providerId="AD" clId="Web-{9885C86A-E6BE-3AA1-7141-A2A00C86CDAD}" dt="2023-05-22T15:07:00.243" v="461"/>
        <pc:sldMkLst>
          <pc:docMk/>
          <pc:sldMk cId="3194159152" sldId="350"/>
        </pc:sldMkLst>
        <pc:spChg chg="mod">
          <ac:chgData name="EZZINE, Hind" userId="S::ezzineh@who.int::edcab00f-6318-46e5-a4a9-188b01ee222f" providerId="AD" clId="Web-{9885C86A-E6BE-3AA1-7141-A2A00C86CDAD}" dt="2023-05-22T15:05:12.708" v="436" actId="20577"/>
          <ac:spMkLst>
            <pc:docMk/>
            <pc:sldMk cId="3194159152" sldId="350"/>
            <ac:spMk id="4" creationId="{00000000-0000-0000-0000-000000000000}"/>
          </ac:spMkLst>
        </pc:spChg>
        <pc:spChg chg="mod">
          <ac:chgData name="EZZINE, Hind" userId="S::ezzineh@who.int::edcab00f-6318-46e5-a4a9-188b01ee222f" providerId="AD" clId="Web-{9885C86A-E6BE-3AA1-7141-A2A00C86CDAD}" dt="2023-05-22T15:05:50.943" v="442" actId="20577"/>
          <ac:spMkLst>
            <pc:docMk/>
            <pc:sldMk cId="3194159152" sldId="350"/>
            <ac:spMk id="15362" creationId="{00000000-0000-0000-0000-000000000000}"/>
          </ac:spMkLst>
        </pc:spChg>
      </pc:sldChg>
      <pc:sldChg chg="modSp del">
        <pc:chgData name="EZZINE, Hind" userId="S::ezzineh@who.int::edcab00f-6318-46e5-a4a9-188b01ee222f" providerId="AD" clId="Web-{9885C86A-E6BE-3AA1-7141-A2A00C86CDAD}" dt="2023-05-22T15:02:30.640" v="417"/>
        <pc:sldMkLst>
          <pc:docMk/>
          <pc:sldMk cId="2214955704" sldId="359"/>
        </pc:sldMkLst>
        <pc:spChg chg="mod">
          <ac:chgData name="EZZINE, Hind" userId="S::ezzineh@who.int::edcab00f-6318-46e5-a4a9-188b01ee222f" providerId="AD" clId="Web-{9885C86A-E6BE-3AA1-7141-A2A00C86CDAD}" dt="2023-05-22T15:01:59.638" v="411" actId="20577"/>
          <ac:spMkLst>
            <pc:docMk/>
            <pc:sldMk cId="2214955704" sldId="359"/>
            <ac:spMk id="57346" creationId="{00000000-0000-0000-0000-000000000000}"/>
          </ac:spMkLst>
        </pc:spChg>
        <pc:spChg chg="mod">
          <ac:chgData name="EZZINE, Hind" userId="S::ezzineh@who.int::edcab00f-6318-46e5-a4a9-188b01ee222f" providerId="AD" clId="Web-{9885C86A-E6BE-3AA1-7141-A2A00C86CDAD}" dt="2023-05-22T15:01:07.137" v="403" actId="20577"/>
          <ac:spMkLst>
            <pc:docMk/>
            <pc:sldMk cId="2214955704" sldId="359"/>
            <ac:spMk id="57347" creationId="{00000000-0000-0000-0000-000000000000}"/>
          </ac:spMkLst>
        </pc:spChg>
      </pc:sldChg>
      <pc:sldChg chg="modSp del">
        <pc:chgData name="EZZINE, Hind" userId="S::ezzineh@who.int::edcab00f-6318-46e5-a4a9-188b01ee222f" providerId="AD" clId="Web-{9885C86A-E6BE-3AA1-7141-A2A00C86CDAD}" dt="2023-05-22T15:40:10.316" v="525"/>
        <pc:sldMkLst>
          <pc:docMk/>
          <pc:sldMk cId="3542789810" sldId="360"/>
        </pc:sldMkLst>
        <pc:spChg chg="mod">
          <ac:chgData name="EZZINE, Hind" userId="S::ezzineh@who.int::edcab00f-6318-46e5-a4a9-188b01ee222f" providerId="AD" clId="Web-{9885C86A-E6BE-3AA1-7141-A2A00C86CDAD}" dt="2023-05-22T15:36:59.434" v="482" actId="20577"/>
          <ac:spMkLst>
            <pc:docMk/>
            <pc:sldMk cId="3542789810" sldId="360"/>
            <ac:spMk id="60418" creationId="{00000000-0000-0000-0000-000000000000}"/>
          </ac:spMkLst>
        </pc:spChg>
        <pc:spChg chg="mod">
          <ac:chgData name="EZZINE, Hind" userId="S::ezzineh@who.int::edcab00f-6318-46e5-a4a9-188b01ee222f" providerId="AD" clId="Web-{9885C86A-E6BE-3AA1-7141-A2A00C86CDAD}" dt="2023-05-22T15:38:53.735" v="505" actId="20577"/>
          <ac:spMkLst>
            <pc:docMk/>
            <pc:sldMk cId="3542789810" sldId="360"/>
            <ac:spMk id="60419" creationId="{00000000-0000-0000-0000-000000000000}"/>
          </ac:spMkLst>
        </pc:spChg>
      </pc:sldChg>
      <pc:sldChg chg="delSp modSp del">
        <pc:chgData name="EZZINE, Hind" userId="S::ezzineh@who.int::edcab00f-6318-46e5-a4a9-188b01ee222f" providerId="AD" clId="Web-{9885C86A-E6BE-3AA1-7141-A2A00C86CDAD}" dt="2023-05-22T15:45:49.812" v="557"/>
        <pc:sldMkLst>
          <pc:docMk/>
          <pc:sldMk cId="2161144423" sldId="361"/>
        </pc:sldMkLst>
        <pc:graphicFrameChg chg="del modGraphic">
          <ac:chgData name="EZZINE, Hind" userId="S::ezzineh@who.int::edcab00f-6318-46e5-a4a9-188b01ee222f" providerId="AD" clId="Web-{9885C86A-E6BE-3AA1-7141-A2A00C86CDAD}" dt="2023-05-22T15:44:42.669" v="546"/>
          <ac:graphicFrameMkLst>
            <pc:docMk/>
            <pc:sldMk cId="2161144423" sldId="361"/>
            <ac:graphicFrameMk id="5" creationId="{00000000-0000-0000-0000-000000000000}"/>
          </ac:graphicFrameMkLst>
        </pc:graphicFrameChg>
      </pc:sldChg>
      <pc:sldChg chg="modSp del">
        <pc:chgData name="EZZINE, Hind" userId="S::ezzineh@who.int::edcab00f-6318-46e5-a4a9-188b01ee222f" providerId="AD" clId="Web-{9885C86A-E6BE-3AA1-7141-A2A00C86CDAD}" dt="2023-05-22T15:53:35.015" v="636"/>
        <pc:sldMkLst>
          <pc:docMk/>
          <pc:sldMk cId="1843169746" sldId="362"/>
        </pc:sldMkLst>
        <pc:spChg chg="mod">
          <ac:chgData name="EZZINE, Hind" userId="S::ezzineh@who.int::edcab00f-6318-46e5-a4a9-188b01ee222f" providerId="AD" clId="Web-{9885C86A-E6BE-3AA1-7141-A2A00C86CDAD}" dt="2023-05-22T15:52:03.512" v="622" actId="20577"/>
          <ac:spMkLst>
            <pc:docMk/>
            <pc:sldMk cId="1843169746" sldId="362"/>
            <ac:spMk id="3" creationId="{00000000-0000-0000-0000-000000000000}"/>
          </ac:spMkLst>
        </pc:spChg>
      </pc:sldChg>
      <pc:sldChg chg="addSp delSp modSp mod modClrScheme chgLayout">
        <pc:chgData name="EZZINE, Hind" userId="S::ezzineh@who.int::edcab00f-6318-46e5-a4a9-188b01ee222f" providerId="AD" clId="Web-{9885C86A-E6BE-3AA1-7141-A2A00C86CDAD}" dt="2023-05-22T16:02:39.643" v="703" actId="1076"/>
        <pc:sldMkLst>
          <pc:docMk/>
          <pc:sldMk cId="1082319744" sldId="364"/>
        </pc:sldMkLst>
        <pc:spChg chg="mod ord">
          <ac:chgData name="EZZINE, Hind" userId="S::ezzineh@who.int::edcab00f-6318-46e5-a4a9-188b01ee222f" providerId="AD" clId="Web-{9885C86A-E6BE-3AA1-7141-A2A00C86CDAD}" dt="2023-05-22T16:02:39.643" v="703" actId="1076"/>
          <ac:spMkLst>
            <pc:docMk/>
            <pc:sldMk cId="1082319744" sldId="364"/>
            <ac:spMk id="2" creationId="{00000000-0000-0000-0000-000000000000}"/>
          </ac:spMkLst>
        </pc:spChg>
        <pc:spChg chg="add del mod ord">
          <ac:chgData name="EZZINE, Hind" userId="S::ezzineh@who.int::edcab00f-6318-46e5-a4a9-188b01ee222f" providerId="AD" clId="Web-{9885C86A-E6BE-3AA1-7141-A2A00C86CDAD}" dt="2023-05-22T15:59:32.246" v="670"/>
          <ac:spMkLst>
            <pc:docMk/>
            <pc:sldMk cId="1082319744" sldId="364"/>
            <ac:spMk id="3" creationId="{25C2F3A6-B7DE-6BD8-5484-D324C610BE04}"/>
          </ac:spMkLst>
        </pc:spChg>
        <pc:spChg chg="mod">
          <ac:chgData name="EZZINE, Hind" userId="S::ezzineh@who.int::edcab00f-6318-46e5-a4a9-188b01ee222f" providerId="AD" clId="Web-{9885C86A-E6BE-3AA1-7141-A2A00C86CDAD}" dt="2023-05-22T16:01:27.047" v="693" actId="14100"/>
          <ac:spMkLst>
            <pc:docMk/>
            <pc:sldMk cId="1082319744" sldId="364"/>
            <ac:spMk id="5" creationId="{00000000-0000-0000-0000-000000000000}"/>
          </ac:spMkLst>
        </pc:spChg>
        <pc:spChg chg="add del mod ord">
          <ac:chgData name="EZZINE, Hind" userId="S::ezzineh@who.int::edcab00f-6318-46e5-a4a9-188b01ee222f" providerId="AD" clId="Web-{9885C86A-E6BE-3AA1-7141-A2A00C86CDAD}" dt="2023-05-22T16:01:49.563" v="695"/>
          <ac:spMkLst>
            <pc:docMk/>
            <pc:sldMk cId="1082319744" sldId="364"/>
            <ac:spMk id="10" creationId="{F8D2D5D4-82E9-D821-B6DF-F5045B8CE73E}"/>
          </ac:spMkLst>
        </pc:spChg>
        <pc:picChg chg="del mod ord">
          <ac:chgData name="EZZINE, Hind" userId="S::ezzineh@who.int::edcab00f-6318-46e5-a4a9-188b01ee222f" providerId="AD" clId="Web-{9885C86A-E6BE-3AA1-7141-A2A00C86CDAD}" dt="2023-05-22T15:59:34.699" v="671"/>
          <ac:picMkLst>
            <pc:docMk/>
            <pc:sldMk cId="1082319744" sldId="364"/>
            <ac:picMk id="4" creationId="{00000000-0000-0000-0000-000000000000}"/>
          </ac:picMkLst>
        </pc:picChg>
        <pc:picChg chg="add mod">
          <ac:chgData name="EZZINE, Hind" userId="S::ezzineh@who.int::edcab00f-6318-46e5-a4a9-188b01ee222f" providerId="AD" clId="Web-{9885C86A-E6BE-3AA1-7141-A2A00C86CDAD}" dt="2023-05-22T16:01:19.281" v="691" actId="14100"/>
          <ac:picMkLst>
            <pc:docMk/>
            <pc:sldMk cId="1082319744" sldId="364"/>
            <ac:picMk id="8" creationId="{9D19A15D-1008-776C-6CF0-FDB617EAEEA8}"/>
          </ac:picMkLst>
        </pc:picChg>
        <pc:cxnChg chg="del">
          <ac:chgData name="EZZINE, Hind" userId="S::ezzineh@who.int::edcab00f-6318-46e5-a4a9-188b01ee222f" providerId="AD" clId="Web-{9885C86A-E6BE-3AA1-7141-A2A00C86CDAD}" dt="2023-05-22T16:00:49.514" v="685"/>
          <ac:cxnSpMkLst>
            <pc:docMk/>
            <pc:sldMk cId="1082319744" sldId="364"/>
            <ac:cxnSpMk id="6" creationId="{00000000-0000-0000-0000-000000000000}"/>
          </ac:cxnSpMkLst>
        </pc:cxnChg>
        <pc:cxnChg chg="add">
          <ac:chgData name="EZZINE, Hind" userId="S::ezzineh@who.int::edcab00f-6318-46e5-a4a9-188b01ee222f" providerId="AD" clId="Web-{9885C86A-E6BE-3AA1-7141-A2A00C86CDAD}" dt="2023-05-22T16:00:51.155" v="686"/>
          <ac:cxnSpMkLst>
            <pc:docMk/>
            <pc:sldMk cId="1082319744" sldId="364"/>
            <ac:cxnSpMk id="9" creationId="{38AB3454-AC48-2FBD-AC82-402A146D06E1}"/>
          </ac:cxnSpMkLst>
        </pc:cxnChg>
      </pc:sldChg>
      <pc:sldChg chg="addSp delSp modSp mod modClrScheme chgLayout">
        <pc:chgData name="EZZINE, Hind" userId="S::ezzineh@who.int::edcab00f-6318-46e5-a4a9-188b01ee222f" providerId="AD" clId="Web-{9885C86A-E6BE-3AA1-7141-A2A00C86CDAD}" dt="2023-05-22T16:05:29.664" v="722" actId="14100"/>
        <pc:sldMkLst>
          <pc:docMk/>
          <pc:sldMk cId="3402375801" sldId="365"/>
        </pc:sldMkLst>
        <pc:spChg chg="mod ord">
          <ac:chgData name="EZZINE, Hind" userId="S::ezzineh@who.int::edcab00f-6318-46e5-a4a9-188b01ee222f" providerId="AD" clId="Web-{9885C86A-E6BE-3AA1-7141-A2A00C86CDAD}" dt="2023-05-22T16:05:09.257" v="717"/>
          <ac:spMkLst>
            <pc:docMk/>
            <pc:sldMk cId="3402375801" sldId="365"/>
            <ac:spMk id="2" creationId="{00000000-0000-0000-0000-000000000000}"/>
          </ac:spMkLst>
        </pc:spChg>
        <pc:spChg chg="add del mod ord">
          <ac:chgData name="EZZINE, Hind" userId="S::ezzineh@who.int::edcab00f-6318-46e5-a4a9-188b01ee222f" providerId="AD" clId="Web-{9885C86A-E6BE-3AA1-7141-A2A00C86CDAD}" dt="2023-05-22T16:05:15.461" v="718"/>
          <ac:spMkLst>
            <pc:docMk/>
            <pc:sldMk cId="3402375801" sldId="365"/>
            <ac:spMk id="3" creationId="{869D7B38-3B9E-4CB0-1A7D-90CA8A8D7B88}"/>
          </ac:spMkLst>
        </pc:spChg>
        <pc:spChg chg="mod">
          <ac:chgData name="EZZINE, Hind" userId="S::ezzineh@who.int::edcab00f-6318-46e5-a4a9-188b01ee222f" providerId="AD" clId="Web-{9885C86A-E6BE-3AA1-7141-A2A00C86CDAD}" dt="2023-05-22T16:05:29.664" v="722" actId="14100"/>
          <ac:spMkLst>
            <pc:docMk/>
            <pc:sldMk cId="3402375801" sldId="365"/>
            <ac:spMk id="10" creationId="{00000000-0000-0000-0000-000000000000}"/>
          </ac:spMkLst>
        </pc:spChg>
        <pc:picChg chg="mod ord">
          <ac:chgData name="EZZINE, Hind" userId="S::ezzineh@who.int::edcab00f-6318-46e5-a4a9-188b01ee222f" providerId="AD" clId="Web-{9885C86A-E6BE-3AA1-7141-A2A00C86CDAD}" dt="2023-05-22T16:04:07.271" v="708"/>
          <ac:picMkLst>
            <pc:docMk/>
            <pc:sldMk cId="3402375801" sldId="365"/>
            <ac:picMk id="6" creationId="{00000000-0000-0000-0000-000000000000}"/>
          </ac:picMkLst>
        </pc:picChg>
      </pc:sldChg>
      <pc:sldChg chg="addSp delSp modSp mod modClrScheme chgLayout">
        <pc:chgData name="EZZINE, Hind" userId="S::ezzineh@who.int::edcab00f-6318-46e5-a4a9-188b01ee222f" providerId="AD" clId="Web-{9885C86A-E6BE-3AA1-7141-A2A00C86CDAD}" dt="2023-05-22T16:08:21.077" v="746" actId="14100"/>
        <pc:sldMkLst>
          <pc:docMk/>
          <pc:sldMk cId="3766524301" sldId="366"/>
        </pc:sldMkLst>
        <pc:spChg chg="mod ord">
          <ac:chgData name="EZZINE, Hind" userId="S::ezzineh@who.int::edcab00f-6318-46e5-a4a9-188b01ee222f" providerId="AD" clId="Web-{9885C86A-E6BE-3AA1-7141-A2A00C86CDAD}" dt="2023-05-22T16:06:30.667" v="733"/>
          <ac:spMkLst>
            <pc:docMk/>
            <pc:sldMk cId="3766524301" sldId="366"/>
            <ac:spMk id="2" creationId="{00000000-0000-0000-0000-000000000000}"/>
          </ac:spMkLst>
        </pc:spChg>
        <pc:spChg chg="add del mod ord">
          <ac:chgData name="EZZINE, Hind" userId="S::ezzineh@who.int::edcab00f-6318-46e5-a4a9-188b01ee222f" providerId="AD" clId="Web-{9885C86A-E6BE-3AA1-7141-A2A00C86CDAD}" dt="2023-05-22T16:05:53.775" v="724"/>
          <ac:spMkLst>
            <pc:docMk/>
            <pc:sldMk cId="3766524301" sldId="366"/>
            <ac:spMk id="3" creationId="{B3AEBC72-1A39-BD81-F390-07B488581E3A}"/>
          </ac:spMkLst>
        </pc:spChg>
        <pc:spChg chg="del mod">
          <ac:chgData name="EZZINE, Hind" userId="S::ezzineh@who.int::edcab00f-6318-46e5-a4a9-188b01ee222f" providerId="AD" clId="Web-{9885C86A-E6BE-3AA1-7141-A2A00C86CDAD}" dt="2023-05-22T16:07:57.310" v="740"/>
          <ac:spMkLst>
            <pc:docMk/>
            <pc:sldMk cId="3766524301" sldId="366"/>
            <ac:spMk id="7" creationId="{00000000-0000-0000-0000-000000000000}"/>
          </ac:spMkLst>
        </pc:spChg>
        <pc:spChg chg="mod">
          <ac:chgData name="EZZINE, Hind" userId="S::ezzineh@who.int::edcab00f-6318-46e5-a4a9-188b01ee222f" providerId="AD" clId="Web-{9885C86A-E6BE-3AA1-7141-A2A00C86CDAD}" dt="2023-05-22T16:07:27.668" v="737" actId="1076"/>
          <ac:spMkLst>
            <pc:docMk/>
            <pc:sldMk cId="3766524301" sldId="366"/>
            <ac:spMk id="8" creationId="{00000000-0000-0000-0000-000000000000}"/>
          </ac:spMkLst>
        </pc:spChg>
        <pc:spChg chg="add mod">
          <ac:chgData name="EZZINE, Hind" userId="S::ezzineh@who.int::edcab00f-6318-46e5-a4a9-188b01ee222f" providerId="AD" clId="Web-{9885C86A-E6BE-3AA1-7141-A2A00C86CDAD}" dt="2023-05-22T16:08:14.311" v="745" actId="1076"/>
          <ac:spMkLst>
            <pc:docMk/>
            <pc:sldMk cId="3766524301" sldId="366"/>
            <ac:spMk id="10" creationId="{AFC2F4AB-DF92-BFA1-C25D-76307BA040C0}"/>
          </ac:spMkLst>
        </pc:spChg>
        <pc:picChg chg="del mod ord">
          <ac:chgData name="EZZINE, Hind" userId="S::ezzineh@who.int::edcab00f-6318-46e5-a4a9-188b01ee222f" providerId="AD" clId="Web-{9885C86A-E6BE-3AA1-7141-A2A00C86CDAD}" dt="2023-05-22T16:05:49.821" v="723"/>
          <ac:picMkLst>
            <pc:docMk/>
            <pc:sldMk cId="3766524301" sldId="366"/>
            <ac:picMk id="4" creationId="{00000000-0000-0000-0000-000000000000}"/>
          </ac:picMkLst>
        </pc:picChg>
        <pc:picChg chg="add mod">
          <ac:chgData name="EZZINE, Hind" userId="S::ezzineh@who.int::edcab00f-6318-46e5-a4a9-188b01ee222f" providerId="AD" clId="Web-{9885C86A-E6BE-3AA1-7141-A2A00C86CDAD}" dt="2023-05-22T16:07:22.465" v="736" actId="1076"/>
          <ac:picMkLst>
            <pc:docMk/>
            <pc:sldMk cId="3766524301" sldId="366"/>
            <ac:picMk id="5" creationId="{1E3A412F-54DC-F21C-D419-E220E34DF42C}"/>
          </ac:picMkLst>
        </pc:picChg>
        <pc:cxnChg chg="del mod">
          <ac:chgData name="EZZINE, Hind" userId="S::ezzineh@who.int::edcab00f-6318-46e5-a4a9-188b01ee222f" providerId="AD" clId="Web-{9885C86A-E6BE-3AA1-7141-A2A00C86CDAD}" dt="2023-05-22T16:07:57.310" v="741"/>
          <ac:cxnSpMkLst>
            <pc:docMk/>
            <pc:sldMk cId="3766524301" sldId="366"/>
            <ac:cxnSpMk id="6" creationId="{00000000-0000-0000-0000-000000000000}"/>
          </ac:cxnSpMkLst>
        </pc:cxnChg>
        <pc:cxnChg chg="add mod">
          <ac:chgData name="EZZINE, Hind" userId="S::ezzineh@who.int::edcab00f-6318-46e5-a4a9-188b01ee222f" providerId="AD" clId="Web-{9885C86A-E6BE-3AA1-7141-A2A00C86CDAD}" dt="2023-05-22T16:08:21.077" v="746" actId="14100"/>
          <ac:cxnSpMkLst>
            <pc:docMk/>
            <pc:sldMk cId="3766524301" sldId="366"/>
            <ac:cxnSpMk id="9" creationId="{18DD1BDD-B736-42C6-6E41-51EB2CFCB6D7}"/>
          </ac:cxnSpMkLst>
        </pc:cxnChg>
      </pc:sldChg>
      <pc:sldChg chg="addSp delSp modSp mod modClrScheme chgLayout">
        <pc:chgData name="EZZINE, Hind" userId="S::ezzineh@who.int::edcab00f-6318-46e5-a4a9-188b01ee222f" providerId="AD" clId="Web-{9885C86A-E6BE-3AA1-7141-A2A00C86CDAD}" dt="2023-05-22T16:10:39.003" v="759" actId="1076"/>
        <pc:sldMkLst>
          <pc:docMk/>
          <pc:sldMk cId="3341971328" sldId="367"/>
        </pc:sldMkLst>
        <pc:spChg chg="mod ord">
          <ac:chgData name="EZZINE, Hind" userId="S::ezzineh@who.int::edcab00f-6318-46e5-a4a9-188b01ee222f" providerId="AD" clId="Web-{9885C86A-E6BE-3AA1-7141-A2A00C86CDAD}" dt="2023-05-22T16:10:19.206" v="755" actId="20577"/>
          <ac:spMkLst>
            <pc:docMk/>
            <pc:sldMk cId="3341971328" sldId="367"/>
            <ac:spMk id="2" creationId="{00000000-0000-0000-0000-000000000000}"/>
          </ac:spMkLst>
        </pc:spChg>
        <pc:spChg chg="add del mod ord">
          <ac:chgData name="EZZINE, Hind" userId="S::ezzineh@who.int::edcab00f-6318-46e5-a4a9-188b01ee222f" providerId="AD" clId="Web-{9885C86A-E6BE-3AA1-7141-A2A00C86CDAD}" dt="2023-05-22T16:10:23.940" v="756"/>
          <ac:spMkLst>
            <pc:docMk/>
            <pc:sldMk cId="3341971328" sldId="367"/>
            <ac:spMk id="3" creationId="{641879A2-F415-DAF2-9864-05DEEED4909C}"/>
          </ac:spMkLst>
        </pc:spChg>
        <pc:spChg chg="mod">
          <ac:chgData name="EZZINE, Hind" userId="S::ezzineh@who.int::edcab00f-6318-46e5-a4a9-188b01ee222f" providerId="AD" clId="Web-{9885C86A-E6BE-3AA1-7141-A2A00C86CDAD}" dt="2023-05-22T16:10:39.003" v="759" actId="1076"/>
          <ac:spMkLst>
            <pc:docMk/>
            <pc:sldMk cId="3341971328" sldId="367"/>
            <ac:spMk id="6" creationId="{00000000-0000-0000-0000-000000000000}"/>
          </ac:spMkLst>
        </pc:spChg>
        <pc:picChg chg="mod ord">
          <ac:chgData name="EZZINE, Hind" userId="S::ezzineh@who.int::edcab00f-6318-46e5-a4a9-188b01ee222f" providerId="AD" clId="Web-{9885C86A-E6BE-3AA1-7141-A2A00C86CDAD}" dt="2023-05-22T16:09:48.095" v="748"/>
          <ac:picMkLst>
            <pc:docMk/>
            <pc:sldMk cId="3341971328" sldId="367"/>
            <ac:picMk id="4" creationId="{00000000-0000-0000-0000-000000000000}"/>
          </ac:picMkLst>
        </pc:picChg>
      </pc:sldChg>
      <pc:sldChg chg="modSp mod modClrScheme chgLayout">
        <pc:chgData name="EZZINE, Hind" userId="S::ezzineh@who.int::edcab00f-6318-46e5-a4a9-188b01ee222f" providerId="AD" clId="Web-{9885C86A-E6BE-3AA1-7141-A2A00C86CDAD}" dt="2023-05-22T16:16:20.749" v="807" actId="1076"/>
        <pc:sldMkLst>
          <pc:docMk/>
          <pc:sldMk cId="130323662" sldId="368"/>
        </pc:sldMkLst>
        <pc:spChg chg="mod">
          <ac:chgData name="EZZINE, Hind" userId="S::ezzineh@who.int::edcab00f-6318-46e5-a4a9-188b01ee222f" providerId="AD" clId="Web-{9885C86A-E6BE-3AA1-7141-A2A00C86CDAD}" dt="2023-05-22T16:15:21.138" v="797"/>
          <ac:spMkLst>
            <pc:docMk/>
            <pc:sldMk cId="130323662" sldId="368"/>
            <ac:spMk id="2" creationId="{00000000-0000-0000-0000-000000000000}"/>
          </ac:spMkLst>
        </pc:spChg>
        <pc:spChg chg="mod">
          <ac:chgData name="EZZINE, Hind" userId="S::ezzineh@who.int::edcab00f-6318-46e5-a4a9-188b01ee222f" providerId="AD" clId="Web-{9885C86A-E6BE-3AA1-7141-A2A00C86CDAD}" dt="2023-05-22T16:12:21.100" v="774" actId="20577"/>
          <ac:spMkLst>
            <pc:docMk/>
            <pc:sldMk cId="130323662" sldId="368"/>
            <ac:spMk id="8" creationId="{00000000-0000-0000-0000-000000000000}"/>
          </ac:spMkLst>
        </pc:spChg>
        <pc:spChg chg="mod ord">
          <ac:chgData name="EZZINE, Hind" userId="S::ezzineh@who.int::edcab00f-6318-46e5-a4a9-188b01ee222f" providerId="AD" clId="Web-{9885C86A-E6BE-3AA1-7141-A2A00C86CDAD}" dt="2023-05-22T16:16:20.749" v="807" actId="1076"/>
          <ac:spMkLst>
            <pc:docMk/>
            <pc:sldMk cId="130323662" sldId="368"/>
            <ac:spMk id="61442" creationId="{00000000-0000-0000-0000-000000000000}"/>
          </ac:spMkLst>
        </pc:spChg>
        <pc:spChg chg="mod ord">
          <ac:chgData name="EZZINE, Hind" userId="S::ezzineh@who.int::edcab00f-6318-46e5-a4a9-188b01ee222f" providerId="AD" clId="Web-{9885C86A-E6BE-3AA1-7141-A2A00C86CDAD}" dt="2023-05-22T16:11:52.943" v="768" actId="14100"/>
          <ac:spMkLst>
            <pc:docMk/>
            <pc:sldMk cId="130323662" sldId="368"/>
            <ac:spMk id="61443" creationId="{00000000-0000-0000-0000-000000000000}"/>
          </ac:spMkLst>
        </pc:spChg>
      </pc:sldChg>
      <pc:sldChg chg="modSp del">
        <pc:chgData name="EZZINE, Hind" userId="S::ezzineh@who.int::edcab00f-6318-46e5-a4a9-188b01ee222f" providerId="AD" clId="Web-{9885C86A-E6BE-3AA1-7141-A2A00C86CDAD}" dt="2023-05-22T14:58:00.724" v="345"/>
        <pc:sldMkLst>
          <pc:docMk/>
          <pc:sldMk cId="910447044" sldId="383"/>
        </pc:sldMkLst>
        <pc:spChg chg="mod">
          <ac:chgData name="EZZINE, Hind" userId="S::ezzineh@who.int::edcab00f-6318-46e5-a4a9-188b01ee222f" providerId="AD" clId="Web-{9885C86A-E6BE-3AA1-7141-A2A00C86CDAD}" dt="2023-05-22T14:56:58.800" v="332" actId="20577"/>
          <ac:spMkLst>
            <pc:docMk/>
            <pc:sldMk cId="910447044" sldId="383"/>
            <ac:spMk id="15363" creationId="{00000000-0000-0000-0000-000000000000}"/>
          </ac:spMkLst>
        </pc:spChg>
      </pc:sldChg>
      <pc:sldChg chg="modSp del mod modClrScheme chgLayout">
        <pc:chgData name="EZZINE, Hind" userId="S::ezzineh@who.int::edcab00f-6318-46e5-a4a9-188b01ee222f" providerId="AD" clId="Web-{9885C86A-E6BE-3AA1-7141-A2A00C86CDAD}" dt="2023-05-22T14:40:25.297" v="130"/>
        <pc:sldMkLst>
          <pc:docMk/>
          <pc:sldMk cId="1005397067" sldId="386"/>
        </pc:sldMkLst>
        <pc:spChg chg="mod ord">
          <ac:chgData name="EZZINE, Hind" userId="S::ezzineh@who.int::edcab00f-6318-46e5-a4a9-188b01ee222f" providerId="AD" clId="Web-{9885C86A-E6BE-3AA1-7141-A2A00C86CDAD}" dt="2023-05-22T14:33:00.922" v="1"/>
          <ac:spMkLst>
            <pc:docMk/>
            <pc:sldMk cId="1005397067" sldId="386"/>
            <ac:spMk id="2" creationId="{866566B6-335E-168F-E4E1-859B3D740E3C}"/>
          </ac:spMkLst>
        </pc:spChg>
        <pc:spChg chg="mod ord">
          <ac:chgData name="EZZINE, Hind" userId="S::ezzineh@who.int::edcab00f-6318-46e5-a4a9-188b01ee222f" providerId="AD" clId="Web-{9885C86A-E6BE-3AA1-7141-A2A00C86CDAD}" dt="2023-05-22T14:34:12.003" v="23" actId="20577"/>
          <ac:spMkLst>
            <pc:docMk/>
            <pc:sldMk cId="1005397067" sldId="386"/>
            <ac:spMk id="3" creationId="{FE715C1D-0AFD-4B24-93D9-2F4112C6A19E}"/>
          </ac:spMkLst>
        </pc:spChg>
      </pc:sldChg>
      <pc:sldChg chg="modSp del">
        <pc:chgData name="EZZINE, Hind" userId="S::ezzineh@who.int::edcab00f-6318-46e5-a4a9-188b01ee222f" providerId="AD" clId="Web-{9885C86A-E6BE-3AA1-7141-A2A00C86CDAD}" dt="2023-05-22T14:45:10.666" v="214"/>
        <pc:sldMkLst>
          <pc:docMk/>
          <pc:sldMk cId="322785397" sldId="389"/>
        </pc:sldMkLst>
        <pc:spChg chg="mod">
          <ac:chgData name="EZZINE, Hind" userId="S::ezzineh@who.int::edcab00f-6318-46e5-a4a9-188b01ee222f" providerId="AD" clId="Web-{9885C86A-E6BE-3AA1-7141-A2A00C86CDAD}" dt="2023-05-22T14:42:13.926" v="144" actId="20577"/>
          <ac:spMkLst>
            <pc:docMk/>
            <pc:sldMk cId="322785397" sldId="389"/>
            <ac:spMk id="308" creationId="{00000000-0000-0000-0000-000000000000}"/>
          </ac:spMkLst>
        </pc:spChg>
      </pc:sldChg>
      <pc:sldChg chg="delSp modSp del">
        <pc:chgData name="EZZINE, Hind" userId="S::ezzineh@who.int::edcab00f-6318-46e5-a4a9-188b01ee222f" providerId="AD" clId="Web-{9885C86A-E6BE-3AA1-7141-A2A00C86CDAD}" dt="2023-05-22T15:58:06.352" v="660"/>
        <pc:sldMkLst>
          <pc:docMk/>
          <pc:sldMk cId="1566554125" sldId="390"/>
        </pc:sldMkLst>
        <pc:spChg chg="mod">
          <ac:chgData name="EZZINE, Hind" userId="S::ezzineh@who.int::edcab00f-6318-46e5-a4a9-188b01ee222f" providerId="AD" clId="Web-{9885C86A-E6BE-3AA1-7141-A2A00C86CDAD}" dt="2023-05-22T15:56:18.911" v="640" actId="20577"/>
          <ac:spMkLst>
            <pc:docMk/>
            <pc:sldMk cId="1566554125" sldId="390"/>
            <ac:spMk id="2" creationId="{00000000-0000-0000-0000-000000000000}"/>
          </ac:spMkLst>
        </pc:spChg>
        <pc:spChg chg="del">
          <ac:chgData name="EZZINE, Hind" userId="S::ezzineh@who.int::edcab00f-6318-46e5-a4a9-188b01ee222f" providerId="AD" clId="Web-{9885C86A-E6BE-3AA1-7141-A2A00C86CDAD}" dt="2023-05-22T15:56:58.272" v="647"/>
          <ac:spMkLst>
            <pc:docMk/>
            <pc:sldMk cId="1566554125" sldId="390"/>
            <ac:spMk id="6" creationId="{00000000-0000-0000-0000-000000000000}"/>
          </ac:spMkLst>
        </pc:spChg>
        <pc:picChg chg="del">
          <ac:chgData name="EZZINE, Hind" userId="S::ezzineh@who.int::edcab00f-6318-46e5-a4a9-188b01ee222f" providerId="AD" clId="Web-{9885C86A-E6BE-3AA1-7141-A2A00C86CDAD}" dt="2023-05-22T15:56:58.272" v="646"/>
          <ac:picMkLst>
            <pc:docMk/>
            <pc:sldMk cId="1566554125" sldId="390"/>
            <ac:picMk id="3" creationId="{4415CBB6-B3FD-5723-0D54-BF6DCA1D09E8}"/>
          </ac:picMkLst>
        </pc:picChg>
      </pc:sldChg>
      <pc:sldChg chg="modSp add">
        <pc:chgData name="EZZINE, Hind" userId="S::ezzineh@who.int::edcab00f-6318-46e5-a4a9-188b01ee222f" providerId="AD" clId="Web-{9885C86A-E6BE-3AA1-7141-A2A00C86CDAD}" dt="2023-05-22T14:40:14.562" v="129" actId="20577"/>
        <pc:sldMkLst>
          <pc:docMk/>
          <pc:sldMk cId="4219230108" sldId="391"/>
        </pc:sldMkLst>
        <pc:spChg chg="mod">
          <ac:chgData name="EZZINE, Hind" userId="S::ezzineh@who.int::edcab00f-6318-46e5-a4a9-188b01ee222f" providerId="AD" clId="Web-{9885C86A-E6BE-3AA1-7141-A2A00C86CDAD}" dt="2023-05-22T14:37:25.978" v="62" actId="20577"/>
          <ac:spMkLst>
            <pc:docMk/>
            <pc:sldMk cId="4219230108" sldId="391"/>
            <ac:spMk id="2" creationId="{50CD5F26-B337-815C-BE99-9E752316490D}"/>
          </ac:spMkLst>
        </pc:spChg>
        <pc:spChg chg="mod">
          <ac:chgData name="EZZINE, Hind" userId="S::ezzineh@who.int::edcab00f-6318-46e5-a4a9-188b01ee222f" providerId="AD" clId="Web-{9885C86A-E6BE-3AA1-7141-A2A00C86CDAD}" dt="2023-05-22T14:39:36.030" v="117" actId="1076"/>
          <ac:spMkLst>
            <pc:docMk/>
            <pc:sldMk cId="4219230108" sldId="391"/>
            <ac:spMk id="3" creationId="{045C4944-2EB3-F519-3702-9643D236BBAD}"/>
          </ac:spMkLst>
        </pc:spChg>
        <pc:spChg chg="mod">
          <ac:chgData name="EZZINE, Hind" userId="S::ezzineh@who.int::edcab00f-6318-46e5-a4a9-188b01ee222f" providerId="AD" clId="Web-{9885C86A-E6BE-3AA1-7141-A2A00C86CDAD}" dt="2023-05-22T14:36:31.617" v="47" actId="1076"/>
          <ac:spMkLst>
            <pc:docMk/>
            <pc:sldMk cId="4219230108" sldId="391"/>
            <ac:spMk id="295" creationId="{00000000-0000-0000-0000-000000000000}"/>
          </ac:spMkLst>
        </pc:spChg>
        <pc:spChg chg="mod">
          <ac:chgData name="EZZINE, Hind" userId="S::ezzineh@who.int::edcab00f-6318-46e5-a4a9-188b01ee222f" providerId="AD" clId="Web-{9885C86A-E6BE-3AA1-7141-A2A00C86CDAD}" dt="2023-05-22T14:40:14.562" v="129" actId="20577"/>
          <ac:spMkLst>
            <pc:docMk/>
            <pc:sldMk cId="4219230108" sldId="391"/>
            <ac:spMk id="296" creationId="{00000000-0000-0000-0000-000000000000}"/>
          </ac:spMkLst>
        </pc:spChg>
      </pc:sldChg>
      <pc:sldChg chg="modSp add">
        <pc:chgData name="EZZINE, Hind" userId="S::ezzineh@who.int::edcab00f-6318-46e5-a4a9-188b01ee222f" providerId="AD" clId="Web-{9885C86A-E6BE-3AA1-7141-A2A00C86CDAD}" dt="2023-05-22T14:45:08.604" v="213" actId="20577"/>
        <pc:sldMkLst>
          <pc:docMk/>
          <pc:sldMk cId="904131583" sldId="392"/>
        </pc:sldMkLst>
        <pc:spChg chg="mod">
          <ac:chgData name="EZZINE, Hind" userId="S::ezzineh@who.int::edcab00f-6318-46e5-a4a9-188b01ee222f" providerId="AD" clId="Web-{9885C86A-E6BE-3AA1-7141-A2A00C86CDAD}" dt="2023-05-22T14:40:54.876" v="134" actId="20577"/>
          <ac:spMkLst>
            <pc:docMk/>
            <pc:sldMk cId="904131583" sldId="392"/>
            <ac:spMk id="298" creationId="{00000000-0000-0000-0000-000000000000}"/>
          </ac:spMkLst>
        </pc:spChg>
        <pc:spChg chg="mod">
          <ac:chgData name="EZZINE, Hind" userId="S::ezzineh@who.int::edcab00f-6318-46e5-a4a9-188b01ee222f" providerId="AD" clId="Web-{9885C86A-E6BE-3AA1-7141-A2A00C86CDAD}" dt="2023-05-22T14:45:08.604" v="213" actId="20577"/>
          <ac:spMkLst>
            <pc:docMk/>
            <pc:sldMk cId="904131583" sldId="392"/>
            <ac:spMk id="299" creationId="{00000000-0000-0000-0000-000000000000}"/>
          </ac:spMkLst>
        </pc:spChg>
      </pc:sldChg>
      <pc:sldChg chg="modSp add">
        <pc:chgData name="EZZINE, Hind" userId="S::ezzineh@who.int::edcab00f-6318-46e5-a4a9-188b01ee222f" providerId="AD" clId="Web-{9885C86A-E6BE-3AA1-7141-A2A00C86CDAD}" dt="2023-05-22T14:56:29.533" v="329" actId="20577"/>
        <pc:sldMkLst>
          <pc:docMk/>
          <pc:sldMk cId="3231035486" sldId="393"/>
        </pc:sldMkLst>
        <pc:spChg chg="mod">
          <ac:chgData name="EZZINE, Hind" userId="S::ezzineh@who.int::edcab00f-6318-46e5-a4a9-188b01ee222f" providerId="AD" clId="Web-{9885C86A-E6BE-3AA1-7141-A2A00C86CDAD}" dt="2023-05-22T14:47:23.030" v="265" actId="1076"/>
          <ac:spMkLst>
            <pc:docMk/>
            <pc:sldMk cId="3231035486" sldId="393"/>
            <ac:spMk id="303" creationId="{00000000-0000-0000-0000-000000000000}"/>
          </ac:spMkLst>
        </pc:spChg>
        <pc:spChg chg="mod">
          <ac:chgData name="EZZINE, Hind" userId="S::ezzineh@who.int::edcab00f-6318-46e5-a4a9-188b01ee222f" providerId="AD" clId="Web-{9885C86A-E6BE-3AA1-7141-A2A00C86CDAD}" dt="2023-05-22T14:56:29.533" v="329" actId="20577"/>
          <ac:spMkLst>
            <pc:docMk/>
            <pc:sldMk cId="3231035486" sldId="393"/>
            <ac:spMk id="304" creationId="{00000000-0000-0000-0000-000000000000}"/>
          </ac:spMkLst>
        </pc:spChg>
      </pc:sldChg>
      <pc:sldChg chg="modSp add">
        <pc:chgData name="EZZINE, Hind" userId="S::ezzineh@who.int::edcab00f-6318-46e5-a4a9-188b01ee222f" providerId="AD" clId="Web-{9885C86A-E6BE-3AA1-7141-A2A00C86CDAD}" dt="2023-05-22T14:59:13.555" v="399" actId="20577"/>
        <pc:sldMkLst>
          <pc:docMk/>
          <pc:sldMk cId="4211736581" sldId="394"/>
        </pc:sldMkLst>
        <pc:spChg chg="mod">
          <ac:chgData name="EZZINE, Hind" userId="S::ezzineh@who.int::edcab00f-6318-46e5-a4a9-188b01ee222f" providerId="AD" clId="Web-{9885C86A-E6BE-3AA1-7141-A2A00C86CDAD}" dt="2023-05-22T14:57:57.958" v="344" actId="20577"/>
          <ac:spMkLst>
            <pc:docMk/>
            <pc:sldMk cId="4211736581" sldId="394"/>
            <ac:spMk id="306" creationId="{00000000-0000-0000-0000-000000000000}"/>
          </ac:spMkLst>
        </pc:spChg>
        <pc:spChg chg="mod">
          <ac:chgData name="EZZINE, Hind" userId="S::ezzineh@who.int::edcab00f-6318-46e5-a4a9-188b01ee222f" providerId="AD" clId="Web-{9885C86A-E6BE-3AA1-7141-A2A00C86CDAD}" dt="2023-05-22T14:59:13.555" v="399" actId="20577"/>
          <ac:spMkLst>
            <pc:docMk/>
            <pc:sldMk cId="4211736581" sldId="394"/>
            <ac:spMk id="307" creationId="{00000000-0000-0000-0000-000000000000}"/>
          </ac:spMkLst>
        </pc:spChg>
      </pc:sldChg>
      <pc:sldChg chg="modSp add">
        <pc:chgData name="EZZINE, Hind" userId="S::ezzineh@who.int::edcab00f-6318-46e5-a4a9-188b01ee222f" providerId="AD" clId="Web-{9885C86A-E6BE-3AA1-7141-A2A00C86CDAD}" dt="2023-05-22T15:02:28.358" v="416" actId="1076"/>
        <pc:sldMkLst>
          <pc:docMk/>
          <pc:sldMk cId="2821688815" sldId="395"/>
        </pc:sldMkLst>
        <pc:spChg chg="mod">
          <ac:chgData name="EZZINE, Hind" userId="S::ezzineh@who.int::edcab00f-6318-46e5-a4a9-188b01ee222f" providerId="AD" clId="Web-{9885C86A-E6BE-3AA1-7141-A2A00C86CDAD}" dt="2023-05-22T15:02:12.061" v="415" actId="20577"/>
          <ac:spMkLst>
            <pc:docMk/>
            <pc:sldMk cId="2821688815" sldId="395"/>
            <ac:spMk id="309" creationId="{00000000-0000-0000-0000-000000000000}"/>
          </ac:spMkLst>
        </pc:spChg>
        <pc:spChg chg="mod">
          <ac:chgData name="EZZINE, Hind" userId="S::ezzineh@who.int::edcab00f-6318-46e5-a4a9-188b01ee222f" providerId="AD" clId="Web-{9885C86A-E6BE-3AA1-7141-A2A00C86CDAD}" dt="2023-05-22T15:02:28.358" v="416" actId="1076"/>
          <ac:spMkLst>
            <pc:docMk/>
            <pc:sldMk cId="2821688815" sldId="395"/>
            <ac:spMk id="310" creationId="{00000000-0000-0000-0000-000000000000}"/>
          </ac:spMkLst>
        </pc:spChg>
      </pc:sldChg>
      <pc:sldChg chg="modSp add">
        <pc:chgData name="EZZINE, Hind" userId="S::ezzineh@who.int::edcab00f-6318-46e5-a4a9-188b01ee222f" providerId="AD" clId="Web-{9885C86A-E6BE-3AA1-7141-A2A00C86CDAD}" dt="2023-05-22T15:08:34.074" v="479" actId="20577"/>
        <pc:sldMkLst>
          <pc:docMk/>
          <pc:sldMk cId="3831205006" sldId="396"/>
        </pc:sldMkLst>
        <pc:spChg chg="mod">
          <ac:chgData name="EZZINE, Hind" userId="S::ezzineh@who.int::edcab00f-6318-46e5-a4a9-188b01ee222f" providerId="AD" clId="Web-{9885C86A-E6BE-3AA1-7141-A2A00C86CDAD}" dt="2023-05-22T15:06:54.711" v="460" actId="1076"/>
          <ac:spMkLst>
            <pc:docMk/>
            <pc:sldMk cId="3831205006" sldId="396"/>
            <ac:spMk id="312" creationId="{00000000-0000-0000-0000-000000000000}"/>
          </ac:spMkLst>
        </pc:spChg>
        <pc:spChg chg="mod">
          <ac:chgData name="EZZINE, Hind" userId="S::ezzineh@who.int::edcab00f-6318-46e5-a4a9-188b01ee222f" providerId="AD" clId="Web-{9885C86A-E6BE-3AA1-7141-A2A00C86CDAD}" dt="2023-05-22T15:08:34.074" v="479" actId="20577"/>
          <ac:spMkLst>
            <pc:docMk/>
            <pc:sldMk cId="3831205006" sldId="396"/>
            <ac:spMk id="313" creationId="{00000000-0000-0000-0000-000000000000}"/>
          </ac:spMkLst>
        </pc:spChg>
      </pc:sldChg>
      <pc:sldChg chg="modSp add">
        <pc:chgData name="EZZINE, Hind" userId="S::ezzineh@who.int::edcab00f-6318-46e5-a4a9-188b01ee222f" providerId="AD" clId="Web-{9885C86A-E6BE-3AA1-7141-A2A00C86CDAD}" dt="2023-05-22T15:40:00.471" v="524" actId="20577"/>
        <pc:sldMkLst>
          <pc:docMk/>
          <pc:sldMk cId="1105460924" sldId="397"/>
        </pc:sldMkLst>
        <pc:spChg chg="mod">
          <ac:chgData name="EZZINE, Hind" userId="S::ezzineh@who.int::edcab00f-6318-46e5-a4a9-188b01ee222f" providerId="AD" clId="Web-{9885C86A-E6BE-3AA1-7141-A2A00C86CDAD}" dt="2023-05-22T15:37:44.670" v="493" actId="1076"/>
          <ac:spMkLst>
            <pc:docMk/>
            <pc:sldMk cId="1105460924" sldId="397"/>
            <ac:spMk id="320" creationId="{00000000-0000-0000-0000-000000000000}"/>
          </ac:spMkLst>
        </pc:spChg>
        <pc:spChg chg="mod">
          <ac:chgData name="EZZINE, Hind" userId="S::ezzineh@who.int::edcab00f-6318-46e5-a4a9-188b01ee222f" providerId="AD" clId="Web-{9885C86A-E6BE-3AA1-7141-A2A00C86CDAD}" dt="2023-05-22T15:40:00.471" v="524" actId="20577"/>
          <ac:spMkLst>
            <pc:docMk/>
            <pc:sldMk cId="1105460924" sldId="397"/>
            <ac:spMk id="321" creationId="{00000000-0000-0000-0000-000000000000}"/>
          </ac:spMkLst>
        </pc:spChg>
      </pc:sldChg>
      <pc:sldChg chg="addSp delSp modSp add">
        <pc:chgData name="EZZINE, Hind" userId="S::ezzineh@who.int::edcab00f-6318-46e5-a4a9-188b01ee222f" providerId="AD" clId="Web-{9885C86A-E6BE-3AA1-7141-A2A00C86CDAD}" dt="2023-05-22T15:51:11.494" v="614" actId="20577"/>
        <pc:sldMkLst>
          <pc:docMk/>
          <pc:sldMk cId="3004813863" sldId="398"/>
        </pc:sldMkLst>
        <pc:spChg chg="mod">
          <ac:chgData name="EZZINE, Hind" userId="S::ezzineh@who.int::edcab00f-6318-46e5-a4a9-188b01ee222f" providerId="AD" clId="Web-{9885C86A-E6BE-3AA1-7141-A2A00C86CDAD}" dt="2023-05-22T15:51:11.494" v="614" actId="20577"/>
          <ac:spMkLst>
            <pc:docMk/>
            <pc:sldMk cId="3004813863" sldId="398"/>
            <ac:spMk id="325" creationId="{00000000-0000-0000-0000-000000000000}"/>
          </ac:spMkLst>
        </pc:spChg>
        <pc:spChg chg="mod">
          <ac:chgData name="EZZINE, Hind" userId="S::ezzineh@who.int::edcab00f-6318-46e5-a4a9-188b01ee222f" providerId="AD" clId="Web-{9885C86A-E6BE-3AA1-7141-A2A00C86CDAD}" dt="2023-05-22T15:46:16.531" v="565" actId="1076"/>
          <ac:spMkLst>
            <pc:docMk/>
            <pc:sldMk cId="3004813863" sldId="398"/>
            <ac:spMk id="327" creationId="{00000000-0000-0000-0000-000000000000}"/>
          </ac:spMkLst>
        </pc:spChg>
        <pc:graphicFrameChg chg="add del mod modGraphic">
          <ac:chgData name="EZZINE, Hind" userId="S::ezzineh@who.int::edcab00f-6318-46e5-a4a9-188b01ee222f" providerId="AD" clId="Web-{9885C86A-E6BE-3AA1-7141-A2A00C86CDAD}" dt="2023-05-22T15:44:25.199" v="544"/>
          <ac:graphicFrameMkLst>
            <pc:docMk/>
            <pc:sldMk cId="3004813863" sldId="398"/>
            <ac:graphicFrameMk id="3" creationId="{275922C1-EDCB-CF61-9462-D34184178249}"/>
          </ac:graphicFrameMkLst>
        </pc:graphicFrameChg>
        <pc:graphicFrameChg chg="add mod modGraphic">
          <ac:chgData name="EZZINE, Hind" userId="S::ezzineh@who.int::edcab00f-6318-46e5-a4a9-188b01ee222f" providerId="AD" clId="Web-{9885C86A-E6BE-3AA1-7141-A2A00C86CDAD}" dt="2023-05-22T15:50:28.587" v="603"/>
          <ac:graphicFrameMkLst>
            <pc:docMk/>
            <pc:sldMk cId="3004813863" sldId="398"/>
            <ac:graphicFrameMk id="5" creationId="{183DA804-C728-D019-DFB6-655A0672408F}"/>
          </ac:graphicFrameMkLst>
        </pc:graphicFrameChg>
        <pc:graphicFrameChg chg="del mod modGraphic">
          <ac:chgData name="EZZINE, Hind" userId="S::ezzineh@who.int::edcab00f-6318-46e5-a4a9-188b01ee222f" providerId="AD" clId="Web-{9885C86A-E6BE-3AA1-7141-A2A00C86CDAD}" dt="2023-05-22T15:43:41.292" v="534"/>
          <ac:graphicFrameMkLst>
            <pc:docMk/>
            <pc:sldMk cId="3004813863" sldId="398"/>
            <ac:graphicFrameMk id="326" creationId="{00000000-0000-0000-0000-000000000000}"/>
          </ac:graphicFrameMkLst>
        </pc:graphicFrameChg>
        <pc:picChg chg="mod">
          <ac:chgData name="EZZINE, Hind" userId="S::ezzineh@who.int::edcab00f-6318-46e5-a4a9-188b01ee222f" providerId="AD" clId="Web-{9885C86A-E6BE-3AA1-7141-A2A00C86CDAD}" dt="2023-05-22T15:45:29.358" v="556" actId="1076"/>
          <ac:picMkLst>
            <pc:docMk/>
            <pc:sldMk cId="3004813863" sldId="398"/>
            <ac:picMk id="324" creationId="{00000000-0000-0000-0000-000000000000}"/>
          </ac:picMkLst>
        </pc:picChg>
      </pc:sldChg>
      <pc:sldChg chg="modSp add">
        <pc:chgData name="EZZINE, Hind" userId="S::ezzineh@who.int::edcab00f-6318-46e5-a4a9-188b01ee222f" providerId="AD" clId="Web-{9885C86A-E6BE-3AA1-7141-A2A00C86CDAD}" dt="2023-05-22T15:52:51.482" v="635" actId="1076"/>
        <pc:sldMkLst>
          <pc:docMk/>
          <pc:sldMk cId="1496689181" sldId="399"/>
        </pc:sldMkLst>
        <pc:spChg chg="mod">
          <ac:chgData name="EZZINE, Hind" userId="S::ezzineh@who.int::edcab00f-6318-46e5-a4a9-188b01ee222f" providerId="AD" clId="Web-{9885C86A-E6BE-3AA1-7141-A2A00C86CDAD}" dt="2023-05-22T15:51:28.933" v="620" actId="20577"/>
          <ac:spMkLst>
            <pc:docMk/>
            <pc:sldMk cId="1496689181" sldId="399"/>
            <ac:spMk id="331" creationId="{00000000-0000-0000-0000-000000000000}"/>
          </ac:spMkLst>
        </pc:spChg>
        <pc:spChg chg="mod">
          <ac:chgData name="EZZINE, Hind" userId="S::ezzineh@who.int::edcab00f-6318-46e5-a4a9-188b01ee222f" providerId="AD" clId="Web-{9885C86A-E6BE-3AA1-7141-A2A00C86CDAD}" dt="2023-05-22T15:52:51.482" v="635" actId="1076"/>
          <ac:spMkLst>
            <pc:docMk/>
            <pc:sldMk cId="1496689181" sldId="399"/>
            <ac:spMk id="332" creationId="{00000000-0000-0000-0000-000000000000}"/>
          </ac:spMkLst>
        </pc:spChg>
        <pc:picChg chg="mod">
          <ac:chgData name="EZZINE, Hind" userId="S::ezzineh@who.int::edcab00f-6318-46e5-a4a9-188b01ee222f" providerId="AD" clId="Web-{9885C86A-E6BE-3AA1-7141-A2A00C86CDAD}" dt="2023-05-22T15:52:47.654" v="634" actId="1076"/>
          <ac:picMkLst>
            <pc:docMk/>
            <pc:sldMk cId="1496689181" sldId="399"/>
            <ac:picMk id="333" creationId="{00000000-0000-0000-0000-000000000000}"/>
          </ac:picMkLst>
        </pc:picChg>
      </pc:sldChg>
      <pc:sldChg chg="addSp delSp modSp add mod modClrScheme chgLayout">
        <pc:chgData name="EZZINE, Hind" userId="S::ezzineh@who.int::edcab00f-6318-46e5-a4a9-188b01ee222f" providerId="AD" clId="Web-{9885C86A-E6BE-3AA1-7141-A2A00C86CDAD}" dt="2023-05-22T16:03:06.660" v="707" actId="14100"/>
        <pc:sldMkLst>
          <pc:docMk/>
          <pc:sldMk cId="2996148440" sldId="400"/>
        </pc:sldMkLst>
        <pc:spChg chg="add mod">
          <ac:chgData name="EZZINE, Hind" userId="S::ezzineh@who.int::edcab00f-6318-46e5-a4a9-188b01ee222f" providerId="AD" clId="Web-{9885C86A-E6BE-3AA1-7141-A2A00C86CDAD}" dt="2023-05-22T16:03:06.660" v="707" actId="14100"/>
          <ac:spMkLst>
            <pc:docMk/>
            <pc:sldMk cId="2996148440" sldId="400"/>
            <ac:spMk id="2" creationId="{21020F73-9024-FBDC-7452-68280063308A}"/>
          </ac:spMkLst>
        </pc:spChg>
        <pc:spChg chg="add del mod">
          <ac:chgData name="EZZINE, Hind" userId="S::ezzineh@who.int::edcab00f-6318-46e5-a4a9-188b01ee222f" providerId="AD" clId="Web-{9885C86A-E6BE-3AA1-7141-A2A00C86CDAD}" dt="2023-05-22T15:57:36.945" v="653"/>
          <ac:spMkLst>
            <pc:docMk/>
            <pc:sldMk cId="2996148440" sldId="400"/>
            <ac:spMk id="5" creationId="{AD74D9F9-2AE4-B2A6-2D87-73F6AAA27A27}"/>
          </ac:spMkLst>
        </pc:spChg>
        <pc:spChg chg="add del mod ord">
          <ac:chgData name="EZZINE, Hind" userId="S::ezzineh@who.int::edcab00f-6318-46e5-a4a9-188b01ee222f" providerId="AD" clId="Web-{9885C86A-E6BE-3AA1-7141-A2A00C86CDAD}" dt="2023-05-22T15:58:46.713" v="668"/>
          <ac:spMkLst>
            <pc:docMk/>
            <pc:sldMk cId="2996148440" sldId="400"/>
            <ac:spMk id="6" creationId="{445E2B76-6617-7B0D-8B9B-E9C0AECCEEAB}"/>
          </ac:spMkLst>
        </pc:spChg>
        <pc:spChg chg="mod ord">
          <ac:chgData name="EZZINE, Hind" userId="S::ezzineh@who.int::edcab00f-6318-46e5-a4a9-188b01ee222f" providerId="AD" clId="Web-{9885C86A-E6BE-3AA1-7141-A2A00C86CDAD}" dt="2023-05-22T15:58:42.666" v="667" actId="1076"/>
          <ac:spMkLst>
            <pc:docMk/>
            <pc:sldMk cId="2996148440" sldId="400"/>
            <ac:spMk id="335" creationId="{00000000-0000-0000-0000-000000000000}"/>
          </ac:spMkLst>
        </pc:spChg>
        <pc:spChg chg="del">
          <ac:chgData name="EZZINE, Hind" userId="S::ezzineh@who.int::edcab00f-6318-46e5-a4a9-188b01ee222f" providerId="AD" clId="Web-{9885C86A-E6BE-3AA1-7141-A2A00C86CDAD}" dt="2023-05-22T15:57:31.304" v="652"/>
          <ac:spMkLst>
            <pc:docMk/>
            <pc:sldMk cId="2996148440" sldId="400"/>
            <ac:spMk id="336" creationId="{00000000-0000-0000-0000-000000000000}"/>
          </ac:spMkLst>
        </pc:spChg>
        <pc:picChg chg="add mod">
          <ac:chgData name="EZZINE, Hind" userId="S::ezzineh@who.int::edcab00f-6318-46e5-a4a9-188b01ee222f" providerId="AD" clId="Web-{9885C86A-E6BE-3AA1-7141-A2A00C86CDAD}" dt="2023-05-22T16:03:01.253" v="705" actId="1076"/>
          <ac:picMkLst>
            <pc:docMk/>
            <pc:sldMk cId="2996148440" sldId="400"/>
            <ac:picMk id="3" creationId="{9700182D-E219-097E-980F-F0056FF0B6EC}"/>
          </ac:picMkLst>
        </pc:picChg>
        <pc:picChg chg="del">
          <ac:chgData name="EZZINE, Hind" userId="S::ezzineh@who.int::edcab00f-6318-46e5-a4a9-188b01ee222f" providerId="AD" clId="Web-{9885C86A-E6BE-3AA1-7141-A2A00C86CDAD}" dt="2023-05-22T15:57:11.491" v="648"/>
          <ac:picMkLst>
            <pc:docMk/>
            <pc:sldMk cId="2996148440" sldId="400"/>
            <ac:picMk id="337" creationId="{00000000-0000-0000-0000-000000000000}"/>
          </ac:picMkLst>
        </pc:picChg>
      </pc:sldChg>
      <pc:sldMasterChg chg="add addSldLayout">
        <pc:chgData name="EZZINE, Hind" userId="S::ezzineh@who.int::edcab00f-6318-46e5-a4a9-188b01ee222f" providerId="AD" clId="Web-{9885C86A-E6BE-3AA1-7141-A2A00C86CDAD}" dt="2023-05-22T14:32:34.406" v="0"/>
        <pc:sldMasterMkLst>
          <pc:docMk/>
          <pc:sldMasterMk cId="0" sldId="2147483648"/>
        </pc:sldMasterMkLst>
        <pc:sldLayoutChg chg="add">
          <pc:chgData name="EZZINE, Hind" userId="S::ezzineh@who.int::edcab00f-6318-46e5-a4a9-188b01ee222f" providerId="AD" clId="Web-{9885C86A-E6BE-3AA1-7141-A2A00C86CDAD}" dt="2023-05-22T14:32:34.406" v="0"/>
          <pc:sldLayoutMkLst>
            <pc:docMk/>
            <pc:sldMasterMk cId="0" sldId="2147483648"/>
            <pc:sldLayoutMk cId="0" sldId="2147483649"/>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0"/>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1"/>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2"/>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3"/>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4"/>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5"/>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6"/>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7"/>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8"/>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59"/>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0"/>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1"/>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2"/>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3"/>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4"/>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0" sldId="2147483665"/>
          </pc:sldLayoutMkLst>
        </pc:sldLayoutChg>
        <pc:sldLayoutChg chg="add">
          <pc:chgData name="EZZINE, Hind" userId="S::ezzineh@who.int::edcab00f-6318-46e5-a4a9-188b01ee222f" providerId="AD" clId="Web-{9885C86A-E6BE-3AA1-7141-A2A00C86CDAD}" dt="2023-05-22T14:32:34.406" v="0"/>
          <pc:sldLayoutMkLst>
            <pc:docMk/>
            <pc:sldMasterMk cId="0" sldId="2147483648"/>
            <pc:sldLayoutMk cId="3147802456" sldId="2147483666"/>
          </pc:sldLayoutMkLst>
        </pc:sldLayoutChg>
      </pc:sldMasterChg>
    </pc:docChg>
  </pc:docChgLst>
  <pc:docChgLst>
    <pc:chgData name="GOMEZ, Paula" userId="S::gomezp@who.int::c93cf399-3ed7-4230-9282-8831e3fe5ae7" providerId="AD" clId="Web-{DB35E359-598C-2CF0-80CC-D1846AE5B062}"/>
    <pc:docChg chg="mod modSld">
      <pc:chgData name="GOMEZ, Paula" userId="S::gomezp@who.int::c93cf399-3ed7-4230-9282-8831e3fe5ae7" providerId="AD" clId="Web-{DB35E359-598C-2CF0-80CC-D1846AE5B062}" dt="2022-10-28T12:39:36.350" v="3" actId="20577"/>
      <pc:docMkLst>
        <pc:docMk/>
      </pc:docMkLst>
      <pc:sldChg chg="modCm">
        <pc:chgData name="GOMEZ, Paula" userId="S::gomezp@who.int::c93cf399-3ed7-4230-9282-8831e3fe5ae7" providerId="AD" clId="Web-{DB35E359-598C-2CF0-80CC-D1846AE5B062}" dt="2022-10-28T12:39:03.067" v="1"/>
        <pc:sldMkLst>
          <pc:docMk/>
          <pc:sldMk cId="1703568368" sldId="363"/>
        </pc:sldMkLst>
      </pc:sldChg>
      <pc:sldChg chg="modSp delCm">
        <pc:chgData name="GOMEZ, Paula" userId="S::gomezp@who.int::c93cf399-3ed7-4230-9282-8831e3fe5ae7" providerId="AD" clId="Web-{DB35E359-598C-2CF0-80CC-D1846AE5B062}" dt="2022-10-28T12:39:36.350" v="3" actId="20577"/>
        <pc:sldMkLst>
          <pc:docMk/>
          <pc:sldMk cId="1590905649" sldId="379"/>
        </pc:sldMkLst>
        <pc:spChg chg="mod">
          <ac:chgData name="GOMEZ, Paula" userId="S::gomezp@who.int::c93cf399-3ed7-4230-9282-8831e3fe5ae7" providerId="AD" clId="Web-{DB35E359-598C-2CF0-80CC-D1846AE5B062}" dt="2022-10-28T12:39:36.350" v="3" actId="20577"/>
          <ac:spMkLst>
            <pc:docMk/>
            <pc:sldMk cId="1590905649" sldId="379"/>
            <ac:spMk id="3" creationId="{0F0C003B-D72A-48B9-AD3A-2398409DC64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1157" tIns="45578" rIns="91157" bIns="45578" numCol="1" rtlCol="0" anchor="t" anchorCtr="0" compatLnSpc="1">
            <a:prstTxWarp prst="textNoShape">
              <a:avLst/>
            </a:prstTxWarp>
          </a:bodyPr>
          <a:lstStyle>
            <a:lvl1pPr>
              <a:defRPr sz="1200">
                <a:cs typeface="Arial" charset="0"/>
              </a:defRPr>
            </a:lvl1pPr>
          </a:lstStyle>
          <a:p>
            <a:pPr rtl="0">
              <a:defRPr/>
            </a:pPr>
            <a:endParaRPr lang="en-US" altLang="en-US" dirty="0"/>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1157" tIns="45578" rIns="91157" bIns="45578" numCol="1" rtlCol="0" anchor="t" anchorCtr="0" compatLnSpc="1">
            <a:prstTxWarp prst="textNoShape">
              <a:avLst/>
            </a:prstTxWarp>
          </a:bodyPr>
          <a:lstStyle>
            <a:lvl1pPr algn="r">
              <a:defRPr sz="1200">
                <a:cs typeface="Arial" charset="0"/>
              </a:defRPr>
            </a:lvl1pPr>
          </a:lstStyle>
          <a:p>
            <a:pPr rtl="0">
              <a:defRPr/>
            </a:pPr>
            <a:fld id="{F4DFD0E8-5B64-43BD-8E00-7D5A0B0803F5}" type="datetimeFigureOut">
              <a:rPr lang="en-US" altLang="en-US"/>
              <a:pPr rtl="0">
                <a:defRPr/>
              </a:pPr>
              <a:t>5/25/2023</a:t>
            </a:fld>
            <a:endParaRPr lang="en-US" altLang="en-US" dirty="0"/>
          </a:p>
        </p:txBody>
      </p:sp>
      <p:sp>
        <p:nvSpPr>
          <p:cNvPr id="4" name="Footer Placeholder 3"/>
          <p:cNvSpPr>
            <a:spLocks noGrp="1"/>
          </p:cNvSpPr>
          <p:nvPr>
            <p:ph type="ftr" sz="quarter" idx="2"/>
          </p:nvPr>
        </p:nvSpPr>
        <p:spPr>
          <a:xfrm>
            <a:off x="0"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defRPr sz="1200">
                <a:cs typeface="Arial" charset="0"/>
              </a:defRPr>
            </a:lvl1pPr>
          </a:lstStyle>
          <a:p>
            <a:pPr rtl="0">
              <a:defRPr/>
            </a:pPr>
            <a:endParaRPr lang="en-US" altLang="en-US" dirty="0"/>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lgn="r">
              <a:defRPr sz="1200">
                <a:cs typeface="Arial" charset="0"/>
              </a:defRPr>
            </a:lvl1pPr>
          </a:lstStyle>
          <a:p>
            <a:pPr rtl="0">
              <a:defRPr/>
            </a:pPr>
            <a:fld id="{515849D4-E4E4-46A8-820B-9F44DDD71DF7}" type="slidenum">
              <a:rPr lang="en-US" altLang="en-US"/>
              <a:pPr rtl="0">
                <a:defRPr/>
              </a:pPr>
              <a:t>‹#›</a:t>
            </a:fld>
            <a:endParaRPr lang="en-US" altLang="en-US" dirty="0"/>
          </a:p>
        </p:txBody>
      </p:sp>
    </p:spTree>
    <p:extLst>
      <p:ext uri="{BB962C8B-B14F-4D97-AF65-F5344CB8AC3E}">
        <p14:creationId xmlns:p14="http://schemas.microsoft.com/office/powerpoint/2010/main" val="22198295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1157" tIns="45578" rIns="91157" bIns="45578" numCol="1" rtlCol="0" anchor="t" anchorCtr="0" compatLnSpc="1">
            <a:prstTxWarp prst="textNoShape">
              <a:avLst/>
            </a:prstTxWarp>
          </a:bodyPr>
          <a:lstStyle>
            <a:lvl1pPr>
              <a:defRPr sz="1200">
                <a:cs typeface="Arial" charset="0"/>
              </a:defRPr>
            </a:lvl1pPr>
          </a:lstStyle>
          <a:p>
            <a:pPr rtl="0">
              <a:defRPr/>
            </a:pPr>
            <a:endParaRPr lang="en-US" altLang="en-US" dirty="0"/>
          </a:p>
        </p:txBody>
      </p:sp>
      <p:sp>
        <p:nvSpPr>
          <p:cNvPr id="3" name="Date Placeholder 2"/>
          <p:cNvSpPr>
            <a:spLocks noGrp="1"/>
          </p:cNvSpPr>
          <p:nvPr>
            <p:ph type="dt" idx="1"/>
          </p:nvPr>
        </p:nvSpPr>
        <p:spPr>
          <a:xfrm>
            <a:off x="3849688" y="0"/>
            <a:ext cx="2946400" cy="493713"/>
          </a:xfrm>
          <a:prstGeom prst="rect">
            <a:avLst/>
          </a:prstGeom>
        </p:spPr>
        <p:txBody>
          <a:bodyPr vert="horz" wrap="square" lIns="91157" tIns="45578" rIns="91157" bIns="45578" numCol="1" rtlCol="0" anchor="t" anchorCtr="0" compatLnSpc="1">
            <a:prstTxWarp prst="textNoShape">
              <a:avLst/>
            </a:prstTxWarp>
          </a:bodyPr>
          <a:lstStyle>
            <a:lvl1pPr algn="r">
              <a:defRPr sz="1200">
                <a:cs typeface="Arial" charset="0"/>
              </a:defRPr>
            </a:lvl1pPr>
          </a:lstStyle>
          <a:p>
            <a:pPr rtl="0">
              <a:defRPr/>
            </a:pPr>
            <a:fld id="{220B8199-5C57-4CA6-A9C4-C77ACF5BD1A6}" type="datetimeFigureOut">
              <a:rPr lang="en-US" altLang="en-US"/>
              <a:pPr rtl="0">
                <a:defRPr/>
              </a:pPr>
              <a:t>5/25/2023</a:t>
            </a:fld>
            <a:endParaRPr lang="en-US" altLang="en-US" dirty="0"/>
          </a:p>
        </p:txBody>
      </p:sp>
      <p:sp>
        <p:nvSpPr>
          <p:cNvPr id="4" name="Slide Image Placeholder 3"/>
          <p:cNvSpPr>
            <a:spLocks noGrp="1" noRot="1" noChangeAspect="1"/>
          </p:cNvSpPr>
          <p:nvPr>
            <p:ph type="sldImg" idx="2"/>
          </p:nvPr>
        </p:nvSpPr>
        <p:spPr>
          <a:xfrm>
            <a:off x="930275" y="741363"/>
            <a:ext cx="4937125" cy="3702050"/>
          </a:xfrm>
          <a:prstGeom prst="rect">
            <a:avLst/>
          </a:prstGeom>
          <a:noFill/>
          <a:ln w="12700">
            <a:solidFill>
              <a:prstClr val="black"/>
            </a:solidFill>
          </a:ln>
        </p:spPr>
        <p:txBody>
          <a:bodyPr vert="horz" lIns="91157" tIns="45578" rIns="91157" bIns="45578" rtlCol="0" anchor="ctr"/>
          <a:lstStyle/>
          <a:p>
            <a:pPr lvl="0" rtl="0"/>
            <a:endParaRPr lang="en-US" noProof="0" dirty="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157" tIns="45578" rIns="91157" bIns="45578" rtlCol="0"/>
          <a:lstStyle/>
          <a:p>
            <a:pPr lvl="0" rtl="0"/>
            <a:r>
              <a:rPr lang="fr" noProof="0"/>
              <a:t>Click to edit Master text styles</a:t>
            </a:r>
          </a:p>
          <a:p>
            <a:pPr lvl="1" rtl="0"/>
            <a:r>
              <a:rPr lang="fr" noProof="0"/>
              <a:t>Second level</a:t>
            </a:r>
          </a:p>
          <a:p>
            <a:pPr lvl="2" rtl="0"/>
            <a:r>
              <a:rPr lang="fr" noProof="0"/>
              <a:t>Third level</a:t>
            </a:r>
          </a:p>
          <a:p>
            <a:pPr lvl="3" rtl="0"/>
            <a:r>
              <a:rPr lang="fr" noProof="0"/>
              <a:t>Fourth level</a:t>
            </a:r>
          </a:p>
          <a:p>
            <a:pPr lvl="4" rtl="0"/>
            <a:r>
              <a:rPr lang="fr" noProof="0"/>
              <a:t>Fifth level</a:t>
            </a:r>
          </a:p>
        </p:txBody>
      </p:sp>
      <p:sp>
        <p:nvSpPr>
          <p:cNvPr id="6" name="Footer Placeholder 5"/>
          <p:cNvSpPr>
            <a:spLocks noGrp="1"/>
          </p:cNvSpPr>
          <p:nvPr>
            <p:ph type="ftr" sz="quarter" idx="4"/>
          </p:nvPr>
        </p:nvSpPr>
        <p:spPr>
          <a:xfrm>
            <a:off x="0"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defRPr sz="1200">
                <a:cs typeface="Arial" charset="0"/>
              </a:defRPr>
            </a:lvl1pPr>
          </a:lstStyle>
          <a:p>
            <a:pPr rtl="0">
              <a:defRPr/>
            </a:pPr>
            <a:endParaRPr lang="en-US" altLang="en-US" dirty="0"/>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1157" tIns="45578" rIns="91157" bIns="45578" numCol="1" rtlCol="0" anchor="b" anchorCtr="0" compatLnSpc="1">
            <a:prstTxWarp prst="textNoShape">
              <a:avLst/>
            </a:prstTxWarp>
          </a:bodyPr>
          <a:lstStyle>
            <a:lvl1pPr algn="r">
              <a:defRPr sz="1200">
                <a:cs typeface="Arial" charset="0"/>
              </a:defRPr>
            </a:lvl1pPr>
          </a:lstStyle>
          <a:p>
            <a:pPr rtl="0">
              <a:defRPr/>
            </a:pPr>
            <a:fld id="{161E7915-56C6-494A-9E08-62626B3FA0D2}" type="slidenum">
              <a:rPr lang="en-US" altLang="en-US"/>
              <a:pPr rtl="0">
                <a:defRPr/>
              </a:pPr>
              <a:t>‹#›</a:t>
            </a:fld>
            <a:endParaRPr lang="en-US" altLang="en-US" dirty="0"/>
          </a:p>
        </p:txBody>
      </p:sp>
    </p:spTree>
    <p:extLst>
      <p:ext uri="{BB962C8B-B14F-4D97-AF65-F5344CB8AC3E}">
        <p14:creationId xmlns:p14="http://schemas.microsoft.com/office/powerpoint/2010/main" val="40508013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301" name="Shape 301"/>
          <p:cNvSpPr>
            <a:spLocks noGrp="1"/>
          </p:cNvSpPr>
          <p:nvPr>
            <p:ph type="body" sz="quarter" idx="1"/>
          </p:nvPr>
        </p:nvSpPr>
        <p:spPr>
          <a:prstGeom prst="rect">
            <a:avLst/>
          </a:prstGeom>
        </p:spPr>
        <p:txBody>
          <a:bodyPr/>
          <a:lstStyle>
            <a:lvl1pPr>
              <a:spcBef>
                <a:spcPts val="0"/>
              </a:spcBef>
            </a:lvl1pPr>
          </a:lstStyle>
          <a:p>
            <a:r>
              <a:rPr dirty="0"/>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[Clics 1 et 2] Pour commencer, vous devrez regrouper les participants en différentes EIR (par district, etc.).</a:t>
            </a:r>
          </a:p>
          <a:p>
            <a:pPr rtl="0"/>
            <a:r>
              <a:rPr lang="fr"/>
              <a:t>Chaque équipe se verra attribuer un coach [clic 3] et un évaluateur [clic 4]. </a:t>
            </a:r>
          </a:p>
          <a:p>
            <a:pPr rtl="0"/>
            <a:r>
              <a:rPr lang="fr"/>
              <a:t>[Clic 5] Il y aura des interactions entre ces différentes personnes. L’animateur donnera des consignes, apportera des compléments d’information et orientera le déroulement de l’exercice, tandis que les EIR interagiront avec [clic 6] les acteurs des jeux de rôle. </a:t>
            </a:r>
          </a:p>
          <a:p>
            <a:pPr rtl="0"/>
            <a:r>
              <a:rPr lang="fr"/>
              <a:t>Tout l’exercice sera guidé et supervisé par le contrôleur [clic 7].  </a:t>
            </a:r>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21</a:t>
            </a:fld>
            <a:endParaRPr lang="en-US" altLang="en-US" dirty="0"/>
          </a:p>
        </p:txBody>
      </p:sp>
    </p:spTree>
    <p:extLst>
      <p:ext uri="{BB962C8B-B14F-4D97-AF65-F5344CB8AC3E}">
        <p14:creationId xmlns:p14="http://schemas.microsoft.com/office/powerpoint/2010/main" val="88306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 </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22</a:t>
            </a:fld>
            <a:endParaRPr lang="en-US" altLang="en-US" dirty="0"/>
          </a:p>
        </p:txBody>
      </p:sp>
    </p:spTree>
    <p:extLst>
      <p:ext uri="{BB962C8B-B14F-4D97-AF65-F5344CB8AC3E}">
        <p14:creationId xmlns:p14="http://schemas.microsoft.com/office/powerpoint/2010/main" val="77706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 </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23</a:t>
            </a:fld>
            <a:endParaRPr lang="en-US" altLang="en-US" dirty="0"/>
          </a:p>
        </p:txBody>
      </p:sp>
    </p:spTree>
    <p:extLst>
      <p:ext uri="{BB962C8B-B14F-4D97-AF65-F5344CB8AC3E}">
        <p14:creationId xmlns:p14="http://schemas.microsoft.com/office/powerpoint/2010/main" val="777066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 </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24</a:t>
            </a:fld>
            <a:endParaRPr lang="en-US" altLang="en-US" dirty="0"/>
          </a:p>
        </p:txBody>
      </p:sp>
    </p:spTree>
    <p:extLst>
      <p:ext uri="{BB962C8B-B14F-4D97-AF65-F5344CB8AC3E}">
        <p14:creationId xmlns:p14="http://schemas.microsoft.com/office/powerpoint/2010/main" val="777066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 </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25</a:t>
            </a:fld>
            <a:endParaRPr lang="en-US" altLang="en-US" dirty="0"/>
          </a:p>
        </p:txBody>
      </p:sp>
    </p:spTree>
    <p:extLst>
      <p:ext uri="{BB962C8B-B14F-4D97-AF65-F5344CB8AC3E}">
        <p14:creationId xmlns:p14="http://schemas.microsoft.com/office/powerpoint/2010/main" val="777066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26</a:t>
            </a:fld>
            <a:endParaRPr lang="en-US" altLang="en-US" dirty="0"/>
          </a:p>
        </p:txBody>
      </p:sp>
    </p:spTree>
    <p:extLst>
      <p:ext uri="{BB962C8B-B14F-4D97-AF65-F5344CB8AC3E}">
        <p14:creationId xmlns:p14="http://schemas.microsoft.com/office/powerpoint/2010/main" val="3116836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lvl="0" rtl="0"/>
            <a:r>
              <a:rPr lang="fr"/>
              <a:t> </a:t>
            </a:r>
            <a:r>
              <a:rPr lang="fr" sz="1200" b="1" kern="1200">
                <a:solidFill>
                  <a:schemeClr val="tx1"/>
                </a:solidFill>
                <a:effectLst/>
                <a:latin typeface="+mn-lt"/>
                <a:ea typeface="+mn-ea"/>
                <a:cs typeface="+mn-cs"/>
              </a:rPr>
              <a:t>C1.0 Présentation à l’intention de l’équipe d’animation :</a:t>
            </a:r>
            <a:r>
              <a:rPr lang="fr" sz="1200" kern="1200">
                <a:solidFill>
                  <a:schemeClr val="tx1"/>
                </a:solidFill>
                <a:effectLst/>
                <a:latin typeface="+mn-lt"/>
                <a:ea typeface="+mn-ea"/>
                <a:cs typeface="+mn-cs"/>
              </a:rPr>
              <a:t> présentation à utiliser pendant la phase préparatoire afin de présenter l’exercice pratique à l’équipe d’animation. </a:t>
            </a:r>
          </a:p>
          <a:p>
            <a:pPr lvl="0" rtl="0"/>
            <a:r>
              <a:rPr lang="fr" sz="1200" b="1" kern="1200">
                <a:solidFill>
                  <a:schemeClr val="tx1"/>
                </a:solidFill>
                <a:effectLst/>
                <a:latin typeface="+mn-lt"/>
                <a:ea typeface="+mn-ea"/>
                <a:cs typeface="+mn-cs"/>
              </a:rPr>
              <a:t>C1.1 Guide d’animation</a:t>
            </a:r>
            <a:r>
              <a:rPr lang="fr" sz="1200" kern="1200">
                <a:solidFill>
                  <a:schemeClr val="tx1"/>
                </a:solidFill>
                <a:effectLst/>
                <a:latin typeface="+mn-lt"/>
                <a:ea typeface="+mn-ea"/>
                <a:cs typeface="+mn-cs"/>
              </a:rPr>
              <a:t>  : guide détaillant l’animation de l’exercice pratique étape par étape.</a:t>
            </a:r>
          </a:p>
          <a:p>
            <a:pPr lvl="0" rtl="0"/>
            <a:r>
              <a:rPr lang="fr" sz="1200" b="1" kern="1200">
                <a:solidFill>
                  <a:schemeClr val="tx1"/>
                </a:solidFill>
                <a:effectLst/>
                <a:latin typeface="+mn-lt"/>
                <a:ea typeface="+mn-ea"/>
                <a:cs typeface="+mn-cs"/>
              </a:rPr>
              <a:t>C1.2 Déroulement détaillé : </a:t>
            </a:r>
            <a:r>
              <a:rPr lang="fr" sz="1200" kern="1200">
                <a:solidFill>
                  <a:schemeClr val="tx1"/>
                </a:solidFill>
                <a:effectLst/>
                <a:latin typeface="+mn-lt"/>
                <a:ea typeface="+mn-ea"/>
                <a:cs typeface="+mn-cs"/>
              </a:rPr>
              <a:t>fichier Excel décomposant le déroulement et la durée de chaque séance, y compris des tâches ou jeux de rôle à réaliser simultanément et les modalités d’organisation de la rotation des équipes.</a:t>
            </a:r>
          </a:p>
          <a:p>
            <a:pPr lvl="0" rtl="0"/>
            <a:r>
              <a:rPr lang="fr" sz="1200" b="1" kern="1200">
                <a:solidFill>
                  <a:schemeClr val="tx1"/>
                </a:solidFill>
                <a:effectLst/>
                <a:latin typeface="+mn-lt"/>
                <a:ea typeface="+mn-ea"/>
                <a:cs typeface="+mn-cs"/>
              </a:rPr>
              <a:t>C1.3 Grille d’évaluation : </a:t>
            </a:r>
            <a:r>
              <a:rPr lang="fr" sz="1200" kern="1200">
                <a:solidFill>
                  <a:schemeClr val="tx1"/>
                </a:solidFill>
                <a:effectLst/>
                <a:latin typeface="+mn-lt"/>
                <a:ea typeface="+mn-ea"/>
                <a:cs typeface="+mn-cs"/>
              </a:rPr>
              <a:t>fichier Excel comprenant huit feuilles (une par séance) présentant chacune la liste des réalisations attendues et des connaissances, compétences et comportements mis en œuvre à chaque séance, ainsi les instructions à suivre pour évaluer les équipes</a:t>
            </a:r>
          </a:p>
          <a:p>
            <a:pPr lvl="0" rtl="0"/>
            <a:r>
              <a:rPr lang="fr" sz="1200" b="1" kern="1200">
                <a:solidFill>
                  <a:schemeClr val="tx1"/>
                </a:solidFill>
                <a:effectLst/>
                <a:latin typeface="+mn-lt"/>
                <a:ea typeface="+mn-ea"/>
                <a:cs typeface="+mn-cs"/>
              </a:rPr>
              <a:t>C1.4 Bilan :</a:t>
            </a:r>
            <a:r>
              <a:rPr lang="fr" sz="1200" kern="1200">
                <a:solidFill>
                  <a:schemeClr val="tx1"/>
                </a:solidFill>
                <a:effectLst/>
                <a:latin typeface="+mn-lt"/>
                <a:ea typeface="+mn-ea"/>
                <a:cs typeface="+mn-cs"/>
              </a:rPr>
              <a:t> présentation PPT utilisée comme support lors du bilan en plénière suivant chaque séance afin d’indiquer les réponses appropriées et les résultats attendus.</a:t>
            </a:r>
          </a:p>
          <a:p>
            <a:pPr lvl="0" rtl="0"/>
            <a:r>
              <a:rPr lang="fr" sz="1200" b="1" kern="1200">
                <a:solidFill>
                  <a:schemeClr val="tx1"/>
                </a:solidFill>
                <a:effectLst/>
                <a:latin typeface="+mn-lt"/>
                <a:ea typeface="+mn-ea"/>
                <a:cs typeface="+mn-cs"/>
              </a:rPr>
              <a:t>C1.5 Contexte national :</a:t>
            </a:r>
            <a:r>
              <a:rPr lang="fr" sz="1200" kern="1200">
                <a:solidFill>
                  <a:schemeClr val="tx1"/>
                </a:solidFill>
                <a:effectLst/>
                <a:latin typeface="+mn-lt"/>
                <a:ea typeface="+mn-ea"/>
                <a:cs typeface="+mn-cs"/>
              </a:rPr>
              <a:t> présentation PPT animée utilisée pour « lancer » l’exercice en séance plénière, et résumant les principaux aspects relatifs au contexte national du pays fictif imaginé pour les besoins de l’exercice (le « Salam »).</a:t>
            </a:r>
          </a:p>
          <a:p>
            <a:pPr lvl="0" rtl="0"/>
            <a:endParaRPr lang="fr-FR" sz="1200" kern="1200" dirty="0">
              <a:solidFill>
                <a:schemeClr val="tx1"/>
              </a:solidFill>
              <a:effectLst/>
              <a:latin typeface="+mn-lt"/>
              <a:ea typeface="+mn-ea"/>
              <a:cs typeface="+mn-cs"/>
            </a:endParaRPr>
          </a:p>
          <a:p>
            <a:pPr lvl="0" rtl="0"/>
            <a:r>
              <a:rPr lang="fr" sz="1200" b="1" kern="1200">
                <a:solidFill>
                  <a:schemeClr val="tx1"/>
                </a:solidFill>
                <a:effectLst/>
                <a:latin typeface="+mn-lt"/>
                <a:ea typeface="+mn-ea"/>
                <a:cs typeface="+mn-cs"/>
              </a:rPr>
              <a:t>C2.1 Guide à l’intention des participants :</a:t>
            </a:r>
            <a:r>
              <a:rPr lang="fr" sz="1200" kern="1200">
                <a:solidFill>
                  <a:schemeClr val="tx1"/>
                </a:solidFill>
                <a:effectLst/>
                <a:latin typeface="+mn-lt"/>
                <a:ea typeface="+mn-ea"/>
                <a:cs typeface="+mn-cs"/>
              </a:rPr>
              <a:t> guide incluant les informations et les consignes à donner aux participants, ainsi que les documents de référence et les réalisations attendues de chaque séance. </a:t>
            </a:r>
          </a:p>
          <a:p>
            <a:pPr lvl="0" rtl="0"/>
            <a:r>
              <a:rPr lang="fr" sz="1200" b="1" kern="1200">
                <a:solidFill>
                  <a:schemeClr val="tx1"/>
                </a:solidFill>
                <a:effectLst/>
                <a:latin typeface="+mn-lt"/>
                <a:ea typeface="+mn-ea"/>
                <a:cs typeface="+mn-cs"/>
              </a:rPr>
              <a:t>C2.2 Guide à l’intention des participants – Annexes : </a:t>
            </a:r>
            <a:r>
              <a:rPr lang="fr" sz="1200" kern="1200">
                <a:solidFill>
                  <a:schemeClr val="tx1"/>
                </a:solidFill>
                <a:effectLst/>
                <a:latin typeface="+mn-lt"/>
                <a:ea typeface="+mn-ea"/>
                <a:cs typeface="+mn-cs"/>
              </a:rPr>
              <a:t>document incluant l’ensemble des formulaires, listes récapitulatives, fax, etc. à imprimer (en recto seulement) et à distribuer aux participants lors de chaque séance.</a:t>
            </a:r>
          </a:p>
          <a:p>
            <a:pPr lvl="0" rtl="0"/>
            <a:r>
              <a:rPr lang="fr" sz="1200" b="1" kern="1200">
                <a:solidFill>
                  <a:schemeClr val="tx1"/>
                </a:solidFill>
                <a:effectLst/>
                <a:latin typeface="+mn-lt"/>
                <a:ea typeface="+mn-ea"/>
                <a:cs typeface="+mn-cs"/>
              </a:rPr>
              <a:t>C2.3 Liste des cas :</a:t>
            </a:r>
            <a:r>
              <a:rPr lang="fr" sz="1200" kern="1200">
                <a:solidFill>
                  <a:schemeClr val="tx1"/>
                </a:solidFill>
                <a:effectLst/>
                <a:latin typeface="+mn-lt"/>
                <a:ea typeface="+mn-ea"/>
                <a:cs typeface="+mn-cs"/>
              </a:rPr>
              <a:t> fichier Excel à fournir aux participants avant de commencer la dernière séance (C8) consacrée au rapport d’enquête.</a:t>
            </a:r>
          </a:p>
          <a:p>
            <a:pPr lvl="0" rtl="0"/>
            <a:endParaRPr lang="en-US" sz="1200" kern="1200" dirty="0">
              <a:solidFill>
                <a:schemeClr val="tx1"/>
              </a:solidFill>
              <a:effectLst/>
              <a:latin typeface="+mn-lt"/>
              <a:ea typeface="+mn-ea"/>
              <a:cs typeface="+mn-cs"/>
            </a:endParaRPr>
          </a:p>
          <a:p>
            <a:pPr rt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27</a:t>
            </a:fld>
            <a:endParaRPr lang="en-US" altLang="en-US" dirty="0"/>
          </a:p>
        </p:txBody>
      </p:sp>
    </p:spTree>
    <p:extLst>
      <p:ext uri="{BB962C8B-B14F-4D97-AF65-F5344CB8AC3E}">
        <p14:creationId xmlns:p14="http://schemas.microsoft.com/office/powerpoint/2010/main" val="1623014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Pour la conduite de l’exercice pratique, il y a trois aménagements de salle à prévoir : la configuration « plénière », pour les séances avec l’ensemble des participants, la configuration « hôpital » et la configuration « communauté ». Les diapositives suivantes montreront quelques exemples de ces différents aménagements en images.</a:t>
            </a:r>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28</a:t>
            </a:fld>
            <a:endParaRPr lang="en-US" altLang="en-US" dirty="0"/>
          </a:p>
        </p:txBody>
      </p:sp>
    </p:spTree>
    <p:extLst>
      <p:ext uri="{BB962C8B-B14F-4D97-AF65-F5344CB8AC3E}">
        <p14:creationId xmlns:p14="http://schemas.microsoft.com/office/powerpoint/2010/main" val="972468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Voici des photos illustrant la configuration « hôpital » de l’exercice : mise en pratique de la lutte anti-infectieuse, prélèvement d’échantillon, patiente alitée, et port de l’EPI par le personnel de santé (de l’encre a été répandue sur la tenue afin de voir si la personne se tachera en retirant l’EPI).</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29</a:t>
            </a:fld>
            <a:endParaRPr lang="en-US" altLang="en-US" dirty="0"/>
          </a:p>
        </p:txBody>
      </p:sp>
    </p:spTree>
    <p:extLst>
      <p:ext uri="{BB962C8B-B14F-4D97-AF65-F5344CB8AC3E}">
        <p14:creationId xmlns:p14="http://schemas.microsoft.com/office/powerpoint/2010/main" val="2759877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Voici la mise en place à reproduire pour simuler l’entretien avec le responsable de la surveillance ainsi qu’avec le médecin et le directeur de l’hôpital.</a:t>
            </a:r>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30</a:t>
            </a:fld>
            <a:endParaRPr lang="en-US" altLang="en-US" dirty="0"/>
          </a:p>
        </p:txBody>
      </p:sp>
    </p:spTree>
    <p:extLst>
      <p:ext uri="{BB962C8B-B14F-4D97-AF65-F5344CB8AC3E}">
        <p14:creationId xmlns:p14="http://schemas.microsoft.com/office/powerpoint/2010/main" val="213083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318" name="Shape 318"/>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Ces photos illustrent la configuration « communauté » dans l’hôtel accueillant la formation. L’une représente le domicile du chauffeur et l’autre représente le domicile de la mère de Mohammad (dans le cadre d’un scénario du programme de formation des EIR sur la maladie à virus Ebola).</a:t>
            </a:r>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31</a:t>
            </a:fld>
            <a:endParaRPr lang="en-US" altLang="en-US" dirty="0"/>
          </a:p>
        </p:txBody>
      </p:sp>
    </p:spTree>
    <p:extLst>
      <p:ext uri="{BB962C8B-B14F-4D97-AF65-F5344CB8AC3E}">
        <p14:creationId xmlns:p14="http://schemas.microsoft.com/office/powerpoint/2010/main" val="940866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1143000" y="685800"/>
            <a:ext cx="4572000" cy="3429000"/>
          </a:xfrm>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a:endParaRPr lang="en-GB" altLang="en-US" dirty="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rtl="0" eaLnBrk="1" hangingPunct="1">
              <a:spcBef>
                <a:spcPct val="0"/>
              </a:spcBef>
            </a:pPr>
            <a:fld id="{D898698B-3154-4686-A1D3-BF563C61BC16}" type="slidenum">
              <a:rPr lang="en-US" altLang="en-US">
                <a:solidFill>
                  <a:srgbClr val="000000"/>
                </a:solidFill>
              </a:rPr>
              <a:pPr rtl="0" eaLnBrk="1" hangingPunct="1">
                <a:spcBef>
                  <a:spcPct val="0"/>
                </a:spcBef>
              </a:pPr>
              <a:t>15</a:t>
            </a:fld>
            <a:endParaRPr lang="en-US" altLang="en-US" dirty="0">
              <a:solidFill>
                <a:srgbClr val="000000"/>
              </a:solidFill>
            </a:endParaRPr>
          </a:p>
        </p:txBody>
      </p:sp>
    </p:spTree>
    <p:extLst>
      <p:ext uri="{BB962C8B-B14F-4D97-AF65-F5344CB8AC3E}">
        <p14:creationId xmlns:p14="http://schemas.microsoft.com/office/powerpoint/2010/main" val="1871531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Le tableau fournit une brève description des différentes parties de l’exercice.</a:t>
            </a:r>
          </a:p>
          <a:p>
            <a:pPr rtl="0"/>
            <a:r>
              <a:rPr lang="fr"/>
              <a:t>Veuillez noter que l’exercice se décompose en quatre parties qui se déroulent simultanément et alternativement. </a:t>
            </a:r>
          </a:p>
          <a:p>
            <a:pPr rtl="0"/>
            <a:r>
              <a:rPr lang="fr"/>
              <a:t>Par exemple, pendant qu’un groupe réalise l’activité C4, les autres groupes réalisent parallèlement les activités C5, C7 et C8. Le groupe qui réalisait l’activité C4 passe ensuite à l’activité C5, et inversement (configuration « hôpital »). Le groupe qui réalisait l’activité C7 passe à l’activité C8, et inversement (configuration « communauté »). </a:t>
            </a:r>
          </a:p>
          <a:p>
            <a:pPr rtl="0"/>
            <a:r>
              <a:rPr lang="fr"/>
              <a:t>Une fois les activités C4 et C5 terminées (configuration « hôpital »), les groupes réaliseront les activités C7 et C8 (configuration « communauté »), et inversement.</a:t>
            </a:r>
          </a:p>
          <a:p>
            <a:pPr rtl="0"/>
            <a:endParaRPr lang="en-GB" baseline="0" dirty="0"/>
          </a:p>
          <a:p>
            <a:pPr rtl="0"/>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16</a:t>
            </a:fld>
            <a:endParaRPr lang="en-US" altLang="en-US" dirty="0"/>
          </a:p>
        </p:txBody>
      </p:sp>
    </p:spTree>
    <p:extLst>
      <p:ext uri="{BB962C8B-B14F-4D97-AF65-F5344CB8AC3E}">
        <p14:creationId xmlns:p14="http://schemas.microsoft.com/office/powerpoint/2010/main" val="1529114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233" name="Shape 1233"/>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18</a:t>
            </a:fld>
            <a:endParaRPr lang="en-US" altLang="en-US" dirty="0"/>
          </a:p>
        </p:txBody>
      </p:sp>
    </p:spTree>
    <p:extLst>
      <p:ext uri="{BB962C8B-B14F-4D97-AF65-F5344CB8AC3E}">
        <p14:creationId xmlns:p14="http://schemas.microsoft.com/office/powerpoint/2010/main" val="1531239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L’exercice pratique (ou n’importe quel exercice, d’ailleurs) implique deux groupes de personnes : une équipe d’animation et des participants. L’observateur tiers, comme son nom l’indique, peut observer l’exercice, mais sans y prendre part.</a:t>
            </a:r>
          </a:p>
          <a:p>
            <a:pPr rtl="0"/>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19</a:t>
            </a:fld>
            <a:endParaRPr lang="en-US" altLang="en-US" dirty="0"/>
          </a:p>
        </p:txBody>
      </p:sp>
    </p:spTree>
    <p:extLst>
      <p:ext uri="{BB962C8B-B14F-4D97-AF65-F5344CB8AC3E}">
        <p14:creationId xmlns:p14="http://schemas.microsoft.com/office/powerpoint/2010/main" val="1192013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fr"/>
              <a:t>Ce schéma simplifié permet de visualiser le rôle des différentes personnes qui interviennent dans l’exercice pratique ainsi que les relations entre ces personnes. Les différents rôles sont expliqués plus en détail dans les animations des diapositives suivantes.</a:t>
            </a:r>
            <a:endParaRPr lang="en-GB" dirty="0"/>
          </a:p>
        </p:txBody>
      </p:sp>
      <p:sp>
        <p:nvSpPr>
          <p:cNvPr id="4" name="Slide Number Placeholder 3"/>
          <p:cNvSpPr>
            <a:spLocks noGrp="1"/>
          </p:cNvSpPr>
          <p:nvPr>
            <p:ph type="sldNum" sz="quarter" idx="10"/>
          </p:nvPr>
        </p:nvSpPr>
        <p:spPr/>
        <p:txBody>
          <a:bodyPr rtlCol="0"/>
          <a:lstStyle/>
          <a:p>
            <a:pPr rtl="0">
              <a:defRPr/>
            </a:pPr>
            <a:fld id="{161E7915-56C6-494A-9E08-62626B3FA0D2}" type="slidenum">
              <a:rPr lang="en-US" altLang="en-US" smtClean="0"/>
              <a:pPr rtl="0">
                <a:defRPr/>
              </a:pPr>
              <a:t>20</a:t>
            </a:fld>
            <a:endParaRPr lang="en-US" altLang="en-US" dirty="0"/>
          </a:p>
        </p:txBody>
      </p:sp>
    </p:spTree>
    <p:extLst>
      <p:ext uri="{BB962C8B-B14F-4D97-AF65-F5344CB8AC3E}">
        <p14:creationId xmlns:p14="http://schemas.microsoft.com/office/powerpoint/2010/main" val="777066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10.png"/><Relationship Id="rId4" Type="http://schemas.openxmlformats.org/officeDocument/2006/relationships/image" Target="../media/image7.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17.jpeg"/><Relationship Id="rId4" Type="http://schemas.openxmlformats.org/officeDocument/2006/relationships/image" Target="../media/image16.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Master" Target="../slideMasters/slideMaster7.xml"/><Relationship Id="rId4" Type="http://schemas.openxmlformats.org/officeDocument/2006/relationships/image" Target="../media/image17.jpe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1.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1.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7.xml"/><Relationship Id="rId5" Type="http://schemas.openxmlformats.org/officeDocument/2006/relationships/image" Target="../media/image16.png"/><Relationship Id="rId4" Type="http://schemas.openxmlformats.org/officeDocument/2006/relationships/image" Target="../media/image1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rtlCol="0"/>
          <a:lstStyle/>
          <a:p>
            <a:pPr rtl="0"/>
            <a:r>
              <a:rPr lang="fr"/>
              <a:t>Click to edit Master title style</a:t>
            </a:r>
          </a:p>
        </p:txBody>
      </p:sp>
    </p:spTree>
    <p:extLst>
      <p:ext uri="{BB962C8B-B14F-4D97-AF65-F5344CB8AC3E}">
        <p14:creationId xmlns:p14="http://schemas.microsoft.com/office/powerpoint/2010/main" val="17015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a:defRPr sz="2000" b="1"/>
            </a:lvl1pPr>
          </a:lstStyle>
          <a:p>
            <a:pPr rtl="0"/>
            <a:r>
              <a:rPr lang="fr"/>
              <a:t>Click to edit Master title style</a:t>
            </a:r>
          </a:p>
        </p:txBody>
      </p:sp>
      <p:sp>
        <p:nvSpPr>
          <p:cNvPr id="3" name="Content Placeholder 2"/>
          <p:cNvSpPr>
            <a:spLocks noGrp="1"/>
          </p:cNvSpPr>
          <p:nvPr>
            <p:ph idx="1"/>
          </p:nvPr>
        </p:nvSpPr>
        <p:spPr>
          <a:xfrm>
            <a:off x="3575050" y="273050"/>
            <a:ext cx="5111750" cy="5853113"/>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0" y="1435100"/>
            <a:ext cx="3008313" cy="4691063"/>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a:extLst>
              <a:ext uri="{FF2B5EF4-FFF2-40B4-BE49-F238E27FC236}">
                <a16:creationId xmlns:a16="http://schemas.microsoft.com/office/drawing/2014/main" id="{7CAE4EFD-5971-4696-A78C-3A6A4C47FC50}"/>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6" name="Slide Number Placeholder 5">
            <a:extLst>
              <a:ext uri="{FF2B5EF4-FFF2-40B4-BE49-F238E27FC236}">
                <a16:creationId xmlns:a16="http://schemas.microsoft.com/office/drawing/2014/main" id="{786CC996-B70B-4EFF-AB2B-F2490F1DFB23}"/>
              </a:ext>
            </a:extLst>
          </p:cNvPr>
          <p:cNvSpPr>
            <a:spLocks noGrp="1"/>
          </p:cNvSpPr>
          <p:nvPr>
            <p:ph type="sldNum" sz="quarter" idx="11"/>
          </p:nvPr>
        </p:nvSpPr>
        <p:spPr/>
        <p:txBody>
          <a:bodyPr rtlCol="0"/>
          <a:lstStyle>
            <a:lvl1pPr>
              <a:defRPr smtClean="0"/>
            </a:lvl1pPr>
          </a:lstStyle>
          <a:p>
            <a:pPr rtl="0">
              <a:defRPr/>
            </a:pPr>
            <a:fld id="{9CDA2133-B22A-469E-846A-7FCA2CB41F3A}" type="slidenum">
              <a:rPr lang="en-US" altLang="en-US"/>
              <a:pPr rtl="0">
                <a:defRPr/>
              </a:pPr>
              <a:t>‹#›</a:t>
            </a:fld>
            <a:endParaRPr lang="en-US" altLang="en-US" dirty="0"/>
          </a:p>
        </p:txBody>
      </p:sp>
    </p:spTree>
    <p:extLst>
      <p:ext uri="{BB962C8B-B14F-4D97-AF65-F5344CB8AC3E}">
        <p14:creationId xmlns:p14="http://schemas.microsoft.com/office/powerpoint/2010/main" val="2130128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20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804862"/>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Footer Placeholder 4">
            <a:extLst>
              <a:ext uri="{FF2B5EF4-FFF2-40B4-BE49-F238E27FC236}">
                <a16:creationId xmlns:a16="http://schemas.microsoft.com/office/drawing/2014/main" id="{FEDE75DD-50E2-4539-A9B3-D377F4D063A2}"/>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6" name="Slide Number Placeholder 5">
            <a:extLst>
              <a:ext uri="{FF2B5EF4-FFF2-40B4-BE49-F238E27FC236}">
                <a16:creationId xmlns:a16="http://schemas.microsoft.com/office/drawing/2014/main" id="{D33500F5-1894-4C33-933D-5AEB08C0907B}"/>
              </a:ext>
            </a:extLst>
          </p:cNvPr>
          <p:cNvSpPr>
            <a:spLocks noGrp="1"/>
          </p:cNvSpPr>
          <p:nvPr>
            <p:ph type="sldNum" sz="quarter" idx="11"/>
          </p:nvPr>
        </p:nvSpPr>
        <p:spPr/>
        <p:txBody>
          <a:bodyPr rtlCol="0"/>
          <a:lstStyle>
            <a:lvl1pPr>
              <a:defRPr smtClean="0"/>
            </a:lvl1pPr>
          </a:lstStyle>
          <a:p>
            <a:pPr rtl="0">
              <a:defRPr/>
            </a:pPr>
            <a:fld id="{D9C61F04-4E49-4F1F-87CE-0F182BDBBA45}" type="slidenum">
              <a:rPr lang="en-US" altLang="en-US"/>
              <a:pPr rtl="0">
                <a:defRPr/>
              </a:pPr>
              <a:t>‹#›</a:t>
            </a:fld>
            <a:endParaRPr lang="en-US" altLang="en-US" dirty="0"/>
          </a:p>
        </p:txBody>
      </p:sp>
    </p:spTree>
    <p:extLst>
      <p:ext uri="{BB962C8B-B14F-4D97-AF65-F5344CB8AC3E}">
        <p14:creationId xmlns:p14="http://schemas.microsoft.com/office/powerpoint/2010/main" val="231254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a:extLst>
              <a:ext uri="{FF2B5EF4-FFF2-40B4-BE49-F238E27FC236}">
                <a16:creationId xmlns:a16="http://schemas.microsoft.com/office/drawing/2014/main" id="{C0E2008A-FDF9-447E-8E15-6DEC1831C674}"/>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5" name="Slide Number Placeholder 5">
            <a:extLst>
              <a:ext uri="{FF2B5EF4-FFF2-40B4-BE49-F238E27FC236}">
                <a16:creationId xmlns:a16="http://schemas.microsoft.com/office/drawing/2014/main" id="{13DAACB4-9475-49D2-B9DE-913DC5E07488}"/>
              </a:ext>
            </a:extLst>
          </p:cNvPr>
          <p:cNvSpPr>
            <a:spLocks noGrp="1"/>
          </p:cNvSpPr>
          <p:nvPr>
            <p:ph type="sldNum" sz="quarter" idx="11"/>
          </p:nvPr>
        </p:nvSpPr>
        <p:spPr/>
        <p:txBody>
          <a:bodyPr rtlCol="0"/>
          <a:lstStyle>
            <a:lvl1pPr>
              <a:defRPr smtClean="0"/>
            </a:lvl1pPr>
          </a:lstStyle>
          <a:p>
            <a:pPr rtl="0">
              <a:defRPr/>
            </a:pPr>
            <a:fld id="{A79D7955-C894-4AE5-A626-98187010987B}" type="slidenum">
              <a:rPr lang="en-US" altLang="en-US"/>
              <a:pPr rtl="0">
                <a:defRPr/>
              </a:pPr>
              <a:t>‹#›</a:t>
            </a:fld>
            <a:endParaRPr lang="en-US" altLang="en-US" dirty="0"/>
          </a:p>
        </p:txBody>
      </p:sp>
    </p:spTree>
    <p:extLst>
      <p:ext uri="{BB962C8B-B14F-4D97-AF65-F5344CB8AC3E}">
        <p14:creationId xmlns:p14="http://schemas.microsoft.com/office/powerpoint/2010/main" val="2594085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3"/>
            <a:ext cx="4040188"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a:extLst>
              <a:ext uri="{FF2B5EF4-FFF2-40B4-BE49-F238E27FC236}">
                <a16:creationId xmlns:a16="http://schemas.microsoft.com/office/drawing/2014/main" id="{74ED0CBC-BBCE-45CD-AEC4-816DE14AA7F7}"/>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8" name="Slide Number Placeholder 5">
            <a:extLst>
              <a:ext uri="{FF2B5EF4-FFF2-40B4-BE49-F238E27FC236}">
                <a16:creationId xmlns:a16="http://schemas.microsoft.com/office/drawing/2014/main" id="{78C38354-99FC-40B1-83B4-2A3D0590CAD8}"/>
              </a:ext>
            </a:extLst>
          </p:cNvPr>
          <p:cNvSpPr>
            <a:spLocks noGrp="1"/>
          </p:cNvSpPr>
          <p:nvPr>
            <p:ph type="sldNum" sz="quarter" idx="11"/>
          </p:nvPr>
        </p:nvSpPr>
        <p:spPr/>
        <p:txBody>
          <a:bodyPr rtlCol="0"/>
          <a:lstStyle>
            <a:lvl1pPr>
              <a:defRPr smtClean="0"/>
            </a:lvl1pPr>
          </a:lstStyle>
          <a:p>
            <a:pPr rtl="0">
              <a:defRPr/>
            </a:pPr>
            <a:fld id="{8A228633-C95A-4E43-B231-792D4299C06F}" type="slidenum">
              <a:rPr lang="en-US" altLang="en-US"/>
              <a:pPr rtl="0">
                <a:defRPr/>
              </a:pPr>
              <a:t>‹#›</a:t>
            </a:fld>
            <a:endParaRPr lang="en-US" altLang="en-US" dirty="0"/>
          </a:p>
        </p:txBody>
      </p:sp>
    </p:spTree>
    <p:extLst>
      <p:ext uri="{BB962C8B-B14F-4D97-AF65-F5344CB8AC3E}">
        <p14:creationId xmlns:p14="http://schemas.microsoft.com/office/powerpoint/2010/main" val="1329135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a:extLst>
              <a:ext uri="{FF2B5EF4-FFF2-40B4-BE49-F238E27FC236}">
                <a16:creationId xmlns:a16="http://schemas.microsoft.com/office/drawing/2014/main" id="{C0BF7B8B-71AC-422C-9493-9DDDDE89B947}"/>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5" name="Slide Number Placeholder 5">
            <a:extLst>
              <a:ext uri="{FF2B5EF4-FFF2-40B4-BE49-F238E27FC236}">
                <a16:creationId xmlns:a16="http://schemas.microsoft.com/office/drawing/2014/main" id="{18EEDF9D-EE5F-4242-872E-2F3D68D059E4}"/>
              </a:ext>
            </a:extLst>
          </p:cNvPr>
          <p:cNvSpPr>
            <a:spLocks noGrp="1"/>
          </p:cNvSpPr>
          <p:nvPr>
            <p:ph type="sldNum" sz="quarter" idx="11"/>
          </p:nvPr>
        </p:nvSpPr>
        <p:spPr/>
        <p:txBody>
          <a:bodyPr rtlCol="0"/>
          <a:lstStyle>
            <a:lvl1pPr>
              <a:defRPr smtClean="0"/>
            </a:lvl1pPr>
          </a:lstStyle>
          <a:p>
            <a:pPr rtl="0">
              <a:defRPr/>
            </a:pPr>
            <a:fld id="{3DF00157-EA3A-443C-9374-2D8B63E9DDD5}" type="slidenum">
              <a:rPr lang="en-US" altLang="en-US"/>
              <a:pPr rtl="0">
                <a:defRPr/>
              </a:pPr>
              <a:t>‹#›</a:t>
            </a:fld>
            <a:endParaRPr lang="en-US" altLang="en-US" dirty="0"/>
          </a:p>
        </p:txBody>
      </p:sp>
    </p:spTree>
    <p:extLst>
      <p:ext uri="{BB962C8B-B14F-4D97-AF65-F5344CB8AC3E}">
        <p14:creationId xmlns:p14="http://schemas.microsoft.com/office/powerpoint/2010/main" val="27077103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rtlCol="0"/>
          <a:lstStyle/>
          <a:p>
            <a:pPr rtl="0"/>
            <a:r>
              <a:rPr lang="fr"/>
              <a:t>Click to edit Master title style</a:t>
            </a:r>
            <a:endParaRPr lang="en-GB"/>
          </a:p>
        </p:txBody>
      </p:sp>
      <p:sp>
        <p:nvSpPr>
          <p:cNvPr id="3" name="Subtitle 2"/>
          <p:cNvSpPr>
            <a:spLocks noGrp="1"/>
          </p:cNvSpPr>
          <p:nvPr>
            <p:ph type="subTitle" idx="1"/>
          </p:nvPr>
        </p:nvSpPr>
        <p:spPr>
          <a:xfrm>
            <a:off x="1371600" y="3886200"/>
            <a:ext cx="6400800" cy="1752600"/>
          </a:xfrm>
        </p:spPr>
        <p:txBody>
          <a:bodyPr rtlCol="0"/>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fr"/>
              <a:t>Click to edit Master subtitle style</a:t>
            </a:r>
            <a:endParaRPr lang="en-GB"/>
          </a:p>
        </p:txBody>
      </p:sp>
      <p:sp>
        <p:nvSpPr>
          <p:cNvPr id="4" name="Date Placeholder 3"/>
          <p:cNvSpPr>
            <a:spLocks noGrp="1"/>
          </p:cNvSpPr>
          <p:nvPr>
            <p:ph type="dt" sz="half" idx="10"/>
          </p:nvPr>
        </p:nvSpPr>
        <p:spPr/>
        <p:txBody>
          <a:bodyPr rtlCol="0"/>
          <a:lstStyle>
            <a:lvl1pPr>
              <a:defRPr/>
            </a:lvl1pPr>
          </a:lstStyle>
          <a:p>
            <a:pPr rtl="0">
              <a:defRPr/>
            </a:pPr>
            <a:fld id="{67926E04-D5A4-4031-8E95-4007BFC82DD5}" type="datetimeFigureOut">
              <a:rPr lang="en-GB" altLang="en-US"/>
              <a:pPr rtl="0">
                <a:defRPr/>
              </a:pPr>
              <a:t>25/05/2023</a:t>
            </a:fld>
            <a:endParaRPr lang="en-GB" altLang="en-US" dirty="0"/>
          </a:p>
        </p:txBody>
      </p:sp>
      <p:sp>
        <p:nvSpPr>
          <p:cNvPr id="5"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6" name="Slide Number Placeholder 5"/>
          <p:cNvSpPr>
            <a:spLocks noGrp="1"/>
          </p:cNvSpPr>
          <p:nvPr>
            <p:ph type="sldNum" sz="quarter" idx="12"/>
          </p:nvPr>
        </p:nvSpPr>
        <p:spPr/>
        <p:txBody>
          <a:bodyPr rtlCol="0"/>
          <a:lstStyle>
            <a:lvl1pPr>
              <a:defRPr/>
            </a:lvl1pPr>
          </a:lstStyle>
          <a:p>
            <a:pPr rtl="0">
              <a:defRPr/>
            </a:pPr>
            <a:fld id="{F00D8462-1DB9-4B15-AEDE-DE73B8C89D40}" type="slidenum">
              <a:rPr lang="en-GB" altLang="en-US"/>
              <a:pPr rtl="0">
                <a:defRPr/>
              </a:pPr>
              <a:t>‹#›</a:t>
            </a:fld>
            <a:endParaRPr lang="en-GB" altLang="en-US" dirty="0"/>
          </a:p>
        </p:txBody>
      </p:sp>
    </p:spTree>
    <p:extLst>
      <p:ext uri="{BB962C8B-B14F-4D97-AF65-F5344CB8AC3E}">
        <p14:creationId xmlns:p14="http://schemas.microsoft.com/office/powerpoint/2010/main" val="2219465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lvl1pPr>
              <a:defRPr/>
            </a:lvl1pPr>
          </a:lstStyle>
          <a:p>
            <a:pPr rtl="0">
              <a:defRPr/>
            </a:pPr>
            <a:fld id="{2F5660D0-7B4D-40BE-89BF-B7753F27F946}" type="datetimeFigureOut">
              <a:rPr lang="en-GB" altLang="en-US"/>
              <a:pPr rtl="0">
                <a:defRPr/>
              </a:pPr>
              <a:t>25/05/2023</a:t>
            </a:fld>
            <a:endParaRPr lang="en-GB" altLang="en-US" dirty="0"/>
          </a:p>
        </p:txBody>
      </p:sp>
      <p:sp>
        <p:nvSpPr>
          <p:cNvPr id="5"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6" name="Slide Number Placeholder 5"/>
          <p:cNvSpPr>
            <a:spLocks noGrp="1"/>
          </p:cNvSpPr>
          <p:nvPr>
            <p:ph type="sldNum" sz="quarter" idx="12"/>
          </p:nvPr>
        </p:nvSpPr>
        <p:spPr/>
        <p:txBody>
          <a:bodyPr rtlCol="0"/>
          <a:lstStyle>
            <a:lvl1pPr>
              <a:defRPr/>
            </a:lvl1pPr>
          </a:lstStyle>
          <a:p>
            <a:pPr rtl="0">
              <a:defRPr/>
            </a:pPr>
            <a:fld id="{3D544EF3-E76E-44D6-9ABB-7E2665631AD8}" type="slidenum">
              <a:rPr lang="en-GB" altLang="en-US"/>
              <a:pPr rtl="0">
                <a:defRPr/>
              </a:pPr>
              <a:t>‹#›</a:t>
            </a:fld>
            <a:endParaRPr lang="en-GB" altLang="en-US" dirty="0"/>
          </a:p>
        </p:txBody>
      </p:sp>
    </p:spTree>
    <p:extLst>
      <p:ext uri="{BB962C8B-B14F-4D97-AF65-F5344CB8AC3E}">
        <p14:creationId xmlns:p14="http://schemas.microsoft.com/office/powerpoint/2010/main" val="546215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a:defRPr sz="4000" b="1" cap="all"/>
            </a:lvl1pPr>
          </a:lstStyle>
          <a:p>
            <a:pPr rtl="0"/>
            <a:r>
              <a:rPr lang="fr"/>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rtlCol="0"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fr"/>
              <a:t>Click to edit Master text styles</a:t>
            </a:r>
          </a:p>
        </p:txBody>
      </p:sp>
      <p:sp>
        <p:nvSpPr>
          <p:cNvPr id="4" name="Date Placeholder 3"/>
          <p:cNvSpPr>
            <a:spLocks noGrp="1"/>
          </p:cNvSpPr>
          <p:nvPr>
            <p:ph type="dt" sz="half" idx="10"/>
          </p:nvPr>
        </p:nvSpPr>
        <p:spPr/>
        <p:txBody>
          <a:bodyPr rtlCol="0"/>
          <a:lstStyle>
            <a:lvl1pPr>
              <a:defRPr/>
            </a:lvl1pPr>
          </a:lstStyle>
          <a:p>
            <a:pPr rtl="0">
              <a:defRPr/>
            </a:pPr>
            <a:fld id="{1BCAB5AD-B9C5-4EC3-8146-D97E3DEB0DAB}" type="datetimeFigureOut">
              <a:rPr lang="en-GB" altLang="en-US"/>
              <a:pPr rtl="0">
                <a:defRPr/>
              </a:pPr>
              <a:t>25/05/2023</a:t>
            </a:fld>
            <a:endParaRPr lang="en-GB" altLang="en-US" dirty="0"/>
          </a:p>
        </p:txBody>
      </p:sp>
      <p:sp>
        <p:nvSpPr>
          <p:cNvPr id="5"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6" name="Slide Number Placeholder 5"/>
          <p:cNvSpPr>
            <a:spLocks noGrp="1"/>
          </p:cNvSpPr>
          <p:nvPr>
            <p:ph type="sldNum" sz="quarter" idx="12"/>
          </p:nvPr>
        </p:nvSpPr>
        <p:spPr/>
        <p:txBody>
          <a:bodyPr rtlCol="0"/>
          <a:lstStyle>
            <a:lvl1pPr>
              <a:defRPr/>
            </a:lvl1pPr>
          </a:lstStyle>
          <a:p>
            <a:pPr rtl="0">
              <a:defRPr/>
            </a:pPr>
            <a:fld id="{CE5DCB3C-59E3-4FA3-B573-8ED8BDBD0771}" type="slidenum">
              <a:rPr lang="en-GB" altLang="en-US"/>
              <a:pPr rtl="0">
                <a:defRPr/>
              </a:pPr>
              <a:t>‹#›</a:t>
            </a:fld>
            <a:endParaRPr lang="en-GB" altLang="en-US" dirty="0"/>
          </a:p>
        </p:txBody>
      </p:sp>
    </p:spTree>
    <p:extLst>
      <p:ext uri="{BB962C8B-B14F-4D97-AF65-F5344CB8AC3E}">
        <p14:creationId xmlns:p14="http://schemas.microsoft.com/office/powerpoint/2010/main" val="272684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Content Placeholder 3"/>
          <p:cNvSpPr>
            <a:spLocks noGrp="1"/>
          </p:cNvSpPr>
          <p:nvPr>
            <p:ph sz="half" idx="2"/>
          </p:nvPr>
        </p:nvSpPr>
        <p:spPr>
          <a:xfrm>
            <a:off x="4648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Date Placeholder 3"/>
          <p:cNvSpPr>
            <a:spLocks noGrp="1"/>
          </p:cNvSpPr>
          <p:nvPr>
            <p:ph type="dt" sz="half" idx="10"/>
          </p:nvPr>
        </p:nvSpPr>
        <p:spPr/>
        <p:txBody>
          <a:bodyPr rtlCol="0"/>
          <a:lstStyle>
            <a:lvl1pPr>
              <a:defRPr/>
            </a:lvl1pPr>
          </a:lstStyle>
          <a:p>
            <a:pPr rtl="0">
              <a:defRPr/>
            </a:pPr>
            <a:fld id="{4104272E-6E32-49C0-B552-111133CF3970}" type="datetimeFigureOut">
              <a:rPr lang="en-GB" altLang="en-US"/>
              <a:pPr rtl="0">
                <a:defRPr/>
              </a:pPr>
              <a:t>25/05/2023</a:t>
            </a:fld>
            <a:endParaRPr lang="en-GB" altLang="en-US" dirty="0"/>
          </a:p>
        </p:txBody>
      </p:sp>
      <p:sp>
        <p:nvSpPr>
          <p:cNvPr id="6"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7" name="Slide Number Placeholder 5"/>
          <p:cNvSpPr>
            <a:spLocks noGrp="1"/>
          </p:cNvSpPr>
          <p:nvPr>
            <p:ph type="sldNum" sz="quarter" idx="12"/>
          </p:nvPr>
        </p:nvSpPr>
        <p:spPr/>
        <p:txBody>
          <a:bodyPr rtlCol="0"/>
          <a:lstStyle>
            <a:lvl1pPr>
              <a:defRPr/>
            </a:lvl1pPr>
          </a:lstStyle>
          <a:p>
            <a:pPr rtl="0">
              <a:defRPr/>
            </a:pPr>
            <a:fld id="{A1ADE9C6-13C8-479E-92B9-90D2D0EA2C46}" type="slidenum">
              <a:rPr lang="en-GB" altLang="en-US"/>
              <a:pPr rtl="0">
                <a:defRPr/>
              </a:pPr>
              <a:t>‹#›</a:t>
            </a:fld>
            <a:endParaRPr lang="en-GB" altLang="en-US" dirty="0"/>
          </a:p>
        </p:txBody>
      </p:sp>
    </p:spTree>
    <p:extLst>
      <p:ext uri="{BB962C8B-B14F-4D97-AF65-F5344CB8AC3E}">
        <p14:creationId xmlns:p14="http://schemas.microsoft.com/office/powerpoint/2010/main" val="2490529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7" name="Date Placeholder 3"/>
          <p:cNvSpPr>
            <a:spLocks noGrp="1"/>
          </p:cNvSpPr>
          <p:nvPr>
            <p:ph type="dt" sz="half" idx="10"/>
          </p:nvPr>
        </p:nvSpPr>
        <p:spPr/>
        <p:txBody>
          <a:bodyPr rtlCol="0"/>
          <a:lstStyle>
            <a:lvl1pPr>
              <a:defRPr/>
            </a:lvl1pPr>
          </a:lstStyle>
          <a:p>
            <a:pPr rtl="0">
              <a:defRPr/>
            </a:pPr>
            <a:fld id="{E3788069-1934-4D76-8C3D-E0EEDD3E3E14}" type="datetimeFigureOut">
              <a:rPr lang="en-GB" altLang="en-US"/>
              <a:pPr rtl="0">
                <a:defRPr/>
              </a:pPr>
              <a:t>25/05/2023</a:t>
            </a:fld>
            <a:endParaRPr lang="en-GB" altLang="en-US" dirty="0"/>
          </a:p>
        </p:txBody>
      </p:sp>
      <p:sp>
        <p:nvSpPr>
          <p:cNvPr id="8"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9" name="Slide Number Placeholder 5"/>
          <p:cNvSpPr>
            <a:spLocks noGrp="1"/>
          </p:cNvSpPr>
          <p:nvPr>
            <p:ph type="sldNum" sz="quarter" idx="12"/>
          </p:nvPr>
        </p:nvSpPr>
        <p:spPr/>
        <p:txBody>
          <a:bodyPr rtlCol="0"/>
          <a:lstStyle>
            <a:lvl1pPr>
              <a:defRPr/>
            </a:lvl1pPr>
          </a:lstStyle>
          <a:p>
            <a:pPr rtl="0">
              <a:defRPr/>
            </a:pPr>
            <a:fld id="{BCBD8971-A054-4AA7-89B2-4B6B8BCD468E}" type="slidenum">
              <a:rPr lang="en-GB" altLang="en-US"/>
              <a:pPr rtl="0">
                <a:defRPr/>
              </a:pPr>
              <a:t>‹#›</a:t>
            </a:fld>
            <a:endParaRPr lang="en-GB" altLang="en-US" dirty="0"/>
          </a:p>
        </p:txBody>
      </p:sp>
    </p:spTree>
    <p:extLst>
      <p:ext uri="{BB962C8B-B14F-4D97-AF65-F5344CB8AC3E}">
        <p14:creationId xmlns:p14="http://schemas.microsoft.com/office/powerpoint/2010/main" val="2810287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2">
            <a:extLst>
              <a:ext uri="{FF2B5EF4-FFF2-40B4-BE49-F238E27FC236}">
                <a16:creationId xmlns:a16="http://schemas.microsoft.com/office/drawing/2014/main" id="{ACA7E026-4738-4ADC-B0FB-1A038AEB5EA1}"/>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4" name="Slide Number Placeholder 3">
            <a:extLst>
              <a:ext uri="{FF2B5EF4-FFF2-40B4-BE49-F238E27FC236}">
                <a16:creationId xmlns:a16="http://schemas.microsoft.com/office/drawing/2014/main" id="{96DF0D8E-6147-4121-82BC-514DB8B061F4}"/>
              </a:ext>
            </a:extLst>
          </p:cNvPr>
          <p:cNvSpPr>
            <a:spLocks noGrp="1"/>
          </p:cNvSpPr>
          <p:nvPr>
            <p:ph type="sldNum" sz="quarter" idx="11"/>
          </p:nvPr>
        </p:nvSpPr>
        <p:spPr>
          <a:xfrm>
            <a:off x="8458200" y="6481763"/>
            <a:ext cx="609600" cy="365125"/>
          </a:xfrm>
        </p:spPr>
        <p:txBody>
          <a:bodyPr rtlCol="0"/>
          <a:lstStyle>
            <a:lvl1pPr>
              <a:defRPr smtClean="0"/>
            </a:lvl1pPr>
          </a:lstStyle>
          <a:p>
            <a:pPr rtl="0">
              <a:defRPr/>
            </a:pPr>
            <a:fld id="{15699682-1514-4D50-B387-B8AE2B32337D}" type="slidenum">
              <a:rPr lang="en-US" altLang="en-US"/>
              <a:pPr rtl="0">
                <a:defRPr/>
              </a:pPr>
              <a:t>‹#›</a:t>
            </a:fld>
            <a:endParaRPr lang="en-US" altLang="en-US" dirty="0"/>
          </a:p>
        </p:txBody>
      </p:sp>
    </p:spTree>
    <p:extLst>
      <p:ext uri="{BB962C8B-B14F-4D97-AF65-F5344CB8AC3E}">
        <p14:creationId xmlns:p14="http://schemas.microsoft.com/office/powerpoint/2010/main" val="1392663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Date Placeholder 3"/>
          <p:cNvSpPr>
            <a:spLocks noGrp="1"/>
          </p:cNvSpPr>
          <p:nvPr>
            <p:ph type="dt" sz="half" idx="10"/>
          </p:nvPr>
        </p:nvSpPr>
        <p:spPr/>
        <p:txBody>
          <a:bodyPr rtlCol="0"/>
          <a:lstStyle>
            <a:lvl1pPr>
              <a:defRPr/>
            </a:lvl1pPr>
          </a:lstStyle>
          <a:p>
            <a:pPr rtl="0">
              <a:defRPr/>
            </a:pPr>
            <a:fld id="{4C238F58-B5B4-41BF-A51C-B75CE2ACF1D9}" type="datetimeFigureOut">
              <a:rPr lang="en-GB" altLang="en-US"/>
              <a:pPr rtl="0">
                <a:defRPr/>
              </a:pPr>
              <a:t>25/05/2023</a:t>
            </a:fld>
            <a:endParaRPr lang="en-GB" altLang="en-US" dirty="0"/>
          </a:p>
        </p:txBody>
      </p:sp>
      <p:sp>
        <p:nvSpPr>
          <p:cNvPr id="4"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5" name="Slide Number Placeholder 5"/>
          <p:cNvSpPr>
            <a:spLocks noGrp="1"/>
          </p:cNvSpPr>
          <p:nvPr>
            <p:ph type="sldNum" sz="quarter" idx="12"/>
          </p:nvPr>
        </p:nvSpPr>
        <p:spPr/>
        <p:txBody>
          <a:bodyPr rtlCol="0"/>
          <a:lstStyle>
            <a:lvl1pPr>
              <a:defRPr/>
            </a:lvl1pPr>
          </a:lstStyle>
          <a:p>
            <a:pPr rtl="0">
              <a:defRPr/>
            </a:pPr>
            <a:fld id="{EF233E4C-42D6-42ED-86E5-3B36BD75F74A}" type="slidenum">
              <a:rPr lang="en-GB" altLang="en-US"/>
              <a:pPr rtl="0">
                <a:defRPr/>
              </a:pPr>
              <a:t>‹#›</a:t>
            </a:fld>
            <a:endParaRPr lang="en-GB" altLang="en-US" dirty="0"/>
          </a:p>
        </p:txBody>
      </p:sp>
    </p:spTree>
    <p:extLst>
      <p:ext uri="{BB962C8B-B14F-4D97-AF65-F5344CB8AC3E}">
        <p14:creationId xmlns:p14="http://schemas.microsoft.com/office/powerpoint/2010/main" val="1867125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rtlCol="0"/>
          <a:lstStyle>
            <a:lvl1pPr>
              <a:defRPr/>
            </a:lvl1pPr>
          </a:lstStyle>
          <a:p>
            <a:pPr rtl="0">
              <a:defRPr/>
            </a:pPr>
            <a:fld id="{1FD16935-13F9-49FA-8E05-E3572901556F}" type="datetimeFigureOut">
              <a:rPr lang="en-GB" altLang="en-US"/>
              <a:pPr rtl="0">
                <a:defRPr/>
              </a:pPr>
              <a:t>25/05/2023</a:t>
            </a:fld>
            <a:endParaRPr lang="en-GB" altLang="en-US" dirty="0"/>
          </a:p>
        </p:txBody>
      </p:sp>
      <p:sp>
        <p:nvSpPr>
          <p:cNvPr id="3"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4" name="Slide Number Placeholder 5"/>
          <p:cNvSpPr>
            <a:spLocks noGrp="1"/>
          </p:cNvSpPr>
          <p:nvPr>
            <p:ph type="sldNum" sz="quarter" idx="12"/>
          </p:nvPr>
        </p:nvSpPr>
        <p:spPr/>
        <p:txBody>
          <a:bodyPr rtlCol="0"/>
          <a:lstStyle>
            <a:lvl1pPr>
              <a:defRPr/>
            </a:lvl1pPr>
          </a:lstStyle>
          <a:p>
            <a:pPr rtl="0">
              <a:defRPr/>
            </a:pPr>
            <a:fld id="{60D3598E-AE10-4DEE-BEAF-FD8758EC9B59}" type="slidenum">
              <a:rPr lang="en-GB" altLang="en-US"/>
              <a:pPr rtl="0">
                <a:defRPr/>
              </a:pPr>
              <a:t>‹#›</a:t>
            </a:fld>
            <a:endParaRPr lang="en-GB" altLang="en-US" dirty="0"/>
          </a:p>
        </p:txBody>
      </p:sp>
    </p:spTree>
    <p:extLst>
      <p:ext uri="{BB962C8B-B14F-4D97-AF65-F5344CB8AC3E}">
        <p14:creationId xmlns:p14="http://schemas.microsoft.com/office/powerpoint/2010/main" val="3261015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a:defRPr sz="2000" b="1"/>
            </a:lvl1pPr>
          </a:lstStyle>
          <a:p>
            <a:pPr rtl="0"/>
            <a:r>
              <a:rPr lang="fr"/>
              <a:t>Click to edit Master title style</a:t>
            </a:r>
            <a:endParaRPr lang="en-GB"/>
          </a:p>
        </p:txBody>
      </p:sp>
      <p:sp>
        <p:nvSpPr>
          <p:cNvPr id="3" name="Content Placeholder 2"/>
          <p:cNvSpPr>
            <a:spLocks noGrp="1"/>
          </p:cNvSpPr>
          <p:nvPr>
            <p:ph idx="1"/>
          </p:nvPr>
        </p:nvSpPr>
        <p:spPr>
          <a:xfrm>
            <a:off x="3575050" y="273050"/>
            <a:ext cx="5111750" cy="5853113"/>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Text Placeholder 3"/>
          <p:cNvSpPr>
            <a:spLocks noGrp="1"/>
          </p:cNvSpPr>
          <p:nvPr>
            <p:ph type="body" sz="half" idx="2"/>
          </p:nvPr>
        </p:nvSpPr>
        <p:spPr>
          <a:xfrm>
            <a:off x="457200" y="1435100"/>
            <a:ext cx="3008313" cy="4691063"/>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Date Placeholder 3"/>
          <p:cNvSpPr>
            <a:spLocks noGrp="1"/>
          </p:cNvSpPr>
          <p:nvPr>
            <p:ph type="dt" sz="half" idx="10"/>
          </p:nvPr>
        </p:nvSpPr>
        <p:spPr/>
        <p:txBody>
          <a:bodyPr rtlCol="0"/>
          <a:lstStyle>
            <a:lvl1pPr>
              <a:defRPr/>
            </a:lvl1pPr>
          </a:lstStyle>
          <a:p>
            <a:pPr rtl="0">
              <a:defRPr/>
            </a:pPr>
            <a:fld id="{7A9C894B-2A7D-4AF1-BCA0-A206C2D58EE1}" type="datetimeFigureOut">
              <a:rPr lang="en-GB" altLang="en-US"/>
              <a:pPr rtl="0">
                <a:defRPr/>
              </a:pPr>
              <a:t>25/05/2023</a:t>
            </a:fld>
            <a:endParaRPr lang="en-GB" altLang="en-US" dirty="0"/>
          </a:p>
        </p:txBody>
      </p:sp>
      <p:sp>
        <p:nvSpPr>
          <p:cNvPr id="6"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7" name="Slide Number Placeholder 5"/>
          <p:cNvSpPr>
            <a:spLocks noGrp="1"/>
          </p:cNvSpPr>
          <p:nvPr>
            <p:ph type="sldNum" sz="quarter" idx="12"/>
          </p:nvPr>
        </p:nvSpPr>
        <p:spPr/>
        <p:txBody>
          <a:bodyPr rtlCol="0"/>
          <a:lstStyle>
            <a:lvl1pPr>
              <a:defRPr/>
            </a:lvl1pPr>
          </a:lstStyle>
          <a:p>
            <a:pPr rtl="0">
              <a:defRPr/>
            </a:pPr>
            <a:fld id="{AD14D725-3902-4D14-B858-90F65DD65AFB}" type="slidenum">
              <a:rPr lang="en-GB" altLang="en-US"/>
              <a:pPr rtl="0">
                <a:defRPr/>
              </a:pPr>
              <a:t>‹#›</a:t>
            </a:fld>
            <a:endParaRPr lang="en-GB" altLang="en-US" dirty="0"/>
          </a:p>
        </p:txBody>
      </p:sp>
    </p:spTree>
    <p:extLst>
      <p:ext uri="{BB962C8B-B14F-4D97-AF65-F5344CB8AC3E}">
        <p14:creationId xmlns:p14="http://schemas.microsoft.com/office/powerpoint/2010/main" val="17276902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2000" b="1"/>
            </a:lvl1pPr>
          </a:lstStyle>
          <a:p>
            <a:pPr rtl="0"/>
            <a:r>
              <a:rPr lang="fr"/>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rtl="0"/>
            <a:endParaRPr lang="en-GB" noProof="0" dirty="0"/>
          </a:p>
        </p:txBody>
      </p:sp>
      <p:sp>
        <p:nvSpPr>
          <p:cNvPr id="4" name="Text Placeholder 3"/>
          <p:cNvSpPr>
            <a:spLocks noGrp="1"/>
          </p:cNvSpPr>
          <p:nvPr>
            <p:ph type="body" sz="half" idx="2"/>
          </p:nvPr>
        </p:nvSpPr>
        <p:spPr>
          <a:xfrm>
            <a:off x="1792288" y="5367338"/>
            <a:ext cx="5486400" cy="804862"/>
          </a:xfrm>
        </p:spPr>
        <p:txBody>
          <a:bodyPr rtlCol="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
              <a:t>Click to edit Master text styles</a:t>
            </a:r>
          </a:p>
        </p:txBody>
      </p:sp>
      <p:sp>
        <p:nvSpPr>
          <p:cNvPr id="5" name="Date Placeholder 3"/>
          <p:cNvSpPr>
            <a:spLocks noGrp="1"/>
          </p:cNvSpPr>
          <p:nvPr>
            <p:ph type="dt" sz="half" idx="10"/>
          </p:nvPr>
        </p:nvSpPr>
        <p:spPr/>
        <p:txBody>
          <a:bodyPr rtlCol="0"/>
          <a:lstStyle>
            <a:lvl1pPr>
              <a:defRPr/>
            </a:lvl1pPr>
          </a:lstStyle>
          <a:p>
            <a:pPr rtl="0">
              <a:defRPr/>
            </a:pPr>
            <a:fld id="{EC91D346-5A65-4802-9738-54F21F501412}" type="datetimeFigureOut">
              <a:rPr lang="en-GB" altLang="en-US"/>
              <a:pPr rtl="0">
                <a:defRPr/>
              </a:pPr>
              <a:t>25/05/2023</a:t>
            </a:fld>
            <a:endParaRPr lang="en-GB" altLang="en-US" dirty="0"/>
          </a:p>
        </p:txBody>
      </p:sp>
      <p:sp>
        <p:nvSpPr>
          <p:cNvPr id="6"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7" name="Slide Number Placeholder 5"/>
          <p:cNvSpPr>
            <a:spLocks noGrp="1"/>
          </p:cNvSpPr>
          <p:nvPr>
            <p:ph type="sldNum" sz="quarter" idx="12"/>
          </p:nvPr>
        </p:nvSpPr>
        <p:spPr/>
        <p:txBody>
          <a:bodyPr rtlCol="0"/>
          <a:lstStyle>
            <a:lvl1pPr>
              <a:defRPr/>
            </a:lvl1pPr>
          </a:lstStyle>
          <a:p>
            <a:pPr rtl="0">
              <a:defRPr/>
            </a:pPr>
            <a:fld id="{5C35A0A4-FD26-4C29-8FA5-DC38E2B5EED5}" type="slidenum">
              <a:rPr lang="en-GB" altLang="en-US"/>
              <a:pPr rtl="0">
                <a:defRPr/>
              </a:pPr>
              <a:t>‹#›</a:t>
            </a:fld>
            <a:endParaRPr lang="en-GB" altLang="en-US" dirty="0"/>
          </a:p>
        </p:txBody>
      </p:sp>
    </p:spTree>
    <p:extLst>
      <p:ext uri="{BB962C8B-B14F-4D97-AF65-F5344CB8AC3E}">
        <p14:creationId xmlns:p14="http://schemas.microsoft.com/office/powerpoint/2010/main" val="24127567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lvl1pPr>
              <a:defRPr/>
            </a:lvl1pPr>
          </a:lstStyle>
          <a:p>
            <a:pPr rtl="0">
              <a:defRPr/>
            </a:pPr>
            <a:fld id="{F7057656-FAEA-4579-AEB2-4BAA94352FD5}" type="datetimeFigureOut">
              <a:rPr lang="en-GB" altLang="en-US"/>
              <a:pPr rtl="0">
                <a:defRPr/>
              </a:pPr>
              <a:t>25/05/2023</a:t>
            </a:fld>
            <a:endParaRPr lang="en-GB" altLang="en-US" dirty="0"/>
          </a:p>
        </p:txBody>
      </p:sp>
      <p:sp>
        <p:nvSpPr>
          <p:cNvPr id="5"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6" name="Slide Number Placeholder 5"/>
          <p:cNvSpPr>
            <a:spLocks noGrp="1"/>
          </p:cNvSpPr>
          <p:nvPr>
            <p:ph type="sldNum" sz="quarter" idx="12"/>
          </p:nvPr>
        </p:nvSpPr>
        <p:spPr/>
        <p:txBody>
          <a:bodyPr rtlCol="0"/>
          <a:lstStyle>
            <a:lvl1pPr>
              <a:defRPr/>
            </a:lvl1pPr>
          </a:lstStyle>
          <a:p>
            <a:pPr rtl="0">
              <a:defRPr/>
            </a:pPr>
            <a:fld id="{4C0D1A9B-9C8D-48A2-A26B-93A4A46344C2}" type="slidenum">
              <a:rPr lang="en-GB" altLang="en-US"/>
              <a:pPr rtl="0">
                <a:defRPr/>
              </a:pPr>
              <a:t>‹#›</a:t>
            </a:fld>
            <a:endParaRPr lang="en-GB" altLang="en-US" dirty="0"/>
          </a:p>
        </p:txBody>
      </p:sp>
    </p:spTree>
    <p:extLst>
      <p:ext uri="{BB962C8B-B14F-4D97-AF65-F5344CB8AC3E}">
        <p14:creationId xmlns:p14="http://schemas.microsoft.com/office/powerpoint/2010/main" val="21014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rtlCol="0"/>
          <a:lstStyle/>
          <a:p>
            <a:pPr rtl="0"/>
            <a:r>
              <a:rPr lang="fr"/>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p>
        </p:txBody>
      </p:sp>
      <p:sp>
        <p:nvSpPr>
          <p:cNvPr id="4" name="Date Placeholder 3"/>
          <p:cNvSpPr>
            <a:spLocks noGrp="1"/>
          </p:cNvSpPr>
          <p:nvPr>
            <p:ph type="dt" sz="half" idx="10"/>
          </p:nvPr>
        </p:nvSpPr>
        <p:spPr/>
        <p:txBody>
          <a:bodyPr rtlCol="0"/>
          <a:lstStyle>
            <a:lvl1pPr>
              <a:defRPr/>
            </a:lvl1pPr>
          </a:lstStyle>
          <a:p>
            <a:pPr rtl="0">
              <a:defRPr/>
            </a:pPr>
            <a:fld id="{C5C114E5-48C8-41C4-9277-5C4D927773AA}" type="datetimeFigureOut">
              <a:rPr lang="en-GB" altLang="en-US"/>
              <a:pPr rtl="0">
                <a:defRPr/>
              </a:pPr>
              <a:t>25/05/2023</a:t>
            </a:fld>
            <a:endParaRPr lang="en-GB" altLang="en-US" dirty="0"/>
          </a:p>
        </p:txBody>
      </p:sp>
      <p:sp>
        <p:nvSpPr>
          <p:cNvPr id="5" name="Footer Placeholder 4"/>
          <p:cNvSpPr>
            <a:spLocks noGrp="1"/>
          </p:cNvSpPr>
          <p:nvPr>
            <p:ph type="ftr" sz="quarter" idx="11"/>
          </p:nvPr>
        </p:nvSpPr>
        <p:spPr/>
        <p:txBody>
          <a:bodyPr rtlCol="0"/>
          <a:lstStyle>
            <a:lvl1pPr>
              <a:defRPr/>
            </a:lvl1pPr>
          </a:lstStyle>
          <a:p>
            <a:pPr rtl="0">
              <a:defRPr/>
            </a:pPr>
            <a:endParaRPr lang="en-GB" altLang="en-US" dirty="0"/>
          </a:p>
        </p:txBody>
      </p:sp>
      <p:sp>
        <p:nvSpPr>
          <p:cNvPr id="6" name="Slide Number Placeholder 5"/>
          <p:cNvSpPr>
            <a:spLocks noGrp="1"/>
          </p:cNvSpPr>
          <p:nvPr>
            <p:ph type="sldNum" sz="quarter" idx="12"/>
          </p:nvPr>
        </p:nvSpPr>
        <p:spPr/>
        <p:txBody>
          <a:bodyPr rtlCol="0"/>
          <a:lstStyle>
            <a:lvl1pPr>
              <a:defRPr/>
            </a:lvl1pPr>
          </a:lstStyle>
          <a:p>
            <a:pPr rtl="0">
              <a:defRPr/>
            </a:pPr>
            <a:fld id="{A2D70F0F-797F-4F5E-A254-5DF79E005B62}" type="slidenum">
              <a:rPr lang="en-GB" altLang="en-US"/>
              <a:pPr rtl="0">
                <a:defRPr/>
              </a:pPr>
              <a:t>‹#›</a:t>
            </a:fld>
            <a:endParaRPr lang="en-GB" altLang="en-US" dirty="0"/>
          </a:p>
        </p:txBody>
      </p:sp>
    </p:spTree>
    <p:extLst>
      <p:ext uri="{BB962C8B-B14F-4D97-AF65-F5344CB8AC3E}">
        <p14:creationId xmlns:p14="http://schemas.microsoft.com/office/powerpoint/2010/main" val="9891806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dirty="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8629"/>
            <a:ext cx="18083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319626" cy="568475"/>
          </a:xfrm>
          <a:prstGeom prst="rect">
            <a:avLst/>
          </a:prstGeom>
          <a:blipFill>
            <a:blip r:embed="rId3" cstate="print"/>
            <a:stretch>
              <a:fillRect/>
            </a:stretch>
          </a:blipFill>
        </p:spPr>
        <p:txBody>
          <a:bodyPr wrap="square" lIns="0" tIns="0" rIns="0" bIns="0" rtlCol="0"/>
          <a:lstStyle/>
          <a:p>
            <a:pPr rtl="0"/>
            <a:endParaRPr sz="1350" dirty="0"/>
          </a:p>
        </p:txBody>
      </p:sp>
    </p:spTree>
    <p:extLst>
      <p:ext uri="{BB962C8B-B14F-4D97-AF65-F5344CB8AC3E}">
        <p14:creationId xmlns:p14="http://schemas.microsoft.com/office/powerpoint/2010/main" val="18283714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dirty="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35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1"/>
            <a:ext cx="9144000" cy="715581"/>
          </a:xfrm>
          <a:prstGeom prst="rect">
            <a:avLst/>
          </a:prstGeom>
          <a:solidFill>
            <a:schemeClr val="bg1"/>
          </a:solidFill>
        </p:spPr>
        <p:txBody>
          <a:bodyPr wrap="square" rtlCol="0">
            <a:spAutoFit/>
          </a:bodyPr>
          <a:lstStyle/>
          <a:p>
            <a:pPr rtl="0"/>
            <a:endParaRPr lang="fr-FR" sz="1350" dirty="0">
              <a:ln>
                <a:solidFill>
                  <a:schemeClr val="bg1"/>
                </a:solidFill>
              </a:ln>
              <a:solidFill>
                <a:schemeClr val="bg1"/>
              </a:solidFill>
            </a:endParaRPr>
          </a:p>
          <a:p>
            <a:pPr rtl="0"/>
            <a:endParaRPr lang="en-US" sz="1350" dirty="0">
              <a:ln>
                <a:solidFill>
                  <a:schemeClr val="bg1"/>
                </a:solidFill>
              </a:ln>
              <a:solidFill>
                <a:schemeClr val="bg1"/>
              </a:solidFill>
            </a:endParaRPr>
          </a:p>
          <a:p>
            <a:pPr rtl="0"/>
            <a:endParaRPr lang="en-US" sz="1350" dirty="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Footer Placeholder 4">
            <a:extLst>
              <a:ext uri="{FF2B5EF4-FFF2-40B4-BE49-F238E27FC236}">
                <a16:creationId xmlns:a16="http://schemas.microsoft.com/office/drawing/2014/main" id="{265D9EC6-F6E9-49F3-AC89-DEDC9F3A57F7}"/>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5" name="Slide Number Placeholder 5">
            <a:extLst>
              <a:ext uri="{FF2B5EF4-FFF2-40B4-BE49-F238E27FC236}">
                <a16:creationId xmlns:a16="http://schemas.microsoft.com/office/drawing/2014/main" id="{9A38287F-DB81-4596-B375-1E9A1D9D182D}"/>
              </a:ext>
            </a:extLst>
          </p:cNvPr>
          <p:cNvSpPr>
            <a:spLocks noGrp="1"/>
          </p:cNvSpPr>
          <p:nvPr>
            <p:ph type="sldNum" sz="quarter" idx="11"/>
          </p:nvPr>
        </p:nvSpPr>
        <p:spPr>
          <a:xfrm>
            <a:off x="8382000" y="6481763"/>
            <a:ext cx="609600" cy="365125"/>
          </a:xfrm>
        </p:spPr>
        <p:txBody>
          <a:bodyPr rtlCol="0"/>
          <a:lstStyle>
            <a:lvl1pPr>
              <a:defRPr smtClean="0"/>
            </a:lvl1pPr>
          </a:lstStyle>
          <a:p>
            <a:pPr rtl="0">
              <a:defRPr/>
            </a:pPr>
            <a:fld id="{A9BF533F-41B1-49FE-8E70-2AC3172AEA4C}" type="slidenum">
              <a:rPr lang="en-US" altLang="en-US"/>
              <a:pPr rtl="0">
                <a:defRPr/>
              </a:pPr>
              <a:t>‹#›</a:t>
            </a:fld>
            <a:endParaRPr lang="en-US" altLang="en-US" dirty="0"/>
          </a:p>
        </p:txBody>
      </p:sp>
    </p:spTree>
    <p:extLst>
      <p:ext uri="{BB962C8B-B14F-4D97-AF65-F5344CB8AC3E}">
        <p14:creationId xmlns:p14="http://schemas.microsoft.com/office/powerpoint/2010/main" val="3590125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20"/>
            </a:lvl2pPr>
            <a:lvl3pPr>
              <a:defRPr sz="1620"/>
            </a:lvl3pPr>
            <a:lvl4pPr>
              <a:defRPr sz="1440"/>
            </a:lvl4pPr>
            <a:lvl5pPr>
              <a:defRPr sz="144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457200" y="1600204"/>
            <a:ext cx="8229600" cy="4525963"/>
          </a:xfrm>
          <a:prstGeom prst="rect">
            <a:avLst/>
          </a:prstGeom>
        </p:spPr>
        <p:txBody>
          <a:bodyPr rtlCol="0"/>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9" name="Title 8"/>
          <p:cNvSpPr>
            <a:spLocks noGrp="1"/>
          </p:cNvSpPr>
          <p:nvPr>
            <p:ph type="title"/>
          </p:nvPr>
        </p:nvSpPr>
        <p:spPr>
          <a:xfrm>
            <a:off x="457200" y="359465"/>
            <a:ext cx="8229600" cy="1143000"/>
          </a:xfrm>
          <a:prstGeom prst="rect">
            <a:avLst/>
          </a:prstGeom>
        </p:spPr>
        <p:txBody>
          <a:bodyPr rtlCol="0" anchor="b" anchorCtr="0">
            <a:normAutofit/>
          </a:bodyPr>
          <a:lstStyle/>
          <a:p>
            <a:pPr rtl="0"/>
            <a:r>
              <a:rPr lang="fr"/>
              <a:t>Cliquez pour modifier le style du titre</a:t>
            </a:r>
          </a:p>
        </p:txBody>
      </p:sp>
      <p:sp>
        <p:nvSpPr>
          <p:cNvPr id="4" name="Date Placeholder 7"/>
          <p:cNvSpPr>
            <a:spLocks noGrp="1"/>
          </p:cNvSpPr>
          <p:nvPr>
            <p:ph type="dt" sz="half" idx="10"/>
          </p:nvPr>
        </p:nvSpPr>
        <p:spPr>
          <a:xfrm>
            <a:off x="1000125" y="6357938"/>
            <a:ext cx="2133600" cy="476250"/>
          </a:xfrm>
          <a:prstGeom prst="rect">
            <a:avLst/>
          </a:prstGeo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r>
              <a:rPr lang="fr"/>
              <a:t>12/12/2011</a:t>
            </a:r>
          </a:p>
        </p:txBody>
      </p:sp>
      <p:sp>
        <p:nvSpPr>
          <p:cNvPr id="5" name="Slide Number Placeholder 9"/>
          <p:cNvSpPr>
            <a:spLocks noGrp="1"/>
          </p:cNvSpPr>
          <p:nvPr>
            <p:ph type="sldNum" sz="quarter" idx="11"/>
          </p:nvPr>
        </p:nvSpPr>
        <p:spPr>
          <a:xfrm>
            <a:off x="6081713" y="6245225"/>
            <a:ext cx="2133600" cy="476250"/>
          </a:xfrm>
        </p:spPr>
        <p:txBody>
          <a:bodyPr rtlCol="0"/>
          <a:lstStyle>
            <a:lvl1pPr eaLnBrk="1" fontAlgn="auto" hangingPunct="1">
              <a:spcBef>
                <a:spcPts val="0"/>
              </a:spcBef>
              <a:spcAft>
                <a:spcPts val="0"/>
              </a:spcAft>
              <a:defRPr sz="1800">
                <a:solidFill>
                  <a:prstClr val="black"/>
                </a:solidFill>
                <a:latin typeface="Tahoma" pitchFamily="34" charset="0"/>
                <a:ea typeface="+mn-ea"/>
              </a:defRPr>
            </a:lvl1pPr>
          </a:lstStyle>
          <a:p>
            <a:pPr rtl="0">
              <a:defRPr/>
            </a:pPr>
            <a:fld id="{A8FC080F-B965-4EE3-9E1F-930D0FA1D393}" type="slidenum">
              <a:rPr lang="fr-FR"/>
              <a:pPr rtl="0">
                <a:defRPr/>
              </a:pPr>
              <a:t>‹#›</a:t>
            </a:fld>
            <a:endParaRPr lang="fr-FR" dirty="0"/>
          </a:p>
        </p:txBody>
      </p:sp>
      <p:sp>
        <p:nvSpPr>
          <p:cNvPr id="6" name="Footer Placeholder 10"/>
          <p:cNvSpPr>
            <a:spLocks noGrp="1"/>
          </p:cNvSpPr>
          <p:nvPr>
            <p:ph type="ftr" sz="quarter" idx="12"/>
          </p:nvPr>
        </p:nvSpPr>
        <p:spPr>
          <a:xfrm>
            <a:off x="3124200" y="6245225"/>
            <a:ext cx="2895600" cy="476250"/>
          </a:xfr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endParaRPr lang="fr-FR" dirty="0"/>
          </a:p>
        </p:txBody>
      </p:sp>
    </p:spTree>
    <p:extLst>
      <p:ext uri="{BB962C8B-B14F-4D97-AF65-F5344CB8AC3E}">
        <p14:creationId xmlns:p14="http://schemas.microsoft.com/office/powerpoint/2010/main" val="1591940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dirty="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8629"/>
            <a:ext cx="18083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319626" cy="568475"/>
          </a:xfrm>
          <a:prstGeom prst="rect">
            <a:avLst/>
          </a:prstGeom>
          <a:blipFill>
            <a:blip r:embed="rId3" cstate="print"/>
            <a:stretch>
              <a:fillRect/>
            </a:stretch>
          </a:blipFill>
        </p:spPr>
        <p:txBody>
          <a:bodyPr wrap="square" lIns="0" tIns="0" rIns="0" bIns="0" rtlCol="0"/>
          <a:lstStyle/>
          <a:p>
            <a:pPr rtl="0"/>
            <a:endParaRPr sz="1350" dirty="0"/>
          </a:p>
        </p:txBody>
      </p:sp>
    </p:spTree>
    <p:extLst>
      <p:ext uri="{BB962C8B-B14F-4D97-AF65-F5344CB8AC3E}">
        <p14:creationId xmlns:p14="http://schemas.microsoft.com/office/powerpoint/2010/main" val="1828371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525963"/>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a:extLst>
              <a:ext uri="{FF2B5EF4-FFF2-40B4-BE49-F238E27FC236}">
                <a16:creationId xmlns:a16="http://schemas.microsoft.com/office/drawing/2014/main" id="{044C7CAF-CAA9-439C-ADAE-90B748680D2A}"/>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6" name="Slide Number Placeholder 5">
            <a:extLst>
              <a:ext uri="{FF2B5EF4-FFF2-40B4-BE49-F238E27FC236}">
                <a16:creationId xmlns:a16="http://schemas.microsoft.com/office/drawing/2014/main" id="{7286C40E-808A-4ED1-99E0-73CE4D6BA9C9}"/>
              </a:ext>
            </a:extLst>
          </p:cNvPr>
          <p:cNvSpPr>
            <a:spLocks noGrp="1"/>
          </p:cNvSpPr>
          <p:nvPr>
            <p:ph type="sldNum" sz="quarter" idx="11"/>
          </p:nvPr>
        </p:nvSpPr>
        <p:spPr/>
        <p:txBody>
          <a:bodyPr rtlCol="0"/>
          <a:lstStyle>
            <a:lvl1pPr>
              <a:defRPr smtClean="0"/>
            </a:lvl1pPr>
          </a:lstStyle>
          <a:p>
            <a:pPr rtl="0">
              <a:defRPr/>
            </a:pPr>
            <a:fld id="{B8C741D1-54FE-4486-B3B4-449E3B1E0E80}" type="slidenum">
              <a:rPr lang="en-US" altLang="en-US"/>
              <a:pPr rtl="0">
                <a:defRPr/>
              </a:pPr>
              <a:t>‹#›</a:t>
            </a:fld>
            <a:endParaRPr lang="en-US" altLang="en-US" dirty="0"/>
          </a:p>
        </p:txBody>
      </p:sp>
    </p:spTree>
    <p:extLst>
      <p:ext uri="{BB962C8B-B14F-4D97-AF65-F5344CB8AC3E}">
        <p14:creationId xmlns:p14="http://schemas.microsoft.com/office/powerpoint/2010/main" val="566920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350" dirty="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35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1"/>
            <a:ext cx="9144000" cy="715581"/>
          </a:xfrm>
          <a:prstGeom prst="rect">
            <a:avLst/>
          </a:prstGeom>
          <a:solidFill>
            <a:schemeClr val="bg1"/>
          </a:solidFill>
        </p:spPr>
        <p:txBody>
          <a:bodyPr wrap="square" rtlCol="0">
            <a:spAutoFit/>
          </a:bodyPr>
          <a:lstStyle/>
          <a:p>
            <a:pPr rtl="0"/>
            <a:endParaRPr lang="fr-FR" sz="1350" dirty="0">
              <a:ln>
                <a:solidFill>
                  <a:schemeClr val="bg1"/>
                </a:solidFill>
              </a:ln>
              <a:solidFill>
                <a:schemeClr val="bg1"/>
              </a:solidFill>
            </a:endParaRPr>
          </a:p>
          <a:p>
            <a:pPr rtl="0"/>
            <a:endParaRPr lang="en-US" sz="1350" dirty="0">
              <a:ln>
                <a:solidFill>
                  <a:schemeClr val="bg1"/>
                </a:solidFill>
              </a:ln>
              <a:solidFill>
                <a:schemeClr val="bg1"/>
              </a:solidFill>
            </a:endParaRPr>
          </a:p>
          <a:p>
            <a:pPr rtl="0"/>
            <a:endParaRPr lang="en-US" sz="1350" dirty="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20"/>
            </a:lvl2pPr>
            <a:lvl3pPr>
              <a:defRPr sz="1620"/>
            </a:lvl3pPr>
            <a:lvl4pPr>
              <a:defRPr sz="1440"/>
            </a:lvl4pPr>
            <a:lvl5pPr>
              <a:defRPr sz="1440"/>
            </a:lvl5pPr>
            <a:lvl6pPr>
              <a:defRPr sz="1620"/>
            </a:lvl6pPr>
            <a:lvl7pPr>
              <a:defRPr sz="1620"/>
            </a:lvl7pPr>
            <a:lvl8pPr>
              <a:defRPr sz="1620"/>
            </a:lvl8pPr>
            <a:lvl9pPr>
              <a:defRPr sz="162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20"/>
            </a:lvl2pPr>
            <a:lvl3pPr>
              <a:defRPr sz="1620"/>
            </a:lvl3pPr>
            <a:lvl4pPr>
              <a:defRPr sz="1440"/>
            </a:lvl4pPr>
            <a:lvl5pPr>
              <a:defRPr sz="1440"/>
            </a:lvl5pPr>
            <a:lvl6pPr>
              <a:defRPr sz="1440"/>
            </a:lvl6pPr>
            <a:lvl7pPr>
              <a:defRPr sz="1440"/>
            </a:lvl7pPr>
            <a:lvl8pPr>
              <a:defRPr sz="1440"/>
            </a:lvl8pPr>
            <a:lvl9pPr>
              <a:defRPr sz="144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20"/>
            </a:lvl2pPr>
            <a:lvl3pPr>
              <a:defRPr sz="1620"/>
            </a:lvl3pPr>
            <a:lvl4pPr>
              <a:defRPr sz="1440"/>
            </a:lvl4pPr>
            <a:lvl5pPr>
              <a:defRPr sz="144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a:extLst>
              <a:ext uri="{FF2B5EF4-FFF2-40B4-BE49-F238E27FC236}">
                <a16:creationId xmlns:a16="http://schemas.microsoft.com/office/drawing/2014/main" id="{06D05494-2638-430E-9930-709F34DBAEEE}"/>
              </a:ext>
            </a:extLst>
          </p:cNvPr>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a:extLst>
              <a:ext uri="{FF2B5EF4-FFF2-40B4-BE49-F238E27FC236}">
                <a16:creationId xmlns:a16="http://schemas.microsoft.com/office/drawing/2014/main" id="{FB77B6EE-976E-4508-A141-20072CEF9248}"/>
              </a:ext>
            </a:extLst>
          </p:cNvPr>
          <p:cNvSpPr>
            <a:spLocks noGrp="1"/>
          </p:cNvSpPr>
          <p:nvPr>
            <p:ph type="sldNum" sz="quarter" idx="11"/>
          </p:nvPr>
        </p:nvSpPr>
        <p:spPr/>
        <p:txBody>
          <a:bodyPr rtlCol="0"/>
          <a:lstStyle>
            <a:lvl1pPr>
              <a:defRPr/>
            </a:lvl1pPr>
          </a:lstStyle>
          <a:p>
            <a:pPr rtl="0">
              <a:defRPr/>
            </a:pPr>
            <a:fld id="{5052AD19-A65C-491E-AB7A-6CCF787051F6}" type="slidenum">
              <a:rPr lang="en-US" altLang="en-US"/>
              <a:pPr rtl="0">
                <a:defRPr/>
              </a:pPr>
              <a:t>‹#›</a:t>
            </a:fld>
            <a:endParaRPr lang="en-US" altLang="en-US" dirty="0"/>
          </a:p>
        </p:txBody>
      </p:sp>
    </p:spTree>
    <p:extLst>
      <p:ext uri="{BB962C8B-B14F-4D97-AF65-F5344CB8AC3E}">
        <p14:creationId xmlns:p14="http://schemas.microsoft.com/office/powerpoint/2010/main" val="24140424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Titre et texte">
    <p:spTree>
      <p:nvGrpSpPr>
        <p:cNvPr id="1" name=""/>
        <p:cNvGrpSpPr/>
        <p:nvPr/>
      </p:nvGrpSpPr>
      <p:grpSpPr>
        <a:xfrm>
          <a:off x="0" y="0"/>
          <a:ext cx="0" cy="0"/>
          <a:chOff x="0" y="0"/>
          <a:chExt cx="0" cy="0"/>
        </a:xfrm>
      </p:grpSpPr>
      <p:sp>
        <p:nvSpPr>
          <p:cNvPr id="7" name="Rectangle 7"/>
          <p:cNvSpPr>
            <a:spLocks noGrp="1"/>
          </p:cNvSpPr>
          <p:nvPr>
            <p:ph type="body" idx="1"/>
          </p:nvPr>
        </p:nvSpPr>
        <p:spPr>
          <a:xfrm>
            <a:off x="457200" y="1600204"/>
            <a:ext cx="8229600" cy="4525963"/>
          </a:xfrm>
          <a:prstGeom prst="rect">
            <a:avLst/>
          </a:prstGeom>
        </p:spPr>
        <p:txBody>
          <a:bodyPr rtlCol="0"/>
          <a:lstStyle/>
          <a:p>
            <a:pPr lvl="0" rtl="0"/>
            <a:r>
              <a:rPr lang="fr"/>
              <a:t>Cliquez pour modifier les styles du texte du masque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9" name="Title 8"/>
          <p:cNvSpPr>
            <a:spLocks noGrp="1"/>
          </p:cNvSpPr>
          <p:nvPr>
            <p:ph type="title"/>
          </p:nvPr>
        </p:nvSpPr>
        <p:spPr>
          <a:xfrm>
            <a:off x="457200" y="359465"/>
            <a:ext cx="8229600" cy="1143000"/>
          </a:xfrm>
          <a:prstGeom prst="rect">
            <a:avLst/>
          </a:prstGeom>
        </p:spPr>
        <p:txBody>
          <a:bodyPr rtlCol="0" anchor="b" anchorCtr="0">
            <a:normAutofit/>
          </a:bodyPr>
          <a:lstStyle/>
          <a:p>
            <a:pPr rtl="0"/>
            <a:r>
              <a:rPr lang="fr"/>
              <a:t>Cliquez pour modifier le style du titre</a:t>
            </a:r>
          </a:p>
        </p:txBody>
      </p:sp>
      <p:sp>
        <p:nvSpPr>
          <p:cNvPr id="4" name="Date Placeholder 7"/>
          <p:cNvSpPr>
            <a:spLocks noGrp="1"/>
          </p:cNvSpPr>
          <p:nvPr>
            <p:ph type="dt" sz="half" idx="10"/>
          </p:nvPr>
        </p:nvSpPr>
        <p:spPr>
          <a:xfrm>
            <a:off x="1000125" y="6357938"/>
            <a:ext cx="2133600" cy="476250"/>
          </a:xfrm>
          <a:prstGeom prst="rect">
            <a:avLst/>
          </a:prstGeo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r>
              <a:rPr lang="fr"/>
              <a:t>12/12/2011</a:t>
            </a:r>
          </a:p>
        </p:txBody>
      </p:sp>
      <p:sp>
        <p:nvSpPr>
          <p:cNvPr id="5" name="Slide Number Placeholder 9"/>
          <p:cNvSpPr>
            <a:spLocks noGrp="1"/>
          </p:cNvSpPr>
          <p:nvPr>
            <p:ph type="sldNum" sz="quarter" idx="11"/>
          </p:nvPr>
        </p:nvSpPr>
        <p:spPr>
          <a:xfrm>
            <a:off x="6081713" y="6245225"/>
            <a:ext cx="2133600" cy="476250"/>
          </a:xfrm>
        </p:spPr>
        <p:txBody>
          <a:bodyPr rtlCol="0"/>
          <a:lstStyle>
            <a:lvl1pPr eaLnBrk="1" fontAlgn="auto" hangingPunct="1">
              <a:spcBef>
                <a:spcPts val="0"/>
              </a:spcBef>
              <a:spcAft>
                <a:spcPts val="0"/>
              </a:spcAft>
              <a:defRPr sz="1800">
                <a:solidFill>
                  <a:prstClr val="black"/>
                </a:solidFill>
                <a:latin typeface="Tahoma" pitchFamily="34" charset="0"/>
                <a:ea typeface="+mn-ea"/>
              </a:defRPr>
            </a:lvl1pPr>
          </a:lstStyle>
          <a:p>
            <a:pPr rtl="0">
              <a:defRPr/>
            </a:pPr>
            <a:fld id="{A8FC080F-B965-4EE3-9E1F-930D0FA1D393}" type="slidenum">
              <a:rPr lang="fr-FR"/>
              <a:pPr rtl="0">
                <a:defRPr/>
              </a:pPr>
              <a:t>‹#›</a:t>
            </a:fld>
            <a:endParaRPr lang="fr-FR" dirty="0"/>
          </a:p>
        </p:txBody>
      </p:sp>
      <p:sp>
        <p:nvSpPr>
          <p:cNvPr id="6" name="Footer Placeholder 10"/>
          <p:cNvSpPr>
            <a:spLocks noGrp="1"/>
          </p:cNvSpPr>
          <p:nvPr>
            <p:ph type="ftr" sz="quarter" idx="12"/>
          </p:nvPr>
        </p:nvSpPr>
        <p:spPr>
          <a:xfrm>
            <a:off x="3124200" y="6245225"/>
            <a:ext cx="2895600" cy="476250"/>
          </a:xfrm>
        </p:spPr>
        <p:txBody>
          <a:bodyPr rtlCol="0"/>
          <a:lstStyle>
            <a:lvl1pPr eaLnBrk="1" fontAlgn="auto" hangingPunct="1">
              <a:spcBef>
                <a:spcPts val="0"/>
              </a:spcBef>
              <a:spcAft>
                <a:spcPts val="0"/>
              </a:spcAft>
              <a:defRPr sz="1800">
                <a:solidFill>
                  <a:prstClr val="black"/>
                </a:solidFill>
                <a:latin typeface="Tahoma" pitchFamily="34" charset="0"/>
              </a:defRPr>
            </a:lvl1pPr>
          </a:lstStyle>
          <a:p>
            <a:pPr rtl="0">
              <a:defRPr/>
            </a:pPr>
            <a:endParaRPr lang="fr-FR" dirty="0"/>
          </a:p>
        </p:txBody>
      </p:sp>
    </p:spTree>
    <p:extLst>
      <p:ext uri="{BB962C8B-B14F-4D97-AF65-F5344CB8AC3E}">
        <p14:creationId xmlns:p14="http://schemas.microsoft.com/office/powerpoint/2010/main" val="15919400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p:cNvSpPr/>
          <p:nvPr/>
        </p:nvSpPr>
        <p:spPr>
          <a:xfrm>
            <a:off x="0" y="5489576"/>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dirty="0">
              <a:solidFill>
                <a:schemeClr val="bg1">
                  <a:lumMod val="75000"/>
                </a:schemeClr>
              </a:solidFill>
            </a:endParaRP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hasCustomPrompt="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Rapid Response Teams Essentials Online Learning Programme</a:t>
            </a:r>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781" t="13063"/>
          <a:stretch/>
        </p:blipFill>
        <p:spPr>
          <a:xfrm>
            <a:off x="7322727" y="18629"/>
            <a:ext cx="1808399" cy="2298009"/>
          </a:xfrm>
          <a:prstGeom prst="rect">
            <a:avLst/>
          </a:prstGeom>
        </p:spPr>
      </p:pic>
      <p:sp>
        <p:nvSpPr>
          <p:cNvPr id="8" name="bk object 16">
            <a:extLst>
              <a:ext uri="{FF2B5EF4-FFF2-40B4-BE49-F238E27FC236}">
                <a16:creationId xmlns:a16="http://schemas.microsoft.com/office/drawing/2014/main" id="{6533C9D3-C8E6-4FFE-B831-9659C1D9951C}"/>
              </a:ext>
            </a:extLst>
          </p:cNvPr>
          <p:cNvSpPr/>
          <p:nvPr userDrawn="1"/>
        </p:nvSpPr>
        <p:spPr>
          <a:xfrm>
            <a:off x="141632" y="6062312"/>
            <a:ext cx="1319626" cy="568475"/>
          </a:xfrm>
          <a:prstGeom prst="rect">
            <a:avLst/>
          </a:prstGeom>
          <a:blipFill>
            <a:blip r:embed="rId3" cstate="print"/>
            <a:stretch>
              <a:fillRect/>
            </a:stretch>
          </a:blipFill>
        </p:spPr>
        <p:txBody>
          <a:bodyPr wrap="square" lIns="0" tIns="0" rIns="0" bIns="0" rtlCol="0"/>
          <a:lstStyle/>
          <a:p>
            <a:pPr rtl="0"/>
            <a:endParaRPr sz="1400" dirty="0"/>
          </a:p>
        </p:txBody>
      </p:sp>
    </p:spTree>
    <p:extLst>
      <p:ext uri="{BB962C8B-B14F-4D97-AF65-F5344CB8AC3E}">
        <p14:creationId xmlns:p14="http://schemas.microsoft.com/office/powerpoint/2010/main" val="1828371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100013"/>
            <a:ext cx="9144000" cy="13684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endParaRPr lang="en-GB" sz="1400" dirty="0">
              <a:solidFill>
                <a:schemeClr val="bg1">
                  <a:lumMod val="75000"/>
                </a:schemeClr>
              </a:solidFill>
            </a:endParaRPr>
          </a:p>
        </p:txBody>
      </p:sp>
      <p:sp>
        <p:nvSpPr>
          <p:cNvPr id="5" name="Rectangle 4"/>
          <p:cNvSpPr/>
          <p:nvPr/>
        </p:nvSpPr>
        <p:spPr>
          <a:xfrm>
            <a:off x="0" y="5489577"/>
            <a:ext cx="9144000"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auto">
              <a:spcBef>
                <a:spcPts val="0"/>
              </a:spcBef>
              <a:spcAft>
                <a:spcPts val="0"/>
              </a:spcAft>
              <a:defRPr/>
            </a:pPr>
            <a:r>
              <a:rPr lang="fr" sz="1400">
                <a:solidFill>
                  <a:schemeClr val="bg1">
                    <a:lumMod val="75000"/>
                  </a:schemeClr>
                </a:solidFill>
              </a:rPr>
              <a:t>Updated:</a:t>
            </a:r>
          </a:p>
        </p:txBody>
      </p:sp>
      <p:sp>
        <p:nvSpPr>
          <p:cNvPr id="2" name="Title 1"/>
          <p:cNvSpPr>
            <a:spLocks noGrp="1"/>
          </p:cNvSpPr>
          <p:nvPr>
            <p:ph type="ctrTitle"/>
          </p:nvPr>
        </p:nvSpPr>
        <p:spPr>
          <a:xfrm>
            <a:off x="685800" y="2283490"/>
            <a:ext cx="7772400" cy="1470025"/>
          </a:xfrm>
        </p:spPr>
        <p:txBody>
          <a:bodyPr rtlCol="0"/>
          <a:lstStyle>
            <a:lvl1pPr algn="ctr">
              <a:defRPr>
                <a:solidFill>
                  <a:srgbClr val="0070C0"/>
                </a:solidFill>
                <a:effectLst/>
                <a:latin typeface="Arial" panose="020B0604020202020204" pitchFamily="34" charset="0"/>
                <a:cs typeface="Arial" panose="020B0604020202020204" pitchFamily="34" charset="0"/>
              </a:defRPr>
            </a:lvl1pPr>
          </a:lstStyle>
          <a:p>
            <a:pPr rtl="0"/>
            <a:r>
              <a:rPr lang="fr"/>
              <a:t>Click to edit Master title style</a:t>
            </a:r>
            <a:endParaRPr lang="en-GB"/>
          </a:p>
        </p:txBody>
      </p:sp>
      <p:sp>
        <p:nvSpPr>
          <p:cNvPr id="3" name="Subtitle 2"/>
          <p:cNvSpPr>
            <a:spLocks noGrp="1"/>
          </p:cNvSpPr>
          <p:nvPr>
            <p:ph type="subTitle" idx="1"/>
          </p:nvPr>
        </p:nvSpPr>
        <p:spPr>
          <a:xfrm>
            <a:off x="1371600" y="3818400"/>
            <a:ext cx="6400800" cy="792088"/>
          </a:xfrm>
        </p:spPr>
        <p:txBody>
          <a:bodyPr rtlCol="0">
            <a:normAutofit/>
          </a:bodyPr>
          <a:lstStyle>
            <a:lvl1pPr marL="0" indent="0" algn="ctr">
              <a:buNone/>
              <a:defRPr sz="150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pPr rtl="0"/>
            <a:r>
              <a:rPr lang="fr"/>
              <a:t>Click to edit Master subtitle style</a:t>
            </a:r>
            <a:endParaRPr lang="en-GB"/>
          </a:p>
        </p:txBody>
      </p:sp>
      <p:sp>
        <p:nvSpPr>
          <p:cNvPr id="6" name="Slide Number Placeholder 5"/>
          <p:cNvSpPr>
            <a:spLocks noGrp="1"/>
          </p:cNvSpPr>
          <p:nvPr>
            <p:ph type="sldNum" sz="quarter" idx="10"/>
          </p:nvPr>
        </p:nvSpPr>
        <p:spPr/>
        <p:txBody>
          <a:bodyPr rtlCol="0"/>
          <a:lstStyle>
            <a:lvl1pPr>
              <a:defRPr/>
            </a:lvl1pPr>
          </a:lstStyle>
          <a:p>
            <a:pPr rtl="0"/>
            <a:fld id="{E25CE0E2-B907-4C8C-B914-132D07D04542}" type="slidenum">
              <a:rPr lang="en-GB" smtClean="0"/>
              <a:pPr rtl="0"/>
              <a:t>‹#›</a:t>
            </a:fld>
            <a:endParaRPr lang="en-GB" dirty="0"/>
          </a:p>
        </p:txBody>
      </p:sp>
      <p:pic>
        <p:nvPicPr>
          <p:cNvPr id="7" name="Picture 6" descr="Logo, company name&#10;&#10;Description automatically generated">
            <a:extLst>
              <a:ext uri="{FF2B5EF4-FFF2-40B4-BE49-F238E27FC236}">
                <a16:creationId xmlns:a16="http://schemas.microsoft.com/office/drawing/2014/main" id="{45815C0E-0FCD-460B-BE3E-C4557D45D2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44047" y="0"/>
            <a:ext cx="1637607" cy="2183476"/>
          </a:xfrm>
          <a:prstGeom prst="rect">
            <a:avLst/>
          </a:prstGeom>
        </p:spPr>
      </p:pic>
    </p:spTree>
    <p:extLst>
      <p:ext uri="{BB962C8B-B14F-4D97-AF65-F5344CB8AC3E}">
        <p14:creationId xmlns:p14="http://schemas.microsoft.com/office/powerpoint/2010/main" val="6818895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Tree>
    <p:extLst>
      <p:ext uri="{BB962C8B-B14F-4D97-AF65-F5344CB8AC3E}">
        <p14:creationId xmlns:p14="http://schemas.microsoft.com/office/powerpoint/2010/main" val="29928090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TextBox 2">
            <a:extLst>
              <a:ext uri="{FF2B5EF4-FFF2-40B4-BE49-F238E27FC236}">
                <a16:creationId xmlns:a16="http://schemas.microsoft.com/office/drawing/2014/main" id="{DB39FE13-D73F-4B03-944D-96C8E80E54D1}"/>
              </a:ext>
            </a:extLst>
          </p:cNvPr>
          <p:cNvSpPr txBox="1"/>
          <p:nvPr userDrawn="1"/>
        </p:nvSpPr>
        <p:spPr>
          <a:xfrm>
            <a:off x="0" y="5943600"/>
            <a:ext cx="9144000" cy="923330"/>
          </a:xfrm>
          <a:prstGeom prst="rect">
            <a:avLst/>
          </a:prstGeom>
          <a:solidFill>
            <a:schemeClr val="bg1"/>
          </a:solidFill>
        </p:spPr>
        <p:txBody>
          <a:bodyPr wrap="square" rtlCol="0">
            <a:spAutoFit/>
          </a:bodyPr>
          <a:lstStyle/>
          <a:p>
            <a:pPr rtl="0"/>
            <a:endParaRPr lang="fr-FR" dirty="0">
              <a:ln>
                <a:solidFill>
                  <a:schemeClr val="bg1"/>
                </a:solidFill>
              </a:ln>
              <a:solidFill>
                <a:schemeClr val="bg1"/>
              </a:solidFill>
            </a:endParaRPr>
          </a:p>
          <a:p>
            <a:pPr rtl="0"/>
            <a:endParaRPr lang="en-US" dirty="0">
              <a:ln>
                <a:solidFill>
                  <a:schemeClr val="bg1"/>
                </a:solidFill>
              </a:ln>
              <a:solidFill>
                <a:schemeClr val="bg1"/>
              </a:solidFill>
            </a:endParaRPr>
          </a:p>
          <a:p>
            <a:pPr rtl="0"/>
            <a:endParaRPr lang="en-US" dirty="0">
              <a:ln>
                <a:solidFill>
                  <a:schemeClr val="bg1"/>
                </a:solidFill>
              </a:ln>
              <a:solidFill>
                <a:schemeClr val="bg1"/>
              </a:solidFill>
            </a:endParaRPr>
          </a:p>
        </p:txBody>
      </p:sp>
    </p:spTree>
    <p:extLst>
      <p:ext uri="{BB962C8B-B14F-4D97-AF65-F5344CB8AC3E}">
        <p14:creationId xmlns:p14="http://schemas.microsoft.com/office/powerpoint/2010/main" val="22629537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idx="1"/>
          </p:nvPr>
        </p:nvSpPr>
        <p:spPr/>
        <p:txBody>
          <a:bodyPr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243360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Content Placeholder 2"/>
          <p:cNvSpPr>
            <a:spLocks noGrp="1"/>
          </p:cNvSpPr>
          <p:nvPr>
            <p:ph sz="half" idx="1"/>
          </p:nvPr>
        </p:nvSpPr>
        <p:spPr>
          <a:xfrm>
            <a:off x="457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Content Placeholder 3"/>
          <p:cNvSpPr>
            <a:spLocks noGrp="1"/>
          </p:cNvSpPr>
          <p:nvPr>
            <p:ph sz="half" idx="2"/>
          </p:nvPr>
        </p:nvSpPr>
        <p:spPr>
          <a:xfrm>
            <a:off x="4648200" y="1600200"/>
            <a:ext cx="4038600" cy="4421088"/>
          </a:xfrm>
        </p:spPr>
        <p:txBody>
          <a:bodyPr rtlCol="0"/>
          <a:lstStyle>
            <a:lvl1pPr>
              <a:defRPr sz="1800"/>
            </a:lvl1pPr>
            <a:lvl2pPr>
              <a:defRPr sz="16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6189317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4"/>
            <a:ext cx="4040188"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4" name="Content Placeholder 3"/>
          <p:cNvSpPr>
            <a:spLocks noGrp="1"/>
          </p:cNvSpPr>
          <p:nvPr>
            <p:ph sz="half" idx="2"/>
          </p:nvPr>
        </p:nvSpPr>
        <p:spPr>
          <a:xfrm>
            <a:off x="457200" y="2174876"/>
            <a:ext cx="4040188"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7" y="1535114"/>
            <a:ext cx="4041775" cy="639762"/>
          </a:xfrm>
        </p:spPr>
        <p:txBody>
          <a:bodyPr rtlCol="0" anchor="b"/>
          <a:lstStyle>
            <a:lvl1pPr marL="0" indent="0">
              <a:buNone/>
              <a:defRPr sz="1800" b="1"/>
            </a:lvl1pPr>
            <a:lvl2pPr marL="411480" indent="0">
              <a:buNone/>
              <a:defRPr sz="1800" b="1"/>
            </a:lvl2pPr>
            <a:lvl3pPr marL="822960" indent="0">
              <a:buNone/>
              <a:defRPr sz="1600" b="1"/>
            </a:lvl3pPr>
            <a:lvl4pPr marL="1234440" indent="0">
              <a:buNone/>
              <a:defRPr sz="1400" b="1"/>
            </a:lvl4pPr>
            <a:lvl5pPr marL="1645920" indent="0">
              <a:buNone/>
              <a:defRPr sz="1400" b="1"/>
            </a:lvl5pPr>
            <a:lvl6pPr marL="2057400" indent="0">
              <a:buNone/>
              <a:defRPr sz="1400" b="1"/>
            </a:lvl6pPr>
            <a:lvl7pPr marL="2468880" indent="0">
              <a:buNone/>
              <a:defRPr sz="1400" b="1"/>
            </a:lvl7pPr>
            <a:lvl8pPr marL="2880360" indent="0">
              <a:buNone/>
              <a:defRPr sz="1400" b="1"/>
            </a:lvl8pPr>
            <a:lvl9pPr marL="3291840" indent="0">
              <a:buNone/>
              <a:defRPr sz="1400" b="1"/>
            </a:lvl9pPr>
          </a:lstStyle>
          <a:p>
            <a:pPr lvl="0" rtl="0"/>
            <a:r>
              <a:rPr lang="fr"/>
              <a:t>Click to edit Master text styles</a:t>
            </a:r>
          </a:p>
        </p:txBody>
      </p:sp>
      <p:sp>
        <p:nvSpPr>
          <p:cNvPr id="6" name="Content Placeholder 5"/>
          <p:cNvSpPr>
            <a:spLocks noGrp="1"/>
          </p:cNvSpPr>
          <p:nvPr>
            <p:ph sz="quarter" idx="4"/>
          </p:nvPr>
        </p:nvSpPr>
        <p:spPr>
          <a:xfrm>
            <a:off x="4645027" y="2174876"/>
            <a:ext cx="4041775" cy="3846413"/>
          </a:xfrm>
        </p:spPr>
        <p:txBody>
          <a:bodyPr rtlCol="0"/>
          <a:lstStyle>
            <a:lvl1pPr>
              <a:defRPr sz="18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373683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752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lvl1pPr>
              <a:defRPr/>
            </a:lvl1pPr>
          </a:lstStyle>
          <a:p>
            <a:pPr rtl="0"/>
            <a:r>
              <a:rPr lang="fr"/>
              <a:t>Click to edit Master title style</a:t>
            </a:r>
          </a:p>
        </p:txBody>
      </p:sp>
      <p:sp>
        <p:nvSpPr>
          <p:cNvPr id="3" name="Text Placeholder 2"/>
          <p:cNvSpPr>
            <a:spLocks noGrp="1"/>
          </p:cNvSpPr>
          <p:nvPr>
            <p:ph type="body" idx="1"/>
          </p:nvPr>
        </p:nvSpPr>
        <p:spPr>
          <a:xfrm>
            <a:off x="457200" y="1535113"/>
            <a:ext cx="4040188"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7" name="Footer Placeholder 4">
            <a:extLst>
              <a:ext uri="{FF2B5EF4-FFF2-40B4-BE49-F238E27FC236}">
                <a16:creationId xmlns:a16="http://schemas.microsoft.com/office/drawing/2014/main" id="{0283E9C8-C3A3-4872-BF0F-80C7C64F6B58}"/>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8" name="Slide Number Placeholder 5">
            <a:extLst>
              <a:ext uri="{FF2B5EF4-FFF2-40B4-BE49-F238E27FC236}">
                <a16:creationId xmlns:a16="http://schemas.microsoft.com/office/drawing/2014/main" id="{25DFFD1C-5724-49D5-A98C-A50E2085895E}"/>
              </a:ext>
            </a:extLst>
          </p:cNvPr>
          <p:cNvSpPr>
            <a:spLocks noGrp="1"/>
          </p:cNvSpPr>
          <p:nvPr>
            <p:ph type="sldNum" sz="quarter" idx="11"/>
          </p:nvPr>
        </p:nvSpPr>
        <p:spPr/>
        <p:txBody>
          <a:bodyPr rtlCol="0"/>
          <a:lstStyle>
            <a:lvl1pPr>
              <a:defRPr smtClean="0"/>
            </a:lvl1pPr>
          </a:lstStyle>
          <a:p>
            <a:pPr rtl="0">
              <a:defRPr/>
            </a:pPr>
            <a:fld id="{807C5636-726C-4C64-B473-5356633E40F3}" type="slidenum">
              <a:rPr lang="en-US" altLang="en-US"/>
              <a:pPr rtl="0">
                <a:defRPr/>
              </a:pPr>
              <a:t>‹#›</a:t>
            </a:fld>
            <a:endParaRPr lang="en-US" altLang="en-US" dirty="0"/>
          </a:p>
        </p:txBody>
      </p:sp>
    </p:spTree>
    <p:extLst>
      <p:ext uri="{BB962C8B-B14F-4D97-AF65-F5344CB8AC3E}">
        <p14:creationId xmlns:p14="http://schemas.microsoft.com/office/powerpoint/2010/main" val="6145134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rtlCol="0" anchor="b"/>
          <a:lstStyle>
            <a:lvl1pPr algn="l">
              <a:defRPr sz="1800" b="1"/>
            </a:lvl1pPr>
          </a:lstStyle>
          <a:p>
            <a:pPr rtl="0"/>
            <a:r>
              <a:rPr lang="fr"/>
              <a:t>Click to edit Master title style</a:t>
            </a:r>
          </a:p>
        </p:txBody>
      </p:sp>
      <p:sp>
        <p:nvSpPr>
          <p:cNvPr id="3" name="Content Placeholder 2"/>
          <p:cNvSpPr>
            <a:spLocks noGrp="1"/>
          </p:cNvSpPr>
          <p:nvPr>
            <p:ph idx="1"/>
          </p:nvPr>
        </p:nvSpPr>
        <p:spPr>
          <a:xfrm>
            <a:off x="3575050" y="273050"/>
            <a:ext cx="5111750" cy="5769060"/>
          </a:xfrm>
        </p:spPr>
        <p:txBody>
          <a:bodyPr rtlCol="0"/>
          <a:lstStyle>
            <a:lvl1pPr>
              <a:defRPr sz="1800"/>
            </a:lvl1pPr>
            <a:lvl2pPr>
              <a:defRPr sz="16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4" name="Text Placeholder 3"/>
          <p:cNvSpPr>
            <a:spLocks noGrp="1"/>
          </p:cNvSpPr>
          <p:nvPr>
            <p:ph type="body" sz="half" idx="2"/>
          </p:nvPr>
        </p:nvSpPr>
        <p:spPr>
          <a:xfrm>
            <a:off x="457202" y="1435103"/>
            <a:ext cx="3008313" cy="4607009"/>
          </a:xfrm>
        </p:spPr>
        <p:txBody>
          <a:bodyPr rtlCol="0"/>
          <a:lstStyle>
            <a:lvl1pPr marL="0" indent="0">
              <a:buNone/>
              <a:defRPr sz="18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12680877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a:defRPr sz="1800" b="1"/>
            </a:lvl1pPr>
          </a:lstStyle>
          <a:p>
            <a:pPr rtl="0"/>
            <a:r>
              <a:rPr lang="fr"/>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1800"/>
            </a:lvl1pPr>
            <a:lvl2pPr marL="411480" indent="0">
              <a:buNone/>
              <a:defRPr sz="2500"/>
            </a:lvl2pPr>
            <a:lvl3pPr marL="822960" indent="0">
              <a:buNone/>
              <a:defRPr sz="220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pPr lvl="0" rtl="0"/>
            <a:r>
              <a:rPr lang="fr" noProof="0"/>
              <a:t>Click icon to add picture</a:t>
            </a:r>
          </a:p>
        </p:txBody>
      </p:sp>
      <p:sp>
        <p:nvSpPr>
          <p:cNvPr id="4" name="Text Placeholder 3"/>
          <p:cNvSpPr>
            <a:spLocks noGrp="1"/>
          </p:cNvSpPr>
          <p:nvPr>
            <p:ph type="body" sz="half" idx="2"/>
          </p:nvPr>
        </p:nvSpPr>
        <p:spPr>
          <a:xfrm>
            <a:off x="1792288" y="5367338"/>
            <a:ext cx="5486400" cy="653950"/>
          </a:xfrm>
        </p:spPr>
        <p:txBody>
          <a:bodyPr rtlCol="0"/>
          <a:lstStyle>
            <a:lvl1pPr marL="0" indent="0">
              <a:buNone/>
              <a:defRPr sz="1300"/>
            </a:lvl1pPr>
            <a:lvl2pPr marL="411480" indent="0">
              <a:buNone/>
              <a:defRPr sz="1100"/>
            </a:lvl2pPr>
            <a:lvl3pPr marL="822960" indent="0">
              <a:buNone/>
              <a:defRPr sz="900"/>
            </a:lvl3pPr>
            <a:lvl4pPr marL="1234440" indent="0">
              <a:buNone/>
              <a:defRPr sz="800"/>
            </a:lvl4pPr>
            <a:lvl5pPr marL="1645920" indent="0">
              <a:buNone/>
              <a:defRPr sz="800"/>
            </a:lvl5pPr>
            <a:lvl6pPr marL="2057400" indent="0">
              <a:buNone/>
              <a:defRPr sz="800"/>
            </a:lvl6pPr>
            <a:lvl7pPr marL="2468880" indent="0">
              <a:buNone/>
              <a:defRPr sz="800"/>
            </a:lvl7pPr>
            <a:lvl8pPr marL="2880360" indent="0">
              <a:buNone/>
              <a:defRPr sz="800"/>
            </a:lvl8pPr>
            <a:lvl9pPr marL="3291840" indent="0">
              <a:buNone/>
              <a:defRPr sz="800"/>
            </a:lvl9pPr>
          </a:lstStyle>
          <a:p>
            <a:pPr lvl="0" rtl="0"/>
            <a:r>
              <a:rPr lang="fr"/>
              <a:t>Click to edit Master text styles</a:t>
            </a:r>
          </a:p>
        </p:txBody>
      </p:sp>
    </p:spTree>
    <p:extLst>
      <p:ext uri="{BB962C8B-B14F-4D97-AF65-F5344CB8AC3E}">
        <p14:creationId xmlns:p14="http://schemas.microsoft.com/office/powerpoint/2010/main" val="36255096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Vertical Text Placeholder 2"/>
          <p:cNvSpPr>
            <a:spLocks noGrp="1"/>
          </p:cNvSpPr>
          <p:nvPr>
            <p:ph type="body" orient="vert" idx="1"/>
          </p:nvPr>
        </p:nvSpPr>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25983869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60240"/>
          </a:xfrm>
        </p:spPr>
        <p:txBody>
          <a:bodyPr vert="eaVert" rtlCol="0"/>
          <a:lstStyle/>
          <a:p>
            <a:pPr rtl="0"/>
            <a:r>
              <a:rPr lang="fr"/>
              <a:t>Click to edit Master title style</a:t>
            </a:r>
          </a:p>
        </p:txBody>
      </p:sp>
      <p:sp>
        <p:nvSpPr>
          <p:cNvPr id="3" name="Vertical Text Placeholder 2"/>
          <p:cNvSpPr>
            <a:spLocks noGrp="1"/>
          </p:cNvSpPr>
          <p:nvPr>
            <p:ph type="body" orient="vert" idx="1"/>
          </p:nvPr>
        </p:nvSpPr>
        <p:spPr>
          <a:xfrm>
            <a:off x="457200" y="274639"/>
            <a:ext cx="6019800" cy="5660240"/>
          </a:xfrm>
        </p:spPr>
        <p:txBody>
          <a:bodyPr vert="eaVert" rtlCol="0"/>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Tree>
    <p:extLst>
      <p:ext uri="{BB962C8B-B14F-4D97-AF65-F5344CB8AC3E}">
        <p14:creationId xmlns:p14="http://schemas.microsoft.com/office/powerpoint/2010/main" val="40184266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2"/>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pic>
        <p:nvPicPr>
          <p:cNvPr id="20" name="Image" descr="Image"/>
          <p:cNvPicPr>
            <a:picLocks noChangeAspect="1"/>
          </p:cNvPicPr>
          <p:nvPr/>
        </p:nvPicPr>
        <p:blipFill>
          <a:blip r:embed="rId2"/>
          <a:stretch>
            <a:fillRect/>
          </a:stretch>
        </p:blipFill>
        <p:spPr>
          <a:xfrm>
            <a:off x="-9813" y="-15553"/>
            <a:ext cx="4924054"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2"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4"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6"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pic>
        <p:nvPicPr>
          <p:cNvPr id="27" name="Picture 18" descr="Picture 18"/>
          <p:cNvPicPr>
            <a:picLocks noChangeAspect="1"/>
          </p:cNvPicPr>
          <p:nvPr/>
        </p:nvPicPr>
        <p:blipFill>
          <a:blip r:embed="rId5"/>
          <a:stretch>
            <a:fillRect/>
          </a:stretch>
        </p:blipFill>
        <p:spPr>
          <a:xfrm>
            <a:off x="6751868" y="5116963"/>
            <a:ext cx="2117562"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9" name="Body Level One…"/>
          <p:cNvSpPr txBox="1">
            <a:spLocks noGrp="1"/>
          </p:cNvSpPr>
          <p:nvPr>
            <p:ph type="body" sz="quarter" idx="1"/>
          </p:nvPr>
        </p:nvSpPr>
        <p:spPr>
          <a:xfrm>
            <a:off x="4144297" y="3491868"/>
            <a:ext cx="4444154" cy="914401"/>
          </a:xfrm>
          <a:prstGeom prst="rect">
            <a:avLst/>
          </a:prstGeom>
        </p:spPr>
        <p:txBody>
          <a:bodyPr/>
          <a:lstStyle>
            <a:lvl1pPr defTabSz="216990">
              <a:spcBef>
                <a:spcPts val="225"/>
              </a:spcBef>
              <a:defRPr sz="2400">
                <a:latin typeface="Source Sans Pro Bold"/>
                <a:ea typeface="Source Sans Pro Bold"/>
                <a:cs typeface="Source Sans Pro Bold"/>
                <a:sym typeface="Source Sans Pro Bold"/>
              </a:defRPr>
            </a:lvl1pPr>
            <a:lvl2pPr marL="162743" indent="-54248" defTabSz="216990">
              <a:spcBef>
                <a:spcPts val="225"/>
              </a:spcBef>
              <a:defRPr sz="2400">
                <a:latin typeface="Source Sans Pro Bold"/>
                <a:ea typeface="Source Sans Pro Bold"/>
                <a:cs typeface="Source Sans Pro Bold"/>
                <a:sym typeface="Source Sans Pro Bold"/>
              </a:defRPr>
            </a:lvl2pPr>
            <a:lvl3pPr marL="271237" indent="-54248" defTabSz="216990">
              <a:spcBef>
                <a:spcPts val="225"/>
              </a:spcBef>
              <a:defRPr sz="2400">
                <a:latin typeface="Source Sans Pro Bold"/>
                <a:ea typeface="Source Sans Pro Bold"/>
                <a:cs typeface="Source Sans Pro Bold"/>
                <a:sym typeface="Source Sans Pro Bold"/>
              </a:defRPr>
            </a:lvl3pPr>
            <a:lvl4pPr marL="379732" indent="-54247" defTabSz="216990">
              <a:spcBef>
                <a:spcPts val="225"/>
              </a:spcBef>
              <a:defRPr sz="2400">
                <a:latin typeface="Source Sans Pro Bold"/>
                <a:ea typeface="Source Sans Pro Bold"/>
                <a:cs typeface="Source Sans Pro Bold"/>
                <a:sym typeface="Source Sans Pro Bold"/>
              </a:defRPr>
            </a:lvl4pPr>
            <a:lvl5pPr marL="488226" indent="-54247" defTabSz="216990">
              <a:spcBef>
                <a:spcPts val="225"/>
              </a:spcBef>
              <a:defRPr sz="24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388347" y="1587568"/>
            <a:ext cx="3367606" cy="2410276"/>
          </a:xfrm>
          <a:prstGeom prst="rect">
            <a:avLst/>
          </a:prstGeom>
        </p:spPr>
        <p:txBody>
          <a:bodyPr/>
          <a:lstStyle>
            <a:lvl1pPr defTabSz="216990">
              <a:defRPr sz="2400"/>
            </a:lvl1pPr>
          </a:lstStyle>
          <a:p>
            <a:r>
              <a:t>Title Text</a:t>
            </a:r>
          </a:p>
        </p:txBody>
      </p:sp>
    </p:spTree>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4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4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43"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44"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45"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46" name="Title Text"/>
          <p:cNvSpPr txBox="1">
            <a:spLocks noGrp="1"/>
          </p:cNvSpPr>
          <p:nvPr>
            <p:ph type="title"/>
          </p:nvPr>
        </p:nvSpPr>
        <p:spPr>
          <a:xfrm>
            <a:off x="175437" y="843593"/>
            <a:ext cx="2448147" cy="1932377"/>
          </a:xfrm>
          <a:prstGeom prst="rect">
            <a:avLst/>
          </a:prstGeom>
        </p:spPr>
        <p:txBody>
          <a:bodyPr/>
          <a:lstStyle>
            <a:lvl1pPr defTabSz="216990">
              <a:defRPr sz="2400"/>
            </a:lvl1pPr>
          </a:lstStyle>
          <a:p>
            <a:r>
              <a:t>Title Text</a:t>
            </a:r>
          </a:p>
        </p:txBody>
      </p:sp>
      <p:sp>
        <p:nvSpPr>
          <p:cNvPr id="4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3D2C5E0-9A63-5A97-7A0F-D9414D8F99E4}"/>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5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5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60"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61"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62"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63" name="Title Text"/>
          <p:cNvSpPr txBox="1">
            <a:spLocks noGrp="1"/>
          </p:cNvSpPr>
          <p:nvPr>
            <p:ph type="title"/>
          </p:nvPr>
        </p:nvSpPr>
        <p:spPr>
          <a:xfrm>
            <a:off x="291702" y="762578"/>
            <a:ext cx="2448146" cy="1047202"/>
          </a:xfrm>
          <a:prstGeom prst="rect">
            <a:avLst/>
          </a:prstGeom>
        </p:spPr>
        <p:txBody>
          <a:bodyPr/>
          <a:lstStyle>
            <a:lvl1pPr defTabSz="216990">
              <a:defRPr sz="2400"/>
            </a:lvl1pPr>
          </a:lstStyle>
          <a:p>
            <a:r>
              <a:t>Title Text</a:t>
            </a:r>
          </a:p>
        </p:txBody>
      </p:sp>
      <p:sp>
        <p:nvSpPr>
          <p:cNvPr id="64"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65" name="Rounded Rectangle 7"/>
          <p:cNvSpPr/>
          <p:nvPr/>
        </p:nvSpPr>
        <p:spPr>
          <a:xfrm flipV="1">
            <a:off x="291751" y="1722864"/>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2" name="Slide Number">
            <a:extLst>
              <a:ext uri="{FF2B5EF4-FFF2-40B4-BE49-F238E27FC236}">
                <a16:creationId xmlns:a16="http://schemas.microsoft.com/office/drawing/2014/main" id="{26BF92CE-3F6F-2E05-2E7D-6306A86AC5CA}"/>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7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7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78"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79"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80" name="Rounded Rectangle 4"/>
          <p:cNvSpPr/>
          <p:nvPr/>
        </p:nvSpPr>
        <p:spPr>
          <a:xfrm flipV="1">
            <a:off x="291751" y="1340767"/>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81" name="TextBox 5"/>
          <p:cNvSpPr txBox="1"/>
          <p:nvPr/>
        </p:nvSpPr>
        <p:spPr>
          <a:xfrm>
            <a:off x="302596" y="668221"/>
            <a:ext cx="2102270"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dirty="0"/>
              <a:t>Key messages</a:t>
            </a:r>
          </a:p>
        </p:txBody>
      </p:sp>
      <p:sp>
        <p:nvSpPr>
          <p:cNvPr id="82"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83"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5C981DB6-1578-58A9-93D5-D0531D90030E}"/>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9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9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96"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97"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98" name="Rounded Rectangle 4"/>
          <p:cNvSpPr/>
          <p:nvPr/>
        </p:nvSpPr>
        <p:spPr>
          <a:xfrm flipV="1">
            <a:off x="291751" y="1779939"/>
            <a:ext cx="1991279" cy="8691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99" name="TextBox 5"/>
          <p:cNvSpPr txBox="1"/>
          <p:nvPr/>
        </p:nvSpPr>
        <p:spPr>
          <a:xfrm>
            <a:off x="302596" y="668221"/>
            <a:ext cx="2102270" cy="830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dirty="0"/>
              <a:t>References and guidelines</a:t>
            </a:r>
          </a:p>
        </p:txBody>
      </p:sp>
      <p:sp>
        <p:nvSpPr>
          <p:cNvPr id="100" name="Pentagon 6"/>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101"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D9D8254-EB80-092F-BD03-9177DED0642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14"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115"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116" name="Rounded Rectangle 4"/>
          <p:cNvSpPr/>
          <p:nvPr/>
        </p:nvSpPr>
        <p:spPr>
          <a:xfrm flipV="1">
            <a:off x="291748" y="2237881"/>
            <a:ext cx="1521812" cy="86226"/>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117" name="TextBox 6"/>
          <p:cNvSpPr txBox="1"/>
          <p:nvPr/>
        </p:nvSpPr>
        <p:spPr>
          <a:xfrm>
            <a:off x="302596" y="668221"/>
            <a:ext cx="2102270"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dirty="0"/>
              <a:t>Additional learning resources</a:t>
            </a:r>
          </a:p>
        </p:txBody>
      </p:sp>
      <p:sp>
        <p:nvSpPr>
          <p:cNvPr id="118"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119"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0926010B-00A3-AD5D-C732-B9E4114AD016}"/>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p>
        </p:txBody>
      </p:sp>
      <p:sp>
        <p:nvSpPr>
          <p:cNvPr id="3" name="Footer Placeholder 4">
            <a:extLst>
              <a:ext uri="{FF2B5EF4-FFF2-40B4-BE49-F238E27FC236}">
                <a16:creationId xmlns:a16="http://schemas.microsoft.com/office/drawing/2014/main" id="{FF6623CA-9363-496B-BD89-666B3788CB8A}"/>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4" name="Slide Number Placeholder 5">
            <a:extLst>
              <a:ext uri="{FF2B5EF4-FFF2-40B4-BE49-F238E27FC236}">
                <a16:creationId xmlns:a16="http://schemas.microsoft.com/office/drawing/2014/main" id="{C8AA2853-6728-4FEC-BE39-0BEFE46DFBAF}"/>
              </a:ext>
            </a:extLst>
          </p:cNvPr>
          <p:cNvSpPr>
            <a:spLocks noGrp="1"/>
          </p:cNvSpPr>
          <p:nvPr>
            <p:ph type="sldNum" sz="quarter" idx="11"/>
          </p:nvPr>
        </p:nvSpPr>
        <p:spPr/>
        <p:txBody>
          <a:bodyPr rtlCol="0"/>
          <a:lstStyle>
            <a:lvl1pPr>
              <a:defRPr smtClean="0"/>
            </a:lvl1pPr>
          </a:lstStyle>
          <a:p>
            <a:pPr rtl="0">
              <a:defRPr/>
            </a:pPr>
            <a:fld id="{A0399A06-0C8C-4B6B-A253-3BF87EDF4625}" type="slidenum">
              <a:rPr lang="en-US" altLang="en-US"/>
              <a:pPr rtl="0">
                <a:defRPr/>
              </a:pPr>
              <a:t>‹#›</a:t>
            </a:fld>
            <a:endParaRPr lang="en-US" altLang="en-US" dirty="0"/>
          </a:p>
        </p:txBody>
      </p:sp>
    </p:spTree>
    <p:extLst>
      <p:ext uri="{BB962C8B-B14F-4D97-AF65-F5344CB8AC3E}">
        <p14:creationId xmlns:p14="http://schemas.microsoft.com/office/powerpoint/2010/main" val="11265791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18892" y="-7655"/>
            <a:ext cx="3076576"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32"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133"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134" name="Rounded Rectangle 4"/>
          <p:cNvSpPr/>
          <p:nvPr/>
        </p:nvSpPr>
        <p:spPr>
          <a:xfrm flipV="1">
            <a:off x="291747" y="1332433"/>
            <a:ext cx="1559913" cy="10013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135" name="TextBox 6"/>
          <p:cNvSpPr txBox="1"/>
          <p:nvPr/>
        </p:nvSpPr>
        <p:spPr>
          <a:xfrm>
            <a:off x="302597" y="668218"/>
            <a:ext cx="1720517"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dirty="0"/>
              <a:t>Questions?</a:t>
            </a:r>
          </a:p>
        </p:txBody>
      </p:sp>
      <p:sp>
        <p:nvSpPr>
          <p:cNvPr id="136"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300">
                <a:solidFill>
                  <a:srgbClr val="FFFFFF"/>
                </a:solidFill>
                <a:latin typeface="+mn-lt"/>
                <a:ea typeface="+mn-ea"/>
                <a:cs typeface="+mn-cs"/>
                <a:sym typeface="Source Sans Pro Regular"/>
              </a:defRPr>
            </a:pPr>
            <a:endParaRPr sz="975" dirty="0"/>
          </a:p>
        </p:txBody>
      </p:sp>
      <p:sp>
        <p:nvSpPr>
          <p:cNvPr id="137" name="Body Level One…"/>
          <p:cNvSpPr txBox="1">
            <a:spLocks noGrp="1"/>
          </p:cNvSpPr>
          <p:nvPr>
            <p:ph type="body" idx="1"/>
          </p:nvPr>
        </p:nvSpPr>
        <p:spPr>
          <a:xfrm>
            <a:off x="3205164" y="842965"/>
            <a:ext cx="5647136" cy="5546726"/>
          </a:xfrm>
          <a:prstGeom prst="rect">
            <a:avLst/>
          </a:prstGeom>
        </p:spPr>
        <p:txBody>
          <a:bodyPr anchor="ct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D2B541E-A9A1-AB80-EBC7-A12FB205E818}"/>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54"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5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56"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157"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158" name="Rounded Rectangle 4"/>
          <p:cNvSpPr/>
          <p:nvPr/>
        </p:nvSpPr>
        <p:spPr>
          <a:xfrm flipV="1">
            <a:off x="3627332" y="325618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159" name="Body Level One…"/>
          <p:cNvSpPr txBox="1">
            <a:spLocks noGrp="1"/>
          </p:cNvSpPr>
          <p:nvPr>
            <p:ph type="body" sz="half" idx="1" hasCustomPrompt="1"/>
          </p:nvPr>
        </p:nvSpPr>
        <p:spPr>
          <a:xfrm>
            <a:off x="440404" y="1971020"/>
            <a:ext cx="8510588" cy="1870076"/>
          </a:xfrm>
          <a:prstGeom prst="rect">
            <a:avLst/>
          </a:prstGeom>
        </p:spPr>
        <p:txBody>
          <a:bodyPr anchor="ctr"/>
          <a:lstStyle>
            <a:lvl1pPr algn="ctr" defTabSz="216990">
              <a:spcBef>
                <a:spcPts val="225"/>
              </a:spcBef>
              <a:defRPr sz="1800">
                <a:solidFill>
                  <a:srgbClr val="FFFFFF"/>
                </a:solidFill>
                <a:latin typeface="Source Sans Pro Bold"/>
                <a:ea typeface="Source Sans Pro Bold"/>
                <a:cs typeface="Source Sans Pro Bold"/>
                <a:sym typeface="Source Sans Pro Bold"/>
              </a:defRPr>
            </a:lvl1pPr>
            <a:lvl2pPr marL="162743" indent="-54248" algn="ctr" defTabSz="216990">
              <a:spcBef>
                <a:spcPts val="225"/>
              </a:spcBef>
              <a:defRPr sz="1800">
                <a:solidFill>
                  <a:srgbClr val="FFFFFF"/>
                </a:solidFill>
                <a:latin typeface="Source Sans Pro Bold"/>
                <a:ea typeface="Source Sans Pro Bold"/>
                <a:cs typeface="Source Sans Pro Bold"/>
                <a:sym typeface="Source Sans Pro Bold"/>
              </a:defRPr>
            </a:lvl2pPr>
            <a:lvl3pPr marL="271237" indent="-54248" algn="ctr" defTabSz="216990">
              <a:spcBef>
                <a:spcPts val="225"/>
              </a:spcBef>
              <a:defRPr sz="1800">
                <a:solidFill>
                  <a:srgbClr val="FFFFFF"/>
                </a:solidFill>
                <a:latin typeface="Source Sans Pro Bold"/>
                <a:ea typeface="Source Sans Pro Bold"/>
                <a:cs typeface="Source Sans Pro Bold"/>
                <a:sym typeface="Source Sans Pro Bold"/>
              </a:defRPr>
            </a:lvl3pPr>
            <a:lvl4pPr marL="379732" indent="-54247" algn="ctr" defTabSz="216990">
              <a:spcBef>
                <a:spcPts val="225"/>
              </a:spcBef>
              <a:defRPr sz="1800">
                <a:solidFill>
                  <a:srgbClr val="FFFFFF"/>
                </a:solidFill>
                <a:latin typeface="Source Sans Pro Bold"/>
                <a:ea typeface="Source Sans Pro Bold"/>
                <a:cs typeface="Source Sans Pro Bold"/>
                <a:sym typeface="Source Sans Pro Bold"/>
              </a:defRPr>
            </a:lvl4pPr>
            <a:lvl5pPr marL="488226" indent="-54247" algn="ctr" defTabSz="216990">
              <a:spcBef>
                <a:spcPts val="225"/>
              </a:spcBef>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8B114D95-0CE1-29FE-E526-4AA2C144194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1421" y="-14824"/>
            <a:ext cx="9379064"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8518779" y="138177"/>
            <a:ext cx="514351" cy="711201"/>
          </a:xfrm>
          <a:prstGeom prst="rect">
            <a:avLst/>
          </a:prstGeom>
          <a:ln w="12700">
            <a:miter lim="400000"/>
          </a:ln>
        </p:spPr>
      </p:pic>
      <p:pic>
        <p:nvPicPr>
          <p:cNvPr id="16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170"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171"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172"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 name="Slide Number">
            <a:extLst>
              <a:ext uri="{FF2B5EF4-FFF2-40B4-BE49-F238E27FC236}">
                <a16:creationId xmlns:a16="http://schemas.microsoft.com/office/drawing/2014/main" id="{D9BDF3F4-C3E8-E7AF-A71C-639605A283D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8392481" y="118169"/>
            <a:ext cx="650036" cy="895041"/>
          </a:xfrm>
          <a:prstGeom prst="rect">
            <a:avLst/>
          </a:prstGeom>
          <a:ln w="12700">
            <a:miter lim="400000"/>
          </a:ln>
        </p:spPr>
      </p:pic>
      <p:pic>
        <p:nvPicPr>
          <p:cNvPr id="181" name="Picture 2" descr="Picture 2"/>
          <p:cNvPicPr>
            <a:picLocks noChangeAspect="1"/>
          </p:cNvPicPr>
          <p:nvPr/>
        </p:nvPicPr>
        <p:blipFill>
          <a:blip r:embed="rId3"/>
          <a:stretch>
            <a:fillRect/>
          </a:stretch>
        </p:blipFill>
        <p:spPr>
          <a:xfrm>
            <a:off x="55757" y="6310302"/>
            <a:ext cx="1161539" cy="474296"/>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8392479" y="118169"/>
            <a:ext cx="650036" cy="895041"/>
          </a:xfrm>
          <a:prstGeom prst="rect">
            <a:avLst/>
          </a:prstGeom>
          <a:ln w="12700">
            <a:miter lim="400000"/>
          </a:ln>
        </p:spPr>
      </p:pic>
      <p:pic>
        <p:nvPicPr>
          <p:cNvPr id="183" name="Picture 2" descr="Picture 2"/>
          <p:cNvPicPr>
            <a:picLocks noChangeAspect="1"/>
          </p:cNvPicPr>
          <p:nvPr/>
        </p:nvPicPr>
        <p:blipFill>
          <a:blip r:embed="rId3"/>
          <a:stretch>
            <a:fillRect/>
          </a:stretch>
        </p:blipFill>
        <p:spPr>
          <a:xfrm>
            <a:off x="55757" y="6310295"/>
            <a:ext cx="1161539" cy="474296"/>
          </a:xfrm>
          <a:prstGeom prst="rect">
            <a:avLst/>
          </a:prstGeom>
          <a:ln w="12700">
            <a:miter lim="400000"/>
          </a:ln>
        </p:spPr>
      </p:pic>
      <p:sp>
        <p:nvSpPr>
          <p:cNvPr id="184"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185"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186" name="Rectangle 5"/>
          <p:cNvSpPr/>
          <p:nvPr/>
        </p:nvSpPr>
        <p:spPr>
          <a:xfrm>
            <a:off x="0" y="-9332"/>
            <a:ext cx="9144000" cy="6199821"/>
          </a:xfrm>
          <a:prstGeom prst="rect">
            <a:avLst/>
          </a:prstGeom>
          <a:solidFill>
            <a:srgbClr val="ECF2F8"/>
          </a:solidFill>
          <a:ln w="12700">
            <a:miter lim="400000"/>
          </a:ln>
        </p:spPr>
        <p:txBody>
          <a:bodyPr lIns="34289" rIns="34289" anchor="ctr"/>
          <a:lstStyle/>
          <a:p>
            <a:pPr algn="ctr">
              <a:defRPr sz="2000">
                <a:solidFill>
                  <a:srgbClr val="FFFFFF"/>
                </a:solidFill>
                <a:latin typeface="+mn-lt"/>
                <a:ea typeface="+mn-ea"/>
                <a:cs typeface="+mn-cs"/>
                <a:sym typeface="Source Sans Pro Regular"/>
              </a:defRPr>
            </a:pPr>
            <a:endParaRPr sz="1500" dirty="0"/>
          </a:p>
        </p:txBody>
      </p:sp>
      <p:pic>
        <p:nvPicPr>
          <p:cNvPr id="187" name="Picture 3" descr="Picture 3"/>
          <p:cNvPicPr>
            <a:picLocks noChangeAspect="1"/>
          </p:cNvPicPr>
          <p:nvPr/>
        </p:nvPicPr>
        <p:blipFill>
          <a:blip r:embed="rId4"/>
          <a:stretch>
            <a:fillRect/>
          </a:stretch>
        </p:blipFill>
        <p:spPr>
          <a:xfrm>
            <a:off x="-6857" y="-18868"/>
            <a:ext cx="3848101" cy="660401"/>
          </a:xfrm>
          <a:prstGeom prst="rect">
            <a:avLst/>
          </a:prstGeom>
          <a:ln w="12700">
            <a:miter lim="400000"/>
          </a:ln>
        </p:spPr>
      </p:pic>
      <p:sp>
        <p:nvSpPr>
          <p:cNvPr id="188" name="TextBox 4"/>
          <p:cNvSpPr txBox="1"/>
          <p:nvPr/>
        </p:nvSpPr>
        <p:spPr>
          <a:xfrm>
            <a:off x="206922" y="11104"/>
            <a:ext cx="1970880"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Disclaimer</a:t>
            </a:r>
          </a:p>
        </p:txBody>
      </p:sp>
      <p:pic>
        <p:nvPicPr>
          <p:cNvPr id="189" name="Picture 6" descr="Picture 6"/>
          <p:cNvPicPr>
            <a:picLocks noChangeAspect="1"/>
          </p:cNvPicPr>
          <p:nvPr/>
        </p:nvPicPr>
        <p:blipFill>
          <a:blip r:embed="rId2"/>
          <a:stretch>
            <a:fillRect/>
          </a:stretch>
        </p:blipFill>
        <p:spPr>
          <a:xfrm>
            <a:off x="8392481" y="118169"/>
            <a:ext cx="650036" cy="895041"/>
          </a:xfrm>
          <a:prstGeom prst="rect">
            <a:avLst/>
          </a:prstGeom>
          <a:ln w="12700">
            <a:miter lim="400000"/>
          </a:ln>
        </p:spPr>
      </p:pic>
      <p:sp>
        <p:nvSpPr>
          <p:cNvPr id="190" name="Body Level One…"/>
          <p:cNvSpPr txBox="1">
            <a:spLocks noGrp="1"/>
          </p:cNvSpPr>
          <p:nvPr>
            <p:ph type="body" idx="1"/>
          </p:nvPr>
        </p:nvSpPr>
        <p:spPr>
          <a:xfrm>
            <a:off x="598082" y="842964"/>
            <a:ext cx="7837817" cy="5206965"/>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A2E8FA-A5AB-369B-A5D9-283429C6EFEB}"/>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03"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04"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05" name="TextBox 4"/>
          <p:cNvSpPr txBox="1"/>
          <p:nvPr/>
        </p:nvSpPr>
        <p:spPr>
          <a:xfrm>
            <a:off x="206922" y="11104"/>
            <a:ext cx="3304674"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dirty="0"/>
              <a:t>Learning objectives</a:t>
            </a:r>
          </a:p>
        </p:txBody>
      </p:sp>
      <p:pic>
        <p:nvPicPr>
          <p:cNvPr id="206" name="Picture 6" descr="Picture 6"/>
          <p:cNvPicPr>
            <a:picLocks noChangeAspect="1"/>
          </p:cNvPicPr>
          <p:nvPr/>
        </p:nvPicPr>
        <p:blipFill>
          <a:blip r:embed="rId3"/>
          <a:stretch>
            <a:fillRect/>
          </a:stretch>
        </p:blipFill>
        <p:spPr>
          <a:xfrm>
            <a:off x="8392481" y="118169"/>
            <a:ext cx="650036" cy="895041"/>
          </a:xfrm>
          <a:prstGeom prst="rect">
            <a:avLst/>
          </a:prstGeom>
          <a:ln w="12700">
            <a:miter lim="400000"/>
          </a:ln>
        </p:spPr>
      </p:pic>
      <p:sp>
        <p:nvSpPr>
          <p:cNvPr id="207" name="Body Level One…"/>
          <p:cNvSpPr txBox="1">
            <a:spLocks noGrp="1"/>
          </p:cNvSpPr>
          <p:nvPr>
            <p:ph type="body" sz="half" idx="1"/>
          </p:nvPr>
        </p:nvSpPr>
        <p:spPr>
          <a:xfrm>
            <a:off x="1709681" y="1700808"/>
            <a:ext cx="5562620" cy="4349120"/>
          </a:xfrm>
          <a:prstGeom prst="rect">
            <a:avLst/>
          </a:prstGeom>
        </p:spPr>
        <p:txBody>
          <a:bodyPr/>
          <a:lstStyle>
            <a:lvl1pPr defTabSz="216990">
              <a:spcBef>
                <a:spcPts val="225"/>
              </a:spcBef>
              <a:defRPr sz="1500"/>
            </a:lvl1pPr>
            <a:lvl2pPr marL="162743" indent="-54248" defTabSz="216990">
              <a:spcBef>
                <a:spcPts val="225"/>
              </a:spcBef>
              <a:defRPr sz="1500"/>
            </a:lvl2pPr>
            <a:lvl3pPr marL="271237" indent="-54248" defTabSz="216990">
              <a:spcBef>
                <a:spcPts val="225"/>
              </a:spcBef>
              <a:defRPr sz="1500"/>
            </a:lvl3pPr>
            <a:lvl4pPr marL="379732" indent="-54247" defTabSz="216990">
              <a:spcBef>
                <a:spcPts val="225"/>
              </a:spcBef>
              <a:defRPr sz="1500"/>
            </a:lvl4pPr>
            <a:lvl5pPr marL="488226" indent="-54247" defTabSz="216990">
              <a:spcBef>
                <a:spcPts val="225"/>
              </a:spcBef>
              <a:defRPr sz="15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B849D18-437C-81D9-FC53-80F44C77CBF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4094" y="-35795"/>
            <a:ext cx="384872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17"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19"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20"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21"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22" name="Title Text"/>
          <p:cNvSpPr txBox="1">
            <a:spLocks noGrp="1"/>
          </p:cNvSpPr>
          <p:nvPr>
            <p:ph type="title"/>
          </p:nvPr>
        </p:nvSpPr>
        <p:spPr>
          <a:xfrm>
            <a:off x="188812" y="-30963"/>
            <a:ext cx="2678906" cy="646113"/>
          </a:xfrm>
          <a:prstGeom prst="rect">
            <a:avLst/>
          </a:prstGeom>
        </p:spPr>
        <p:txBody>
          <a:bodyPr/>
          <a:lstStyle>
            <a:lvl1pPr defTabSz="216990">
              <a:defRPr sz="2400"/>
            </a:lvl1pPr>
          </a:lstStyle>
          <a:p>
            <a:r>
              <a:t>Title Text</a:t>
            </a:r>
          </a:p>
        </p:txBody>
      </p:sp>
      <p:sp>
        <p:nvSpPr>
          <p:cNvPr id="223" name="Body Level One…"/>
          <p:cNvSpPr txBox="1">
            <a:spLocks noGrp="1"/>
          </p:cNvSpPr>
          <p:nvPr>
            <p:ph type="body" idx="1"/>
          </p:nvPr>
        </p:nvSpPr>
        <p:spPr>
          <a:xfrm>
            <a:off x="1828802" y="1247001"/>
            <a:ext cx="6043962"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97D00CC5-37DF-A1E4-E7FD-4E17E95681CF}"/>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4094" y="-107941"/>
            <a:ext cx="4695575" cy="800069"/>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33"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36"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37"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38" name="Click to add text"/>
          <p:cNvSpPr txBox="1">
            <a:spLocks noGrp="1"/>
          </p:cNvSpPr>
          <p:nvPr>
            <p:ph type="title" hasCustomPrompt="1"/>
          </p:nvPr>
        </p:nvSpPr>
        <p:spPr>
          <a:xfrm>
            <a:off x="214667" y="-7979"/>
            <a:ext cx="2678906" cy="646113"/>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39"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4F803C0-FEFC-5875-E24F-C1BC60225619}"/>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53108" y="-58389"/>
            <a:ext cx="7528599" cy="721843"/>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49"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52"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53"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54"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55" name="Click to add text"/>
          <p:cNvSpPr txBox="1">
            <a:spLocks noGrp="1"/>
          </p:cNvSpPr>
          <p:nvPr>
            <p:ph type="title" hasCustomPrompt="1"/>
          </p:nvPr>
        </p:nvSpPr>
        <p:spPr>
          <a:xfrm>
            <a:off x="214667" y="-4960"/>
            <a:ext cx="2678906" cy="646113"/>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CAE4ADEC-C0CC-B585-41C1-6525715BD98C}"/>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20254" y="-11679"/>
            <a:ext cx="5169171" cy="880764"/>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65"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68"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69"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70" name="Body Level One…"/>
          <p:cNvSpPr txBox="1">
            <a:spLocks noGrp="1"/>
          </p:cNvSpPr>
          <p:nvPr>
            <p:ph type="body" idx="1"/>
          </p:nvPr>
        </p:nvSpPr>
        <p:spPr>
          <a:xfrm>
            <a:off x="1784195" y="1247001"/>
            <a:ext cx="6166626" cy="4654071"/>
          </a:xfrm>
          <a:prstGeom prst="rect">
            <a:avLst/>
          </a:prstGeom>
        </p:spPr>
        <p:txBody>
          <a:bodyPr/>
          <a:lstStyle>
            <a:lvl1pPr defTabSz="216990">
              <a:spcBef>
                <a:spcPts val="225"/>
              </a:spcBef>
              <a:defRPr sz="1800"/>
            </a:lvl1pPr>
            <a:lvl2pPr marL="162743" indent="-54248" defTabSz="216990">
              <a:spcBef>
                <a:spcPts val="225"/>
              </a:spcBef>
              <a:defRPr sz="1800"/>
            </a:lvl2pPr>
            <a:lvl3pPr marL="271237" indent="-54248" defTabSz="216990">
              <a:spcBef>
                <a:spcPts val="225"/>
              </a:spcBef>
              <a:defRPr sz="1800"/>
            </a:lvl3pPr>
            <a:lvl4pPr marL="379732" indent="-54247" defTabSz="216990">
              <a:spcBef>
                <a:spcPts val="225"/>
              </a:spcBef>
              <a:defRPr sz="1800"/>
            </a:lvl4pPr>
            <a:lvl5pPr marL="488226" indent="-54247" defTabSz="216990">
              <a:spcBef>
                <a:spcPts val="225"/>
              </a:spcBef>
              <a:defRPr sz="1800"/>
            </a:lvl5pPr>
          </a:lstStyle>
          <a:p>
            <a:r>
              <a:t>Body Level One</a:t>
            </a:r>
          </a:p>
          <a:p>
            <a:pPr lvl="1"/>
            <a:r>
              <a:t>Body Level Two</a:t>
            </a:r>
          </a:p>
          <a:p>
            <a:pPr lvl="2"/>
            <a:r>
              <a:t>Body Level Three</a:t>
            </a:r>
          </a:p>
          <a:p>
            <a:pPr lvl="3"/>
            <a:r>
              <a:t>Body Level Four</a:t>
            </a:r>
          </a:p>
          <a:p>
            <a:pPr lvl="4"/>
            <a:r>
              <a:t>Body Level Five</a:t>
            </a:r>
          </a:p>
        </p:txBody>
      </p:sp>
      <p:sp>
        <p:nvSpPr>
          <p:cNvPr id="271" name="Click to add text"/>
          <p:cNvSpPr txBox="1">
            <a:spLocks noGrp="1"/>
          </p:cNvSpPr>
          <p:nvPr>
            <p:ph type="title" hasCustomPrompt="1"/>
          </p:nvPr>
        </p:nvSpPr>
        <p:spPr>
          <a:xfrm>
            <a:off x="223285" y="70581"/>
            <a:ext cx="2678906" cy="646114"/>
          </a:xfrm>
          <a:prstGeom prst="rect">
            <a:avLst/>
          </a:prstGeom>
        </p:spPr>
        <p:txBody>
          <a:bodyPr/>
          <a:lstStyle>
            <a:lvl1pPr defTabSz="216990">
              <a:defRPr sz="2400">
                <a:latin typeface="+mn-lt"/>
                <a:ea typeface="+mn-ea"/>
                <a:cs typeface="+mn-cs"/>
                <a:sym typeface="Source Sans Pro Regular"/>
              </a:defRPr>
            </a:lvl1pPr>
          </a:lstStyle>
          <a:p>
            <a:r>
              <a:t>Click to add text</a:t>
            </a:r>
          </a:p>
        </p:txBody>
      </p:sp>
      <p:sp>
        <p:nvSpPr>
          <p:cNvPr id="2" name="Slide Number">
            <a:extLst>
              <a:ext uri="{FF2B5EF4-FFF2-40B4-BE49-F238E27FC236}">
                <a16:creationId xmlns:a16="http://schemas.microsoft.com/office/drawing/2014/main" id="{06B6D1D9-C980-0DA4-67A8-2CE777FDFDF5}"/>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E92F376A-E63C-4E2F-A99F-600A30213912}"/>
              </a:ext>
            </a:extLst>
          </p:cNvPr>
          <p:cNvSpPr>
            <a:spLocks noGrp="1"/>
          </p:cNvSpPr>
          <p:nvPr>
            <p:ph type="ftr" sz="quarter" idx="10"/>
          </p:nvPr>
        </p:nvSpPr>
        <p:spPr/>
        <p:txBody>
          <a:bodyPr rtlCol="0"/>
          <a:lstStyle>
            <a:lvl1pPr>
              <a:defRPr/>
            </a:lvl1pPr>
          </a:lstStyle>
          <a:p>
            <a:pPr rtl="0">
              <a:defRPr/>
            </a:pPr>
            <a:endParaRPr lang="en-US" altLang="en-US" dirty="0"/>
          </a:p>
        </p:txBody>
      </p:sp>
      <p:sp>
        <p:nvSpPr>
          <p:cNvPr id="3" name="Slide Number Placeholder 5">
            <a:extLst>
              <a:ext uri="{FF2B5EF4-FFF2-40B4-BE49-F238E27FC236}">
                <a16:creationId xmlns:a16="http://schemas.microsoft.com/office/drawing/2014/main" id="{246682EA-099C-4BB4-824E-06B100CBE174}"/>
              </a:ext>
            </a:extLst>
          </p:cNvPr>
          <p:cNvSpPr>
            <a:spLocks noGrp="1"/>
          </p:cNvSpPr>
          <p:nvPr>
            <p:ph type="sldNum" sz="quarter" idx="11"/>
          </p:nvPr>
        </p:nvSpPr>
        <p:spPr/>
        <p:txBody>
          <a:bodyPr rtlCol="0"/>
          <a:lstStyle>
            <a:lvl1pPr>
              <a:defRPr smtClean="0"/>
            </a:lvl1pPr>
          </a:lstStyle>
          <a:p>
            <a:pPr rtl="0">
              <a:defRPr/>
            </a:pPr>
            <a:fld id="{53DB6900-A4CA-4F7B-BE05-A03FB9FDF6D4}" type="slidenum">
              <a:rPr lang="en-US" altLang="en-US"/>
              <a:pPr rtl="0">
                <a:defRPr/>
              </a:pPr>
              <a:t>‹#›</a:t>
            </a:fld>
            <a:endParaRPr lang="en-US" altLang="en-US" dirty="0"/>
          </a:p>
        </p:txBody>
      </p:sp>
    </p:spTree>
    <p:extLst>
      <p:ext uri="{BB962C8B-B14F-4D97-AF65-F5344CB8AC3E}">
        <p14:creationId xmlns:p14="http://schemas.microsoft.com/office/powerpoint/2010/main" val="4647393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79" name="Picture 2" descr="Picture 2"/>
          <p:cNvPicPr>
            <a:picLocks noChangeAspect="1"/>
          </p:cNvPicPr>
          <p:nvPr/>
        </p:nvPicPr>
        <p:blipFill>
          <a:blip r:embed="rId2"/>
          <a:stretch>
            <a:fillRect/>
          </a:stretch>
        </p:blipFill>
        <p:spPr>
          <a:xfrm>
            <a:off x="8392481" y="118169"/>
            <a:ext cx="650036" cy="895041"/>
          </a:xfrm>
          <a:prstGeom prst="rect">
            <a:avLst/>
          </a:prstGeom>
          <a:ln w="12700">
            <a:miter lim="400000"/>
          </a:ln>
        </p:spPr>
      </p:pic>
      <p:pic>
        <p:nvPicPr>
          <p:cNvPr id="280" name="Picture 2" descr="Picture 2"/>
          <p:cNvPicPr>
            <a:picLocks noChangeAspect="1"/>
          </p:cNvPicPr>
          <p:nvPr/>
        </p:nvPicPr>
        <p:blipFill>
          <a:blip r:embed="rId3"/>
          <a:stretch>
            <a:fillRect/>
          </a:stretch>
        </p:blipFill>
        <p:spPr>
          <a:xfrm>
            <a:off x="55757" y="6310302"/>
            <a:ext cx="1161539" cy="474296"/>
          </a:xfrm>
          <a:prstGeom prst="rect">
            <a:avLst/>
          </a:prstGeom>
          <a:ln w="12700">
            <a:miter lim="400000"/>
          </a:ln>
        </p:spPr>
      </p:pic>
      <p:pic>
        <p:nvPicPr>
          <p:cNvPr id="281" name="Picture 4" descr="Picture 4"/>
          <p:cNvPicPr>
            <a:picLocks noChangeAspect="1"/>
          </p:cNvPicPr>
          <p:nvPr/>
        </p:nvPicPr>
        <p:blipFill>
          <a:blip r:embed="rId2"/>
          <a:stretch>
            <a:fillRect/>
          </a:stretch>
        </p:blipFill>
        <p:spPr>
          <a:xfrm>
            <a:off x="8392479" y="118169"/>
            <a:ext cx="650036" cy="895041"/>
          </a:xfrm>
          <a:prstGeom prst="rect">
            <a:avLst/>
          </a:prstGeom>
          <a:ln w="12700">
            <a:miter lim="400000"/>
          </a:ln>
        </p:spPr>
      </p:pic>
      <p:pic>
        <p:nvPicPr>
          <p:cNvPr id="282" name="Picture 2" descr="Picture 2"/>
          <p:cNvPicPr>
            <a:picLocks noChangeAspect="1"/>
          </p:cNvPicPr>
          <p:nvPr/>
        </p:nvPicPr>
        <p:blipFill>
          <a:blip r:embed="rId3"/>
          <a:stretch>
            <a:fillRect/>
          </a:stretch>
        </p:blipFill>
        <p:spPr>
          <a:xfrm>
            <a:off x="55757" y="6310295"/>
            <a:ext cx="1161539" cy="474296"/>
          </a:xfrm>
          <a:prstGeom prst="rect">
            <a:avLst/>
          </a:prstGeom>
          <a:ln w="12700">
            <a:miter lim="400000"/>
          </a:ln>
        </p:spPr>
      </p:pic>
      <p:sp>
        <p:nvSpPr>
          <p:cNvPr id="283"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284"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2" name="Slide Number">
            <a:extLst>
              <a:ext uri="{FF2B5EF4-FFF2-40B4-BE49-F238E27FC236}">
                <a16:creationId xmlns:a16="http://schemas.microsoft.com/office/drawing/2014/main" id="{48CB1177-9254-28CD-65D7-0754C36AE932}"/>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3391" y="-80173"/>
            <a:ext cx="4291377"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8392481" y="118169"/>
            <a:ext cx="650036" cy="895041"/>
          </a:xfrm>
          <a:prstGeom prst="rect">
            <a:avLst/>
          </a:prstGeom>
          <a:ln w="12700">
            <a:miter lim="400000"/>
          </a:ln>
        </p:spPr>
      </p:pic>
      <p:pic>
        <p:nvPicPr>
          <p:cNvPr id="286" name="Picture 2" descr="Picture 2"/>
          <p:cNvPicPr>
            <a:picLocks noChangeAspect="1"/>
          </p:cNvPicPr>
          <p:nvPr/>
        </p:nvPicPr>
        <p:blipFill>
          <a:blip r:embed="rId4"/>
          <a:stretch>
            <a:fillRect/>
          </a:stretch>
        </p:blipFill>
        <p:spPr>
          <a:xfrm>
            <a:off x="55757" y="6310302"/>
            <a:ext cx="1161539" cy="474296"/>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8392479" y="118169"/>
            <a:ext cx="650036" cy="895041"/>
          </a:xfrm>
          <a:prstGeom prst="rect">
            <a:avLst/>
          </a:prstGeom>
          <a:ln w="12700">
            <a:miter lim="400000"/>
          </a:ln>
        </p:spPr>
      </p:pic>
      <p:pic>
        <p:nvPicPr>
          <p:cNvPr id="288" name="Picture 2" descr="Picture 2"/>
          <p:cNvPicPr>
            <a:picLocks noChangeAspect="1"/>
          </p:cNvPicPr>
          <p:nvPr/>
        </p:nvPicPr>
        <p:blipFill>
          <a:blip r:embed="rId4"/>
          <a:stretch>
            <a:fillRect/>
          </a:stretch>
        </p:blipFill>
        <p:spPr>
          <a:xfrm>
            <a:off x="55757" y="6310295"/>
            <a:ext cx="1161539" cy="474296"/>
          </a:xfrm>
          <a:prstGeom prst="rect">
            <a:avLst/>
          </a:prstGeom>
          <a:ln w="12700">
            <a:miter lim="400000"/>
          </a:ln>
        </p:spPr>
      </p:pic>
      <p:sp>
        <p:nvSpPr>
          <p:cNvPr id="289" name="Body Level One…"/>
          <p:cNvSpPr txBox="1">
            <a:spLocks noGrp="1"/>
          </p:cNvSpPr>
          <p:nvPr>
            <p:ph type="body" idx="1"/>
          </p:nvPr>
        </p:nvSpPr>
        <p:spPr>
          <a:xfrm>
            <a:off x="1784195" y="1247001"/>
            <a:ext cx="616662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0" name="Text Placeholder 5"/>
          <p:cNvSpPr>
            <a:spLocks noGrp="1"/>
          </p:cNvSpPr>
          <p:nvPr>
            <p:ph type="body" sz="quarter" idx="21"/>
          </p:nvPr>
        </p:nvSpPr>
        <p:spPr>
          <a:xfrm>
            <a:off x="104013" y="-25725"/>
            <a:ext cx="6909197" cy="622301"/>
          </a:xfrm>
          <a:prstGeom prst="rect">
            <a:avLst/>
          </a:prstGeom>
        </p:spPr>
        <p:txBody>
          <a:bodyPr/>
          <a:lstStyle/>
          <a:p>
            <a:pPr>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6354224" y="6457027"/>
            <a:ext cx="2569652" cy="196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rPr lang="hu-HU" sz="675"/>
              <a:t>RRT </a:t>
            </a:r>
            <a:r>
              <a:rPr sz="675" dirty="0"/>
              <a:t>Training </a:t>
            </a:r>
            <a:r>
              <a:rPr lang="hu-HU" sz="675"/>
              <a:t>of </a:t>
            </a:r>
            <a:r>
              <a:rPr lang="hu-HU" sz="675" err="1"/>
              <a:t>Trainers</a:t>
            </a:r>
            <a:r>
              <a:rPr lang="hu-HU" sz="675"/>
              <a:t> </a:t>
            </a:r>
            <a:r>
              <a:rPr sz="675" dirty="0"/>
              <a:t>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6118439" y="6611807"/>
            <a:ext cx="2805437"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p>
            <a:pPr lvl="1" indent="257175" algn="r" defTabSz="216990">
              <a:lnSpc>
                <a:spcPct val="90000"/>
              </a:lnSpc>
              <a:spcBef>
                <a:spcPts val="75"/>
              </a:spcBef>
              <a:defRPr sz="900">
                <a:solidFill>
                  <a:srgbClr val="002060"/>
                </a:solidFill>
                <a:latin typeface="Source Sans Pro Regular"/>
                <a:ea typeface="Source Sans Pro Regular"/>
                <a:cs typeface="Source Sans Pro Regular"/>
                <a:sym typeface="Source Sans Pro Regular"/>
              </a:defRPr>
            </a:pPr>
            <a:r>
              <a:rPr lang="hu-HU" sz="675"/>
              <a:t>2 RRT TOT </a:t>
            </a:r>
            <a:r>
              <a:rPr lang="hu-HU" sz="675" err="1"/>
              <a:t>content</a:t>
            </a:r>
            <a:endParaRPr sz="675" dirty="0"/>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a:solidFill>
                <a:schemeClr val="tx2">
                  <a:lumMod val="75000"/>
                </a:schemeClr>
              </a:solidFill>
            </a:endParaRPr>
          </a:p>
        </p:txBody>
      </p:sp>
    </p:spTree>
    <p:extLst>
      <p:ext uri="{BB962C8B-B14F-4D97-AF65-F5344CB8AC3E}">
        <p14:creationId xmlns:p14="http://schemas.microsoft.com/office/powerpoint/2010/main" val="3147802456"/>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0" name="Rectangle 1"/>
          <p:cNvSpPr/>
          <p:nvPr/>
        </p:nvSpPr>
        <p:spPr>
          <a:xfrm>
            <a:off x="0" y="15"/>
            <a:ext cx="9144000" cy="4354825"/>
          </a:xfrm>
          <a:prstGeom prst="rect">
            <a:avLst/>
          </a:prstGeom>
          <a:solidFill>
            <a:srgbClr val="ECF2F8"/>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pic>
        <p:nvPicPr>
          <p:cNvPr id="21" name="Image" descr="Image"/>
          <p:cNvPicPr>
            <a:picLocks noChangeAspect="1"/>
          </p:cNvPicPr>
          <p:nvPr/>
        </p:nvPicPr>
        <p:blipFill>
          <a:blip r:embed="rId2"/>
          <a:stretch>
            <a:fillRect/>
          </a:stretch>
        </p:blipFill>
        <p:spPr>
          <a:xfrm>
            <a:off x="-9813" y="-15553"/>
            <a:ext cx="5449148" cy="5403206"/>
          </a:xfrm>
          <a:prstGeom prst="rect">
            <a:avLst/>
          </a:prstGeom>
          <a:ln w="12700">
            <a:miter lim="400000"/>
          </a:ln>
        </p:spPr>
      </p:pic>
      <p:pic>
        <p:nvPicPr>
          <p:cNvPr id="28" name="Picture 18" descr="Picture 18"/>
          <p:cNvPicPr>
            <a:picLocks noChangeAspect="1"/>
          </p:cNvPicPr>
          <p:nvPr/>
        </p:nvPicPr>
        <p:blipFill>
          <a:blip r:embed="rId3"/>
          <a:stretch>
            <a:fillRect/>
          </a:stretch>
        </p:blipFill>
        <p:spPr>
          <a:xfrm>
            <a:off x="6751868" y="5116964"/>
            <a:ext cx="2117562" cy="908686"/>
          </a:xfrm>
          <a:prstGeom prst="rect">
            <a:avLst/>
          </a:prstGeom>
          <a:ln w="12700">
            <a:miter lim="400000"/>
          </a:ln>
        </p:spPr>
      </p:pic>
      <p:sp>
        <p:nvSpPr>
          <p:cNvPr id="30" name="Body Level One…"/>
          <p:cNvSpPr txBox="1">
            <a:spLocks noGrp="1"/>
          </p:cNvSpPr>
          <p:nvPr>
            <p:ph type="body" sz="quarter" idx="1"/>
          </p:nvPr>
        </p:nvSpPr>
        <p:spPr>
          <a:xfrm>
            <a:off x="4144297" y="3491868"/>
            <a:ext cx="4444154" cy="914401"/>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latin typeface="Source Sans Pro Bold"/>
                <a:ea typeface="Source Sans Pro Bold"/>
                <a:cs typeface="Source Sans Pro Bold"/>
                <a:sym typeface="Source Sans Pro Bold"/>
              </a:defRPr>
            </a:lvl1pPr>
            <a:lvl2pPr marL="122058" indent="-40686"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2pPr>
            <a:lvl3pPr marL="203430" indent="-40685" defTabSz="162744">
              <a:lnSpc>
                <a:spcPct val="90000"/>
              </a:lnSpc>
              <a:spcBef>
                <a:spcPts val="150"/>
              </a:spcBef>
              <a:buClr>
                <a:srgbClr val="65A000"/>
              </a:buClr>
              <a:defRPr sz="1800">
                <a:solidFill>
                  <a:srgbClr val="000000"/>
                </a:solidFill>
                <a:latin typeface="Source Sans Pro Bold"/>
                <a:ea typeface="Source Sans Pro Bold"/>
                <a:cs typeface="Source Sans Pro Bold"/>
                <a:sym typeface="Source Sans Pro Bold"/>
              </a:defRPr>
            </a:lvl3pPr>
            <a:lvl4pPr marL="284802"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4pPr>
            <a:lvl5pPr marL="366173" indent="-40685" defTabSz="162744">
              <a:lnSpc>
                <a:spcPct val="90000"/>
              </a:lnSpc>
              <a:spcBef>
                <a:spcPts val="150"/>
              </a:spcBef>
              <a:buClr>
                <a:srgbClr val="65A000"/>
              </a:buClr>
              <a:buChar char="•"/>
              <a:defRPr sz="1800">
                <a:solidFill>
                  <a:srgbClr val="000000"/>
                </a:solidFill>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1" name="Title Text"/>
          <p:cNvSpPr txBox="1">
            <a:spLocks noGrp="1"/>
          </p:cNvSpPr>
          <p:nvPr>
            <p:ph type="title"/>
          </p:nvPr>
        </p:nvSpPr>
        <p:spPr>
          <a:xfrm>
            <a:off x="388347" y="1587566"/>
            <a:ext cx="3367606" cy="24102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pic>
        <p:nvPicPr>
          <p:cNvPr id="4" name="Imag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13049" y="106375"/>
            <a:ext cx="818003" cy="977843"/>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2"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3" name="Imag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4"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5"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sp>
        <p:nvSpPr>
          <p:cNvPr id="67" name="Google Shape;308;p8"/>
          <p:cNvSpPr/>
          <p:nvPr/>
        </p:nvSpPr>
        <p:spPr>
          <a:xfrm>
            <a:off x="0" y="0"/>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dirty="0"/>
          </a:p>
        </p:txBody>
      </p:sp>
      <p:pic>
        <p:nvPicPr>
          <p:cNvPr id="68"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sp>
        <p:nvSpPr>
          <p:cNvPr id="74" name="Pentagon 4"/>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dirty="0"/>
          </a:p>
        </p:txBody>
      </p:sp>
      <p:sp>
        <p:nvSpPr>
          <p:cNvPr id="75" name="Title Text"/>
          <p:cNvSpPr txBox="1">
            <a:spLocks noGrp="1"/>
          </p:cNvSpPr>
          <p:nvPr>
            <p:ph type="title"/>
          </p:nvPr>
        </p:nvSpPr>
        <p:spPr>
          <a:xfrm>
            <a:off x="393911" y="260993"/>
            <a:ext cx="2448147" cy="1932377"/>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76"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7"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8"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9" name="Imag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0"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1"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2" name="Image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sp>
        <p:nvSpPr>
          <p:cNvPr id="139" name="Google Shape;308;p8"/>
          <p:cNvSpPr/>
          <p:nvPr/>
        </p:nvSpPr>
        <p:spPr>
          <a:xfrm>
            <a:off x="0" y="-12822"/>
            <a:ext cx="3066462" cy="6189784"/>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dirty="0"/>
          </a:p>
        </p:txBody>
      </p:sp>
      <p:pic>
        <p:nvPicPr>
          <p:cNvPr id="140" name="Picture 10" descr="Picture 10"/>
          <p:cNvPicPr>
            <a:picLocks noChangeAspect="1"/>
          </p:cNvPicPr>
          <p:nvPr/>
        </p:nvPicPr>
        <p:blipFill>
          <a:blip r:embed="rId2"/>
          <a:stretch>
            <a:fillRect/>
          </a:stretch>
        </p:blipFill>
        <p:spPr>
          <a:xfrm>
            <a:off x="-2993" y="0"/>
            <a:ext cx="3066462" cy="3276600"/>
          </a:xfrm>
          <a:prstGeom prst="rect">
            <a:avLst/>
          </a:prstGeom>
          <a:ln w="12700">
            <a:miter lim="400000"/>
          </a:ln>
        </p:spPr>
      </p:pic>
      <p:pic>
        <p:nvPicPr>
          <p:cNvPr id="141" name="Picture 2" descr="Picture 2"/>
          <p:cNvPicPr>
            <a:picLocks noChangeAspect="1"/>
          </p:cNvPicPr>
          <p:nvPr/>
        </p:nvPicPr>
        <p:blipFill>
          <a:blip r:embed="rId3"/>
          <a:stretch>
            <a:fillRect/>
          </a:stretch>
        </p:blipFill>
        <p:spPr>
          <a:xfrm>
            <a:off x="8392479" y="118166"/>
            <a:ext cx="650037" cy="895042"/>
          </a:xfrm>
          <a:prstGeom prst="rect">
            <a:avLst/>
          </a:prstGeom>
          <a:ln w="12700">
            <a:miter lim="400000"/>
          </a:ln>
        </p:spPr>
      </p:pic>
      <p:sp>
        <p:nvSpPr>
          <p:cNvPr id="147" name="Rounded Rectangle 4"/>
          <p:cNvSpPr/>
          <p:nvPr/>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sp>
        <p:nvSpPr>
          <p:cNvPr id="148" name="Title Text"/>
          <p:cNvSpPr txBox="1">
            <a:spLocks noGrp="1"/>
          </p:cNvSpPr>
          <p:nvPr>
            <p:ph type="title"/>
          </p:nvPr>
        </p:nvSpPr>
        <p:spPr>
          <a:xfrm>
            <a:off x="238746" y="4440623"/>
            <a:ext cx="2679718" cy="645664"/>
          </a:xfrm>
          <a:prstGeom prst="rect">
            <a:avLst/>
          </a:prstGeom>
        </p:spPr>
        <p:txBody>
          <a:bodyPr>
            <a:normAutofit/>
          </a:bodyPr>
          <a:lstStyle>
            <a:lvl1pPr algn="l" defTabSz="162744">
              <a:lnSpc>
                <a:spcPct val="90000"/>
              </a:lnSpc>
              <a:defRPr sz="600">
                <a:solidFill>
                  <a:srgbClr val="A2010C"/>
                </a:solidFill>
              </a:defRPr>
            </a:lvl1pPr>
          </a:lstStyle>
          <a:p>
            <a:r>
              <a:t>Title Text</a:t>
            </a:r>
          </a:p>
        </p:txBody>
      </p:sp>
      <p:sp>
        <p:nvSpPr>
          <p:cNvPr id="149" name="TextBox 6"/>
          <p:cNvSpPr txBox="1"/>
          <p:nvPr/>
        </p:nvSpPr>
        <p:spPr>
          <a:xfrm>
            <a:off x="302596" y="668216"/>
            <a:ext cx="2088179"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rIns="34289">
            <a:spAutoFit/>
          </a:bodyPr>
          <a:lstStyle>
            <a:lvl1pPr>
              <a:defRPr sz="3200">
                <a:solidFill>
                  <a:srgbClr val="FFFFFF"/>
                </a:solidFill>
                <a:latin typeface="Source Sans Pro Bold"/>
                <a:ea typeface="Source Sans Pro Bold"/>
                <a:cs typeface="Source Sans Pro Bold"/>
                <a:sym typeface="Source Sans Pro Bold"/>
              </a:defRPr>
            </a:lvl1pPr>
          </a:lstStyle>
          <a:p>
            <a:r>
              <a:rPr sz="2400" b="1" dirty="0"/>
              <a:t>Questions?</a:t>
            </a:r>
          </a:p>
        </p:txBody>
      </p:sp>
      <p:sp>
        <p:nvSpPr>
          <p:cNvPr id="150" name="Pentagon 7"/>
          <p:cNvSpPr/>
          <p:nvPr/>
        </p:nvSpPr>
        <p:spPr>
          <a:xfrm rot="10800000">
            <a:off x="8852253"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34289" rIns="34289" anchor="ctr"/>
          <a:lstStyle/>
          <a:p>
            <a:pPr algn="ctr">
              <a:defRPr sz="1000">
                <a:solidFill>
                  <a:srgbClr val="FFFFFF"/>
                </a:solidFill>
                <a:latin typeface="+mn-lt"/>
                <a:ea typeface="+mn-ea"/>
                <a:cs typeface="+mn-cs"/>
                <a:sym typeface="Source Sans Pro Regular"/>
              </a:defRPr>
            </a:pPr>
            <a:endParaRPr sz="750" dirty="0"/>
          </a:p>
        </p:txBody>
      </p:sp>
      <p:sp>
        <p:nvSpPr>
          <p:cNvPr id="151" name="Body Level One…"/>
          <p:cNvSpPr txBox="1">
            <a:spLocks noGrp="1"/>
          </p:cNvSpPr>
          <p:nvPr>
            <p:ph type="body" idx="1"/>
          </p:nvPr>
        </p:nvSpPr>
        <p:spPr>
          <a:xfrm>
            <a:off x="3205164" y="842962"/>
            <a:ext cx="5647136" cy="5546726"/>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sp>
        <p:nvSpPr>
          <p:cNvPr id="165"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dirty="0"/>
          </a:p>
        </p:txBody>
      </p:sp>
      <p:pic>
        <p:nvPicPr>
          <p:cNvPr id="166"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sp>
        <p:nvSpPr>
          <p:cNvPr id="173"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sp>
        <p:nvSpPr>
          <p:cNvPr id="174" name="Body Level One…"/>
          <p:cNvSpPr txBox="1">
            <a:spLocks noGrp="1"/>
          </p:cNvSpPr>
          <p:nvPr>
            <p:ph type="body" sz="half" idx="1" hasCustomPrompt="1"/>
          </p:nvPr>
        </p:nvSpPr>
        <p:spPr>
          <a:xfrm>
            <a:off x="440402" y="2625226"/>
            <a:ext cx="8510589" cy="1870076"/>
          </a:xfrm>
          <a:prstGeom prst="rect">
            <a:avLst/>
          </a:prstGeom>
        </p:spPr>
        <p:txBody>
          <a:bodyPr>
            <a:normAutofit/>
          </a:bodyPr>
          <a:lstStyle>
            <a:lvl1pPr marL="0" indent="0" algn="ctr" defTabSz="162744">
              <a:lnSpc>
                <a:spcPct val="90000"/>
              </a:lnSpc>
              <a:spcBef>
                <a:spcPts val="150"/>
              </a:spcBef>
              <a:buSzTx/>
              <a:buFontTx/>
              <a:buNone/>
              <a:defRPr sz="1800">
                <a:solidFill>
                  <a:srgbClr val="FFFFFF"/>
                </a:solidFill>
                <a:latin typeface="Source Sans Pro Bold"/>
                <a:ea typeface="Source Sans Pro Bold"/>
                <a:cs typeface="Source Sans Pro Bold"/>
                <a:sym typeface="Source Sans Pro Bold"/>
              </a:defRPr>
            </a:lvl1pPr>
            <a:lvl2pPr marL="127870" indent="-4649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2pPr>
            <a:lvl3pPr marL="216992" indent="-54248" algn="ctr" defTabSz="162744">
              <a:lnSpc>
                <a:spcPct val="90000"/>
              </a:lnSpc>
              <a:spcBef>
                <a:spcPts val="150"/>
              </a:spcBef>
              <a:buFontTx/>
              <a:defRPr sz="1800">
                <a:solidFill>
                  <a:srgbClr val="FFFFFF"/>
                </a:solidFill>
                <a:latin typeface="Source Sans Pro Bold"/>
                <a:ea typeface="Source Sans Pro Bold"/>
                <a:cs typeface="Source Sans Pro Bold"/>
                <a:sym typeface="Source Sans Pro Bold"/>
              </a:defRPr>
            </a:lvl3pPr>
            <a:lvl4pPr marL="298364"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4pPr>
            <a:lvl5pPr marL="379735" indent="-54248" algn="ctr" defTabSz="162744">
              <a:lnSpc>
                <a:spcPct val="90000"/>
              </a:lnSpc>
              <a:spcBef>
                <a:spcPts val="150"/>
              </a:spcBef>
              <a:buFontTx/>
              <a:buChar char="•"/>
              <a:defRPr sz="18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pic>
        <p:nvPicPr>
          <p:cNvPr id="16" name="Imag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1"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7"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8" name="Imag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9"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0"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sp>
        <p:nvSpPr>
          <p:cNvPr id="181"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dirty="0"/>
          </a:p>
        </p:txBody>
      </p:sp>
      <p:pic>
        <p:nvPicPr>
          <p:cNvPr id="182" name="Picture 9" descr="Picture 9"/>
          <p:cNvPicPr>
            <a:picLocks noChangeAspect="1"/>
          </p:cNvPicPr>
          <p:nvPr/>
        </p:nvPicPr>
        <p:blipFill>
          <a:blip r:embed="rId2"/>
          <a:stretch>
            <a:fillRect/>
          </a:stretch>
        </p:blipFill>
        <p:spPr>
          <a:xfrm>
            <a:off x="-7218" y="-76485"/>
            <a:ext cx="9167536" cy="5582136"/>
          </a:xfrm>
          <a:prstGeom prst="rect">
            <a:avLst/>
          </a:prstGeom>
          <a:ln w="12700">
            <a:miter lim="400000"/>
          </a:ln>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94713" y="42795"/>
            <a:ext cx="631641" cy="755065"/>
          </a:xfrm>
          <a:prstGeom prst="rect">
            <a:avLst/>
          </a:prstGeom>
        </p:spPr>
      </p:pic>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5"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6" name="Imag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7"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8"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4291377"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reserve="1">
  <p:cSld name="1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7928666"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207451692"/>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reserve="1">
  <p:cSld name="2_learning objectives">
    <p:spTree>
      <p:nvGrpSpPr>
        <p:cNvPr id="1" name=""/>
        <p:cNvGrpSpPr/>
        <p:nvPr/>
      </p:nvGrpSpPr>
      <p:grpSpPr>
        <a:xfrm>
          <a:off x="0" y="0"/>
          <a:ext cx="0" cy="0"/>
          <a:chOff x="0" y="0"/>
          <a:chExt cx="0" cy="0"/>
        </a:xfrm>
      </p:grpSpPr>
      <p:pic>
        <p:nvPicPr>
          <p:cNvPr id="218" name="Image" descr="Image"/>
          <p:cNvPicPr>
            <a:picLocks noChangeAspect="1"/>
          </p:cNvPicPr>
          <p:nvPr/>
        </p:nvPicPr>
        <p:blipFill>
          <a:blip r:embed="rId2"/>
          <a:stretch>
            <a:fillRect/>
          </a:stretch>
        </p:blipFill>
        <p:spPr>
          <a:xfrm>
            <a:off x="-13391" y="8727"/>
            <a:ext cx="6456101" cy="731198"/>
          </a:xfrm>
          <a:prstGeom prst="rect">
            <a:avLst/>
          </a:prstGeom>
          <a:ln w="12700">
            <a:miter lim="400000"/>
          </a:ln>
        </p:spPr>
      </p:pic>
      <p:sp>
        <p:nvSpPr>
          <p:cNvPr id="219" name="TextBox 4"/>
          <p:cNvSpPr txBox="1"/>
          <p:nvPr/>
        </p:nvSpPr>
        <p:spPr>
          <a:xfrm>
            <a:off x="168822" y="55153"/>
            <a:ext cx="3304675" cy="4247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defTabSz="289320">
              <a:lnSpc>
                <a:spcPct val="90000"/>
              </a:lnSpc>
              <a:defRPr sz="3200">
                <a:solidFill>
                  <a:srgbClr val="FFFFFF"/>
                </a:solidFill>
                <a:latin typeface="Source Sans Pro Bold"/>
                <a:ea typeface="Source Sans Pro Bold"/>
                <a:cs typeface="Source Sans Pro Bold"/>
                <a:sym typeface="Source Sans Pro Bold"/>
              </a:defRPr>
            </a:lvl1pPr>
          </a:lstStyle>
          <a:p>
            <a:endParaRPr sz="2400" b="1" dirty="0"/>
          </a:p>
        </p:txBody>
      </p:sp>
      <p:sp>
        <p:nvSpPr>
          <p:cNvPr id="220" name="Body Level One…"/>
          <p:cNvSpPr txBox="1"/>
          <p:nvPr/>
        </p:nvSpPr>
        <p:spPr>
          <a:xfrm>
            <a:off x="1709681" y="1700808"/>
            <a:ext cx="5562620" cy="4349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normAutofit/>
          </a:bodyPr>
          <a:lstStyle>
            <a:lvl1pPr defTabSz="289320">
              <a:lnSpc>
                <a:spcPct val="90000"/>
              </a:lnSpc>
              <a:spcBef>
                <a:spcPts val="300"/>
              </a:spcBef>
              <a:defRPr sz="2000">
                <a:latin typeface="+mn-lt"/>
                <a:ea typeface="+mn-ea"/>
                <a:cs typeface="+mn-cs"/>
                <a:sym typeface="Source Sans Pro Regular"/>
              </a:defRPr>
            </a:lvl1pPr>
            <a:lvl2pPr marL="216990" indent="-72330" defTabSz="289320">
              <a:lnSpc>
                <a:spcPct val="90000"/>
              </a:lnSpc>
              <a:spcBef>
                <a:spcPts val="300"/>
              </a:spcBef>
              <a:buSzPct val="100000"/>
              <a:buChar char="•"/>
              <a:defRPr sz="2000">
                <a:latin typeface="+mn-lt"/>
                <a:ea typeface="+mn-ea"/>
                <a:cs typeface="+mn-cs"/>
                <a:sym typeface="Source Sans Pro Regular"/>
              </a:defRPr>
            </a:lvl2pPr>
            <a:lvl3pPr marL="361649" indent="-72330" defTabSz="289320">
              <a:lnSpc>
                <a:spcPct val="90000"/>
              </a:lnSpc>
              <a:spcBef>
                <a:spcPts val="300"/>
              </a:spcBef>
              <a:buSzPct val="100000"/>
              <a:buChar char="•"/>
              <a:defRPr sz="2000">
                <a:latin typeface="+mn-lt"/>
                <a:ea typeface="+mn-ea"/>
                <a:cs typeface="+mn-cs"/>
                <a:sym typeface="Source Sans Pro Regular"/>
              </a:defRPr>
            </a:lvl3pPr>
            <a:lvl4pPr marL="506309" indent="-72329" defTabSz="289320">
              <a:lnSpc>
                <a:spcPct val="90000"/>
              </a:lnSpc>
              <a:spcBef>
                <a:spcPts val="300"/>
              </a:spcBef>
              <a:buSzPct val="100000"/>
              <a:buChar char="•"/>
              <a:defRPr sz="2000">
                <a:latin typeface="+mn-lt"/>
                <a:ea typeface="+mn-ea"/>
                <a:cs typeface="+mn-cs"/>
                <a:sym typeface="Source Sans Pro Regular"/>
              </a:defRPr>
            </a:lvl4pPr>
            <a:lvl5pPr marL="650968" indent="-72329" defTabSz="289320">
              <a:lnSpc>
                <a:spcPct val="90000"/>
              </a:lnSpc>
              <a:spcBef>
                <a:spcPts val="300"/>
              </a:spcBef>
              <a:buSzPct val="100000"/>
              <a:buChar char="•"/>
              <a:defRPr sz="2000">
                <a:latin typeface="+mn-lt"/>
                <a:ea typeface="+mn-ea"/>
                <a:cs typeface="+mn-cs"/>
                <a:sym typeface="Source Sans Pro Regular"/>
              </a:defRPr>
            </a:lvl5pPr>
          </a:lstStyle>
          <a:p>
            <a:endParaRPr sz="1500" dirty="0"/>
          </a:p>
        </p:txBody>
      </p:sp>
      <p:sp>
        <p:nvSpPr>
          <p:cNvPr id="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1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4" name="Image 1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82228087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fr"/>
              <a:t>Click to edit Master title style</a:t>
            </a:r>
            <a:endParaRPr lang="en-GB"/>
          </a:p>
        </p:txBody>
      </p:sp>
      <p:sp>
        <p:nvSpPr>
          <p:cNvPr id="3" name="Footer Placeholder 4">
            <a:extLst>
              <a:ext uri="{FF2B5EF4-FFF2-40B4-BE49-F238E27FC236}">
                <a16:creationId xmlns:a16="http://schemas.microsoft.com/office/drawing/2014/main" id="{59EC02AC-E0EE-4C56-9DBC-717ACE925781}"/>
              </a:ext>
            </a:extLst>
          </p:cNvPr>
          <p:cNvSpPr>
            <a:spLocks noGrp="1"/>
          </p:cNvSpPr>
          <p:nvPr>
            <p:ph type="ftr" sz="quarter" idx="10"/>
          </p:nvPr>
        </p:nvSpPr>
        <p:spPr/>
        <p:txBody>
          <a:bodyPr rtlCol="0"/>
          <a:lstStyle>
            <a:lvl1pPr>
              <a:defRPr/>
            </a:lvl1pPr>
          </a:lstStyle>
          <a:p>
            <a:pPr rtl="0">
              <a:defRPr/>
            </a:pPr>
            <a:r>
              <a:rPr lang="fr"/>
              <a:t>Rapid Response Teams Training</a:t>
            </a:r>
          </a:p>
        </p:txBody>
      </p:sp>
      <p:sp>
        <p:nvSpPr>
          <p:cNvPr id="4" name="Slide Number Placeholder 5">
            <a:extLst>
              <a:ext uri="{FF2B5EF4-FFF2-40B4-BE49-F238E27FC236}">
                <a16:creationId xmlns:a16="http://schemas.microsoft.com/office/drawing/2014/main" id="{FA0A9BCE-93CC-46FC-A277-6C189FBD6C70}"/>
              </a:ext>
            </a:extLst>
          </p:cNvPr>
          <p:cNvSpPr>
            <a:spLocks noGrp="1"/>
          </p:cNvSpPr>
          <p:nvPr>
            <p:ph type="sldNum" sz="quarter" idx="11"/>
          </p:nvPr>
        </p:nvSpPr>
        <p:spPr/>
        <p:txBody>
          <a:bodyPr rtlCol="0"/>
          <a:lstStyle>
            <a:lvl1pPr>
              <a:defRPr/>
            </a:lvl1pPr>
          </a:lstStyle>
          <a:p>
            <a:pPr rtl="0">
              <a:defRPr/>
            </a:pPr>
            <a:fld id="{0A554D8F-893B-4844-A97F-9E04E8CB28F4}" type="slidenum">
              <a:rPr lang="en-US" altLang="en-US"/>
              <a:pPr rtl="0">
                <a:defRPr/>
              </a:pPr>
              <a:t>‹#›</a:t>
            </a:fld>
            <a:endParaRPr lang="en-US" altLang="en-US" dirty="0"/>
          </a:p>
        </p:txBody>
      </p:sp>
    </p:spTree>
    <p:extLst>
      <p:ext uri="{BB962C8B-B14F-4D97-AF65-F5344CB8AC3E}">
        <p14:creationId xmlns:p14="http://schemas.microsoft.com/office/powerpoint/2010/main" val="38266513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sp>
        <p:nvSpPr>
          <p:cNvPr id="299" name="Title Text"/>
          <p:cNvSpPr txBox="1">
            <a:spLocks noGrp="1"/>
          </p:cNvSpPr>
          <p:nvPr>
            <p:ph type="title"/>
          </p:nvPr>
        </p:nvSpPr>
        <p:spPr>
          <a:xfrm>
            <a:off x="165280" y="559153"/>
            <a:ext cx="3574724" cy="2339613"/>
          </a:xfrm>
          <a:prstGeom prst="rect">
            <a:avLst/>
          </a:prstGeom>
        </p:spPr>
        <p:txBody>
          <a:bodyPr>
            <a:normAutofit/>
          </a:bodyPr>
          <a:lstStyle>
            <a:lvl1pPr algn="l" defTabSz="162744">
              <a:lnSpc>
                <a:spcPct val="90000"/>
              </a:lnSpc>
              <a:defRPr sz="2400">
                <a:solidFill>
                  <a:srgbClr val="FFFFFF"/>
                </a:solidFill>
                <a:latin typeface="Source Sans Pro Bold"/>
                <a:ea typeface="Source Sans Pro Bold"/>
                <a:cs typeface="Source Sans Pro Bold"/>
                <a:sym typeface="Source Sans Pro Bold"/>
              </a:defRPr>
            </a:lvl1pPr>
          </a:lstStyle>
          <a:p>
            <a:r>
              <a:t>Title Text</a:t>
            </a:r>
          </a:p>
        </p:txBody>
      </p:sp>
      <p:sp>
        <p:nvSpPr>
          <p:cNvPr id="300" name="Body Level One…"/>
          <p:cNvSpPr txBox="1">
            <a:spLocks noGrp="1"/>
          </p:cNvSpPr>
          <p:nvPr>
            <p:ph type="body" idx="1"/>
          </p:nvPr>
        </p:nvSpPr>
        <p:spPr>
          <a:xfrm>
            <a:off x="0" y="0"/>
            <a:ext cx="7886700" cy="4351338"/>
          </a:xfrm>
          <a:prstGeom prst="rect">
            <a:avLst/>
          </a:prstGeom>
        </p:spPr>
        <p:txBody>
          <a:bodyPr>
            <a:normAutofit/>
          </a:bodyPr>
          <a:lstStyle>
            <a:lvl1pPr marL="40686" indent="-40686" defTabSz="162744">
              <a:lnSpc>
                <a:spcPct val="90000"/>
              </a:lnSpc>
              <a:spcBef>
                <a:spcPts val="150"/>
              </a:spcBef>
              <a:buClr>
                <a:srgbClr val="65A000"/>
              </a:buClr>
              <a:buSzPts val="2400"/>
              <a:defRPr sz="1800">
                <a:solidFill>
                  <a:srgbClr val="000000"/>
                </a:solidFill>
              </a:defRPr>
            </a:lvl1pPr>
            <a:lvl2pPr marL="127870" indent="-46498" defTabSz="162744">
              <a:lnSpc>
                <a:spcPct val="90000"/>
              </a:lnSpc>
              <a:spcBef>
                <a:spcPts val="150"/>
              </a:spcBef>
              <a:buClr>
                <a:srgbClr val="65A000"/>
              </a:buClr>
              <a:buChar char="•"/>
              <a:defRPr sz="1800">
                <a:solidFill>
                  <a:srgbClr val="000000"/>
                </a:solidFill>
              </a:defRPr>
            </a:lvl2pPr>
            <a:lvl3pPr marL="216992" indent="-54248" defTabSz="162744">
              <a:lnSpc>
                <a:spcPct val="90000"/>
              </a:lnSpc>
              <a:spcBef>
                <a:spcPts val="150"/>
              </a:spcBef>
              <a:buClr>
                <a:srgbClr val="65A000"/>
              </a:buClr>
              <a:defRPr sz="1800">
                <a:solidFill>
                  <a:srgbClr val="000000"/>
                </a:solidFill>
              </a:defRPr>
            </a:lvl3pPr>
            <a:lvl4pPr marL="298364" indent="-54248" defTabSz="162744">
              <a:lnSpc>
                <a:spcPct val="90000"/>
              </a:lnSpc>
              <a:spcBef>
                <a:spcPts val="150"/>
              </a:spcBef>
              <a:buClr>
                <a:srgbClr val="65A000"/>
              </a:buClr>
              <a:buChar char="•"/>
              <a:defRPr sz="1800">
                <a:solidFill>
                  <a:srgbClr val="000000"/>
                </a:solidFill>
              </a:defRPr>
            </a:lvl4pPr>
            <a:lvl5pPr marL="379735" indent="-54248" defTabSz="162744">
              <a:lnSpc>
                <a:spcPct val="90000"/>
              </a:lnSpc>
              <a:spcBef>
                <a:spcPts val="150"/>
              </a:spcBef>
              <a:buClr>
                <a:srgbClr val="65A000"/>
              </a:buClr>
              <a:buChar char="•"/>
              <a:defRPr sz="18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19"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21" name="Imag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24" name="Image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dirty="0"/>
          </a:p>
        </p:txBody>
      </p:sp>
      <p:sp>
        <p:nvSpPr>
          <p:cNvPr id="45" name="Title Text"/>
          <p:cNvSpPr txBox="1">
            <a:spLocks noGrp="1"/>
          </p:cNvSpPr>
          <p:nvPr>
            <p:ph type="title"/>
          </p:nvPr>
        </p:nvSpPr>
        <p:spPr>
          <a:xfrm>
            <a:off x="223781" y="134539"/>
            <a:ext cx="2448147" cy="1578777"/>
          </a:xfrm>
          <a:prstGeom prst="rect">
            <a:avLst/>
          </a:prstGeom>
        </p:spPr>
        <p:txBody>
          <a:bodyPr/>
          <a:lstStyle>
            <a:lvl1pPr algn="l">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
        <p:nvSpPr>
          <p:cNvPr id="14" name="Rounded Rectangle 4"/>
          <p:cNvSpPr/>
          <p:nvPr userDrawn="1"/>
        </p:nvSpPr>
        <p:spPr>
          <a:xfrm flipV="1">
            <a:off x="291747" y="1332433"/>
            <a:ext cx="1559913" cy="10013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spTree>
    <p:extLst>
      <p:ext uri="{BB962C8B-B14F-4D97-AF65-F5344CB8AC3E}">
        <p14:creationId xmlns:p14="http://schemas.microsoft.com/office/powerpoint/2010/main" val="2763918747"/>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x" preserve="1">
  <p:cSld name="3_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18892" y="-16620"/>
            <a:ext cx="3550986" cy="6210301"/>
          </a:xfrm>
          <a:prstGeom prst="rect">
            <a:avLst/>
          </a:prstGeom>
          <a:ln w="12700">
            <a:miter lim="400000"/>
          </a:ln>
        </p:spPr>
      </p:pic>
      <p:sp>
        <p:nvSpPr>
          <p:cNvPr id="41" name="Subtitle 2"/>
          <p:cNvSpPr txBox="1"/>
          <p:nvPr/>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44" name="Pentagon 4"/>
          <p:cNvSpPr/>
          <p:nvPr/>
        </p:nvSpPr>
        <p:spPr>
          <a:xfrm rot="10800000">
            <a:off x="8852254" y="2297501"/>
            <a:ext cx="291749"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25717" rIns="25717" anchor="ctr"/>
          <a:lstStyle/>
          <a:p>
            <a:pPr algn="ctr">
              <a:defRPr sz="1300">
                <a:solidFill>
                  <a:srgbClr val="FFFFFF"/>
                </a:solidFill>
                <a:latin typeface="+mn-lt"/>
                <a:ea typeface="+mn-ea"/>
                <a:cs typeface="+mn-cs"/>
                <a:sym typeface="Source Sans Pro Regular"/>
              </a:defRPr>
            </a:pPr>
            <a:endParaRPr sz="731" dirty="0"/>
          </a:p>
        </p:txBody>
      </p:sp>
      <p:sp>
        <p:nvSpPr>
          <p:cNvPr id="45" name="Title Text"/>
          <p:cNvSpPr txBox="1">
            <a:spLocks noGrp="1"/>
          </p:cNvSpPr>
          <p:nvPr>
            <p:ph type="title"/>
          </p:nvPr>
        </p:nvSpPr>
        <p:spPr>
          <a:xfrm>
            <a:off x="223781" y="134539"/>
            <a:ext cx="2448147" cy="1578777"/>
          </a:xfrm>
          <a:prstGeom prst="rect">
            <a:avLst/>
          </a:prstGeom>
        </p:spPr>
        <p:txBody>
          <a:bodyPr/>
          <a:lstStyle>
            <a:lvl1pPr>
              <a:defRPr sz="3000" b="1">
                <a:solidFill>
                  <a:schemeClr val="bg1"/>
                </a:solidFill>
              </a:defRPr>
            </a:lvl1pPr>
          </a:lstStyle>
          <a:p>
            <a:r>
              <a:rPr dirty="0"/>
              <a:t>Title Text</a:t>
            </a:r>
          </a:p>
        </p:txBody>
      </p:sp>
      <p:sp>
        <p:nvSpPr>
          <p:cNvPr id="4"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chemeClr val="tx2">
                    <a:lumMod val="75000"/>
                  </a:schemeClr>
                </a:solidFill>
              </a:rPr>
              <a:pPr/>
              <a:t>‹#›</a:t>
            </a:fld>
            <a:endParaRPr lang="hu-HU" sz="619" dirty="0">
              <a:solidFill>
                <a:schemeClr val="tx2">
                  <a:lumMod val="75000"/>
                </a:schemeClr>
              </a:solidFill>
            </a:endParaRPr>
          </a:p>
        </p:txBody>
      </p:sp>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1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1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a:t>
            </a:r>
            <a:r>
              <a:rPr lang="en-US" sz="506" baseline="0" dirty="0"/>
              <a:t>es EIR</a:t>
            </a:r>
            <a:endParaRPr lang="en-US" sz="506" dirty="0"/>
          </a:p>
        </p:txBody>
      </p:sp>
      <p:pic>
        <p:nvPicPr>
          <p:cNvPr id="16" name="Imag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3889364935"/>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190" name="Picture 2" descr="Picture 2"/>
          <p:cNvPicPr>
            <a:picLocks noChangeAspect="1"/>
          </p:cNvPicPr>
          <p:nvPr/>
        </p:nvPicPr>
        <p:blipFill>
          <a:blip r:embed="rId2"/>
          <a:stretch>
            <a:fillRect/>
          </a:stretch>
        </p:blipFill>
        <p:spPr>
          <a:xfrm>
            <a:off x="8392482" y="118171"/>
            <a:ext cx="650036" cy="895041"/>
          </a:xfrm>
          <a:prstGeom prst="rect">
            <a:avLst/>
          </a:prstGeom>
          <a:ln w="12700">
            <a:miter lim="400000"/>
          </a:ln>
        </p:spPr>
      </p:pic>
      <p:pic>
        <p:nvPicPr>
          <p:cNvPr id="192" name="Picture 4" descr="Picture 4"/>
          <p:cNvPicPr>
            <a:picLocks noChangeAspect="1"/>
          </p:cNvPicPr>
          <p:nvPr/>
        </p:nvPicPr>
        <p:blipFill>
          <a:blip r:embed="rId2"/>
          <a:stretch>
            <a:fillRect/>
          </a:stretch>
        </p:blipFill>
        <p:spPr>
          <a:xfrm>
            <a:off x="8392480" y="118171"/>
            <a:ext cx="650036" cy="895041"/>
          </a:xfrm>
          <a:prstGeom prst="rect">
            <a:avLst/>
          </a:prstGeom>
          <a:ln w="12700">
            <a:miter lim="400000"/>
          </a:ln>
        </p:spPr>
      </p:pic>
      <p:sp>
        <p:nvSpPr>
          <p:cNvPr id="194" name="Rectangle 5"/>
          <p:cNvSpPr/>
          <p:nvPr userDrawn="1"/>
        </p:nvSpPr>
        <p:spPr>
          <a:xfrm>
            <a:off x="0" y="-9332"/>
            <a:ext cx="9144000" cy="6199821"/>
          </a:xfrm>
          <a:prstGeom prst="rect">
            <a:avLst/>
          </a:prstGeom>
          <a:solidFill>
            <a:srgbClr val="ECF2F8"/>
          </a:solidFill>
          <a:ln w="12700">
            <a:miter lim="400000"/>
          </a:ln>
        </p:spPr>
        <p:txBody>
          <a:bodyPr lIns="25717" rIns="25717" anchor="ctr"/>
          <a:lstStyle/>
          <a:p>
            <a:pPr algn="ctr">
              <a:defRPr sz="2000">
                <a:latin typeface="+mn-lt"/>
                <a:ea typeface="+mn-ea"/>
                <a:cs typeface="+mn-cs"/>
                <a:sym typeface="Source Sans Pro Regular"/>
              </a:defRPr>
            </a:pPr>
            <a:endParaRPr sz="1125" dirty="0">
              <a:latin typeface="Source Sans Pro Regular"/>
              <a:ea typeface="+mn-ea"/>
              <a:cs typeface="+mn-cs"/>
              <a:sym typeface="Source Sans Pro Regular"/>
            </a:endParaRPr>
          </a:p>
        </p:txBody>
      </p:sp>
      <p:pic>
        <p:nvPicPr>
          <p:cNvPr id="195" name="Picture 3" descr="Picture 3"/>
          <p:cNvPicPr>
            <a:picLocks noChangeAspect="1"/>
          </p:cNvPicPr>
          <p:nvPr/>
        </p:nvPicPr>
        <p:blipFill>
          <a:blip r:embed="rId3"/>
          <a:stretch>
            <a:fillRect/>
          </a:stretch>
        </p:blipFill>
        <p:spPr>
          <a:xfrm>
            <a:off x="-6856" y="2"/>
            <a:ext cx="4734305" cy="641533"/>
          </a:xfrm>
          <a:prstGeom prst="rect">
            <a:avLst/>
          </a:prstGeom>
          <a:ln w="12700">
            <a:miter lim="400000"/>
          </a:ln>
        </p:spPr>
      </p:pic>
      <p:sp>
        <p:nvSpPr>
          <p:cNvPr id="196" name="TextBox 4"/>
          <p:cNvSpPr txBox="1"/>
          <p:nvPr/>
        </p:nvSpPr>
        <p:spPr>
          <a:xfrm>
            <a:off x="636527" y="-618316"/>
            <a:ext cx="1970881" cy="341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717" rIns="25717">
            <a:spAutoFit/>
          </a:bodyPr>
          <a:lstStyle>
            <a:lvl1pPr defTabSz="289320">
              <a:lnSpc>
                <a:spcPct val="90000"/>
              </a:lnSpc>
            </a:lvl1pPr>
          </a:lstStyle>
          <a:p>
            <a:endParaRPr sz="1800" dirty="0"/>
          </a:p>
        </p:txBody>
      </p:sp>
      <p:sp>
        <p:nvSpPr>
          <p:cNvPr id="198" name="Body Level One…"/>
          <p:cNvSpPr txBox="1">
            <a:spLocks noGrp="1"/>
          </p:cNvSpPr>
          <p:nvPr>
            <p:ph type="body" idx="1"/>
          </p:nvPr>
        </p:nvSpPr>
        <p:spPr>
          <a:xfrm>
            <a:off x="598083" y="842966"/>
            <a:ext cx="7837817" cy="5206965"/>
          </a:xfrm>
          <a:prstGeom prst="rect">
            <a:avLst/>
          </a:prstGeom>
        </p:spPr>
        <p:txBody>
          <a:bodyPr/>
          <a:lstStyle>
            <a:lvl1pPr>
              <a:defRPr sz="1125"/>
            </a:lvl1pPr>
            <a:lvl2pPr>
              <a:defRPr sz="1125"/>
            </a:lvl2pPr>
            <a:lvl3pPr>
              <a:defRPr sz="1125"/>
            </a:lvl3pPr>
            <a:lvl4pPr>
              <a:defRPr sz="1125"/>
            </a:lvl4pPr>
            <a:lvl5pPr>
              <a:defRPr sz="1125"/>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 name="Rectangle 1"/>
          <p:cNvSpPr/>
          <p:nvPr userDrawn="1"/>
        </p:nvSpPr>
        <p:spPr>
          <a:xfrm>
            <a:off x="15416" y="15116"/>
            <a:ext cx="4395218" cy="461665"/>
          </a:xfrm>
          <a:prstGeom prst="rect">
            <a:avLst/>
          </a:prstGeom>
        </p:spPr>
        <p:txBody>
          <a:bodyPr wrap="square">
            <a:spAutoFit/>
          </a:bodyPr>
          <a:lstStyle/>
          <a:p>
            <a:r>
              <a:rPr lang="fr-FR" sz="2400" b="1" dirty="0">
                <a:solidFill>
                  <a:srgbClr val="FFFFFF"/>
                </a:solidFill>
                <a:latin typeface="Source Sans Pro Regular"/>
              </a:rPr>
              <a:t>Clause de non-responsabilité</a:t>
            </a:r>
            <a:endParaRPr lang="hu-HU" sz="2400" b="1" dirty="0">
              <a:solidFill>
                <a:srgbClr val="FFFFFF"/>
              </a:solidFill>
              <a:latin typeface="Source Sans Pro Regular"/>
            </a:endParaRPr>
          </a:p>
        </p:txBody>
      </p:sp>
      <p:sp>
        <p:nvSpPr>
          <p:cNvPr id="14" name="Subtitle 2"/>
          <p:cNvSpPr txBox="1"/>
          <p:nvPr userDrawn="1"/>
        </p:nvSpPr>
        <p:spPr>
          <a:xfrm>
            <a:off x="2244090" y="6176962"/>
            <a:ext cx="4198620" cy="204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ctr">
              <a:spcBef>
                <a:spcPts val="300"/>
              </a:spcBef>
              <a:defRPr sz="1300">
                <a:solidFill>
                  <a:srgbClr val="FFFFFF"/>
                </a:solidFill>
                <a:latin typeface="+mn-lt"/>
                <a:ea typeface="+mn-ea"/>
                <a:cs typeface="+mn-cs"/>
                <a:sym typeface="Source Sans Pro Regular"/>
              </a:defRPr>
            </a:lvl1pPr>
          </a:lstStyle>
          <a:p>
            <a:r>
              <a:rPr sz="731" dirty="0"/>
              <a:t>Rapid Response Teams Training</a:t>
            </a:r>
          </a:p>
        </p:txBody>
      </p:sp>
      <p:sp>
        <p:nvSpPr>
          <p:cNvPr id="20" name="Slide Number">
            <a:extLst>
              <a:ext uri="{FF2B5EF4-FFF2-40B4-BE49-F238E27FC236}">
                <a16:creationId xmlns:a16="http://schemas.microsoft.com/office/drawing/2014/main" id="{D9EE59E4-3199-91D9-5F8A-0D2D27C29203}"/>
              </a:ext>
            </a:extLst>
          </p:cNvPr>
          <p:cNvSpPr txBox="1">
            <a:spLocks/>
          </p:cNvSpPr>
          <p:nvPr userDrawn="1"/>
        </p:nvSpPr>
        <p:spPr>
          <a:xfrm>
            <a:off x="8916256" y="6560494"/>
            <a:ext cx="170559" cy="187615"/>
          </a:xfrm>
          <a:prstGeom prst="rect">
            <a:avLst/>
          </a:prstGeom>
          <a:ln w="12700">
            <a:miter lim="400000"/>
          </a:ln>
        </p:spPr>
        <p:txBody>
          <a:bodyPr wrap="none" lIns="25717" rIns="25717">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619" smtClean="0">
                <a:solidFill>
                  <a:srgbClr val="A7A7A7">
                    <a:lumMod val="75000"/>
                  </a:srgbClr>
                </a:solidFill>
              </a:rPr>
              <a:pPr/>
              <a:t>‹#›</a:t>
            </a:fld>
            <a:endParaRPr lang="hu-HU" sz="619" dirty="0">
              <a:solidFill>
                <a:srgbClr val="A7A7A7">
                  <a:lumMod val="75000"/>
                </a:srgbClr>
              </a:solidFill>
            </a:endParaRPr>
          </a:p>
        </p:txBody>
      </p:sp>
      <p:pic>
        <p:nvPicPr>
          <p:cNvPr id="21" name="Image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759" y="6302191"/>
            <a:ext cx="1693129" cy="504801"/>
          </a:xfrm>
          <a:prstGeom prst="rect">
            <a:avLst/>
          </a:prstGeom>
        </p:spPr>
      </p:pic>
      <p:sp>
        <p:nvSpPr>
          <p:cNvPr id="22" name="Subtitle 5">
            <a:extLst>
              <a:ext uri="{FF2B5EF4-FFF2-40B4-BE49-F238E27FC236}">
                <a16:creationId xmlns:a16="http://schemas.microsoft.com/office/drawing/2014/main" id="{A346A323-B686-47AE-9F9F-05A21B8FBEF6}"/>
              </a:ext>
            </a:extLst>
          </p:cNvPr>
          <p:cNvSpPr txBox="1"/>
          <p:nvPr userDrawn="1"/>
        </p:nvSpPr>
        <p:spPr>
          <a:xfrm>
            <a:off x="6046470" y="6618083"/>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506" dirty="0"/>
              <a:t>A</a:t>
            </a:r>
            <a:r>
              <a:rPr lang="fr-FR" sz="506" dirty="0"/>
              <a:t>2</a:t>
            </a:r>
            <a:r>
              <a:rPr sz="506" dirty="0"/>
              <a:t>.1</a:t>
            </a:r>
            <a:r>
              <a:rPr lang="fr-FR" sz="506" dirty="0"/>
              <a:t> RRT _Composition_Roles</a:t>
            </a:r>
            <a:endParaRPr sz="506" dirty="0"/>
          </a:p>
        </p:txBody>
      </p:sp>
      <p:sp>
        <p:nvSpPr>
          <p:cNvPr id="23" name="Subtitle 5">
            <a:extLst>
              <a:ext uri="{FF2B5EF4-FFF2-40B4-BE49-F238E27FC236}">
                <a16:creationId xmlns:a16="http://schemas.microsoft.com/office/drawing/2014/main" id="{9074E302-9B2A-4DE0-8AF2-AC86AD2A96DB}"/>
              </a:ext>
            </a:extLst>
          </p:cNvPr>
          <p:cNvSpPr txBox="1"/>
          <p:nvPr userDrawn="1"/>
        </p:nvSpPr>
        <p:spPr>
          <a:xfrm>
            <a:off x="6046470" y="6472255"/>
            <a:ext cx="2846069" cy="16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717" rIns="25717">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506" dirty="0"/>
              <a:t>Kit de formation avancée des EIR</a:t>
            </a:r>
          </a:p>
        </p:txBody>
      </p:sp>
      <p:pic>
        <p:nvPicPr>
          <p:cNvPr id="24" name="Image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290112" y="106375"/>
            <a:ext cx="740940" cy="885721"/>
          </a:xfrm>
          <a:prstGeom prst="rect">
            <a:avLst/>
          </a:prstGeom>
        </p:spPr>
      </p:pic>
    </p:spTree>
    <p:extLst>
      <p:ext uri="{BB962C8B-B14F-4D97-AF65-F5344CB8AC3E}">
        <p14:creationId xmlns:p14="http://schemas.microsoft.com/office/powerpoint/2010/main" val="682728034"/>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2.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6" Type="http://schemas.openxmlformats.org/officeDocument/2006/relationships/image" Target="../media/image2.png"/><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image" Target="../media/image1.png"/><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image" Target="../media/image2.png"/><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image" Target="../media/image6.png"/><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image" Target="../media/image5.pn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theme" Target="../theme/theme6.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image" Target="../media/image7.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7.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6" Type="http://schemas.openxmlformats.org/officeDocument/2006/relationships/image" Target="../media/image7.png"/><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image" Target="../media/image6.png"/><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B6AC788-E622-467A-8FE7-86C7184E8C6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a:extLst>
              <a:ext uri="{FF2B5EF4-FFF2-40B4-BE49-F238E27FC236}">
                <a16:creationId xmlns:a16="http://schemas.microsoft.com/office/drawing/2014/main" id="{53F95745-4DF5-4F05-BA04-0916D17DAD9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a:extLst>
              <a:ext uri="{FF2B5EF4-FFF2-40B4-BE49-F238E27FC236}">
                <a16:creationId xmlns:a16="http://schemas.microsoft.com/office/drawing/2014/main" id="{7D99D88A-C234-4BFC-B42D-F711D714004A}"/>
              </a:ext>
            </a:extLst>
          </p:cNvPr>
          <p:cNvSpPr>
            <a:spLocks noGrp="1"/>
          </p:cNvSpPr>
          <p:nvPr>
            <p:ph type="ftr" sz="quarter" idx="3"/>
          </p:nvPr>
        </p:nvSpPr>
        <p:spPr>
          <a:xfrm>
            <a:off x="2133600" y="6356350"/>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eaLnBrk="1" hangingPunct="1">
              <a:defRPr sz="1200">
                <a:solidFill>
                  <a:srgbClr val="898989"/>
                </a:solidFill>
                <a:cs typeface="Arial" charset="0"/>
              </a:defRPr>
            </a:lvl1pPr>
          </a:lstStyle>
          <a:p>
            <a:pPr rtl="0">
              <a:defRPr/>
            </a:pPr>
            <a:r>
              <a:rPr lang="fr"/>
              <a:t>Rapid Response Teams Training</a:t>
            </a:r>
          </a:p>
        </p:txBody>
      </p:sp>
      <p:sp>
        <p:nvSpPr>
          <p:cNvPr id="6" name="Slide Number Placeholder 5">
            <a:extLst>
              <a:ext uri="{FF2B5EF4-FFF2-40B4-BE49-F238E27FC236}">
                <a16:creationId xmlns:a16="http://schemas.microsoft.com/office/drawing/2014/main" id="{757C17B5-8C21-4CFB-96F7-83F8E0F6F633}"/>
              </a:ext>
            </a:extLst>
          </p:cNvPr>
          <p:cNvSpPr>
            <a:spLocks noGrp="1"/>
          </p:cNvSpPr>
          <p:nvPr>
            <p:ph type="sldNum" sz="quarter" idx="4"/>
          </p:nvPr>
        </p:nvSpPr>
        <p:spPr>
          <a:xfrm>
            <a:off x="8502650" y="6481763"/>
            <a:ext cx="609600" cy="365125"/>
          </a:xfrm>
          <a:prstGeom prst="rect">
            <a:avLst/>
          </a:prstGeom>
        </p:spPr>
        <p:txBody>
          <a:bodyPr vert="horz" wrap="square" lIns="91440" tIns="45720" rIns="91440" bIns="45720" numCol="1" rtlCol="0" anchor="ctr" anchorCtr="0" compatLnSpc="1">
            <a:prstTxWarp prst="textNoShape">
              <a:avLst/>
            </a:prstTxWarp>
          </a:bodyPr>
          <a:lstStyle>
            <a:lvl1pPr algn="r" eaLnBrk="1" hangingPunct="1">
              <a:defRPr sz="1200" smtClean="0">
                <a:solidFill>
                  <a:srgbClr val="898989"/>
                </a:solidFill>
              </a:defRPr>
            </a:lvl1pPr>
          </a:lstStyle>
          <a:p>
            <a:pPr rtl="0">
              <a:defRPr/>
            </a:pPr>
            <a:fld id="{C675E552-BCB4-4481-86A5-3FE09539E53B}" type="slidenum">
              <a:rPr lang="en-US" altLang="en-US"/>
              <a:pPr rtl="0">
                <a:defRPr/>
              </a:pPr>
              <a:t>‹#›</a:t>
            </a:fld>
            <a:endParaRPr lang="en-US" altLang="en-US" dirty="0"/>
          </a:p>
        </p:txBody>
      </p:sp>
      <p:sp>
        <p:nvSpPr>
          <p:cNvPr id="7" name="Subtitle 2">
            <a:extLst>
              <a:ext uri="{FF2B5EF4-FFF2-40B4-BE49-F238E27FC236}">
                <a16:creationId xmlns:a16="http://schemas.microsoft.com/office/drawing/2014/main" id="{14C77B3A-213C-4FC1-BCA9-7A606CCA3C19}"/>
              </a:ext>
            </a:extLst>
          </p:cNvPr>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400">
                <a:solidFill>
                  <a:srgbClr val="FFFFFF"/>
                </a:solidFill>
                <a:ea typeface="Calibri"/>
              </a:rPr>
              <a:t>Rapid Response Teams Training</a:t>
            </a:r>
          </a:p>
        </p:txBody>
      </p:sp>
      <p:sp>
        <p:nvSpPr>
          <p:cNvPr id="1031" name="Shape 148">
            <a:extLst>
              <a:ext uri="{FF2B5EF4-FFF2-40B4-BE49-F238E27FC236}">
                <a16:creationId xmlns:a16="http://schemas.microsoft.com/office/drawing/2014/main" id="{94F5AE8A-370D-4FB8-B1D8-8E55B91D0003}"/>
              </a:ext>
            </a:extLst>
          </p:cNvPr>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rtl="0" eaLnBrk="1" hangingPunct="1">
              <a:defRPr/>
            </a:pPr>
            <a:endParaRPr lang="en-US" altLang="en-US" sz="1400" dirty="0">
              <a:solidFill>
                <a:srgbClr val="FFFFFF"/>
              </a:solidFill>
              <a:cs typeface="Calibri" pitchFamily="34" charset="0"/>
              <a:sym typeface="Calibri" pitchFamily="34" charset="0"/>
            </a:endParaRPr>
          </a:p>
        </p:txBody>
      </p:sp>
      <p:sp>
        <p:nvSpPr>
          <p:cNvPr id="9" name="Slide Number Placeholder 5">
            <a:extLst>
              <a:ext uri="{FF2B5EF4-FFF2-40B4-BE49-F238E27FC236}">
                <a16:creationId xmlns:a16="http://schemas.microsoft.com/office/drawing/2014/main" id="{57624C92-33AA-4866-B357-F0C5897EC937}"/>
              </a:ext>
            </a:extLst>
          </p:cNvPr>
          <p:cNvSpPr txBox="1">
            <a:spLocks/>
          </p:cNvSpPr>
          <p:nvPr userDrawn="1"/>
        </p:nvSpPr>
        <p:spPr>
          <a:xfrm>
            <a:off x="8686800" y="6481763"/>
            <a:ext cx="609600" cy="365125"/>
          </a:xfrm>
          <a:prstGeom prst="rect">
            <a:avLst/>
          </a:prstGeom>
        </p:spPr>
        <p:txBody>
          <a:bodyPr rtlCol="0"/>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rtl="0" eaLnBrk="1" hangingPunct="1">
              <a:defRPr/>
            </a:pPr>
            <a:fld id="{8B5A93BB-964B-4D0A-BC7F-08C3CD793DD2}" type="slidenum">
              <a:rPr lang="en-US" altLang="en-US" sz="1600" smtClean="0">
                <a:solidFill>
                  <a:schemeClr val="bg1"/>
                </a:solidFill>
              </a:rPr>
              <a:pPr rtl="0" eaLnBrk="1" hangingPunct="1">
                <a:defRPr/>
              </a:pPr>
              <a:t>‹#›</a:t>
            </a:fld>
            <a:endParaRPr lang="en-US" altLang="en-US" sz="1600" dirty="0">
              <a:solidFill>
                <a:schemeClr val="bg1"/>
              </a:solidFill>
            </a:endParaRPr>
          </a:p>
        </p:txBody>
      </p:sp>
      <p:grpSp>
        <p:nvGrpSpPr>
          <p:cNvPr id="1033" name="Group 147">
            <a:extLst>
              <a:ext uri="{FF2B5EF4-FFF2-40B4-BE49-F238E27FC236}">
                <a16:creationId xmlns:a16="http://schemas.microsoft.com/office/drawing/2014/main" id="{7B20EB5F-3C69-47B9-9BF4-5E9E14AA39CF}"/>
              </a:ext>
            </a:extLst>
          </p:cNvPr>
          <p:cNvGrpSpPr>
            <a:grpSpLocks noChangeAspect="1"/>
          </p:cNvGrpSpPr>
          <p:nvPr userDrawn="1"/>
        </p:nvGrpSpPr>
        <p:grpSpPr bwMode="auto">
          <a:xfrm>
            <a:off x="133350" y="6173788"/>
            <a:ext cx="1619250" cy="608012"/>
            <a:chOff x="0" y="0"/>
            <a:chExt cx="2838178" cy="923698"/>
          </a:xfrm>
        </p:grpSpPr>
        <p:sp>
          <p:nvSpPr>
            <p:cNvPr id="1035" name="Shape 145">
              <a:extLst>
                <a:ext uri="{FF2B5EF4-FFF2-40B4-BE49-F238E27FC236}">
                  <a16:creationId xmlns:a16="http://schemas.microsoft.com/office/drawing/2014/main" id="{BB5F7C1A-843D-490B-AB6B-A1635ED5FBC8}"/>
                </a:ext>
              </a:extLst>
            </p:cNvPr>
            <p:cNvSpPr>
              <a:spLocks noChangeArrowheads="1"/>
            </p:cNvSpPr>
            <p:nvPr/>
          </p:nvSpPr>
          <p:spPr bwMode="auto">
            <a:xfrm>
              <a:off x="0" y="0"/>
              <a:ext cx="2838178" cy="923698"/>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endParaRPr lang="en-US" altLang="en-US" dirty="0">
                <a:cs typeface="Calibri" pitchFamily="34" charset="0"/>
                <a:sym typeface="Calibri" pitchFamily="34" charset="0"/>
              </a:endParaRPr>
            </a:p>
          </p:txBody>
        </p:sp>
        <p:pic>
          <p:nvPicPr>
            <p:cNvPr id="1036" name="image1.png">
              <a:extLst>
                <a:ext uri="{FF2B5EF4-FFF2-40B4-BE49-F238E27FC236}">
                  <a16:creationId xmlns:a16="http://schemas.microsoft.com/office/drawing/2014/main" id="{CD009B7C-9182-4FD5-A3C0-2398C20D0B11}"/>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a:extLst>
              <a:ext uri="{FF2B5EF4-FFF2-40B4-BE49-F238E27FC236}">
                <a16:creationId xmlns:a16="http://schemas.microsoft.com/office/drawing/2014/main" id="{E294162A-AC1E-4231-B1B1-55A513973301}"/>
              </a:ext>
            </a:extLst>
          </p:cNvPr>
          <p:cNvSpPr txBox="1">
            <a:spLocks noChangeArrowheads="1"/>
          </p:cNvSpPr>
          <p:nvPr userDrawn="1"/>
        </p:nvSpPr>
        <p:spPr bwMode="auto">
          <a:xfrm>
            <a:off x="2057400" y="6478588"/>
            <a:ext cx="2008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defRPr/>
            </a:pPr>
            <a:r>
              <a:rPr lang="fr" sz="1200">
                <a:solidFill>
                  <a:schemeClr val="bg1"/>
                </a:solidFill>
                <a:latin typeface="Arial Narrow" pitchFamily="34" charset="0"/>
              </a:rPr>
              <a:t>Rapid Response Teams Training</a:t>
            </a:r>
            <a:endParaRPr lang="en-GB" altLang="en-US" sz="1200" dirty="0">
              <a:solidFill>
                <a:schemeClr val="bg1"/>
              </a:solidFill>
              <a:latin typeface="Arial Narrow" pitchFamily="34" charset="0"/>
            </a:endParaRPr>
          </a:p>
        </p:txBody>
      </p:sp>
    </p:spTree>
    <p:extLst>
      <p:ext uri="{BB962C8B-B14F-4D97-AF65-F5344CB8AC3E}">
        <p14:creationId xmlns:p14="http://schemas.microsoft.com/office/powerpoint/2010/main" val="1916487005"/>
      </p:ext>
    </p:extLst>
  </p:cSld>
  <p:clrMap bg1="lt1" tx1="dk1" bg2="lt2" tx2="dk2" accent1="accent1" accent2="accent2" accent3="accent3" accent4="accent4" accent5="accent5" accent6="accent6" hlink="hlink" folHlink="folHlink"/>
  <p:sldLayoutIdLst>
    <p:sldLayoutId id="2147484981" r:id="rId1"/>
    <p:sldLayoutId id="2147484982" r:id="rId2"/>
    <p:sldLayoutId id="2147484983" r:id="rId3"/>
    <p:sldLayoutId id="2147484984" r:id="rId4"/>
    <p:sldLayoutId id="2147484985" r:id="rId5"/>
    <p:sldLayoutId id="2147484986" r:id="rId6"/>
    <p:sldLayoutId id="2147484987" r:id="rId7"/>
    <p:sldLayoutId id="2147484988" r:id="rId8"/>
    <p:sldLayoutId id="2147484989" r:id="rId9"/>
    <p:sldLayoutId id="2147484990" r:id="rId10"/>
    <p:sldLayoutId id="2147484991" r:id="rId11"/>
    <p:sldLayoutId id="2147484992" r:id="rId12"/>
    <p:sldLayoutId id="2147484993" r:id="rId13"/>
    <p:sldLayoutId id="2147484994" r:id="rId14"/>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endParaRPr lang="en-GB" altLang="en-US"/>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endParaRPr lang="en-GB"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rtlCol="0" anchor="ctr" anchorCtr="0" compatLnSpc="1">
            <a:prstTxWarp prst="textNoShape">
              <a:avLst/>
            </a:prstTxWarp>
          </a:bodyPr>
          <a:lstStyle>
            <a:lvl1pPr>
              <a:defRPr sz="1200">
                <a:solidFill>
                  <a:srgbClr val="898989"/>
                </a:solidFill>
                <a:cs typeface="Arial" charset="0"/>
              </a:defRPr>
            </a:lvl1pPr>
          </a:lstStyle>
          <a:p>
            <a:pPr rtl="0">
              <a:defRPr/>
            </a:pPr>
            <a:fld id="{2BF65697-21A9-403C-A915-0442A5B6D6DE}" type="datetimeFigureOut">
              <a:rPr lang="en-GB" altLang="en-US"/>
              <a:pPr rtl="0">
                <a:defRPr/>
              </a:pPr>
              <a:t>25/05/2023</a:t>
            </a:fld>
            <a:endParaRPr lang="en-GB" alt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rtlCol="0" anchor="ctr" anchorCtr="0" compatLnSpc="1">
            <a:prstTxWarp prst="textNoShape">
              <a:avLst/>
            </a:prstTxWarp>
          </a:bodyPr>
          <a:lstStyle>
            <a:lvl1pPr algn="ctr">
              <a:defRPr sz="1200">
                <a:solidFill>
                  <a:srgbClr val="898989"/>
                </a:solidFill>
                <a:cs typeface="Arial" charset="0"/>
              </a:defRPr>
            </a:lvl1pPr>
          </a:lstStyle>
          <a:p>
            <a:pPr rtl="0">
              <a:defRPr/>
            </a:pPr>
            <a:endParaRPr lang="en-GB" alt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rtlCol="0" anchor="ctr" anchorCtr="0" compatLnSpc="1">
            <a:prstTxWarp prst="textNoShape">
              <a:avLst/>
            </a:prstTxWarp>
          </a:bodyPr>
          <a:lstStyle>
            <a:lvl1pPr algn="r">
              <a:defRPr sz="1200">
                <a:solidFill>
                  <a:srgbClr val="898989"/>
                </a:solidFill>
                <a:cs typeface="Arial" charset="0"/>
              </a:defRPr>
            </a:lvl1pPr>
          </a:lstStyle>
          <a:p>
            <a:pPr rtl="0">
              <a:defRPr/>
            </a:pPr>
            <a:fld id="{8C9A14C8-91CD-4850-B6F7-3CB0AE43BAEA}" type="slidenum">
              <a:rPr lang="en-GB" altLang="en-US"/>
              <a:pPr rtl="0">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4957" r:id="rId1"/>
    <p:sldLayoutId id="2147484958" r:id="rId2"/>
    <p:sldLayoutId id="2147484959" r:id="rId3"/>
    <p:sldLayoutId id="2147484960" r:id="rId4"/>
    <p:sldLayoutId id="2147484961" r:id="rId5"/>
    <p:sldLayoutId id="2147484962" r:id="rId6"/>
    <p:sldLayoutId id="2147484963" r:id="rId7"/>
    <p:sldLayoutId id="2147484964" r:id="rId8"/>
    <p:sldLayoutId id="2147484965" r:id="rId9"/>
    <p:sldLayoutId id="2147484966" r:id="rId10"/>
    <p:sldLayoutId id="21474849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08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080">
                <a:solidFill>
                  <a:srgbClr val="898989"/>
                </a:solidFill>
              </a:defRPr>
            </a:lvl1pPr>
          </a:lstStyle>
          <a:p>
            <a:pPr rtl="0"/>
            <a:fld id="{264479D6-E1AD-4E5B-A4F8-2E59461ED891}" type="slidenum">
              <a:rPr lang="en-US"/>
              <a:pPr rtl="0"/>
              <a:t>‹#›</a:t>
            </a:fld>
            <a:endParaRPr lang="en-US" dirty="0"/>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6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60" dirty="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40">
                <a:solidFill>
                  <a:schemeClr val="bg1"/>
                </a:solidFill>
              </a:rPr>
              <a:pPr rtl="0" eaLnBrk="1" hangingPunct="1"/>
              <a:t>‹#›</a:t>
            </a:fld>
            <a:endParaRPr lang="en-US" sz="1440" dirty="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20" dirty="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63" r:id="rId3"/>
    <p:sldLayoutId id="2147483792" r:id="rId4"/>
    <p:sldLayoutId id="2147483764" r:id="rId5"/>
    <p:sldLayoutId id="2147485016" r:id="rId6"/>
    <p:sldLayoutId id="2147485017" r:id="rId7"/>
    <p:sldLayoutId id="2147485018" r:id="rId8"/>
    <p:sldLayoutId id="2147485019" r:id="rId9"/>
    <p:sldLayoutId id="2147483769" r:id="rId10"/>
    <p:sldLayoutId id="2147483770" r:id="rId11"/>
    <p:sldLayoutId id="2147483771" r:id="rId12"/>
    <p:sldLayoutId id="2147483784" r:id="rId13"/>
  </p:sldLayoutIdLst>
  <p:txStyles>
    <p:title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08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080">
                <a:solidFill>
                  <a:srgbClr val="898989"/>
                </a:solidFill>
              </a:defRPr>
            </a:lvl1pPr>
          </a:lstStyle>
          <a:p>
            <a:pPr rtl="0"/>
            <a:fld id="{264479D6-E1AD-4E5B-A4F8-2E59461ED891}" type="slidenum">
              <a:rPr lang="en-US"/>
              <a:pPr rtl="0"/>
              <a:t>‹#›</a:t>
            </a:fld>
            <a:endParaRPr lang="en-US" dirty="0"/>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26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260" dirty="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40">
                <a:solidFill>
                  <a:schemeClr val="bg1"/>
                </a:solidFill>
              </a:rPr>
              <a:pPr rtl="0" eaLnBrk="1" hangingPunct="1"/>
              <a:t>‹#›</a:t>
            </a:fld>
            <a:endParaRPr lang="en-US" sz="1440" dirty="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20" dirty="0">
                <a:cs typeface="Calibri" pitchFamily="34" charset="0"/>
                <a:sym typeface="Calibri" pitchFamily="34" charset="0"/>
              </a:endParaRPr>
            </a:p>
          </p:txBody>
        </p:sp>
        <p:pic>
          <p:nvPicPr>
            <p:cNvPr id="1036" name="imag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4995" r:id="rId13"/>
  </p:sldLayoutIdLst>
  <p:txStyles>
    <p:titleStyle>
      <a:lvl1pPr algn="ctr" rtl="0" eaLnBrk="0" fontAlgn="base" hangingPunct="0">
        <a:spcBef>
          <a:spcPct val="0"/>
        </a:spcBef>
        <a:spcAft>
          <a:spcPct val="0"/>
        </a:spcAft>
        <a:defRPr sz="288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3960">
          <a:solidFill>
            <a:srgbClr val="632523"/>
          </a:solidFill>
          <a:latin typeface="Arial" charset="0"/>
          <a:cs typeface="Arial" charset="0"/>
        </a:defRPr>
      </a:lvl2pPr>
      <a:lvl3pPr algn="ctr" rtl="0" eaLnBrk="0" fontAlgn="base" hangingPunct="0">
        <a:spcBef>
          <a:spcPct val="0"/>
        </a:spcBef>
        <a:spcAft>
          <a:spcPct val="0"/>
        </a:spcAft>
        <a:defRPr sz="3960">
          <a:solidFill>
            <a:srgbClr val="632523"/>
          </a:solidFill>
          <a:latin typeface="Arial" charset="0"/>
          <a:cs typeface="Arial" charset="0"/>
        </a:defRPr>
      </a:lvl3pPr>
      <a:lvl4pPr algn="ctr" rtl="0" eaLnBrk="0" fontAlgn="base" hangingPunct="0">
        <a:spcBef>
          <a:spcPct val="0"/>
        </a:spcBef>
        <a:spcAft>
          <a:spcPct val="0"/>
        </a:spcAft>
        <a:defRPr sz="3960">
          <a:solidFill>
            <a:srgbClr val="632523"/>
          </a:solidFill>
          <a:latin typeface="Arial" charset="0"/>
          <a:cs typeface="Arial" charset="0"/>
        </a:defRPr>
      </a:lvl4pPr>
      <a:lvl5pPr algn="ctr" rtl="0" eaLnBrk="0" fontAlgn="base" hangingPunct="0">
        <a:spcBef>
          <a:spcPct val="0"/>
        </a:spcBef>
        <a:spcAft>
          <a:spcPct val="0"/>
        </a:spcAft>
        <a:defRPr sz="3960">
          <a:solidFill>
            <a:srgbClr val="632523"/>
          </a:solidFill>
          <a:latin typeface="Arial" charset="0"/>
          <a:cs typeface="Arial" charset="0"/>
        </a:defRPr>
      </a:lvl5pPr>
      <a:lvl6pPr marL="411480" algn="ctr" rtl="0" fontAlgn="base">
        <a:spcBef>
          <a:spcPct val="0"/>
        </a:spcBef>
        <a:spcAft>
          <a:spcPct val="0"/>
        </a:spcAft>
        <a:defRPr sz="3960">
          <a:solidFill>
            <a:srgbClr val="632523"/>
          </a:solidFill>
          <a:latin typeface="Arial" charset="0"/>
          <a:cs typeface="Arial" charset="0"/>
        </a:defRPr>
      </a:lvl6pPr>
      <a:lvl7pPr marL="822960" algn="ctr" rtl="0" fontAlgn="base">
        <a:spcBef>
          <a:spcPct val="0"/>
        </a:spcBef>
        <a:spcAft>
          <a:spcPct val="0"/>
        </a:spcAft>
        <a:defRPr sz="3960">
          <a:solidFill>
            <a:srgbClr val="632523"/>
          </a:solidFill>
          <a:latin typeface="Arial" charset="0"/>
          <a:cs typeface="Arial" charset="0"/>
        </a:defRPr>
      </a:lvl7pPr>
      <a:lvl8pPr marL="1234440" algn="ctr" rtl="0" fontAlgn="base">
        <a:spcBef>
          <a:spcPct val="0"/>
        </a:spcBef>
        <a:spcAft>
          <a:spcPct val="0"/>
        </a:spcAft>
        <a:defRPr sz="3960">
          <a:solidFill>
            <a:srgbClr val="632523"/>
          </a:solidFill>
          <a:latin typeface="Arial" charset="0"/>
          <a:cs typeface="Arial" charset="0"/>
        </a:defRPr>
      </a:lvl8pPr>
      <a:lvl9pPr marL="1645920" algn="ctr" rtl="0" fontAlgn="base">
        <a:spcBef>
          <a:spcPct val="0"/>
        </a:spcBef>
        <a:spcAft>
          <a:spcPct val="0"/>
        </a:spcAft>
        <a:defRPr sz="396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p>
            <a:pPr lvl="0" rtl="0"/>
            <a:r>
              <a:rPr lang="fr"/>
              <a:t>Click to edit Master title style</a:t>
            </a:r>
          </a:p>
        </p:txBody>
      </p:sp>
      <p:sp>
        <p:nvSpPr>
          <p:cNvPr id="1027" name="Text Placeholder 2"/>
          <p:cNvSpPr>
            <a:spLocks noGrp="1"/>
          </p:cNvSpPr>
          <p:nvPr>
            <p:ph type="body" idx="1"/>
          </p:nvPr>
        </p:nvSpPr>
        <p:spPr bwMode="auto">
          <a:xfrm>
            <a:off x="457200" y="1600200"/>
            <a:ext cx="8229600" cy="435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lvl="0" rtl="0"/>
            <a:r>
              <a:rPr lang="fr"/>
              <a:t>Click to edit Master text styles</a:t>
            </a:r>
          </a:p>
          <a:p>
            <a:pPr lvl="1" rtl="0"/>
            <a:r>
              <a:rPr lang="fr"/>
              <a:t>Second level</a:t>
            </a:r>
          </a:p>
          <a:p>
            <a:pPr lvl="2" rtl="0"/>
            <a:r>
              <a:rPr lang="fr"/>
              <a:t>Third level</a:t>
            </a:r>
          </a:p>
          <a:p>
            <a:pPr lvl="3" rtl="0"/>
            <a:r>
              <a:rPr lang="fr"/>
              <a:t>Fourth level</a:t>
            </a:r>
          </a:p>
          <a:p>
            <a:pPr lvl="4" rtl="0"/>
            <a:r>
              <a:rPr lang="fr"/>
              <a:t>Fifth level</a:t>
            </a:r>
          </a:p>
        </p:txBody>
      </p:sp>
      <p:sp>
        <p:nvSpPr>
          <p:cNvPr id="5" name="Footer Placeholder 4"/>
          <p:cNvSpPr>
            <a:spLocks noGrp="1"/>
          </p:cNvSpPr>
          <p:nvPr>
            <p:ph type="ftr" sz="quarter" idx="3"/>
          </p:nvPr>
        </p:nvSpPr>
        <p:spPr>
          <a:xfrm>
            <a:off x="2133600" y="6356353"/>
            <a:ext cx="4648200" cy="365125"/>
          </a:xfrm>
          <a:prstGeom prst="rect">
            <a:avLst/>
          </a:prstGeom>
        </p:spPr>
        <p:txBody>
          <a:bodyPr vert="horz" wrap="square" lIns="91440" tIns="45720" rIns="91440" bIns="45720" numCol="1" rtlCol="0" anchor="ctr" anchorCtr="0" compatLnSpc="1">
            <a:prstTxWarp prst="textNoShape">
              <a:avLst/>
            </a:prstTxWarp>
          </a:bodyPr>
          <a:lstStyle>
            <a:lvl1pPr algn="ctr">
              <a:defRPr sz="1100">
                <a:solidFill>
                  <a:srgbClr val="898989"/>
                </a:solidFill>
              </a:defRPr>
            </a:lvl1pPr>
          </a:lstStyle>
          <a:p>
            <a:pPr rtl="0">
              <a:defRPr/>
            </a:pPr>
            <a:r>
              <a:rPr lang="fr"/>
              <a:t>Rapid Response Teams Training</a:t>
            </a:r>
          </a:p>
        </p:txBody>
      </p:sp>
      <p:sp>
        <p:nvSpPr>
          <p:cNvPr id="6" name="Slide Number Placeholder 5"/>
          <p:cNvSpPr>
            <a:spLocks noGrp="1"/>
          </p:cNvSpPr>
          <p:nvPr>
            <p:ph type="sldNum" sz="quarter" idx="4"/>
          </p:nvPr>
        </p:nvSpPr>
        <p:spPr>
          <a:xfrm>
            <a:off x="8502650" y="6481766"/>
            <a:ext cx="609600" cy="365125"/>
          </a:xfrm>
          <a:prstGeom prst="rect">
            <a:avLst/>
          </a:prstGeom>
        </p:spPr>
        <p:txBody>
          <a:bodyPr vert="horz" wrap="square" lIns="91440" tIns="45720" rIns="91440" bIns="45720" numCol="1" rtlCol="0" anchor="ctr" anchorCtr="0" compatLnSpc="1">
            <a:prstTxWarp prst="textNoShape">
              <a:avLst/>
            </a:prstTxWarp>
          </a:bodyPr>
          <a:lstStyle>
            <a:lvl1pPr algn="r">
              <a:defRPr sz="1100">
                <a:solidFill>
                  <a:srgbClr val="898989"/>
                </a:solidFill>
              </a:defRPr>
            </a:lvl1pPr>
          </a:lstStyle>
          <a:p>
            <a:pPr rtl="0"/>
            <a:fld id="{264479D6-E1AD-4E5B-A4F8-2E59461ED891}" type="slidenum">
              <a:rPr lang="en-US"/>
              <a:pPr rtl="0"/>
              <a:t>‹#›</a:t>
            </a:fld>
            <a:endParaRPr lang="en-US" dirty="0"/>
          </a:p>
        </p:txBody>
      </p:sp>
      <p:sp>
        <p:nvSpPr>
          <p:cNvPr id="7" name="Subtitle 2"/>
          <p:cNvSpPr txBox="1">
            <a:spLocks/>
          </p:cNvSpPr>
          <p:nvPr userDrawn="1"/>
        </p:nvSpPr>
        <p:spPr>
          <a:xfrm>
            <a:off x="2209800" y="6176963"/>
            <a:ext cx="4267200" cy="304800"/>
          </a:xfrm>
          <a:prstGeom prst="rect">
            <a:avLst/>
          </a:prstGeom>
        </p:spPr>
        <p:txBody>
          <a:bodyPr rtlCol="0"/>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rtl="0">
              <a:defRPr>
                <a:solidFill>
                  <a:srgbClr val="FFFFFF"/>
                </a:solidFill>
                <a:latin typeface="Calibri"/>
                <a:ea typeface="Calibri"/>
                <a:cs typeface="Calibri"/>
                <a:sym typeface="Calibri"/>
              </a:defRPr>
            </a:pPr>
            <a:r>
              <a:rPr lang="fr" sz="1300">
                <a:solidFill>
                  <a:srgbClr val="FFFFFF"/>
                </a:solidFill>
                <a:ea typeface="Calibri"/>
              </a:rPr>
              <a:t>Rapid Response Teams Training</a:t>
            </a: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algn="ctr" rtl="0"/>
            <a:endParaRPr lang="en-US" sz="1300" dirty="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10600" y="6330330"/>
            <a:ext cx="609600" cy="365125"/>
          </a:xfrm>
          <a:prstGeom prst="rect">
            <a:avLst/>
          </a:prstGeom>
        </p:spPr>
        <p:txBody>
          <a:bodyPr rtlCol="0"/>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rtl="0" eaLnBrk="1" hangingPunct="1"/>
            <a:fld id="{450384FD-CC80-4B09-A768-218B646411B4}" type="slidenum">
              <a:rPr lang="en-US" sz="1400">
                <a:solidFill>
                  <a:schemeClr val="bg1"/>
                </a:solidFill>
              </a:rPr>
              <a:pPr rtl="0" eaLnBrk="1" hangingPunct="1"/>
              <a:t>‹#›</a:t>
            </a:fld>
            <a:endParaRPr lang="en-US" sz="1400" dirty="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rtlCol="0" anchor="ctr"/>
            <a:lstStyle/>
            <a:p>
              <a:pPr rtl="0"/>
              <a:endParaRPr lang="en-US" sz="1600" dirty="0">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pic>
        <p:nvPicPr>
          <p:cNvPr id="13" name="Picture 12" descr="Logo, company name&#10;&#10;Description automatically generated">
            <a:extLst>
              <a:ext uri="{FF2B5EF4-FFF2-40B4-BE49-F238E27FC236}">
                <a16:creationId xmlns:a16="http://schemas.microsoft.com/office/drawing/2014/main" id="{AFBCA7CF-2C76-4FE0-B7B6-CE468EA19D4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32482" y="0"/>
            <a:ext cx="918000" cy="1224000"/>
          </a:xfrm>
          <a:prstGeom prst="rect">
            <a:avLst/>
          </a:prstGeom>
        </p:spPr>
      </p:pic>
    </p:spTree>
    <p:extLst>
      <p:ext uri="{BB962C8B-B14F-4D97-AF65-F5344CB8AC3E}">
        <p14:creationId xmlns:p14="http://schemas.microsoft.com/office/powerpoint/2010/main" val="19352866"/>
      </p:ext>
    </p:extLst>
  </p:cSld>
  <p:clrMap bg1="lt1" tx1="dk1" bg2="lt2" tx2="dk2" accent1="accent1" accent2="accent2" accent3="accent3" accent4="accent4" accent5="accent5" accent6="accent6" hlink="hlink" folHlink="folHlink"/>
  <p:sldLayoutIdLst>
    <p:sldLayoutId id="2147484997" r:id="rId1"/>
    <p:sldLayoutId id="2147484998" r:id="rId2"/>
    <p:sldLayoutId id="2147484999" r:id="rId3"/>
    <p:sldLayoutId id="2147485000" r:id="rId4"/>
    <p:sldLayoutId id="2147485001" r:id="rId5"/>
    <p:sldLayoutId id="2147485002" r:id="rId6"/>
    <p:sldLayoutId id="2147485003" r:id="rId7"/>
    <p:sldLayoutId id="2147485004" r:id="rId8"/>
    <p:sldLayoutId id="2147485005" r:id="rId9"/>
    <p:sldLayoutId id="2147485006" r:id="rId10"/>
    <p:sldLayoutId id="2147485007" r:id="rId11"/>
    <p:sldLayoutId id="2147485008" r:id="rId12"/>
  </p:sldLayoutIdLst>
  <p:txStyles>
    <p:titleStyle>
      <a:lvl1pPr algn="ctr" rtl="0" eaLnBrk="0" fontAlgn="base" hangingPunct="0">
        <a:spcBef>
          <a:spcPct val="0"/>
        </a:spcBef>
        <a:spcAft>
          <a:spcPct val="0"/>
        </a:spcAft>
        <a:defRPr sz="290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4000">
          <a:solidFill>
            <a:srgbClr val="632523"/>
          </a:solidFill>
          <a:latin typeface="Arial" charset="0"/>
          <a:cs typeface="Arial" charset="0"/>
        </a:defRPr>
      </a:lvl2pPr>
      <a:lvl3pPr algn="ctr" rtl="0" eaLnBrk="0" fontAlgn="base" hangingPunct="0">
        <a:spcBef>
          <a:spcPct val="0"/>
        </a:spcBef>
        <a:spcAft>
          <a:spcPct val="0"/>
        </a:spcAft>
        <a:defRPr sz="4000">
          <a:solidFill>
            <a:srgbClr val="632523"/>
          </a:solidFill>
          <a:latin typeface="Arial" charset="0"/>
          <a:cs typeface="Arial" charset="0"/>
        </a:defRPr>
      </a:lvl3pPr>
      <a:lvl4pPr algn="ctr" rtl="0" eaLnBrk="0" fontAlgn="base" hangingPunct="0">
        <a:spcBef>
          <a:spcPct val="0"/>
        </a:spcBef>
        <a:spcAft>
          <a:spcPct val="0"/>
        </a:spcAft>
        <a:defRPr sz="4000">
          <a:solidFill>
            <a:srgbClr val="632523"/>
          </a:solidFill>
          <a:latin typeface="Arial" charset="0"/>
          <a:cs typeface="Arial" charset="0"/>
        </a:defRPr>
      </a:lvl4pPr>
      <a:lvl5pPr algn="ctr" rtl="0" eaLnBrk="0" fontAlgn="base" hangingPunct="0">
        <a:spcBef>
          <a:spcPct val="0"/>
        </a:spcBef>
        <a:spcAft>
          <a:spcPct val="0"/>
        </a:spcAft>
        <a:defRPr sz="4000">
          <a:solidFill>
            <a:srgbClr val="632523"/>
          </a:solidFill>
          <a:latin typeface="Arial" charset="0"/>
          <a:cs typeface="Arial" charset="0"/>
        </a:defRPr>
      </a:lvl5pPr>
      <a:lvl6pPr marL="411480" algn="ctr" rtl="0" fontAlgn="base">
        <a:spcBef>
          <a:spcPct val="0"/>
        </a:spcBef>
        <a:spcAft>
          <a:spcPct val="0"/>
        </a:spcAft>
        <a:defRPr sz="4000">
          <a:solidFill>
            <a:srgbClr val="632523"/>
          </a:solidFill>
          <a:latin typeface="Arial" charset="0"/>
          <a:cs typeface="Arial" charset="0"/>
        </a:defRPr>
      </a:lvl6pPr>
      <a:lvl7pPr marL="822960" algn="ctr" rtl="0" fontAlgn="base">
        <a:spcBef>
          <a:spcPct val="0"/>
        </a:spcBef>
        <a:spcAft>
          <a:spcPct val="0"/>
        </a:spcAft>
        <a:defRPr sz="4000">
          <a:solidFill>
            <a:srgbClr val="632523"/>
          </a:solidFill>
          <a:latin typeface="Arial" charset="0"/>
          <a:cs typeface="Arial" charset="0"/>
        </a:defRPr>
      </a:lvl7pPr>
      <a:lvl8pPr marL="1234440" algn="ctr" rtl="0" fontAlgn="base">
        <a:spcBef>
          <a:spcPct val="0"/>
        </a:spcBef>
        <a:spcAft>
          <a:spcPct val="0"/>
        </a:spcAft>
        <a:defRPr sz="4000">
          <a:solidFill>
            <a:srgbClr val="632523"/>
          </a:solidFill>
          <a:latin typeface="Arial" charset="0"/>
          <a:cs typeface="Arial" charset="0"/>
        </a:defRPr>
      </a:lvl8pPr>
      <a:lvl9pPr marL="1645920" algn="ctr" rtl="0" fontAlgn="base">
        <a:spcBef>
          <a:spcPct val="0"/>
        </a:spcBef>
        <a:spcAft>
          <a:spcPct val="0"/>
        </a:spcAft>
        <a:defRPr sz="4000">
          <a:solidFill>
            <a:srgbClr val="632523"/>
          </a:solidFill>
          <a:latin typeface="Arial" charset="0"/>
          <a:cs typeface="Arial" charset="0"/>
        </a:defRPr>
      </a:lvl9pPr>
    </p:titleStyle>
    <p:body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0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0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22960" rtl="0" eaLnBrk="1" latinLnBrk="0" hangingPunct="1">
        <a:defRPr sz="1600" kern="1200">
          <a:solidFill>
            <a:schemeClr val="tx1"/>
          </a:solidFill>
          <a:latin typeface="+mn-lt"/>
          <a:ea typeface="+mn-ea"/>
          <a:cs typeface="+mn-cs"/>
        </a:defRPr>
      </a:lvl1pPr>
      <a:lvl2pPr marL="411480" algn="l" defTabSz="822960" rtl="0" eaLnBrk="1" latinLnBrk="0" hangingPunct="1">
        <a:defRPr sz="1600" kern="1200">
          <a:solidFill>
            <a:schemeClr val="tx1"/>
          </a:solidFill>
          <a:latin typeface="+mn-lt"/>
          <a:ea typeface="+mn-ea"/>
          <a:cs typeface="+mn-cs"/>
        </a:defRPr>
      </a:lvl2pPr>
      <a:lvl3pPr marL="822960" algn="l" defTabSz="822960" rtl="0" eaLnBrk="1" latinLnBrk="0" hangingPunct="1">
        <a:defRPr sz="1600" kern="1200">
          <a:solidFill>
            <a:schemeClr val="tx1"/>
          </a:solidFill>
          <a:latin typeface="+mn-lt"/>
          <a:ea typeface="+mn-ea"/>
          <a:cs typeface="+mn-cs"/>
        </a:defRPr>
      </a:lvl3pPr>
      <a:lvl4pPr marL="1234440" algn="l" defTabSz="822960" rtl="0" eaLnBrk="1" latinLnBrk="0" hangingPunct="1">
        <a:defRPr sz="1600" kern="1200">
          <a:solidFill>
            <a:schemeClr val="tx1"/>
          </a:solidFill>
          <a:latin typeface="+mn-lt"/>
          <a:ea typeface="+mn-ea"/>
          <a:cs typeface="+mn-cs"/>
        </a:defRPr>
      </a:lvl4pPr>
      <a:lvl5pPr marL="1645920" algn="l" defTabSz="822960" rtl="0" eaLnBrk="1" latinLnBrk="0" hangingPunct="1">
        <a:defRPr sz="1600" kern="1200">
          <a:solidFill>
            <a:schemeClr val="tx1"/>
          </a:solidFill>
          <a:latin typeface="+mn-lt"/>
          <a:ea typeface="+mn-ea"/>
          <a:cs typeface="+mn-cs"/>
        </a:defRPr>
      </a:lvl5pPr>
      <a:lvl6pPr marL="2057400" algn="l" defTabSz="822960" rtl="0" eaLnBrk="1" latinLnBrk="0" hangingPunct="1">
        <a:defRPr sz="1600" kern="1200">
          <a:solidFill>
            <a:schemeClr val="tx1"/>
          </a:solidFill>
          <a:latin typeface="+mn-lt"/>
          <a:ea typeface="+mn-ea"/>
          <a:cs typeface="+mn-cs"/>
        </a:defRPr>
      </a:lvl6pPr>
      <a:lvl7pPr marL="2468880" algn="l" defTabSz="822960" rtl="0" eaLnBrk="1" latinLnBrk="0" hangingPunct="1">
        <a:defRPr sz="1600" kern="1200">
          <a:solidFill>
            <a:schemeClr val="tx1"/>
          </a:solidFill>
          <a:latin typeface="+mn-lt"/>
          <a:ea typeface="+mn-ea"/>
          <a:cs typeface="+mn-cs"/>
        </a:defRPr>
      </a:lvl7pPr>
      <a:lvl8pPr marL="2880360" algn="l" defTabSz="822960" rtl="0" eaLnBrk="1" latinLnBrk="0" hangingPunct="1">
        <a:defRPr sz="1600" kern="1200">
          <a:solidFill>
            <a:schemeClr val="tx1"/>
          </a:solidFill>
          <a:latin typeface="+mn-lt"/>
          <a:ea typeface="+mn-ea"/>
          <a:cs typeface="+mn-cs"/>
        </a:defRPr>
      </a:lvl8pPr>
      <a:lvl9pPr marL="3291840" algn="l" defTabSz="822960" rtl="0" eaLnBrk="1" latinLnBrk="0" hangingPunct="1">
        <a:defRPr sz="1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1421" y="-14824"/>
            <a:ext cx="9379064"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8518779" y="138177"/>
            <a:ext cx="514351" cy="711201"/>
          </a:xfrm>
          <a:prstGeom prst="rect">
            <a:avLst/>
          </a:prstGeom>
          <a:ln w="12700">
            <a:miter lim="400000"/>
          </a:ln>
        </p:spPr>
      </p:pic>
      <p:pic>
        <p:nvPicPr>
          <p:cNvPr id="4" name="Picture 2" descr="Picture 2"/>
          <p:cNvPicPr>
            <a:picLocks noChangeAspect="1"/>
          </p:cNvPicPr>
          <p:nvPr/>
        </p:nvPicPr>
        <p:blipFill>
          <a:blip r:embed="rId22"/>
          <a:stretch>
            <a:fillRect/>
          </a:stretch>
        </p:blipFill>
        <p:spPr>
          <a:xfrm>
            <a:off x="55757" y="6310302"/>
            <a:ext cx="1161539" cy="474296"/>
          </a:xfrm>
          <a:prstGeom prst="rect">
            <a:avLst/>
          </a:prstGeom>
          <a:ln w="12700">
            <a:miter lim="400000"/>
          </a:ln>
        </p:spPr>
      </p:pic>
      <p:pic>
        <p:nvPicPr>
          <p:cNvPr id="5" name="Picture 2" descr="Picture 2"/>
          <p:cNvPicPr>
            <a:picLocks noChangeAspect="1"/>
          </p:cNvPicPr>
          <p:nvPr/>
        </p:nvPicPr>
        <p:blipFill>
          <a:blip r:embed="rId22"/>
          <a:stretch>
            <a:fillRect/>
          </a:stretch>
        </p:blipFill>
        <p:spPr>
          <a:xfrm>
            <a:off x="55757" y="6310295"/>
            <a:ext cx="1161539" cy="474296"/>
          </a:xfrm>
          <a:prstGeom prst="rect">
            <a:avLst/>
          </a:prstGeom>
          <a:ln w="12700">
            <a:miter lim="400000"/>
          </a:ln>
        </p:spPr>
      </p:pic>
      <p:sp>
        <p:nvSpPr>
          <p:cNvPr id="6" name="Subtitle 5"/>
          <p:cNvSpPr txBox="1"/>
          <p:nvPr/>
        </p:nvSpPr>
        <p:spPr>
          <a:xfrm>
            <a:off x="6065675" y="6509938"/>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16992">
              <a:lnSpc>
                <a:spcPct val="90000"/>
              </a:lnSpc>
              <a:spcBef>
                <a:spcPts val="200"/>
              </a:spcBef>
              <a:defRPr sz="900">
                <a:solidFill>
                  <a:srgbClr val="002060"/>
                </a:solidFill>
                <a:latin typeface="+mn-lt"/>
                <a:ea typeface="+mn-ea"/>
                <a:cs typeface="+mn-cs"/>
                <a:sym typeface="Source Sans Pro Regular"/>
              </a:defRPr>
            </a:lvl1pPr>
          </a:lstStyle>
          <a:p>
            <a:r>
              <a:rPr sz="675" dirty="0"/>
              <a:t>Rapid Response Teams Advanced Training Package</a:t>
            </a:r>
          </a:p>
        </p:txBody>
      </p:sp>
      <p:sp>
        <p:nvSpPr>
          <p:cNvPr id="7" name="Subtitle 5"/>
          <p:cNvSpPr txBox="1"/>
          <p:nvPr/>
        </p:nvSpPr>
        <p:spPr>
          <a:xfrm>
            <a:off x="6065675" y="6661123"/>
            <a:ext cx="2846069" cy="185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C1 Facilitators</a:t>
            </a:r>
          </a:p>
        </p:txBody>
      </p:sp>
      <p:sp>
        <p:nvSpPr>
          <p:cNvPr id="8" name="Rounded Rectangle 4"/>
          <p:cNvSpPr/>
          <p:nvPr/>
        </p:nvSpPr>
        <p:spPr>
          <a:xfrm flipV="1">
            <a:off x="3752508" y="3246971"/>
            <a:ext cx="1886382" cy="111824"/>
          </a:xfrm>
          <a:prstGeom prst="roundRect">
            <a:avLst>
              <a:gd name="adj" fmla="val 50000"/>
            </a:avLst>
          </a:prstGeom>
          <a:solidFill>
            <a:schemeClr val="accent3"/>
          </a:solidFill>
          <a:ln w="12700">
            <a:miter lim="400000"/>
          </a:ln>
        </p:spPr>
        <p:txBody>
          <a:bodyPr lIns="34289" rIns="34289" anchor="ctr"/>
          <a:lstStyle/>
          <a:p>
            <a:pPr algn="ctr">
              <a:defRPr sz="700">
                <a:solidFill>
                  <a:srgbClr val="FFFFFF"/>
                </a:solidFill>
                <a:latin typeface="+mn-lt"/>
                <a:ea typeface="+mn-ea"/>
                <a:cs typeface="+mn-cs"/>
                <a:sym typeface="Source Sans Pro Regular"/>
              </a:defRPr>
            </a:pPr>
            <a:endParaRPr sz="525" dirty="0"/>
          </a:p>
        </p:txBody>
      </p:sp>
      <p:sp>
        <p:nvSpPr>
          <p:cNvPr id="9" name="TextBox 5"/>
          <p:cNvSpPr txBox="1"/>
          <p:nvPr/>
        </p:nvSpPr>
        <p:spPr>
          <a:xfrm>
            <a:off x="3300137" y="2325453"/>
            <a:ext cx="2791127" cy="6001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dirty="0"/>
              <a:t>Thank you</a:t>
            </a:r>
          </a:p>
        </p:txBody>
      </p:sp>
      <p:sp>
        <p:nvSpPr>
          <p:cNvPr id="10" name="Title Text"/>
          <p:cNvSpPr txBox="1">
            <a:spLocks noGrp="1"/>
          </p:cNvSpPr>
          <p:nvPr>
            <p:ph type="title"/>
          </p:nvPr>
        </p:nvSpPr>
        <p:spPr>
          <a:xfrm>
            <a:off x="457200" y="92075"/>
            <a:ext cx="8229600" cy="15081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1"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14" name="Slide Number">
            <a:extLst>
              <a:ext uri="{FF2B5EF4-FFF2-40B4-BE49-F238E27FC236}">
                <a16:creationId xmlns:a16="http://schemas.microsoft.com/office/drawing/2014/main" id="{353D84FC-E4DD-B49C-FAF3-8E8C97DADBD7}"/>
              </a:ext>
            </a:extLst>
          </p:cNvPr>
          <p:cNvSpPr txBox="1">
            <a:spLocks/>
          </p:cNvSpPr>
          <p:nvPr userDrawn="1"/>
        </p:nvSpPr>
        <p:spPr>
          <a:xfrm>
            <a:off x="8877301" y="6561216"/>
            <a:ext cx="27812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825" smtClean="0">
                <a:solidFill>
                  <a:schemeClr val="bg2">
                    <a:lumMod val="75000"/>
                  </a:schemeClr>
                </a:solidFill>
                <a:latin typeface="+mj-lt"/>
              </a:rPr>
              <a:pPr/>
              <a:t>‹#›</a:t>
            </a:fld>
            <a:endParaRPr lang="hu-HU" sz="825">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3" rtl="0" latinLnBrk="0">
        <a:lnSpc>
          <a:spcPct val="90000"/>
        </a:lnSpc>
        <a:spcBef>
          <a:spcPts val="0"/>
        </a:spcBef>
        <a:spcAft>
          <a:spcPts val="0"/>
        </a:spcAft>
        <a:buClrTx/>
        <a:buSzTx/>
        <a:buFontTx/>
        <a:buNone/>
        <a:tabLst/>
        <a:defRPr sz="18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162743" rtl="0" latinLnBrk="0">
        <a:lnSpc>
          <a:spcPct val="90000"/>
        </a:lnSpc>
        <a:spcBef>
          <a:spcPts val="150"/>
        </a:spcBef>
        <a:spcAft>
          <a:spcPts val="0"/>
        </a:spcAft>
        <a:buClrTx/>
        <a:buSzTx/>
        <a:buFontTx/>
        <a:buNone/>
        <a:tabLst/>
        <a:defRPr sz="1350" b="0" i="0" u="none" strike="noStrike" cap="none" spc="0" baseline="0">
          <a:solidFill>
            <a:srgbClr val="000000"/>
          </a:solidFill>
          <a:uFillTx/>
          <a:latin typeface="+mn-lt"/>
          <a:ea typeface="+mn-ea"/>
          <a:cs typeface="+mn-cs"/>
          <a:sym typeface="Source Sans Pro Regular"/>
        </a:defRPr>
      </a:lvl1pPr>
      <a:lvl2pPr marL="122057"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2pPr>
      <a:lvl3pPr marL="203428"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3pPr>
      <a:lvl4pPr marL="284799"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4pPr>
      <a:lvl5pPr marL="366170" marR="0" indent="-40685"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5pPr>
      <a:lvl6pPr marL="589941"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6pPr>
      <a:lvl7pPr marL="671313"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7pPr>
      <a:lvl8pPr marL="752684" marR="0" indent="-183086"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8pPr>
      <a:lvl9pPr marL="834055" marR="0" indent="-183087" algn="l" defTabSz="162743" rtl="0" latinLnBrk="0">
        <a:lnSpc>
          <a:spcPct val="90000"/>
        </a:lnSpc>
        <a:spcBef>
          <a:spcPts val="150"/>
        </a:spcBef>
        <a:spcAft>
          <a:spcPts val="0"/>
        </a:spcAft>
        <a:buClrTx/>
        <a:buSzPct val="100000"/>
        <a:buFontTx/>
        <a:buChar char="•"/>
        <a:tabLst/>
        <a:defRPr sz="1350" b="0" i="0" u="none" strike="noStrike" cap="none" spc="0" baseline="0">
          <a:solidFill>
            <a:srgbClr val="000000"/>
          </a:solidFill>
          <a:uFillTx/>
          <a:latin typeface="+mn-lt"/>
          <a:ea typeface="+mn-ea"/>
          <a:cs typeface="+mn-cs"/>
          <a:sym typeface="Source Sans Pro Regular"/>
        </a:defRPr>
      </a:lvl9pPr>
    </p:bodyStyle>
    <p:otherStyle>
      <a:lvl1pPr marL="0" marR="0" indent="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3429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6858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10287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13716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17145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20574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24003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2743200" algn="r" defTabSz="6858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08;p8"/>
          <p:cNvSpPr/>
          <p:nvPr/>
        </p:nvSpPr>
        <p:spPr>
          <a:xfrm>
            <a:off x="0" y="3"/>
            <a:ext cx="9144000" cy="6189785"/>
          </a:xfrm>
          <a:prstGeom prst="roundRect">
            <a:avLst>
              <a:gd name="adj" fmla="val 0"/>
            </a:avLst>
          </a:prstGeom>
          <a:solidFill>
            <a:srgbClr val="EDF3F8"/>
          </a:solidFill>
          <a:ln w="12700">
            <a:miter lim="400000"/>
          </a:ln>
        </p:spPr>
        <p:txBody>
          <a:bodyPr lIns="34289" rIns="34289"/>
          <a:lstStyle/>
          <a:p>
            <a:pPr algn="just">
              <a:lnSpc>
                <a:spcPct val="90000"/>
              </a:lnSpc>
              <a:spcBef>
                <a:spcPts val="750"/>
              </a:spcBef>
              <a:defRPr sz="900">
                <a:latin typeface="+mn-lt"/>
                <a:ea typeface="+mn-ea"/>
                <a:cs typeface="+mn-cs"/>
                <a:sym typeface="Source Sans Pro Regular"/>
              </a:defRPr>
            </a:pPr>
            <a:endParaRPr sz="675" dirty="0"/>
          </a:p>
        </p:txBody>
      </p:sp>
      <p:pic>
        <p:nvPicPr>
          <p:cNvPr id="3" name="Picture 9" descr="Picture 9"/>
          <p:cNvPicPr>
            <a:picLocks noChangeAspect="1"/>
          </p:cNvPicPr>
          <p:nvPr/>
        </p:nvPicPr>
        <p:blipFill>
          <a:blip r:embed="rId14"/>
          <a:stretch>
            <a:fillRect/>
          </a:stretch>
        </p:blipFill>
        <p:spPr>
          <a:xfrm>
            <a:off x="-7218" y="-76485"/>
            <a:ext cx="9167536" cy="5582136"/>
          </a:xfrm>
          <a:prstGeom prst="rect">
            <a:avLst/>
          </a:prstGeom>
          <a:ln w="12700">
            <a:miter lim="400000"/>
          </a:ln>
        </p:spPr>
      </p:pic>
      <p:pic>
        <p:nvPicPr>
          <p:cNvPr id="4" name="Picture 6" descr="Picture 6"/>
          <p:cNvPicPr>
            <a:picLocks noChangeAspect="1"/>
          </p:cNvPicPr>
          <p:nvPr/>
        </p:nvPicPr>
        <p:blipFill>
          <a:blip r:embed="rId15"/>
          <a:stretch>
            <a:fillRect/>
          </a:stretch>
        </p:blipFill>
        <p:spPr>
          <a:xfrm>
            <a:off x="8518779" y="138177"/>
            <a:ext cx="514351" cy="711201"/>
          </a:xfrm>
          <a:prstGeom prst="rect">
            <a:avLst/>
          </a:prstGeom>
          <a:ln w="12700">
            <a:miter lim="400000"/>
          </a:ln>
        </p:spPr>
      </p:pic>
      <p:pic>
        <p:nvPicPr>
          <p:cNvPr id="5" name="Picture 2" descr="Picture 2"/>
          <p:cNvPicPr>
            <a:picLocks noChangeAspect="1"/>
          </p:cNvPicPr>
          <p:nvPr/>
        </p:nvPicPr>
        <p:blipFill>
          <a:blip r:embed="rId16"/>
          <a:stretch>
            <a:fillRect/>
          </a:stretch>
        </p:blipFill>
        <p:spPr>
          <a:xfrm>
            <a:off x="55758" y="6310303"/>
            <a:ext cx="1161539" cy="474296"/>
          </a:xfrm>
          <a:prstGeom prst="rect">
            <a:avLst/>
          </a:prstGeom>
          <a:ln w="12700">
            <a:miter lim="400000"/>
          </a:ln>
        </p:spPr>
      </p:pic>
      <p:sp>
        <p:nvSpPr>
          <p:cNvPr id="10" name="Rounded Rectangle 4"/>
          <p:cNvSpPr/>
          <p:nvPr/>
        </p:nvSpPr>
        <p:spPr>
          <a:xfrm flipV="1">
            <a:off x="3752508" y="3246972"/>
            <a:ext cx="1886382" cy="111824"/>
          </a:xfrm>
          <a:prstGeom prst="roundRect">
            <a:avLst>
              <a:gd name="adj" fmla="val 50000"/>
            </a:avLst>
          </a:prstGeom>
          <a:solidFill>
            <a:srgbClr val="65A000"/>
          </a:solidFill>
          <a:ln w="12700">
            <a:miter lim="400000"/>
          </a:ln>
        </p:spPr>
        <p:txBody>
          <a:bodyPr lIns="34289" rIns="34289" anchor="ctr"/>
          <a:lstStyle/>
          <a:p>
            <a:pPr algn="ctr">
              <a:defRPr sz="500">
                <a:solidFill>
                  <a:srgbClr val="FFFFFF"/>
                </a:solidFill>
                <a:latin typeface="+mn-lt"/>
                <a:ea typeface="+mn-ea"/>
                <a:cs typeface="+mn-cs"/>
                <a:sym typeface="Source Sans Pro Regular"/>
              </a:defRPr>
            </a:pPr>
            <a:endParaRPr sz="375" dirty="0"/>
          </a:p>
        </p:txBody>
      </p:sp>
      <p:sp>
        <p:nvSpPr>
          <p:cNvPr id="11" name="TextBox 5"/>
          <p:cNvSpPr txBox="1"/>
          <p:nvPr/>
        </p:nvSpPr>
        <p:spPr>
          <a:xfrm>
            <a:off x="3300137" y="2325452"/>
            <a:ext cx="2791127" cy="6001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lgn="ctr">
              <a:defRPr sz="4400">
                <a:solidFill>
                  <a:srgbClr val="FFFFFF"/>
                </a:solidFill>
                <a:latin typeface="Source Sans Pro Bold"/>
                <a:ea typeface="Source Sans Pro Bold"/>
                <a:cs typeface="Source Sans Pro Bold"/>
                <a:sym typeface="Source Sans Pro Bold"/>
              </a:defRPr>
            </a:lvl1pPr>
          </a:lstStyle>
          <a:p>
            <a:r>
              <a:rPr sz="3300" b="1" dirty="0"/>
              <a:t>Thank you</a:t>
            </a:r>
          </a:p>
        </p:txBody>
      </p:sp>
      <p:sp>
        <p:nvSpPr>
          <p:cNvPr id="14" name="Subtitle 5">
            <a:extLst>
              <a:ext uri="{FF2B5EF4-FFF2-40B4-BE49-F238E27FC236}">
                <a16:creationId xmlns:a16="http://schemas.microsoft.com/office/drawing/2014/main" id="{CD6A836F-D1F1-AC74-AEA5-BD9F98A64481}"/>
              </a:ext>
            </a:extLst>
          </p:cNvPr>
          <p:cNvSpPr txBox="1"/>
          <p:nvPr userDrawn="1"/>
        </p:nvSpPr>
        <p:spPr>
          <a:xfrm>
            <a:off x="6046469" y="6616723"/>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sz="675" dirty="0"/>
              <a:t>A1.1 IHR_ER</a:t>
            </a:r>
          </a:p>
        </p:txBody>
      </p:sp>
      <p:sp>
        <p:nvSpPr>
          <p:cNvPr id="15" name="Subtitle 5">
            <a:extLst>
              <a:ext uri="{FF2B5EF4-FFF2-40B4-BE49-F238E27FC236}">
                <a16:creationId xmlns:a16="http://schemas.microsoft.com/office/drawing/2014/main" id="{FD83210D-C1C4-F4C3-92B9-DF323C720300}"/>
              </a:ext>
            </a:extLst>
          </p:cNvPr>
          <p:cNvSpPr txBox="1"/>
          <p:nvPr userDrawn="1"/>
        </p:nvSpPr>
        <p:spPr>
          <a:xfrm>
            <a:off x="6046469" y="6472254"/>
            <a:ext cx="2846069" cy="1858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gn="r" defTabSz="289321">
              <a:lnSpc>
                <a:spcPct val="90000"/>
              </a:lnSpc>
              <a:spcBef>
                <a:spcPts val="300"/>
              </a:spcBef>
              <a:defRPr sz="900">
                <a:solidFill>
                  <a:srgbClr val="002060"/>
                </a:solidFill>
                <a:latin typeface="+mn-lt"/>
                <a:ea typeface="+mn-ea"/>
                <a:cs typeface="+mn-cs"/>
                <a:sym typeface="Source Sans Pro Regular"/>
              </a:defRPr>
            </a:lvl1pPr>
          </a:lstStyle>
          <a:p>
            <a:r>
              <a:rPr lang="en-US" sz="675" dirty="0"/>
              <a:t>RRT Training of Trainers Package</a:t>
            </a:r>
          </a:p>
        </p:txBody>
      </p:sp>
      <p:sp>
        <p:nvSpPr>
          <p:cNvPr id="16" name="Slide Number">
            <a:extLst>
              <a:ext uri="{FF2B5EF4-FFF2-40B4-BE49-F238E27FC236}">
                <a16:creationId xmlns:a16="http://schemas.microsoft.com/office/drawing/2014/main" id="{FF4A2430-289A-4991-5E46-85EE66F1C55B}"/>
              </a:ext>
            </a:extLst>
          </p:cNvPr>
          <p:cNvSpPr txBox="1">
            <a:spLocks/>
          </p:cNvSpPr>
          <p:nvPr userDrawn="1"/>
        </p:nvSpPr>
        <p:spPr>
          <a:xfrm>
            <a:off x="8916256" y="6560492"/>
            <a:ext cx="231152" cy="219291"/>
          </a:xfrm>
          <a:prstGeom prst="rect">
            <a:avLst/>
          </a:prstGeom>
          <a:ln w="12700">
            <a:miter lim="400000"/>
          </a:ln>
        </p:spPr>
        <p:txBody>
          <a:bodyPr wrap="none" lIns="34289" rIns="3428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hu-HU" sz="825" smtClean="0">
                <a:solidFill>
                  <a:schemeClr val="tx2">
                    <a:lumMod val="75000"/>
                  </a:schemeClr>
                </a:solidFill>
              </a:rPr>
              <a:pPr/>
              <a:t>‹#›</a:t>
            </a:fld>
            <a:endParaRPr lang="hu-HU" sz="825" dirty="0">
              <a:solidFill>
                <a:schemeClr val="tx2">
                  <a:lumMod val="75000"/>
                </a:schemeClr>
              </a:solidFill>
            </a:endParaRPr>
          </a:p>
        </p:txBody>
      </p:sp>
    </p:spTree>
  </p:cSld>
  <p:clrMap bg1="lt1" tx1="dk1" bg2="lt2" tx2="dk2" accent1="accent1" accent2="accent2" accent3="accent3" accent4="accent4" accent5="accent5" accent6="accent6" hlink="hlink" folHlink="folHlink"/>
  <p:sldLayoutIdLst>
    <p:sldLayoutId id="2147485010" r:id="rId1"/>
    <p:sldLayoutId id="2147485011" r:id="rId2"/>
    <p:sldLayoutId id="2147485012" r:id="rId3"/>
    <p:sldLayoutId id="2147485013" r:id="rId4"/>
    <p:sldLayoutId id="2147485014" r:id="rId5"/>
    <p:sldLayoutId id="2147485015" r:id="rId6"/>
    <p:sldLayoutId id="2147483765" r:id="rId7"/>
    <p:sldLayoutId id="2147483766" r:id="rId8"/>
    <p:sldLayoutId id="2147483667" r:id="rId9"/>
    <p:sldLayoutId id="2147483668" r:id="rId10"/>
    <p:sldLayoutId id="2147483767" r:id="rId11"/>
    <p:sldLayoutId id="2147483768" r:id="rId12"/>
  </p:sldLayoutIdLst>
  <p:transition spd="med"/>
  <p:txStyles>
    <p:title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p:titleStyle>
    <p:bodyStyle>
      <a:lvl1pPr marL="257175" marR="0" indent="-257175" algn="l" defTabSz="685800" rtl="0" latinLnBrk="0">
        <a:lnSpc>
          <a:spcPct val="100000"/>
        </a:lnSpc>
        <a:spcBef>
          <a:spcPts val="525"/>
        </a:spcBef>
        <a:spcAft>
          <a:spcPts val="0"/>
        </a:spcAft>
        <a:buClrTx/>
        <a:buSzPts val="3200"/>
        <a:buFont typeface="Arial"/>
        <a:buChar char="•"/>
        <a:tabLst/>
        <a:defRPr sz="2400" b="0" i="0" u="none" strike="noStrike" cap="none" spc="0" baseline="0">
          <a:solidFill>
            <a:srgbClr val="10253F"/>
          </a:solidFill>
          <a:uFillTx/>
          <a:latin typeface="+mn-lt"/>
          <a:ea typeface="+mn-ea"/>
          <a:cs typeface="+mn-cs"/>
          <a:sym typeface="Source Sans Pro Regular"/>
        </a:defRPr>
      </a:lvl1pPr>
      <a:lvl2pPr marL="587828" marR="0" indent="-244928"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2pPr>
      <a:lvl3pPr marL="914400" marR="0" indent="-22860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3pPr>
      <a:lvl4pPr marL="13030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4pPr>
      <a:lvl5pPr marL="16459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5pPr>
      <a:lvl6pPr marL="19888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6pPr>
      <a:lvl7pPr marL="2331720" marR="0" indent="-274320"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7pPr>
      <a:lvl8pPr marL="26746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8pPr>
      <a:lvl9pPr marL="3017519" marR="0" indent="-274319" algn="l" defTabSz="685800" rtl="0" latinLnBrk="0">
        <a:lnSpc>
          <a:spcPct val="100000"/>
        </a:lnSpc>
        <a:spcBef>
          <a:spcPts val="525"/>
        </a:spcBef>
        <a:spcAft>
          <a:spcPts val="0"/>
        </a:spcAft>
        <a:buClrTx/>
        <a:buSzPct val="100000"/>
        <a:buFont typeface="Arial"/>
        <a:buChar char="•"/>
        <a:tabLst/>
        <a:defRPr sz="2400" b="0" i="0" u="none" strike="noStrike" cap="none" spc="0" baseline="0">
          <a:solidFill>
            <a:srgbClr val="10253F"/>
          </a:solidFill>
          <a:uFillTx/>
          <a:latin typeface="+mn-lt"/>
          <a:ea typeface="+mn-ea"/>
          <a:cs typeface="+mn-cs"/>
          <a:sym typeface="Source Sans Pro Regular"/>
        </a:defRPr>
      </a:lvl9pPr>
    </p:bodyStyle>
    <p:otherStyle>
      <a:lvl1pPr marL="0" marR="0" indent="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1pPr>
      <a:lvl2pPr marL="0" marR="0" indent="3429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2pPr>
      <a:lvl3pPr marL="0" marR="0" indent="6858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3pPr>
      <a:lvl4pPr marL="0" marR="0" indent="10287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4pPr>
      <a:lvl5pPr marL="0" marR="0" indent="13716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5pPr>
      <a:lvl6pPr marL="0" marR="0" indent="17145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6pPr>
      <a:lvl7pPr marL="0" marR="0" indent="20574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7pPr>
      <a:lvl8pPr marL="0" marR="0" indent="24003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8pPr>
      <a:lvl9pPr marL="0" marR="0" indent="2743200" algn="l" defTabSz="685800" rtl="0" latinLnBrk="0">
        <a:lnSpc>
          <a:spcPct val="100000"/>
        </a:lnSpc>
        <a:spcBef>
          <a:spcPts val="0"/>
        </a:spcBef>
        <a:spcAft>
          <a:spcPts val="0"/>
        </a:spcAft>
        <a:buClrTx/>
        <a:buSzTx/>
        <a:buFontTx/>
        <a:buNone/>
        <a:tabLst/>
        <a:defRPr sz="75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3.xml"/><Relationship Id="rId7" Type="http://schemas.microsoft.com/office/2007/relationships/hdphoto" Target="../media/hdphoto1.wdp"/><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slideLayout" Target="../slideLayouts/slideLayout78.xml"/><Relationship Id="rId10" Type="http://schemas.openxmlformats.org/officeDocument/2006/relationships/image" Target="../media/image24.png"/><Relationship Id="rId4" Type="http://schemas.openxmlformats.org/officeDocument/2006/relationships/tags" Target="../tags/tag4.xml"/><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28.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27.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26.jpeg"/><Relationship Id="rId5" Type="http://schemas.openxmlformats.org/officeDocument/2006/relationships/tags" Target="../tags/tag9.xml"/><Relationship Id="rId10" Type="http://schemas.openxmlformats.org/officeDocument/2006/relationships/image" Target="../media/image25.png"/><Relationship Id="rId4" Type="http://schemas.openxmlformats.org/officeDocument/2006/relationships/tags" Target="../tags/tag8.xml"/><Relationship Id="rId9"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image" Target="../media/image32.png"/><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image" Target="../media/image31.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27.jpeg"/><Relationship Id="rId5" Type="http://schemas.openxmlformats.org/officeDocument/2006/relationships/tags" Target="../tags/tag19.xml"/><Relationship Id="rId10" Type="http://schemas.openxmlformats.org/officeDocument/2006/relationships/image" Target="../media/image30.gif"/><Relationship Id="rId4" Type="http://schemas.openxmlformats.org/officeDocument/2006/relationships/tags" Target="../tags/tag18.xml"/><Relationship Id="rId9"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5.xml"/><Relationship Id="rId7" Type="http://schemas.openxmlformats.org/officeDocument/2006/relationships/slideLayout" Target="../slideLayouts/slideLayout78.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10" Type="http://schemas.openxmlformats.org/officeDocument/2006/relationships/image" Target="../media/image34.gif"/><Relationship Id="rId4" Type="http://schemas.openxmlformats.org/officeDocument/2006/relationships/tags" Target="../tags/tag26.xml"/><Relationship Id="rId9"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1.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tags" Target="../tags/tag47.xml"/><Relationship Id="rId26" Type="http://schemas.openxmlformats.org/officeDocument/2006/relationships/notesSlide" Target="../notesSlides/notesSlide7.xml"/><Relationship Id="rId3" Type="http://schemas.openxmlformats.org/officeDocument/2006/relationships/tags" Target="../tags/tag32.xml"/><Relationship Id="rId21" Type="http://schemas.openxmlformats.org/officeDocument/2006/relationships/tags" Target="../tags/tag50.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5" Type="http://schemas.openxmlformats.org/officeDocument/2006/relationships/slideLayout" Target="../slideLayouts/slideLayout78.xml"/><Relationship Id="rId2" Type="http://schemas.openxmlformats.org/officeDocument/2006/relationships/tags" Target="../tags/tag31.xml"/><Relationship Id="rId16" Type="http://schemas.openxmlformats.org/officeDocument/2006/relationships/tags" Target="../tags/tag45.xml"/><Relationship Id="rId20" Type="http://schemas.openxmlformats.org/officeDocument/2006/relationships/tags" Target="../tags/tag49.xml"/><Relationship Id="rId29" Type="http://schemas.openxmlformats.org/officeDocument/2006/relationships/image" Target="../media/image36.jpe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tags" Target="../tags/tag53.xml"/><Relationship Id="rId5" Type="http://schemas.openxmlformats.org/officeDocument/2006/relationships/tags" Target="../tags/tag34.xml"/><Relationship Id="rId15" Type="http://schemas.openxmlformats.org/officeDocument/2006/relationships/tags" Target="../tags/tag44.xml"/><Relationship Id="rId23" Type="http://schemas.openxmlformats.org/officeDocument/2006/relationships/tags" Target="../tags/tag52.xml"/><Relationship Id="rId28" Type="http://schemas.openxmlformats.org/officeDocument/2006/relationships/image" Target="../media/image30.gif"/><Relationship Id="rId10" Type="http://schemas.openxmlformats.org/officeDocument/2006/relationships/tags" Target="../tags/tag39.xml"/><Relationship Id="rId19" Type="http://schemas.openxmlformats.org/officeDocument/2006/relationships/tags" Target="../tags/tag48.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tags" Target="../tags/tag51.xml"/><Relationship Id="rId27"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tags" Target="../tags/tag73.xml"/><Relationship Id="rId26" Type="http://schemas.openxmlformats.org/officeDocument/2006/relationships/tags" Target="../tags/tag81.xml"/><Relationship Id="rId3" Type="http://schemas.openxmlformats.org/officeDocument/2006/relationships/tags" Target="../tags/tag58.xml"/><Relationship Id="rId21" Type="http://schemas.openxmlformats.org/officeDocument/2006/relationships/tags" Target="../tags/tag76.xml"/><Relationship Id="rId34" Type="http://schemas.openxmlformats.org/officeDocument/2006/relationships/image" Target="../media/image31.png"/><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tags" Target="../tags/tag72.xml"/><Relationship Id="rId25" Type="http://schemas.openxmlformats.org/officeDocument/2006/relationships/tags" Target="../tags/tag80.xml"/><Relationship Id="rId33" Type="http://schemas.openxmlformats.org/officeDocument/2006/relationships/image" Target="../media/image40.png"/><Relationship Id="rId2" Type="http://schemas.openxmlformats.org/officeDocument/2006/relationships/tags" Target="../tags/tag57.xml"/><Relationship Id="rId16" Type="http://schemas.openxmlformats.org/officeDocument/2006/relationships/tags" Target="../tags/tag71.xml"/><Relationship Id="rId20" Type="http://schemas.openxmlformats.org/officeDocument/2006/relationships/tags" Target="../tags/tag75.xml"/><Relationship Id="rId29" Type="http://schemas.openxmlformats.org/officeDocument/2006/relationships/notesSlide" Target="../notesSlides/notesSlide9.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24" Type="http://schemas.openxmlformats.org/officeDocument/2006/relationships/tags" Target="../tags/tag79.xml"/><Relationship Id="rId32" Type="http://schemas.openxmlformats.org/officeDocument/2006/relationships/image" Target="../media/image39.png"/><Relationship Id="rId5" Type="http://schemas.openxmlformats.org/officeDocument/2006/relationships/tags" Target="../tags/tag60.xml"/><Relationship Id="rId15" Type="http://schemas.openxmlformats.org/officeDocument/2006/relationships/tags" Target="../tags/tag70.xml"/><Relationship Id="rId23" Type="http://schemas.openxmlformats.org/officeDocument/2006/relationships/tags" Target="../tags/tag78.xml"/><Relationship Id="rId28" Type="http://schemas.openxmlformats.org/officeDocument/2006/relationships/slideLayout" Target="../slideLayouts/slideLayout88.xml"/><Relationship Id="rId36" Type="http://schemas.openxmlformats.org/officeDocument/2006/relationships/image" Target="../media/image28.png"/><Relationship Id="rId10" Type="http://schemas.openxmlformats.org/officeDocument/2006/relationships/tags" Target="../tags/tag65.xml"/><Relationship Id="rId19" Type="http://schemas.openxmlformats.org/officeDocument/2006/relationships/tags" Target="../tags/tag74.xml"/><Relationship Id="rId31" Type="http://schemas.openxmlformats.org/officeDocument/2006/relationships/image" Target="../media/image38.png"/><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 Id="rId22" Type="http://schemas.openxmlformats.org/officeDocument/2006/relationships/tags" Target="../tags/tag77.xml"/><Relationship Id="rId27" Type="http://schemas.openxmlformats.org/officeDocument/2006/relationships/tags" Target="../tags/tag82.xml"/><Relationship Id="rId30" Type="http://schemas.openxmlformats.org/officeDocument/2006/relationships/image" Target="../media/image37.jpeg"/><Relationship Id="rId35"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tags" Target="../tags/tag95.xml"/><Relationship Id="rId18" Type="http://schemas.openxmlformats.org/officeDocument/2006/relationships/tags" Target="../tags/tag100.xml"/><Relationship Id="rId26" Type="http://schemas.openxmlformats.org/officeDocument/2006/relationships/tags" Target="../tags/tag108.xml"/><Relationship Id="rId39" Type="http://schemas.openxmlformats.org/officeDocument/2006/relationships/image" Target="../media/image31.png"/><Relationship Id="rId3" Type="http://schemas.openxmlformats.org/officeDocument/2006/relationships/tags" Target="../tags/tag85.xml"/><Relationship Id="rId21" Type="http://schemas.openxmlformats.org/officeDocument/2006/relationships/tags" Target="../tags/tag103.xml"/><Relationship Id="rId34" Type="http://schemas.openxmlformats.org/officeDocument/2006/relationships/notesSlide" Target="../notesSlides/notesSlide10.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tags" Target="../tags/tag99.xml"/><Relationship Id="rId25" Type="http://schemas.openxmlformats.org/officeDocument/2006/relationships/tags" Target="../tags/tag107.xml"/><Relationship Id="rId33" Type="http://schemas.openxmlformats.org/officeDocument/2006/relationships/slideLayout" Target="../slideLayouts/slideLayout88.xml"/><Relationship Id="rId38" Type="http://schemas.openxmlformats.org/officeDocument/2006/relationships/image" Target="../media/image40.png"/><Relationship Id="rId2" Type="http://schemas.openxmlformats.org/officeDocument/2006/relationships/tags" Target="../tags/tag84.xml"/><Relationship Id="rId16" Type="http://schemas.openxmlformats.org/officeDocument/2006/relationships/tags" Target="../tags/tag98.xml"/><Relationship Id="rId20" Type="http://schemas.openxmlformats.org/officeDocument/2006/relationships/tags" Target="../tags/tag102.xml"/><Relationship Id="rId29" Type="http://schemas.openxmlformats.org/officeDocument/2006/relationships/tags" Target="../tags/tag111.xml"/><Relationship Id="rId41" Type="http://schemas.openxmlformats.org/officeDocument/2006/relationships/image" Target="../media/image28.png"/><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tags" Target="../tags/tag93.xml"/><Relationship Id="rId24" Type="http://schemas.openxmlformats.org/officeDocument/2006/relationships/tags" Target="../tags/tag106.xml"/><Relationship Id="rId32" Type="http://schemas.openxmlformats.org/officeDocument/2006/relationships/tags" Target="../tags/tag114.xml"/><Relationship Id="rId37" Type="http://schemas.openxmlformats.org/officeDocument/2006/relationships/image" Target="../media/image39.png"/><Relationship Id="rId40" Type="http://schemas.openxmlformats.org/officeDocument/2006/relationships/image" Target="../media/image32.png"/><Relationship Id="rId5" Type="http://schemas.openxmlformats.org/officeDocument/2006/relationships/tags" Target="../tags/tag87.xml"/><Relationship Id="rId15" Type="http://schemas.openxmlformats.org/officeDocument/2006/relationships/tags" Target="../tags/tag97.xml"/><Relationship Id="rId23" Type="http://schemas.openxmlformats.org/officeDocument/2006/relationships/tags" Target="../tags/tag105.xml"/><Relationship Id="rId28" Type="http://schemas.openxmlformats.org/officeDocument/2006/relationships/tags" Target="../tags/tag110.xml"/><Relationship Id="rId36" Type="http://schemas.openxmlformats.org/officeDocument/2006/relationships/image" Target="../media/image38.png"/><Relationship Id="rId10" Type="http://schemas.openxmlformats.org/officeDocument/2006/relationships/tags" Target="../tags/tag92.xml"/><Relationship Id="rId19" Type="http://schemas.openxmlformats.org/officeDocument/2006/relationships/tags" Target="../tags/tag101.xml"/><Relationship Id="rId31" Type="http://schemas.openxmlformats.org/officeDocument/2006/relationships/tags" Target="../tags/tag113.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tags" Target="../tags/tag96.xml"/><Relationship Id="rId22" Type="http://schemas.openxmlformats.org/officeDocument/2006/relationships/tags" Target="../tags/tag104.xml"/><Relationship Id="rId27" Type="http://schemas.openxmlformats.org/officeDocument/2006/relationships/tags" Target="../tags/tag109.xml"/><Relationship Id="rId30" Type="http://schemas.openxmlformats.org/officeDocument/2006/relationships/tags" Target="../tags/tag112.xml"/><Relationship Id="rId35" Type="http://schemas.openxmlformats.org/officeDocument/2006/relationships/image" Target="../media/image37.jpeg"/></Relationships>
</file>

<file path=ppt/slides/_rels/slide22.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tags" Target="../tags/tag140.xml"/><Relationship Id="rId3" Type="http://schemas.openxmlformats.org/officeDocument/2006/relationships/tags" Target="../tags/tag117.xml"/><Relationship Id="rId21" Type="http://schemas.openxmlformats.org/officeDocument/2006/relationships/tags" Target="../tags/tag135.xml"/><Relationship Id="rId34" Type="http://schemas.openxmlformats.org/officeDocument/2006/relationships/image" Target="../media/image39.png"/><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33" Type="http://schemas.openxmlformats.org/officeDocument/2006/relationships/image" Target="../media/image38.png"/><Relationship Id="rId38" Type="http://schemas.openxmlformats.org/officeDocument/2006/relationships/image" Target="../media/image28.png"/><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29" Type="http://schemas.openxmlformats.org/officeDocument/2006/relationships/tags" Target="../tags/tag143.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32" Type="http://schemas.openxmlformats.org/officeDocument/2006/relationships/image" Target="../media/image37.jpeg"/><Relationship Id="rId37" Type="http://schemas.openxmlformats.org/officeDocument/2006/relationships/image" Target="../media/image32.png"/><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28" Type="http://schemas.openxmlformats.org/officeDocument/2006/relationships/tags" Target="../tags/tag142.xml"/><Relationship Id="rId36" Type="http://schemas.openxmlformats.org/officeDocument/2006/relationships/image" Target="../media/image31.png"/><Relationship Id="rId10" Type="http://schemas.openxmlformats.org/officeDocument/2006/relationships/tags" Target="../tags/tag124.xml"/><Relationship Id="rId19" Type="http://schemas.openxmlformats.org/officeDocument/2006/relationships/tags" Target="../tags/tag133.xml"/><Relationship Id="rId31" Type="http://schemas.openxmlformats.org/officeDocument/2006/relationships/notesSlide" Target="../notesSlides/notesSlide11.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tags" Target="../tags/tag141.xml"/><Relationship Id="rId30" Type="http://schemas.openxmlformats.org/officeDocument/2006/relationships/slideLayout" Target="../slideLayouts/slideLayout88.xml"/><Relationship Id="rId35" Type="http://schemas.openxmlformats.org/officeDocument/2006/relationships/image" Target="../media/image40.png"/></Relationships>
</file>

<file path=ppt/slides/_rels/slide23.xml.rels><?xml version="1.0" encoding="UTF-8" standalone="yes"?>
<Relationships xmlns="http://schemas.openxmlformats.org/package/2006/relationships"><Relationship Id="rId8" Type="http://schemas.openxmlformats.org/officeDocument/2006/relationships/tags" Target="../tags/tag151.xml"/><Relationship Id="rId13" Type="http://schemas.openxmlformats.org/officeDocument/2006/relationships/tags" Target="../tags/tag156.xml"/><Relationship Id="rId18" Type="http://schemas.openxmlformats.org/officeDocument/2006/relationships/tags" Target="../tags/tag161.xml"/><Relationship Id="rId26" Type="http://schemas.openxmlformats.org/officeDocument/2006/relationships/tags" Target="../tags/tag169.xml"/><Relationship Id="rId3" Type="http://schemas.openxmlformats.org/officeDocument/2006/relationships/tags" Target="../tags/tag146.xml"/><Relationship Id="rId21" Type="http://schemas.openxmlformats.org/officeDocument/2006/relationships/tags" Target="../tags/tag164.xml"/><Relationship Id="rId34" Type="http://schemas.openxmlformats.org/officeDocument/2006/relationships/image" Target="../media/image31.png"/><Relationship Id="rId7" Type="http://schemas.openxmlformats.org/officeDocument/2006/relationships/tags" Target="../tags/tag150.xml"/><Relationship Id="rId12" Type="http://schemas.openxmlformats.org/officeDocument/2006/relationships/tags" Target="../tags/tag155.xml"/><Relationship Id="rId17" Type="http://schemas.openxmlformats.org/officeDocument/2006/relationships/tags" Target="../tags/tag160.xml"/><Relationship Id="rId25" Type="http://schemas.openxmlformats.org/officeDocument/2006/relationships/tags" Target="../tags/tag168.xml"/><Relationship Id="rId33" Type="http://schemas.openxmlformats.org/officeDocument/2006/relationships/image" Target="../media/image40.png"/><Relationship Id="rId2" Type="http://schemas.openxmlformats.org/officeDocument/2006/relationships/tags" Target="../tags/tag145.xml"/><Relationship Id="rId16" Type="http://schemas.openxmlformats.org/officeDocument/2006/relationships/tags" Target="../tags/tag159.xml"/><Relationship Id="rId20" Type="http://schemas.openxmlformats.org/officeDocument/2006/relationships/tags" Target="../tags/tag163.xml"/><Relationship Id="rId29" Type="http://schemas.openxmlformats.org/officeDocument/2006/relationships/slideLayout" Target="../slideLayouts/slideLayout88.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24" Type="http://schemas.openxmlformats.org/officeDocument/2006/relationships/tags" Target="../tags/tag167.xml"/><Relationship Id="rId32" Type="http://schemas.openxmlformats.org/officeDocument/2006/relationships/image" Target="../media/image38.png"/><Relationship Id="rId37" Type="http://schemas.openxmlformats.org/officeDocument/2006/relationships/image" Target="../media/image41.png"/><Relationship Id="rId5" Type="http://schemas.openxmlformats.org/officeDocument/2006/relationships/tags" Target="../tags/tag148.xml"/><Relationship Id="rId15" Type="http://schemas.openxmlformats.org/officeDocument/2006/relationships/tags" Target="../tags/tag158.xml"/><Relationship Id="rId23" Type="http://schemas.openxmlformats.org/officeDocument/2006/relationships/tags" Target="../tags/tag166.xml"/><Relationship Id="rId28" Type="http://schemas.openxmlformats.org/officeDocument/2006/relationships/tags" Target="../tags/tag171.xml"/><Relationship Id="rId36" Type="http://schemas.openxmlformats.org/officeDocument/2006/relationships/image" Target="../media/image28.png"/><Relationship Id="rId10" Type="http://schemas.openxmlformats.org/officeDocument/2006/relationships/tags" Target="../tags/tag153.xml"/><Relationship Id="rId19" Type="http://schemas.openxmlformats.org/officeDocument/2006/relationships/tags" Target="../tags/tag162.xml"/><Relationship Id="rId31" Type="http://schemas.openxmlformats.org/officeDocument/2006/relationships/image" Target="../media/image37.jpeg"/><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tags" Target="../tags/tag157.xml"/><Relationship Id="rId22" Type="http://schemas.openxmlformats.org/officeDocument/2006/relationships/tags" Target="../tags/tag165.xml"/><Relationship Id="rId27" Type="http://schemas.openxmlformats.org/officeDocument/2006/relationships/tags" Target="../tags/tag170.xml"/><Relationship Id="rId30" Type="http://schemas.openxmlformats.org/officeDocument/2006/relationships/notesSlide" Target="../notesSlides/notesSlide12.xml"/><Relationship Id="rId35"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26" Type="http://schemas.openxmlformats.org/officeDocument/2006/relationships/tags" Target="../tags/tag197.xml"/><Relationship Id="rId39" Type="http://schemas.openxmlformats.org/officeDocument/2006/relationships/image" Target="../media/image32.png"/><Relationship Id="rId3" Type="http://schemas.openxmlformats.org/officeDocument/2006/relationships/tags" Target="../tags/tag174.xml"/><Relationship Id="rId21" Type="http://schemas.openxmlformats.org/officeDocument/2006/relationships/tags" Target="../tags/tag192.xml"/><Relationship Id="rId34" Type="http://schemas.openxmlformats.org/officeDocument/2006/relationships/image" Target="../media/image37.jpeg"/><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5" Type="http://schemas.openxmlformats.org/officeDocument/2006/relationships/tags" Target="../tags/tag196.xml"/><Relationship Id="rId33" Type="http://schemas.openxmlformats.org/officeDocument/2006/relationships/notesSlide" Target="../notesSlides/notesSlide13.xml"/><Relationship Id="rId38" Type="http://schemas.openxmlformats.org/officeDocument/2006/relationships/image" Target="../media/image31.png"/><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tags" Target="../tags/tag191.xml"/><Relationship Id="rId29" Type="http://schemas.openxmlformats.org/officeDocument/2006/relationships/tags" Target="../tags/tag200.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tags" Target="../tags/tag195.xml"/><Relationship Id="rId32" Type="http://schemas.openxmlformats.org/officeDocument/2006/relationships/slideLayout" Target="../slideLayouts/slideLayout88.xml"/><Relationship Id="rId37" Type="http://schemas.openxmlformats.org/officeDocument/2006/relationships/image" Target="../media/image40.png"/><Relationship Id="rId40" Type="http://schemas.openxmlformats.org/officeDocument/2006/relationships/image" Target="../media/image28.png"/><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tags" Target="../tags/tag194.xml"/><Relationship Id="rId28" Type="http://schemas.openxmlformats.org/officeDocument/2006/relationships/tags" Target="../tags/tag199.xml"/><Relationship Id="rId36" Type="http://schemas.openxmlformats.org/officeDocument/2006/relationships/image" Target="../media/image39.png"/><Relationship Id="rId10" Type="http://schemas.openxmlformats.org/officeDocument/2006/relationships/tags" Target="../tags/tag181.xml"/><Relationship Id="rId19" Type="http://schemas.openxmlformats.org/officeDocument/2006/relationships/tags" Target="../tags/tag190.xml"/><Relationship Id="rId31" Type="http://schemas.openxmlformats.org/officeDocument/2006/relationships/tags" Target="../tags/tag202.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tags" Target="../tags/tag193.xml"/><Relationship Id="rId27" Type="http://schemas.openxmlformats.org/officeDocument/2006/relationships/tags" Target="../tags/tag198.xml"/><Relationship Id="rId30" Type="http://schemas.openxmlformats.org/officeDocument/2006/relationships/tags" Target="../tags/tag201.xml"/><Relationship Id="rId35"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18" Type="http://schemas.openxmlformats.org/officeDocument/2006/relationships/tags" Target="../tags/tag220.xml"/><Relationship Id="rId26" Type="http://schemas.openxmlformats.org/officeDocument/2006/relationships/tags" Target="../tags/tag228.xml"/><Relationship Id="rId39" Type="http://schemas.openxmlformats.org/officeDocument/2006/relationships/image" Target="../media/image28.png"/><Relationship Id="rId3" Type="http://schemas.openxmlformats.org/officeDocument/2006/relationships/tags" Target="../tags/tag205.xml"/><Relationship Id="rId21" Type="http://schemas.openxmlformats.org/officeDocument/2006/relationships/tags" Target="../tags/tag223.xml"/><Relationship Id="rId34" Type="http://schemas.openxmlformats.org/officeDocument/2006/relationships/image" Target="../media/image38.png"/><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tags" Target="../tags/tag219.xml"/><Relationship Id="rId25" Type="http://schemas.openxmlformats.org/officeDocument/2006/relationships/tags" Target="../tags/tag227.xml"/><Relationship Id="rId33" Type="http://schemas.openxmlformats.org/officeDocument/2006/relationships/image" Target="../media/image37.jpeg"/><Relationship Id="rId38" Type="http://schemas.openxmlformats.org/officeDocument/2006/relationships/image" Target="../media/image32.png"/><Relationship Id="rId2" Type="http://schemas.openxmlformats.org/officeDocument/2006/relationships/tags" Target="../tags/tag204.xml"/><Relationship Id="rId16" Type="http://schemas.openxmlformats.org/officeDocument/2006/relationships/tags" Target="../tags/tag218.xml"/><Relationship Id="rId20" Type="http://schemas.openxmlformats.org/officeDocument/2006/relationships/tags" Target="../tags/tag222.xml"/><Relationship Id="rId29" Type="http://schemas.openxmlformats.org/officeDocument/2006/relationships/tags" Target="../tags/tag231.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24" Type="http://schemas.openxmlformats.org/officeDocument/2006/relationships/tags" Target="../tags/tag226.xml"/><Relationship Id="rId32" Type="http://schemas.openxmlformats.org/officeDocument/2006/relationships/notesSlide" Target="../notesSlides/notesSlide14.xml"/><Relationship Id="rId37" Type="http://schemas.openxmlformats.org/officeDocument/2006/relationships/image" Target="../media/image31.png"/><Relationship Id="rId5" Type="http://schemas.openxmlformats.org/officeDocument/2006/relationships/tags" Target="../tags/tag207.xml"/><Relationship Id="rId15" Type="http://schemas.openxmlformats.org/officeDocument/2006/relationships/tags" Target="../tags/tag217.xml"/><Relationship Id="rId23" Type="http://schemas.openxmlformats.org/officeDocument/2006/relationships/tags" Target="../tags/tag225.xml"/><Relationship Id="rId28" Type="http://schemas.openxmlformats.org/officeDocument/2006/relationships/tags" Target="../tags/tag230.xml"/><Relationship Id="rId36" Type="http://schemas.openxmlformats.org/officeDocument/2006/relationships/image" Target="../media/image40.png"/><Relationship Id="rId10" Type="http://schemas.openxmlformats.org/officeDocument/2006/relationships/tags" Target="../tags/tag212.xml"/><Relationship Id="rId19" Type="http://schemas.openxmlformats.org/officeDocument/2006/relationships/tags" Target="../tags/tag221.xml"/><Relationship Id="rId31" Type="http://schemas.openxmlformats.org/officeDocument/2006/relationships/slideLayout" Target="../slideLayouts/slideLayout88.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 Id="rId22" Type="http://schemas.openxmlformats.org/officeDocument/2006/relationships/tags" Target="../tags/tag224.xml"/><Relationship Id="rId27" Type="http://schemas.openxmlformats.org/officeDocument/2006/relationships/tags" Target="../tags/tag229.xml"/><Relationship Id="rId30" Type="http://schemas.openxmlformats.org/officeDocument/2006/relationships/tags" Target="../tags/tag232.xml"/><Relationship Id="rId35"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tags" Target="../tags/tag234.xml"/><Relationship Id="rId1" Type="http://schemas.openxmlformats.org/officeDocument/2006/relationships/tags" Target="../tags/tag233.xml"/><Relationship Id="rId4"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237.xml"/><Relationship Id="rId7" Type="http://schemas.openxmlformats.org/officeDocument/2006/relationships/slideLayout" Target="../slideLayouts/slideLayout88.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s>
</file>

<file path=ppt/slides/_rels/slide28.xml.rels><?xml version="1.0" encoding="UTF-8" standalone="yes"?>
<Relationships xmlns="http://schemas.openxmlformats.org/package/2006/relationships"><Relationship Id="rId8" Type="http://schemas.openxmlformats.org/officeDocument/2006/relationships/tags" Target="../tags/tag248.xml"/><Relationship Id="rId13" Type="http://schemas.openxmlformats.org/officeDocument/2006/relationships/notesSlide" Target="../notesSlides/notesSlide17.xml"/><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slideLayout" Target="../slideLayouts/slideLayout88.xml"/><Relationship Id="rId17" Type="http://schemas.openxmlformats.org/officeDocument/2006/relationships/image" Target="../media/image43.png"/><Relationship Id="rId2" Type="http://schemas.openxmlformats.org/officeDocument/2006/relationships/tags" Target="../tags/tag242.xml"/><Relationship Id="rId16" Type="http://schemas.openxmlformats.org/officeDocument/2006/relationships/image" Target="../media/image30.gif"/><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tags" Target="../tags/tag251.xml"/><Relationship Id="rId5" Type="http://schemas.openxmlformats.org/officeDocument/2006/relationships/tags" Target="../tags/tag245.xml"/><Relationship Id="rId15" Type="http://schemas.openxmlformats.org/officeDocument/2006/relationships/image" Target="../media/image35.jpeg"/><Relationship Id="rId10" Type="http://schemas.openxmlformats.org/officeDocument/2006/relationships/tags" Target="../tags/tag250.xml"/><Relationship Id="rId4" Type="http://schemas.openxmlformats.org/officeDocument/2006/relationships/tags" Target="../tags/tag244.xml"/><Relationship Id="rId9" Type="http://schemas.openxmlformats.org/officeDocument/2006/relationships/tags" Target="../tags/tag249.xml"/><Relationship Id="rId1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254.xml"/><Relationship Id="rId7" Type="http://schemas.openxmlformats.org/officeDocument/2006/relationships/notesSlide" Target="../notesSlides/notesSlide18.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slideLayout" Target="../slideLayouts/slideLayout88.xml"/><Relationship Id="rId11" Type="http://schemas.openxmlformats.org/officeDocument/2006/relationships/image" Target="../media/image47.png"/><Relationship Id="rId5" Type="http://schemas.openxmlformats.org/officeDocument/2006/relationships/tags" Target="../tags/tag256.xml"/><Relationship Id="rId10" Type="http://schemas.openxmlformats.org/officeDocument/2006/relationships/image" Target="../media/image46.png"/><Relationship Id="rId4" Type="http://schemas.openxmlformats.org/officeDocument/2006/relationships/tags" Target="../tags/tag255.xml"/><Relationship Id="rId9"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259.xml"/><Relationship Id="rId7" Type="http://schemas.openxmlformats.org/officeDocument/2006/relationships/notesSlide" Target="../notesSlides/notesSlide19.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slideLayout" Target="../slideLayouts/slideLayout88.xml"/><Relationship Id="rId11" Type="http://schemas.openxmlformats.org/officeDocument/2006/relationships/image" Target="../media/image51.png"/><Relationship Id="rId5" Type="http://schemas.openxmlformats.org/officeDocument/2006/relationships/tags" Target="../tags/tag261.xml"/><Relationship Id="rId10" Type="http://schemas.openxmlformats.org/officeDocument/2006/relationships/image" Target="../media/image50.png"/><Relationship Id="rId4" Type="http://schemas.openxmlformats.org/officeDocument/2006/relationships/tags" Target="../tags/tag260.xml"/><Relationship Id="rId9" Type="http://schemas.openxmlformats.org/officeDocument/2006/relationships/image" Target="../media/image49.png"/></Relationships>
</file>

<file path=ppt/slides/_rels/slide3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tags" Target="../tags/tag264.xml"/><Relationship Id="rId7" Type="http://schemas.openxmlformats.org/officeDocument/2006/relationships/image" Target="../media/image52.png"/><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notesSlide" Target="../notesSlides/notesSlide20.xml"/><Relationship Id="rId5" Type="http://schemas.openxmlformats.org/officeDocument/2006/relationships/slideLayout" Target="../slideLayouts/slideLayout88.xml"/><Relationship Id="rId4" Type="http://schemas.openxmlformats.org/officeDocument/2006/relationships/tags" Target="../tags/tag265.xml"/><Relationship Id="rId9"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slideLayout" Target="../slideLayouts/slideLayout8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tags" Target="../tags/tag270.xml"/><Relationship Id="rId1" Type="http://schemas.openxmlformats.org/officeDocument/2006/relationships/tags" Target="../tags/tag26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5.xml.rels><?xml version="1.0" encoding="UTF-8" standalone="yes"?>
<Relationships xmlns="http://schemas.openxmlformats.org/package/2006/relationships"><Relationship Id="rId3" Type="http://schemas.openxmlformats.org/officeDocument/2006/relationships/hyperlink" Target="https://extranet.who.int/hslp/?q=content/terms-use" TargetMode="External"/><Relationship Id="rId2" Type="http://schemas.openxmlformats.org/officeDocument/2006/relationships/slideLayout" Target="../slideLayouts/slideLayout93.xml"/><Relationship Id="rId1" Type="http://schemas.openxmlformats.org/officeDocument/2006/relationships/tags" Target="../tags/tag27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extBox 5"/>
          <p:cNvSpPr txBox="1"/>
          <p:nvPr/>
        </p:nvSpPr>
        <p:spPr>
          <a:xfrm>
            <a:off x="208823" y="512886"/>
            <a:ext cx="4542201"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lvl1pPr>
              <a:defRPr sz="4400">
                <a:solidFill>
                  <a:srgbClr val="FFFFFF"/>
                </a:solidFill>
                <a:latin typeface="Source Sans Pro Bold"/>
                <a:ea typeface="Source Sans Pro Bold"/>
                <a:cs typeface="Source Sans Pro Bold"/>
                <a:sym typeface="Source Sans Pro Bold"/>
              </a:defRPr>
            </a:lvl1pPr>
          </a:lstStyle>
          <a:p>
            <a:r>
              <a:rPr sz="3600" dirty="0"/>
              <a:t>C1.0</a:t>
            </a:r>
            <a:r>
              <a:rPr lang="fr-FR" sz="3600" dirty="0"/>
              <a:t> </a:t>
            </a:r>
            <a:endParaRPr lang="fr-FR" sz="2700" dirty="0"/>
          </a:p>
        </p:txBody>
      </p:sp>
      <p:sp>
        <p:nvSpPr>
          <p:cNvPr id="296" name="TextBox 10"/>
          <p:cNvSpPr txBox="1"/>
          <p:nvPr/>
        </p:nvSpPr>
        <p:spPr>
          <a:xfrm>
            <a:off x="425782" y="3967610"/>
            <a:ext cx="1750172" cy="253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tIns="45720" rIns="34289" bIns="45720" anchor="t">
            <a:spAutoFit/>
          </a:bodyPr>
          <a:lstStyle>
            <a:lvl1pPr>
              <a:defRPr sz="1400">
                <a:solidFill>
                  <a:srgbClr val="FFFFFF"/>
                </a:solidFill>
                <a:latin typeface="+mn-lt"/>
                <a:ea typeface="+mn-ea"/>
                <a:cs typeface="+mn-cs"/>
                <a:sym typeface="Source Sans Pro Regular"/>
              </a:defRPr>
            </a:lvl1pPr>
          </a:lstStyle>
          <a:p>
            <a:r>
              <a:rPr lang="fr-FR" sz="1050" dirty="0"/>
              <a:t>Nom de l'orateur</a:t>
            </a:r>
            <a:endParaRPr lang="fr-FR" dirty="0"/>
          </a:p>
        </p:txBody>
      </p:sp>
      <p:sp>
        <p:nvSpPr>
          <p:cNvPr id="2" name="TextBox 1">
            <a:extLst>
              <a:ext uri="{FF2B5EF4-FFF2-40B4-BE49-F238E27FC236}">
                <a16:creationId xmlns:a16="http://schemas.microsoft.com/office/drawing/2014/main" id="{50CD5F26-B337-815C-BE99-9E752316490D}"/>
              </a:ext>
            </a:extLst>
          </p:cNvPr>
          <p:cNvSpPr txBox="1"/>
          <p:nvPr/>
        </p:nvSpPr>
        <p:spPr>
          <a:xfrm>
            <a:off x="208823" y="927405"/>
            <a:ext cx="4141557" cy="2201430"/>
          </a:xfrm>
          <a:prstGeom prst="rect">
            <a:avLst/>
          </a:prstGeom>
          <a:ln w="12700">
            <a:miter lim="400000"/>
          </a:ln>
        </p:spPr>
        <p:txBody>
          <a:bodyPr lIns="34289" tIns="34290" rIns="34289" bIns="34290" anchor="ctr">
            <a:noAutofit/>
          </a:bodyPr>
          <a:lstStyle>
            <a:lvl1pPr defTabSz="196737">
              <a:lnSpc>
                <a:spcPct val="90000"/>
              </a:lnSpc>
              <a:spcBef>
                <a:spcPts val="500"/>
              </a:spcBef>
              <a:defRPr sz="2176">
                <a:solidFill>
                  <a:srgbClr val="FFFFFF"/>
                </a:solidFill>
                <a:latin typeface="Source Sans Pro Bold"/>
                <a:ea typeface="Source Sans Pro Bold"/>
                <a:cs typeface="Source Sans Pro Bold"/>
                <a:sym typeface="Source Sans Pro Bold"/>
              </a:defRPr>
            </a:lvl1pPr>
            <a:lvl2pPr indent="0" defTabSz="216990">
              <a:lnSpc>
                <a:spcPct val="90000"/>
              </a:lnSpc>
              <a:defRPr sz="2400">
                <a:solidFill>
                  <a:srgbClr val="FFFFFF"/>
                </a:solidFill>
                <a:latin typeface="Source Sans Pro Bold"/>
                <a:ea typeface="Source Sans Pro Bold"/>
                <a:cs typeface="Source Sans Pro Bold"/>
                <a:sym typeface="Source Sans Pro Bold"/>
              </a:defRPr>
            </a:lvl2pPr>
            <a:lvl3pPr indent="0" defTabSz="216990">
              <a:lnSpc>
                <a:spcPct val="90000"/>
              </a:lnSpc>
              <a:defRPr sz="2400">
                <a:solidFill>
                  <a:srgbClr val="FFFFFF"/>
                </a:solidFill>
                <a:latin typeface="Source Sans Pro Bold"/>
                <a:ea typeface="Source Sans Pro Bold"/>
                <a:cs typeface="Source Sans Pro Bold"/>
                <a:sym typeface="Source Sans Pro Bold"/>
              </a:defRPr>
            </a:lvl3pPr>
            <a:lvl4pPr indent="0" defTabSz="216990">
              <a:lnSpc>
                <a:spcPct val="90000"/>
              </a:lnSpc>
              <a:defRPr sz="2400">
                <a:solidFill>
                  <a:srgbClr val="FFFFFF"/>
                </a:solidFill>
                <a:latin typeface="Source Sans Pro Bold"/>
                <a:ea typeface="Source Sans Pro Bold"/>
                <a:cs typeface="Source Sans Pro Bold"/>
                <a:sym typeface="Source Sans Pro Bold"/>
              </a:defRPr>
            </a:lvl4pPr>
            <a:lvl5pPr indent="0" defTabSz="216990">
              <a:lnSpc>
                <a:spcPct val="90000"/>
              </a:lnSpc>
              <a:defRPr sz="2400">
                <a:solidFill>
                  <a:srgbClr val="FFFFFF"/>
                </a:solidFill>
                <a:latin typeface="Source Sans Pro Bold"/>
                <a:ea typeface="Source Sans Pro Bold"/>
                <a:cs typeface="Source Sans Pro Bold"/>
                <a:sym typeface="Source Sans Pro Bold"/>
              </a:defRPr>
            </a:lvl5pPr>
            <a:lvl6pPr indent="0" defTabSz="216990">
              <a:lnSpc>
                <a:spcPct val="90000"/>
              </a:lnSpc>
              <a:defRPr sz="2400">
                <a:solidFill>
                  <a:srgbClr val="FFFFFF"/>
                </a:solidFill>
                <a:latin typeface="Source Sans Pro Bold"/>
                <a:ea typeface="Source Sans Pro Bold"/>
                <a:cs typeface="Source Sans Pro Bold"/>
                <a:sym typeface="Source Sans Pro Bold"/>
              </a:defRPr>
            </a:lvl6pPr>
            <a:lvl7pPr indent="0" defTabSz="216990">
              <a:lnSpc>
                <a:spcPct val="90000"/>
              </a:lnSpc>
              <a:defRPr sz="2400">
                <a:solidFill>
                  <a:srgbClr val="FFFFFF"/>
                </a:solidFill>
                <a:latin typeface="Source Sans Pro Bold"/>
                <a:ea typeface="Source Sans Pro Bold"/>
                <a:cs typeface="Source Sans Pro Bold"/>
                <a:sym typeface="Source Sans Pro Bold"/>
              </a:defRPr>
            </a:lvl7pPr>
            <a:lvl8pPr indent="0" defTabSz="216990">
              <a:lnSpc>
                <a:spcPct val="90000"/>
              </a:lnSpc>
              <a:defRPr sz="2400">
                <a:solidFill>
                  <a:srgbClr val="FFFFFF"/>
                </a:solidFill>
                <a:latin typeface="Source Sans Pro Bold"/>
                <a:ea typeface="Source Sans Pro Bold"/>
                <a:cs typeface="Source Sans Pro Bold"/>
                <a:sym typeface="Source Sans Pro Bold"/>
              </a:defRPr>
            </a:lvl8pPr>
            <a:lvl9pPr indent="0" defTabSz="216990">
              <a:lnSpc>
                <a:spcPct val="90000"/>
              </a:lnSpc>
              <a:defRPr sz="2400">
                <a:solidFill>
                  <a:srgbClr val="FFFFFF"/>
                </a:solidFill>
                <a:latin typeface="Source Sans Pro Bold"/>
                <a:ea typeface="Source Sans Pro Bold"/>
                <a:cs typeface="Source Sans Pro Bold"/>
                <a:sym typeface="Source Sans Pro Bold"/>
              </a:defRPr>
            </a:lvl9pPr>
          </a:lstStyle>
          <a:p>
            <a:r>
              <a:rPr lang="fr-FR" sz="3200" b="1" dirty="0">
                <a:latin typeface="Source Sans Pro Regular"/>
              </a:rPr>
              <a:t>Présentation de l’exercice pratique basé sur un scénario</a:t>
            </a:r>
          </a:p>
          <a:p>
            <a:r>
              <a:rPr lang="fr-FR" sz="2400" b="1" i="1" dirty="0">
                <a:solidFill>
                  <a:srgbClr val="65A000"/>
                </a:solidFill>
                <a:latin typeface="Source Sans Pro Regular"/>
              </a:rPr>
              <a:t>Pour l'équipe de facilitateurs</a:t>
            </a:r>
          </a:p>
        </p:txBody>
      </p:sp>
      <p:sp>
        <p:nvSpPr>
          <p:cNvPr id="3" name="TextBox 2">
            <a:extLst>
              <a:ext uri="{FF2B5EF4-FFF2-40B4-BE49-F238E27FC236}">
                <a16:creationId xmlns:a16="http://schemas.microsoft.com/office/drawing/2014/main" id="{045C4944-2EB3-F519-3702-9643D236BBAD}"/>
              </a:ext>
            </a:extLst>
          </p:cNvPr>
          <p:cNvSpPr txBox="1"/>
          <p:nvPr/>
        </p:nvSpPr>
        <p:spPr>
          <a:xfrm>
            <a:off x="4174435" y="3540571"/>
            <a:ext cx="4715123" cy="13619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fromWordArt="0" anchor="t" anchorCtr="0" forceAA="0" compatLnSpc="1">
            <a:prstTxWarp prst="textNoShape">
              <a:avLst/>
            </a:prstTxWarp>
            <a:spAutoFit/>
          </a:bodyPr>
          <a:lstStyle/>
          <a:p>
            <a:pPr algn="ctr"/>
            <a:r>
              <a:rPr lang="fr-FR" sz="2800" b="1" i="1" dirty="0">
                <a:solidFill>
                  <a:srgbClr val="002060"/>
                </a:solidFill>
                <a:latin typeface="Source Sans Pro Regular"/>
                <a:cs typeface="Arial"/>
              </a:rPr>
              <a:t>“Décès inexpliqués d'enfants dans la province de Karan, Salam”</a:t>
            </a:r>
            <a:endParaRPr lang="fr-FR" sz="2800" i="1" dirty="0">
              <a:cs typeface="Arial"/>
            </a:endParaRPr>
          </a:p>
        </p:txBody>
      </p:sp>
    </p:spTree>
    <p:extLst>
      <p:ext uri="{BB962C8B-B14F-4D97-AF65-F5344CB8AC3E}">
        <p14:creationId xmlns:p14="http://schemas.microsoft.com/office/powerpoint/2010/main" val="4219230108"/>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itle 1"/>
          <p:cNvSpPr txBox="1">
            <a:spLocks noGrp="1"/>
          </p:cNvSpPr>
          <p:nvPr>
            <p:ph type="title"/>
          </p:nvPr>
        </p:nvSpPr>
        <p:spPr>
          <a:xfrm>
            <a:off x="-993" y="124436"/>
            <a:ext cx="7164641" cy="574227"/>
          </a:xfrm>
          <a:prstGeom prst="rect">
            <a:avLst/>
          </a:prstGeom>
        </p:spPr>
        <p:txBody>
          <a:bodyPr lIns="45719" tIns="45720" rIns="45719" bIns="45720" anchor="ctr">
            <a:noAutofit/>
          </a:bodyPr>
          <a:lstStyle>
            <a:lvl1pPr>
              <a:defRPr>
                <a:latin typeface="Source Sans Pro Bold"/>
                <a:ea typeface="Source Sans Pro Bold"/>
                <a:cs typeface="Source Sans Pro Bold"/>
                <a:sym typeface="Source Sans Pro Bold"/>
              </a:defRPr>
            </a:lvl1pPr>
          </a:lstStyle>
          <a:p>
            <a:r>
              <a:rPr sz="3000" b="1" dirty="0"/>
              <a:t>3. </a:t>
            </a:r>
            <a:r>
              <a:rPr lang="fr" sz="3000" b="1" dirty="0"/>
              <a:t>Principaux événements du scénario (1)</a:t>
            </a:r>
            <a:endParaRPr lang="fr" sz="3000" dirty="0"/>
          </a:p>
          <a:p>
            <a:endParaRPr b="1" dirty="0"/>
          </a:p>
        </p:txBody>
      </p:sp>
      <p:sp>
        <p:nvSpPr>
          <p:cNvPr id="2" name="Content Placeholder 2">
            <a:extLst>
              <a:ext uri="{FF2B5EF4-FFF2-40B4-BE49-F238E27FC236}">
                <a16:creationId xmlns:a16="http://schemas.microsoft.com/office/drawing/2014/main" id="{21020F73-9024-FBDC-7452-68280063308A}"/>
              </a:ext>
            </a:extLst>
          </p:cNvPr>
          <p:cNvSpPr>
            <a:spLocks noGrp="1"/>
          </p:cNvSpPr>
          <p:nvPr/>
        </p:nvSpPr>
        <p:spPr bwMode="auto">
          <a:xfrm>
            <a:off x="5723481" y="1452113"/>
            <a:ext cx="3257078" cy="3726559"/>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lvl1pPr marL="308610" indent="-308610" algn="l" rtl="0" eaLnBrk="0" fontAlgn="base" hangingPunct="0">
              <a:spcBef>
                <a:spcPct val="20000"/>
              </a:spcBef>
              <a:spcAft>
                <a:spcPct val="0"/>
              </a:spcAft>
              <a:buFont typeface="Arial" charset="0"/>
              <a:buChar char="•"/>
              <a:defRPr sz="1800" kern="1200">
                <a:solidFill>
                  <a:srgbClr val="10253F"/>
                </a:solidFill>
                <a:latin typeface="Arial" pitchFamily="34" charset="0"/>
                <a:ea typeface="+mn-ea"/>
                <a:cs typeface="Arial" pitchFamily="34" charset="0"/>
              </a:defRPr>
            </a:lvl1pPr>
            <a:lvl2pPr marL="668655" indent="-257175"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2pPr>
            <a:lvl3pPr marL="1028700" indent="-205740" algn="l" rtl="0" eaLnBrk="0" fontAlgn="base" hangingPunct="0">
              <a:spcBef>
                <a:spcPct val="20000"/>
              </a:spcBef>
              <a:spcAft>
                <a:spcPct val="0"/>
              </a:spcAft>
              <a:buFont typeface="Arial" charset="0"/>
              <a:buChar char="•"/>
              <a:defRPr sz="1620" kern="1200">
                <a:solidFill>
                  <a:srgbClr val="10253F"/>
                </a:solidFill>
                <a:latin typeface="Arial" pitchFamily="34" charset="0"/>
                <a:ea typeface="+mn-ea"/>
                <a:cs typeface="Arial" pitchFamily="34" charset="0"/>
              </a:defRPr>
            </a:lvl3pPr>
            <a:lvl4pPr marL="144018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4pPr>
            <a:lvl5pPr marL="1851660" indent="-205740" algn="l" rtl="0" eaLnBrk="0" fontAlgn="base" hangingPunct="0">
              <a:spcBef>
                <a:spcPct val="20000"/>
              </a:spcBef>
              <a:spcAft>
                <a:spcPct val="0"/>
              </a:spcAft>
              <a:buFont typeface="Arial" charset="0"/>
              <a:buChar char="»"/>
              <a:defRPr sz="1440" kern="1200">
                <a:solidFill>
                  <a:srgbClr val="10253F"/>
                </a:solidFill>
                <a:latin typeface="Arial" pitchFamily="34" charset="0"/>
                <a:ea typeface="+mn-ea"/>
                <a:cs typeface="Arial" pitchFamily="34" charset="0"/>
              </a:defRPr>
            </a:lvl5pPr>
            <a:lvl6pPr marL="226314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rtl="0">
              <a:buNone/>
            </a:pPr>
            <a:r>
              <a:rPr lang="fr" dirty="0">
                <a:solidFill>
                  <a:srgbClr val="000000"/>
                </a:solidFill>
                <a:latin typeface="+mn-lt"/>
                <a:cs typeface="+mn-cs"/>
                <a:sym typeface="Source Sans Pro Regular"/>
              </a:rPr>
              <a:t>D’après les médias, plus de 100 personnes, notamment des femmes et des enfants, sont décédées à la suite de diarrhées aiguës, essentiellement dans le village de Syan (province de Karan). L’équipe nationale d’intervention rapide est activée afin de commencer à enquêter sur cet événement et de prendre les premières mesures pour endiguer l’épidémie.</a:t>
            </a:r>
            <a:endParaRPr lang="fr-FR" dirty="0">
              <a:solidFill>
                <a:srgbClr val="000000"/>
              </a:solidFill>
              <a:latin typeface="+mn-lt"/>
              <a:cs typeface="+mn-cs"/>
              <a:sym typeface="Source Sans Pro Regular"/>
            </a:endParaRPr>
          </a:p>
        </p:txBody>
      </p:sp>
      <p:pic>
        <p:nvPicPr>
          <p:cNvPr id="3" name="Image 2">
            <a:extLst>
              <a:ext uri="{FF2B5EF4-FFF2-40B4-BE49-F238E27FC236}">
                <a16:creationId xmlns:a16="http://schemas.microsoft.com/office/drawing/2014/main" id="{9700182D-E219-097E-980F-F0056FF0B6EC}"/>
              </a:ext>
            </a:extLst>
          </p:cNvPr>
          <p:cNvPicPr>
            <a:picLocks noChangeAspect="1"/>
          </p:cNvPicPr>
          <p:nvPr/>
        </p:nvPicPr>
        <p:blipFill>
          <a:blip r:embed="rId2"/>
          <a:stretch>
            <a:fillRect/>
          </a:stretch>
        </p:blipFill>
        <p:spPr>
          <a:xfrm rot="20823556">
            <a:off x="379232" y="1849352"/>
            <a:ext cx="5009373" cy="3472451"/>
          </a:xfrm>
          <a:prstGeom prst="rect">
            <a:avLst/>
          </a:prstGeom>
        </p:spPr>
      </p:pic>
    </p:spTree>
    <p:extLst>
      <p:ext uri="{BB962C8B-B14F-4D97-AF65-F5344CB8AC3E}">
        <p14:creationId xmlns:p14="http://schemas.microsoft.com/office/powerpoint/2010/main" val="299614844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36963" y="43430"/>
            <a:ext cx="7035245" cy="502340"/>
          </a:xfrm>
        </p:spPr>
        <p:txBody>
          <a:bodyPr lIns="45719" tIns="45720" rIns="45719" bIns="45720" rtlCol="0" anchor="ctr">
            <a:noAutofit/>
          </a:bodyPr>
          <a:lstStyle/>
          <a:p>
            <a:pPr rtl="0"/>
            <a:r>
              <a:rPr lang="fr" sz="3000" b="1">
                <a:latin typeface="Source Sans Pro Regular"/>
                <a:cs typeface="Arial"/>
              </a:rPr>
              <a:t>3. Principaux événements du scénario (2)</a:t>
            </a:r>
          </a:p>
        </p:txBody>
      </p:sp>
      <p:pic>
        <p:nvPicPr>
          <p:cNvPr id="2051" name="Picture 3" descr="C:\Users\bayugo\AppData\Local\Microsoft\Windows\Temporary Internet Files\Content.IE5\SHE0FIU1\guns__25_other_1_wallpapersuggest_com-other[1].jpg"/>
          <p:cNvPicPr>
            <a:picLocks noChangeAspect="1" noChangeArrowheads="1"/>
          </p:cNvPicPr>
          <p:nvPr>
            <p:custDataLst>
              <p:tags r:id="rId2"/>
            </p:custDataLst>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4156898">
            <a:off x="732188" y="930350"/>
            <a:ext cx="774632" cy="4714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bayugo\AppData\Local\Microsoft\Windows\Temporary Internet Files\Content.IE5\SHE0FIU1\guns__25_other_1_wallpapersuggest_com-other[1].jpg"/>
          <p:cNvPicPr>
            <a:picLocks noChangeAspect="1" noChangeArrowheads="1"/>
          </p:cNvPicPr>
          <p:nvPr>
            <p:custDataLst>
              <p:tags r:id="rId3"/>
            </p:custDataLst>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4156898">
            <a:off x="1164238" y="930350"/>
            <a:ext cx="774632" cy="4714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custDataLst>
              <p:tags r:id="rId4"/>
            </p:custDataLst>
          </p:nvPr>
        </p:nvSpPr>
        <p:spPr>
          <a:xfrm>
            <a:off x="5608619" y="2293189"/>
            <a:ext cx="3342736" cy="2516699"/>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eaLnBrk="0" hangingPunct="0">
              <a:spcBef>
                <a:spcPct val="20000"/>
              </a:spcBef>
            </a:pPr>
            <a:r>
              <a:rPr lang="fr" sz="2200" dirty="0">
                <a:solidFill>
                  <a:srgbClr val="002060"/>
                </a:solidFill>
                <a:latin typeface="Source Sans Pro Regular"/>
                <a:cs typeface="Arial"/>
              </a:rPr>
              <a:t>Une partie de cette région est sous le contrôle des thulibs. Selon une rumeur qui se propage au sein de la communauté, les thulibs empoisonneraient l’eau pour reprendre le village.</a:t>
            </a:r>
            <a:endParaRPr lang="en-GB" sz="2200" dirty="0">
              <a:solidFill>
                <a:srgbClr val="002060"/>
              </a:solidFill>
              <a:latin typeface="Source Sans Pro Regular"/>
              <a:cs typeface="Arial"/>
            </a:endParaRPr>
          </a:p>
        </p:txBody>
      </p:sp>
      <p:pic>
        <p:nvPicPr>
          <p:cNvPr id="8" name="Image 8" descr="Une image contenant carte&#10;&#10;Description générée automatiquement">
            <a:extLst>
              <a:ext uri="{FF2B5EF4-FFF2-40B4-BE49-F238E27FC236}">
                <a16:creationId xmlns:a16="http://schemas.microsoft.com/office/drawing/2014/main" id="{9D19A15D-1008-776C-6CF0-FDB617EAEEA8}"/>
              </a:ext>
            </a:extLst>
          </p:cNvPr>
          <p:cNvPicPr>
            <a:picLocks noChangeAspect="1"/>
          </p:cNvPicPr>
          <p:nvPr/>
        </p:nvPicPr>
        <p:blipFill>
          <a:blip r:embed="rId10"/>
          <a:stretch>
            <a:fillRect/>
          </a:stretch>
        </p:blipFill>
        <p:spPr>
          <a:xfrm>
            <a:off x="123646" y="1622385"/>
            <a:ext cx="5374255" cy="3598851"/>
          </a:xfrm>
          <a:prstGeom prst="rect">
            <a:avLst/>
          </a:prstGeom>
        </p:spPr>
      </p:pic>
      <p:cxnSp>
        <p:nvCxnSpPr>
          <p:cNvPr id="9" name="Straight Arrow Connector 5">
            <a:extLst>
              <a:ext uri="{FF2B5EF4-FFF2-40B4-BE49-F238E27FC236}">
                <a16:creationId xmlns:a16="http://schemas.microsoft.com/office/drawing/2014/main" id="{38AB3454-AC48-2FBD-AC82-402A146D06E1}"/>
              </a:ext>
            </a:extLst>
          </p:cNvPr>
          <p:cNvCxnSpPr/>
          <p:nvPr/>
        </p:nvCxnSpPr>
        <p:spPr>
          <a:xfrm>
            <a:off x="1477008" y="1523516"/>
            <a:ext cx="0" cy="61008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8231974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0976" y="-4960"/>
            <a:ext cx="7864859" cy="646113"/>
          </a:xfrm>
        </p:spPr>
        <p:txBody>
          <a:bodyPr lIns="45719" tIns="45720" rIns="45719" bIns="45720" rtlCol="0" anchor="ctr">
            <a:noAutofit/>
          </a:bodyPr>
          <a:lstStyle/>
          <a:p>
            <a:pPr rtl="0"/>
            <a:r>
              <a:rPr lang="fr" sz="3000" b="1">
                <a:latin typeface="Source Sans Pro Regular"/>
                <a:cs typeface="Arial"/>
              </a:rPr>
              <a:t>3. Principaux événements du scénario (3)</a:t>
            </a:r>
          </a:p>
        </p:txBody>
      </p:sp>
      <p:pic>
        <p:nvPicPr>
          <p:cNvPr id="6" name="Content Placeholder 5" descr="Screen Clipping"/>
          <p:cNvPicPr>
            <a:picLocks noGrp="1" noChangeAspect="1"/>
          </p:cNvPicPr>
          <p:nvPr>
            <p:ph idx="4294967295"/>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2008188"/>
            <a:ext cx="1731963" cy="1039812"/>
          </a:xfrm>
        </p:spPr>
      </p:pic>
      <p:pic>
        <p:nvPicPr>
          <p:cNvPr id="4" name="Picture 2" descr="C:\Users\bayugo\AppData\Local\Microsoft\Windows\Temporary Internet Files\Content.IE5\SHE0FIU1\hospital_2[1].jpg"/>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533400" y="1238992"/>
            <a:ext cx="2243391" cy="217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bayugo\AppData\Local\Microsoft\Windows\Temporary Internet Files\Content.IE5\SHE0FIU1\lgi01a201310091700[1].jpg"/>
          <p:cNvPicPr>
            <a:picLocks noChangeAspect="1" noChangeArrowheads="1"/>
          </p:cNvPicPr>
          <p:nvPr>
            <p:custDataLst>
              <p:tags r:id="rId4"/>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784762" y="4074695"/>
            <a:ext cx="1108106" cy="110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0" descr="D:\Exercise RRT generic\Revised presentations\woman doctor.png"/>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4179490" y="4074695"/>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custDataLst>
              <p:tags r:id="rId6"/>
            </p:custDataLst>
          </p:nvPr>
        </p:nvSpPr>
        <p:spPr>
          <a:xfrm rot="19668838">
            <a:off x="2090565" y="3451131"/>
            <a:ext cx="1600200" cy="300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9" name="Right Arrow 8"/>
          <p:cNvSpPr/>
          <p:nvPr>
            <p:custDataLst>
              <p:tags r:id="rId7"/>
            </p:custDataLst>
          </p:nvPr>
        </p:nvSpPr>
        <p:spPr>
          <a:xfrm rot="174845">
            <a:off x="2220203" y="4478705"/>
            <a:ext cx="1600200" cy="300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0" name="Rectangle 9"/>
          <p:cNvSpPr/>
          <p:nvPr>
            <p:custDataLst>
              <p:tags r:id="rId8"/>
            </p:custDataLst>
          </p:nvPr>
        </p:nvSpPr>
        <p:spPr>
          <a:xfrm>
            <a:off x="5562600" y="1238992"/>
            <a:ext cx="3429000" cy="4667868"/>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r>
              <a:rPr lang="fr" sz="2000" dirty="0">
                <a:solidFill>
                  <a:srgbClr val="002060"/>
                </a:solidFill>
                <a:latin typeface="Source Sans Pro Regular"/>
                <a:cs typeface="Arial"/>
              </a:rPr>
              <a:t>L’EIR se prépare à se déployer et fait le déplacement jusqu’à Syan. L’équipe se rend à l’hôpital, où elle rencontre le directeur et le personnel médical concerné</a:t>
            </a:r>
            <a:r>
              <a:rPr lang="fr" sz="2000" dirty="0">
                <a:solidFill>
                  <a:srgbClr val="002060"/>
                </a:solidFill>
                <a:latin typeface="Source Sans Pro Regular"/>
                <a:ea typeface="SimSun"/>
                <a:cs typeface="Arial"/>
              </a:rPr>
              <a:t>.</a:t>
            </a:r>
            <a:r>
              <a:rPr lang="fr" sz="2000" dirty="0">
                <a:solidFill>
                  <a:srgbClr val="002060"/>
                </a:solidFill>
                <a:latin typeface="Source Sans Pro Regular"/>
                <a:cs typeface="Arial"/>
              </a:rPr>
              <a:t> Elle s’entretient également avec une patiente, identifie un risque d’exposition, se renseigne sur les personnes avec qui cette dernière a été en contact, et prélève un échantillon afin de le faire analyser.</a:t>
            </a:r>
            <a:endParaRPr lang="fr-FR" sz="2000" dirty="0">
              <a:latin typeface="Source Sans Pro Regular"/>
              <a:cs typeface="Arial"/>
            </a:endParaRPr>
          </a:p>
        </p:txBody>
      </p:sp>
    </p:spTree>
    <p:extLst>
      <p:ext uri="{BB962C8B-B14F-4D97-AF65-F5344CB8AC3E}">
        <p14:creationId xmlns:p14="http://schemas.microsoft.com/office/powerpoint/2010/main" val="340237580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5662" y="-4960"/>
            <a:ext cx="7655853" cy="646113"/>
          </a:xfrm>
        </p:spPr>
        <p:txBody>
          <a:bodyPr lIns="45719" tIns="45720" rIns="45719" bIns="45720" rtlCol="0" anchor="ctr">
            <a:normAutofit/>
          </a:bodyPr>
          <a:lstStyle/>
          <a:p>
            <a:pPr rtl="0"/>
            <a:r>
              <a:rPr lang="fr" sz="3000" b="1">
                <a:latin typeface="Source Sans Pro Regular"/>
                <a:cs typeface="Arial"/>
              </a:rPr>
              <a:t>3. Principaux événements du scénario (4)</a:t>
            </a:r>
          </a:p>
        </p:txBody>
      </p:sp>
      <p:sp>
        <p:nvSpPr>
          <p:cNvPr id="8" name="Rectangle 7"/>
          <p:cNvSpPr/>
          <p:nvPr>
            <p:custDataLst>
              <p:tags r:id="rId2"/>
            </p:custDataLst>
          </p:nvPr>
        </p:nvSpPr>
        <p:spPr>
          <a:xfrm>
            <a:off x="5361389" y="1781742"/>
            <a:ext cx="3429000" cy="2896084"/>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rtl="0"/>
            <a:r>
              <a:rPr lang="fr" sz="2000">
                <a:solidFill>
                  <a:srgbClr val="002060"/>
                </a:solidFill>
                <a:latin typeface="Arial" charset="0"/>
              </a:rPr>
              <a:t>Des cas similaires ont été observés dans le village de Guntana, à 40 km du village principal, où la population se plaint que l’usine métallurgique nationale déverse des déchets dans le fleuve Bughaw.</a:t>
            </a:r>
            <a:endParaRPr lang="fr-FR" dirty="0"/>
          </a:p>
        </p:txBody>
      </p:sp>
      <p:pic>
        <p:nvPicPr>
          <p:cNvPr id="5" name="Image 8" descr="Une image contenant carte&#10;&#10;Description générée automatiquement">
            <a:extLst>
              <a:ext uri="{FF2B5EF4-FFF2-40B4-BE49-F238E27FC236}">
                <a16:creationId xmlns:a16="http://schemas.microsoft.com/office/drawing/2014/main" id="{1E3A412F-54DC-F21C-D419-E220E34DF42C}"/>
              </a:ext>
            </a:extLst>
          </p:cNvPr>
          <p:cNvPicPr>
            <a:picLocks noChangeAspect="1"/>
          </p:cNvPicPr>
          <p:nvPr/>
        </p:nvPicPr>
        <p:blipFill>
          <a:blip r:embed="rId4"/>
          <a:stretch>
            <a:fillRect/>
          </a:stretch>
        </p:blipFill>
        <p:spPr>
          <a:xfrm>
            <a:off x="78377" y="1521006"/>
            <a:ext cx="5094514" cy="3411041"/>
          </a:xfrm>
          <a:prstGeom prst="rect">
            <a:avLst/>
          </a:prstGeom>
        </p:spPr>
      </p:pic>
      <p:cxnSp>
        <p:nvCxnSpPr>
          <p:cNvPr id="9" name="Straight Arrow Connector 5">
            <a:extLst>
              <a:ext uri="{FF2B5EF4-FFF2-40B4-BE49-F238E27FC236}">
                <a16:creationId xmlns:a16="http://schemas.microsoft.com/office/drawing/2014/main" id="{18DD1BDD-B736-42C6-6E41-51EB2CFCB6D7}"/>
              </a:ext>
            </a:extLst>
          </p:cNvPr>
          <p:cNvCxnSpPr/>
          <p:nvPr/>
        </p:nvCxnSpPr>
        <p:spPr>
          <a:xfrm flipH="1">
            <a:off x="1781829" y="1059533"/>
            <a:ext cx="964474" cy="85561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TextBox 6">
            <a:extLst>
              <a:ext uri="{FF2B5EF4-FFF2-40B4-BE49-F238E27FC236}">
                <a16:creationId xmlns:a16="http://schemas.microsoft.com/office/drawing/2014/main" id="{AFC2F4AB-DF92-BFA1-C25D-76307BA040C0}"/>
              </a:ext>
            </a:extLst>
          </p:cNvPr>
          <p:cNvSpPr txBox="1"/>
          <p:nvPr/>
        </p:nvSpPr>
        <p:spPr>
          <a:xfrm>
            <a:off x="2730469" y="812130"/>
            <a:ext cx="914400" cy="523220"/>
          </a:xfrm>
          <a:prstGeom prst="rect">
            <a:avLst/>
          </a:prstGeom>
          <a:solidFill>
            <a:schemeClr val="accent1">
              <a:lumMod val="20000"/>
              <a:lumOff val="80000"/>
            </a:schemeClr>
          </a:solidFill>
          <a:ln>
            <a:solidFill>
              <a:schemeClr val="accent1"/>
            </a:solidFill>
          </a:ln>
        </p:spPr>
        <p:txBody>
          <a:bodyPr wrap="square" rtlCol="0">
            <a:spAutoFit/>
          </a:bodyPr>
          <a:lstStyle>
            <a:defPPr rtl="0">
              <a:defRPr lang="fr-FR"/>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pPr rtl="0"/>
            <a:r>
              <a:rPr lang="fr" sz="1400"/>
              <a:t>Village de Guntana</a:t>
            </a:r>
          </a:p>
        </p:txBody>
      </p:sp>
    </p:spTree>
    <p:extLst>
      <p:ext uri="{BB962C8B-B14F-4D97-AF65-F5344CB8AC3E}">
        <p14:creationId xmlns:p14="http://schemas.microsoft.com/office/powerpoint/2010/main" val="376652430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0976" y="-4960"/>
            <a:ext cx="7668917" cy="646113"/>
          </a:xfrm>
        </p:spPr>
        <p:txBody>
          <a:bodyPr lIns="45719" tIns="45720" rIns="45719" bIns="45720" rtlCol="0" anchor="ctr">
            <a:noAutofit/>
          </a:bodyPr>
          <a:lstStyle/>
          <a:p>
            <a:pPr rtl="0"/>
            <a:r>
              <a:rPr lang="fr" sz="3000" b="1">
                <a:latin typeface="Source Sans Pro Regular"/>
                <a:cs typeface="Arial"/>
              </a:rPr>
              <a:t>3. Principaux événements du scénario (5)</a:t>
            </a:r>
          </a:p>
        </p:txBody>
      </p:sp>
      <p:pic>
        <p:nvPicPr>
          <p:cNvPr id="4" name="Picture 5" descr="C:\Users\bayugo\AppData\Local\Microsoft\Windows\Temporary Internet Files\Content.IE5\SHE0FIU1\community_cartoon_[1].gif"/>
          <p:cNvPicPr>
            <a:picLocks noGrp="1" noChangeAspect="1" noChangeArrowheads="1"/>
          </p:cNvPicPr>
          <p:nvPr>
            <p:ph idx="4294967295"/>
            <p:custDataLst>
              <p:tags r:id="rId2"/>
            </p:custDataLst>
          </p:nvPr>
        </p:nvPicPr>
        <p:blipFill>
          <a:blip r:embed="rId10">
            <a:extLst>
              <a:ext uri="{28A0092B-C50C-407E-A947-70E740481C1C}">
                <a14:useLocalDpi xmlns:a14="http://schemas.microsoft.com/office/drawing/2010/main" val="0"/>
              </a:ext>
            </a:extLst>
          </a:blip>
          <a:srcRect/>
          <a:stretch>
            <a:fillRect/>
          </a:stretch>
        </p:blipFill>
        <p:spPr bwMode="auto">
          <a:xfrm>
            <a:off x="0" y="1219200"/>
            <a:ext cx="3336925" cy="2209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3"/>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734164" y="4572000"/>
            <a:ext cx="1108106" cy="110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custDataLst>
              <p:tags r:id="rId4"/>
            </p:custDataLst>
          </p:nvPr>
        </p:nvSpPr>
        <p:spPr>
          <a:xfrm>
            <a:off x="5515978" y="1786506"/>
            <a:ext cx="3429000" cy="3648460"/>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r>
              <a:rPr lang="fr" sz="2000" dirty="0">
                <a:solidFill>
                  <a:srgbClr val="002060"/>
                </a:solidFill>
                <a:latin typeface="Source Sans Pro Regular"/>
                <a:cs typeface="Arial"/>
              </a:rPr>
              <a:t>L’EIR se rend dans le village touché pour discuter avec les responsables communautaires et les membres de la communauté et pour lancer une recherche active des cas et des contacts. Tout au long de ce processus, l’équipe sera confrontée à un certain nombre de situations compliquées. </a:t>
            </a:r>
            <a:endParaRPr lang="fr-FR" dirty="0"/>
          </a:p>
        </p:txBody>
      </p:sp>
      <p:pic>
        <p:nvPicPr>
          <p:cNvPr id="7" name="Picture 18" descr="D:\Exercise RRT generic\Revised presentations\community.png"/>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3034902" y="4724431"/>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9" descr="D:\Exercise RRT generic\Revised presentations\role players.png"/>
          <p:cNvPicPr>
            <a:picLocks noChangeAspect="1" noChangeArrowheads="1"/>
          </p:cNvPicPr>
          <p:nvPr>
            <p:custDataLst>
              <p:tags r:id="rId6"/>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3537129" y="2819400"/>
            <a:ext cx="984887" cy="1218734"/>
          </a:xfrm>
          <a:prstGeom prst="rect">
            <a:avLst/>
          </a:prstGeom>
          <a:noFill/>
          <a:extLst>
            <a:ext uri="{909E8E84-426E-40DD-AFC4-6F175D3DCCD1}">
              <a14:hiddenFill xmlns:a14="http://schemas.microsoft.com/office/drawing/2010/main">
                <a:solidFill>
                  <a:srgbClr val="FFFFFF"/>
                </a:solidFill>
              </a14:hiddenFill>
            </a:ext>
          </a:extLst>
        </p:spPr>
      </p:pic>
      <p:sp>
        <p:nvSpPr>
          <p:cNvPr id="9" name="Right Arrow 8"/>
          <p:cNvSpPr/>
          <p:nvPr>
            <p:custDataLst>
              <p:tags r:id="rId7"/>
            </p:custDataLst>
          </p:nvPr>
        </p:nvSpPr>
        <p:spPr>
          <a:xfrm rot="20205707">
            <a:off x="1795242" y="3803448"/>
            <a:ext cx="1534203" cy="300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0" name="Right Arrow 9"/>
          <p:cNvSpPr/>
          <p:nvPr>
            <p:custDataLst>
              <p:tags r:id="rId8"/>
            </p:custDataLst>
          </p:nvPr>
        </p:nvSpPr>
        <p:spPr>
          <a:xfrm rot="174845">
            <a:off x="1905427" y="4773519"/>
            <a:ext cx="1129353" cy="300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Tree>
    <p:extLst>
      <p:ext uri="{BB962C8B-B14F-4D97-AF65-F5344CB8AC3E}">
        <p14:creationId xmlns:p14="http://schemas.microsoft.com/office/powerpoint/2010/main" val="334197132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Content Placeholder 2"/>
          <p:cNvSpPr>
            <a:spLocks noGrp="1"/>
          </p:cNvSpPr>
          <p:nvPr>
            <p:ph type="body" idx="1"/>
            <p:custDataLst>
              <p:tags r:id="rId1"/>
            </p:custDataLst>
          </p:nvPr>
        </p:nvSpPr>
        <p:spPr>
          <a:xfrm>
            <a:off x="4467161" y="2160023"/>
            <a:ext cx="4168008" cy="1772924"/>
          </a:xfr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rtl="0">
              <a:spcBef>
                <a:spcPct val="0"/>
              </a:spcBef>
              <a:buNone/>
            </a:pPr>
            <a:r>
              <a:rPr lang="fr" sz="2400" dirty="0">
                <a:solidFill>
                  <a:srgbClr val="002060"/>
                </a:solidFill>
                <a:latin typeface="Source Sans Pro Bold"/>
                <a:cs typeface="Arial"/>
              </a:rPr>
              <a:t>L’EIR est invitée à présenter un rapport détaillé sur ses observations, ses conclusions et ses recommandations.</a:t>
            </a:r>
            <a:endParaRPr lang="fr-FR" sz="2400" dirty="0">
              <a:latin typeface="Source Sans Pro Bold"/>
              <a:cs typeface="Arial"/>
            </a:endParaRPr>
          </a:p>
          <a:p>
            <a:pPr marL="0" indent="0" rtl="0">
              <a:spcBef>
                <a:spcPct val="0"/>
              </a:spcBef>
              <a:buNone/>
            </a:pPr>
            <a:endParaRPr lang="en-CA" altLang="en-US" sz="2000" dirty="0">
              <a:solidFill>
                <a:srgbClr val="002060"/>
              </a:solidFill>
              <a:latin typeface="Arial" charset="0"/>
              <a:cs typeface="Arial" charset="0"/>
            </a:endParaRPr>
          </a:p>
          <a:p>
            <a:pPr marL="0" indent="0" rtl="0">
              <a:spcBef>
                <a:spcPct val="0"/>
              </a:spcBef>
              <a:buNone/>
            </a:pPr>
            <a:endParaRPr lang="en-GB" altLang="en-US" sz="2000" dirty="0">
              <a:solidFill>
                <a:srgbClr val="002060"/>
              </a:solidFill>
              <a:latin typeface="Arial" charset="0"/>
              <a:cs typeface="Arial" charset="0"/>
            </a:endParaRPr>
          </a:p>
        </p:txBody>
      </p:sp>
      <p:sp>
        <p:nvSpPr>
          <p:cNvPr id="61442" name="Title 1"/>
          <p:cNvSpPr>
            <a:spLocks noGrp="1"/>
          </p:cNvSpPr>
          <p:nvPr>
            <p:ph type="title"/>
            <p:custDataLst>
              <p:tags r:id="rId2"/>
            </p:custDataLst>
          </p:nvPr>
        </p:nvSpPr>
        <p:spPr>
          <a:xfrm>
            <a:off x="-15371" y="-4960"/>
            <a:ext cx="8027282" cy="689245"/>
          </a:xfrm>
        </p:spPr>
        <p:txBody>
          <a:bodyPr lIns="45719" tIns="45720" rIns="45719" bIns="45720" rtlCol="0" anchor="ctr">
            <a:noAutofit/>
          </a:bodyPr>
          <a:lstStyle/>
          <a:p>
            <a:pPr rtl="0"/>
            <a:r>
              <a:rPr lang="fr" sz="3000" b="1" dirty="0">
                <a:latin typeface="Source Sans Pro Regular"/>
                <a:cs typeface="Arial"/>
              </a:rPr>
              <a:t>3. Principaux événements du scénario (6) </a:t>
            </a:r>
            <a:endParaRPr lang="en-GB" altLang="en-US" sz="3000" b="1" dirty="0">
              <a:latin typeface="Source Sans Pro Regular"/>
              <a:cs typeface="Arial"/>
            </a:endParaRPr>
          </a:p>
        </p:txBody>
      </p:sp>
      <p:pic>
        <p:nvPicPr>
          <p:cNvPr id="3075" name="Picture 3" descr="C:\Users\bayugo\AppData\Local\Microsoft\Windows\Temporary Internet Files\Content.IE5\WL0V2028\20095211132241088924_annual_report_2[1].jpg"/>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557397" y="1079009"/>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bayugo\AppData\Local\Microsoft\Windows\Temporary Internet Files\Content.IE5\WL0V2028\CitationPic[1].gif"/>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567047" y="3441209"/>
            <a:ext cx="3695700" cy="21812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custDataLst>
              <p:tags r:id="rId5"/>
            </p:custDataLst>
          </p:nvPr>
        </p:nvSpPr>
        <p:spPr>
          <a:xfrm rot="21180000">
            <a:off x="997314" y="1765667"/>
            <a:ext cx="1640212" cy="400110"/>
          </a:xfrm>
          <a:prstGeom prst="rect">
            <a:avLst/>
          </a:prstGeom>
          <a:solidFill>
            <a:schemeClr val="accent5">
              <a:lumMod val="50000"/>
            </a:schemeClr>
          </a:solidFill>
        </p:spPr>
        <p:txBody>
          <a:bodyPr wrap="square" lIns="91440" tIns="45720" rIns="91440" bIns="45720" rtlCol="0" anchor="t">
            <a:spAutoFit/>
          </a:bodyPr>
          <a:lstStyle/>
          <a:p>
            <a:pPr algn="ctr"/>
            <a:r>
              <a:rPr lang="fr" sz="2000" b="1" dirty="0">
                <a:solidFill>
                  <a:srgbClr val="92D050"/>
                </a:solidFill>
                <a:latin typeface="Calibri"/>
                <a:cs typeface="Arial"/>
              </a:rPr>
              <a:t>Rapport EIR</a:t>
            </a:r>
            <a:endParaRPr lang="fr" sz="2000" b="1" dirty="0">
              <a:solidFill>
                <a:srgbClr val="92D050"/>
              </a:solidFill>
            </a:endParaRPr>
          </a:p>
        </p:txBody>
      </p:sp>
      <p:sp>
        <p:nvSpPr>
          <p:cNvPr id="8" name="TextBox 7"/>
          <p:cNvSpPr txBox="1"/>
          <p:nvPr>
            <p:custDataLst>
              <p:tags r:id="rId6"/>
            </p:custDataLst>
          </p:nvPr>
        </p:nvSpPr>
        <p:spPr>
          <a:xfrm rot="21162826">
            <a:off x="1366239" y="2251812"/>
            <a:ext cx="1450083" cy="923330"/>
          </a:xfrm>
          <a:prstGeom prst="rect">
            <a:avLst/>
          </a:prstGeom>
          <a:noFill/>
        </p:spPr>
        <p:txBody>
          <a:bodyPr wrap="square" lIns="91440" tIns="45720" rIns="91440" bIns="45720" rtlCol="0" anchor="t">
            <a:spAutoFit/>
          </a:bodyPr>
          <a:lstStyle/>
          <a:p>
            <a:pPr algn="ctr"/>
            <a:r>
              <a:rPr lang="fr" b="1">
                <a:solidFill>
                  <a:srgbClr val="92D050"/>
                </a:solidFill>
                <a:latin typeface="Calibri"/>
                <a:cs typeface="Arial"/>
              </a:rPr>
              <a:t>Flambée épidémique </a:t>
            </a:r>
            <a:endParaRPr lang="fr" b="1">
              <a:solidFill>
                <a:srgbClr val="92D050"/>
              </a:solidFill>
            </a:endParaRPr>
          </a:p>
          <a:p>
            <a:pPr algn="ctr" rtl="0"/>
            <a:r>
              <a:rPr lang="fr" b="1">
                <a:solidFill>
                  <a:srgbClr val="92D050"/>
                </a:solidFill>
                <a:latin typeface="Calibri"/>
                <a:cs typeface="Arial"/>
              </a:rPr>
              <a:t>à Syan</a:t>
            </a:r>
          </a:p>
        </p:txBody>
      </p:sp>
    </p:spTree>
    <p:extLst>
      <p:ext uri="{BB962C8B-B14F-4D97-AF65-F5344CB8AC3E}">
        <p14:creationId xmlns:p14="http://schemas.microsoft.com/office/powerpoint/2010/main" val="13032366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C0C0C84-FB92-8478-CAC4-560D1F693B5C}"/>
              </a:ext>
            </a:extLst>
          </p:cNvPr>
          <p:cNvSpPr>
            <a:spLocks noGrp="1"/>
          </p:cNvSpPr>
          <p:nvPr>
            <p:ph type="body" sz="quarter" idx="21"/>
          </p:nvPr>
        </p:nvSpPr>
        <p:spPr>
          <a:xfrm>
            <a:off x="104013" y="-13881"/>
            <a:ext cx="3912524" cy="610457"/>
          </a:xfrm>
        </p:spPr>
        <p:txBody>
          <a:bodyPr lIns="45719" tIns="45720" rIns="45719" bIns="45720" anchor="t">
            <a:normAutofit/>
          </a:bodyPr>
          <a:lstStyle/>
          <a:p>
            <a:r>
              <a:rPr lang="fr-FR" sz="3200" b="1" dirty="0">
                <a:solidFill>
                  <a:schemeClr val="bg1"/>
                </a:solidFill>
              </a:rPr>
              <a:t>Résumé des sessions</a:t>
            </a:r>
          </a:p>
        </p:txBody>
      </p:sp>
      <p:graphicFrame>
        <p:nvGraphicFramePr>
          <p:cNvPr id="4" name="Content Placeholder 3"/>
          <p:cNvGraphicFramePr>
            <a:graphicFrameLocks noGrp="1"/>
          </p:cNvGraphicFramePr>
          <p:nvPr>
            <p:ph idx="4294967295"/>
            <p:custDataLst>
              <p:tags r:id="rId1"/>
            </p:custDataLst>
            <p:extLst>
              <p:ext uri="{D42A27DB-BD31-4B8C-83A1-F6EECF244321}">
                <p14:modId xmlns:p14="http://schemas.microsoft.com/office/powerpoint/2010/main" val="2078593366"/>
              </p:ext>
            </p:extLst>
          </p:nvPr>
        </p:nvGraphicFramePr>
        <p:xfrm>
          <a:off x="213202" y="1208145"/>
          <a:ext cx="8722327" cy="4833742"/>
        </p:xfrm>
        <a:graphic>
          <a:graphicData uri="http://schemas.openxmlformats.org/drawingml/2006/table">
            <a:tbl>
              <a:tblPr firstRow="1" firstCol="1" bandRow="1">
                <a:tableStyleId>{5C22544A-7EE6-4342-B048-85BDC9FD1C3A}</a:tableStyleId>
              </a:tblPr>
              <a:tblGrid>
                <a:gridCol w="941642">
                  <a:extLst>
                    <a:ext uri="{9D8B030D-6E8A-4147-A177-3AD203B41FA5}">
                      <a16:colId xmlns:a16="http://schemas.microsoft.com/office/drawing/2014/main" val="20000"/>
                    </a:ext>
                  </a:extLst>
                </a:gridCol>
                <a:gridCol w="1784082">
                  <a:extLst>
                    <a:ext uri="{9D8B030D-6E8A-4147-A177-3AD203B41FA5}">
                      <a16:colId xmlns:a16="http://schemas.microsoft.com/office/drawing/2014/main" val="20001"/>
                    </a:ext>
                  </a:extLst>
                </a:gridCol>
                <a:gridCol w="5996603">
                  <a:extLst>
                    <a:ext uri="{9D8B030D-6E8A-4147-A177-3AD203B41FA5}">
                      <a16:colId xmlns:a16="http://schemas.microsoft.com/office/drawing/2014/main" val="20002"/>
                    </a:ext>
                  </a:extLst>
                </a:gridCol>
              </a:tblGrid>
              <a:tr h="388153">
                <a:tc>
                  <a:txBody>
                    <a:bodyPr/>
                    <a:lstStyle/>
                    <a:p>
                      <a:pPr algn="just" rtl="0">
                        <a:lnSpc>
                          <a:spcPct val="115000"/>
                        </a:lnSpc>
                        <a:spcAft>
                          <a:spcPts val="1000"/>
                        </a:spcAft>
                      </a:pPr>
                      <a:r>
                        <a:rPr lang="fr" sz="1800" dirty="0">
                          <a:effectLst/>
                          <a:latin typeface="Source Sans Pro Regular"/>
                          <a:ea typeface="+mn-ea"/>
                          <a:cs typeface="+mn-cs"/>
                        </a:rPr>
                        <a:t>Session </a:t>
                      </a:r>
                      <a:endParaRPr lang="en-GB" sz="1800" dirty="0">
                        <a:effectLst/>
                        <a:latin typeface="Source Sans Pro Regular"/>
                        <a:ea typeface="SimSun"/>
                        <a:cs typeface="Arial"/>
                      </a:endParaRPr>
                    </a:p>
                  </a:txBody>
                  <a:tcPr marL="68580" marR="68580" marT="0" marB="0"/>
                </a:tc>
                <a:tc>
                  <a:txBody>
                    <a:bodyPr/>
                    <a:lstStyle/>
                    <a:p>
                      <a:pPr algn="just" rtl="0">
                        <a:lnSpc>
                          <a:spcPct val="115000"/>
                        </a:lnSpc>
                        <a:spcAft>
                          <a:spcPts val="1000"/>
                        </a:spcAft>
                      </a:pPr>
                      <a:r>
                        <a:rPr lang="fr" sz="1800" b="1" i="0" u="none" strike="noStrike" cap="none" spc="0" baseline="0" dirty="0">
                          <a:solidFill>
                            <a:schemeClr val="lt1"/>
                          </a:solidFill>
                          <a:effectLst/>
                          <a:uFillTx/>
                          <a:latin typeface="Source Sans Pro Regular"/>
                          <a:ea typeface="+mn-ea"/>
                          <a:cs typeface="+mn-cs"/>
                          <a:sym typeface="Calibri"/>
                        </a:rPr>
                        <a:t>Intitulé</a:t>
                      </a:r>
                      <a:endParaRPr lang="en-GB" sz="1800" b="1" i="0" u="none" strike="noStrike" cap="none" spc="0" baseline="0" dirty="0">
                        <a:solidFill>
                          <a:schemeClr val="lt1"/>
                        </a:solidFill>
                        <a:effectLst/>
                        <a:uFillTx/>
                        <a:latin typeface="Source Sans Pro Regular"/>
                        <a:ea typeface="+mn-ea"/>
                        <a:cs typeface="+mn-cs"/>
                        <a:sym typeface="Calibri"/>
                      </a:endParaRPr>
                    </a:p>
                  </a:txBody>
                  <a:tcPr marL="68580" marR="68580" marT="0" marB="0"/>
                </a:tc>
                <a:tc>
                  <a:txBody>
                    <a:bodyPr/>
                    <a:lstStyle/>
                    <a:p>
                      <a:pPr rtl="0">
                        <a:lnSpc>
                          <a:spcPct val="115000"/>
                        </a:lnSpc>
                        <a:spcAft>
                          <a:spcPts val="1000"/>
                        </a:spcAft>
                      </a:pPr>
                      <a:r>
                        <a:rPr lang="fr" sz="1800" b="1" i="0" u="none" strike="noStrike" cap="none" spc="0" baseline="0" dirty="0">
                          <a:solidFill>
                            <a:schemeClr val="lt1"/>
                          </a:solidFill>
                          <a:effectLst/>
                          <a:uFillTx/>
                          <a:latin typeface="Source Sans Pro Regular"/>
                          <a:ea typeface="+mn-ea"/>
                          <a:cs typeface="+mn-cs"/>
                          <a:sym typeface="Calibri"/>
                        </a:rPr>
                        <a:t>Résumé</a:t>
                      </a:r>
                      <a:endParaRPr lang="en-GB" sz="1800" b="1" i="0" u="none" strike="noStrike" cap="none" spc="0" baseline="0" dirty="0">
                        <a:solidFill>
                          <a:schemeClr val="lt1"/>
                        </a:solidFill>
                        <a:effectLst/>
                        <a:uFillTx/>
                        <a:latin typeface="Source Sans Pro Regular"/>
                        <a:ea typeface="+mn-ea"/>
                        <a:cs typeface="+mn-cs"/>
                        <a:sym typeface="Calibri"/>
                      </a:endParaRPr>
                    </a:p>
                  </a:txBody>
                  <a:tcPr marL="68580" marR="68580" marT="0" marB="0"/>
                </a:tc>
                <a:extLst>
                  <a:ext uri="{0D108BD9-81ED-4DB2-BD59-A6C34878D82A}">
                    <a16:rowId xmlns:a16="http://schemas.microsoft.com/office/drawing/2014/main" val="10000"/>
                  </a:ext>
                </a:extLst>
              </a:tr>
              <a:tr h="591525">
                <a:tc>
                  <a:txBody>
                    <a:bodyPr/>
                    <a:lstStyle/>
                    <a:p>
                      <a:pPr rtl="0">
                        <a:lnSpc>
                          <a:spcPct val="115000"/>
                        </a:lnSpc>
                        <a:spcAft>
                          <a:spcPts val="1000"/>
                        </a:spcAft>
                      </a:pPr>
                      <a:r>
                        <a:rPr lang="fr" sz="1800" dirty="0">
                          <a:effectLst/>
                          <a:latin typeface="Source Sans Pro Regular"/>
                        </a:rPr>
                        <a:t>C1</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Activation de l’EIR</a:t>
                      </a:r>
                      <a:endParaRPr lang="en-GB" sz="1200" b="1" dirty="0">
                        <a:effectLst/>
                        <a:latin typeface="Calibri"/>
                        <a:ea typeface="SimSun"/>
                        <a:cs typeface="Arial"/>
                      </a:endParaRPr>
                    </a:p>
                  </a:txBody>
                  <a:tcPr marL="68580" marR="68580" marT="0" marB="0">
                    <a:noFill/>
                  </a:tcPr>
                </a:tc>
                <a:tc>
                  <a:txBody>
                    <a:bodyPr/>
                    <a:lstStyle/>
                    <a:p>
                      <a:pPr rtl="0">
                        <a:lnSpc>
                          <a:spcPct val="115000"/>
                        </a:lnSpc>
                        <a:spcAft>
                          <a:spcPts val="1000"/>
                        </a:spcAft>
                      </a:pPr>
                      <a:r>
                        <a:rPr lang="fr" sz="1200" dirty="0">
                          <a:effectLst/>
                        </a:rPr>
                        <a:t>D’après les médias, plus de 100 personnes, notamment des femmes et des enfants, sont décédées à la suite de diarrhées aiguës. Le Dr Zaher, gestionnaire d’incident au centre d’opérations d’urgence (COU), active l’EIR nationale pour enquêter.</a:t>
                      </a:r>
                    </a:p>
                    <a:p>
                      <a:pPr marL="0" marR="0" lvl="0" indent="0" algn="l" rtl="0" eaLnBrk="1" fontAlgn="auto" latinLnBrk="0" hangingPunct="1">
                        <a:lnSpc>
                          <a:spcPct val="115000"/>
                        </a:lnSpc>
                        <a:spcBef>
                          <a:spcPts val="0"/>
                        </a:spcBef>
                        <a:spcAft>
                          <a:spcPts val="1000"/>
                        </a:spcAft>
                        <a:buClrTx/>
                        <a:buSzTx/>
                        <a:buFontTx/>
                        <a:buNone/>
                      </a:pPr>
                      <a:r>
                        <a:rPr lang="fr" sz="1200" dirty="0">
                          <a:effectLst/>
                        </a:rPr>
                        <a:t>Des rumeurs se propagent sur l’éventualité d’un empoisonnement délibéré de l’eau par les rebelles </a:t>
                      </a:r>
                      <a:r>
                        <a:rPr lang="fr" sz="1200" err="1">
                          <a:effectLst/>
                        </a:rPr>
                        <a:t>thulibs</a:t>
                      </a:r>
                      <a:r>
                        <a:rPr lang="fr" sz="1200" dirty="0">
                          <a:effectLst/>
                        </a:rPr>
                        <a:t>. </a:t>
                      </a:r>
                      <a:endParaRPr lang="en-GB" sz="1200" dirty="0">
                        <a:effectLst/>
                        <a:latin typeface="+mn-lt"/>
                        <a:ea typeface="SimSun"/>
                        <a:cs typeface="Arial"/>
                      </a:endParaRPr>
                    </a:p>
                  </a:txBody>
                  <a:tcPr marL="68580" marR="68580" marT="0" marB="0">
                    <a:noFill/>
                  </a:tcPr>
                </a:tc>
                <a:extLst>
                  <a:ext uri="{0D108BD9-81ED-4DB2-BD59-A6C34878D82A}">
                    <a16:rowId xmlns:a16="http://schemas.microsoft.com/office/drawing/2014/main" val="10002"/>
                  </a:ext>
                </a:extLst>
              </a:tr>
              <a:tr h="638630">
                <a:tc>
                  <a:txBody>
                    <a:bodyPr/>
                    <a:lstStyle/>
                    <a:p>
                      <a:pPr rtl="0">
                        <a:lnSpc>
                          <a:spcPct val="115000"/>
                        </a:lnSpc>
                        <a:spcAft>
                          <a:spcPts val="1000"/>
                        </a:spcAft>
                      </a:pPr>
                      <a:r>
                        <a:rPr lang="fr" sz="1800" dirty="0">
                          <a:effectLst/>
                          <a:latin typeface="Source Sans Pro Regular"/>
                        </a:rPr>
                        <a:t>C2</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À l’hôpital : entretien avec le personnel médical</a:t>
                      </a:r>
                      <a:endParaRPr lang="en-GB" sz="1200" b="1" dirty="0">
                        <a:effectLst/>
                        <a:latin typeface="Calibri"/>
                        <a:ea typeface="SimSun"/>
                        <a:cs typeface="Arial"/>
                      </a:endParaRPr>
                    </a:p>
                  </a:txBody>
                  <a:tcPr marL="68580" marR="68580" marT="0" marB="0">
                    <a:noFill/>
                  </a:tcPr>
                </a:tc>
                <a:tc>
                  <a:txBody>
                    <a:bodyPr/>
                    <a:lstStyle/>
                    <a:p>
                      <a:pPr algn="just" rtl="0">
                        <a:lnSpc>
                          <a:spcPct val="115000"/>
                        </a:lnSpc>
                        <a:spcAft>
                          <a:spcPts val="0"/>
                        </a:spcAft>
                      </a:pPr>
                      <a:r>
                        <a:rPr lang="fr" sz="1200" dirty="0">
                          <a:effectLst/>
                        </a:rPr>
                        <a:t>L’EIR est déployée à l’hôpital afin d’enquêter sur les cas et de vérifier la capacité de l’hôpital à faire face à une hausse du nombre de cas.</a:t>
                      </a:r>
                      <a:endParaRPr lang="en-GB" sz="1200" dirty="0">
                        <a:effectLst/>
                        <a:latin typeface="Calibri"/>
                        <a:ea typeface="SimSun"/>
                        <a:cs typeface="Arial"/>
                      </a:endParaRPr>
                    </a:p>
                  </a:txBody>
                  <a:tcPr marL="68580" marR="68580" marT="0" marB="0">
                    <a:noFill/>
                  </a:tcPr>
                </a:tc>
                <a:extLst>
                  <a:ext uri="{0D108BD9-81ED-4DB2-BD59-A6C34878D82A}">
                    <a16:rowId xmlns:a16="http://schemas.microsoft.com/office/drawing/2014/main" val="10004"/>
                  </a:ext>
                </a:extLst>
              </a:tr>
              <a:tr h="485259">
                <a:tc>
                  <a:txBody>
                    <a:bodyPr/>
                    <a:lstStyle/>
                    <a:p>
                      <a:pPr rtl="0">
                        <a:lnSpc>
                          <a:spcPct val="115000"/>
                        </a:lnSpc>
                        <a:spcAft>
                          <a:spcPts val="1000"/>
                        </a:spcAft>
                      </a:pPr>
                      <a:r>
                        <a:rPr lang="fr" sz="1800" dirty="0">
                          <a:effectLst/>
                          <a:latin typeface="Source Sans Pro Regular"/>
                        </a:rPr>
                        <a:t>C3</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À l’hôpital : entretien avec une patiente et prélèvement d’échantillon</a:t>
                      </a:r>
                      <a:endParaRPr lang="en-GB" sz="1200" b="1" dirty="0">
                        <a:effectLst/>
                        <a:latin typeface="Calibri"/>
                        <a:ea typeface="SimSun"/>
                        <a:cs typeface="Arial"/>
                      </a:endParaRPr>
                    </a:p>
                  </a:txBody>
                  <a:tcPr marL="68580" marR="68580" marT="0" marB="0"/>
                </a:tc>
                <a:tc>
                  <a:txBody>
                    <a:bodyPr/>
                    <a:lstStyle/>
                    <a:p>
                      <a:pPr algn="just" rtl="0">
                        <a:lnSpc>
                          <a:spcPct val="115000"/>
                        </a:lnSpc>
                        <a:spcAft>
                          <a:spcPts val="1000"/>
                        </a:spcAft>
                        <a:tabLst>
                          <a:tab pos="1046480" algn="l"/>
                        </a:tabLst>
                      </a:pPr>
                      <a:r>
                        <a:rPr lang="fr" sz="1200" dirty="0">
                          <a:effectLst/>
                        </a:rPr>
                        <a:t>L’EIR s’entretient avec une patiente et prélève un échantillon pour une analyse en laboratoire.</a:t>
                      </a:r>
                      <a:endParaRPr lang="en-GB" sz="1200" dirty="0">
                        <a:effectLst/>
                        <a:latin typeface="Calibri"/>
                        <a:ea typeface="SimSun"/>
                        <a:cs typeface="Arial"/>
                      </a:endParaRPr>
                    </a:p>
                  </a:txBody>
                  <a:tcPr marL="68580" marR="68580" marT="0" marB="0"/>
                </a:tc>
                <a:extLst>
                  <a:ext uri="{0D108BD9-81ED-4DB2-BD59-A6C34878D82A}">
                    <a16:rowId xmlns:a16="http://schemas.microsoft.com/office/drawing/2014/main" val="10005"/>
                  </a:ext>
                </a:extLst>
              </a:tr>
              <a:tr h="485259">
                <a:tc>
                  <a:txBody>
                    <a:bodyPr/>
                    <a:lstStyle/>
                    <a:p>
                      <a:pPr rtl="0">
                        <a:lnSpc>
                          <a:spcPct val="115000"/>
                        </a:lnSpc>
                        <a:spcAft>
                          <a:spcPts val="1000"/>
                        </a:spcAft>
                      </a:pPr>
                      <a:r>
                        <a:rPr lang="fr" sz="1800" dirty="0">
                          <a:effectLst/>
                          <a:latin typeface="Source Sans Pro Regular"/>
                        </a:rPr>
                        <a:t>C4</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Communication et participation communautaire</a:t>
                      </a:r>
                      <a:endParaRPr lang="en-GB" sz="1200" b="1" dirty="0">
                        <a:effectLst/>
                        <a:latin typeface="Calibri"/>
                        <a:ea typeface="SimSun"/>
                        <a:cs typeface="Arial"/>
                      </a:endParaRPr>
                    </a:p>
                  </a:txBody>
                  <a:tcPr marL="68580" marR="68580" marT="0" marB="0"/>
                </a:tc>
                <a:tc>
                  <a:txBody>
                    <a:bodyPr/>
                    <a:lstStyle/>
                    <a:p>
                      <a:pPr algn="just" rtl="0">
                        <a:lnSpc>
                          <a:spcPct val="115000"/>
                        </a:lnSpc>
                        <a:spcAft>
                          <a:spcPts val="1000"/>
                        </a:spcAft>
                        <a:tabLst>
                          <a:tab pos="1046480" algn="l"/>
                        </a:tabLst>
                      </a:pPr>
                      <a:r>
                        <a:rPr lang="fr" sz="1200" dirty="0">
                          <a:effectLst/>
                        </a:rPr>
                        <a:t>L’EIR se rend dans le village pour obtenir plus d’informations auprès des responsables communautaires et pour comprendre les pratiques et les dynamiques communautaires.</a:t>
                      </a:r>
                      <a:endParaRPr lang="en-GB" sz="1200" dirty="0">
                        <a:effectLst/>
                        <a:latin typeface="Calibri"/>
                        <a:ea typeface="SimSun"/>
                        <a:cs typeface="Arial"/>
                      </a:endParaRPr>
                    </a:p>
                  </a:txBody>
                  <a:tcPr marL="68580" marR="68580" marT="0" marB="0"/>
                </a:tc>
                <a:extLst>
                  <a:ext uri="{0D108BD9-81ED-4DB2-BD59-A6C34878D82A}">
                    <a16:rowId xmlns:a16="http://schemas.microsoft.com/office/drawing/2014/main" val="10007"/>
                  </a:ext>
                </a:extLst>
              </a:tr>
              <a:tr h="485259">
                <a:tc>
                  <a:txBody>
                    <a:bodyPr/>
                    <a:lstStyle/>
                    <a:p>
                      <a:pPr rtl="0">
                        <a:lnSpc>
                          <a:spcPct val="115000"/>
                        </a:lnSpc>
                        <a:spcAft>
                          <a:spcPts val="1000"/>
                        </a:spcAft>
                      </a:pPr>
                      <a:r>
                        <a:rPr lang="fr" sz="1800" dirty="0">
                          <a:effectLst/>
                          <a:latin typeface="Source Sans Pro Regular"/>
                        </a:rPr>
                        <a:t>C5</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Recherche active des cas et des contacts</a:t>
                      </a:r>
                      <a:endParaRPr lang="en-GB" sz="1200" b="1" dirty="0">
                        <a:effectLst/>
                        <a:latin typeface="Calibri"/>
                        <a:ea typeface="SimSun"/>
                        <a:cs typeface="Arial"/>
                      </a:endParaRPr>
                    </a:p>
                  </a:txBody>
                  <a:tcPr marL="68580" marR="68580" marT="0" marB="0">
                    <a:noFill/>
                  </a:tcPr>
                </a:tc>
                <a:tc>
                  <a:txBody>
                    <a:bodyPr/>
                    <a:lstStyle/>
                    <a:p>
                      <a:pPr algn="just" rtl="0">
                        <a:lnSpc>
                          <a:spcPct val="115000"/>
                        </a:lnSpc>
                        <a:spcAft>
                          <a:spcPts val="1000"/>
                        </a:spcAft>
                        <a:tabLst>
                          <a:tab pos="1046480" algn="l"/>
                        </a:tabLst>
                      </a:pPr>
                      <a:r>
                        <a:rPr lang="fr" sz="1200" dirty="0">
                          <a:effectLst/>
                        </a:rPr>
                        <a:t>L’EIR lance une recherche active des cas et des contacts ; elle sera confrontée à des situations compliquées.</a:t>
                      </a:r>
                      <a:endParaRPr lang="en-GB" sz="1200" dirty="0">
                        <a:effectLst/>
                        <a:latin typeface="Calibri"/>
                        <a:ea typeface="SimSun"/>
                        <a:cs typeface="Arial"/>
                      </a:endParaRPr>
                    </a:p>
                  </a:txBody>
                  <a:tcPr marL="68580" marR="68580" marT="0" marB="0">
                    <a:noFill/>
                  </a:tcPr>
                </a:tc>
                <a:extLst>
                  <a:ext uri="{0D108BD9-81ED-4DB2-BD59-A6C34878D82A}">
                    <a16:rowId xmlns:a16="http://schemas.microsoft.com/office/drawing/2014/main" val="10008"/>
                  </a:ext>
                </a:extLst>
              </a:tr>
              <a:tr h="485259">
                <a:tc>
                  <a:txBody>
                    <a:bodyPr/>
                    <a:lstStyle/>
                    <a:p>
                      <a:pPr rtl="0">
                        <a:lnSpc>
                          <a:spcPct val="115000"/>
                        </a:lnSpc>
                        <a:spcAft>
                          <a:spcPts val="1000"/>
                        </a:spcAft>
                      </a:pPr>
                      <a:r>
                        <a:rPr lang="fr" sz="1800" dirty="0">
                          <a:effectLst/>
                          <a:latin typeface="Source Sans Pro Regular"/>
                        </a:rPr>
                        <a:t>C6</a:t>
                      </a:r>
                      <a:endParaRPr lang="en-GB" sz="1800" dirty="0">
                        <a:effectLst/>
                        <a:latin typeface="Source Sans Pro Regular"/>
                        <a:ea typeface="SimSun"/>
                        <a:cs typeface="Arial"/>
                      </a:endParaRPr>
                    </a:p>
                  </a:txBody>
                  <a:tcPr marL="68580" marR="68580" marT="0" marB="0"/>
                </a:tc>
                <a:tc>
                  <a:txBody>
                    <a:bodyPr/>
                    <a:lstStyle/>
                    <a:p>
                      <a:pPr rtl="0">
                        <a:lnSpc>
                          <a:spcPct val="115000"/>
                        </a:lnSpc>
                        <a:spcAft>
                          <a:spcPts val="1000"/>
                        </a:spcAft>
                      </a:pPr>
                      <a:r>
                        <a:rPr lang="fr" sz="1200" b="1" dirty="0">
                          <a:effectLst/>
                        </a:rPr>
                        <a:t>Rapport d’enquête</a:t>
                      </a:r>
                      <a:endParaRPr lang="en-GB" sz="1200" b="1" dirty="0">
                        <a:effectLst/>
                        <a:latin typeface="Calibri"/>
                        <a:ea typeface="SimSun"/>
                        <a:cs typeface="Arial"/>
                      </a:endParaRPr>
                    </a:p>
                  </a:txBody>
                  <a:tcPr marL="68580" marR="68580" marT="0" marB="0"/>
                </a:tc>
                <a:tc>
                  <a:txBody>
                    <a:bodyPr/>
                    <a:lstStyle/>
                    <a:p>
                      <a:pPr rtl="0">
                        <a:lnSpc>
                          <a:spcPct val="115000"/>
                        </a:lnSpc>
                        <a:spcAft>
                          <a:spcPts val="1000"/>
                        </a:spcAft>
                      </a:pPr>
                      <a:r>
                        <a:rPr lang="fr" sz="1200" dirty="0">
                          <a:effectLst/>
                        </a:rPr>
                        <a:t>Le Dr Zaher demande à l’EIR de présenter un rapport d’enquête exhaustif sur ses observations, ses conclusions et ses recommandations.</a:t>
                      </a:r>
                      <a:endParaRPr lang="en-GB" sz="1200" dirty="0">
                        <a:effectLst/>
                        <a:latin typeface="Calibri"/>
                        <a:ea typeface="SimSun"/>
                        <a:cs typeface="Arial"/>
                      </a:endParaRPr>
                    </a:p>
                  </a:txBody>
                  <a:tcPr marL="68580" marR="6858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6840743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3" name="Table 2"/>
          <p:cNvGraphicFramePr/>
          <p:nvPr>
            <p:extLst>
              <p:ext uri="{D42A27DB-BD31-4B8C-83A1-F6EECF244321}">
                <p14:modId xmlns:p14="http://schemas.microsoft.com/office/powerpoint/2010/main" val="1652316757"/>
              </p:ext>
            </p:extLst>
          </p:nvPr>
        </p:nvGraphicFramePr>
        <p:xfrm>
          <a:off x="497471" y="1563482"/>
          <a:ext cx="7984542" cy="4368766"/>
        </p:xfrm>
        <a:graphic>
          <a:graphicData uri="http://schemas.openxmlformats.org/drawingml/2006/table">
            <a:tbl>
              <a:tblPr/>
              <a:tblGrid>
                <a:gridCol w="1330757">
                  <a:extLst>
                    <a:ext uri="{9D8B030D-6E8A-4147-A177-3AD203B41FA5}">
                      <a16:colId xmlns:a16="http://schemas.microsoft.com/office/drawing/2014/main" val="20000"/>
                    </a:ext>
                  </a:extLst>
                </a:gridCol>
                <a:gridCol w="1330757">
                  <a:extLst>
                    <a:ext uri="{9D8B030D-6E8A-4147-A177-3AD203B41FA5}">
                      <a16:colId xmlns:a16="http://schemas.microsoft.com/office/drawing/2014/main" val="20001"/>
                    </a:ext>
                  </a:extLst>
                </a:gridCol>
                <a:gridCol w="1330757">
                  <a:extLst>
                    <a:ext uri="{9D8B030D-6E8A-4147-A177-3AD203B41FA5}">
                      <a16:colId xmlns:a16="http://schemas.microsoft.com/office/drawing/2014/main" val="20002"/>
                    </a:ext>
                  </a:extLst>
                </a:gridCol>
                <a:gridCol w="1330757">
                  <a:extLst>
                    <a:ext uri="{9D8B030D-6E8A-4147-A177-3AD203B41FA5}">
                      <a16:colId xmlns:a16="http://schemas.microsoft.com/office/drawing/2014/main" val="20003"/>
                    </a:ext>
                  </a:extLst>
                </a:gridCol>
                <a:gridCol w="1330757">
                  <a:extLst>
                    <a:ext uri="{9D8B030D-6E8A-4147-A177-3AD203B41FA5}">
                      <a16:colId xmlns:a16="http://schemas.microsoft.com/office/drawing/2014/main" val="20004"/>
                    </a:ext>
                  </a:extLst>
                </a:gridCol>
                <a:gridCol w="1330757">
                  <a:extLst>
                    <a:ext uri="{9D8B030D-6E8A-4147-A177-3AD203B41FA5}">
                      <a16:colId xmlns:a16="http://schemas.microsoft.com/office/drawing/2014/main" val="20005"/>
                    </a:ext>
                  </a:extLst>
                </a:gridCol>
              </a:tblGrid>
              <a:tr h="531336">
                <a:tc>
                  <a:txBody>
                    <a:bodyPr/>
                    <a:lstStyle/>
                    <a:p>
                      <a:pPr algn="ct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lang="fr-FR" sz="1400" dirty="0"/>
                        <a:t>Jour</a:t>
                      </a:r>
                      <a:r>
                        <a:rPr sz="1400" dirty="0">
                          <a:sym typeface="Calibri"/>
                        </a:rPr>
                        <a:t> 1</a:t>
                      </a:r>
                    </a:p>
                  </a:txBody>
                  <a:tcPr marL="34290" marR="34290" marT="34290" marB="3429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lang="fr-FR" sz="1400" dirty="0"/>
                        <a:t>Jour</a:t>
                      </a:r>
                      <a:r>
                        <a:rPr sz="1400" dirty="0">
                          <a:sym typeface="Calibri"/>
                        </a:rPr>
                        <a:t> 2</a:t>
                      </a:r>
                    </a:p>
                  </a:txBody>
                  <a:tcPr marL="34290" marR="34290" marT="34290" marB="3429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lang="fr-FR" sz="1400" dirty="0"/>
                        <a:t>Jour</a:t>
                      </a:r>
                      <a:r>
                        <a:rPr sz="1400" dirty="0">
                          <a:sym typeface="Calibri"/>
                        </a:rPr>
                        <a:t> 3</a:t>
                      </a:r>
                    </a:p>
                  </a:txBody>
                  <a:tcPr marL="34290" marR="34290" marT="34290" marB="3429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lang="fr-FR" sz="1400" dirty="0"/>
                        <a:t>Jour</a:t>
                      </a:r>
                      <a:r>
                        <a:rPr sz="1400" dirty="0">
                          <a:sym typeface="Calibri"/>
                        </a:rPr>
                        <a:t> 4</a:t>
                      </a:r>
                    </a:p>
                  </a:txBody>
                  <a:tcPr marL="34290" marR="34290" marT="34290" marB="3429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ctr" defTabSz="289320">
                        <a:defRPr sz="1800"/>
                      </a:pPr>
                      <a:r>
                        <a:rPr lang="fr-FR" sz="1400" dirty="0"/>
                        <a:t>Jour</a:t>
                      </a:r>
                      <a:r>
                        <a:rPr sz="1400" dirty="0">
                          <a:sym typeface="Calibri"/>
                        </a:rPr>
                        <a:t> 5</a:t>
                      </a:r>
                    </a:p>
                  </a:txBody>
                  <a:tcPr marL="34290" marR="34290" marT="34290" marB="34290" anchor="ctr"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0"/>
                  </a:ext>
                </a:extLst>
              </a:tr>
              <a:tr h="767486">
                <a:tc rowSpan="2">
                  <a:txBody>
                    <a:bodyPr/>
                    <a:lstStyle/>
                    <a:p>
                      <a:pPr lvl="0" algn="l" defTabSz="289320">
                        <a:buNone/>
                        <a:defRPr sz="1800">
                          <a:sym typeface="Calibri"/>
                        </a:defRPr>
                      </a:pPr>
                      <a:endParaRPr lang="fr-FR" sz="1400" dirty="0"/>
                    </a:p>
                    <a:p>
                      <a:pPr lvl="0" algn="l" defTabSz="289320">
                        <a:buNone/>
                        <a:defRPr sz="1800">
                          <a:sym typeface="Calibri"/>
                        </a:defRPr>
                      </a:pPr>
                      <a:r>
                        <a:rPr lang="fr" sz="1400" dirty="0"/>
                        <a:t>Matin</a:t>
                      </a:r>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48235"/>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10001"/>
                  </a:ext>
                </a:extLst>
              </a:tr>
              <a:tr h="767486">
                <a:tc vMerge="1">
                  <a:txBody>
                    <a:bodyPr/>
                    <a:lstStyle/>
                    <a:p>
                      <a:endParaRPr lang="fr"/>
                    </a:p>
                  </a:txBody>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2"/>
                  </a:ext>
                </a:extLst>
              </a:tr>
              <a:tr h="767486">
                <a:tc rowSpan="3">
                  <a:txBody>
                    <a:bodyPr/>
                    <a:lstStyle/>
                    <a:p>
                      <a:pPr lvl="0" algn="l">
                        <a:buNone/>
                      </a:pPr>
                      <a:endParaRPr lang="fr-FR" dirty="0"/>
                    </a:p>
                    <a:p>
                      <a:pPr lvl="0" algn="l">
                        <a:buNone/>
                      </a:pPr>
                      <a:r>
                        <a:rPr lang="fr-FR" sz="1400" dirty="0"/>
                        <a:t>Après-midi</a:t>
                      </a:r>
                    </a:p>
                  </a:txBody>
                  <a:tcPr marL="34290" marR="34290" marT="34290" marB="34290">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3"/>
                  </a:ext>
                </a:extLst>
              </a:tr>
              <a:tr h="767486">
                <a:tc vMerge="1">
                  <a:txBody>
                    <a:bodyPr/>
                    <a:lstStyle/>
                    <a:p>
                      <a:endParaRPr lang="en-US"/>
                    </a:p>
                  </a:txBody>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extLst>
                  <a:ext uri="{0D108BD9-81ED-4DB2-BD59-A6C34878D82A}">
                    <a16:rowId xmlns:a16="http://schemas.microsoft.com/office/drawing/2014/main" val="10004"/>
                  </a:ext>
                </a:extLst>
              </a:tr>
              <a:tr h="767486">
                <a:tc vMerge="1">
                  <a:txBody>
                    <a:bodyPr/>
                    <a:lstStyle/>
                    <a:p>
                      <a:endParaRPr lang="en-US"/>
                    </a:p>
                  </a:txBody>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accent1"/>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C00000"/>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dirty="0"/>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rgbClr val="5A8A39"/>
                    </a:solidFill>
                  </a:tcPr>
                </a:tc>
                <a:tc>
                  <a:txBody>
                    <a:bodyPr/>
                    <a:lstStyle/>
                    <a:p>
                      <a:pPr defTabSz="289320">
                        <a:defRPr sz="1800">
                          <a:sym typeface="Calibri"/>
                        </a:defRPr>
                      </a:pPr>
                      <a:endParaRPr sz="1400" b="0" i="0" u="none" strike="noStrike" cap="none" spc="0" baseline="0" dirty="0">
                        <a:solidFill>
                          <a:srgbClr val="000000"/>
                        </a:solidFill>
                        <a:uFillTx/>
                        <a:latin typeface="+mj-lt"/>
                        <a:ea typeface="+mj-ea"/>
                        <a:cs typeface="+mj-cs"/>
                        <a:sym typeface="Source Sans Pro Regular"/>
                      </a:endParaRPr>
                    </a:p>
                  </a:txBody>
                  <a:tcPr marL="34290" marR="34290" marT="34290" marB="34290" horzOverflow="overflow">
                    <a:lnL w="12700">
                      <a:solidFill>
                        <a:srgbClr val="000000"/>
                      </a:solidFill>
                    </a:lnL>
                    <a:lnR w="12700">
                      <a:solidFill>
                        <a:srgbClr val="000000"/>
                      </a:solidFill>
                    </a:lnR>
                    <a:lnT w="12700">
                      <a:solidFill>
                        <a:srgbClr val="000000"/>
                      </a:solidFill>
                    </a:lnT>
                    <a:lnB w="12700">
                      <a:solidFill>
                        <a:srgbClr val="000000"/>
                      </a:solidFill>
                    </a:lnB>
                    <a:solidFill>
                      <a:schemeClr val="bg1">
                        <a:lumMod val="75000"/>
                      </a:schemeClr>
                    </a:solidFill>
                  </a:tcPr>
                </a:tc>
                <a:extLst>
                  <a:ext uri="{0D108BD9-81ED-4DB2-BD59-A6C34878D82A}">
                    <a16:rowId xmlns:a16="http://schemas.microsoft.com/office/drawing/2014/main" val="10005"/>
                  </a:ext>
                </a:extLst>
              </a:tr>
            </a:tbl>
          </a:graphicData>
        </a:graphic>
      </p:graphicFrame>
      <p:sp>
        <p:nvSpPr>
          <p:cNvPr id="1224" name="TextBox 9"/>
          <p:cNvSpPr txBox="1"/>
          <p:nvPr/>
        </p:nvSpPr>
        <p:spPr>
          <a:xfrm>
            <a:off x="1891434" y="2124040"/>
            <a:ext cx="1213693" cy="738664"/>
          </a:xfrm>
          <a:prstGeom prst="rect">
            <a:avLst/>
          </a:prstGeom>
          <a:solidFill>
            <a:schemeClr val="accent1"/>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a:solidFill>
                  <a:srgbClr val="FFFFFF"/>
                </a:solidFill>
                <a:latin typeface="Source Sans Pro Bold"/>
                <a:ea typeface="Source Sans Pro Bold"/>
                <a:cs typeface="Source Sans Pro Bold"/>
                <a:sym typeface="Source Sans Pro Bold"/>
              </a:defRPr>
            </a:lvl1pPr>
          </a:lstStyle>
          <a:p>
            <a:endParaRPr lang="hu-HU" sz="1500"/>
          </a:p>
          <a:p>
            <a:r>
              <a:rPr lang="fr" sz="1350" dirty="0"/>
              <a:t>Unité A : L’EIR en contexte</a:t>
            </a:r>
            <a:endParaRPr sz="1350" dirty="0"/>
          </a:p>
        </p:txBody>
      </p:sp>
      <p:sp>
        <p:nvSpPr>
          <p:cNvPr id="1225" name="TextBox 10"/>
          <p:cNvSpPr txBox="1"/>
          <p:nvPr/>
        </p:nvSpPr>
        <p:spPr>
          <a:xfrm>
            <a:off x="3189647" y="2129645"/>
            <a:ext cx="2635083" cy="751205"/>
          </a:xfrm>
          <a:prstGeom prst="rect">
            <a:avLst/>
          </a:prstGeom>
          <a:solidFill>
            <a:srgbClr val="C00000"/>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81000" rIns="34289" bIns="45720" anchor="t">
            <a:spAutoFit/>
          </a:bodyPr>
          <a:lstStyle>
            <a:lvl1pPr algn="ctr">
              <a:defRPr>
                <a:solidFill>
                  <a:srgbClr val="FFFFFF"/>
                </a:solidFill>
                <a:latin typeface="Source Sans Pro Bold"/>
                <a:ea typeface="Source Sans Pro Bold"/>
                <a:cs typeface="Source Sans Pro Bold"/>
                <a:sym typeface="Source Sans Pro Bold"/>
              </a:defRPr>
            </a:lvl1pPr>
          </a:lstStyle>
          <a:p>
            <a:r>
              <a:rPr lang="fr-FR" sz="1350" dirty="0"/>
              <a:t>Unité B: </a:t>
            </a:r>
            <a:br>
              <a:rPr lang="fr-FR" sz="1350" dirty="0"/>
            </a:br>
            <a:r>
              <a:rPr lang="fr-FR" sz="1350" dirty="0"/>
              <a:t>Modules techniques</a:t>
            </a:r>
          </a:p>
          <a:p>
            <a:endParaRPr lang="fr-FR" sz="1350" dirty="0"/>
          </a:p>
        </p:txBody>
      </p:sp>
      <p:sp>
        <p:nvSpPr>
          <p:cNvPr id="1226" name="TextBox 12"/>
          <p:cNvSpPr txBox="1"/>
          <p:nvPr/>
        </p:nvSpPr>
        <p:spPr>
          <a:xfrm>
            <a:off x="7203867" y="5205610"/>
            <a:ext cx="1235890" cy="738664"/>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500">
                <a:latin typeface="Source Sans Pro Bold"/>
                <a:ea typeface="Source Sans Pro Bold"/>
                <a:cs typeface="Source Sans Pro Bold"/>
                <a:sym typeface="Source Sans Pro Bold"/>
              </a:defRPr>
            </a:lvl1pPr>
          </a:lstStyle>
          <a:p>
            <a:endParaRPr lang="fr-FR" sz="1050" dirty="0"/>
          </a:p>
          <a:p>
            <a:r>
              <a:rPr lang="fr-FR" sz="1050" dirty="0"/>
              <a:t>Unité D</a:t>
            </a:r>
            <a:r>
              <a:rPr sz="1050" dirty="0"/>
              <a:t>: Evaluation </a:t>
            </a:r>
            <a:r>
              <a:rPr lang="fr" sz="1050" dirty="0"/>
              <a:t> et étapes suivantes</a:t>
            </a:r>
            <a:endParaRPr lang="en-US" sz="1050" dirty="0"/>
          </a:p>
        </p:txBody>
      </p:sp>
      <p:sp>
        <p:nvSpPr>
          <p:cNvPr id="1227" name="TextBox 8"/>
          <p:cNvSpPr txBox="1"/>
          <p:nvPr/>
        </p:nvSpPr>
        <p:spPr>
          <a:xfrm>
            <a:off x="5850774" y="2119881"/>
            <a:ext cx="2658771" cy="947019"/>
          </a:xfrm>
          <a:prstGeom prst="rect">
            <a:avLst/>
          </a:prstGeom>
          <a:solidFill>
            <a:srgbClr val="5A8A39"/>
          </a:solidFill>
          <a:ln>
            <a:solidFill>
              <a:srgbClr val="000000"/>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a:latin typeface="Source Sans Pro Bold"/>
                <a:ea typeface="Source Sans Pro Bold"/>
                <a:cs typeface="Source Sans Pro Bold"/>
                <a:sym typeface="Source Sans Pro Bold"/>
              </a:defRPr>
            </a:lvl1pPr>
          </a:lstStyle>
          <a:p>
            <a:r>
              <a:rPr lang="fr-FR" sz="1350" dirty="0">
                <a:solidFill>
                  <a:schemeClr val="bg1"/>
                </a:solidFill>
              </a:rPr>
              <a:t>Unité</a:t>
            </a:r>
            <a:r>
              <a:rPr sz="1350" dirty="0">
                <a:solidFill>
                  <a:schemeClr val="bg1"/>
                </a:solidFill>
              </a:rPr>
              <a:t> C: </a:t>
            </a:r>
            <a:br>
              <a:rPr lang="hu-HU" sz="1350" dirty="0"/>
            </a:br>
            <a:r>
              <a:rPr lang="fr" sz="1350" dirty="0">
                <a:solidFill>
                  <a:schemeClr val="bg1"/>
                </a:solidFill>
              </a:rPr>
              <a:t>exercice pratique basé sur un scénario</a:t>
            </a:r>
          </a:p>
          <a:p>
            <a:endParaRPr lang="fr" sz="1350" dirty="0">
              <a:solidFill>
                <a:schemeClr val="bg1"/>
              </a:solidFill>
            </a:endParaRPr>
          </a:p>
        </p:txBody>
      </p:sp>
      <p:sp>
        <p:nvSpPr>
          <p:cNvPr id="1228" name="TextBox 15"/>
          <p:cNvSpPr txBox="1"/>
          <p:nvPr/>
        </p:nvSpPr>
        <p:spPr>
          <a:xfrm>
            <a:off x="1870547" y="5683448"/>
            <a:ext cx="1320457" cy="261610"/>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500">
                <a:latin typeface="Source Sans Pro Bold"/>
                <a:ea typeface="Source Sans Pro Bold"/>
                <a:cs typeface="Source Sans Pro Bold"/>
                <a:sym typeface="Source Sans Pro Bold"/>
              </a:defRPr>
            </a:lvl1pPr>
          </a:lstStyle>
          <a:p>
            <a:r>
              <a:rPr lang="fr-FR" sz="1100" dirty="0"/>
              <a:t>Unité</a:t>
            </a:r>
            <a:r>
              <a:rPr lang="en-US" sz="1100" dirty="0"/>
              <a:t> D</a:t>
            </a:r>
          </a:p>
        </p:txBody>
      </p:sp>
      <p:sp>
        <p:nvSpPr>
          <p:cNvPr id="1229" name="TextBox 16"/>
          <p:cNvSpPr txBox="1"/>
          <p:nvPr/>
        </p:nvSpPr>
        <p:spPr>
          <a:xfrm>
            <a:off x="3183518" y="5683448"/>
            <a:ext cx="1332301" cy="265457"/>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500">
                <a:latin typeface="Source Sans Pro Bold"/>
                <a:ea typeface="Source Sans Pro Bold"/>
                <a:cs typeface="Source Sans Pro Bold"/>
                <a:sym typeface="Source Sans Pro Bold"/>
              </a:defRPr>
            </a:lvl1pPr>
          </a:lstStyle>
          <a:p>
            <a:r>
              <a:rPr lang="fr-FR" sz="1100" dirty="0"/>
              <a:t>Unité</a:t>
            </a:r>
            <a:r>
              <a:rPr lang="en-US" sz="1100" dirty="0"/>
              <a:t> D</a:t>
            </a:r>
          </a:p>
        </p:txBody>
      </p:sp>
      <p:sp>
        <p:nvSpPr>
          <p:cNvPr id="1230" name="TextBox 17"/>
          <p:cNvSpPr txBox="1"/>
          <p:nvPr/>
        </p:nvSpPr>
        <p:spPr>
          <a:xfrm>
            <a:off x="4520956" y="5695293"/>
            <a:ext cx="1320457" cy="261610"/>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500">
                <a:latin typeface="Source Sans Pro Bold"/>
                <a:ea typeface="Source Sans Pro Bold"/>
                <a:cs typeface="Source Sans Pro Bold"/>
                <a:sym typeface="Source Sans Pro Bold"/>
              </a:defRPr>
            </a:lvl1pPr>
          </a:lstStyle>
          <a:p>
            <a:r>
              <a:rPr lang="fr-FR" sz="1100" dirty="0"/>
              <a:t>Unité</a:t>
            </a:r>
            <a:r>
              <a:rPr lang="en-US" sz="1100" dirty="0"/>
              <a:t> D</a:t>
            </a:r>
          </a:p>
        </p:txBody>
      </p:sp>
      <p:sp>
        <p:nvSpPr>
          <p:cNvPr id="1231" name="TextBox 18"/>
          <p:cNvSpPr txBox="1"/>
          <p:nvPr/>
        </p:nvSpPr>
        <p:spPr>
          <a:xfrm>
            <a:off x="5820955" y="5683448"/>
            <a:ext cx="1355992" cy="261610"/>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45720" rIns="34289" bIns="45720" anchor="t">
            <a:spAutoFit/>
          </a:bodyPr>
          <a:lstStyle>
            <a:lvl1pPr algn="ctr">
              <a:defRPr sz="1500">
                <a:latin typeface="Source Sans Pro Bold"/>
                <a:ea typeface="Source Sans Pro Bold"/>
                <a:cs typeface="Source Sans Pro Bold"/>
                <a:sym typeface="Source Sans Pro Bold"/>
              </a:defRPr>
            </a:lvl1pPr>
          </a:lstStyle>
          <a:p>
            <a:r>
              <a:rPr lang="fr-FR" sz="1100" dirty="0"/>
              <a:t>Unité</a:t>
            </a:r>
            <a:r>
              <a:rPr sz="1100" dirty="0"/>
              <a:t> D</a:t>
            </a:r>
          </a:p>
        </p:txBody>
      </p:sp>
      <p:sp>
        <p:nvSpPr>
          <p:cNvPr id="4" name="Title 1">
            <a:extLst>
              <a:ext uri="{FF2B5EF4-FFF2-40B4-BE49-F238E27FC236}">
                <a16:creationId xmlns:a16="http://schemas.microsoft.com/office/drawing/2014/main" id="{52F9398F-8AD0-FDFA-536D-388ECA728D4F}"/>
              </a:ext>
            </a:extLst>
          </p:cNvPr>
          <p:cNvSpPr txBox="1">
            <a:spLocks/>
          </p:cNvSpPr>
          <p:nvPr/>
        </p:nvSpPr>
        <p:spPr>
          <a:xfrm>
            <a:off x="-16013" y="65450"/>
            <a:ext cx="6172201" cy="39223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89" tIns="34290" rIns="34289" bIns="34290" anchor="t">
            <a:noAutofit/>
          </a:bodyPr>
          <a:lst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fr-FR" b="1" dirty="0"/>
              <a:t>4</a:t>
            </a:r>
            <a:r>
              <a:rPr lang="hu-HU" b="1" dirty="0"/>
              <a:t>. KIF EIR : </a:t>
            </a:r>
            <a:r>
              <a:rPr lang="hu-HU" b="1" err="1"/>
              <a:t>programme</a:t>
            </a:r>
            <a:endParaRPr lang="hu-HU" b="1"/>
          </a:p>
        </p:txBody>
      </p:sp>
    </p:spTree>
    <p:extLst>
      <p:ext uri="{BB962C8B-B14F-4D97-AF65-F5344CB8AC3E}">
        <p14:creationId xmlns:p14="http://schemas.microsoft.com/office/powerpoint/2010/main" val="343926860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2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2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122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1229"/>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1230"/>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1231"/>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1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4" grpId="0" animBg="1" advAuto="0"/>
      <p:bldP spid="1225" grpId="0" animBg="1" advAuto="0"/>
      <p:bldP spid="1226" grpId="0" animBg="1" advAuto="0"/>
      <p:bldP spid="1227" grpId="0" animBg="1" advAuto="0"/>
      <p:bldP spid="1228" grpId="0" animBg="1" advAuto="0"/>
      <p:bldP spid="1229" grpId="0" animBg="1" advAuto="0"/>
      <p:bldP spid="1230" grpId="0" animBg="1" advAuto="0"/>
      <p:bldP spid="1231"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16E86DD1-711F-E037-534C-2F229D15658A}"/>
              </a:ext>
            </a:extLst>
          </p:cNvPr>
          <p:cNvSpPr>
            <a:spLocks noGrp="1"/>
          </p:cNvSpPr>
          <p:nvPr>
            <p:ph type="title"/>
          </p:nvPr>
        </p:nvSpPr>
        <p:spPr>
          <a:xfrm>
            <a:off x="13384" y="-4960"/>
            <a:ext cx="7365924" cy="602981"/>
          </a:xfrm>
        </p:spPr>
        <p:txBody>
          <a:bodyPr lIns="45719" tIns="45720" rIns="45719" bIns="45720" anchor="ctr">
            <a:normAutofit fontScale="90000"/>
          </a:bodyPr>
          <a:lstStyle/>
          <a:p>
            <a:r>
              <a:rPr lang="fr" sz="2500" b="1" dirty="0">
                <a:latin typeface="Source Sans Pro Regular"/>
                <a:cs typeface="Arial"/>
              </a:rPr>
              <a:t>Les différentes EIR n’exécutent pas les mêmes tâches en même temps !</a:t>
            </a:r>
            <a:endParaRPr lang="fr-FR" sz="2500" b="1" dirty="0">
              <a:latin typeface="Source Sans Pro Regular"/>
              <a:cs typeface="Arial"/>
            </a:endParaRPr>
          </a:p>
        </p:txBody>
      </p:sp>
      <p:pic>
        <p:nvPicPr>
          <p:cNvPr id="1026" name="Picture 2" descr="C:\Users\bayugo\AppData\Local\Microsoft\Windows\Temporary Internet Files\Content.IE5\SHE0FIU1\hospital_2[1].jpg"/>
          <p:cNvPicPr>
            <a:picLocks noGrp="1" noChangeAspect="1" noChangeArrowheads="1"/>
          </p:cNvPicPr>
          <p:nvPr>
            <p:ph idx="4294967295"/>
            <p:custDataLst>
              <p:tags r:id="rId1"/>
            </p:custDataLst>
          </p:nvPr>
        </p:nvPicPr>
        <p:blipFill>
          <a:blip r:embed="rId27" cstate="email">
            <a:extLst>
              <a:ext uri="{28A0092B-C50C-407E-A947-70E740481C1C}">
                <a14:useLocalDpi xmlns:a14="http://schemas.microsoft.com/office/drawing/2010/main"/>
              </a:ext>
            </a:extLst>
          </a:blip>
          <a:srcRect/>
          <a:stretch>
            <a:fillRect/>
          </a:stretch>
        </p:blipFill>
        <p:spPr bwMode="auto">
          <a:xfrm>
            <a:off x="1035170" y="1401763"/>
            <a:ext cx="2016125" cy="195103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bayugo\AppData\Local\Microsoft\Windows\Temporary Internet Files\Content.IE5\SHE0FIU1\community_cartoon_[1].gif"/>
          <p:cNvPicPr>
            <a:picLocks noChangeAspect="1" noChangeArrowheads="1"/>
          </p:cNvPicPr>
          <p:nvPr>
            <p:custDataLst>
              <p:tags r:id="rId2"/>
            </p:custDataLst>
          </p:nvPr>
        </p:nvPicPr>
        <p:blipFill>
          <a:blip r:embed="rId28" cstate="email">
            <a:extLst>
              <a:ext uri="{28A0092B-C50C-407E-A947-70E740481C1C}">
                <a14:useLocalDpi xmlns:a14="http://schemas.microsoft.com/office/drawing/2010/main"/>
              </a:ext>
            </a:extLst>
          </a:blip>
          <a:srcRect/>
          <a:stretch>
            <a:fillRect/>
          </a:stretch>
        </p:blipFill>
        <p:spPr bwMode="auto">
          <a:xfrm>
            <a:off x="5230681" y="1553593"/>
            <a:ext cx="2716924" cy="17992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bayugo\AppData\Local\Microsoft\Windows\Temporary Internet Files\Content.IE5\SHE0FIU1\lgi01a201310091700[1].jpg"/>
          <p:cNvPicPr>
            <a:picLocks noChangeAspect="1" noChangeArrowheads="1"/>
          </p:cNvPicPr>
          <p:nvPr>
            <p:custDataLst>
              <p:tags r:id="rId3"/>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2411360" y="3550046"/>
            <a:ext cx="891381" cy="89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C:\Users\bayugo\AppData\Local\Microsoft\Windows\Temporary Internet Files\Content.IE5\SHE0FIU1\lgi01a201310091700[1].jpg"/>
          <p:cNvPicPr>
            <a:picLocks noChangeAspect="1" noChangeArrowheads="1"/>
          </p:cNvPicPr>
          <p:nvPr>
            <p:custDataLst>
              <p:tags r:id="rId4"/>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2411360" y="4856233"/>
            <a:ext cx="891381" cy="89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bayugo\AppData\Local\Microsoft\Windows\Temporary Internet Files\Content.IE5\SHE0FIU1\lgi01a201310091700[1].jpg"/>
          <p:cNvPicPr>
            <a:picLocks noChangeAspect="1" noChangeArrowheads="1"/>
          </p:cNvPicPr>
          <p:nvPr>
            <p:custDataLst>
              <p:tags r:id="rId5"/>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7110892" y="3657600"/>
            <a:ext cx="642458" cy="64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custDataLst>
              <p:tags r:id="rId6"/>
            </p:custDataLst>
          </p:nvPr>
        </p:nvSpPr>
        <p:spPr>
          <a:xfrm>
            <a:off x="353960" y="3542435"/>
            <a:ext cx="1600200" cy="1077218"/>
          </a:xfrm>
          <a:prstGeom prst="rect">
            <a:avLst/>
          </a:prstGeom>
          <a:noFill/>
        </p:spPr>
        <p:txBody>
          <a:bodyPr wrap="square" rtlCol="0">
            <a:spAutoFit/>
          </a:bodyPr>
          <a:lstStyle/>
          <a:p>
            <a:pPr algn="ctr" rtl="0"/>
            <a:r>
              <a:rPr lang="fr" sz="2800"/>
              <a:t>C2</a:t>
            </a:r>
            <a:endParaRPr lang="en-GB" dirty="0"/>
          </a:p>
          <a:p>
            <a:pPr algn="ctr" rtl="0"/>
            <a:r>
              <a:rPr lang="fr"/>
              <a:t>Entretien avec le personnel médical</a:t>
            </a:r>
          </a:p>
        </p:txBody>
      </p:sp>
      <p:sp>
        <p:nvSpPr>
          <p:cNvPr id="17" name="TextBox 16"/>
          <p:cNvSpPr txBox="1"/>
          <p:nvPr>
            <p:custDataLst>
              <p:tags r:id="rId7"/>
            </p:custDataLst>
          </p:nvPr>
        </p:nvSpPr>
        <p:spPr>
          <a:xfrm>
            <a:off x="319801" y="4763314"/>
            <a:ext cx="1600200" cy="1077218"/>
          </a:xfrm>
          <a:prstGeom prst="rect">
            <a:avLst/>
          </a:prstGeom>
          <a:noFill/>
        </p:spPr>
        <p:txBody>
          <a:bodyPr wrap="square" rtlCol="0">
            <a:spAutoFit/>
          </a:bodyPr>
          <a:lstStyle/>
          <a:p>
            <a:pPr algn="ctr" rtl="0"/>
            <a:r>
              <a:rPr lang="fr" sz="2800"/>
              <a:t>C3</a:t>
            </a:r>
            <a:endParaRPr lang="en-GB" dirty="0"/>
          </a:p>
          <a:p>
            <a:pPr algn="ctr" rtl="0"/>
            <a:r>
              <a:rPr lang="fr"/>
              <a:t>Entretien avec une patiente</a:t>
            </a:r>
          </a:p>
        </p:txBody>
      </p:sp>
      <p:sp>
        <p:nvSpPr>
          <p:cNvPr id="18" name="TextBox 17"/>
          <p:cNvSpPr txBox="1"/>
          <p:nvPr>
            <p:custDataLst>
              <p:tags r:id="rId8"/>
            </p:custDataLst>
          </p:nvPr>
        </p:nvSpPr>
        <p:spPr>
          <a:xfrm>
            <a:off x="4267200" y="3476791"/>
            <a:ext cx="2007476" cy="1354217"/>
          </a:xfrm>
          <a:prstGeom prst="rect">
            <a:avLst/>
          </a:prstGeom>
          <a:noFill/>
        </p:spPr>
        <p:txBody>
          <a:bodyPr wrap="square" rtlCol="0">
            <a:spAutoFit/>
          </a:bodyPr>
          <a:lstStyle/>
          <a:p>
            <a:pPr algn="ctr" rtl="0"/>
            <a:r>
              <a:rPr lang="fr" sz="2800"/>
              <a:t>C5</a:t>
            </a:r>
            <a:endParaRPr lang="en-GB" dirty="0"/>
          </a:p>
          <a:p>
            <a:pPr algn="ctr" rtl="0"/>
            <a:r>
              <a:rPr lang="fr"/>
              <a:t>Recherche des cas et des contacts</a:t>
            </a:r>
          </a:p>
          <a:p>
            <a:pPr algn="ctr" rtl="0"/>
            <a:endParaRPr lang="en-GB" dirty="0"/>
          </a:p>
        </p:txBody>
      </p:sp>
      <p:sp>
        <p:nvSpPr>
          <p:cNvPr id="19" name="TextBox 18"/>
          <p:cNvSpPr txBox="1"/>
          <p:nvPr>
            <p:custDataLst>
              <p:tags r:id="rId9"/>
            </p:custDataLst>
          </p:nvPr>
        </p:nvSpPr>
        <p:spPr>
          <a:xfrm>
            <a:off x="4343400" y="4989493"/>
            <a:ext cx="1778876" cy="954107"/>
          </a:xfrm>
          <a:prstGeom prst="rect">
            <a:avLst/>
          </a:prstGeom>
          <a:noFill/>
        </p:spPr>
        <p:txBody>
          <a:bodyPr wrap="square" rtlCol="0">
            <a:spAutoFit/>
          </a:bodyPr>
          <a:lstStyle/>
          <a:p>
            <a:pPr rtl="0"/>
            <a:r>
              <a:rPr lang="fr" sz="2800" dirty="0"/>
              <a:t>Rotation des EIR </a:t>
            </a:r>
            <a:endParaRPr lang="en-GB" dirty="0"/>
          </a:p>
        </p:txBody>
      </p:sp>
      <p:sp>
        <p:nvSpPr>
          <p:cNvPr id="20" name="TextBox 19"/>
          <p:cNvSpPr txBox="1"/>
          <p:nvPr>
            <p:custDataLst>
              <p:tags r:id="rId10"/>
            </p:custDataLst>
          </p:nvPr>
        </p:nvSpPr>
        <p:spPr>
          <a:xfrm>
            <a:off x="111733" y="851037"/>
            <a:ext cx="3871103" cy="461665"/>
          </a:xfrm>
          <a:prstGeom prst="rect">
            <a:avLst/>
          </a:prstGeom>
          <a:noFill/>
        </p:spPr>
        <p:txBody>
          <a:bodyPr wrap="square" rtlCol="0">
            <a:spAutoFit/>
          </a:bodyPr>
          <a:lstStyle/>
          <a:p>
            <a:pPr algn="ctr" rtl="0"/>
            <a:r>
              <a:rPr lang="fr" sz="2400" dirty="0"/>
              <a:t>Configuration « hôpital »</a:t>
            </a:r>
          </a:p>
        </p:txBody>
      </p:sp>
      <p:sp>
        <p:nvSpPr>
          <p:cNvPr id="21" name="TextBox 20"/>
          <p:cNvSpPr txBox="1"/>
          <p:nvPr>
            <p:custDataLst>
              <p:tags r:id="rId11"/>
            </p:custDataLst>
          </p:nvPr>
        </p:nvSpPr>
        <p:spPr>
          <a:xfrm>
            <a:off x="4591206" y="731916"/>
            <a:ext cx="3972835" cy="830997"/>
          </a:xfrm>
          <a:prstGeom prst="rect">
            <a:avLst/>
          </a:prstGeom>
          <a:noFill/>
        </p:spPr>
        <p:txBody>
          <a:bodyPr wrap="square" rtlCol="0">
            <a:spAutoFit/>
          </a:bodyPr>
          <a:lstStyle/>
          <a:p>
            <a:pPr algn="ctr" rtl="0"/>
            <a:r>
              <a:rPr lang="fr" sz="2400" dirty="0"/>
              <a:t>Configuration « communauté »</a:t>
            </a:r>
          </a:p>
        </p:txBody>
      </p:sp>
      <p:sp>
        <p:nvSpPr>
          <p:cNvPr id="22" name="TextBox 21"/>
          <p:cNvSpPr txBox="1"/>
          <p:nvPr>
            <p:custDataLst>
              <p:tags r:id="rId12"/>
            </p:custDataLst>
          </p:nvPr>
        </p:nvSpPr>
        <p:spPr>
          <a:xfrm>
            <a:off x="2212720" y="4432030"/>
            <a:ext cx="1217216" cy="369332"/>
          </a:xfrm>
          <a:prstGeom prst="rect">
            <a:avLst/>
          </a:prstGeom>
          <a:noFill/>
        </p:spPr>
        <p:txBody>
          <a:bodyPr wrap="square" rtlCol="0">
            <a:spAutoFit/>
          </a:bodyPr>
          <a:lstStyle/>
          <a:p>
            <a:pPr algn="ctr" rtl="0"/>
            <a:r>
              <a:rPr lang="fr" b="1" dirty="0"/>
              <a:t>EIR 1 et 2</a:t>
            </a:r>
            <a:endParaRPr lang="en-GB" sz="1200" b="1" dirty="0"/>
          </a:p>
        </p:txBody>
      </p:sp>
      <p:sp>
        <p:nvSpPr>
          <p:cNvPr id="23" name="TextBox 22"/>
          <p:cNvSpPr txBox="1"/>
          <p:nvPr>
            <p:custDataLst>
              <p:tags r:id="rId13"/>
            </p:custDataLst>
          </p:nvPr>
        </p:nvSpPr>
        <p:spPr>
          <a:xfrm>
            <a:off x="2199825" y="5619136"/>
            <a:ext cx="1302224" cy="369332"/>
          </a:xfrm>
          <a:prstGeom prst="rect">
            <a:avLst/>
          </a:prstGeom>
          <a:noFill/>
        </p:spPr>
        <p:txBody>
          <a:bodyPr wrap="square" rtlCol="0">
            <a:spAutoFit/>
          </a:bodyPr>
          <a:lstStyle/>
          <a:p>
            <a:pPr algn="ctr" rtl="0"/>
            <a:r>
              <a:rPr lang="fr" b="1" dirty="0"/>
              <a:t>EIR 3 et 4</a:t>
            </a:r>
            <a:endParaRPr lang="en-GB" sz="1200" b="1" dirty="0"/>
          </a:p>
        </p:txBody>
      </p:sp>
      <p:sp>
        <p:nvSpPr>
          <p:cNvPr id="24" name="TextBox 23"/>
          <p:cNvSpPr txBox="1"/>
          <p:nvPr>
            <p:custDataLst>
              <p:tags r:id="rId14"/>
            </p:custDataLst>
          </p:nvPr>
        </p:nvSpPr>
        <p:spPr>
          <a:xfrm>
            <a:off x="6288591" y="3429000"/>
            <a:ext cx="2245809" cy="307777"/>
          </a:xfrm>
          <a:prstGeom prst="rect">
            <a:avLst/>
          </a:prstGeom>
          <a:noFill/>
        </p:spPr>
        <p:txBody>
          <a:bodyPr wrap="square" rtlCol="0">
            <a:spAutoFit/>
          </a:bodyPr>
          <a:lstStyle/>
          <a:p>
            <a:pPr algn="ctr" rtl="0"/>
            <a:r>
              <a:rPr lang="fr" sz="1400" b="1"/>
              <a:t>EIR 1 : jeux de rôle 1, 2, 3, 4</a:t>
            </a:r>
          </a:p>
        </p:txBody>
      </p:sp>
      <p:sp>
        <p:nvSpPr>
          <p:cNvPr id="7" name="Up Arrow 6"/>
          <p:cNvSpPr/>
          <p:nvPr>
            <p:custDataLst>
              <p:tags r:id="rId15"/>
            </p:custDataLst>
          </p:nvPr>
        </p:nvSpPr>
        <p:spPr>
          <a:xfrm>
            <a:off x="3247576" y="4340040"/>
            <a:ext cx="228600" cy="55922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28" name="Up Arrow 27"/>
          <p:cNvSpPr/>
          <p:nvPr>
            <p:custDataLst>
              <p:tags r:id="rId16"/>
            </p:custDataLst>
          </p:nvPr>
        </p:nvSpPr>
        <p:spPr>
          <a:xfrm flipV="1">
            <a:off x="2161726" y="4375615"/>
            <a:ext cx="249634" cy="56747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8" name="Rectangle 7"/>
          <p:cNvSpPr/>
          <p:nvPr>
            <p:custDataLst>
              <p:tags r:id="rId17"/>
            </p:custDataLst>
          </p:nvPr>
        </p:nvSpPr>
        <p:spPr>
          <a:xfrm>
            <a:off x="319801" y="3457127"/>
            <a:ext cx="3657600" cy="25603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2" name="Rectangle 31"/>
          <p:cNvSpPr/>
          <p:nvPr>
            <p:custDataLst>
              <p:tags r:id="rId18"/>
            </p:custDataLst>
          </p:nvPr>
        </p:nvSpPr>
        <p:spPr>
          <a:xfrm>
            <a:off x="4253285" y="3441363"/>
            <a:ext cx="4509715" cy="25603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pic>
        <p:nvPicPr>
          <p:cNvPr id="26" name="Picture 2" descr="C:\Users\bayugo\AppData\Local\Microsoft\Windows\Temporary Internet Files\Content.IE5\SHE0FIU1\lgi01a201310091700[1].jpg">
            <a:extLst>
              <a:ext uri="{FF2B5EF4-FFF2-40B4-BE49-F238E27FC236}">
                <a16:creationId xmlns:a16="http://schemas.microsoft.com/office/drawing/2014/main" id="{3504F784-DC89-4BEB-9E9A-6ABB21C0CC42}"/>
              </a:ext>
            </a:extLst>
          </p:cNvPr>
          <p:cNvPicPr>
            <a:picLocks noChangeAspect="1" noChangeArrowheads="1"/>
          </p:cNvPicPr>
          <p:nvPr>
            <p:custDataLst>
              <p:tags r:id="rId19"/>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7891942" y="4539142"/>
            <a:ext cx="642458" cy="64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descr="C:\Users\bayugo\AppData\Local\Microsoft\Windows\Temporary Internet Files\Content.IE5\SHE0FIU1\lgi01a201310091700[1].jpg">
            <a:extLst>
              <a:ext uri="{FF2B5EF4-FFF2-40B4-BE49-F238E27FC236}">
                <a16:creationId xmlns:a16="http://schemas.microsoft.com/office/drawing/2014/main" id="{13CCE38C-06A4-4430-8AEF-B5DA2D9B38FD}"/>
              </a:ext>
            </a:extLst>
          </p:cNvPr>
          <p:cNvPicPr>
            <a:picLocks noChangeAspect="1" noChangeArrowheads="1"/>
          </p:cNvPicPr>
          <p:nvPr>
            <p:custDataLst>
              <p:tags r:id="rId20"/>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7086600" y="5148742"/>
            <a:ext cx="642458" cy="64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 descr="C:\Users\bayugo\AppData\Local\Microsoft\Windows\Temporary Internet Files\Content.IE5\SHE0FIU1\lgi01a201310091700[1].jpg">
            <a:extLst>
              <a:ext uri="{FF2B5EF4-FFF2-40B4-BE49-F238E27FC236}">
                <a16:creationId xmlns:a16="http://schemas.microsoft.com/office/drawing/2014/main" id="{8073E5AE-438D-43ED-9DF3-21B05D18E493}"/>
              </a:ext>
            </a:extLst>
          </p:cNvPr>
          <p:cNvPicPr>
            <a:picLocks noChangeAspect="1" noChangeArrowheads="1"/>
          </p:cNvPicPr>
          <p:nvPr>
            <p:custDataLst>
              <p:tags r:id="rId21"/>
            </p:custDataLst>
          </p:nvPr>
        </p:nvPicPr>
        <p:blipFill>
          <a:blip r:embed="rId29" cstate="email">
            <a:extLst>
              <a:ext uri="{28A0092B-C50C-407E-A947-70E740481C1C}">
                <a14:useLocalDpi xmlns:a14="http://schemas.microsoft.com/office/drawing/2010/main"/>
              </a:ext>
            </a:extLst>
          </a:blip>
          <a:srcRect/>
          <a:stretch>
            <a:fillRect/>
          </a:stretch>
        </p:blipFill>
        <p:spPr bwMode="auto">
          <a:xfrm>
            <a:off x="6248400" y="4343400"/>
            <a:ext cx="642458" cy="64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EDE87424-26E2-44D1-AC06-7E6CA1B2D09E}"/>
              </a:ext>
            </a:extLst>
          </p:cNvPr>
          <p:cNvSpPr txBox="1"/>
          <p:nvPr>
            <p:custDataLst>
              <p:tags r:id="rId22"/>
            </p:custDataLst>
          </p:nvPr>
        </p:nvSpPr>
        <p:spPr>
          <a:xfrm>
            <a:off x="6885040" y="4270028"/>
            <a:ext cx="2353732" cy="307777"/>
          </a:xfrm>
          <a:prstGeom prst="rect">
            <a:avLst/>
          </a:prstGeom>
          <a:noFill/>
        </p:spPr>
        <p:txBody>
          <a:bodyPr wrap="square" rtlCol="0">
            <a:spAutoFit/>
          </a:bodyPr>
          <a:lstStyle/>
          <a:p>
            <a:pPr algn="ctr" rtl="0"/>
            <a:r>
              <a:rPr lang="fr" sz="1400" b="1" dirty="0"/>
              <a:t>EIR 2 : jeux de rôle 2, 3, 4, 1</a:t>
            </a:r>
          </a:p>
        </p:txBody>
      </p:sp>
      <p:sp>
        <p:nvSpPr>
          <p:cNvPr id="34" name="TextBox 33">
            <a:extLst>
              <a:ext uri="{FF2B5EF4-FFF2-40B4-BE49-F238E27FC236}">
                <a16:creationId xmlns:a16="http://schemas.microsoft.com/office/drawing/2014/main" id="{6D1FE437-33D8-4102-8FBF-4E9B7A3FD21B}"/>
              </a:ext>
            </a:extLst>
          </p:cNvPr>
          <p:cNvSpPr txBox="1"/>
          <p:nvPr>
            <p:custDataLst>
              <p:tags r:id="rId23"/>
            </p:custDataLst>
          </p:nvPr>
        </p:nvSpPr>
        <p:spPr>
          <a:xfrm>
            <a:off x="6274676" y="5693906"/>
            <a:ext cx="2205618" cy="307777"/>
          </a:xfrm>
          <a:prstGeom prst="rect">
            <a:avLst/>
          </a:prstGeom>
          <a:noFill/>
        </p:spPr>
        <p:txBody>
          <a:bodyPr wrap="square" rtlCol="0">
            <a:spAutoFit/>
          </a:bodyPr>
          <a:lstStyle/>
          <a:p>
            <a:pPr algn="ctr" rtl="0"/>
            <a:r>
              <a:rPr lang="fr" sz="1400" b="1"/>
              <a:t>EIR 3 : jeux de rôle 4, 1, 2, 3</a:t>
            </a:r>
          </a:p>
        </p:txBody>
      </p:sp>
      <p:sp>
        <p:nvSpPr>
          <p:cNvPr id="35" name="TextBox 34">
            <a:extLst>
              <a:ext uri="{FF2B5EF4-FFF2-40B4-BE49-F238E27FC236}">
                <a16:creationId xmlns:a16="http://schemas.microsoft.com/office/drawing/2014/main" id="{61C610BB-4E51-4408-B8B8-C5540C48679A}"/>
              </a:ext>
            </a:extLst>
          </p:cNvPr>
          <p:cNvSpPr txBox="1"/>
          <p:nvPr>
            <p:custDataLst>
              <p:tags r:id="rId24"/>
            </p:custDataLst>
          </p:nvPr>
        </p:nvSpPr>
        <p:spPr>
          <a:xfrm>
            <a:off x="5353206" y="4876800"/>
            <a:ext cx="2301227" cy="307777"/>
          </a:xfrm>
          <a:prstGeom prst="rect">
            <a:avLst/>
          </a:prstGeom>
          <a:noFill/>
        </p:spPr>
        <p:txBody>
          <a:bodyPr wrap="square" rtlCol="0">
            <a:spAutoFit/>
          </a:bodyPr>
          <a:lstStyle/>
          <a:p>
            <a:pPr algn="ctr" rtl="0"/>
            <a:r>
              <a:rPr lang="fr" sz="1400" b="1" dirty="0"/>
              <a:t>EIR 4 : jeux de rôle 3, 4, 1, 2</a:t>
            </a:r>
          </a:p>
        </p:txBody>
      </p:sp>
    </p:spTree>
    <p:extLst>
      <p:ext uri="{BB962C8B-B14F-4D97-AF65-F5344CB8AC3E}">
        <p14:creationId xmlns:p14="http://schemas.microsoft.com/office/powerpoint/2010/main" val="39391581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P spid="19" grpId="0"/>
      <p:bldP spid="22" grpId="0"/>
      <p:bldP spid="23" grpId="0"/>
      <p:bldP spid="24" grpId="0"/>
      <p:bldP spid="7" grpId="0" animBg="1"/>
      <p:bldP spid="28" grpId="0" animBg="1"/>
      <p:bldP spid="8" grpId="0" animBg="1"/>
      <p:bldP spid="32" grpId="0" animBg="1"/>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557561" y="1247001"/>
            <a:ext cx="7995424" cy="4654071"/>
          </a:xfrm>
        </p:spPr>
        <p:txBody>
          <a:bodyPr lIns="45719" tIns="45720" rIns="45719" bIns="45720" rtlCol="0" anchor="t">
            <a:normAutofit/>
          </a:bodyPr>
          <a:lstStyle/>
          <a:p>
            <a:pPr>
              <a:defRPr/>
            </a:pPr>
            <a:r>
              <a:rPr lang="fr" sz="2000" b="1" dirty="0">
                <a:solidFill>
                  <a:srgbClr val="C00000"/>
                </a:solidFill>
                <a:latin typeface="Source Sans Pro Regular"/>
                <a:cs typeface="Arial"/>
              </a:rPr>
              <a:t>Équipe de facilitation :</a:t>
            </a:r>
            <a:r>
              <a:rPr lang="fr" sz="2000" b="1" dirty="0">
                <a:solidFill>
                  <a:srgbClr val="0070C0"/>
                </a:solidFill>
                <a:latin typeface="Source Sans Pro Regular"/>
                <a:cs typeface="Arial"/>
              </a:rPr>
              <a:t> </a:t>
            </a:r>
            <a:r>
              <a:rPr lang="fr" sz="2000" dirty="0">
                <a:latin typeface="Source Sans Pro Regular"/>
                <a:cs typeface="Arial"/>
              </a:rPr>
              <a:t>équipe chargée de planifier, mener et évaluer l’exercice pratique destiné aux EIR. L’équipe d’animation se compose :</a:t>
            </a:r>
          </a:p>
          <a:p>
            <a:pPr marL="271145" lvl="2" indent="-53975" rtl="0" eaLnBrk="1" hangingPunct="1">
              <a:buFont typeface="Arial"/>
              <a:buChar char="•"/>
              <a:defRPr/>
            </a:pPr>
            <a:r>
              <a:rPr lang="fr" sz="2000" dirty="0">
                <a:latin typeface="Source Sans Pro Regular"/>
                <a:cs typeface="Arial"/>
              </a:rPr>
              <a:t>d’un contrôleur </a:t>
            </a:r>
            <a:endParaRPr lang="en-US" altLang="en-US" sz="2000" dirty="0">
              <a:latin typeface="Source Sans Pro Regular"/>
            </a:endParaRPr>
          </a:p>
          <a:p>
            <a:pPr marL="271145" lvl="2" indent="-53975" rtl="0" eaLnBrk="1" hangingPunct="1">
              <a:buFont typeface="Arial"/>
              <a:buChar char="•"/>
              <a:defRPr/>
            </a:pPr>
            <a:r>
              <a:rPr lang="fr" sz="2000" dirty="0">
                <a:latin typeface="Source Sans Pro Regular"/>
                <a:cs typeface="Arial"/>
              </a:rPr>
              <a:t>d’un coach </a:t>
            </a:r>
            <a:endParaRPr lang="en-US" altLang="en-US" sz="2000" dirty="0">
              <a:latin typeface="Source Sans Pro Regular"/>
            </a:endParaRPr>
          </a:p>
          <a:p>
            <a:pPr marL="271145" lvl="2" indent="-53975" rtl="0" eaLnBrk="1" hangingPunct="1">
              <a:buFont typeface="Arial"/>
              <a:buChar char="•"/>
              <a:defRPr/>
            </a:pPr>
            <a:r>
              <a:rPr lang="fr" sz="2000" dirty="0">
                <a:latin typeface="Source Sans Pro Regular"/>
                <a:cs typeface="Arial"/>
              </a:rPr>
              <a:t>Évaluateur (si les ressources humaines affectées à l’animation sont insuffisantes, ce rôle peut être supprimé)</a:t>
            </a:r>
            <a:endParaRPr lang="en-US" altLang="en-US" sz="2000" dirty="0">
              <a:latin typeface="Source Sans Pro Regular"/>
            </a:endParaRPr>
          </a:p>
          <a:p>
            <a:pPr marL="271145" lvl="2" indent="-53975" rtl="0" eaLnBrk="1" hangingPunct="1">
              <a:buFont typeface="Arial"/>
              <a:buChar char="•"/>
              <a:defRPr/>
            </a:pPr>
            <a:r>
              <a:rPr lang="fr" sz="2000" dirty="0">
                <a:latin typeface="Source Sans Pro Regular"/>
                <a:cs typeface="Arial"/>
              </a:rPr>
              <a:t>d’acteurs (jeux de rôle)</a:t>
            </a:r>
          </a:p>
          <a:p>
            <a:pPr marL="0" indent="0" rtl="0" eaLnBrk="1" hangingPunct="1">
              <a:buNone/>
              <a:defRPr/>
            </a:pPr>
            <a:endParaRPr lang="en-US" altLang="en-US" sz="2000" b="1" dirty="0">
              <a:solidFill>
                <a:srgbClr val="0070C0"/>
              </a:solidFill>
              <a:latin typeface="Source Sans Pro Regular"/>
              <a:cs typeface="Arial"/>
            </a:endParaRPr>
          </a:p>
          <a:p>
            <a:pPr marL="0" indent="0" rtl="0">
              <a:buNone/>
              <a:defRPr/>
            </a:pPr>
            <a:r>
              <a:rPr lang="fr" sz="2000" b="1" dirty="0">
                <a:solidFill>
                  <a:srgbClr val="C00000"/>
                </a:solidFill>
                <a:latin typeface="Source Sans Pro Regular"/>
                <a:cs typeface="Arial"/>
              </a:rPr>
              <a:t>Participant :</a:t>
            </a:r>
            <a:r>
              <a:rPr lang="fr" sz="2000" b="1" dirty="0">
                <a:solidFill>
                  <a:srgbClr val="0070C0"/>
                </a:solidFill>
                <a:latin typeface="Source Sans Pro Regular"/>
                <a:cs typeface="Arial"/>
              </a:rPr>
              <a:t> </a:t>
            </a:r>
            <a:r>
              <a:rPr lang="fr" sz="2000" dirty="0">
                <a:latin typeface="Source Sans Pro Regular"/>
                <a:cs typeface="Arial"/>
              </a:rPr>
              <a:t>personne exerçant une fonction au sein de l’EIR et prenant part à l’exercice</a:t>
            </a:r>
            <a:endParaRPr lang="en-US" sz="2000" dirty="0">
              <a:latin typeface="Source Sans Pro Regular"/>
            </a:endParaRPr>
          </a:p>
          <a:p>
            <a:pPr marL="0" indent="0" rtl="0" eaLnBrk="1" hangingPunct="1">
              <a:buNone/>
              <a:defRPr/>
            </a:pPr>
            <a:endParaRPr lang="en-US" altLang="en-US" sz="2000" b="1" dirty="0">
              <a:solidFill>
                <a:srgbClr val="C00000"/>
              </a:solidFill>
              <a:latin typeface="Source Sans Pro Regular"/>
              <a:cs typeface="Arial"/>
            </a:endParaRPr>
          </a:p>
          <a:p>
            <a:pPr marL="0" indent="0" rtl="0" eaLnBrk="1" hangingPunct="1">
              <a:buNone/>
              <a:defRPr/>
            </a:pPr>
            <a:r>
              <a:rPr lang="fr" sz="2000" b="1" dirty="0">
                <a:solidFill>
                  <a:srgbClr val="C00000"/>
                </a:solidFill>
                <a:latin typeface="Source Sans Pro Regular"/>
                <a:cs typeface="Arial"/>
              </a:rPr>
              <a:t>Observateur : </a:t>
            </a:r>
            <a:r>
              <a:rPr lang="fr" sz="2000" dirty="0">
                <a:latin typeface="Source Sans Pro Regular"/>
                <a:cs typeface="Arial"/>
              </a:rPr>
              <a:t>personne chargée d’observer le déroulement de l’exercice. Les observateurs peuvent soumettre leurs remarques dans le cadre du processus d’évaluation, bien qu’ils n’aient aucun rôle officiel dans la conduite de l’exercice.</a:t>
            </a:r>
            <a:endParaRPr lang="en-GB" sz="2000" dirty="0">
              <a:latin typeface="Source Sans Pro Regular"/>
              <a:cs typeface="Arial"/>
            </a:endParaRPr>
          </a:p>
        </p:txBody>
      </p:sp>
      <p:sp>
        <p:nvSpPr>
          <p:cNvPr id="2" name="Title 1"/>
          <p:cNvSpPr>
            <a:spLocks noGrp="1"/>
          </p:cNvSpPr>
          <p:nvPr>
            <p:ph type="title"/>
            <p:custDataLst>
              <p:tags r:id="rId2"/>
            </p:custDataLst>
          </p:nvPr>
        </p:nvSpPr>
        <p:spPr>
          <a:xfrm>
            <a:off x="5661" y="-4960"/>
            <a:ext cx="7250906" cy="646113"/>
          </a:xfrm>
        </p:spPr>
        <p:txBody>
          <a:bodyPr lIns="45719" tIns="45720" rIns="45719" bIns="45720" rtlCol="0" anchor="ctr">
            <a:noAutofit/>
          </a:bodyPr>
          <a:lstStyle/>
          <a:p>
            <a:pPr rtl="0"/>
            <a:r>
              <a:rPr lang="fr" sz="2300" b="1" dirty="0">
                <a:latin typeface="Source Sans Pro Regular"/>
                <a:cs typeface="Arial"/>
              </a:rPr>
              <a:t>5. Rôles intervenant dans l’animation de l’exercice pratique</a:t>
            </a:r>
          </a:p>
        </p:txBody>
      </p:sp>
    </p:spTree>
    <p:extLst>
      <p:ext uri="{BB962C8B-B14F-4D97-AF65-F5344CB8AC3E}">
        <p14:creationId xmlns:p14="http://schemas.microsoft.com/office/powerpoint/2010/main" val="168093355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Google Shape;307;p8"/>
          <p:cNvSpPr txBox="1">
            <a:spLocks noGrp="1"/>
          </p:cNvSpPr>
          <p:nvPr>
            <p:ph type="title"/>
          </p:nvPr>
        </p:nvSpPr>
        <p:spPr>
          <a:xfrm>
            <a:off x="320539" y="1027536"/>
            <a:ext cx="2448147" cy="785402"/>
          </a:xfrm>
          <a:prstGeom prst="rect">
            <a:avLst/>
          </a:prstGeom>
        </p:spPr>
        <p:txBody>
          <a:bodyPr lIns="0" tIns="0" rIns="0" bIns="0" anchor="ctr">
            <a:normAutofit/>
          </a:bodyPr>
          <a:lstStyle/>
          <a:p>
            <a:r>
              <a:rPr sz="3200" b="1" dirty="0"/>
              <a:t>Introduction</a:t>
            </a:r>
          </a:p>
        </p:txBody>
      </p:sp>
      <p:sp>
        <p:nvSpPr>
          <p:cNvPr id="299" name="Google Shape;308;p8"/>
          <p:cNvSpPr txBox="1">
            <a:spLocks noGrp="1"/>
          </p:cNvSpPr>
          <p:nvPr>
            <p:ph type="body" idx="1"/>
          </p:nvPr>
        </p:nvSpPr>
        <p:spPr>
          <a:xfrm>
            <a:off x="3181475" y="876513"/>
            <a:ext cx="5647136" cy="5412613"/>
          </a:xfrm>
          <a:prstGeom prst="rect">
            <a:avLst/>
          </a:prstGeom>
        </p:spPr>
        <p:txBody>
          <a:bodyPr lIns="0" tIns="0" rIns="0" bIns="0" anchor="t">
            <a:noAutofit/>
          </a:bodyPr>
          <a:lstStyle/>
          <a:p>
            <a:r>
              <a:rPr lang="fr" sz="2200" dirty="0">
                <a:latin typeface="Source Sans Pro Regular"/>
                <a:ea typeface="Calibri"/>
                <a:cs typeface="Calibri"/>
              </a:rPr>
              <a:t>Cette ressource d’apprentissage fait partie du Kit de formation avancée des équipes d’intervention rapide (EIR), et s’adresse en particulier aux membres des EIR.</a:t>
            </a:r>
          </a:p>
          <a:p>
            <a:endParaRPr lang="en-US" sz="2200" dirty="0">
              <a:latin typeface="Source Sans Pro Regular"/>
              <a:ea typeface="Calibri"/>
              <a:cs typeface="Calibri"/>
            </a:endParaRPr>
          </a:p>
          <a:p>
            <a:r>
              <a:rPr lang="fr" sz="2200" dirty="0">
                <a:latin typeface="Source Sans Pro Regular"/>
                <a:ea typeface="Calibri"/>
                <a:cs typeface="Calibri"/>
              </a:rPr>
              <a:t>À partir d’une approche tous risques, le programme vise à doter les membres des EIR des connaissances, des compétences, des attitudes et des outils nécessaires pour détecter rapidement et </a:t>
            </a:r>
            <a:r>
              <a:rPr lang="fr" sz="2200" dirty="0">
                <a:latin typeface="Segoe UI"/>
                <a:ea typeface="Calibri"/>
                <a:cs typeface="Segoe UI"/>
              </a:rPr>
              <a:t>répondre efficacement à </a:t>
            </a:r>
            <a:r>
              <a:rPr lang="fr" sz="2200" dirty="0">
                <a:latin typeface="Source Sans Pro Regular"/>
                <a:ea typeface="Calibri"/>
                <a:cs typeface="Calibri"/>
              </a:rPr>
              <a:t>un événement de santé publique. </a:t>
            </a:r>
            <a:endParaRPr lang="fr" dirty="0"/>
          </a:p>
          <a:p>
            <a:endParaRPr lang="fr" sz="2200" dirty="0">
              <a:latin typeface="Source Sans Pro Regular"/>
              <a:ea typeface="Calibri"/>
              <a:cs typeface="Calibri"/>
            </a:endParaRPr>
          </a:p>
          <a:p>
            <a:r>
              <a:rPr lang="fr" sz="2200" dirty="0">
                <a:latin typeface="Source Sans Pro Regular"/>
                <a:ea typeface="Calibri"/>
                <a:cs typeface="Calibri"/>
              </a:rPr>
              <a:t>Le Kit de formation avancée des EIR est une composante du Programme de Formation des Equipes d’Intervention Rapide de l’OMS.</a:t>
            </a:r>
            <a:endParaRPr lang="fr" dirty="0"/>
          </a:p>
        </p:txBody>
      </p:sp>
    </p:spTree>
    <p:extLst>
      <p:ext uri="{BB962C8B-B14F-4D97-AF65-F5344CB8AC3E}">
        <p14:creationId xmlns:p14="http://schemas.microsoft.com/office/powerpoint/2010/main" val="9041315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65314" y="21046"/>
            <a:ext cx="8105639" cy="529046"/>
          </a:xfrm>
          <a:prstGeom prst="rect">
            <a:avLst/>
          </a:prstGeom>
        </p:spPr>
        <p:txBody>
          <a:bodyPr lIns="91440" tIns="45720" rIns="91440" bIns="45720" rtlCol="0" anchor="t"/>
          <a:lstStyle/>
          <a:p>
            <a:pPr algn="l"/>
            <a:r>
              <a:rPr lang="fr" sz="3200" b="1" dirty="0">
                <a:solidFill>
                  <a:srgbClr val="FFFFFF"/>
                </a:solidFill>
                <a:latin typeface="Source Sans Pro Regular"/>
                <a:cs typeface="Arial"/>
              </a:rPr>
              <a:t>Rôles dans l’exercice pratique de l'EIR</a:t>
            </a:r>
          </a:p>
        </p:txBody>
      </p:sp>
      <p:pic>
        <p:nvPicPr>
          <p:cNvPr id="1026" name="Picture 2" descr="C:\Users\bayugo\AppData\Local\Microsoft\Windows\Temporary Internet Files\Content.IE5\SHE0FIU1\lgi01a201310091700[1].jpg"/>
          <p:cNvPicPr>
            <a:picLocks noGrp="1" noChangeAspect="1" noChangeArrowheads="1"/>
          </p:cNvPicPr>
          <p:nvPr>
            <p:ph idx="4294967295"/>
            <p:custDataLst>
              <p:tags r:id="rId2"/>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a:off x="0" y="3407093"/>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3"/>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a:off x="2590800" y="339841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4"/>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a:off x="4800600" y="339841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5"/>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a:off x="6934200" y="3398415"/>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6"/>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410750" y="2053787"/>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xercise RRT generic\Revised presentations\Green man.png"/>
          <p:cNvPicPr>
            <a:picLocks noChangeAspect="1" noChangeArrowheads="1"/>
          </p:cNvPicPr>
          <p:nvPr>
            <p:custDataLst>
              <p:tags r:id="rId7"/>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4040551" y="787899"/>
            <a:ext cx="773112" cy="90646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8"/>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1172750" y="2017384"/>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9"/>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2499517" y="210884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10"/>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3261517" y="207243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11"/>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4712890" y="2142872"/>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2"/>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5474890" y="2106469"/>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3"/>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6949966" y="219574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4"/>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7711966" y="215933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5"/>
            </p:custDataLst>
          </p:nvPr>
        </p:nvPicPr>
        <p:blipFill>
          <a:blip r:embed="rId34">
            <a:extLst>
              <a:ext uri="{28A0092B-C50C-407E-A947-70E740481C1C}">
                <a14:useLocalDpi xmlns:a14="http://schemas.microsoft.com/office/drawing/2010/main" val="0"/>
              </a:ext>
            </a:extLst>
          </a:blip>
          <a:srcRect/>
          <a:stretch>
            <a:fillRect/>
          </a:stretch>
        </p:blipFill>
        <p:spPr bwMode="auto">
          <a:xfrm>
            <a:off x="1272175" y="5321432"/>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6"/>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039357" y="5154682"/>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7"/>
            </p:custDataLst>
          </p:nvPr>
        </p:nvPicPr>
        <p:blipFill>
          <a:blip r:embed="rId36">
            <a:extLst>
              <a:ext uri="{28A0092B-C50C-407E-A947-70E740481C1C}">
                <a14:useLocalDpi xmlns:a14="http://schemas.microsoft.com/office/drawing/2010/main" val="0"/>
              </a:ext>
            </a:extLst>
          </a:blip>
          <a:srcRect/>
          <a:stretch>
            <a:fillRect/>
          </a:stretch>
        </p:blipFill>
        <p:spPr bwMode="auto">
          <a:xfrm>
            <a:off x="6177238" y="5321432"/>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8"/>
            </p:custDataLst>
          </p:nvPr>
        </p:nvSpPr>
        <p:spPr>
          <a:xfrm rot="16200000">
            <a:off x="4171315" y="-2185947"/>
            <a:ext cx="589461" cy="8110592"/>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9"/>
            </p:custDataLst>
          </p:nvPr>
        </p:nvSpPr>
        <p:spPr>
          <a:xfrm>
            <a:off x="914400" y="2849880"/>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20"/>
            </p:custDataLst>
          </p:nvPr>
        </p:nvSpPr>
        <p:spPr>
          <a:xfrm>
            <a:off x="3006740" y="2810465"/>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21"/>
            </p:custDataLst>
          </p:nvPr>
        </p:nvSpPr>
        <p:spPr>
          <a:xfrm>
            <a:off x="5216540" y="2880778"/>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2"/>
            </p:custDataLst>
          </p:nvPr>
        </p:nvSpPr>
        <p:spPr>
          <a:xfrm>
            <a:off x="7479315" y="2918512"/>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1" name="Right Bracket 10"/>
          <p:cNvSpPr/>
          <p:nvPr>
            <p:custDataLst>
              <p:tags r:id="rId23"/>
            </p:custDataLst>
          </p:nvPr>
        </p:nvSpPr>
        <p:spPr>
          <a:xfrm rot="16200000">
            <a:off x="3776010" y="2336369"/>
            <a:ext cx="732250" cy="6238371"/>
          </a:xfrm>
          <a:prstGeom prst="rightBracket">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cxnSp>
        <p:nvCxnSpPr>
          <p:cNvPr id="13" name="Straight Arrow Connector 12"/>
          <p:cNvCxnSpPr/>
          <p:nvPr>
            <p:custDataLst>
              <p:tags r:id="rId24"/>
            </p:custDataLst>
          </p:nvPr>
        </p:nvCxnSpPr>
        <p:spPr>
          <a:xfrm>
            <a:off x="1752600" y="4746996"/>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5"/>
            </p:custDataLst>
          </p:nvPr>
        </p:nvCxnSpPr>
        <p:spPr>
          <a:xfrm flipH="1">
            <a:off x="5024244" y="4673422"/>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6"/>
            </p:custDataLst>
          </p:nvPr>
        </p:nvCxnSpPr>
        <p:spPr>
          <a:xfrm>
            <a:off x="3510221" y="4746998"/>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7"/>
            </p:custDataLst>
          </p:nvPr>
        </p:nvCxnSpPr>
        <p:spPr>
          <a:xfrm flipH="1">
            <a:off x="6569748" y="4746996"/>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63146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ayugo\AppData\Local\Microsoft\Windows\Temporary Internet Files\Content.IE5\SHE0FIU1\lgi01a201310091700[1].jpg"/>
          <p:cNvPicPr>
            <a:picLocks noGrp="1" noChangeAspect="1" noChangeArrowheads="1"/>
          </p:cNvPicPr>
          <p:nvPr>
            <p:ph idx="4294967295"/>
            <p:custDataLst>
              <p:tags r:id="rId1"/>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0" y="3550784"/>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2"/>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2590800" y="3542108"/>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3"/>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800600" y="354210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4"/>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6934200" y="354210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5"/>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410750" y="2184416"/>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xercise RRT generic\Revised presentations\Green man.png"/>
          <p:cNvPicPr>
            <a:picLocks noChangeAspect="1" noChangeArrowheads="1"/>
          </p:cNvPicPr>
          <p:nvPr>
            <p:custDataLst>
              <p:tags r:id="rId6"/>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4027488" y="787899"/>
            <a:ext cx="773112" cy="90646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7"/>
            </p:custDataLst>
          </p:nvPr>
        </p:nvPicPr>
        <p:blipFill>
          <a:blip r:embed="rId38" cstate="print">
            <a:extLst>
              <a:ext uri="{28A0092B-C50C-407E-A947-70E740481C1C}">
                <a14:useLocalDpi xmlns:a14="http://schemas.microsoft.com/office/drawing/2010/main" val="0"/>
              </a:ext>
            </a:extLst>
          </a:blip>
          <a:srcRect/>
          <a:stretch>
            <a:fillRect/>
          </a:stretch>
        </p:blipFill>
        <p:spPr bwMode="auto">
          <a:xfrm>
            <a:off x="1172750" y="2148013"/>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8"/>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2499517" y="2239469"/>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9"/>
            </p:custDataLst>
          </p:nvPr>
        </p:nvPicPr>
        <p:blipFill>
          <a:blip r:embed="rId38" cstate="print">
            <a:extLst>
              <a:ext uri="{28A0092B-C50C-407E-A947-70E740481C1C}">
                <a14:useLocalDpi xmlns:a14="http://schemas.microsoft.com/office/drawing/2010/main" val="0"/>
              </a:ext>
            </a:extLst>
          </a:blip>
          <a:srcRect/>
          <a:stretch>
            <a:fillRect/>
          </a:stretch>
        </p:blipFill>
        <p:spPr bwMode="auto">
          <a:xfrm>
            <a:off x="3261517" y="2203066"/>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10"/>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4712890" y="227350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1"/>
            </p:custDataLst>
          </p:nvPr>
        </p:nvPicPr>
        <p:blipFill>
          <a:blip r:embed="rId38" cstate="print">
            <a:extLst>
              <a:ext uri="{28A0092B-C50C-407E-A947-70E740481C1C}">
                <a14:useLocalDpi xmlns:a14="http://schemas.microsoft.com/office/drawing/2010/main" val="0"/>
              </a:ext>
            </a:extLst>
          </a:blip>
          <a:srcRect/>
          <a:stretch>
            <a:fillRect/>
          </a:stretch>
        </p:blipFill>
        <p:spPr bwMode="auto">
          <a:xfrm>
            <a:off x="5474890" y="223709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2"/>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6949966" y="232637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3"/>
            </p:custDataLst>
          </p:nvPr>
        </p:nvPicPr>
        <p:blipFill>
          <a:blip r:embed="rId38" cstate="print">
            <a:extLst>
              <a:ext uri="{28A0092B-C50C-407E-A947-70E740481C1C}">
                <a14:useLocalDpi xmlns:a14="http://schemas.microsoft.com/office/drawing/2010/main" val="0"/>
              </a:ext>
            </a:extLst>
          </a:blip>
          <a:srcRect/>
          <a:stretch>
            <a:fillRect/>
          </a:stretch>
        </p:blipFill>
        <p:spPr bwMode="auto">
          <a:xfrm>
            <a:off x="7711966" y="228996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4"/>
            </p:custDataLst>
          </p:nvPr>
        </p:nvPicPr>
        <p:blipFill>
          <a:blip r:embed="rId39">
            <a:extLst>
              <a:ext uri="{28A0092B-C50C-407E-A947-70E740481C1C}">
                <a14:useLocalDpi xmlns:a14="http://schemas.microsoft.com/office/drawing/2010/main" val="0"/>
              </a:ext>
            </a:extLst>
          </a:blip>
          <a:srcRect/>
          <a:stretch>
            <a:fillRect/>
          </a:stretch>
        </p:blipFill>
        <p:spPr bwMode="auto">
          <a:xfrm>
            <a:off x="1272175" y="5452061"/>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5"/>
            </p:custDataLst>
          </p:nvPr>
        </p:nvPicPr>
        <p:blipFill>
          <a:blip r:embed="rId40" cstate="print">
            <a:extLst>
              <a:ext uri="{28A0092B-C50C-407E-A947-70E740481C1C}">
                <a14:useLocalDpi xmlns:a14="http://schemas.microsoft.com/office/drawing/2010/main" val="0"/>
              </a:ext>
            </a:extLst>
          </a:blip>
          <a:srcRect/>
          <a:stretch>
            <a:fillRect/>
          </a:stretch>
        </p:blipFill>
        <p:spPr bwMode="auto">
          <a:xfrm>
            <a:off x="4039357" y="5298373"/>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6"/>
            </p:custDataLst>
          </p:nvPr>
        </p:nvPicPr>
        <p:blipFill>
          <a:blip r:embed="rId41">
            <a:extLst>
              <a:ext uri="{28A0092B-C50C-407E-A947-70E740481C1C}">
                <a14:useLocalDpi xmlns:a14="http://schemas.microsoft.com/office/drawing/2010/main" val="0"/>
              </a:ext>
            </a:extLst>
          </a:blip>
          <a:srcRect/>
          <a:stretch>
            <a:fillRect/>
          </a:stretch>
        </p:blipFill>
        <p:spPr bwMode="auto">
          <a:xfrm>
            <a:off x="6177238" y="5452061"/>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7"/>
            </p:custDataLst>
          </p:nvPr>
        </p:nvSpPr>
        <p:spPr>
          <a:xfrm rot="16200000">
            <a:off x="4099469" y="-2140226"/>
            <a:ext cx="746215" cy="8123654"/>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8"/>
            </p:custDataLst>
          </p:nvPr>
        </p:nvSpPr>
        <p:spPr>
          <a:xfrm>
            <a:off x="838200" y="2993571"/>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19"/>
            </p:custDataLst>
          </p:nvPr>
        </p:nvSpPr>
        <p:spPr>
          <a:xfrm>
            <a:off x="2930540" y="2954156"/>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20"/>
            </p:custDataLst>
          </p:nvPr>
        </p:nvSpPr>
        <p:spPr>
          <a:xfrm>
            <a:off x="5140340" y="3024469"/>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1"/>
            </p:custDataLst>
          </p:nvPr>
        </p:nvSpPr>
        <p:spPr>
          <a:xfrm>
            <a:off x="7403115" y="3062203"/>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cxnSp>
        <p:nvCxnSpPr>
          <p:cNvPr id="13" name="Straight Arrow Connector 12"/>
          <p:cNvCxnSpPr/>
          <p:nvPr>
            <p:custDataLst>
              <p:tags r:id="rId22"/>
            </p:custDataLst>
          </p:nvPr>
        </p:nvCxnSpPr>
        <p:spPr>
          <a:xfrm>
            <a:off x="1752600" y="4890687"/>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3"/>
            </p:custDataLst>
          </p:nvPr>
        </p:nvCxnSpPr>
        <p:spPr>
          <a:xfrm flipH="1">
            <a:off x="5024244" y="4817113"/>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4"/>
            </p:custDataLst>
          </p:nvPr>
        </p:nvCxnSpPr>
        <p:spPr>
          <a:xfrm>
            <a:off x="3510221" y="4890689"/>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5"/>
            </p:custDataLst>
          </p:nvPr>
        </p:nvCxnSpPr>
        <p:spPr>
          <a:xfrm flipH="1">
            <a:off x="6569748" y="4890687"/>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custDataLst>
              <p:tags r:id="rId26"/>
            </p:custDataLst>
          </p:nvPr>
        </p:nvSpPr>
        <p:spPr>
          <a:xfrm>
            <a:off x="5024245" y="770709"/>
            <a:ext cx="2237076"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Contrôleur</a:t>
            </a:r>
          </a:p>
        </p:txBody>
      </p:sp>
      <p:sp>
        <p:nvSpPr>
          <p:cNvPr id="33" name="TextBox 32"/>
          <p:cNvSpPr txBox="1"/>
          <p:nvPr>
            <p:custDataLst>
              <p:tags r:id="rId27"/>
            </p:custDataLst>
          </p:nvPr>
        </p:nvSpPr>
        <p:spPr>
          <a:xfrm>
            <a:off x="237290" y="1397528"/>
            <a:ext cx="124443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Coaches</a:t>
            </a:r>
          </a:p>
        </p:txBody>
      </p:sp>
      <p:sp>
        <p:nvSpPr>
          <p:cNvPr id="34" name="TextBox 33"/>
          <p:cNvSpPr txBox="1"/>
          <p:nvPr>
            <p:custDataLst>
              <p:tags r:id="rId28"/>
            </p:custDataLst>
          </p:nvPr>
        </p:nvSpPr>
        <p:spPr>
          <a:xfrm>
            <a:off x="1588690" y="1410028"/>
            <a:ext cx="147102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dirty="0"/>
              <a:t>Évaluateurs</a:t>
            </a:r>
          </a:p>
        </p:txBody>
      </p:sp>
      <p:sp>
        <p:nvSpPr>
          <p:cNvPr id="39" name="TextBox 38"/>
          <p:cNvSpPr txBox="1"/>
          <p:nvPr>
            <p:custDataLst>
              <p:tags r:id="rId29"/>
            </p:custDataLst>
          </p:nvPr>
        </p:nvSpPr>
        <p:spPr>
          <a:xfrm>
            <a:off x="2590906" y="4026588"/>
            <a:ext cx="3648940"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lIns="91440" tIns="45720" rIns="91440" bIns="45720" rtlCol="0" anchor="t">
            <a:spAutoFit/>
          </a:bodyPr>
          <a:lstStyle/>
          <a:p>
            <a:pPr algn="ctr"/>
            <a:r>
              <a:rPr lang="fr" b="1" dirty="0"/>
              <a:t>Participants (membres de   l’EIR)</a:t>
            </a:r>
          </a:p>
        </p:txBody>
      </p:sp>
      <p:sp>
        <p:nvSpPr>
          <p:cNvPr id="41" name="TextBox 40"/>
          <p:cNvSpPr txBox="1"/>
          <p:nvPr>
            <p:custDataLst>
              <p:tags r:id="rId30"/>
            </p:custDataLst>
          </p:nvPr>
        </p:nvSpPr>
        <p:spPr>
          <a:xfrm>
            <a:off x="7479315" y="5544732"/>
            <a:ext cx="147102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Acteurs</a:t>
            </a:r>
          </a:p>
        </p:txBody>
      </p:sp>
      <p:sp>
        <p:nvSpPr>
          <p:cNvPr id="14" name="Right Bracket 13"/>
          <p:cNvSpPr/>
          <p:nvPr>
            <p:custDataLst>
              <p:tags r:id="rId31"/>
            </p:custDataLst>
          </p:nvPr>
        </p:nvSpPr>
        <p:spPr>
          <a:xfrm rot="16200000">
            <a:off x="3689494" y="2342237"/>
            <a:ext cx="687710" cy="6455944"/>
          </a:xfrm>
          <a:prstGeom prst="righ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sp>
        <p:nvSpPr>
          <p:cNvPr id="4" name="Title 1">
            <a:extLst>
              <a:ext uri="{FF2B5EF4-FFF2-40B4-BE49-F238E27FC236}">
                <a16:creationId xmlns:a16="http://schemas.microsoft.com/office/drawing/2014/main" id="{EFD23B37-96FD-4F63-64EE-723E1EE3D6A6}"/>
              </a:ext>
            </a:extLst>
          </p:cNvPr>
          <p:cNvSpPr txBox="1">
            <a:spLocks/>
          </p:cNvSpPr>
          <p:nvPr>
            <p:custDataLst>
              <p:tags r:id="rId32"/>
            </p:custDataLst>
          </p:nvPr>
        </p:nvSpPr>
        <p:spPr>
          <a:xfrm>
            <a:off x="-65314" y="21046"/>
            <a:ext cx="8105639" cy="529046"/>
          </a:xfrm>
          <a:prstGeom prst="rect">
            <a:avLst/>
          </a:prstGeom>
        </p:spPr>
        <p:txBody>
          <a:bodyPr lIns="91440" tIns="45720" rIns="91440" bIns="45720" rtlCol="0" anchor="t"/>
          <a:lst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a:lstStyle>
          <a:p>
            <a:pPr algn="l" fontAlgn="auto"/>
            <a:r>
              <a:rPr lang="fr" sz="3200" b="1" kern="0" dirty="0">
                <a:solidFill>
                  <a:srgbClr val="FFFFFF"/>
                </a:solidFill>
                <a:latin typeface="Source Sans Pro Regular"/>
                <a:cs typeface="Arial"/>
              </a:rPr>
              <a:t>Rôles dans l’exercice pratique de l'EIR</a:t>
            </a:r>
          </a:p>
        </p:txBody>
      </p:sp>
    </p:spTree>
    <p:extLst>
      <p:ext uri="{BB962C8B-B14F-4D97-AF65-F5344CB8AC3E}">
        <p14:creationId xmlns:p14="http://schemas.microsoft.com/office/powerpoint/2010/main" val="23784486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dissolv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039"/>
                                        </p:tgtEl>
                                        <p:attrNameLst>
                                          <p:attrName>style.visibility</p:attrName>
                                        </p:attrNameLst>
                                      </p:cBhvr>
                                      <p:to>
                                        <p:strVal val="visible"/>
                                      </p:to>
                                    </p:set>
                                    <p:animEffect transition="in" filter="dissolve">
                                      <p:cBhvr>
                                        <p:cTn id="26" dur="500"/>
                                        <p:tgtEl>
                                          <p:spTgt spid="1039"/>
                                        </p:tgtEl>
                                      </p:cBhvr>
                                    </p:animEffect>
                                  </p:childTnLst>
                                </p:cTn>
                              </p:par>
                              <p:par>
                                <p:cTn id="27" presetID="9"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dissolve">
                                      <p:cBhvr>
                                        <p:cTn id="29" dur="500"/>
                                        <p:tgtEl>
                                          <p:spTgt spid="24"/>
                                        </p:tgtEl>
                                      </p:cBhvr>
                                    </p:animEffect>
                                  </p:childTnLst>
                                </p:cTn>
                              </p:par>
                              <p:par>
                                <p:cTn id="30" presetID="9"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dissolve">
                                      <p:cBhvr>
                                        <p:cTn id="32" dur="500"/>
                                        <p:tgtEl>
                                          <p:spTgt spid="26"/>
                                        </p:tgtEl>
                                      </p:cBhvr>
                                    </p:animEffect>
                                  </p:childTnLst>
                                </p:cTn>
                              </p:par>
                              <p:par>
                                <p:cTn id="33" presetID="9"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dissolve">
                                      <p:cBhvr>
                                        <p:cTn id="35" dur="500"/>
                                        <p:tgtEl>
                                          <p:spTgt spid="28"/>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dissolv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1041"/>
                                        </p:tgtEl>
                                        <p:attrNameLst>
                                          <p:attrName>style.visibility</p:attrName>
                                        </p:attrNameLst>
                                      </p:cBhvr>
                                      <p:to>
                                        <p:strVal val="visible"/>
                                      </p:to>
                                    </p:set>
                                    <p:animEffect transition="in" filter="dissolve">
                                      <p:cBhvr>
                                        <p:cTn id="43" dur="500"/>
                                        <p:tgtEl>
                                          <p:spTgt spid="1041"/>
                                        </p:tgtEl>
                                      </p:cBhvr>
                                    </p:animEffect>
                                  </p:childTnLst>
                                </p:cTn>
                              </p:par>
                              <p:par>
                                <p:cTn id="44" presetID="9" presetClass="entr" presetSubtype="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par>
                                <p:cTn id="47" presetID="9"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par>
                                <p:cTn id="50" presetID="9" presetClass="entr" presetSubtype="0"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ssolve">
                                      <p:cBhvr>
                                        <p:cTn id="52" dur="500"/>
                                        <p:tgtEl>
                                          <p:spTgt spid="2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dissolve">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500" fill="hold"/>
                                        <p:tgtEl>
                                          <p:spTgt spid="38"/>
                                        </p:tgtEl>
                                        <p:attrNameLst>
                                          <p:attrName>ppt_w</p:attrName>
                                        </p:attrNameLst>
                                      </p:cBhvr>
                                      <p:tavLst>
                                        <p:tav tm="0">
                                          <p:val>
                                            <p:fltVal val="0"/>
                                          </p:val>
                                        </p:tav>
                                        <p:tav tm="100000">
                                          <p:val>
                                            <p:strVal val="#ppt_w"/>
                                          </p:val>
                                        </p:tav>
                                      </p:tavLst>
                                    </p:anim>
                                    <p:anim calcmode="lin" valueType="num">
                                      <p:cBhvr>
                                        <p:cTn id="73"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1042"/>
                                        </p:tgtEl>
                                        <p:attrNameLst>
                                          <p:attrName>style.visibility</p:attrName>
                                        </p:attrNameLst>
                                      </p:cBhvr>
                                      <p:to>
                                        <p:strVal val="visible"/>
                                      </p:to>
                                    </p:set>
                                    <p:animEffect transition="in" filter="wipe(up)">
                                      <p:cBhvr>
                                        <p:cTn id="78" dur="500"/>
                                        <p:tgtEl>
                                          <p:spTgt spid="1042"/>
                                        </p:tgtEl>
                                      </p:cBhvr>
                                    </p:animEffect>
                                  </p:childTnLst>
                                </p:cTn>
                              </p:par>
                              <p:par>
                                <p:cTn id="79" presetID="22" presetClass="entr" presetSubtype="1" fill="hold" nodeType="withEffect">
                                  <p:stCondLst>
                                    <p:cond delay="0"/>
                                  </p:stCondLst>
                                  <p:childTnLst>
                                    <p:set>
                                      <p:cBhvr>
                                        <p:cTn id="80" dur="1" fill="hold">
                                          <p:stCondLst>
                                            <p:cond delay="0"/>
                                          </p:stCondLst>
                                        </p:cTn>
                                        <p:tgtEl>
                                          <p:spTgt spid="1043"/>
                                        </p:tgtEl>
                                        <p:attrNameLst>
                                          <p:attrName>style.visibility</p:attrName>
                                        </p:attrNameLst>
                                      </p:cBhvr>
                                      <p:to>
                                        <p:strVal val="visible"/>
                                      </p:to>
                                    </p:set>
                                    <p:animEffect transition="in" filter="wipe(up)">
                                      <p:cBhvr>
                                        <p:cTn id="81" dur="500"/>
                                        <p:tgtEl>
                                          <p:spTgt spid="1043"/>
                                        </p:tgtEl>
                                      </p:cBhvr>
                                    </p:animEffect>
                                  </p:childTnLst>
                                </p:cTn>
                              </p:par>
                              <p:par>
                                <p:cTn id="82" presetID="22" presetClass="entr" presetSubtype="1" fill="hold" nodeType="withEffect">
                                  <p:stCondLst>
                                    <p:cond delay="0"/>
                                  </p:stCondLst>
                                  <p:childTnLst>
                                    <p:set>
                                      <p:cBhvr>
                                        <p:cTn id="83" dur="1" fill="hold">
                                          <p:stCondLst>
                                            <p:cond delay="0"/>
                                          </p:stCondLst>
                                        </p:cTn>
                                        <p:tgtEl>
                                          <p:spTgt spid="1044"/>
                                        </p:tgtEl>
                                        <p:attrNameLst>
                                          <p:attrName>style.visibility</p:attrName>
                                        </p:attrNameLst>
                                      </p:cBhvr>
                                      <p:to>
                                        <p:strVal val="visible"/>
                                      </p:to>
                                    </p:set>
                                    <p:animEffect transition="in" filter="wipe(up)">
                                      <p:cBhvr>
                                        <p:cTn id="84" dur="500"/>
                                        <p:tgtEl>
                                          <p:spTgt spid="1044"/>
                                        </p:tgtEl>
                                      </p:cBhvr>
                                    </p:animEffect>
                                  </p:childTnLst>
                                </p:cTn>
                              </p:par>
                              <p:par>
                                <p:cTn id="85" presetID="22" presetClass="entr" presetSubtype="1" fill="hold" nodeType="with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up)">
                                      <p:cBhvr>
                                        <p:cTn id="87" dur="500"/>
                                        <p:tgtEl>
                                          <p:spTgt spid="13"/>
                                        </p:tgtEl>
                                      </p:cBhvr>
                                    </p:animEffect>
                                  </p:childTnLst>
                                </p:cTn>
                              </p:par>
                              <p:par>
                                <p:cTn id="88" presetID="22" presetClass="entr" presetSubtype="1" fill="hold"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up)">
                                      <p:cBhvr>
                                        <p:cTn id="90" dur="500"/>
                                        <p:tgtEl>
                                          <p:spTgt spid="43"/>
                                        </p:tgtEl>
                                      </p:cBhvr>
                                    </p:animEffect>
                                  </p:childTnLst>
                                </p:cTn>
                              </p:par>
                              <p:par>
                                <p:cTn id="91" presetID="22" presetClass="entr" presetSubtype="1" fill="hold"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wipe(up)">
                                      <p:cBhvr>
                                        <p:cTn id="93" dur="500"/>
                                        <p:tgtEl>
                                          <p:spTgt spid="44"/>
                                        </p:tgtEl>
                                      </p:cBhvr>
                                    </p:animEffect>
                                  </p:childTnLst>
                                </p:cTn>
                              </p:par>
                              <p:par>
                                <p:cTn id="94" presetID="22" presetClass="entr" presetSubtype="1" fill="hold"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wipe(up)">
                                      <p:cBhvr>
                                        <p:cTn id="96" dur="500"/>
                                        <p:tgtEl>
                                          <p:spTgt spid="45"/>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dissolve">
                                      <p:cBhvr>
                                        <p:cTn id="99" dur="500"/>
                                        <p:tgtEl>
                                          <p:spTgt spid="4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nodeType="clickEffect">
                                  <p:stCondLst>
                                    <p:cond delay="0"/>
                                  </p:stCondLst>
                                  <p:childTnLst>
                                    <p:set>
                                      <p:cBhvr>
                                        <p:cTn id="103" dur="1" fill="hold">
                                          <p:stCondLst>
                                            <p:cond delay="0"/>
                                          </p:stCondLst>
                                        </p:cTn>
                                        <p:tgtEl>
                                          <p:spTgt spid="1040"/>
                                        </p:tgtEl>
                                        <p:attrNameLst>
                                          <p:attrName>style.visibility</p:attrName>
                                        </p:attrNameLst>
                                      </p:cBhvr>
                                      <p:to>
                                        <p:strVal val="visible"/>
                                      </p:to>
                                    </p:set>
                                    <p:animEffect transition="in" filter="wipe(down)">
                                      <p:cBhvr>
                                        <p:cTn id="104" dur="500"/>
                                        <p:tgtEl>
                                          <p:spTgt spid="1040"/>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wipe(down)">
                                      <p:cBhvr>
                                        <p:cTn id="107" dur="500"/>
                                        <p:tgtEl>
                                          <p:spTgt spid="8"/>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down)">
                                      <p:cBhvr>
                                        <p:cTn id="110" dur="500"/>
                                        <p:tgtEl>
                                          <p:spTgt spid="3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1042"/>
                                        </p:tgtEl>
                                        <p:attrNameLst>
                                          <p:attrName>style.visibility</p:attrName>
                                        </p:attrNameLst>
                                      </p:cBhvr>
                                      <p:to>
                                        <p:strVal val="visible"/>
                                      </p:to>
                                    </p:set>
                                    <p:animEffect transition="in" filter="wipe(up)">
                                      <p:cBhvr>
                                        <p:cTn id="115" dur="500"/>
                                        <p:tgtEl>
                                          <p:spTgt spid="1042"/>
                                        </p:tgtEl>
                                      </p:cBhvr>
                                    </p:animEffect>
                                  </p:childTnLst>
                                </p:cTn>
                              </p:par>
                              <p:par>
                                <p:cTn id="116" presetID="22" presetClass="entr" presetSubtype="1" fill="hold" nodeType="withEffect">
                                  <p:stCondLst>
                                    <p:cond delay="0"/>
                                  </p:stCondLst>
                                  <p:childTnLst>
                                    <p:set>
                                      <p:cBhvr>
                                        <p:cTn id="117" dur="1" fill="hold">
                                          <p:stCondLst>
                                            <p:cond delay="0"/>
                                          </p:stCondLst>
                                        </p:cTn>
                                        <p:tgtEl>
                                          <p:spTgt spid="1043"/>
                                        </p:tgtEl>
                                        <p:attrNameLst>
                                          <p:attrName>style.visibility</p:attrName>
                                        </p:attrNameLst>
                                      </p:cBhvr>
                                      <p:to>
                                        <p:strVal val="visible"/>
                                      </p:to>
                                    </p:set>
                                    <p:animEffect transition="in" filter="wipe(up)">
                                      <p:cBhvr>
                                        <p:cTn id="118" dur="500"/>
                                        <p:tgtEl>
                                          <p:spTgt spid="1043"/>
                                        </p:tgtEl>
                                      </p:cBhvr>
                                    </p:animEffect>
                                  </p:childTnLst>
                                </p:cTn>
                              </p:par>
                              <p:par>
                                <p:cTn id="119" presetID="22" presetClass="entr" presetSubtype="1" fill="hold" nodeType="with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wipe(up)">
                                      <p:cBhvr>
                                        <p:cTn id="121" dur="500"/>
                                        <p:tgtEl>
                                          <p:spTgt spid="13"/>
                                        </p:tgtEl>
                                      </p:cBhvr>
                                    </p:animEffect>
                                  </p:childTnLst>
                                </p:cTn>
                              </p:par>
                              <p:par>
                                <p:cTn id="122" presetID="22" presetClass="entr" presetSubtype="1" fill="hold" nodeType="with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up)">
                                      <p:cBhvr>
                                        <p:cTn id="124" dur="500"/>
                                        <p:tgtEl>
                                          <p:spTgt spid="43"/>
                                        </p:tgtEl>
                                      </p:cBhvr>
                                    </p:animEffect>
                                  </p:childTnLst>
                                </p:cTn>
                              </p:par>
                              <p:par>
                                <p:cTn id="125" presetID="22" presetClass="entr" presetSubtype="1" fill="hold"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up)">
                                      <p:cBhvr>
                                        <p:cTn id="127" dur="500"/>
                                        <p:tgtEl>
                                          <p:spTgt spid="44"/>
                                        </p:tgtEl>
                                      </p:cBhvr>
                                    </p:animEffect>
                                  </p:childTnLst>
                                </p:cTn>
                              </p:par>
                              <p:par>
                                <p:cTn id="128" presetID="22" presetClass="entr" presetSubtype="1" fill="hold"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wipe(up)">
                                      <p:cBhvr>
                                        <p:cTn id="130" dur="500"/>
                                        <p:tgtEl>
                                          <p:spTgt spid="45"/>
                                        </p:tgtEl>
                                      </p:cBhvr>
                                    </p:animEffect>
                                  </p:childTnLst>
                                </p:cTn>
                              </p:par>
                              <p:par>
                                <p:cTn id="131" presetID="22" presetClass="entr" presetSubtype="1" fill="hold" grpId="1"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wipe(up)">
                                      <p:cBhvr>
                                        <p:cTn id="133" dur="500"/>
                                        <p:tgtEl>
                                          <p:spTgt spid="41"/>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14"/>
                                        </p:tgtEl>
                                        <p:attrNameLst>
                                          <p:attrName>style.visibility</p:attrName>
                                        </p:attrNameLst>
                                      </p:cBhvr>
                                      <p:to>
                                        <p:strVal val="visible"/>
                                      </p:to>
                                    </p:set>
                                    <p:animEffect transition="in" filter="wipe(up)">
                                      <p:cBhvr>
                                        <p:cTn id="1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6" grpId="0" animBg="1"/>
      <p:bldP spid="37" grpId="0" animBg="1"/>
      <p:bldP spid="38" grpId="0" animBg="1"/>
      <p:bldP spid="32" grpId="0" animBg="1"/>
      <p:bldP spid="33" grpId="0" animBg="1"/>
      <p:bldP spid="34" grpId="0" animBg="1"/>
      <p:bldP spid="39" grpId="0" animBg="1"/>
      <p:bldP spid="41" grpId="0" animBg="1"/>
      <p:bldP spid="41" grpId="1"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ayugo\AppData\Local\Microsoft\Windows\Temporary Internet Files\Content.IE5\SHE0FIU1\lgi01a201310091700[1].jpg"/>
          <p:cNvPicPr>
            <a:picLocks noGrp="1" noChangeAspect="1" noChangeArrowheads="1"/>
          </p:cNvPicPr>
          <p:nvPr>
            <p:ph idx="4294967295"/>
            <p:custDataLst>
              <p:tags r:id="rId1"/>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0" y="3224213"/>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2"/>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2590800" y="321553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3"/>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4800600" y="321553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4"/>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6934200" y="3215535"/>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5"/>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410750" y="1870907"/>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xercise RRT generic\Revised presentations\Green man.png"/>
          <p:cNvPicPr>
            <a:picLocks noChangeAspect="1" noChangeArrowheads="1"/>
          </p:cNvPicPr>
          <p:nvPr>
            <p:custDataLst>
              <p:tags r:id="rId6"/>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4027488" y="618082"/>
            <a:ext cx="773112" cy="90646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7"/>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1172750" y="1834504"/>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8"/>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2499517" y="192596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9"/>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3261517" y="188955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10"/>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4712890" y="1959992"/>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1"/>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5474890" y="1923589"/>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2"/>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6949966" y="201286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3"/>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7711966" y="197645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4"/>
            </p:custDataLst>
          </p:nvPr>
        </p:nvPicPr>
        <p:blipFill>
          <a:blip r:embed="rId36">
            <a:extLst>
              <a:ext uri="{28A0092B-C50C-407E-A947-70E740481C1C}">
                <a14:useLocalDpi xmlns:a14="http://schemas.microsoft.com/office/drawing/2010/main" val="0"/>
              </a:ext>
            </a:extLst>
          </a:blip>
          <a:srcRect/>
          <a:stretch>
            <a:fillRect/>
          </a:stretch>
        </p:blipFill>
        <p:spPr bwMode="auto">
          <a:xfrm>
            <a:off x="1272175" y="5138552"/>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5"/>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4039357" y="4958739"/>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6"/>
            </p:custDataLst>
          </p:nvPr>
        </p:nvPicPr>
        <p:blipFill>
          <a:blip r:embed="rId38">
            <a:extLst>
              <a:ext uri="{28A0092B-C50C-407E-A947-70E740481C1C}">
                <a14:useLocalDpi xmlns:a14="http://schemas.microsoft.com/office/drawing/2010/main" val="0"/>
              </a:ext>
            </a:extLst>
          </a:blip>
          <a:srcRect/>
          <a:stretch>
            <a:fillRect/>
          </a:stretch>
        </p:blipFill>
        <p:spPr bwMode="auto">
          <a:xfrm>
            <a:off x="6177238" y="5138552"/>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7"/>
            </p:custDataLst>
          </p:nvPr>
        </p:nvSpPr>
        <p:spPr>
          <a:xfrm rot="16200000">
            <a:off x="4099469" y="-2453735"/>
            <a:ext cx="746215" cy="8123654"/>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8"/>
            </p:custDataLst>
          </p:nvPr>
        </p:nvSpPr>
        <p:spPr>
          <a:xfrm>
            <a:off x="914400" y="2667000"/>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19"/>
            </p:custDataLst>
          </p:nvPr>
        </p:nvSpPr>
        <p:spPr>
          <a:xfrm>
            <a:off x="3006740" y="2627585"/>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20"/>
            </p:custDataLst>
          </p:nvPr>
        </p:nvSpPr>
        <p:spPr>
          <a:xfrm>
            <a:off x="5216540" y="2697898"/>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1"/>
            </p:custDataLst>
          </p:nvPr>
        </p:nvSpPr>
        <p:spPr>
          <a:xfrm>
            <a:off x="7479315" y="2735632"/>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1" name="Right Bracket 10"/>
          <p:cNvSpPr/>
          <p:nvPr>
            <p:custDataLst>
              <p:tags r:id="rId22"/>
            </p:custDataLst>
          </p:nvPr>
        </p:nvSpPr>
        <p:spPr>
          <a:xfrm rot="16200000">
            <a:off x="3776010" y="2153489"/>
            <a:ext cx="732250" cy="6238371"/>
          </a:xfrm>
          <a:prstGeom prst="rightBracket">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cxnSp>
        <p:nvCxnSpPr>
          <p:cNvPr id="13" name="Straight Arrow Connector 12"/>
          <p:cNvCxnSpPr/>
          <p:nvPr>
            <p:custDataLst>
              <p:tags r:id="rId23"/>
            </p:custDataLst>
          </p:nvPr>
        </p:nvCxnSpPr>
        <p:spPr>
          <a:xfrm>
            <a:off x="1752600" y="4564116"/>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4"/>
            </p:custDataLst>
          </p:nvPr>
        </p:nvCxnSpPr>
        <p:spPr>
          <a:xfrm flipH="1">
            <a:off x="5024244" y="4490542"/>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5"/>
            </p:custDataLst>
          </p:nvPr>
        </p:nvCxnSpPr>
        <p:spPr>
          <a:xfrm>
            <a:off x="3510221" y="4564118"/>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6"/>
            </p:custDataLst>
          </p:nvPr>
        </p:nvCxnSpPr>
        <p:spPr>
          <a:xfrm flipH="1">
            <a:off x="6569748" y="4564116"/>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custDataLst>
              <p:tags r:id="rId27"/>
            </p:custDataLst>
          </p:nvPr>
        </p:nvSpPr>
        <p:spPr>
          <a:xfrm>
            <a:off x="5024245" y="809897"/>
            <a:ext cx="2237076"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Contrôleur</a:t>
            </a:r>
          </a:p>
        </p:txBody>
      </p:sp>
      <p:grpSp>
        <p:nvGrpSpPr>
          <p:cNvPr id="10" name="Group 9"/>
          <p:cNvGrpSpPr/>
          <p:nvPr>
            <p:custDataLst>
              <p:tags r:id="rId28"/>
            </p:custDataLst>
          </p:nvPr>
        </p:nvGrpSpPr>
        <p:grpSpPr>
          <a:xfrm>
            <a:off x="71846" y="627021"/>
            <a:ext cx="8884919" cy="6230343"/>
            <a:chOff x="228600" y="1573638"/>
            <a:chExt cx="8610600" cy="4944090"/>
          </a:xfrm>
          <a:solidFill>
            <a:srgbClr val="FFFFFF">
              <a:alpha val="89804"/>
            </a:srgbClr>
          </a:solidFill>
        </p:grpSpPr>
        <p:sp>
          <p:nvSpPr>
            <p:cNvPr id="3" name="Rectangle 2"/>
            <p:cNvSpPr/>
            <p:nvPr/>
          </p:nvSpPr>
          <p:spPr>
            <a:xfrm>
              <a:off x="228600" y="1573638"/>
              <a:ext cx="8610600" cy="4488922"/>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2" name="Rectangle 31"/>
            <p:cNvSpPr/>
            <p:nvPr/>
          </p:nvSpPr>
          <p:spPr>
            <a:xfrm>
              <a:off x="6400799" y="6087044"/>
              <a:ext cx="561459" cy="43068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highlight>
                  <a:srgbClr val="FFFFFF"/>
                </a:highlight>
              </a:endParaRPr>
            </a:p>
          </p:txBody>
        </p:sp>
      </p:grpSp>
      <p:sp>
        <p:nvSpPr>
          <p:cNvPr id="12" name="Title 1">
            <a:extLst>
              <a:ext uri="{FF2B5EF4-FFF2-40B4-BE49-F238E27FC236}">
                <a16:creationId xmlns:a16="http://schemas.microsoft.com/office/drawing/2014/main" id="{1C99298F-B892-AE16-6CF2-750AFE8CD460}"/>
              </a:ext>
            </a:extLst>
          </p:cNvPr>
          <p:cNvSpPr txBox="1">
            <a:spLocks/>
          </p:cNvSpPr>
          <p:nvPr>
            <p:custDataLst>
              <p:tags r:id="rId29"/>
            </p:custDataLst>
          </p:nvPr>
        </p:nvSpPr>
        <p:spPr>
          <a:xfrm>
            <a:off x="-65314" y="7984"/>
            <a:ext cx="8105639" cy="816428"/>
          </a:xfrm>
          <a:prstGeom prst="rect">
            <a:avLst/>
          </a:prstGeom>
        </p:spPr>
        <p:txBody>
          <a:bodyPr lIns="91440" tIns="45720" rIns="91440" bIns="45720" rtlCol="0" anchor="t"/>
          <a:lst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a:lstStyle>
          <a:p>
            <a:pPr algn="l" fontAlgn="auto"/>
            <a:r>
              <a:rPr lang="fr" sz="3200" b="1" kern="0" dirty="0">
                <a:solidFill>
                  <a:srgbClr val="FFFFFF"/>
                </a:solidFill>
                <a:latin typeface="Source Sans Pro Regular"/>
                <a:cs typeface="Arial"/>
              </a:rPr>
              <a:t>Rôles dans l’exercice pratique de l'EIR</a:t>
            </a:r>
          </a:p>
        </p:txBody>
      </p:sp>
      <p:sp>
        <p:nvSpPr>
          <p:cNvPr id="14" name="Rectangle 13">
            <a:extLst>
              <a:ext uri="{FF2B5EF4-FFF2-40B4-BE49-F238E27FC236}">
                <a16:creationId xmlns:a16="http://schemas.microsoft.com/office/drawing/2014/main" id="{23C25EDC-5BD2-0201-70E1-D36AF6EABACF}"/>
              </a:ext>
            </a:extLst>
          </p:cNvPr>
          <p:cNvSpPr/>
          <p:nvPr/>
        </p:nvSpPr>
        <p:spPr>
          <a:xfrm>
            <a:off x="480514" y="1703315"/>
            <a:ext cx="7984124" cy="3170099"/>
          </a:xfrm>
          <a:prstGeom prst="rect">
            <a:avLst/>
          </a:prstGeom>
        </p:spPr>
        <p:txBody>
          <a:bodyPr wrap="square" lIns="91440" tIns="45720" rIns="91440" bIns="45720" rtlCol="0" anchor="t">
            <a:spAutoFit/>
          </a:bodyPr>
          <a:lstStyle>
            <a:defPPr rtl="0">
              <a:defRPr lang="fr-FR"/>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r>
              <a:rPr lang="fr" sz="2000" dirty="0">
                <a:latin typeface="Source Sans Pro Regular"/>
                <a:cs typeface="Arial"/>
              </a:rPr>
              <a:t>Personne chargée de superviser (seule) la conduite générale de l’exercice en veillant à ce que celui-ci réponde aux objectifs fixés. </a:t>
            </a:r>
            <a:endParaRPr lang="en-GB" altLang="en-US" sz="2000" dirty="0">
              <a:latin typeface="Source Sans Pro Regular"/>
            </a:endParaRPr>
          </a:p>
          <a:p>
            <a:pPr rtl="0">
              <a:buFont typeface="Arial" charset="0"/>
              <a:buNone/>
            </a:pPr>
            <a:endParaRPr lang="en-GB" altLang="en-US" sz="2000" dirty="0">
              <a:latin typeface="Source Sans Pro Regular"/>
            </a:endParaRPr>
          </a:p>
          <a:p>
            <a:pPr rtl="0">
              <a:buFont typeface="Arial" charset="0"/>
              <a:buNone/>
            </a:pPr>
            <a:r>
              <a:rPr lang="fr" sz="2000" b="1" dirty="0">
                <a:solidFill>
                  <a:srgbClr val="C00000"/>
                </a:solidFill>
                <a:latin typeface="Source Sans Pro Regular"/>
                <a:cs typeface="Arial"/>
              </a:rPr>
              <a:t>Principales missions :</a:t>
            </a:r>
            <a:endParaRPr lang="en-US" altLang="en-US" sz="2000" dirty="0">
              <a:solidFill>
                <a:srgbClr val="C00000"/>
              </a:solidFill>
              <a:latin typeface="Source Sans Pro Regular"/>
              <a:cs typeface="Arial"/>
            </a:endParaRPr>
          </a:p>
          <a:p>
            <a:pPr marL="285750" indent="-285750" rtl="0">
              <a:buFont typeface="Arial" panose="020B0604020202020204" pitchFamily="34" charset="0"/>
              <a:buChar char="•"/>
            </a:pPr>
            <a:r>
              <a:rPr lang="fr" sz="2000" dirty="0">
                <a:latin typeface="Source Sans Pro Regular"/>
                <a:cs typeface="Arial"/>
              </a:rPr>
              <a:t>Présenter les objectifs et le déroulement de l’exercice.</a:t>
            </a:r>
            <a:endParaRPr lang="en-US" altLang="en-US" sz="2000" dirty="0">
              <a:latin typeface="Source Sans Pro Regular"/>
              <a:cs typeface="Arial"/>
            </a:endParaRPr>
          </a:p>
          <a:p>
            <a:pPr marL="285750" indent="-285750" rtl="0">
              <a:buFont typeface="Arial" panose="020B0604020202020204" pitchFamily="34" charset="0"/>
              <a:buChar char="•"/>
            </a:pPr>
            <a:r>
              <a:rPr lang="fr" sz="2000" dirty="0">
                <a:latin typeface="Source Sans Pro Regular"/>
                <a:cs typeface="Arial"/>
              </a:rPr>
              <a:t>S’assurer que l’organisation administrative et logistique est au point.</a:t>
            </a:r>
          </a:p>
          <a:p>
            <a:pPr marL="285750" indent="-285750" rtl="0">
              <a:buFont typeface="Arial" panose="020B0604020202020204" pitchFamily="34" charset="0"/>
              <a:buChar char="•"/>
            </a:pPr>
            <a:r>
              <a:rPr lang="fr" sz="2000" dirty="0">
                <a:latin typeface="Source Sans Pro Regular"/>
                <a:cs typeface="Arial"/>
              </a:rPr>
              <a:t>Veiller à l’attribution des différents rôles.</a:t>
            </a:r>
          </a:p>
          <a:p>
            <a:pPr marL="285750" indent="-285750">
              <a:buFont typeface="Arial" panose="020B0604020202020204" pitchFamily="34" charset="0"/>
              <a:buChar char="•"/>
            </a:pPr>
            <a:r>
              <a:rPr lang="fr" sz="2000" dirty="0">
                <a:latin typeface="Source Sans Pro Regular"/>
                <a:cs typeface="Arial"/>
              </a:rPr>
              <a:t>Donner des consignes claires aux participants avant chaque séance.  </a:t>
            </a:r>
            <a:endParaRPr lang="en-US" altLang="en-US" sz="2000" dirty="0">
              <a:latin typeface="Source Sans Pro Regular"/>
            </a:endParaRPr>
          </a:p>
          <a:p>
            <a:pPr marL="285750" indent="-285750" rtl="0">
              <a:buFont typeface="Arial" panose="020B0604020202020204" pitchFamily="34" charset="0"/>
              <a:buChar char="•"/>
            </a:pPr>
            <a:r>
              <a:rPr lang="fr" sz="2000" dirty="0">
                <a:latin typeface="Source Sans Pro Regular"/>
                <a:cs typeface="Arial"/>
              </a:rPr>
              <a:t>Répondre aux questions concernant le scénario ou la procédure.</a:t>
            </a:r>
            <a:endParaRPr lang="en-US" altLang="en-US" sz="2000" dirty="0">
              <a:latin typeface="Source Sans Pro Regular"/>
              <a:cs typeface="Arial"/>
            </a:endParaRPr>
          </a:p>
          <a:p>
            <a:pPr marL="285750" indent="-285750">
              <a:buFont typeface="Arial" panose="020B0604020202020204" pitchFamily="34" charset="0"/>
              <a:buChar char="•"/>
            </a:pPr>
            <a:r>
              <a:rPr lang="fr" sz="2000" dirty="0">
                <a:latin typeface="Source Sans Pro Regular"/>
                <a:cs typeface="Arial"/>
              </a:rPr>
              <a:t>Animer/coordonner les séances de bilan.  </a:t>
            </a:r>
            <a:endParaRPr lang="en-US" altLang="en-US" sz="2000" dirty="0">
              <a:latin typeface="Arial" panose="020B0604020202020204" pitchFamily="34" charset="0"/>
            </a:endParaRPr>
          </a:p>
        </p:txBody>
      </p:sp>
    </p:spTree>
    <p:extLst>
      <p:ext uri="{BB962C8B-B14F-4D97-AF65-F5344CB8AC3E}">
        <p14:creationId xmlns:p14="http://schemas.microsoft.com/office/powerpoint/2010/main" val="179809808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ayugo\AppData\Local\Microsoft\Windows\Temporary Internet Files\Content.IE5\SHE0FIU1\lgi01a201310091700[1].jpg"/>
          <p:cNvPicPr>
            <a:picLocks noGrp="1" noChangeAspect="1" noChangeArrowheads="1"/>
          </p:cNvPicPr>
          <p:nvPr>
            <p:ph idx="4294967295"/>
            <p:custDataLst>
              <p:tags r:id="rId1"/>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0" y="3224213"/>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2"/>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2590800" y="321553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3"/>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4800600" y="321553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4"/>
            </p:custDataLst>
          </p:nvPr>
        </p:nvPicPr>
        <p:blipFill>
          <a:blip r:embed="rId31" cstate="print">
            <a:extLst>
              <a:ext uri="{28A0092B-C50C-407E-A947-70E740481C1C}">
                <a14:useLocalDpi xmlns:a14="http://schemas.microsoft.com/office/drawing/2010/main" val="0"/>
              </a:ext>
            </a:extLst>
          </a:blip>
          <a:srcRect/>
          <a:stretch>
            <a:fillRect/>
          </a:stretch>
        </p:blipFill>
        <p:spPr bwMode="auto">
          <a:xfrm>
            <a:off x="6934200" y="3215535"/>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5"/>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410750" y="1870907"/>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6"/>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1172750" y="1834504"/>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7"/>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2499517" y="192596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8"/>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3261517" y="188955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9"/>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4712890" y="1959992"/>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0"/>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5474890" y="1923589"/>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1"/>
            </p:custDataLst>
          </p:nvPr>
        </p:nvPicPr>
        <p:blipFill>
          <a:blip r:embed="rId32" cstate="print">
            <a:extLst>
              <a:ext uri="{28A0092B-C50C-407E-A947-70E740481C1C}">
                <a14:useLocalDpi xmlns:a14="http://schemas.microsoft.com/office/drawing/2010/main" val="0"/>
              </a:ext>
            </a:extLst>
          </a:blip>
          <a:srcRect/>
          <a:stretch>
            <a:fillRect/>
          </a:stretch>
        </p:blipFill>
        <p:spPr bwMode="auto">
          <a:xfrm>
            <a:off x="6949966" y="201286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2"/>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7711966" y="197645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3"/>
            </p:custDataLst>
          </p:nvPr>
        </p:nvPicPr>
        <p:blipFill>
          <a:blip r:embed="rId34">
            <a:extLst>
              <a:ext uri="{28A0092B-C50C-407E-A947-70E740481C1C}">
                <a14:useLocalDpi xmlns:a14="http://schemas.microsoft.com/office/drawing/2010/main" val="0"/>
              </a:ext>
            </a:extLst>
          </a:blip>
          <a:srcRect/>
          <a:stretch>
            <a:fillRect/>
          </a:stretch>
        </p:blipFill>
        <p:spPr bwMode="auto">
          <a:xfrm>
            <a:off x="1272175" y="5138552"/>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4"/>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039357" y="4958739"/>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5"/>
            </p:custDataLst>
          </p:nvPr>
        </p:nvPicPr>
        <p:blipFill>
          <a:blip r:embed="rId36">
            <a:extLst>
              <a:ext uri="{28A0092B-C50C-407E-A947-70E740481C1C}">
                <a14:useLocalDpi xmlns:a14="http://schemas.microsoft.com/office/drawing/2010/main" val="0"/>
              </a:ext>
            </a:extLst>
          </a:blip>
          <a:srcRect/>
          <a:stretch>
            <a:fillRect/>
          </a:stretch>
        </p:blipFill>
        <p:spPr bwMode="auto">
          <a:xfrm>
            <a:off x="6177238" y="5138552"/>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6"/>
            </p:custDataLst>
          </p:nvPr>
        </p:nvSpPr>
        <p:spPr>
          <a:xfrm rot="16200000">
            <a:off x="4099469" y="-2453735"/>
            <a:ext cx="746215" cy="8123654"/>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7"/>
            </p:custDataLst>
          </p:nvPr>
        </p:nvSpPr>
        <p:spPr>
          <a:xfrm>
            <a:off x="914400" y="2667000"/>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18"/>
            </p:custDataLst>
          </p:nvPr>
        </p:nvSpPr>
        <p:spPr>
          <a:xfrm>
            <a:off x="3006740" y="2627585"/>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19"/>
            </p:custDataLst>
          </p:nvPr>
        </p:nvSpPr>
        <p:spPr>
          <a:xfrm>
            <a:off x="5216540" y="2697898"/>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0"/>
            </p:custDataLst>
          </p:nvPr>
        </p:nvSpPr>
        <p:spPr>
          <a:xfrm>
            <a:off x="7479315" y="2735632"/>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1" name="Right Bracket 10"/>
          <p:cNvSpPr/>
          <p:nvPr>
            <p:custDataLst>
              <p:tags r:id="rId21"/>
            </p:custDataLst>
          </p:nvPr>
        </p:nvSpPr>
        <p:spPr>
          <a:xfrm rot="16200000">
            <a:off x="3776010" y="2153489"/>
            <a:ext cx="732250" cy="6238371"/>
          </a:xfrm>
          <a:prstGeom prst="rightBracket">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cxnSp>
        <p:nvCxnSpPr>
          <p:cNvPr id="13" name="Straight Arrow Connector 12"/>
          <p:cNvCxnSpPr/>
          <p:nvPr>
            <p:custDataLst>
              <p:tags r:id="rId22"/>
            </p:custDataLst>
          </p:nvPr>
        </p:nvCxnSpPr>
        <p:spPr>
          <a:xfrm>
            <a:off x="1752600" y="4564116"/>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3"/>
            </p:custDataLst>
          </p:nvPr>
        </p:nvCxnSpPr>
        <p:spPr>
          <a:xfrm flipH="1">
            <a:off x="5024244" y="4490542"/>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4"/>
            </p:custDataLst>
          </p:nvPr>
        </p:nvCxnSpPr>
        <p:spPr>
          <a:xfrm>
            <a:off x="3510221" y="4564118"/>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5"/>
            </p:custDataLst>
          </p:nvPr>
        </p:nvCxnSpPr>
        <p:spPr>
          <a:xfrm flipH="1">
            <a:off x="6569748" y="4564116"/>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3"/>
          <p:cNvGrpSpPr/>
          <p:nvPr>
            <p:custDataLst>
              <p:tags r:id="rId26"/>
            </p:custDataLst>
          </p:nvPr>
        </p:nvGrpSpPr>
        <p:grpSpPr>
          <a:xfrm>
            <a:off x="10155" y="2636519"/>
            <a:ext cx="8842108" cy="4011838"/>
            <a:chOff x="-15970" y="115388"/>
            <a:chExt cx="8855170" cy="6402340"/>
          </a:xfrm>
          <a:solidFill>
            <a:srgbClr val="FFFFFF">
              <a:alpha val="89804"/>
            </a:srgbClr>
          </a:solidFill>
        </p:grpSpPr>
        <p:grpSp>
          <p:nvGrpSpPr>
            <p:cNvPr id="3" name="Group 2"/>
            <p:cNvGrpSpPr/>
            <p:nvPr/>
          </p:nvGrpSpPr>
          <p:grpSpPr>
            <a:xfrm>
              <a:off x="-15970" y="115388"/>
              <a:ext cx="8855170" cy="5947171"/>
              <a:chOff x="-15970" y="115388"/>
              <a:chExt cx="8855170" cy="5947171"/>
            </a:xfrm>
            <a:grpFill/>
          </p:grpSpPr>
          <p:sp>
            <p:nvSpPr>
              <p:cNvPr id="31" name="Rectangle 30"/>
              <p:cNvSpPr/>
              <p:nvPr/>
            </p:nvSpPr>
            <p:spPr>
              <a:xfrm>
                <a:off x="-15970" y="115388"/>
                <a:ext cx="8855170" cy="594717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2" name="Rectangle 31"/>
              <p:cNvSpPr/>
              <p:nvPr/>
            </p:nvSpPr>
            <p:spPr>
              <a:xfrm>
                <a:off x="84343" y="2622331"/>
                <a:ext cx="1088408" cy="344022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grpSp>
        <p:sp>
          <p:nvSpPr>
            <p:cNvPr id="33" name="Rectangle 32"/>
            <p:cNvSpPr/>
            <p:nvPr/>
          </p:nvSpPr>
          <p:spPr>
            <a:xfrm>
              <a:off x="6400799" y="6087044"/>
              <a:ext cx="561459" cy="43068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grpSp>
      <p:sp>
        <p:nvSpPr>
          <p:cNvPr id="35" name="TextBox 34"/>
          <p:cNvSpPr txBox="1"/>
          <p:nvPr>
            <p:custDataLst>
              <p:tags r:id="rId27"/>
            </p:custDataLst>
          </p:nvPr>
        </p:nvSpPr>
        <p:spPr>
          <a:xfrm>
            <a:off x="99887" y="1012815"/>
            <a:ext cx="124443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Coach</a:t>
            </a:r>
          </a:p>
        </p:txBody>
      </p:sp>
      <p:pic>
        <p:nvPicPr>
          <p:cNvPr id="2" name="Image 11" descr="Une image contenant texte&#10;&#10;Description générée automatiquement">
            <a:extLst>
              <a:ext uri="{FF2B5EF4-FFF2-40B4-BE49-F238E27FC236}">
                <a16:creationId xmlns:a16="http://schemas.microsoft.com/office/drawing/2014/main" id="{9BF508CD-299B-52F4-D585-75E697E8E768}"/>
              </a:ext>
            </a:extLst>
          </p:cNvPr>
          <p:cNvPicPr>
            <a:picLocks noChangeAspect="1"/>
          </p:cNvPicPr>
          <p:nvPr/>
        </p:nvPicPr>
        <p:blipFill>
          <a:blip r:embed="rId37"/>
          <a:stretch>
            <a:fillRect/>
          </a:stretch>
        </p:blipFill>
        <p:spPr>
          <a:xfrm>
            <a:off x="4072210" y="698863"/>
            <a:ext cx="790575" cy="914400"/>
          </a:xfrm>
          <a:prstGeom prst="rect">
            <a:avLst/>
          </a:prstGeom>
        </p:spPr>
      </p:pic>
      <p:sp>
        <p:nvSpPr>
          <p:cNvPr id="18" name="Rectangle 17">
            <a:extLst>
              <a:ext uri="{FF2B5EF4-FFF2-40B4-BE49-F238E27FC236}">
                <a16:creationId xmlns:a16="http://schemas.microsoft.com/office/drawing/2014/main" id="{E124B5D2-2A78-6320-FB6C-8D0A283B5AC6}"/>
              </a:ext>
            </a:extLst>
          </p:cNvPr>
          <p:cNvSpPr/>
          <p:nvPr/>
        </p:nvSpPr>
        <p:spPr>
          <a:xfrm>
            <a:off x="1181459" y="707386"/>
            <a:ext cx="7457447" cy="585361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latin typeface="+mn-lt"/>
                <a:ea typeface="+mn-ea"/>
                <a:cs typeface="+mn-cs"/>
                <a:sym typeface="Source Sans Pro Regular"/>
              </a:defRPr>
            </a:pPr>
            <a:endParaRPr dirty="0"/>
          </a:p>
        </p:txBody>
      </p:sp>
      <p:sp>
        <p:nvSpPr>
          <p:cNvPr id="19" name="Rectangle 18">
            <a:extLst>
              <a:ext uri="{FF2B5EF4-FFF2-40B4-BE49-F238E27FC236}">
                <a16:creationId xmlns:a16="http://schemas.microsoft.com/office/drawing/2014/main" id="{7767810F-A035-6143-370F-9679E72B1D84}"/>
              </a:ext>
            </a:extLst>
          </p:cNvPr>
          <p:cNvSpPr/>
          <p:nvPr/>
        </p:nvSpPr>
        <p:spPr>
          <a:xfrm>
            <a:off x="701041" y="2740640"/>
            <a:ext cx="8327630" cy="3416320"/>
          </a:xfrm>
          <a:prstGeom prst="rect">
            <a:avLst/>
          </a:prstGeom>
        </p:spPr>
        <p:txBody>
          <a:bodyPr wrap="square" lIns="91440" tIns="45720" rIns="91440" bIns="45720" rtlCol="0" anchor="t">
            <a:spAutoFit/>
          </a:bodyPr>
          <a:lstStyle>
            <a:defPPr rtl="0">
              <a:defRPr lang="fr-FR"/>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pPr marL="0" indent="0" rtl="0">
              <a:buFont typeface="Arial" charset="0"/>
              <a:buNone/>
              <a:defRPr/>
            </a:pPr>
            <a:r>
              <a:rPr lang="fr" sz="2400" dirty="0">
                <a:latin typeface="Source Sans Pro Regular"/>
                <a:cs typeface="Arial"/>
              </a:rPr>
              <a:t>Personne chargée de :</a:t>
            </a:r>
          </a:p>
          <a:p>
            <a:pPr marL="285750" indent="-285750">
              <a:buFont typeface="Arial" panose="020B0604020202020204" pitchFamily="34" charset="0"/>
              <a:buChar char="•"/>
              <a:defRPr/>
            </a:pPr>
            <a:r>
              <a:rPr lang="fr" sz="2400" dirty="0">
                <a:latin typeface="Source Sans Pro Regular"/>
                <a:cs typeface="Arial"/>
              </a:rPr>
              <a:t>Donner les informations aux participants. </a:t>
            </a:r>
            <a:endParaRPr lang="fr" sz="2400" dirty="0">
              <a:latin typeface="Source Sans Pro Regular"/>
              <a:cs typeface="Arial" charset="0"/>
            </a:endParaRPr>
          </a:p>
          <a:p>
            <a:pPr marL="285750" indent="-285750" rtl="0">
              <a:buFont typeface="Arial" panose="020B0604020202020204" pitchFamily="34" charset="0"/>
              <a:buChar char="•"/>
              <a:defRPr/>
            </a:pPr>
            <a:r>
              <a:rPr lang="fr" sz="2400" dirty="0">
                <a:latin typeface="Source Sans Pro Regular"/>
                <a:cs typeface="Arial"/>
              </a:rPr>
              <a:t>Servir d’interlocuteur privilégié en cas de questions, de précisions ou de demandes.</a:t>
            </a:r>
          </a:p>
          <a:p>
            <a:pPr marL="285750" indent="-285750" rtl="0">
              <a:buFont typeface="Arial" panose="020B0604020202020204" pitchFamily="34" charset="0"/>
              <a:buChar char="•"/>
              <a:defRPr/>
            </a:pPr>
            <a:r>
              <a:rPr lang="fr" sz="2400" dirty="0">
                <a:latin typeface="Source Sans Pro Regular"/>
                <a:cs typeface="Arial"/>
              </a:rPr>
              <a:t>Suivre la progression de l’exercice.</a:t>
            </a:r>
          </a:p>
          <a:p>
            <a:pPr marL="800100" lvl="1" indent="-342900" rtl="0">
              <a:buFont typeface="Arial" panose="020B0604020202020204" pitchFamily="34" charset="0"/>
              <a:buChar char="˗"/>
              <a:defRPr/>
            </a:pPr>
            <a:r>
              <a:rPr lang="fr" sz="2400" dirty="0">
                <a:latin typeface="Source Sans Pro Regular"/>
                <a:cs typeface="Arial"/>
              </a:rPr>
              <a:t>Veiller au bon déroulement des discussions sans intervenir dans les échanges des participants.</a:t>
            </a:r>
          </a:p>
          <a:p>
            <a:pPr marL="800100" lvl="1" indent="-342900">
              <a:buFont typeface="Arial" panose="020B0604020202020204" pitchFamily="34" charset="0"/>
              <a:buChar char="˗"/>
              <a:defRPr/>
            </a:pPr>
            <a:r>
              <a:rPr lang="fr" sz="2400" dirty="0">
                <a:latin typeface="Source Sans Pro Regular"/>
                <a:cs typeface="Arial"/>
              </a:rPr>
              <a:t>Veiller à ce que les participants produisent les réalisations attendues et formuler des commentaires. </a:t>
            </a:r>
            <a:endParaRPr lang="fr" sz="2400" dirty="0">
              <a:latin typeface="Source Sans Pro Regular"/>
              <a:cs typeface="Arial" charset="0"/>
            </a:endParaRPr>
          </a:p>
        </p:txBody>
      </p:sp>
      <p:sp>
        <p:nvSpPr>
          <p:cNvPr id="22" name="Title 1">
            <a:extLst>
              <a:ext uri="{FF2B5EF4-FFF2-40B4-BE49-F238E27FC236}">
                <a16:creationId xmlns:a16="http://schemas.microsoft.com/office/drawing/2014/main" id="{680C5D44-50B4-8AE6-098F-95709079D7B0}"/>
              </a:ext>
            </a:extLst>
          </p:cNvPr>
          <p:cNvSpPr txBox="1">
            <a:spLocks/>
          </p:cNvSpPr>
          <p:nvPr>
            <p:custDataLst>
              <p:tags r:id="rId28"/>
            </p:custDataLst>
          </p:nvPr>
        </p:nvSpPr>
        <p:spPr>
          <a:xfrm>
            <a:off x="-65314" y="7984"/>
            <a:ext cx="8105639" cy="816428"/>
          </a:xfrm>
          <a:prstGeom prst="rect">
            <a:avLst/>
          </a:prstGeom>
        </p:spPr>
        <p:txBody>
          <a:bodyPr lIns="91440" tIns="45720" rIns="91440" bIns="45720" rtlCol="0" anchor="t"/>
          <a:lst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a:lstStyle>
          <a:p>
            <a:pPr algn="l" fontAlgn="auto"/>
            <a:r>
              <a:rPr lang="fr" sz="3200" b="1" kern="0" dirty="0">
                <a:solidFill>
                  <a:srgbClr val="FFFFFF"/>
                </a:solidFill>
                <a:latin typeface="Source Sans Pro Regular"/>
                <a:cs typeface="Arial"/>
              </a:rPr>
              <a:t>Rôles dans l’exercice pratique de l'EIR</a:t>
            </a:r>
          </a:p>
        </p:txBody>
      </p:sp>
    </p:spTree>
    <p:extLst>
      <p:ext uri="{BB962C8B-B14F-4D97-AF65-F5344CB8AC3E}">
        <p14:creationId xmlns:p14="http://schemas.microsoft.com/office/powerpoint/2010/main" val="207203984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ayugo\AppData\Local\Microsoft\Windows\Temporary Internet Files\Content.IE5\SHE0FIU1\lgi01a201310091700[1].jpg"/>
          <p:cNvPicPr>
            <a:picLocks noGrp="1" noChangeAspect="1" noChangeArrowheads="1"/>
          </p:cNvPicPr>
          <p:nvPr>
            <p:ph idx="4294967295"/>
            <p:custDataLst>
              <p:tags r:id="rId1"/>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0" y="3224213"/>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2"/>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2590800" y="321553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3"/>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4800600" y="321553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4"/>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6934200" y="3215535"/>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5"/>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10750" y="1870907"/>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xercise RRT generic\Revised presentations\Green man.png"/>
          <p:cNvPicPr>
            <a:picLocks noChangeAspect="1" noChangeArrowheads="1"/>
          </p:cNvPicPr>
          <p:nvPr>
            <p:custDataLst>
              <p:tags r:id="rId6"/>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4027488" y="618082"/>
            <a:ext cx="773112" cy="90646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7"/>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1172750" y="1834504"/>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8"/>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2499517" y="192596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9"/>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3261517" y="188955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10"/>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712890" y="1959992"/>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1"/>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5474890" y="1923589"/>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2"/>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6949966" y="201286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3"/>
            </p:custDataLst>
          </p:nvPr>
        </p:nvPicPr>
        <p:blipFill>
          <a:blip r:embed="rId37" cstate="print">
            <a:extLst>
              <a:ext uri="{28A0092B-C50C-407E-A947-70E740481C1C}">
                <a14:useLocalDpi xmlns:a14="http://schemas.microsoft.com/office/drawing/2010/main" val="0"/>
              </a:ext>
            </a:extLst>
          </a:blip>
          <a:srcRect/>
          <a:stretch>
            <a:fillRect/>
          </a:stretch>
        </p:blipFill>
        <p:spPr bwMode="auto">
          <a:xfrm>
            <a:off x="7711966" y="197645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4"/>
            </p:custDataLst>
          </p:nvPr>
        </p:nvPicPr>
        <p:blipFill>
          <a:blip r:embed="rId38">
            <a:extLst>
              <a:ext uri="{28A0092B-C50C-407E-A947-70E740481C1C}">
                <a14:useLocalDpi xmlns:a14="http://schemas.microsoft.com/office/drawing/2010/main" val="0"/>
              </a:ext>
            </a:extLst>
          </a:blip>
          <a:srcRect/>
          <a:stretch>
            <a:fillRect/>
          </a:stretch>
        </p:blipFill>
        <p:spPr bwMode="auto">
          <a:xfrm>
            <a:off x="1272175" y="5138552"/>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5"/>
            </p:custDataLst>
          </p:nvPr>
        </p:nvPicPr>
        <p:blipFill>
          <a:blip r:embed="rId39" cstate="print">
            <a:extLst>
              <a:ext uri="{28A0092B-C50C-407E-A947-70E740481C1C}">
                <a14:useLocalDpi xmlns:a14="http://schemas.microsoft.com/office/drawing/2010/main" val="0"/>
              </a:ext>
            </a:extLst>
          </a:blip>
          <a:srcRect/>
          <a:stretch>
            <a:fillRect/>
          </a:stretch>
        </p:blipFill>
        <p:spPr bwMode="auto">
          <a:xfrm>
            <a:off x="4039357" y="4958739"/>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6"/>
            </p:custDataLst>
          </p:nvPr>
        </p:nvPicPr>
        <p:blipFill>
          <a:blip r:embed="rId40">
            <a:extLst>
              <a:ext uri="{28A0092B-C50C-407E-A947-70E740481C1C}">
                <a14:useLocalDpi xmlns:a14="http://schemas.microsoft.com/office/drawing/2010/main" val="0"/>
              </a:ext>
            </a:extLst>
          </a:blip>
          <a:srcRect/>
          <a:stretch>
            <a:fillRect/>
          </a:stretch>
        </p:blipFill>
        <p:spPr bwMode="auto">
          <a:xfrm>
            <a:off x="6177238" y="5138552"/>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7"/>
            </p:custDataLst>
          </p:nvPr>
        </p:nvSpPr>
        <p:spPr>
          <a:xfrm rot="16200000">
            <a:off x="4099469" y="-2453735"/>
            <a:ext cx="746215" cy="8123654"/>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8"/>
            </p:custDataLst>
          </p:nvPr>
        </p:nvSpPr>
        <p:spPr>
          <a:xfrm>
            <a:off x="914400" y="2667000"/>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19"/>
            </p:custDataLst>
          </p:nvPr>
        </p:nvSpPr>
        <p:spPr>
          <a:xfrm>
            <a:off x="3006740" y="2627585"/>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20"/>
            </p:custDataLst>
          </p:nvPr>
        </p:nvSpPr>
        <p:spPr>
          <a:xfrm>
            <a:off x="5216540" y="2697898"/>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1"/>
            </p:custDataLst>
          </p:nvPr>
        </p:nvSpPr>
        <p:spPr>
          <a:xfrm>
            <a:off x="7479315" y="2735632"/>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1" name="Right Bracket 10"/>
          <p:cNvSpPr/>
          <p:nvPr>
            <p:custDataLst>
              <p:tags r:id="rId22"/>
            </p:custDataLst>
          </p:nvPr>
        </p:nvSpPr>
        <p:spPr>
          <a:xfrm rot="16200000">
            <a:off x="3776010" y="2153489"/>
            <a:ext cx="732250" cy="6238371"/>
          </a:xfrm>
          <a:prstGeom prst="rightBracket">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cxnSp>
        <p:nvCxnSpPr>
          <p:cNvPr id="13" name="Straight Arrow Connector 12"/>
          <p:cNvCxnSpPr/>
          <p:nvPr>
            <p:custDataLst>
              <p:tags r:id="rId23"/>
            </p:custDataLst>
          </p:nvPr>
        </p:nvCxnSpPr>
        <p:spPr>
          <a:xfrm>
            <a:off x="1752600" y="4564116"/>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4"/>
            </p:custDataLst>
          </p:nvPr>
        </p:nvCxnSpPr>
        <p:spPr>
          <a:xfrm flipH="1">
            <a:off x="5024244" y="4490542"/>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5"/>
            </p:custDataLst>
          </p:nvPr>
        </p:nvCxnSpPr>
        <p:spPr>
          <a:xfrm>
            <a:off x="3510221" y="4564118"/>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6"/>
            </p:custDataLst>
          </p:nvPr>
        </p:nvCxnSpPr>
        <p:spPr>
          <a:xfrm flipH="1">
            <a:off x="6569748" y="4564116"/>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0" name="Group 29"/>
          <p:cNvGrpSpPr/>
          <p:nvPr>
            <p:custDataLst>
              <p:tags r:id="rId27"/>
            </p:custDataLst>
          </p:nvPr>
        </p:nvGrpSpPr>
        <p:grpSpPr>
          <a:xfrm>
            <a:off x="5965" y="742406"/>
            <a:ext cx="8898549" cy="5986359"/>
            <a:chOff x="-59349" y="572589"/>
            <a:chExt cx="8898549" cy="5986359"/>
          </a:xfrm>
          <a:solidFill>
            <a:srgbClr val="FFFFFF">
              <a:alpha val="89804"/>
            </a:srgbClr>
          </a:solidFill>
        </p:grpSpPr>
        <p:grpSp>
          <p:nvGrpSpPr>
            <p:cNvPr id="31" name="Group 30"/>
            <p:cNvGrpSpPr/>
            <p:nvPr/>
          </p:nvGrpSpPr>
          <p:grpSpPr>
            <a:xfrm>
              <a:off x="-59349" y="572589"/>
              <a:ext cx="8898549" cy="5986359"/>
              <a:chOff x="-59349" y="572589"/>
              <a:chExt cx="8898549" cy="5986359"/>
            </a:xfrm>
            <a:grpFill/>
          </p:grpSpPr>
          <p:sp>
            <p:nvSpPr>
              <p:cNvPr id="33" name="Rectangle 32"/>
              <p:cNvSpPr/>
              <p:nvPr/>
            </p:nvSpPr>
            <p:spPr>
              <a:xfrm>
                <a:off x="2057400" y="572589"/>
                <a:ext cx="6781800" cy="5986359"/>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4" name="Rectangle 33"/>
              <p:cNvSpPr/>
              <p:nvPr/>
            </p:nvSpPr>
            <p:spPr>
              <a:xfrm>
                <a:off x="-59349" y="2596206"/>
                <a:ext cx="2116748" cy="3466352"/>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grpSp>
        <p:sp>
          <p:nvSpPr>
            <p:cNvPr id="32" name="Rectangle 31"/>
            <p:cNvSpPr/>
            <p:nvPr/>
          </p:nvSpPr>
          <p:spPr>
            <a:xfrm>
              <a:off x="6400799" y="6087044"/>
              <a:ext cx="561459" cy="43068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grpSp>
      <p:sp>
        <p:nvSpPr>
          <p:cNvPr id="35" name="Rectangle 34"/>
          <p:cNvSpPr/>
          <p:nvPr>
            <p:custDataLst>
              <p:tags r:id="rId28"/>
            </p:custDataLst>
          </p:nvPr>
        </p:nvSpPr>
        <p:spPr>
          <a:xfrm>
            <a:off x="0" y="1234983"/>
            <a:ext cx="1070870" cy="1392601"/>
          </a:xfrm>
          <a:prstGeom prst="rect">
            <a:avLst/>
          </a:prstGeom>
          <a:solidFill>
            <a:srgbClr val="FFFFFF">
              <a:alpha val="85098"/>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9" name="TextBox 38"/>
          <p:cNvSpPr txBox="1"/>
          <p:nvPr>
            <p:custDataLst>
              <p:tags r:id="rId29"/>
            </p:custDataLst>
          </p:nvPr>
        </p:nvSpPr>
        <p:spPr>
          <a:xfrm>
            <a:off x="838200" y="1307068"/>
            <a:ext cx="147102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Évaluateur</a:t>
            </a:r>
          </a:p>
        </p:txBody>
      </p:sp>
      <p:sp>
        <p:nvSpPr>
          <p:cNvPr id="4" name="Rectangle 3"/>
          <p:cNvSpPr/>
          <p:nvPr>
            <p:custDataLst>
              <p:tags r:id="rId30"/>
            </p:custDataLst>
          </p:nvPr>
        </p:nvSpPr>
        <p:spPr>
          <a:xfrm>
            <a:off x="1072647" y="2735841"/>
            <a:ext cx="7265815" cy="2308324"/>
          </a:xfrm>
          <a:prstGeom prst="rect">
            <a:avLst/>
          </a:prstGeom>
        </p:spPr>
        <p:txBody>
          <a:bodyPr wrap="square" lIns="91440" tIns="45720" rIns="91440" bIns="45720" rtlCol="0" anchor="t">
            <a:spAutoFit/>
          </a:bodyPr>
          <a:lstStyle/>
          <a:p>
            <a:pPr marL="0" indent="0" rtl="0">
              <a:buFont typeface="Arial" charset="0"/>
              <a:buNone/>
              <a:defRPr/>
            </a:pPr>
            <a:r>
              <a:rPr lang="fr" sz="2400" dirty="0">
                <a:latin typeface="Source Sans Pro Regular"/>
                <a:cs typeface="Arial"/>
              </a:rPr>
              <a:t>Personne chargée de recueillir des données durant l’exercice et d’évaluer l’atteinte des objectifs :</a:t>
            </a:r>
          </a:p>
          <a:p>
            <a:pPr marL="0" indent="0" rtl="0">
              <a:buFont typeface="Arial" charset="0"/>
              <a:buNone/>
              <a:defRPr/>
            </a:pPr>
            <a:endParaRPr lang="en-GB" altLang="en-US" sz="2400" dirty="0">
              <a:latin typeface="Source Sans Pro Regular"/>
              <a:cs typeface="Arial" charset="0"/>
            </a:endParaRPr>
          </a:p>
          <a:p>
            <a:pPr marL="285750" indent="-285750" rtl="0">
              <a:buFont typeface="Arial" panose="020B0604020202020204" pitchFamily="34" charset="0"/>
              <a:buChar char="•"/>
              <a:defRPr/>
            </a:pPr>
            <a:r>
              <a:rPr lang="fr" sz="2400" dirty="0">
                <a:latin typeface="Source Sans Pro Regular"/>
                <a:cs typeface="Arial"/>
              </a:rPr>
              <a:t>Évalue à chaque séance les compétences techniques et non techniques (travail d’équipe, par exemple).</a:t>
            </a:r>
          </a:p>
          <a:p>
            <a:pPr marL="285750" indent="-285750" rtl="0">
              <a:buFont typeface="Arial" panose="020B0604020202020204" pitchFamily="34" charset="0"/>
              <a:buChar char="•"/>
              <a:defRPr/>
            </a:pPr>
            <a:r>
              <a:rPr lang="fr" sz="2400" dirty="0">
                <a:latin typeface="Source Sans Pro Regular"/>
                <a:cs typeface="Arial"/>
              </a:rPr>
              <a:t>Dresse un bilan à la fin de chaque </a:t>
            </a:r>
            <a:r>
              <a:rPr lang="fr" sz="2400" dirty="0" err="1">
                <a:latin typeface="Source Sans Pro Regular"/>
                <a:cs typeface="Arial"/>
              </a:rPr>
              <a:t>sessionnce</a:t>
            </a:r>
            <a:r>
              <a:rPr lang="fr" dirty="0">
                <a:latin typeface="Arial"/>
                <a:cs typeface="Arial"/>
              </a:rPr>
              <a:t>.</a:t>
            </a:r>
            <a:endParaRPr lang="en-GB" altLang="en-US" dirty="0">
              <a:latin typeface="Arial"/>
              <a:cs typeface="Arial"/>
            </a:endParaRPr>
          </a:p>
        </p:txBody>
      </p:sp>
      <p:sp>
        <p:nvSpPr>
          <p:cNvPr id="3" name="Title 1">
            <a:extLst>
              <a:ext uri="{FF2B5EF4-FFF2-40B4-BE49-F238E27FC236}">
                <a16:creationId xmlns:a16="http://schemas.microsoft.com/office/drawing/2014/main" id="{D1BA2CDD-A40B-3EC6-1597-44A56E35CE7F}"/>
              </a:ext>
            </a:extLst>
          </p:cNvPr>
          <p:cNvSpPr txBox="1">
            <a:spLocks/>
          </p:cNvSpPr>
          <p:nvPr>
            <p:custDataLst>
              <p:tags r:id="rId31"/>
            </p:custDataLst>
          </p:nvPr>
        </p:nvSpPr>
        <p:spPr>
          <a:xfrm>
            <a:off x="-65314" y="7984"/>
            <a:ext cx="8105639" cy="816428"/>
          </a:xfrm>
          <a:prstGeom prst="rect">
            <a:avLst/>
          </a:prstGeom>
        </p:spPr>
        <p:txBody>
          <a:bodyPr lIns="91440" tIns="45720" rIns="91440" bIns="45720" rtlCol="0" anchor="t"/>
          <a:lst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a:lstStyle>
          <a:p>
            <a:pPr algn="l" fontAlgn="auto"/>
            <a:r>
              <a:rPr lang="fr" sz="3200" b="1" kern="0" dirty="0">
                <a:solidFill>
                  <a:srgbClr val="FFFFFF"/>
                </a:solidFill>
                <a:latin typeface="Source Sans Pro Regular"/>
                <a:cs typeface="Arial"/>
              </a:rPr>
              <a:t>Rôles dans l’exercice pratique de l'EIR</a:t>
            </a:r>
          </a:p>
        </p:txBody>
      </p:sp>
    </p:spTree>
    <p:extLst>
      <p:ext uri="{BB962C8B-B14F-4D97-AF65-F5344CB8AC3E}">
        <p14:creationId xmlns:p14="http://schemas.microsoft.com/office/powerpoint/2010/main" val="2218664894"/>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ayugo\AppData\Local\Microsoft\Windows\Temporary Internet Files\Content.IE5\SHE0FIU1\lgi01a201310091700[1].jpg"/>
          <p:cNvPicPr>
            <a:picLocks noGrp="1" noChangeAspect="1" noChangeArrowheads="1"/>
          </p:cNvPicPr>
          <p:nvPr>
            <p:ph idx="4294967295"/>
            <p:custDataLst>
              <p:tags r:id="rId1"/>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0" y="3224213"/>
            <a:ext cx="1347788" cy="13477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bayugo\AppData\Local\Microsoft\Windows\Temporary Internet Files\Content.IE5\SHE0FIU1\lgi01a201310091700[1].jpg"/>
          <p:cNvPicPr>
            <a:picLocks noChangeAspect="1" noChangeArrowheads="1"/>
          </p:cNvPicPr>
          <p:nvPr>
            <p:custDataLst>
              <p:tags r:id="rId2"/>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2590800" y="3215537"/>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bayugo\AppData\Local\Microsoft\Windows\Temporary Internet Files\Content.IE5\SHE0FIU1\lgi01a201310091700[1].jpg"/>
          <p:cNvPicPr>
            <a:picLocks noChangeAspect="1" noChangeArrowheads="1"/>
          </p:cNvPicPr>
          <p:nvPr>
            <p:custDataLst>
              <p:tags r:id="rId3"/>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4800600" y="3215536"/>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bayugo\AppData\Local\Microsoft\Windows\Temporary Internet Files\Content.IE5\SHE0FIU1\lgi01a201310091700[1].jpg"/>
          <p:cNvPicPr>
            <a:picLocks noChangeAspect="1" noChangeArrowheads="1"/>
          </p:cNvPicPr>
          <p:nvPr>
            <p:custDataLst>
              <p:tags r:id="rId4"/>
            </p:custDataLst>
          </p:nvPr>
        </p:nvPicPr>
        <p:blipFill>
          <a:blip r:embed="rId33" cstate="print">
            <a:extLst>
              <a:ext uri="{28A0092B-C50C-407E-A947-70E740481C1C}">
                <a14:useLocalDpi xmlns:a14="http://schemas.microsoft.com/office/drawing/2010/main" val="0"/>
              </a:ext>
            </a:extLst>
          </a:blip>
          <a:srcRect/>
          <a:stretch>
            <a:fillRect/>
          </a:stretch>
        </p:blipFill>
        <p:spPr bwMode="auto">
          <a:xfrm>
            <a:off x="6934200" y="3215535"/>
            <a:ext cx="1348581" cy="134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15" descr="D:\Exercise RRT generic\Revised presentations\purple man.png"/>
          <p:cNvPicPr>
            <a:picLocks noChangeAspect="1" noChangeArrowheads="1"/>
          </p:cNvPicPr>
          <p:nvPr>
            <p:custDataLst>
              <p:tags r:id="rId5"/>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410750" y="1870907"/>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xercise RRT generic\Revised presentations\Green man.png"/>
          <p:cNvPicPr>
            <a:picLocks noChangeAspect="1" noChangeArrowheads="1"/>
          </p:cNvPicPr>
          <p:nvPr>
            <p:custDataLst>
              <p:tags r:id="rId6"/>
            </p:custDataLst>
          </p:nvPr>
        </p:nvPicPr>
        <p:blipFill>
          <a:blip r:embed="rId35" cstate="print">
            <a:extLst>
              <a:ext uri="{28A0092B-C50C-407E-A947-70E740481C1C}">
                <a14:useLocalDpi xmlns:a14="http://schemas.microsoft.com/office/drawing/2010/main" val="0"/>
              </a:ext>
            </a:extLst>
          </a:blip>
          <a:srcRect/>
          <a:stretch>
            <a:fillRect/>
          </a:stretch>
        </p:blipFill>
        <p:spPr bwMode="auto">
          <a:xfrm>
            <a:off x="4027488" y="683396"/>
            <a:ext cx="773112" cy="90646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D:\Exercise RRT generic\Revised presentations\Orange man.png"/>
          <p:cNvPicPr>
            <a:picLocks noChangeAspect="1" noChangeArrowheads="1"/>
          </p:cNvPicPr>
          <p:nvPr>
            <p:custDataLst>
              <p:tags r:id="rId7"/>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1172750" y="1834504"/>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D:\Exercise RRT generic\Revised presentations\purple man.png"/>
          <p:cNvPicPr>
            <a:picLocks noChangeAspect="1" noChangeArrowheads="1"/>
          </p:cNvPicPr>
          <p:nvPr>
            <p:custDataLst>
              <p:tags r:id="rId8"/>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2499517" y="1925960"/>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7" descr="D:\Exercise RRT generic\Revised presentations\Orange man.png"/>
          <p:cNvPicPr>
            <a:picLocks noChangeAspect="1" noChangeArrowheads="1"/>
          </p:cNvPicPr>
          <p:nvPr>
            <p:custDataLst>
              <p:tags r:id="rId9"/>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3261517" y="1889557"/>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5" descr="D:\Exercise RRT generic\Revised presentations\purple man.png"/>
          <p:cNvPicPr>
            <a:picLocks noChangeAspect="1" noChangeArrowheads="1"/>
          </p:cNvPicPr>
          <p:nvPr>
            <p:custDataLst>
              <p:tags r:id="rId10"/>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4712890" y="1959992"/>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7" descr="D:\Exercise RRT generic\Revised presentations\Orange man.png"/>
          <p:cNvPicPr>
            <a:picLocks noChangeAspect="1" noChangeArrowheads="1"/>
          </p:cNvPicPr>
          <p:nvPr>
            <p:custDataLst>
              <p:tags r:id="rId11"/>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5474890" y="1923589"/>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 descr="D:\Exercise RRT generic\Revised presentations\purple man.png"/>
          <p:cNvPicPr>
            <a:picLocks noChangeAspect="1" noChangeArrowheads="1"/>
          </p:cNvPicPr>
          <p:nvPr>
            <p:custDataLst>
              <p:tags r:id="rId12"/>
            </p:custDataLst>
          </p:nvPr>
        </p:nvPicPr>
        <p:blipFill>
          <a:blip r:embed="rId34" cstate="print">
            <a:extLst>
              <a:ext uri="{28A0092B-C50C-407E-A947-70E740481C1C}">
                <a14:useLocalDpi xmlns:a14="http://schemas.microsoft.com/office/drawing/2010/main" val="0"/>
              </a:ext>
            </a:extLst>
          </a:blip>
          <a:srcRect/>
          <a:stretch>
            <a:fillRect/>
          </a:stretch>
        </p:blipFill>
        <p:spPr bwMode="auto">
          <a:xfrm>
            <a:off x="6949966" y="2012861"/>
            <a:ext cx="622710" cy="7303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7" descr="D:\Exercise RRT generic\Revised presentations\Orange man.png"/>
          <p:cNvPicPr>
            <a:picLocks noChangeAspect="1" noChangeArrowheads="1"/>
          </p:cNvPicPr>
          <p:nvPr>
            <p:custDataLst>
              <p:tags r:id="rId13"/>
            </p:custDataLst>
          </p:nvPr>
        </p:nvPicPr>
        <p:blipFill>
          <a:blip r:embed="rId36" cstate="print">
            <a:extLst>
              <a:ext uri="{28A0092B-C50C-407E-A947-70E740481C1C}">
                <a14:useLocalDpi xmlns:a14="http://schemas.microsoft.com/office/drawing/2010/main" val="0"/>
              </a:ext>
            </a:extLst>
          </a:blip>
          <a:srcRect/>
          <a:stretch>
            <a:fillRect/>
          </a:stretch>
        </p:blipFill>
        <p:spPr bwMode="auto">
          <a:xfrm>
            <a:off x="7711966" y="1976458"/>
            <a:ext cx="656050" cy="76674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D:\Exercise RRT generic\Revised presentations\community.png"/>
          <p:cNvPicPr>
            <a:picLocks noChangeAspect="1" noChangeArrowheads="1"/>
          </p:cNvPicPr>
          <p:nvPr>
            <p:custDataLst>
              <p:tags r:id="rId14"/>
            </p:custDataLst>
          </p:nvPr>
        </p:nvPicPr>
        <p:blipFill>
          <a:blip r:embed="rId37">
            <a:extLst>
              <a:ext uri="{28A0092B-C50C-407E-A947-70E740481C1C}">
                <a14:useLocalDpi xmlns:a14="http://schemas.microsoft.com/office/drawing/2010/main" val="0"/>
              </a:ext>
            </a:extLst>
          </a:blip>
          <a:srcRect/>
          <a:stretch>
            <a:fillRect/>
          </a:stretch>
        </p:blipFill>
        <p:spPr bwMode="auto">
          <a:xfrm>
            <a:off x="1272175" y="5138552"/>
            <a:ext cx="1989342" cy="924007"/>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D:\Exercise RRT generic\Revised presentations\role players.png"/>
          <p:cNvPicPr>
            <a:picLocks noChangeAspect="1" noChangeArrowheads="1"/>
          </p:cNvPicPr>
          <p:nvPr>
            <p:custDataLst>
              <p:tags r:id="rId15"/>
            </p:custDataLst>
          </p:nvPr>
        </p:nvPicPr>
        <p:blipFill>
          <a:blip r:embed="rId38" cstate="print">
            <a:extLst>
              <a:ext uri="{28A0092B-C50C-407E-A947-70E740481C1C}">
                <a14:useLocalDpi xmlns:a14="http://schemas.microsoft.com/office/drawing/2010/main" val="0"/>
              </a:ext>
            </a:extLst>
          </a:blip>
          <a:srcRect/>
          <a:stretch>
            <a:fillRect/>
          </a:stretch>
        </p:blipFill>
        <p:spPr bwMode="auto">
          <a:xfrm>
            <a:off x="4039357" y="4958739"/>
            <a:ext cx="984887" cy="121873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Exercise RRT generic\Revised presentations\woman doctor.png"/>
          <p:cNvPicPr>
            <a:picLocks noChangeAspect="1" noChangeArrowheads="1"/>
          </p:cNvPicPr>
          <p:nvPr>
            <p:custDataLst>
              <p:tags r:id="rId16"/>
            </p:custDataLst>
          </p:nvPr>
        </p:nvPicPr>
        <p:blipFill>
          <a:blip r:embed="rId39">
            <a:extLst>
              <a:ext uri="{28A0092B-C50C-407E-A947-70E740481C1C}">
                <a14:useLocalDpi xmlns:a14="http://schemas.microsoft.com/office/drawing/2010/main" val="0"/>
              </a:ext>
            </a:extLst>
          </a:blip>
          <a:srcRect/>
          <a:stretch>
            <a:fillRect/>
          </a:stretch>
        </p:blipFill>
        <p:spPr bwMode="auto">
          <a:xfrm>
            <a:off x="6177238" y="5138552"/>
            <a:ext cx="785020" cy="1291444"/>
          </a:xfrm>
          <a:prstGeom prst="rect">
            <a:avLst/>
          </a:prstGeom>
          <a:noFill/>
          <a:extLst>
            <a:ext uri="{909E8E84-426E-40DD-AFC4-6F175D3DCCD1}">
              <a14:hiddenFill xmlns:a14="http://schemas.microsoft.com/office/drawing/2010/main">
                <a:solidFill>
                  <a:srgbClr val="FFFFFF"/>
                </a:solidFill>
              </a14:hiddenFill>
            </a:ext>
          </a:extLst>
        </p:spPr>
      </p:pic>
      <p:sp>
        <p:nvSpPr>
          <p:cNvPr id="8" name="Right Brace 7"/>
          <p:cNvSpPr/>
          <p:nvPr>
            <p:custDataLst>
              <p:tags r:id="rId17"/>
            </p:custDataLst>
          </p:nvPr>
        </p:nvSpPr>
        <p:spPr>
          <a:xfrm rot="16200000">
            <a:off x="4099469" y="-2453735"/>
            <a:ext cx="746215" cy="8123654"/>
          </a:xfrm>
          <a:prstGeom prst="rightBrace">
            <a:avLst>
              <a:gd name="adj1" fmla="val 0"/>
              <a:gd name="adj2" fmla="val 49765"/>
            </a:avLst>
          </a:prstGeom>
        </p:spPr>
        <p:style>
          <a:lnRef idx="2">
            <a:schemeClr val="dk1"/>
          </a:lnRef>
          <a:fillRef idx="0">
            <a:schemeClr val="dk1"/>
          </a:fillRef>
          <a:effectRef idx="1">
            <a:schemeClr val="dk1"/>
          </a:effectRef>
          <a:fontRef idx="minor">
            <a:schemeClr val="tx1"/>
          </a:fontRef>
        </p:style>
        <p:txBody>
          <a:bodyPr rtlCol="0" anchor="ctr"/>
          <a:lstStyle/>
          <a:p>
            <a:pPr algn="ctr" rtl="0"/>
            <a:endParaRPr lang="en-GB" dirty="0"/>
          </a:p>
        </p:txBody>
      </p:sp>
      <p:sp>
        <p:nvSpPr>
          <p:cNvPr id="9" name="Up-Down Arrow 8"/>
          <p:cNvSpPr/>
          <p:nvPr>
            <p:custDataLst>
              <p:tags r:id="rId18"/>
            </p:custDataLst>
          </p:nvPr>
        </p:nvSpPr>
        <p:spPr>
          <a:xfrm>
            <a:off x="914400" y="2667000"/>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6" name="Up-Down Arrow 35"/>
          <p:cNvSpPr/>
          <p:nvPr>
            <p:custDataLst>
              <p:tags r:id="rId19"/>
            </p:custDataLst>
          </p:nvPr>
        </p:nvSpPr>
        <p:spPr>
          <a:xfrm>
            <a:off x="3006740" y="2627585"/>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7" name="Up-Down Arrow 36"/>
          <p:cNvSpPr/>
          <p:nvPr>
            <p:custDataLst>
              <p:tags r:id="rId20"/>
            </p:custDataLst>
          </p:nvPr>
        </p:nvSpPr>
        <p:spPr>
          <a:xfrm>
            <a:off x="5216540" y="2697898"/>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38" name="Up-Down Arrow 37"/>
          <p:cNvSpPr/>
          <p:nvPr>
            <p:custDataLst>
              <p:tags r:id="rId21"/>
            </p:custDataLst>
          </p:nvPr>
        </p:nvSpPr>
        <p:spPr>
          <a:xfrm>
            <a:off x="7479315" y="2735632"/>
            <a:ext cx="258350" cy="472335"/>
          </a:xfrm>
          <a:prstGeom prst="up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1" name="Right Bracket 10"/>
          <p:cNvSpPr/>
          <p:nvPr>
            <p:custDataLst>
              <p:tags r:id="rId22"/>
            </p:custDataLst>
          </p:nvPr>
        </p:nvSpPr>
        <p:spPr>
          <a:xfrm rot="16200000">
            <a:off x="3776010" y="2153489"/>
            <a:ext cx="732250" cy="6238371"/>
          </a:xfrm>
          <a:prstGeom prst="rightBracket">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GB" dirty="0"/>
          </a:p>
        </p:txBody>
      </p:sp>
      <p:cxnSp>
        <p:nvCxnSpPr>
          <p:cNvPr id="13" name="Straight Arrow Connector 12"/>
          <p:cNvCxnSpPr/>
          <p:nvPr>
            <p:custDataLst>
              <p:tags r:id="rId23"/>
            </p:custDataLst>
          </p:nvPr>
        </p:nvCxnSpPr>
        <p:spPr>
          <a:xfrm>
            <a:off x="1752600" y="4564116"/>
            <a:ext cx="1058272"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custDataLst>
              <p:tags r:id="rId24"/>
            </p:custDataLst>
          </p:nvPr>
        </p:nvCxnSpPr>
        <p:spPr>
          <a:xfrm flipH="1">
            <a:off x="5024244" y="4490542"/>
            <a:ext cx="192296" cy="3100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custDataLst>
              <p:tags r:id="rId25"/>
            </p:custDataLst>
          </p:nvPr>
        </p:nvCxnSpPr>
        <p:spPr>
          <a:xfrm>
            <a:off x="3510221" y="4564118"/>
            <a:ext cx="223579" cy="27064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custDataLst>
              <p:tags r:id="rId26"/>
            </p:custDataLst>
          </p:nvPr>
        </p:nvCxnSpPr>
        <p:spPr>
          <a:xfrm flipH="1">
            <a:off x="6569748" y="4564116"/>
            <a:ext cx="739996" cy="2364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custDataLst>
              <p:tags r:id="rId27"/>
            </p:custDataLst>
          </p:nvPr>
        </p:nvSpPr>
        <p:spPr>
          <a:xfrm>
            <a:off x="1263" y="801762"/>
            <a:ext cx="8832376" cy="4113094"/>
          </a:xfrm>
          <a:prstGeom prst="rect">
            <a:avLst/>
          </a:prstGeom>
          <a:solidFill>
            <a:srgbClr val="FFFFFF">
              <a:alpha val="89804"/>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12" name="Rectangle 11"/>
          <p:cNvSpPr/>
          <p:nvPr>
            <p:custDataLst>
              <p:tags r:id="rId28"/>
            </p:custDataLst>
          </p:nvPr>
        </p:nvSpPr>
        <p:spPr>
          <a:xfrm>
            <a:off x="558773" y="1080991"/>
            <a:ext cx="7723985" cy="3785652"/>
          </a:xfrm>
          <a:prstGeom prst="rect">
            <a:avLst/>
          </a:prstGeom>
        </p:spPr>
        <p:txBody>
          <a:bodyPr wrap="square" lIns="91440" tIns="45720" rIns="91440" bIns="45720" rtlCol="0" anchor="t">
            <a:spAutoFit/>
          </a:bodyPr>
          <a:lstStyle/>
          <a:p>
            <a:pPr marL="0" indent="0" rtl="0">
              <a:buFont typeface="Arial" charset="0"/>
              <a:buNone/>
              <a:defRPr/>
            </a:pPr>
            <a:r>
              <a:rPr lang="fr" sz="2400" dirty="0">
                <a:latin typeface="Source Sans Pro Regular"/>
                <a:cs typeface="Arial"/>
              </a:rPr>
              <a:t>Personnes qui jouent/interprètent un rôle spécifique dans le cadre de l’exercice.</a:t>
            </a:r>
          </a:p>
          <a:p>
            <a:pPr marL="285750" indent="-285750">
              <a:buFont typeface="Arial" panose="020B0604020202020204" pitchFamily="34" charset="0"/>
              <a:buChar char="•"/>
              <a:defRPr/>
            </a:pPr>
            <a:r>
              <a:rPr lang="fr" sz="2400" dirty="0">
                <a:latin typeface="Source Sans Pro Regular"/>
                <a:cs typeface="Arial"/>
              </a:rPr>
              <a:t>Les acteurs des jeux de rôle utilisent les informations fournies dans les scripts pour répondre aux questions de l’EIR et </a:t>
            </a:r>
            <a:r>
              <a:rPr lang="fr" sz="2400" u="sng" dirty="0">
                <a:latin typeface="Source Sans Pro Regular"/>
                <a:cs typeface="Arial"/>
              </a:rPr>
              <a:t>n’inventent pas de nouvelles informations. </a:t>
            </a:r>
            <a:endParaRPr lang="fr" sz="2400" u="sng">
              <a:latin typeface="Source Sans Pro Regular"/>
              <a:cs typeface="Arial" charset="0"/>
            </a:endParaRPr>
          </a:p>
          <a:p>
            <a:pPr marL="285750" indent="-285750" rtl="0">
              <a:buFont typeface="Arial" panose="020B0604020202020204" pitchFamily="34" charset="0"/>
              <a:buChar char="•"/>
              <a:defRPr/>
            </a:pPr>
            <a:r>
              <a:rPr lang="fr" sz="2400" dirty="0">
                <a:latin typeface="Source Sans Pro Regular"/>
                <a:cs typeface="Arial"/>
              </a:rPr>
              <a:t>Ils font part de leurs observations lors des séances de bilan (en plénière).</a:t>
            </a:r>
            <a:endParaRPr lang="en-US" altLang="en-US" sz="2400" dirty="0">
              <a:latin typeface="Source Sans Pro Regular"/>
              <a:cs typeface="Arial"/>
            </a:endParaRPr>
          </a:p>
          <a:p>
            <a:pPr marL="285750" indent="-285750" rtl="0">
              <a:buFont typeface="Arial" panose="020B0604020202020204" pitchFamily="34" charset="0"/>
              <a:buChar char="•"/>
              <a:defRPr/>
            </a:pPr>
            <a:r>
              <a:rPr lang="fr" sz="2400" dirty="0">
                <a:latin typeface="Source Sans Pro Regular"/>
                <a:cs typeface="Arial"/>
              </a:rPr>
              <a:t>D’autres animateurs de la formation peuvent être invités à jouer différents « rôles » dans le cadre de l’exercice pratique, en fonction des scripts (p. ex., patient malade).</a:t>
            </a:r>
          </a:p>
        </p:txBody>
      </p:sp>
      <p:sp>
        <p:nvSpPr>
          <p:cNvPr id="35" name="TextBox 34"/>
          <p:cNvSpPr txBox="1"/>
          <p:nvPr>
            <p:custDataLst>
              <p:tags r:id="rId29"/>
            </p:custDataLst>
          </p:nvPr>
        </p:nvSpPr>
        <p:spPr>
          <a:xfrm>
            <a:off x="7479315" y="5231223"/>
            <a:ext cx="1471025" cy="36933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rtl="0"/>
            <a:r>
              <a:rPr lang="fr" b="1"/>
              <a:t>Acteurs</a:t>
            </a:r>
          </a:p>
        </p:txBody>
      </p:sp>
      <p:sp>
        <p:nvSpPr>
          <p:cNvPr id="4" name="Title 1">
            <a:extLst>
              <a:ext uri="{FF2B5EF4-FFF2-40B4-BE49-F238E27FC236}">
                <a16:creationId xmlns:a16="http://schemas.microsoft.com/office/drawing/2014/main" id="{E86E6963-2434-6324-919B-C7F0B0534D62}"/>
              </a:ext>
            </a:extLst>
          </p:cNvPr>
          <p:cNvSpPr txBox="1">
            <a:spLocks/>
          </p:cNvSpPr>
          <p:nvPr>
            <p:custDataLst>
              <p:tags r:id="rId30"/>
            </p:custDataLst>
          </p:nvPr>
        </p:nvSpPr>
        <p:spPr>
          <a:xfrm>
            <a:off x="-65314" y="7984"/>
            <a:ext cx="8105639" cy="816428"/>
          </a:xfrm>
          <a:prstGeom prst="rect">
            <a:avLst/>
          </a:prstGeom>
        </p:spPr>
        <p:txBody>
          <a:bodyPr lIns="91440" tIns="45720" rIns="91440" bIns="45720" rtlCol="0" anchor="t"/>
          <a:lstStyle>
            <a:lvl1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1pPr>
            <a:lvl2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2pPr>
            <a:lvl3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3pPr>
            <a:lvl4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4pPr>
            <a:lvl5pPr marL="0" marR="0" indent="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5pPr>
            <a:lvl6pPr marL="0" marR="0" indent="3429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6pPr>
            <a:lvl7pPr marL="0" marR="0" indent="6858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7pPr>
            <a:lvl8pPr marL="0" marR="0" indent="10287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8pPr>
            <a:lvl9pPr marL="0" marR="0" indent="1371600" algn="ctr" defTabSz="685800" rtl="0" latinLnBrk="0">
              <a:lnSpc>
                <a:spcPct val="100000"/>
              </a:lnSpc>
              <a:spcBef>
                <a:spcPts val="0"/>
              </a:spcBef>
              <a:spcAft>
                <a:spcPts val="0"/>
              </a:spcAft>
              <a:buClrTx/>
              <a:buSzTx/>
              <a:buFontTx/>
              <a:buNone/>
              <a:tabLst/>
              <a:defRPr sz="3300" b="0" i="0" u="none" strike="noStrike" cap="none" spc="0" baseline="0">
                <a:solidFill>
                  <a:srgbClr val="632523"/>
                </a:solidFill>
                <a:uFillTx/>
                <a:latin typeface="+mn-lt"/>
                <a:ea typeface="+mn-ea"/>
                <a:cs typeface="+mn-cs"/>
                <a:sym typeface="Source Sans Pro Regular"/>
              </a:defRPr>
            </a:lvl9pPr>
          </a:lstStyle>
          <a:p>
            <a:pPr algn="l" fontAlgn="auto"/>
            <a:r>
              <a:rPr lang="fr" sz="3200" b="1" kern="0" dirty="0">
                <a:solidFill>
                  <a:srgbClr val="FFFFFF"/>
                </a:solidFill>
                <a:latin typeface="Source Sans Pro Regular"/>
                <a:cs typeface="Arial"/>
              </a:rPr>
              <a:t>Rôles dans l’exercice pratique de l'EIR</a:t>
            </a:r>
          </a:p>
        </p:txBody>
      </p:sp>
    </p:spTree>
    <p:extLst>
      <p:ext uri="{BB962C8B-B14F-4D97-AF65-F5344CB8AC3E}">
        <p14:creationId xmlns:p14="http://schemas.microsoft.com/office/powerpoint/2010/main" val="29143455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4EF33-29EA-4AE9-B2C2-D4792EE2BD8D}"/>
              </a:ext>
            </a:extLst>
          </p:cNvPr>
          <p:cNvSpPr>
            <a:spLocks noGrp="1"/>
          </p:cNvSpPr>
          <p:nvPr>
            <p:ph type="title" idx="4294967295"/>
            <p:custDataLst>
              <p:tags r:id="rId1"/>
            </p:custDataLst>
          </p:nvPr>
        </p:nvSpPr>
        <p:spPr>
          <a:xfrm>
            <a:off x="0" y="-91122"/>
            <a:ext cx="8839200" cy="986246"/>
          </a:xfrm>
          <a:prstGeom prst="rect">
            <a:avLst/>
          </a:prstGeom>
        </p:spPr>
        <p:txBody>
          <a:bodyPr lIns="91440" tIns="45720" rIns="91440" bIns="45720" rtlCol="0" anchor="t"/>
          <a:lstStyle/>
          <a:p>
            <a:pPr algn="l" rtl="0"/>
            <a:r>
              <a:rPr lang="fr" sz="2800" b="1" dirty="0">
                <a:solidFill>
                  <a:srgbClr val="FFFFFF"/>
                </a:solidFill>
                <a:latin typeface="Source Sans Pro Regular"/>
                <a:cs typeface="Arial"/>
              </a:rPr>
              <a:t>6. Matériel et équipements nécessaires </a:t>
            </a:r>
            <a:br>
              <a:rPr lang="fr" sz="2800" b="1" dirty="0">
                <a:solidFill>
                  <a:srgbClr val="FFFFFF"/>
                </a:solidFill>
                <a:latin typeface="Source Sans Pro Regular"/>
                <a:cs typeface="Arial"/>
              </a:rPr>
            </a:br>
            <a:r>
              <a:rPr lang="fr" sz="2800" b="1" dirty="0">
                <a:solidFill>
                  <a:srgbClr val="FFFFFF"/>
                </a:solidFill>
                <a:latin typeface="Source Sans Pro Regular"/>
                <a:cs typeface="Arial"/>
              </a:rPr>
              <a:t>pour l’exercice pratique</a:t>
            </a:r>
            <a:endParaRPr lang="en-US" sz="2800" b="1" dirty="0">
              <a:solidFill>
                <a:srgbClr val="FFFFFF"/>
              </a:solidFill>
              <a:latin typeface="Source Sans Pro Regular"/>
              <a:cs typeface="Arial"/>
            </a:endParaRPr>
          </a:p>
        </p:txBody>
      </p:sp>
      <p:sp>
        <p:nvSpPr>
          <p:cNvPr id="3" name="Content Placeholder 2">
            <a:extLst>
              <a:ext uri="{FF2B5EF4-FFF2-40B4-BE49-F238E27FC236}">
                <a16:creationId xmlns:a16="http://schemas.microsoft.com/office/drawing/2014/main" id="{51892A32-7D01-4FC8-9481-53EEFA236468}"/>
              </a:ext>
            </a:extLst>
          </p:cNvPr>
          <p:cNvSpPr>
            <a:spLocks noGrp="1"/>
          </p:cNvSpPr>
          <p:nvPr>
            <p:ph idx="4294967295"/>
            <p:custDataLst>
              <p:tags r:id="rId2"/>
            </p:custDataLst>
          </p:nvPr>
        </p:nvSpPr>
        <p:spPr>
          <a:xfrm>
            <a:off x="365760" y="1006385"/>
            <a:ext cx="8229600" cy="5192168"/>
          </a:xfrm>
          <a:prstGeom prst="rect">
            <a:avLst/>
          </a:prstGeom>
        </p:spPr>
        <p:txBody>
          <a:bodyPr lIns="91440" tIns="45720" rIns="91440" bIns="45720" rtlCol="0" anchor="t"/>
          <a:lstStyle/>
          <a:p>
            <a:pPr marL="0" indent="0" rtl="0">
              <a:buNone/>
            </a:pPr>
            <a:r>
              <a:rPr lang="fr" sz="2000" b="1" dirty="0">
                <a:solidFill>
                  <a:srgbClr val="65A000"/>
                </a:solidFill>
                <a:latin typeface="Source Sans Pro Regular"/>
                <a:ea typeface="Source Sans Pro Bold"/>
              </a:rPr>
              <a:t>Éléments à prévoir :</a:t>
            </a:r>
          </a:p>
          <a:p>
            <a:pPr defTabSz="216990">
              <a:lnSpc>
                <a:spcPct val="90000"/>
              </a:lnSpc>
              <a:spcBef>
                <a:spcPts val="225"/>
              </a:spcBef>
              <a:buClr>
                <a:srgbClr val="65A000"/>
              </a:buClr>
              <a:buSzTx/>
              <a:buFont typeface="Arial" panose="020B0604020202020204" pitchFamily="34" charset="0"/>
              <a:buChar char="•"/>
            </a:pPr>
            <a:r>
              <a:rPr lang="fr" sz="2000" dirty="0">
                <a:solidFill>
                  <a:srgbClr val="000000"/>
                </a:solidFill>
              </a:rPr>
              <a:t>Copies des documents « C2.1 Guide des participants » et « C2.2 Annexes des participants ».</a:t>
            </a:r>
          </a:p>
          <a:p>
            <a:pPr defTabSz="216990">
              <a:lnSpc>
                <a:spcPct val="90000"/>
              </a:lnSpc>
              <a:spcBef>
                <a:spcPts val="225"/>
              </a:spcBef>
              <a:buClr>
                <a:srgbClr val="65A000"/>
              </a:buClr>
              <a:buSzTx/>
              <a:buFont typeface="Arial" panose="020B0604020202020204" pitchFamily="34" charset="0"/>
              <a:buChar char="•"/>
            </a:pPr>
            <a:r>
              <a:rPr lang="fr" sz="2000" dirty="0">
                <a:solidFill>
                  <a:srgbClr val="000000"/>
                </a:solidFill>
              </a:rPr>
              <a:t>Salles et espaces servant à la mise en scène des différents contextes (configuration « hôpital », « communauté » ou « salle de classe »).</a:t>
            </a:r>
          </a:p>
          <a:p>
            <a:pPr defTabSz="216990">
              <a:lnSpc>
                <a:spcPct val="90000"/>
              </a:lnSpc>
              <a:spcBef>
                <a:spcPts val="225"/>
              </a:spcBef>
              <a:buClr>
                <a:srgbClr val="65A000"/>
              </a:buClr>
              <a:buSzTx/>
              <a:buFont typeface="Arial" panose="020B0604020202020204" pitchFamily="34" charset="0"/>
              <a:buChar char="•"/>
            </a:pPr>
            <a:r>
              <a:rPr lang="fr" sz="2000" dirty="0">
                <a:solidFill>
                  <a:srgbClr val="000000"/>
                </a:solidFill>
              </a:rPr>
              <a:t>Autre matériel : désinfectant pour les mains, éléments nécessaires à la préparation de solution chlorée, assortiments d’EPI renforcés, sacs étanches destinés aux déchets infectieux pour les opérations de destruction et de désinfection, pulvérisateurs pour la désinfection (solution chlorée), lit, oreiller et couverture (lit d’hôpital), kit de prélèvement sanguin, thermomètres sans contact...</a:t>
            </a:r>
          </a:p>
          <a:p>
            <a:pPr marL="0" indent="0" rtl="0">
              <a:buNone/>
            </a:pPr>
            <a:endParaRPr lang="en-US" sz="2000" dirty="0">
              <a:solidFill>
                <a:srgbClr val="002060"/>
              </a:solidFill>
            </a:endParaRPr>
          </a:p>
          <a:p>
            <a:pPr marL="0" indent="0" rtl="0">
              <a:buNone/>
            </a:pPr>
            <a:r>
              <a:rPr lang="fr" sz="2000" dirty="0">
                <a:solidFill>
                  <a:srgbClr val="C00000"/>
                </a:solidFill>
              </a:rPr>
              <a:t>Une liste détaillée du matériel et des équipements est disponible dans ce kit (fichier Excel 04.RRT_ATP_material_equipment_checklist)</a:t>
            </a:r>
          </a:p>
          <a:p>
            <a:pPr marL="0" indent="0">
              <a:buNone/>
            </a:pPr>
            <a:endParaRPr lang="fr" sz="2000" dirty="0">
              <a:solidFill>
                <a:srgbClr val="C00000"/>
              </a:solidFill>
            </a:endParaRPr>
          </a:p>
          <a:p>
            <a:pPr marL="0" indent="0">
              <a:buNone/>
            </a:pPr>
            <a:r>
              <a:rPr lang="fr" sz="2000" dirty="0">
                <a:solidFill>
                  <a:srgbClr val="C00000"/>
                </a:solidFill>
              </a:rPr>
              <a:t>Vérifiez bien que l’ensemble du matériel, des équipements et des aménagements sont prêts avant de démarrer l’exercice pratique !</a:t>
            </a:r>
          </a:p>
          <a:p>
            <a:pPr marL="0" indent="0">
              <a:buNone/>
            </a:pPr>
            <a:endParaRPr lang="en-US" sz="2000" dirty="0"/>
          </a:p>
        </p:txBody>
      </p:sp>
    </p:spTree>
    <p:extLst>
      <p:ext uri="{BB962C8B-B14F-4D97-AF65-F5344CB8AC3E}">
        <p14:creationId xmlns:p14="http://schemas.microsoft.com/office/powerpoint/2010/main" val="305629842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78377" y="-78060"/>
            <a:ext cx="8229600" cy="790303"/>
          </a:xfrm>
          <a:prstGeom prst="rect">
            <a:avLst/>
          </a:prstGeom>
        </p:spPr>
        <p:txBody>
          <a:bodyPr lIns="91440" tIns="45720" rIns="91440" bIns="45720" rtlCol="0" anchor="t"/>
          <a:lstStyle/>
          <a:p>
            <a:pPr algn="l" rtl="0" eaLnBrk="1" hangingPunct="1"/>
            <a:r>
              <a:rPr lang="fr" sz="2800" b="1" dirty="0">
                <a:solidFill>
                  <a:srgbClr val="FFFFFF"/>
                </a:solidFill>
                <a:latin typeface="Source Sans Pro Regular"/>
                <a:cs typeface="Arial"/>
              </a:rPr>
              <a:t>Ressources nécessaires à l’animation de l’exercice pratique</a:t>
            </a:r>
          </a:p>
        </p:txBody>
      </p:sp>
      <p:sp>
        <p:nvSpPr>
          <p:cNvPr id="10" name="TextBox 9"/>
          <p:cNvSpPr txBox="1"/>
          <p:nvPr>
            <p:custDataLst>
              <p:tags r:id="rId2"/>
            </p:custDataLst>
          </p:nvPr>
        </p:nvSpPr>
        <p:spPr>
          <a:xfrm>
            <a:off x="696310" y="3105834"/>
            <a:ext cx="1676400" cy="646331"/>
          </a:xfrm>
          <a:prstGeom prst="rect">
            <a:avLst/>
          </a:prstGeom>
          <a:solidFill>
            <a:schemeClr val="bg1"/>
          </a:solidFill>
          <a:ln>
            <a:noFill/>
          </a:ln>
        </p:spPr>
        <p:txBody>
          <a:bodyPr wrap="square" rtlCol="0">
            <a:spAutoFit/>
          </a:bodyPr>
          <a:lstStyle/>
          <a:p>
            <a:pPr rtl="0"/>
            <a:r>
              <a:rPr lang="fr" b="1">
                <a:solidFill>
                  <a:schemeClr val="bg1"/>
                </a:solidFill>
              </a:rPr>
              <a:t>Bloc A : L’EIR en contexte</a:t>
            </a:r>
          </a:p>
        </p:txBody>
      </p:sp>
      <p:sp>
        <p:nvSpPr>
          <p:cNvPr id="11" name="TextBox 10"/>
          <p:cNvSpPr txBox="1"/>
          <p:nvPr>
            <p:custDataLst>
              <p:tags r:id="rId3"/>
            </p:custDataLst>
          </p:nvPr>
        </p:nvSpPr>
        <p:spPr>
          <a:xfrm>
            <a:off x="2743200" y="3105834"/>
            <a:ext cx="2590800" cy="646331"/>
          </a:xfrm>
          <a:prstGeom prst="rect">
            <a:avLst/>
          </a:prstGeom>
          <a:solidFill>
            <a:schemeClr val="bg1"/>
          </a:solidFill>
          <a:ln>
            <a:noFill/>
          </a:ln>
        </p:spPr>
        <p:txBody>
          <a:bodyPr wrap="square" rtlCol="0">
            <a:spAutoFit/>
          </a:bodyPr>
          <a:lstStyle/>
          <a:p>
            <a:pPr rtl="0"/>
            <a:r>
              <a:rPr lang="fr" b="1">
                <a:solidFill>
                  <a:schemeClr val="bg1"/>
                </a:solidFill>
              </a:rPr>
              <a:t>Bloc B : Modules techniques</a:t>
            </a:r>
          </a:p>
        </p:txBody>
      </p:sp>
      <p:sp>
        <p:nvSpPr>
          <p:cNvPr id="13" name="TextBox 12"/>
          <p:cNvSpPr txBox="1"/>
          <p:nvPr>
            <p:custDataLst>
              <p:tags r:id="rId4"/>
            </p:custDataLst>
          </p:nvPr>
        </p:nvSpPr>
        <p:spPr>
          <a:xfrm>
            <a:off x="7543800" y="4989493"/>
            <a:ext cx="990600" cy="954107"/>
          </a:xfrm>
          <a:prstGeom prst="rect">
            <a:avLst/>
          </a:prstGeom>
          <a:solidFill>
            <a:schemeClr val="bg1"/>
          </a:solidFill>
          <a:ln>
            <a:noFill/>
          </a:ln>
        </p:spPr>
        <p:txBody>
          <a:bodyPr wrap="square" rtlCol="0">
            <a:spAutoFit/>
          </a:bodyPr>
          <a:lstStyle/>
          <a:p>
            <a:pPr rtl="0"/>
            <a:r>
              <a:rPr lang="fr" sz="1400">
                <a:solidFill>
                  <a:schemeClr val="bg1"/>
                </a:solidFill>
              </a:rPr>
              <a:t>Bloc D : Évaluation et étapes suivantes</a:t>
            </a:r>
          </a:p>
        </p:txBody>
      </p:sp>
      <p:sp>
        <p:nvSpPr>
          <p:cNvPr id="3" name="TextBox 2">
            <a:extLst>
              <a:ext uri="{FF2B5EF4-FFF2-40B4-BE49-F238E27FC236}">
                <a16:creationId xmlns:a16="http://schemas.microsoft.com/office/drawing/2014/main" id="{0F0C003B-D72A-48B9-AD3A-2398409DC646}"/>
              </a:ext>
            </a:extLst>
          </p:cNvPr>
          <p:cNvSpPr txBox="1"/>
          <p:nvPr>
            <p:custDataLst>
              <p:tags r:id="rId5"/>
            </p:custDataLst>
          </p:nvPr>
        </p:nvSpPr>
        <p:spPr>
          <a:xfrm>
            <a:off x="694635" y="2133600"/>
            <a:ext cx="3657599" cy="3170099"/>
          </a:xfrm>
          <a:prstGeom prst="rect">
            <a:avLst/>
          </a:prstGeom>
          <a:solidFill>
            <a:schemeClr val="accent5">
              <a:lumMod val="20000"/>
              <a:lumOff val="80000"/>
            </a:schemeClr>
          </a:solidFill>
        </p:spPr>
        <p:txBody>
          <a:bodyPr wrap="square" lIns="91440" tIns="45720" rIns="91440" bIns="45720" rtlCol="0" anchor="t">
            <a:spAutoFit/>
          </a:bodyPr>
          <a:lstStyle/>
          <a:p>
            <a:pPr lvl="0" algn="ctr" rtl="0"/>
            <a:r>
              <a:rPr lang="fr" sz="2000" b="1" dirty="0">
                <a:solidFill>
                  <a:srgbClr val="002060"/>
                </a:solidFill>
                <a:latin typeface="Source Sans Pro Regular"/>
                <a:cs typeface="Arial"/>
              </a:rPr>
              <a:t>Pour les animateurs</a:t>
            </a:r>
            <a:endParaRPr lang="en-US" sz="2000" b="1" dirty="0">
              <a:solidFill>
                <a:srgbClr val="002060"/>
              </a:solidFill>
              <a:latin typeface="Source Sans Pro Regular"/>
              <a:cs typeface="Arial"/>
            </a:endParaRPr>
          </a:p>
          <a:p>
            <a:pPr lvl="0" rtl="0"/>
            <a:endParaRPr lang="en-US" sz="2000" dirty="0">
              <a:solidFill>
                <a:srgbClr val="002060"/>
              </a:solidFill>
              <a:latin typeface="Source Sans Pro Regular"/>
            </a:endParaRPr>
          </a:p>
          <a:p>
            <a:pPr lvl="0" rtl="0"/>
            <a:r>
              <a:rPr lang="fr" sz="2000" dirty="0">
                <a:solidFill>
                  <a:srgbClr val="002060"/>
                </a:solidFill>
                <a:latin typeface="Source Sans Pro Regular"/>
                <a:cs typeface="Arial"/>
              </a:rPr>
              <a:t>C1.0 Présentation à l’intention de l’équipe d’animation</a:t>
            </a:r>
          </a:p>
          <a:p>
            <a:pPr lvl="0" rtl="0"/>
            <a:r>
              <a:rPr lang="fr" sz="2000" dirty="0">
                <a:solidFill>
                  <a:srgbClr val="002060"/>
                </a:solidFill>
                <a:latin typeface="Source Sans Pro Regular"/>
                <a:cs typeface="Arial"/>
              </a:rPr>
              <a:t>C1.1 Guide d’animation</a:t>
            </a:r>
          </a:p>
          <a:p>
            <a:pPr lvl="0" rtl="0"/>
            <a:r>
              <a:rPr lang="fr" sz="2000" dirty="0">
                <a:solidFill>
                  <a:srgbClr val="002060"/>
                </a:solidFill>
                <a:latin typeface="Source Sans Pro Regular"/>
                <a:cs typeface="Arial"/>
              </a:rPr>
              <a:t>C1.2 Déroulement détaillé</a:t>
            </a:r>
          </a:p>
          <a:p>
            <a:pPr lvl="0" rtl="0"/>
            <a:r>
              <a:rPr lang="fr" sz="2000" dirty="0">
                <a:solidFill>
                  <a:srgbClr val="002060"/>
                </a:solidFill>
                <a:latin typeface="Source Sans Pro Regular"/>
                <a:cs typeface="Arial"/>
              </a:rPr>
              <a:t>C1.3 Grille d’évaluation</a:t>
            </a:r>
          </a:p>
          <a:p>
            <a:pPr lvl="0" rtl="0"/>
            <a:r>
              <a:rPr lang="fr" sz="2000" dirty="0">
                <a:solidFill>
                  <a:srgbClr val="002060"/>
                </a:solidFill>
                <a:latin typeface="Source Sans Pro Regular"/>
                <a:cs typeface="Arial"/>
              </a:rPr>
              <a:t>C1.4 Bilan</a:t>
            </a:r>
          </a:p>
          <a:p>
            <a:pPr lvl="0" rtl="0"/>
            <a:r>
              <a:rPr lang="fr" sz="2000" dirty="0">
                <a:solidFill>
                  <a:srgbClr val="002060"/>
                </a:solidFill>
                <a:latin typeface="Source Sans Pro Regular"/>
                <a:cs typeface="Arial"/>
              </a:rPr>
              <a:t>C1.5 Contexte national</a:t>
            </a:r>
          </a:p>
          <a:p>
            <a:pPr rtl="0"/>
            <a:r>
              <a:rPr lang="fr" sz="2000" dirty="0">
                <a:solidFill>
                  <a:srgbClr val="002060"/>
                </a:solidFill>
                <a:latin typeface="Source Sans Pro Regular"/>
                <a:cs typeface="Arial"/>
              </a:rPr>
              <a:t>C1.6 Panneaux</a:t>
            </a:r>
            <a:endParaRPr lang="en-US" sz="2000" dirty="0">
              <a:solidFill>
                <a:srgbClr val="002060"/>
              </a:solidFill>
              <a:latin typeface="Source Sans Pro Regular"/>
            </a:endParaRPr>
          </a:p>
        </p:txBody>
      </p:sp>
      <p:sp>
        <p:nvSpPr>
          <p:cNvPr id="5" name="TextBox 4">
            <a:extLst>
              <a:ext uri="{FF2B5EF4-FFF2-40B4-BE49-F238E27FC236}">
                <a16:creationId xmlns:a16="http://schemas.microsoft.com/office/drawing/2014/main" id="{E8DC2EBB-1761-4E4D-880F-B06399254E32}"/>
              </a:ext>
            </a:extLst>
          </p:cNvPr>
          <p:cNvSpPr txBox="1"/>
          <p:nvPr>
            <p:custDataLst>
              <p:tags r:id="rId6"/>
            </p:custDataLst>
          </p:nvPr>
        </p:nvSpPr>
        <p:spPr>
          <a:xfrm>
            <a:off x="5088713" y="2133600"/>
            <a:ext cx="3657599" cy="3170099"/>
          </a:xfrm>
          <a:prstGeom prst="rect">
            <a:avLst/>
          </a:prstGeom>
          <a:solidFill>
            <a:schemeClr val="accent3">
              <a:lumMod val="20000"/>
              <a:lumOff val="80000"/>
            </a:schemeClr>
          </a:solidFill>
        </p:spPr>
        <p:txBody>
          <a:bodyPr wrap="square" lIns="91440" tIns="45720" rIns="91440" bIns="45720" rtlCol="0" anchor="t">
            <a:spAutoFit/>
          </a:bodyPr>
          <a:lstStyle/>
          <a:p>
            <a:pPr lvl="0" algn="ctr" rtl="0"/>
            <a:r>
              <a:rPr lang="fr" sz="2000" b="1" dirty="0">
                <a:solidFill>
                  <a:srgbClr val="002060"/>
                </a:solidFill>
                <a:latin typeface="Source Sans Pro Regular"/>
                <a:cs typeface="Arial"/>
              </a:rPr>
              <a:t>Pour les participants</a:t>
            </a:r>
          </a:p>
          <a:p>
            <a:pPr lvl="0" rtl="0"/>
            <a:endParaRPr lang="en-GB" sz="2000" dirty="0">
              <a:solidFill>
                <a:srgbClr val="002060"/>
              </a:solidFill>
              <a:latin typeface="Source Sans Pro Regular"/>
            </a:endParaRPr>
          </a:p>
          <a:p>
            <a:pPr lvl="0" rtl="0"/>
            <a:r>
              <a:rPr lang="fr" sz="2000" dirty="0">
                <a:solidFill>
                  <a:srgbClr val="002060"/>
                </a:solidFill>
                <a:latin typeface="Source Sans Pro Regular"/>
                <a:cs typeface="Arial"/>
              </a:rPr>
              <a:t>C2.1 Guide à l’intention des participants</a:t>
            </a:r>
          </a:p>
          <a:p>
            <a:pPr lvl="0" rtl="0"/>
            <a:r>
              <a:rPr lang="fr" sz="2000" dirty="0">
                <a:solidFill>
                  <a:srgbClr val="002060"/>
                </a:solidFill>
                <a:latin typeface="Source Sans Pro Regular"/>
                <a:cs typeface="Arial"/>
              </a:rPr>
              <a:t>C2.2 Guide à l’intention des participants – Annexes</a:t>
            </a:r>
          </a:p>
          <a:p>
            <a:pPr lvl="0" rtl="0"/>
            <a:r>
              <a:rPr lang="fr" sz="2000" dirty="0">
                <a:solidFill>
                  <a:srgbClr val="002060"/>
                </a:solidFill>
                <a:latin typeface="Source Sans Pro Regular"/>
                <a:cs typeface="Arial"/>
              </a:rPr>
              <a:t>C2.3 Liste des cas</a:t>
            </a:r>
          </a:p>
          <a:p>
            <a:pPr lvl="0" rtl="0"/>
            <a:r>
              <a:rPr lang="fr" sz="2000" dirty="0">
                <a:solidFill>
                  <a:srgbClr val="002060"/>
                </a:solidFill>
                <a:latin typeface="Source Sans Pro Regular"/>
                <a:cs typeface="Arial"/>
              </a:rPr>
              <a:t>C2.4 Présentation du rapport d’enquête</a:t>
            </a:r>
          </a:p>
          <a:p>
            <a:endParaRPr lang="fr" sz="2000" dirty="0">
              <a:solidFill>
                <a:srgbClr val="002060"/>
              </a:solidFill>
              <a:latin typeface="Source Sans Pro Regular"/>
              <a:cs typeface="Arial"/>
            </a:endParaRPr>
          </a:p>
        </p:txBody>
      </p:sp>
    </p:spTree>
    <p:extLst>
      <p:ext uri="{BB962C8B-B14F-4D97-AF65-F5344CB8AC3E}">
        <p14:creationId xmlns:p14="http://schemas.microsoft.com/office/powerpoint/2010/main" val="159090564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Screen Clipping"/>
          <p:cNvPicPr>
            <a:picLocks noChangeAspect="1"/>
          </p:cNvPicPr>
          <p:nvPr>
            <p:custDataLst>
              <p:tags r:id="rId1"/>
            </p:custDataLst>
          </p:nvPr>
        </p:nvPicPr>
        <p:blipFill>
          <a:blip r:embed="rId14" cstate="email">
            <a:extLst>
              <a:ext uri="{28A0092B-C50C-407E-A947-70E740481C1C}">
                <a14:useLocalDpi xmlns:a14="http://schemas.microsoft.com/office/drawing/2010/main"/>
              </a:ext>
            </a:extLst>
          </a:blip>
          <a:stretch>
            <a:fillRect/>
          </a:stretch>
        </p:blipFill>
        <p:spPr>
          <a:xfrm>
            <a:off x="3323612" y="1638193"/>
            <a:ext cx="1202909" cy="1806285"/>
          </a:xfrm>
          <a:prstGeom prst="rect">
            <a:avLst/>
          </a:prstGeom>
        </p:spPr>
      </p:pic>
      <p:sp>
        <p:nvSpPr>
          <p:cNvPr id="2" name="Title 1"/>
          <p:cNvSpPr>
            <a:spLocks noGrp="1"/>
          </p:cNvSpPr>
          <p:nvPr>
            <p:ph type="title" idx="4294967295"/>
            <p:custDataLst>
              <p:tags r:id="rId2"/>
            </p:custDataLst>
          </p:nvPr>
        </p:nvSpPr>
        <p:spPr>
          <a:xfrm>
            <a:off x="115389" y="-1043"/>
            <a:ext cx="7866014" cy="646612"/>
          </a:xfrm>
          <a:prstGeom prst="rect">
            <a:avLst/>
          </a:prstGeom>
        </p:spPr>
        <p:txBody>
          <a:bodyPr lIns="91440" tIns="45720" rIns="91440" bIns="45720" rtlCol="0" anchor="t"/>
          <a:lstStyle/>
          <a:p>
            <a:pPr algn="l"/>
            <a:r>
              <a:rPr lang="fr" sz="3200" b="1" dirty="0">
                <a:solidFill>
                  <a:srgbClr val="FFFFFF"/>
                </a:solidFill>
                <a:latin typeface="Source Sans Pro Regular"/>
                <a:cs typeface="Arial"/>
              </a:rPr>
              <a:t>Aménagements pour l’exercice pratique</a:t>
            </a:r>
            <a:r>
              <a:rPr lang="fr" sz="3200" dirty="0"/>
              <a:t> </a:t>
            </a:r>
            <a:endParaRPr lang="fr-FR" sz="3200" dirty="0"/>
          </a:p>
        </p:txBody>
      </p:sp>
      <p:pic>
        <p:nvPicPr>
          <p:cNvPr id="4" name="Picture 2" descr="C:\Users\bayugo\AppData\Local\Microsoft\Windows\Temporary Internet Files\Content.IE5\SHE0FIU1\hospital_2[1].jpg"/>
          <p:cNvPicPr>
            <a:picLocks noChangeAspect="1" noChangeArrowheads="1"/>
          </p:cNvPicPr>
          <p:nvPr>
            <p:custDataLst>
              <p:tags r:id="rId3"/>
            </p:custDataLst>
          </p:nvPr>
        </p:nvPicPr>
        <p:blipFill>
          <a:blip r:embed="rId15" cstate="email">
            <a:extLst>
              <a:ext uri="{28A0092B-C50C-407E-A947-70E740481C1C}">
                <a14:useLocalDpi xmlns:a14="http://schemas.microsoft.com/office/drawing/2010/main"/>
              </a:ext>
            </a:extLst>
          </a:blip>
          <a:srcRect/>
          <a:stretch>
            <a:fillRect/>
          </a:stretch>
        </p:blipFill>
        <p:spPr bwMode="auto">
          <a:xfrm>
            <a:off x="2866982" y="4228306"/>
            <a:ext cx="2086018" cy="202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C:\Users\bayugo\AppData\Local\Microsoft\Windows\Temporary Internet Files\Content.IE5\SHE0FIU1\community_cartoon_[1].gif"/>
          <p:cNvPicPr>
            <a:picLocks noChangeAspect="1" noChangeArrowheads="1"/>
          </p:cNvPicPr>
          <p:nvPr>
            <p:custDataLst>
              <p:tags r:id="rId4"/>
            </p:custDataLst>
          </p:nvPr>
        </p:nvPicPr>
        <p:blipFill>
          <a:blip r:embed="rId16" cstate="email">
            <a:extLst>
              <a:ext uri="{28A0092B-C50C-407E-A947-70E740481C1C}">
                <a14:useLocalDpi xmlns:a14="http://schemas.microsoft.com/office/drawing/2010/main"/>
              </a:ext>
            </a:extLst>
          </a:blip>
          <a:srcRect/>
          <a:stretch>
            <a:fillRect/>
          </a:stretch>
        </p:blipFill>
        <p:spPr bwMode="auto">
          <a:xfrm>
            <a:off x="6148574" y="3581400"/>
            <a:ext cx="3037346" cy="20113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creen Clipping"/>
          <p:cNvPicPr>
            <a:picLocks noChangeAspect="1"/>
          </p:cNvPicPr>
          <p:nvPr>
            <p:custDataLst>
              <p:tags r:id="rId5"/>
            </p:custDataLst>
          </p:nvPr>
        </p:nvPicPr>
        <p:blipFill>
          <a:blip r:embed="rId17" cstate="email">
            <a:extLst>
              <a:ext uri="{28A0092B-C50C-407E-A947-70E740481C1C}">
                <a14:useLocalDpi xmlns:a14="http://schemas.microsoft.com/office/drawing/2010/main"/>
              </a:ext>
            </a:extLst>
          </a:blip>
          <a:stretch>
            <a:fillRect/>
          </a:stretch>
        </p:blipFill>
        <p:spPr>
          <a:xfrm>
            <a:off x="212729" y="1066587"/>
            <a:ext cx="1550483" cy="1143213"/>
          </a:xfrm>
          <a:prstGeom prst="rect">
            <a:avLst/>
          </a:prstGeom>
        </p:spPr>
      </p:pic>
      <p:pic>
        <p:nvPicPr>
          <p:cNvPr id="7" name="Picture 6" descr="Screen Clipping"/>
          <p:cNvPicPr>
            <a:picLocks noChangeAspect="1"/>
          </p:cNvPicPr>
          <p:nvPr>
            <p:custDataLst>
              <p:tags r:id="rId6"/>
            </p:custDataLst>
          </p:nvPr>
        </p:nvPicPr>
        <p:blipFill>
          <a:blip r:embed="rId17" cstate="email">
            <a:extLst>
              <a:ext uri="{28A0092B-C50C-407E-A947-70E740481C1C}">
                <a14:useLocalDpi xmlns:a14="http://schemas.microsoft.com/office/drawing/2010/main"/>
              </a:ext>
            </a:extLst>
          </a:blip>
          <a:stretch>
            <a:fillRect/>
          </a:stretch>
        </p:blipFill>
        <p:spPr>
          <a:xfrm>
            <a:off x="1905000" y="779963"/>
            <a:ext cx="1550483" cy="1143213"/>
          </a:xfrm>
          <a:prstGeom prst="rect">
            <a:avLst/>
          </a:prstGeom>
        </p:spPr>
      </p:pic>
      <p:pic>
        <p:nvPicPr>
          <p:cNvPr id="8" name="Picture 7" descr="Screen Clipping"/>
          <p:cNvPicPr>
            <a:picLocks noChangeAspect="1"/>
          </p:cNvPicPr>
          <p:nvPr>
            <p:custDataLst>
              <p:tags r:id="rId7"/>
            </p:custDataLst>
          </p:nvPr>
        </p:nvPicPr>
        <p:blipFill>
          <a:blip r:embed="rId17" cstate="email">
            <a:extLst>
              <a:ext uri="{28A0092B-C50C-407E-A947-70E740481C1C}">
                <a14:useLocalDpi xmlns:a14="http://schemas.microsoft.com/office/drawing/2010/main"/>
              </a:ext>
            </a:extLst>
          </a:blip>
          <a:stretch>
            <a:fillRect/>
          </a:stretch>
        </p:blipFill>
        <p:spPr>
          <a:xfrm>
            <a:off x="199591" y="2277544"/>
            <a:ext cx="1550483" cy="1143213"/>
          </a:xfrm>
          <a:prstGeom prst="rect">
            <a:avLst/>
          </a:prstGeom>
        </p:spPr>
      </p:pic>
      <p:pic>
        <p:nvPicPr>
          <p:cNvPr id="9" name="Picture 8" descr="Screen Clipping"/>
          <p:cNvPicPr>
            <a:picLocks noChangeAspect="1"/>
          </p:cNvPicPr>
          <p:nvPr>
            <p:custDataLst>
              <p:tags r:id="rId8"/>
            </p:custDataLst>
          </p:nvPr>
        </p:nvPicPr>
        <p:blipFill>
          <a:blip r:embed="rId17" cstate="email">
            <a:extLst>
              <a:ext uri="{28A0092B-C50C-407E-A947-70E740481C1C}">
                <a14:useLocalDpi xmlns:a14="http://schemas.microsoft.com/office/drawing/2010/main"/>
              </a:ext>
            </a:extLst>
          </a:blip>
          <a:stretch>
            <a:fillRect/>
          </a:stretch>
        </p:blipFill>
        <p:spPr>
          <a:xfrm>
            <a:off x="1781012" y="2971587"/>
            <a:ext cx="1550483" cy="1143213"/>
          </a:xfrm>
          <a:prstGeom prst="rect">
            <a:avLst/>
          </a:prstGeom>
        </p:spPr>
      </p:pic>
      <p:sp>
        <p:nvSpPr>
          <p:cNvPr id="17" name="TextBox 16"/>
          <p:cNvSpPr txBox="1"/>
          <p:nvPr>
            <p:custDataLst>
              <p:tags r:id="rId9"/>
            </p:custDataLst>
          </p:nvPr>
        </p:nvSpPr>
        <p:spPr>
          <a:xfrm>
            <a:off x="1763212" y="2171404"/>
            <a:ext cx="1664620" cy="646331"/>
          </a:xfrm>
          <a:prstGeom prst="rect">
            <a:avLst/>
          </a:prstGeom>
          <a:noFill/>
        </p:spPr>
        <p:txBody>
          <a:bodyPr wrap="square" rtlCol="0">
            <a:spAutoFit/>
          </a:bodyPr>
          <a:lstStyle/>
          <a:p>
            <a:pPr rtl="0"/>
            <a:r>
              <a:rPr lang="fr" b="1" dirty="0"/>
              <a:t>Configuration </a:t>
            </a:r>
          </a:p>
          <a:p>
            <a:pPr rtl="0"/>
            <a:r>
              <a:rPr lang="fr" b="1" dirty="0"/>
              <a:t>« plénière »</a:t>
            </a:r>
          </a:p>
        </p:txBody>
      </p:sp>
      <p:sp>
        <p:nvSpPr>
          <p:cNvPr id="18" name="TextBox 17"/>
          <p:cNvSpPr txBox="1"/>
          <p:nvPr>
            <p:custDataLst>
              <p:tags r:id="rId10"/>
            </p:custDataLst>
          </p:nvPr>
        </p:nvSpPr>
        <p:spPr>
          <a:xfrm>
            <a:off x="1726119" y="4382869"/>
            <a:ext cx="1550482" cy="646331"/>
          </a:xfrm>
          <a:prstGeom prst="rect">
            <a:avLst/>
          </a:prstGeom>
          <a:noFill/>
        </p:spPr>
        <p:txBody>
          <a:bodyPr wrap="square" rtlCol="0">
            <a:spAutoFit/>
          </a:bodyPr>
          <a:lstStyle/>
          <a:p>
            <a:pPr rtl="0"/>
            <a:r>
              <a:rPr lang="fr" b="1" dirty="0"/>
              <a:t>Configuration </a:t>
            </a:r>
          </a:p>
          <a:p>
            <a:pPr rtl="0"/>
            <a:r>
              <a:rPr lang="fr" b="1" dirty="0"/>
              <a:t>« hôpital »</a:t>
            </a:r>
          </a:p>
        </p:txBody>
      </p:sp>
      <p:sp>
        <p:nvSpPr>
          <p:cNvPr id="19" name="TextBox 18"/>
          <p:cNvSpPr txBox="1"/>
          <p:nvPr>
            <p:custDataLst>
              <p:tags r:id="rId11"/>
            </p:custDataLst>
          </p:nvPr>
        </p:nvSpPr>
        <p:spPr>
          <a:xfrm>
            <a:off x="6553200" y="2782669"/>
            <a:ext cx="1981200" cy="646331"/>
          </a:xfrm>
          <a:prstGeom prst="rect">
            <a:avLst/>
          </a:prstGeom>
          <a:noFill/>
        </p:spPr>
        <p:txBody>
          <a:bodyPr wrap="square" lIns="91440" tIns="45720" rIns="91440" bIns="45720" rtlCol="0" anchor="t">
            <a:spAutoFit/>
          </a:bodyPr>
          <a:lstStyle/>
          <a:p>
            <a:r>
              <a:rPr lang="fr" b="1" dirty="0">
                <a:latin typeface="Calibri"/>
                <a:cs typeface="Arial"/>
              </a:rPr>
              <a:t>Configuration </a:t>
            </a:r>
            <a:endParaRPr lang="fr" b="1"/>
          </a:p>
          <a:p>
            <a:pPr rtl="0"/>
            <a:r>
              <a:rPr lang="fr" b="1" dirty="0"/>
              <a:t>« communauté »</a:t>
            </a:r>
          </a:p>
        </p:txBody>
      </p:sp>
    </p:spTree>
    <p:extLst>
      <p:ext uri="{BB962C8B-B14F-4D97-AF65-F5344CB8AC3E}">
        <p14:creationId xmlns:p14="http://schemas.microsoft.com/office/powerpoint/2010/main" val="29212354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0"/>
            <a:ext cx="8229600" cy="1143000"/>
          </a:xfrm>
          <a:prstGeom prst="rect">
            <a:avLst/>
          </a:prstGeom>
        </p:spPr>
        <p:txBody>
          <a:bodyPr lIns="91440" tIns="45720" rIns="91440" bIns="45720" rtlCol="0" anchor="t"/>
          <a:lstStyle/>
          <a:p>
            <a:pPr algn="l" rtl="0"/>
            <a:r>
              <a:rPr lang="fr" sz="3200" b="1" dirty="0">
                <a:solidFill>
                  <a:srgbClr val="FFFFFF"/>
                </a:solidFill>
                <a:latin typeface="Source Sans Pro Regular"/>
                <a:cs typeface="Arial"/>
              </a:rPr>
              <a:t>Configuration « hôpital »</a:t>
            </a:r>
            <a:endParaRPr lang="fr-FR" dirty="0">
              <a:latin typeface="Source Sans Pro Regular"/>
            </a:endParaRPr>
          </a:p>
        </p:txBody>
      </p:sp>
      <p:pic>
        <p:nvPicPr>
          <p:cNvPr id="5" name="Picture 4" descr="Screen Clipping"/>
          <p:cNvPicPr>
            <a:picLocks noChangeAspect="1"/>
          </p:cNvPicPr>
          <p:nvPr>
            <p:custDataLst>
              <p:tags r:id="rId2"/>
            </p:custDataLst>
          </p:nvPr>
        </p:nvPicPr>
        <p:blipFill>
          <a:blip r:embed="rId8" cstate="email">
            <a:extLst>
              <a:ext uri="{28A0092B-C50C-407E-A947-70E740481C1C}">
                <a14:useLocalDpi xmlns:a14="http://schemas.microsoft.com/office/drawing/2010/main"/>
              </a:ext>
            </a:extLst>
          </a:blip>
          <a:stretch>
            <a:fillRect/>
          </a:stretch>
        </p:blipFill>
        <p:spPr>
          <a:xfrm>
            <a:off x="5224524" y="3836685"/>
            <a:ext cx="3932614" cy="2934299"/>
          </a:xfrm>
          <a:prstGeom prst="rect">
            <a:avLst/>
          </a:prstGeom>
        </p:spPr>
      </p:pic>
      <p:pic>
        <p:nvPicPr>
          <p:cNvPr id="6" name="Picture 5" descr="Screen Clipping"/>
          <p:cNvPicPr>
            <a:picLocks noChangeAspect="1"/>
          </p:cNvPicPr>
          <p:nvPr>
            <p:custDataLst>
              <p:tags r:id="rId3"/>
            </p:custDataLst>
          </p:nvPr>
        </p:nvPicPr>
        <p:blipFill>
          <a:blip r:embed="rId9" cstate="email">
            <a:extLst>
              <a:ext uri="{28A0092B-C50C-407E-A947-70E740481C1C}">
                <a14:useLocalDpi xmlns:a14="http://schemas.microsoft.com/office/drawing/2010/main"/>
              </a:ext>
            </a:extLst>
          </a:blip>
          <a:stretch>
            <a:fillRect/>
          </a:stretch>
        </p:blipFill>
        <p:spPr>
          <a:xfrm>
            <a:off x="136347" y="3264284"/>
            <a:ext cx="5121453" cy="3593715"/>
          </a:xfrm>
          <a:prstGeom prst="rect">
            <a:avLst/>
          </a:prstGeom>
        </p:spPr>
      </p:pic>
      <p:pic>
        <p:nvPicPr>
          <p:cNvPr id="4" name="Picture 3" descr="Screen Clipping"/>
          <p:cNvPicPr>
            <a:picLocks noChangeAspect="1"/>
          </p:cNvPicPr>
          <p:nvPr>
            <p:custDataLst>
              <p:tags r:id="rId4"/>
            </p:custDataLst>
          </p:nvPr>
        </p:nvPicPr>
        <p:blipFill>
          <a:blip r:embed="rId10" cstate="email">
            <a:extLst>
              <a:ext uri="{28A0092B-C50C-407E-A947-70E740481C1C}">
                <a14:useLocalDpi xmlns:a14="http://schemas.microsoft.com/office/drawing/2010/main"/>
              </a:ext>
            </a:extLst>
          </a:blip>
          <a:stretch>
            <a:fillRect/>
          </a:stretch>
        </p:blipFill>
        <p:spPr>
          <a:xfrm>
            <a:off x="533400" y="966952"/>
            <a:ext cx="4403834" cy="2843457"/>
          </a:xfrm>
          <a:prstGeom prst="rect">
            <a:avLst/>
          </a:prstGeom>
        </p:spPr>
      </p:pic>
      <p:pic>
        <p:nvPicPr>
          <p:cNvPr id="7" name="Picture 6" descr="Screen Clipping"/>
          <p:cNvPicPr>
            <a:picLocks noChangeAspect="1"/>
          </p:cNvPicPr>
          <p:nvPr>
            <p:custDataLst>
              <p:tags r:id="rId5"/>
            </p:custDataLst>
          </p:nvPr>
        </p:nvPicPr>
        <p:blipFill>
          <a:blip r:embed="rId11" cstate="email">
            <a:extLst>
              <a:ext uri="{28A0092B-C50C-407E-A947-70E740481C1C}">
                <a14:useLocalDpi xmlns:a14="http://schemas.microsoft.com/office/drawing/2010/main"/>
              </a:ext>
            </a:extLst>
          </a:blip>
          <a:stretch>
            <a:fillRect/>
          </a:stretch>
        </p:blipFill>
        <p:spPr>
          <a:xfrm>
            <a:off x="4939937" y="372290"/>
            <a:ext cx="2667000" cy="3461197"/>
          </a:xfrm>
          <a:prstGeom prst="rect">
            <a:avLst/>
          </a:prstGeom>
        </p:spPr>
      </p:pic>
    </p:spTree>
    <p:extLst>
      <p:ext uri="{BB962C8B-B14F-4D97-AF65-F5344CB8AC3E}">
        <p14:creationId xmlns:p14="http://schemas.microsoft.com/office/powerpoint/2010/main" val="294529035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Rectangle 2"/>
          <p:cNvSpPr txBox="1">
            <a:spLocks noGrp="1"/>
          </p:cNvSpPr>
          <p:nvPr>
            <p:ph type="title"/>
          </p:nvPr>
        </p:nvSpPr>
        <p:spPr>
          <a:xfrm>
            <a:off x="102188" y="764552"/>
            <a:ext cx="2945618" cy="785402"/>
          </a:xfrm>
          <a:prstGeom prst="rect">
            <a:avLst/>
          </a:prstGeom>
        </p:spPr>
        <p:txBody>
          <a:bodyPr lIns="45719" tIns="45720" rIns="45719" bIns="45720" anchor="ctr">
            <a:normAutofit fontScale="90000"/>
          </a:bodyPr>
          <a:lstStyle>
            <a:lvl1pPr defTabSz="280640">
              <a:defRPr sz="3104"/>
            </a:lvl1pPr>
          </a:lstStyle>
          <a:p>
            <a:r>
              <a:rPr lang="fr-FR" sz="3100" b="1" dirty="0"/>
              <a:t>Objectifs </a:t>
            </a:r>
            <a:br>
              <a:rPr lang="fr-FR" sz="3100" b="1" dirty="0"/>
            </a:br>
            <a:r>
              <a:rPr lang="fr-FR" sz="3100" b="1" dirty="0"/>
              <a:t>d'apprentissage</a:t>
            </a:r>
            <a:endParaRPr lang="fr-FR" dirty="0"/>
          </a:p>
        </p:txBody>
      </p:sp>
      <p:sp>
        <p:nvSpPr>
          <p:cNvPr id="304" name="Content Placeholder 1"/>
          <p:cNvSpPr txBox="1">
            <a:spLocks noGrp="1"/>
          </p:cNvSpPr>
          <p:nvPr>
            <p:ph type="body" idx="1"/>
          </p:nvPr>
        </p:nvSpPr>
        <p:spPr>
          <a:xfrm>
            <a:off x="3098564" y="731423"/>
            <a:ext cx="5647136" cy="5403723"/>
          </a:xfrm>
          <a:prstGeom prst="rect">
            <a:avLst/>
          </a:prstGeom>
        </p:spPr>
        <p:txBody>
          <a:bodyPr lIns="34289" tIns="34290" rIns="34289" bIns="34290" anchor="ctr">
            <a:normAutofit/>
          </a:bodyPr>
          <a:lstStyle/>
          <a:p>
            <a:pPr>
              <a:spcBef>
                <a:spcPts val="900"/>
              </a:spcBef>
            </a:pPr>
            <a:r>
              <a:rPr lang="fr" sz="2000" b="1" dirty="0">
                <a:solidFill>
                  <a:schemeClr val="tx1"/>
                </a:solidFill>
              </a:rPr>
              <a:t>À l’issue de cette session, vous saurez :</a:t>
            </a:r>
          </a:p>
          <a:p>
            <a:pPr marL="272415" lvl="1" indent="-205740">
              <a:spcBef>
                <a:spcPts val="900"/>
              </a:spcBef>
              <a:buClr>
                <a:srgbClr val="65A000"/>
              </a:buClr>
              <a:buFont typeface="Arial,Sans-Serif"/>
            </a:pPr>
            <a:r>
              <a:rPr lang="fr" sz="2000" dirty="0">
                <a:latin typeface="Calibri"/>
                <a:ea typeface="Calibri"/>
                <a:cs typeface="Calibri"/>
              </a:rPr>
              <a:t>Expliquer l’objectif et les caractéristiques de l’exercice pratique destiné aux EIR.</a:t>
            </a:r>
            <a:endParaRPr lang="en-US" sz="2000" dirty="0">
              <a:latin typeface="Calibri"/>
              <a:ea typeface="Calibri"/>
              <a:cs typeface="Calibri"/>
            </a:endParaRPr>
          </a:p>
          <a:p>
            <a:pPr marL="272415" lvl="1" indent="-205740">
              <a:spcBef>
                <a:spcPts val="900"/>
              </a:spcBef>
              <a:buClr>
                <a:srgbClr val="65A000"/>
              </a:buClr>
              <a:buFont typeface="Arial"/>
              <a:buChar char="•"/>
            </a:pPr>
            <a:r>
              <a:rPr lang="fr" sz="2000" dirty="0"/>
              <a:t>Identifier les principaux événements de l’histoire de Salam/du scénario.</a:t>
            </a:r>
            <a:endParaRPr lang="fr-FR" sz="2000" dirty="0"/>
          </a:p>
          <a:p>
            <a:pPr marL="272415" lvl="1" indent="-205740">
              <a:spcBef>
                <a:spcPts val="900"/>
              </a:spcBef>
              <a:buClr>
                <a:srgbClr val="65A000"/>
              </a:buClr>
              <a:buFont typeface="Arial"/>
              <a:buChar char="•"/>
            </a:pPr>
            <a:r>
              <a:rPr lang="fr" sz="2000" dirty="0"/>
              <a:t>Expliquer les différents rôles interprétés par l’équipe de facilitateurs dans le cadre de l’exercice pratique.</a:t>
            </a:r>
            <a:endParaRPr lang="en-US" sz="2000" dirty="0"/>
          </a:p>
          <a:p>
            <a:pPr marL="272415" lvl="1" indent="-205740">
              <a:spcBef>
                <a:spcPts val="900"/>
              </a:spcBef>
              <a:buClr>
                <a:srgbClr val="65A000"/>
              </a:buClr>
              <a:buFont typeface="Arial"/>
              <a:buChar char="•"/>
            </a:pPr>
            <a:r>
              <a:rPr lang="fr" sz="2000" dirty="0"/>
              <a:t>Examiner le programme de l’exercice pratique destiné aux EIR dans le cadre de leur formation.</a:t>
            </a:r>
            <a:endParaRPr lang="en-US" sz="2000" dirty="0"/>
          </a:p>
          <a:p>
            <a:pPr marL="272415" lvl="1" indent="-205740">
              <a:spcBef>
                <a:spcPts val="900"/>
              </a:spcBef>
              <a:buClr>
                <a:srgbClr val="65A000"/>
              </a:buClr>
              <a:buFont typeface="Arial"/>
              <a:buChar char="•"/>
            </a:pPr>
            <a:r>
              <a:rPr lang="fr" sz="2000" dirty="0"/>
              <a:t>Recenser les besoins logistiques pour l’exercice pratique.</a:t>
            </a:r>
            <a:endParaRPr lang="en-US" sz="2000" dirty="0"/>
          </a:p>
          <a:p>
            <a:pPr marL="272415" lvl="1" indent="-205740">
              <a:spcBef>
                <a:spcPts val="900"/>
              </a:spcBef>
              <a:buClr>
                <a:srgbClr val="65A000"/>
              </a:buClr>
              <a:buFont typeface="Arial"/>
              <a:buChar char="•"/>
            </a:pPr>
            <a:r>
              <a:rPr lang="fr" sz="2000" dirty="0"/>
              <a:t>Expliquer le déroulement de la facilitation de l’exercice pratique.</a:t>
            </a:r>
            <a:endParaRPr lang="en-US" sz="2000" dirty="0"/>
          </a:p>
        </p:txBody>
      </p:sp>
    </p:spTree>
    <p:extLst>
      <p:ext uri="{BB962C8B-B14F-4D97-AF65-F5344CB8AC3E}">
        <p14:creationId xmlns:p14="http://schemas.microsoft.com/office/powerpoint/2010/main" val="3231035486"/>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0"/>
            <a:ext cx="8229600" cy="1143000"/>
          </a:xfrm>
          <a:prstGeom prst="rect">
            <a:avLst/>
          </a:prstGeom>
        </p:spPr>
        <p:txBody>
          <a:bodyPr lIns="91440" tIns="45720" rIns="91440" bIns="45720" rtlCol="0" anchor="t"/>
          <a:lstStyle/>
          <a:p>
            <a:pPr algn="l" rtl="0"/>
            <a:r>
              <a:rPr lang="fr" sz="3200" b="1" dirty="0">
                <a:solidFill>
                  <a:schemeClr val="bg1"/>
                </a:solidFill>
                <a:latin typeface="Source Sans Pro Regular"/>
                <a:cs typeface="Arial"/>
              </a:rPr>
              <a:t>Configuration « hôpital »</a:t>
            </a:r>
            <a:endParaRPr lang="fr-FR" sz="3200" dirty="0">
              <a:solidFill>
                <a:schemeClr val="bg1"/>
              </a:solidFill>
            </a:endParaRPr>
          </a:p>
        </p:txBody>
      </p:sp>
      <p:pic>
        <p:nvPicPr>
          <p:cNvPr id="7" name="Picture 6" descr="Screen Clipping"/>
          <p:cNvPicPr>
            <a:picLocks noChangeAspect="1"/>
          </p:cNvPicPr>
          <p:nvPr>
            <p:custDataLst>
              <p:tags r:id="rId2"/>
            </p:custDataLst>
          </p:nvPr>
        </p:nvPicPr>
        <p:blipFill>
          <a:blip r:embed="rId8" cstate="email">
            <a:extLst>
              <a:ext uri="{28A0092B-C50C-407E-A947-70E740481C1C}">
                <a14:useLocalDpi xmlns:a14="http://schemas.microsoft.com/office/drawing/2010/main"/>
              </a:ext>
            </a:extLst>
          </a:blip>
          <a:stretch>
            <a:fillRect/>
          </a:stretch>
        </p:blipFill>
        <p:spPr>
          <a:xfrm>
            <a:off x="304800" y="894996"/>
            <a:ext cx="4023418" cy="2838804"/>
          </a:xfrm>
          <a:prstGeom prst="rect">
            <a:avLst/>
          </a:prstGeom>
        </p:spPr>
      </p:pic>
      <p:pic>
        <p:nvPicPr>
          <p:cNvPr id="8" name="Picture 7" descr="Screen Clipping"/>
          <p:cNvPicPr>
            <a:picLocks noChangeAspect="1"/>
          </p:cNvPicPr>
          <p:nvPr>
            <p:custDataLst>
              <p:tags r:id="rId3"/>
            </p:custDataLst>
          </p:nvPr>
        </p:nvPicPr>
        <p:blipFill>
          <a:blip r:embed="rId9" cstate="email">
            <a:extLst>
              <a:ext uri="{28A0092B-C50C-407E-A947-70E740481C1C}">
                <a14:useLocalDpi xmlns:a14="http://schemas.microsoft.com/office/drawing/2010/main"/>
              </a:ext>
            </a:extLst>
          </a:blip>
          <a:stretch>
            <a:fillRect/>
          </a:stretch>
        </p:blipFill>
        <p:spPr>
          <a:xfrm>
            <a:off x="4572000" y="858210"/>
            <a:ext cx="4234850" cy="2875590"/>
          </a:xfrm>
          <a:prstGeom prst="rect">
            <a:avLst/>
          </a:prstGeom>
        </p:spPr>
      </p:pic>
      <p:pic>
        <p:nvPicPr>
          <p:cNvPr id="9" name="Picture 8" descr="Screen Clipping"/>
          <p:cNvPicPr>
            <a:picLocks noChangeAspect="1"/>
          </p:cNvPicPr>
          <p:nvPr>
            <p:custDataLst>
              <p:tags r:id="rId4"/>
            </p:custDataLst>
          </p:nvPr>
        </p:nvPicPr>
        <p:blipFill>
          <a:blip r:embed="rId10" cstate="email">
            <a:extLst>
              <a:ext uri="{28A0092B-C50C-407E-A947-70E740481C1C}">
                <a14:useLocalDpi xmlns:a14="http://schemas.microsoft.com/office/drawing/2010/main"/>
              </a:ext>
            </a:extLst>
          </a:blip>
          <a:stretch>
            <a:fillRect/>
          </a:stretch>
        </p:blipFill>
        <p:spPr>
          <a:xfrm>
            <a:off x="304800" y="3852747"/>
            <a:ext cx="4023418" cy="2795387"/>
          </a:xfrm>
          <a:prstGeom prst="rect">
            <a:avLst/>
          </a:prstGeom>
        </p:spPr>
      </p:pic>
      <p:pic>
        <p:nvPicPr>
          <p:cNvPr id="10" name="Picture 9" descr="Screen Clipping"/>
          <p:cNvPicPr>
            <a:picLocks noChangeAspect="1"/>
          </p:cNvPicPr>
          <p:nvPr>
            <p:custDataLst>
              <p:tags r:id="rId5"/>
            </p:custDataLst>
          </p:nvPr>
        </p:nvPicPr>
        <p:blipFill>
          <a:blip r:embed="rId11" cstate="email">
            <a:extLst>
              <a:ext uri="{28A0092B-C50C-407E-A947-70E740481C1C}">
                <a14:useLocalDpi xmlns:a14="http://schemas.microsoft.com/office/drawing/2010/main"/>
              </a:ext>
            </a:extLst>
          </a:blip>
          <a:stretch>
            <a:fillRect/>
          </a:stretch>
        </p:blipFill>
        <p:spPr>
          <a:xfrm>
            <a:off x="4572000" y="3860630"/>
            <a:ext cx="4234850" cy="2787504"/>
          </a:xfrm>
          <a:prstGeom prst="rect">
            <a:avLst/>
          </a:prstGeom>
        </p:spPr>
      </p:pic>
    </p:spTree>
    <p:extLst>
      <p:ext uri="{BB962C8B-B14F-4D97-AF65-F5344CB8AC3E}">
        <p14:creationId xmlns:p14="http://schemas.microsoft.com/office/powerpoint/2010/main" val="45426332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0"/>
            <a:ext cx="8229600" cy="1143000"/>
          </a:xfrm>
          <a:prstGeom prst="rect">
            <a:avLst/>
          </a:prstGeom>
        </p:spPr>
        <p:txBody>
          <a:bodyPr lIns="91440" tIns="45720" rIns="91440" bIns="45720" rtlCol="0" anchor="t"/>
          <a:lstStyle/>
          <a:p>
            <a:pPr algn="l"/>
            <a:r>
              <a:rPr lang="fr" sz="3200" b="1" dirty="0">
                <a:solidFill>
                  <a:schemeClr val="bg1"/>
                </a:solidFill>
                <a:latin typeface="Source Sans Pro Regular"/>
                <a:cs typeface="Arial"/>
              </a:rPr>
              <a:t>Configuration « communauté »</a:t>
            </a:r>
          </a:p>
        </p:txBody>
      </p:sp>
      <p:pic>
        <p:nvPicPr>
          <p:cNvPr id="4" name="Content Placeholder 3" descr="Screen Clipping"/>
          <p:cNvPicPr>
            <a:picLocks noGrp="1" noChangeAspect="1"/>
          </p:cNvPicPr>
          <p:nvPr>
            <p:ph idx="4294967295"/>
            <p:custDataLst>
              <p:tags r:id="rId2"/>
            </p:custDataLst>
          </p:nvPr>
        </p:nvPicPr>
        <p:blipFill>
          <a:blip r:embed="rId7" cstate="email">
            <a:extLst>
              <a:ext uri="{28A0092B-C50C-407E-A947-70E740481C1C}">
                <a14:useLocalDpi xmlns:a14="http://schemas.microsoft.com/office/drawing/2010/main"/>
              </a:ext>
            </a:extLst>
          </a:blip>
          <a:stretch>
            <a:fillRect/>
          </a:stretch>
        </p:blipFill>
        <p:spPr>
          <a:xfrm>
            <a:off x="0" y="1066800"/>
            <a:ext cx="3886200" cy="3432175"/>
          </a:xfrm>
          <a:prstGeom prst="rect">
            <a:avLst/>
          </a:prstGeom>
        </p:spPr>
      </p:pic>
      <p:pic>
        <p:nvPicPr>
          <p:cNvPr id="6" name="Picture 5" descr="Screen Clipping"/>
          <p:cNvPicPr>
            <a:picLocks noChangeAspect="1"/>
          </p:cNvPicPr>
          <p:nvPr>
            <p:custDataLst>
              <p:tags r:id="rId3"/>
            </p:custDataLst>
          </p:nvPr>
        </p:nvPicPr>
        <p:blipFill>
          <a:blip r:embed="rId8" cstate="email">
            <a:extLst>
              <a:ext uri="{28A0092B-C50C-407E-A947-70E740481C1C}">
                <a14:useLocalDpi xmlns:a14="http://schemas.microsoft.com/office/drawing/2010/main"/>
              </a:ext>
            </a:extLst>
          </a:blip>
          <a:stretch>
            <a:fillRect/>
          </a:stretch>
        </p:blipFill>
        <p:spPr>
          <a:xfrm>
            <a:off x="2895600" y="4267200"/>
            <a:ext cx="2386425" cy="2425547"/>
          </a:xfrm>
          <a:prstGeom prst="rect">
            <a:avLst/>
          </a:prstGeom>
        </p:spPr>
      </p:pic>
      <p:pic>
        <p:nvPicPr>
          <p:cNvPr id="5" name="Picture 4" descr="Screen Clipping"/>
          <p:cNvPicPr>
            <a:picLocks noChangeAspect="1"/>
          </p:cNvPicPr>
          <p:nvPr>
            <p:custDataLst>
              <p:tags r:id="rId4"/>
            </p:custDataLst>
          </p:nvPr>
        </p:nvPicPr>
        <p:blipFill>
          <a:blip r:embed="rId9" cstate="email">
            <a:extLst>
              <a:ext uri="{28A0092B-C50C-407E-A947-70E740481C1C}">
                <a14:useLocalDpi xmlns:a14="http://schemas.microsoft.com/office/drawing/2010/main"/>
              </a:ext>
            </a:extLst>
          </a:blip>
          <a:stretch>
            <a:fillRect/>
          </a:stretch>
        </p:blipFill>
        <p:spPr>
          <a:xfrm>
            <a:off x="3911197" y="1447800"/>
            <a:ext cx="5251484" cy="3200400"/>
          </a:xfrm>
          <a:prstGeom prst="rect">
            <a:avLst/>
          </a:prstGeom>
        </p:spPr>
      </p:pic>
    </p:spTree>
    <p:extLst>
      <p:ext uri="{BB962C8B-B14F-4D97-AF65-F5344CB8AC3E}">
        <p14:creationId xmlns:p14="http://schemas.microsoft.com/office/powerpoint/2010/main" val="25569826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custDataLst>
              <p:tags r:id="rId1"/>
            </p:custDataLst>
          </p:nvPr>
        </p:nvSpPr>
        <p:spPr>
          <a:xfrm>
            <a:off x="0" y="65632"/>
            <a:ext cx="8229600" cy="1143000"/>
          </a:xfrm>
          <a:prstGeom prst="rect">
            <a:avLst/>
          </a:prstGeom>
        </p:spPr>
        <p:txBody>
          <a:bodyPr lIns="91440" tIns="45720" rIns="91440" bIns="45720" rtlCol="0" anchor="t"/>
          <a:lstStyle/>
          <a:p>
            <a:pPr algn="l" rtl="0"/>
            <a:r>
              <a:rPr lang="fr" sz="3200" b="1">
                <a:solidFill>
                  <a:srgbClr val="FFFFFF"/>
                </a:solidFill>
                <a:latin typeface="Source Sans Pro Regular"/>
                <a:cs typeface="Arial"/>
              </a:rPr>
              <a:t>Exemples de résultats</a:t>
            </a:r>
          </a:p>
        </p:txBody>
      </p:sp>
      <p:pic>
        <p:nvPicPr>
          <p:cNvPr id="4" name="Content Placeholder 3" descr="Screen Clipping"/>
          <p:cNvPicPr>
            <a:picLocks noGrp="1" noChangeAspect="1"/>
          </p:cNvPicPr>
          <p:nvPr>
            <p:ph idx="4294967295"/>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4289425" y="2362200"/>
            <a:ext cx="4854575" cy="3810000"/>
          </a:xfrm>
          <a:prstGeom prst="rect">
            <a:avLst/>
          </a:prstGeom>
        </p:spPr>
      </p:pic>
      <p:pic>
        <p:nvPicPr>
          <p:cNvPr id="5" name="Picture 4" descr="Screen Clipping"/>
          <p:cNvPicPr>
            <a:picLocks noChangeAspect="1"/>
          </p:cNvPicPr>
          <p:nvPr>
            <p:custDataLst>
              <p:tags r:id="rId3"/>
            </p:custDataLst>
          </p:nvPr>
        </p:nvPicPr>
        <p:blipFill>
          <a:blip r:embed="rId6" cstate="email">
            <a:extLst>
              <a:ext uri="{28A0092B-C50C-407E-A947-70E740481C1C}">
                <a14:useLocalDpi xmlns:a14="http://schemas.microsoft.com/office/drawing/2010/main"/>
              </a:ext>
            </a:extLst>
          </a:blip>
          <a:stretch>
            <a:fillRect/>
          </a:stretch>
        </p:blipFill>
        <p:spPr>
          <a:xfrm>
            <a:off x="215462" y="1219200"/>
            <a:ext cx="4482042" cy="3672238"/>
          </a:xfrm>
          <a:prstGeom prst="rect">
            <a:avLst/>
          </a:prstGeom>
        </p:spPr>
      </p:pic>
    </p:spTree>
    <p:extLst>
      <p:ext uri="{BB962C8B-B14F-4D97-AF65-F5344CB8AC3E}">
        <p14:creationId xmlns:p14="http://schemas.microsoft.com/office/powerpoint/2010/main" val="4190020536"/>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61894-A610-49CF-8164-1146B4FCF71A}"/>
              </a:ext>
            </a:extLst>
          </p:cNvPr>
          <p:cNvSpPr>
            <a:spLocks noGrp="1"/>
          </p:cNvSpPr>
          <p:nvPr>
            <p:ph type="title" idx="4294967295"/>
            <p:custDataLst>
              <p:tags r:id="rId1"/>
            </p:custDataLst>
          </p:nvPr>
        </p:nvSpPr>
        <p:spPr>
          <a:xfrm>
            <a:off x="0" y="-78059"/>
            <a:ext cx="9144000" cy="907869"/>
          </a:xfrm>
          <a:prstGeom prst="rect">
            <a:avLst/>
          </a:prstGeom>
        </p:spPr>
        <p:txBody>
          <a:bodyPr lIns="91440" tIns="45720" rIns="91440" bIns="45720" rtlCol="0" anchor="t"/>
          <a:lstStyle/>
          <a:p>
            <a:pPr algn="l"/>
            <a:r>
              <a:rPr lang="fr" sz="2800" b="1" dirty="0">
                <a:solidFill>
                  <a:schemeClr val="bg1"/>
                </a:solidFill>
                <a:latin typeface="Source Sans Pro Regular"/>
                <a:cs typeface="Arial"/>
              </a:rPr>
              <a:t>7. Principales étapes de l’animation de l’exercice pratique</a:t>
            </a:r>
            <a:endParaRPr lang="en-US" sz="2800" dirty="0">
              <a:solidFill>
                <a:schemeClr val="bg1"/>
              </a:solidFill>
              <a:latin typeface="Source Sans Pro Regular"/>
              <a:cs typeface="Arial"/>
            </a:endParaRPr>
          </a:p>
        </p:txBody>
      </p:sp>
      <p:sp>
        <p:nvSpPr>
          <p:cNvPr id="3" name="Content Placeholder 2">
            <a:extLst>
              <a:ext uri="{FF2B5EF4-FFF2-40B4-BE49-F238E27FC236}">
                <a16:creationId xmlns:a16="http://schemas.microsoft.com/office/drawing/2014/main" id="{E7F7AF55-3540-4987-AD71-3E093D25D87A}"/>
              </a:ext>
            </a:extLst>
          </p:cNvPr>
          <p:cNvSpPr>
            <a:spLocks noGrp="1"/>
          </p:cNvSpPr>
          <p:nvPr>
            <p:ph idx="4294967295"/>
            <p:custDataLst>
              <p:tags r:id="rId2"/>
            </p:custDataLst>
          </p:nvPr>
        </p:nvSpPr>
        <p:spPr>
          <a:xfrm>
            <a:off x="731520" y="1001486"/>
            <a:ext cx="8229600" cy="4943974"/>
          </a:xfrm>
          <a:prstGeom prst="rect">
            <a:avLst/>
          </a:prstGeom>
        </p:spPr>
        <p:txBody>
          <a:bodyPr lIns="91440" tIns="45720" rIns="91440" bIns="45720" rtlCol="0" anchor="t"/>
          <a:lstStyle/>
          <a:p>
            <a:pPr marL="0" indent="0" rtl="0">
              <a:buNone/>
            </a:pPr>
            <a:r>
              <a:rPr lang="fr" b="1" dirty="0">
                <a:solidFill>
                  <a:srgbClr val="65A000"/>
                </a:solidFill>
                <a:latin typeface="Source Sans Pro Regular"/>
                <a:ea typeface="Source Sans Pro Bold"/>
              </a:rPr>
              <a:t>Préparation et lancement :</a:t>
            </a:r>
          </a:p>
          <a:p>
            <a:pPr marL="342900" indent="-342900" defTabSz="214820">
              <a:lnSpc>
                <a:spcPct val="81000"/>
              </a:lnSpc>
              <a:spcBef>
                <a:spcPts val="150"/>
              </a:spcBef>
              <a:buClr>
                <a:srgbClr val="65A000"/>
              </a:buClr>
              <a:buSzTx/>
              <a:defRPr sz="2376"/>
            </a:pPr>
            <a:r>
              <a:rPr lang="fr" dirty="0">
                <a:solidFill>
                  <a:srgbClr val="000000"/>
                </a:solidFill>
              </a:rPr>
              <a:t>La veille du lancement de l’exercice pratique, remettez aux participants les documents relatifs au contexte national afin qu’ils les lisent.</a:t>
            </a:r>
          </a:p>
          <a:p>
            <a:pPr marL="342900" indent="-342900" defTabSz="214820">
              <a:lnSpc>
                <a:spcPct val="81000"/>
              </a:lnSpc>
              <a:spcBef>
                <a:spcPts val="150"/>
              </a:spcBef>
              <a:buClr>
                <a:srgbClr val="65A000"/>
              </a:buClr>
              <a:buSzTx/>
              <a:defRPr sz="2376"/>
            </a:pPr>
            <a:r>
              <a:rPr lang="fr" dirty="0">
                <a:solidFill>
                  <a:srgbClr val="000000"/>
                </a:solidFill>
              </a:rPr>
              <a:t>Au début de l’exercice pratique, présentez le contexte national.</a:t>
            </a:r>
          </a:p>
          <a:p>
            <a:pPr marL="0" indent="0" rtl="0">
              <a:buNone/>
            </a:pPr>
            <a:r>
              <a:rPr lang="fr" b="1" dirty="0">
                <a:solidFill>
                  <a:srgbClr val="65A000"/>
                </a:solidFill>
                <a:latin typeface="Source Sans Pro Regular"/>
                <a:ea typeface="Source Sans Pro Bold"/>
              </a:rPr>
              <a:t>Animation de chaque séance :</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Présentez les consignes de la séance.</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Distribuez la version papier des consignes et des annexes de la séance aux participants.</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Animez la séance.</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Évaluez les EIR.</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Faites part de vos commentaires à chaque équipe.</a:t>
            </a:r>
          </a:p>
          <a:p>
            <a:pPr marL="342900" indent="-342900" defTabSz="214820">
              <a:lnSpc>
                <a:spcPct val="81000"/>
              </a:lnSpc>
              <a:spcBef>
                <a:spcPts val="150"/>
              </a:spcBef>
              <a:buClr>
                <a:srgbClr val="65A000"/>
              </a:buClr>
              <a:buSzTx/>
              <a:buFont typeface="+mj-lt"/>
              <a:buAutoNum type="arabicPeriod"/>
              <a:defRPr sz="2376"/>
            </a:pPr>
            <a:r>
              <a:rPr lang="fr" dirty="0">
                <a:solidFill>
                  <a:srgbClr val="000000"/>
                </a:solidFill>
              </a:rPr>
              <a:t>Faites le bilan de la séance en plénière.</a:t>
            </a:r>
            <a:endParaRPr lang="en-US" dirty="0">
              <a:solidFill>
                <a:srgbClr val="000000"/>
              </a:solidFill>
            </a:endParaRPr>
          </a:p>
        </p:txBody>
      </p:sp>
    </p:spTree>
    <p:extLst>
      <p:ext uri="{BB962C8B-B14F-4D97-AF65-F5344CB8AC3E}">
        <p14:creationId xmlns:p14="http://schemas.microsoft.com/office/powerpoint/2010/main" val="4108207075"/>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314586" y="2420190"/>
            <a:ext cx="8510589" cy="1402557"/>
          </a:xfrm>
        </p:spPr>
        <p:txBody>
          <a:bodyPr lIns="91440" tIns="45720" rIns="91440" bIns="45720" anchor="t">
            <a:normAutofit/>
          </a:bodyPr>
          <a:lstStyle/>
          <a:p>
            <a:r>
              <a:rPr lang="en-US" sz="4400" b="1" dirty="0"/>
              <a:t>Merci !</a:t>
            </a:r>
          </a:p>
        </p:txBody>
      </p:sp>
    </p:spTree>
    <p:extLst>
      <p:ext uri="{BB962C8B-B14F-4D97-AF65-F5344CB8AC3E}">
        <p14:creationId xmlns:p14="http://schemas.microsoft.com/office/powerpoint/2010/main" val="279016590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custDataLst>
              <p:tags r:id="rId1"/>
            </p:custDataLst>
          </p:nvPr>
        </p:nvSpPr>
        <p:spPr>
          <a:xfrm>
            <a:off x="339291" y="842966"/>
            <a:ext cx="8096609" cy="5206965"/>
          </a:xfrm>
        </p:spPr>
        <p:txBody>
          <a:bodyPr vert="horz" wrap="square" lIns="10125" tIns="0" rIns="10125" bIns="0" numCol="1" rtlCol="0" anchor="t" anchorCtr="0" compatLnSpc="1">
            <a:prstTxWarp prst="textNoShape">
              <a:avLst/>
            </a:prstTxWarp>
            <a:noAutofit/>
          </a:bodyPr>
          <a:lstStyle/>
          <a:p>
            <a:pPr marL="0" indent="0">
              <a:buNone/>
            </a:pPr>
            <a:r>
              <a:rPr lang="fr" sz="1400" b="1" dirty="0">
                <a:cs typeface="Arial"/>
              </a:rPr>
              <a:t>Plateforme d’apprentissage de l’OMS sur la sécurité sanitaire – Supports de formation</a:t>
            </a:r>
            <a:endParaRPr lang="en-US" sz="1400" dirty="0">
              <a:cs typeface="Arial"/>
            </a:endParaRPr>
          </a:p>
          <a:p>
            <a:pPr marL="0" indent="0">
              <a:buNone/>
            </a:pPr>
            <a:r>
              <a:rPr lang="fr" sz="1400" dirty="0">
                <a:cs typeface="Arial"/>
              </a:rPr>
              <a:t>Les présents supports de formation sont la propriété de © l’Organisation mondiale de la Santé (OMS), 2022. Tous droits réservés.</a:t>
            </a:r>
          </a:p>
          <a:p>
            <a:pPr marL="0" indent="0">
              <a:buNone/>
            </a:pPr>
            <a:r>
              <a:rPr lang="fr" sz="1400" dirty="0">
                <a:cs typeface="Arial"/>
              </a:rPr>
              <a:t>Votre utilisation des présents supports est soumise aux conditions d’utilisation de la « </a:t>
            </a:r>
            <a:r>
              <a:rPr lang="fr" sz="1400" u="sng" dirty="0">
                <a:cs typeface="Arial"/>
                <a:hlinkClick r:id="rId3"/>
              </a:rPr>
              <a:t>Plateforme d’apprentissage de l’OMS sur la sécurité sanitaire – Supports de formation</a:t>
            </a:r>
            <a:r>
              <a:rPr lang="fr" sz="1400" dirty="0">
                <a:cs typeface="Arial"/>
              </a:rPr>
              <a:t> », que vous avez acceptées en les téléchargeant, et qui sont disponibles sur la Plateforme d’apprentissage sur la sécurité sanitaire à l’adresse suivante : </a:t>
            </a:r>
            <a:r>
              <a:rPr lang="fr" sz="1400" u="sng" dirty="0">
                <a:cs typeface="Arial"/>
                <a:hlinkClick r:id="rId4"/>
              </a:rPr>
              <a:t>https://extranet.who.int/hslp</a:t>
            </a:r>
            <a:r>
              <a:rPr lang="fr" sz="1400" dirty="0">
                <a:cs typeface="Arial"/>
              </a:rPr>
              <a:t>.  </a:t>
            </a:r>
            <a:endParaRPr lang="en-US" sz="1400" dirty="0"/>
          </a:p>
          <a:p>
            <a:pPr marL="0" indent="0">
              <a:buNone/>
            </a:pPr>
            <a:endParaRPr lang="en-US" sz="1400" dirty="0"/>
          </a:p>
          <a:p>
            <a:pPr marL="0" indent="0">
              <a:buNone/>
            </a:pPr>
            <a:r>
              <a:rPr lang="fr" sz="1400" dirty="0">
                <a:cs typeface="Arial"/>
              </a:rPr>
              <a:t>En cas d’adaptation, de modification, de traduction ou de toute autre révision du contenu de ces documents, vous ne devez pas laisser entendre que l’OMS est affiliée de quelque manière que ce soit à ces modifications, et vous ne devez pas utiliser le nom ni l’emblème de l’OMS dans les documents ainsi modifiés. </a:t>
            </a:r>
            <a:endParaRPr lang="en-US" sz="1400" dirty="0"/>
          </a:p>
          <a:p>
            <a:pPr marL="0" indent="0">
              <a:buNone/>
            </a:pPr>
            <a:endParaRPr lang="en-US" sz="1400" dirty="0"/>
          </a:p>
          <a:p>
            <a:pPr marL="0" indent="0">
              <a:buNone/>
            </a:pPr>
            <a:r>
              <a:rPr lang="fr" sz="1400" dirty="0">
                <a:cs typeface="Times New Roman"/>
              </a:rPr>
              <a:t>Si vous adaptez, modifiez, traduisez ou révisez de toute autre manière que ce soit le contenu de ces documents, vous devez en citer la source en indiquant la mention suivante : « Ces supports de formation sont une version modifiée du Kit de formation avancée pour les équipes d’intervention rapide (disponible à l’adresse suivante : </a:t>
            </a:r>
            <a:r>
              <a:rPr lang="fr" sz="1400" dirty="0">
                <a:cs typeface="Arial"/>
              </a:rPr>
              <a:t>https://extranet.who.int/hslp/</a:t>
            </a:r>
            <a:r>
              <a:rPr lang="fr" sz="1400" dirty="0">
                <a:cs typeface="Times New Roman"/>
              </a:rPr>
              <a:t>), lequel est la propriété de © l’Organisation mondiale de la Santé (OMS) 2022, et sont utilisés avec l’autorisation de l’OMS. L’OMS décline toute responsabilité en cas de modification ou de révision des documents de l’OMS protégés par le droit d’auteur. »  </a:t>
            </a:r>
          </a:p>
          <a:p>
            <a:pPr marL="0" indent="0">
              <a:buNone/>
            </a:pPr>
            <a:r>
              <a:rPr lang="fr" sz="1400" dirty="0">
                <a:cs typeface="Arial"/>
              </a:rPr>
              <a:t>En outre, nous vous invitons à informer l’OMS de toute modification de ces documents utilisés à des fins publiques, d’archivage ou de formation continue, en envoyant un courrier électronique à l’adresse suivante : </a:t>
            </a:r>
            <a:r>
              <a:rPr lang="fr" sz="1400" u="sng" dirty="0">
                <a:solidFill>
                  <a:srgbClr val="0563C1"/>
                </a:solidFill>
                <a:cs typeface="Arial"/>
                <a:hlinkClick r:id="rId5"/>
              </a:rPr>
              <a:t>ihrhrt@who.int</a:t>
            </a:r>
            <a:r>
              <a:rPr lang="fr" sz="1400" dirty="0">
                <a:cs typeface="Arial"/>
              </a:rPr>
              <a:t>.</a:t>
            </a:r>
            <a:endParaRPr lang="en-US" sz="1400" dirty="0">
              <a:cs typeface="Arial"/>
            </a:endParaRPr>
          </a:p>
          <a:p>
            <a:pPr rtl="0"/>
            <a:endParaRPr lang="en-US" dirty="0"/>
          </a:p>
        </p:txBody>
      </p:sp>
    </p:spTree>
    <p:extLst>
      <p:ext uri="{BB962C8B-B14F-4D97-AF65-F5344CB8AC3E}">
        <p14:creationId xmlns:p14="http://schemas.microsoft.com/office/powerpoint/2010/main" val="147724377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Rectangle 2"/>
          <p:cNvSpPr txBox="1">
            <a:spLocks noGrp="1"/>
          </p:cNvSpPr>
          <p:nvPr>
            <p:ph type="title"/>
          </p:nvPr>
        </p:nvSpPr>
        <p:spPr>
          <a:xfrm>
            <a:off x="303546" y="1004115"/>
            <a:ext cx="2448147" cy="785402"/>
          </a:xfrm>
          <a:prstGeom prst="rect">
            <a:avLst/>
          </a:prstGeom>
        </p:spPr>
        <p:txBody>
          <a:bodyPr lIns="45719" tIns="45720" rIns="45719" bIns="45720" anchor="ctr">
            <a:normAutofit/>
          </a:bodyPr>
          <a:lstStyle/>
          <a:p>
            <a:r>
              <a:rPr lang="fr-FR" sz="3200" b="1" dirty="0"/>
              <a:t>Sommaire</a:t>
            </a:r>
            <a:endParaRPr sz="3200" b="1" dirty="0"/>
          </a:p>
        </p:txBody>
      </p:sp>
      <p:sp>
        <p:nvSpPr>
          <p:cNvPr id="307" name="Content Placeholder 1"/>
          <p:cNvSpPr txBox="1">
            <a:spLocks noGrp="1"/>
          </p:cNvSpPr>
          <p:nvPr>
            <p:ph type="body" idx="1"/>
          </p:nvPr>
        </p:nvSpPr>
        <p:spPr>
          <a:xfrm>
            <a:off x="2968273" y="1489474"/>
            <a:ext cx="5884027" cy="4160045"/>
          </a:xfrm>
          <a:prstGeom prst="rect">
            <a:avLst/>
          </a:prstGeom>
        </p:spPr>
        <p:txBody>
          <a:bodyPr lIns="45719" tIns="45720" rIns="45719" bIns="45720" anchor="ctr">
            <a:normAutofit fontScale="92500" lnSpcReduction="20000"/>
          </a:bodyPr>
          <a:lstStyle/>
          <a:p>
            <a:pPr marL="642620" lvl="1" indent="-342900">
              <a:spcBef>
                <a:spcPts val="900"/>
              </a:spcBef>
              <a:buClr>
                <a:schemeClr val="accent3"/>
              </a:buClr>
              <a:buAutoNum type="arabicPeriod"/>
            </a:pPr>
            <a:r>
              <a:rPr lang="fr" sz="2400" dirty="0">
                <a:latin typeface="Source Sans Pro Regular"/>
                <a:ea typeface="Calibri"/>
                <a:cs typeface="Calibri"/>
              </a:rPr>
              <a:t>Objectif et caractéristiques de l’exercice pratique destiné aux EIR</a:t>
            </a:r>
            <a:endParaRPr lang="en-US"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Contexte national</a:t>
            </a:r>
            <a:endParaRPr lang="fr-FR"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Principaux événements du scénario</a:t>
            </a:r>
            <a:endParaRPr lang="en-US"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Rôles interprétés par l’équipe de facilitateurs dans le cadre de l’exercice pratique</a:t>
            </a:r>
            <a:endParaRPr lang="en-US"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Programme de l’exercice pratique et programme de la formation des EIR</a:t>
            </a:r>
            <a:endParaRPr lang="en-US"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Matériel et équipements nécessaires pour l’exercice pratique</a:t>
            </a:r>
            <a:endParaRPr lang="en-US" sz="2400" dirty="0">
              <a:latin typeface="Source Sans Pro Regular"/>
              <a:ea typeface="Calibri"/>
              <a:cs typeface="Calibri"/>
            </a:endParaRPr>
          </a:p>
          <a:p>
            <a:pPr marL="642620" lvl="1" indent="-342900">
              <a:spcBef>
                <a:spcPts val="900"/>
              </a:spcBef>
              <a:buClr>
                <a:schemeClr val="accent3"/>
              </a:buClr>
              <a:buFontTx/>
              <a:buAutoNum type="arabicPeriod"/>
            </a:pPr>
            <a:r>
              <a:rPr lang="fr" sz="2400" dirty="0">
                <a:latin typeface="Source Sans Pro Regular"/>
                <a:ea typeface="Calibri"/>
                <a:cs typeface="Calibri"/>
              </a:rPr>
              <a:t>Principales étapes de la facilitation de l’exercice pratique</a:t>
            </a:r>
            <a:endParaRPr sz="2400" dirty="0">
              <a:latin typeface="Source Sans Pro Regular"/>
              <a:ea typeface="Calibri"/>
              <a:cs typeface="Calibri"/>
            </a:endParaRPr>
          </a:p>
        </p:txBody>
      </p:sp>
    </p:spTree>
    <p:extLst>
      <p:ext uri="{BB962C8B-B14F-4D97-AF65-F5344CB8AC3E}">
        <p14:creationId xmlns:p14="http://schemas.microsoft.com/office/powerpoint/2010/main" val="421173658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1"/>
          <p:cNvSpPr txBox="1">
            <a:spLocks noGrp="1"/>
          </p:cNvSpPr>
          <p:nvPr>
            <p:ph type="title"/>
          </p:nvPr>
        </p:nvSpPr>
        <p:spPr>
          <a:xfrm>
            <a:off x="244323" y="794277"/>
            <a:ext cx="2448147" cy="785402"/>
          </a:xfrm>
          <a:prstGeom prst="rect">
            <a:avLst/>
          </a:prstGeom>
        </p:spPr>
        <p:txBody>
          <a:bodyPr lIns="45719" tIns="45720" rIns="45719" bIns="45720" anchor="ctr">
            <a:noAutofit/>
          </a:bodyPr>
          <a:lstStyle>
            <a:lvl1pPr defTabSz="280640">
              <a:defRPr sz="3104"/>
            </a:lvl1pPr>
          </a:lstStyle>
          <a:p>
            <a:r>
              <a:rPr sz="3200" b="1" dirty="0"/>
              <a:t>1. </a:t>
            </a:r>
            <a:r>
              <a:rPr lang="fr" sz="3200" b="1" dirty="0"/>
              <a:t>Objectif de l’exercice pratique</a:t>
            </a:r>
            <a:endParaRPr lang="en-US" sz="3200" dirty="0"/>
          </a:p>
          <a:p>
            <a:endParaRPr sz="3100" b="1" dirty="0"/>
          </a:p>
        </p:txBody>
      </p:sp>
      <p:sp>
        <p:nvSpPr>
          <p:cNvPr id="310" name="Content Placeholder 2"/>
          <p:cNvSpPr txBox="1">
            <a:spLocks noGrp="1"/>
          </p:cNvSpPr>
          <p:nvPr>
            <p:ph type="body" idx="1"/>
          </p:nvPr>
        </p:nvSpPr>
        <p:spPr>
          <a:xfrm>
            <a:off x="3537003" y="1345772"/>
            <a:ext cx="5208791" cy="4160045"/>
          </a:xfrm>
          <a:prstGeom prst="rect">
            <a:avLst/>
          </a:prstGeom>
        </p:spPr>
        <p:txBody>
          <a:bodyPr lIns="45719" tIns="45720" rIns="45719" bIns="45720" anchor="ctr">
            <a:normAutofit/>
          </a:bodyPr>
          <a:lstStyle/>
          <a:p>
            <a:r>
              <a:rPr lang="fr" sz="2400" dirty="0">
                <a:latin typeface="Source Sans Pro Regular"/>
                <a:ea typeface="Calibri"/>
                <a:cs typeface="Calibri"/>
              </a:rPr>
              <a:t>L’objectif de cet exercice pratique à partir d’un scénario est de permettre aux équipes d’intervention rapide multidisciplinaires et à chacun de leurs membres de </a:t>
            </a:r>
            <a:r>
              <a:rPr lang="fr" sz="2400" dirty="0">
                <a:solidFill>
                  <a:srgbClr val="65A000"/>
                </a:solidFill>
                <a:latin typeface="Source Sans Pro Regular"/>
                <a:ea typeface="Calibri"/>
                <a:cs typeface="Calibri"/>
              </a:rPr>
              <a:t>mettre en pratique les connaissances et les compétences </a:t>
            </a:r>
            <a:r>
              <a:rPr lang="fr" sz="2400" dirty="0">
                <a:latin typeface="Source Sans Pro Regular"/>
                <a:ea typeface="Calibri"/>
                <a:cs typeface="Calibri"/>
              </a:rPr>
              <a:t>nécessaires pour détecter rapidement les événements de santé publique et y répondre efficacement. </a:t>
            </a:r>
            <a:endParaRPr lang="fr-FR" sz="2400" dirty="0">
              <a:latin typeface="Source Sans Pro Regular"/>
            </a:endParaRPr>
          </a:p>
          <a:p>
            <a:pPr>
              <a:defRPr>
                <a:solidFill>
                  <a:srgbClr val="002060"/>
                </a:solidFill>
              </a:defRPr>
            </a:pPr>
            <a:endParaRPr dirty="0"/>
          </a:p>
        </p:txBody>
      </p:sp>
    </p:spTree>
    <p:extLst>
      <p:ext uri="{BB962C8B-B14F-4D97-AF65-F5344CB8AC3E}">
        <p14:creationId xmlns:p14="http://schemas.microsoft.com/office/powerpoint/2010/main" val="282168881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Rectangle 2"/>
          <p:cNvSpPr txBox="1">
            <a:spLocks noGrp="1"/>
          </p:cNvSpPr>
          <p:nvPr>
            <p:ph type="title"/>
          </p:nvPr>
        </p:nvSpPr>
        <p:spPr>
          <a:xfrm>
            <a:off x="-4414" y="813266"/>
            <a:ext cx="3111442" cy="785402"/>
          </a:xfrm>
          <a:prstGeom prst="rect">
            <a:avLst/>
          </a:prstGeom>
        </p:spPr>
        <p:txBody>
          <a:bodyPr lIns="45719" tIns="45720" rIns="45719" bIns="45720" anchor="ctr">
            <a:noAutofit/>
          </a:bodyPr>
          <a:lstStyle/>
          <a:p>
            <a:r>
              <a:rPr lang="fr" sz="3000" b="1" dirty="0">
                <a:latin typeface="Source Sans Pro Regular"/>
              </a:rPr>
              <a:t>Principales caractéristiques</a:t>
            </a:r>
            <a:endParaRPr lang="en-US" sz="3000" b="1" dirty="0">
              <a:latin typeface="Source Sans Pro Regular"/>
            </a:endParaRPr>
          </a:p>
          <a:p>
            <a:endParaRPr sz="3000" b="1" dirty="0">
              <a:latin typeface="Source Sans Pro Regular"/>
            </a:endParaRPr>
          </a:p>
        </p:txBody>
      </p:sp>
      <p:sp>
        <p:nvSpPr>
          <p:cNvPr id="313" name="Text Placeholder 1"/>
          <p:cNvSpPr txBox="1">
            <a:spLocks noGrp="1"/>
          </p:cNvSpPr>
          <p:nvPr>
            <p:ph type="body" idx="1"/>
          </p:nvPr>
        </p:nvSpPr>
        <p:spPr>
          <a:xfrm>
            <a:off x="3220286" y="1348978"/>
            <a:ext cx="5667548" cy="4160045"/>
          </a:xfrm>
          <a:prstGeom prst="rect">
            <a:avLst/>
          </a:prstGeom>
        </p:spPr>
        <p:txBody>
          <a:bodyPr lIns="45719" tIns="45720" rIns="45719" bIns="45720" anchor="ctr">
            <a:normAutofit/>
          </a:bodyPr>
          <a:lstStyle/>
          <a:p>
            <a:pPr marL="180340" indent="-180340">
              <a:buClr>
                <a:schemeClr val="accent3"/>
              </a:buClr>
              <a:buSzPct val="100000"/>
              <a:buFont typeface="Arial"/>
              <a:buChar char="•"/>
              <a:defRPr>
                <a:solidFill>
                  <a:srgbClr val="002060"/>
                </a:solidFill>
              </a:defRPr>
            </a:pPr>
            <a:r>
              <a:rPr lang="fr" sz="2400" dirty="0">
                <a:solidFill>
                  <a:schemeClr val="tx1"/>
                </a:solidFill>
                <a:latin typeface="Source Sans Pro Regular"/>
                <a:cs typeface="Arial"/>
              </a:rPr>
              <a:t>D</a:t>
            </a:r>
            <a:r>
              <a:rPr lang="fr" sz="2400" dirty="0">
                <a:solidFill>
                  <a:schemeClr val="tx1"/>
                </a:solidFill>
                <a:latin typeface="Source Sans Pro Regular"/>
                <a:ea typeface="Calibri"/>
                <a:cs typeface="Calibri"/>
              </a:rPr>
              <a:t>urée :</a:t>
            </a:r>
            <a:r>
              <a:rPr lang="fr" sz="2400" dirty="0">
                <a:latin typeface="Source Sans Pro Regular"/>
                <a:cs typeface="Arial"/>
              </a:rPr>
              <a:t> </a:t>
            </a:r>
            <a:r>
              <a:rPr lang="fr" sz="2400" dirty="0">
                <a:solidFill>
                  <a:schemeClr val="accent3"/>
                </a:solidFill>
                <a:latin typeface="Source Sans Pro Regular"/>
                <a:cs typeface="Arial"/>
              </a:rPr>
              <a:t>2 à 3 jours</a:t>
            </a:r>
            <a:endParaRPr lang="fr-FR" sz="2400" dirty="0">
              <a:solidFill>
                <a:schemeClr val="accent3"/>
              </a:solidFill>
              <a:latin typeface="Source Sans Pro Regular"/>
              <a:cs typeface="Arial"/>
            </a:endParaRPr>
          </a:p>
          <a:p>
            <a:pPr marL="180340" indent="-180340">
              <a:buClr>
                <a:schemeClr val="accent3"/>
              </a:buClr>
              <a:buSzPct val="100000"/>
              <a:buFont typeface="Arial"/>
              <a:buChar char="•"/>
              <a:defRPr>
                <a:solidFill>
                  <a:srgbClr val="002060"/>
                </a:solidFill>
              </a:defRPr>
            </a:pPr>
            <a:r>
              <a:rPr lang="fr" sz="2400" dirty="0">
                <a:solidFill>
                  <a:schemeClr val="tx1"/>
                </a:solidFill>
                <a:latin typeface="Source Sans Pro Regular"/>
                <a:ea typeface="Calibri"/>
                <a:cs typeface="Calibri"/>
              </a:rPr>
              <a:t>Réparti sur</a:t>
            </a:r>
            <a:r>
              <a:rPr lang="fr" sz="2400" dirty="0">
                <a:latin typeface="Source Sans Pro Regular"/>
                <a:cs typeface="Arial"/>
              </a:rPr>
              <a:t> </a:t>
            </a:r>
            <a:r>
              <a:rPr lang="fr" sz="2400" dirty="0">
                <a:solidFill>
                  <a:schemeClr val="accent3"/>
                </a:solidFill>
                <a:latin typeface="Source Sans Pro Regular"/>
                <a:cs typeface="Arial"/>
              </a:rPr>
              <a:t>6 séances </a:t>
            </a:r>
            <a:r>
              <a:rPr lang="fr" sz="2400" dirty="0">
                <a:solidFill>
                  <a:schemeClr val="tx1"/>
                </a:solidFill>
                <a:latin typeface="Source Sans Pro Regular"/>
                <a:cs typeface="Arial"/>
              </a:rPr>
              <a:t>(C1 à C6)</a:t>
            </a:r>
            <a:endParaRPr lang="fr-FR" sz="2400" dirty="0">
              <a:solidFill>
                <a:schemeClr val="tx1"/>
              </a:solidFill>
              <a:latin typeface="Source Sans Pro Regular"/>
              <a:cs typeface="Arial"/>
            </a:endParaRPr>
          </a:p>
          <a:p>
            <a:pPr marL="180340" indent="-180340">
              <a:buClr>
                <a:schemeClr val="accent3"/>
              </a:buClr>
              <a:buSzPct val="100000"/>
              <a:buFont typeface="Arial"/>
              <a:buChar char="•"/>
              <a:defRPr>
                <a:solidFill>
                  <a:srgbClr val="002060"/>
                </a:solidFill>
              </a:defRPr>
            </a:pPr>
            <a:r>
              <a:rPr lang="fr" sz="2400" dirty="0">
                <a:solidFill>
                  <a:schemeClr val="tx1"/>
                </a:solidFill>
                <a:latin typeface="Source Sans Pro Regular"/>
                <a:cs typeface="Arial"/>
              </a:rPr>
              <a:t>Les participants travaillent en groupes, chaque groupe représentant une</a:t>
            </a:r>
            <a:r>
              <a:rPr lang="fr" sz="2400" dirty="0">
                <a:latin typeface="Source Sans Pro Regular"/>
                <a:cs typeface="Arial"/>
              </a:rPr>
              <a:t> </a:t>
            </a:r>
            <a:r>
              <a:rPr lang="fr" sz="2400" dirty="0">
                <a:solidFill>
                  <a:schemeClr val="accent3"/>
                </a:solidFill>
                <a:latin typeface="Source Sans Pro Regular"/>
                <a:cs typeface="Arial"/>
              </a:rPr>
              <a:t>EIR</a:t>
            </a:r>
            <a:endParaRPr lang="fr-FR" sz="2400" dirty="0">
              <a:solidFill>
                <a:schemeClr val="accent3"/>
              </a:solidFill>
              <a:latin typeface="Source Sans Pro Regular"/>
              <a:cs typeface="Arial"/>
            </a:endParaRPr>
          </a:p>
          <a:p>
            <a:pPr marL="180340" indent="-180340">
              <a:buClr>
                <a:schemeClr val="accent3"/>
              </a:buClr>
              <a:buSzPct val="100000"/>
              <a:buFont typeface="Arial"/>
              <a:buChar char="•"/>
              <a:defRPr>
                <a:solidFill>
                  <a:srgbClr val="002060"/>
                </a:solidFill>
              </a:defRPr>
            </a:pPr>
            <a:r>
              <a:rPr lang="fr" sz="2400" dirty="0">
                <a:solidFill>
                  <a:schemeClr val="tx1"/>
                </a:solidFill>
                <a:latin typeface="Source Sans Pro Regular"/>
                <a:cs typeface="Arial"/>
              </a:rPr>
              <a:t>Préparation nécessaire pour :</a:t>
            </a:r>
            <a:endParaRPr lang="fr-FR" sz="2400" dirty="0">
              <a:solidFill>
                <a:schemeClr val="tx1"/>
              </a:solidFill>
              <a:latin typeface="Source Sans Pro Regular"/>
              <a:cs typeface="Arial"/>
            </a:endParaRPr>
          </a:p>
          <a:p>
            <a:pPr marL="447675" lvl="1" indent="-257175">
              <a:spcBef>
                <a:spcPts val="75"/>
              </a:spcBef>
              <a:buSzPct val="100000"/>
              <a:buFont typeface="Courier New,monospace"/>
              <a:buChar char="o"/>
              <a:defRPr>
                <a:solidFill>
                  <a:srgbClr val="002060"/>
                </a:solidFill>
              </a:defRPr>
            </a:pPr>
            <a:r>
              <a:rPr lang="fr" sz="2400" dirty="0">
                <a:solidFill>
                  <a:schemeClr val="accent3"/>
                </a:solidFill>
                <a:latin typeface="Source Sans Pro Regular"/>
                <a:cs typeface="Arial"/>
              </a:rPr>
              <a:t>l’équipement et le matériel</a:t>
            </a:r>
            <a:endParaRPr lang="fr-FR" sz="2400" dirty="0">
              <a:solidFill>
                <a:schemeClr val="accent3"/>
              </a:solidFill>
              <a:latin typeface="Source Sans Pro Regular"/>
              <a:cs typeface="Arial"/>
            </a:endParaRPr>
          </a:p>
          <a:p>
            <a:pPr marL="447675" lvl="1" indent="-257175">
              <a:spcBef>
                <a:spcPts val="75"/>
              </a:spcBef>
              <a:buSzPct val="100000"/>
              <a:buFont typeface="Courier New,monospace"/>
              <a:buChar char="o"/>
              <a:defRPr>
                <a:solidFill>
                  <a:srgbClr val="002060"/>
                </a:solidFill>
              </a:defRPr>
            </a:pPr>
            <a:r>
              <a:rPr lang="fr" sz="2400" dirty="0">
                <a:solidFill>
                  <a:schemeClr val="accent3"/>
                </a:solidFill>
                <a:latin typeface="Source Sans Pro Regular"/>
                <a:cs typeface="Arial"/>
              </a:rPr>
              <a:t>l’aménagement du lieu de formation</a:t>
            </a:r>
            <a:endParaRPr lang="fr-FR" sz="2400" dirty="0">
              <a:solidFill>
                <a:schemeClr val="accent3"/>
              </a:solidFill>
              <a:latin typeface="Source Sans Pro Regular"/>
              <a:cs typeface="Arial"/>
            </a:endParaRPr>
          </a:p>
          <a:p>
            <a:pPr marL="447675" lvl="1" indent="-257175">
              <a:spcBef>
                <a:spcPts val="75"/>
              </a:spcBef>
              <a:buSzPct val="100000"/>
              <a:buFont typeface="Courier New,monospace"/>
              <a:buChar char="o"/>
              <a:defRPr>
                <a:solidFill>
                  <a:srgbClr val="002060"/>
                </a:solidFill>
              </a:defRPr>
            </a:pPr>
            <a:r>
              <a:rPr lang="fr" sz="2400" dirty="0">
                <a:solidFill>
                  <a:schemeClr val="accent3"/>
                </a:solidFill>
                <a:latin typeface="Source Sans Pro Regular"/>
                <a:cs typeface="Arial"/>
              </a:rPr>
              <a:t>l’entraînement de l’équipe de facilitation</a:t>
            </a:r>
            <a:endParaRPr lang="fr-FR" dirty="0">
              <a:solidFill>
                <a:schemeClr val="accent3"/>
              </a:solidFill>
              <a:latin typeface="Source Sans Pro Regular"/>
            </a:endParaRPr>
          </a:p>
        </p:txBody>
      </p:sp>
    </p:spTree>
    <p:extLst>
      <p:ext uri="{BB962C8B-B14F-4D97-AF65-F5344CB8AC3E}">
        <p14:creationId xmlns:p14="http://schemas.microsoft.com/office/powerpoint/2010/main" val="383120500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itle 1"/>
          <p:cNvSpPr txBox="1">
            <a:spLocks noGrp="1"/>
          </p:cNvSpPr>
          <p:nvPr>
            <p:ph type="title"/>
          </p:nvPr>
        </p:nvSpPr>
        <p:spPr>
          <a:xfrm>
            <a:off x="291701" y="246064"/>
            <a:ext cx="2921929" cy="1744811"/>
          </a:xfrm>
          <a:prstGeom prst="rect">
            <a:avLst/>
          </a:prstGeom>
        </p:spPr>
        <p:txBody>
          <a:bodyPr lIns="45719" tIns="45720" rIns="45719" bIns="45720" anchor="ctr">
            <a:normAutofit/>
          </a:bodyPr>
          <a:lstStyle/>
          <a:p>
            <a:r>
              <a:rPr lang="fr" sz="3200" b="1" dirty="0"/>
              <a:t>Exercice pratique pour les EIR</a:t>
            </a:r>
            <a:endParaRPr lang="en-US" sz="3200" dirty="0"/>
          </a:p>
          <a:p>
            <a:endParaRPr b="1" dirty="0"/>
          </a:p>
        </p:txBody>
      </p:sp>
      <p:sp>
        <p:nvSpPr>
          <p:cNvPr id="321" name="Content Placeholder 2"/>
          <p:cNvSpPr txBox="1">
            <a:spLocks noGrp="1"/>
          </p:cNvSpPr>
          <p:nvPr>
            <p:ph type="body" idx="1"/>
          </p:nvPr>
        </p:nvSpPr>
        <p:spPr>
          <a:xfrm>
            <a:off x="3205164" y="1371029"/>
            <a:ext cx="5647136" cy="4314024"/>
          </a:xfrm>
          <a:prstGeom prst="rect">
            <a:avLst/>
          </a:prstGeom>
        </p:spPr>
        <p:txBody>
          <a:bodyPr lIns="45719" tIns="45720" rIns="45719" bIns="45720" anchor="ctr">
            <a:normAutofit lnSpcReduction="10000"/>
          </a:bodyPr>
          <a:lstStyle/>
          <a:p>
            <a:pPr>
              <a:lnSpc>
                <a:spcPct val="100000"/>
              </a:lnSpc>
              <a:spcBef>
                <a:spcPct val="20000"/>
              </a:spcBef>
              <a:spcAft>
                <a:spcPct val="0"/>
              </a:spcAft>
            </a:pPr>
            <a:r>
              <a:rPr lang="fr" sz="2400" dirty="0">
                <a:solidFill>
                  <a:schemeClr val="tx1"/>
                </a:solidFill>
                <a:latin typeface="Source Sans Pro Regular"/>
                <a:cs typeface="Calibri"/>
              </a:rPr>
              <a:t>L’exercice pratique s’appuie sur un scénario de simulation se déroulant dans un pays fictif, le Salam, et portant sur différents dangers potentiels :</a:t>
            </a:r>
            <a:endParaRPr lang="fr-FR" sz="2400" dirty="0">
              <a:solidFill>
                <a:schemeClr val="tx1"/>
              </a:solidFill>
              <a:latin typeface="Source Sans Pro Regular"/>
              <a:cs typeface="Calibri"/>
            </a:endParaRPr>
          </a:p>
          <a:p>
            <a:pPr marL="265430" indent="-179705">
              <a:buClr>
                <a:srgbClr val="65A000"/>
              </a:buClr>
              <a:buSzPct val="100000"/>
              <a:buFontTx/>
              <a:buChar char="•"/>
            </a:pPr>
            <a:endParaRPr lang="en-GB" sz="2400" dirty="0">
              <a:latin typeface="Source Sans Pro Regular"/>
              <a:cs typeface="Arial"/>
            </a:endParaRPr>
          </a:p>
          <a:p>
            <a:pPr marL="265430" indent="-179705">
              <a:buClr>
                <a:srgbClr val="65A000"/>
              </a:buClr>
              <a:buSzPct val="100000"/>
              <a:buFontTx/>
              <a:buChar char="•"/>
            </a:pPr>
            <a:r>
              <a:rPr lang="fr" sz="2400" dirty="0">
                <a:latin typeface="Source Sans Pro Regular"/>
                <a:cs typeface="Arial"/>
              </a:rPr>
              <a:t>Risques chimiques</a:t>
            </a:r>
          </a:p>
          <a:p>
            <a:pPr marL="265430" indent="-179705">
              <a:buClr>
                <a:srgbClr val="65A000"/>
              </a:buClr>
              <a:buSzPct val="100000"/>
              <a:buFontTx/>
              <a:buChar char="•"/>
            </a:pPr>
            <a:r>
              <a:rPr lang="fr" sz="2400" dirty="0">
                <a:latin typeface="Source Sans Pro Regular"/>
                <a:cs typeface="Arial"/>
              </a:rPr>
              <a:t>Risques environnementaux </a:t>
            </a:r>
          </a:p>
          <a:p>
            <a:pPr marL="265430" indent="-179705">
              <a:buClr>
                <a:srgbClr val="65A000"/>
              </a:buClr>
              <a:buSzPct val="100000"/>
              <a:buFontTx/>
              <a:buChar char="•"/>
            </a:pPr>
            <a:r>
              <a:rPr lang="fr" sz="2400" dirty="0">
                <a:latin typeface="Source Sans Pro Regular"/>
                <a:cs typeface="Arial"/>
              </a:rPr>
              <a:t>Risques infectieux</a:t>
            </a:r>
          </a:p>
          <a:p>
            <a:endParaRPr lang="en-GB" sz="2400" dirty="0">
              <a:solidFill>
                <a:schemeClr val="tx1"/>
              </a:solidFill>
              <a:latin typeface="Source Sans Pro Regular"/>
              <a:cs typeface="Calibri"/>
            </a:endParaRPr>
          </a:p>
          <a:p>
            <a:r>
              <a:rPr lang="fr" sz="2400" dirty="0">
                <a:solidFill>
                  <a:schemeClr val="tx1"/>
                </a:solidFill>
                <a:latin typeface="Source Sans Pro Regular"/>
                <a:cs typeface="Calibri"/>
              </a:rPr>
              <a:t>Toutes les informations utilisées sont fictives, et ont été spécialement imaginées pour les besoins de la formation.</a:t>
            </a:r>
            <a:endParaRPr lang="fr" sz="2400">
              <a:solidFill>
                <a:schemeClr val="tx1"/>
              </a:solidFill>
              <a:latin typeface="Source Sans Pro Regular"/>
            </a:endParaRPr>
          </a:p>
          <a:p>
            <a:pPr>
              <a:buClr>
                <a:srgbClr val="65A000"/>
              </a:buClr>
              <a:buSzPct val="100000"/>
              <a:buFont typeface="Courier New"/>
              <a:buChar char="o"/>
            </a:pPr>
            <a:endParaRPr lang="fr" sz="2400" dirty="0">
              <a:cs typeface="Arial"/>
            </a:endParaRPr>
          </a:p>
        </p:txBody>
      </p:sp>
    </p:spTree>
    <p:extLst>
      <p:ext uri="{BB962C8B-B14F-4D97-AF65-F5344CB8AC3E}">
        <p14:creationId xmlns:p14="http://schemas.microsoft.com/office/powerpoint/2010/main" val="110546092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Image" descr="Image"/>
          <p:cNvPicPr>
            <a:picLocks noChangeAspect="1"/>
          </p:cNvPicPr>
          <p:nvPr/>
        </p:nvPicPr>
        <p:blipFill>
          <a:blip r:embed="rId3"/>
          <a:stretch>
            <a:fillRect/>
          </a:stretch>
        </p:blipFill>
        <p:spPr>
          <a:xfrm>
            <a:off x="222973" y="1711361"/>
            <a:ext cx="4705649" cy="3140736"/>
          </a:xfrm>
          <a:prstGeom prst="rect">
            <a:avLst/>
          </a:prstGeom>
          <a:ln w="12700">
            <a:miter lim="400000"/>
          </a:ln>
        </p:spPr>
      </p:pic>
      <p:sp>
        <p:nvSpPr>
          <p:cNvPr id="325" name="Title 1"/>
          <p:cNvSpPr txBox="1">
            <a:spLocks noGrp="1"/>
          </p:cNvSpPr>
          <p:nvPr>
            <p:ph type="title"/>
          </p:nvPr>
        </p:nvSpPr>
        <p:spPr>
          <a:xfrm>
            <a:off x="167015" y="52287"/>
            <a:ext cx="3254702" cy="484585"/>
          </a:xfrm>
          <a:prstGeom prst="rect">
            <a:avLst/>
          </a:prstGeom>
        </p:spPr>
        <p:txBody>
          <a:bodyPr lIns="45719" tIns="45720" rIns="45719" bIns="45720" anchor="ctr">
            <a:normAutofit/>
          </a:bodyPr>
          <a:lstStyle>
            <a:lvl1pPr>
              <a:defRPr>
                <a:latin typeface="Source Sans Pro Bold"/>
                <a:ea typeface="Source Sans Pro Bold"/>
                <a:cs typeface="Source Sans Pro Bold"/>
                <a:sym typeface="Source Sans Pro Bold"/>
              </a:defRPr>
            </a:lvl1pPr>
          </a:lstStyle>
          <a:p>
            <a:r>
              <a:rPr b="1" dirty="0">
                <a:latin typeface="Source Sans Pro Regular"/>
              </a:rPr>
              <a:t>2. </a:t>
            </a:r>
            <a:r>
              <a:rPr lang="fr-FR" b="1" dirty="0">
                <a:latin typeface="Source Sans Pro Regular"/>
              </a:rPr>
              <a:t>Contexte du pays </a:t>
            </a:r>
            <a:r>
              <a:rPr b="1" dirty="0">
                <a:latin typeface="Source Sans Pro Regular"/>
              </a:rPr>
              <a:t>(1)</a:t>
            </a:r>
            <a:endParaRPr lang="fr-FR" b="1" dirty="0">
              <a:latin typeface="Source Sans Pro Regular"/>
            </a:endParaRPr>
          </a:p>
        </p:txBody>
      </p:sp>
      <p:sp>
        <p:nvSpPr>
          <p:cNvPr id="327" name="Rectangle 2"/>
          <p:cNvSpPr txBox="1"/>
          <p:nvPr/>
        </p:nvSpPr>
        <p:spPr>
          <a:xfrm>
            <a:off x="2022103" y="4867521"/>
            <a:ext cx="1168908" cy="3000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4289" tIns="45720" rIns="34289" bIns="45720" anchor="t">
            <a:spAutoFit/>
          </a:bodyPr>
          <a:lstStyle>
            <a:lvl1pPr>
              <a:defRPr>
                <a:solidFill>
                  <a:srgbClr val="002060"/>
                </a:solidFill>
                <a:latin typeface="+mn-lt"/>
                <a:ea typeface="+mn-ea"/>
                <a:cs typeface="+mn-cs"/>
                <a:sym typeface="Source Sans Pro Regular"/>
              </a:defRPr>
            </a:lvl1pPr>
          </a:lstStyle>
          <a:p>
            <a:r>
              <a:rPr lang="fr-FR" sz="1350" dirty="0"/>
              <a:t>Carte de</a:t>
            </a:r>
            <a:r>
              <a:rPr sz="1350" dirty="0"/>
              <a:t> Salam</a:t>
            </a:r>
          </a:p>
        </p:txBody>
      </p:sp>
      <p:graphicFrame>
        <p:nvGraphicFramePr>
          <p:cNvPr id="5" name="Tableau 4">
            <a:extLst>
              <a:ext uri="{FF2B5EF4-FFF2-40B4-BE49-F238E27FC236}">
                <a16:creationId xmlns:a16="http://schemas.microsoft.com/office/drawing/2014/main" id="{183DA804-C728-D019-DFB6-655A0672408F}"/>
              </a:ext>
            </a:extLst>
          </p:cNvPr>
          <p:cNvGraphicFramePr>
            <a:graphicFrameLocks noGrp="1"/>
          </p:cNvGraphicFramePr>
          <p:nvPr>
            <p:extLst>
              <p:ext uri="{D42A27DB-BD31-4B8C-83A1-F6EECF244321}">
                <p14:modId xmlns:p14="http://schemas.microsoft.com/office/powerpoint/2010/main" val="1200600639"/>
              </p:ext>
            </p:extLst>
          </p:nvPr>
        </p:nvGraphicFramePr>
        <p:xfrm>
          <a:off x="5010100" y="1843803"/>
          <a:ext cx="4023615" cy="3039736"/>
        </p:xfrm>
        <a:graphic>
          <a:graphicData uri="http://schemas.openxmlformats.org/drawingml/2006/table">
            <a:tbl>
              <a:tblPr firstRow="1" bandRow="1">
                <a:tableStyleId>{5C22544A-7EE6-4342-B048-85BDC9FD1C3A}</a:tableStyleId>
              </a:tblPr>
              <a:tblGrid>
                <a:gridCol w="999178">
                  <a:extLst>
                    <a:ext uri="{9D8B030D-6E8A-4147-A177-3AD203B41FA5}">
                      <a16:colId xmlns:a16="http://schemas.microsoft.com/office/drawing/2014/main" val="1987357164"/>
                    </a:ext>
                  </a:extLst>
                </a:gridCol>
                <a:gridCol w="3024437">
                  <a:extLst>
                    <a:ext uri="{9D8B030D-6E8A-4147-A177-3AD203B41FA5}">
                      <a16:colId xmlns:a16="http://schemas.microsoft.com/office/drawing/2014/main" val="3540784367"/>
                    </a:ext>
                  </a:extLst>
                </a:gridCol>
              </a:tblGrid>
              <a:tr h="155937">
                <a:tc>
                  <a:txBody>
                    <a:bodyPr/>
                    <a:lstStyle/>
                    <a:p>
                      <a:pPr algn="just" fontAlgn="base"/>
                      <a:r>
                        <a:rPr lang="fr-FR" sz="1200" noProof="0" dirty="0">
                          <a:solidFill>
                            <a:schemeClr val="bg1"/>
                          </a:solidFill>
                          <a:effectLst/>
                        </a:rPr>
                        <a:t>Superficie​</a:t>
                      </a:r>
                      <a:endParaRPr lang="fr-FR" b="1" noProof="0" dirty="0">
                        <a:solidFill>
                          <a:schemeClr val="bg1"/>
                        </a:solidFill>
                        <a:effectLst/>
                      </a:endParaRPr>
                    </a:p>
                  </a:txBody>
                  <a:tcPr>
                    <a:solidFill>
                      <a:srgbClr val="002060"/>
                    </a:solidFill>
                  </a:tcPr>
                </a:tc>
                <a:tc>
                  <a:txBody>
                    <a:bodyPr/>
                    <a:lstStyle/>
                    <a:p>
                      <a:pPr algn="just" fontAlgn="base"/>
                      <a:r>
                        <a:rPr lang="fr-FR" sz="1200" b="0" i="0" u="none" strike="noStrike" cap="none" spc="0" baseline="0" noProof="0" dirty="0">
                          <a:solidFill>
                            <a:schemeClr val="dk1"/>
                          </a:solidFill>
                          <a:effectLst/>
                          <a:uFillTx/>
                          <a:latin typeface="+mn-lt"/>
                          <a:ea typeface="+mn-ea"/>
                          <a:cs typeface="+mn-cs"/>
                          <a:sym typeface="Calibri"/>
                        </a:rPr>
                        <a:t>630 278 km2 ​</a:t>
                      </a:r>
                    </a:p>
                  </a:txBody>
                  <a:tcPr>
                    <a:solidFill>
                      <a:schemeClr val="tx2">
                        <a:lumMod val="20000"/>
                        <a:lumOff val="80000"/>
                      </a:schemeClr>
                    </a:solidFill>
                  </a:tcPr>
                </a:tc>
                <a:extLst>
                  <a:ext uri="{0D108BD9-81ED-4DB2-BD59-A6C34878D82A}">
                    <a16:rowId xmlns:a16="http://schemas.microsoft.com/office/drawing/2014/main" val="2847184146"/>
                  </a:ext>
                </a:extLst>
              </a:tr>
              <a:tr h="259895">
                <a:tc>
                  <a:txBody>
                    <a:bodyPr/>
                    <a:lstStyle/>
                    <a:p>
                      <a:pPr algn="just" fontAlgn="base"/>
                      <a:r>
                        <a:rPr lang="fr-FR" sz="1200" noProof="0" dirty="0">
                          <a:solidFill>
                            <a:schemeClr val="bg1"/>
                          </a:solidFill>
                          <a:effectLst/>
                        </a:rPr>
                        <a:t>Population​</a:t>
                      </a:r>
                      <a:endParaRPr lang="fr-FR" b="1" noProof="0" dirty="0">
                        <a:solidFill>
                          <a:schemeClr val="bg1"/>
                        </a:solidFill>
                        <a:effectLst/>
                      </a:endParaRPr>
                    </a:p>
                  </a:txBody>
                  <a:tcPr>
                    <a:solidFill>
                      <a:srgbClr val="002060"/>
                    </a:solidFill>
                  </a:tcPr>
                </a:tc>
                <a:tc>
                  <a:txBody>
                    <a:bodyPr/>
                    <a:lstStyle/>
                    <a:p>
                      <a:pPr algn="just" fontAlgn="base"/>
                      <a:r>
                        <a:rPr lang="fr-FR" sz="1200" noProof="0" dirty="0">
                          <a:effectLst/>
                        </a:rPr>
                        <a:t>30,5 millions d’habitants​</a:t>
                      </a:r>
                      <a:endParaRPr lang="fr-FR" noProof="0" dirty="0">
                        <a:effectLst/>
                      </a:endParaRPr>
                    </a:p>
                  </a:txBody>
                  <a:tcPr/>
                </a:tc>
                <a:extLst>
                  <a:ext uri="{0D108BD9-81ED-4DB2-BD59-A6C34878D82A}">
                    <a16:rowId xmlns:a16="http://schemas.microsoft.com/office/drawing/2014/main" val="1051797602"/>
                  </a:ext>
                </a:extLst>
              </a:tr>
              <a:tr h="155937">
                <a:tc>
                  <a:txBody>
                    <a:bodyPr/>
                    <a:lstStyle/>
                    <a:p>
                      <a:pPr algn="just" fontAlgn="base"/>
                      <a:r>
                        <a:rPr lang="fr-FR" sz="1200" noProof="0" dirty="0">
                          <a:solidFill>
                            <a:schemeClr val="bg1"/>
                          </a:solidFill>
                          <a:effectLst/>
                        </a:rPr>
                        <a:t>Capitale​</a:t>
                      </a:r>
                      <a:endParaRPr lang="fr-FR" b="1" noProof="0" dirty="0">
                        <a:solidFill>
                          <a:schemeClr val="bg1"/>
                        </a:solidFill>
                        <a:effectLst/>
                      </a:endParaRPr>
                    </a:p>
                  </a:txBody>
                  <a:tcPr>
                    <a:solidFill>
                      <a:srgbClr val="002060"/>
                    </a:solidFill>
                  </a:tcPr>
                </a:tc>
                <a:tc>
                  <a:txBody>
                    <a:bodyPr/>
                    <a:lstStyle/>
                    <a:p>
                      <a:pPr algn="just" fontAlgn="base"/>
                      <a:r>
                        <a:rPr lang="fr-FR" sz="1200" noProof="0" dirty="0">
                          <a:effectLst/>
                        </a:rPr>
                        <a:t>Mando​</a:t>
                      </a:r>
                      <a:endParaRPr lang="fr-FR" noProof="0" dirty="0">
                        <a:effectLst/>
                      </a:endParaRPr>
                    </a:p>
                  </a:txBody>
                  <a:tcPr/>
                </a:tc>
                <a:extLst>
                  <a:ext uri="{0D108BD9-81ED-4DB2-BD59-A6C34878D82A}">
                    <a16:rowId xmlns:a16="http://schemas.microsoft.com/office/drawing/2014/main" val="729933914"/>
                  </a:ext>
                </a:extLst>
              </a:tr>
              <a:tr h="479704">
                <a:tc>
                  <a:txBody>
                    <a:bodyPr/>
                    <a:lstStyle/>
                    <a:p>
                      <a:pPr algn="just" fontAlgn="base"/>
                      <a:r>
                        <a:rPr lang="fr-FR" sz="1200" noProof="0" dirty="0">
                          <a:solidFill>
                            <a:schemeClr val="bg1"/>
                          </a:solidFill>
                          <a:effectLst/>
                        </a:rPr>
                        <a:t>Population​</a:t>
                      </a:r>
                      <a:endParaRPr lang="fr-FR" b="1" noProof="0" dirty="0">
                        <a:solidFill>
                          <a:schemeClr val="bg1"/>
                        </a:solidFill>
                        <a:effectLst/>
                      </a:endParaRPr>
                    </a:p>
                  </a:txBody>
                  <a:tcPr>
                    <a:solidFill>
                      <a:srgbClr val="002060"/>
                    </a:solidFill>
                  </a:tcPr>
                </a:tc>
                <a:tc>
                  <a:txBody>
                    <a:bodyPr/>
                    <a:lstStyle/>
                    <a:p>
                      <a:pPr algn="just" fontAlgn="base"/>
                      <a:r>
                        <a:rPr lang="fr-FR" sz="1200" noProof="0" dirty="0">
                          <a:effectLst/>
                        </a:rPr>
                        <a:t>Agawid (72 %), Thowar (22 %), descendants britanniques, groupes tribaux et autres (6 %)​</a:t>
                      </a:r>
                      <a:endParaRPr lang="fr-FR" noProof="0" dirty="0">
                        <a:effectLst/>
                      </a:endParaRPr>
                    </a:p>
                  </a:txBody>
                  <a:tcPr/>
                </a:tc>
                <a:extLst>
                  <a:ext uri="{0D108BD9-81ED-4DB2-BD59-A6C34878D82A}">
                    <a16:rowId xmlns:a16="http://schemas.microsoft.com/office/drawing/2014/main" val="4122211777"/>
                  </a:ext>
                </a:extLst>
              </a:tr>
              <a:tr h="515238">
                <a:tc>
                  <a:txBody>
                    <a:bodyPr/>
                    <a:lstStyle/>
                    <a:p>
                      <a:pPr algn="just" fontAlgn="base"/>
                      <a:r>
                        <a:rPr lang="fr-FR" sz="1200" noProof="0" dirty="0">
                          <a:solidFill>
                            <a:schemeClr val="bg1"/>
                          </a:solidFill>
                          <a:effectLst/>
                        </a:rPr>
                        <a:t>Langues ​</a:t>
                      </a:r>
                      <a:endParaRPr lang="fr-FR" b="1" noProof="0" dirty="0">
                        <a:solidFill>
                          <a:schemeClr val="bg1"/>
                        </a:solidFill>
                        <a:effectLst/>
                      </a:endParaRPr>
                    </a:p>
                  </a:txBody>
                  <a:tcPr>
                    <a:solidFill>
                      <a:srgbClr val="002060"/>
                    </a:solidFill>
                  </a:tcPr>
                </a:tc>
                <a:tc>
                  <a:txBody>
                    <a:bodyPr/>
                    <a:lstStyle/>
                    <a:p>
                      <a:pPr algn="just" fontAlgn="base"/>
                      <a:r>
                        <a:rPr lang="fr-FR" sz="1200" noProof="0" dirty="0">
                          <a:effectLst/>
                        </a:rPr>
                        <a:t>Arabe, anglais, </a:t>
                      </a:r>
                      <a:r>
                        <a:rPr lang="fr-FR" sz="1200" noProof="0" dirty="0" err="1">
                          <a:effectLst/>
                        </a:rPr>
                        <a:t>thowari</a:t>
                      </a:r>
                      <a:r>
                        <a:rPr lang="fr-FR" sz="1200" noProof="0" dirty="0">
                          <a:effectLst/>
                        </a:rPr>
                        <a:t> et 102 langues locales (une pour chaque tribu)​</a:t>
                      </a:r>
                      <a:endParaRPr lang="fr-FR" noProof="0" dirty="0">
                        <a:effectLst/>
                      </a:endParaRPr>
                    </a:p>
                  </a:txBody>
                  <a:tcPr/>
                </a:tc>
                <a:extLst>
                  <a:ext uri="{0D108BD9-81ED-4DB2-BD59-A6C34878D82A}">
                    <a16:rowId xmlns:a16="http://schemas.microsoft.com/office/drawing/2014/main" val="3596990066"/>
                  </a:ext>
                </a:extLst>
              </a:tr>
              <a:tr h="467810">
                <a:tc>
                  <a:txBody>
                    <a:bodyPr/>
                    <a:lstStyle/>
                    <a:p>
                      <a:pPr algn="just" fontAlgn="base"/>
                      <a:r>
                        <a:rPr lang="fr-FR" sz="1200" noProof="0">
                          <a:solidFill>
                            <a:schemeClr val="bg1"/>
                          </a:solidFill>
                          <a:effectLst/>
                        </a:rPr>
                        <a:t>Religions​</a:t>
                      </a:r>
                      <a:endParaRPr lang="fr-FR" b="1" noProof="0">
                        <a:solidFill>
                          <a:schemeClr val="bg1"/>
                        </a:solidFill>
                        <a:effectLst/>
                      </a:endParaRPr>
                    </a:p>
                  </a:txBody>
                  <a:tcPr>
                    <a:solidFill>
                      <a:srgbClr val="002060"/>
                    </a:solidFill>
                  </a:tcPr>
                </a:tc>
                <a:tc>
                  <a:txBody>
                    <a:bodyPr/>
                    <a:lstStyle/>
                    <a:p>
                      <a:pPr algn="just" fontAlgn="base"/>
                      <a:r>
                        <a:rPr lang="fr-FR" sz="1200" noProof="0">
                          <a:effectLst/>
                        </a:rPr>
                        <a:t>Islam (65 %), christianisme (20 %), autres (15 %)​</a:t>
                      </a:r>
                      <a:endParaRPr lang="fr-FR" noProof="0">
                        <a:effectLst/>
                      </a:endParaRPr>
                    </a:p>
                  </a:txBody>
                  <a:tcPr/>
                </a:tc>
                <a:extLst>
                  <a:ext uri="{0D108BD9-81ED-4DB2-BD59-A6C34878D82A}">
                    <a16:rowId xmlns:a16="http://schemas.microsoft.com/office/drawing/2014/main" val="1510584603"/>
                  </a:ext>
                </a:extLst>
              </a:tr>
              <a:tr h="272503">
                <a:tc>
                  <a:txBody>
                    <a:bodyPr/>
                    <a:lstStyle/>
                    <a:p>
                      <a:pPr algn="just" fontAlgn="base"/>
                      <a:r>
                        <a:rPr lang="fr-FR" sz="1200" noProof="0">
                          <a:solidFill>
                            <a:schemeClr val="bg1"/>
                          </a:solidFill>
                          <a:effectLst/>
                        </a:rPr>
                        <a:t>Devise​</a:t>
                      </a:r>
                      <a:endParaRPr lang="fr-FR" b="1" noProof="0">
                        <a:solidFill>
                          <a:schemeClr val="bg1"/>
                        </a:solidFill>
                        <a:effectLst/>
                      </a:endParaRPr>
                    </a:p>
                  </a:txBody>
                  <a:tcPr>
                    <a:solidFill>
                      <a:srgbClr val="002060"/>
                    </a:solidFill>
                  </a:tcPr>
                </a:tc>
                <a:tc>
                  <a:txBody>
                    <a:bodyPr/>
                    <a:lstStyle/>
                    <a:p>
                      <a:pPr algn="just" fontAlgn="base"/>
                      <a:r>
                        <a:rPr lang="fr-FR" sz="1200" noProof="0">
                          <a:effectLst/>
                        </a:rPr>
                        <a:t>1 dollar des États-Unis = 500 livres du Salam​</a:t>
                      </a:r>
                      <a:endParaRPr lang="fr-FR" noProof="0">
                        <a:effectLst/>
                      </a:endParaRPr>
                    </a:p>
                  </a:txBody>
                  <a:tcPr/>
                </a:tc>
                <a:extLst>
                  <a:ext uri="{0D108BD9-81ED-4DB2-BD59-A6C34878D82A}">
                    <a16:rowId xmlns:a16="http://schemas.microsoft.com/office/drawing/2014/main" val="2586958178"/>
                  </a:ext>
                </a:extLst>
              </a:tr>
              <a:tr h="479704">
                <a:tc>
                  <a:txBody>
                    <a:bodyPr/>
                    <a:lstStyle/>
                    <a:p>
                      <a:pPr algn="just" fontAlgn="base"/>
                      <a:r>
                        <a:rPr lang="fr-FR" sz="1200" noProof="0">
                          <a:solidFill>
                            <a:schemeClr val="bg1"/>
                          </a:solidFill>
                          <a:effectLst/>
                        </a:rPr>
                        <a:t>Climat​</a:t>
                      </a:r>
                      <a:endParaRPr lang="fr-FR" b="1" noProof="0">
                        <a:solidFill>
                          <a:schemeClr val="bg1"/>
                        </a:solidFill>
                        <a:effectLst/>
                      </a:endParaRPr>
                    </a:p>
                  </a:txBody>
                  <a:tcPr>
                    <a:solidFill>
                      <a:srgbClr val="002060"/>
                    </a:solidFill>
                  </a:tcPr>
                </a:tc>
                <a:tc>
                  <a:txBody>
                    <a:bodyPr/>
                    <a:lstStyle/>
                    <a:p>
                      <a:pPr algn="just" fontAlgn="base"/>
                      <a:r>
                        <a:rPr lang="fr-FR" sz="1200" noProof="0" dirty="0">
                          <a:effectLst/>
                        </a:rPr>
                        <a:t>Tropical, avec deux saisons des pluies (mai-juin et août-septembre)​</a:t>
                      </a:r>
                      <a:endParaRPr lang="fr-FR" noProof="0" dirty="0">
                        <a:effectLst/>
                      </a:endParaRPr>
                    </a:p>
                  </a:txBody>
                  <a:tcPr/>
                </a:tc>
                <a:extLst>
                  <a:ext uri="{0D108BD9-81ED-4DB2-BD59-A6C34878D82A}">
                    <a16:rowId xmlns:a16="http://schemas.microsoft.com/office/drawing/2014/main" val="997225881"/>
                  </a:ext>
                </a:extLst>
              </a:tr>
            </a:tbl>
          </a:graphicData>
        </a:graphic>
      </p:graphicFrame>
    </p:spTree>
    <p:extLst>
      <p:ext uri="{BB962C8B-B14F-4D97-AF65-F5344CB8AC3E}">
        <p14:creationId xmlns:p14="http://schemas.microsoft.com/office/powerpoint/2010/main" val="300481386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itle 1"/>
          <p:cNvSpPr txBox="1">
            <a:spLocks noGrp="1"/>
          </p:cNvSpPr>
          <p:nvPr>
            <p:ph type="title"/>
          </p:nvPr>
        </p:nvSpPr>
        <p:spPr>
          <a:xfrm>
            <a:off x="446965" y="100783"/>
            <a:ext cx="3432275" cy="484585"/>
          </a:xfrm>
          <a:prstGeom prst="rect">
            <a:avLst/>
          </a:prstGeom>
        </p:spPr>
        <p:txBody>
          <a:bodyPr lIns="45719" tIns="45720" rIns="45719" bIns="45720" anchor="ctr">
            <a:normAutofit/>
          </a:bodyPr>
          <a:lstStyle>
            <a:lvl1pPr>
              <a:defRPr>
                <a:latin typeface="Source Sans Pro Bold"/>
                <a:ea typeface="Source Sans Pro Bold"/>
                <a:cs typeface="Source Sans Pro Bold"/>
                <a:sym typeface="Source Sans Pro Bold"/>
              </a:defRPr>
            </a:lvl1pPr>
          </a:lstStyle>
          <a:p>
            <a:r>
              <a:rPr b="1" dirty="0"/>
              <a:t>2. </a:t>
            </a:r>
            <a:r>
              <a:rPr lang="fr-FR" b="1" dirty="0" err="1"/>
              <a:t>Context</a:t>
            </a:r>
            <a:r>
              <a:rPr lang="fr-FR" b="1" dirty="0"/>
              <a:t> du pays </a:t>
            </a:r>
            <a:r>
              <a:rPr b="1" dirty="0"/>
              <a:t>(2)</a:t>
            </a:r>
          </a:p>
        </p:txBody>
      </p:sp>
      <p:sp>
        <p:nvSpPr>
          <p:cNvPr id="332" name="Content Placeholder 2"/>
          <p:cNvSpPr txBox="1">
            <a:spLocks noGrp="1"/>
          </p:cNvSpPr>
          <p:nvPr>
            <p:ph type="body" sz="quarter" idx="1"/>
          </p:nvPr>
        </p:nvSpPr>
        <p:spPr>
          <a:xfrm>
            <a:off x="5273526" y="1997721"/>
            <a:ext cx="3374996" cy="2836781"/>
          </a:xfrm>
          <a:prstGeom prst="rect">
            <a:avLst/>
          </a:prstGeom>
          <a:solidFill>
            <a:srgbClr val="AFC6FD"/>
          </a:solidFill>
        </p:spPr>
        <p:txBody>
          <a:bodyPr lIns="45719" tIns="45720" rIns="45719" bIns="45720" anchor="t">
            <a:noAutofit/>
          </a:bodyPr>
          <a:lstStyle/>
          <a:p>
            <a:r>
              <a:rPr lang="fr" sz="2100" dirty="0">
                <a:solidFill>
                  <a:srgbClr val="002060"/>
                </a:solidFill>
                <a:latin typeface="Source Sans Pro Regular"/>
                <a:cs typeface="Arial"/>
              </a:rPr>
              <a:t>Salam se situe sur le continent midocéanique. Ce pays est confronté à de nombreuses difficultés, dont certaines sont susceptibles d’avoir des répercussions sur la santé et le bien-être de sa population.</a:t>
            </a:r>
          </a:p>
        </p:txBody>
      </p:sp>
      <p:pic>
        <p:nvPicPr>
          <p:cNvPr id="333" name="Image" descr="Image"/>
          <p:cNvPicPr>
            <a:picLocks noChangeAspect="1"/>
          </p:cNvPicPr>
          <p:nvPr/>
        </p:nvPicPr>
        <p:blipFill>
          <a:blip r:embed="rId2"/>
          <a:stretch>
            <a:fillRect/>
          </a:stretch>
        </p:blipFill>
        <p:spPr>
          <a:xfrm>
            <a:off x="1015813" y="2081894"/>
            <a:ext cx="3994976" cy="2666954"/>
          </a:xfrm>
          <a:prstGeom prst="rect">
            <a:avLst/>
          </a:prstGeom>
          <a:ln w="12700">
            <a:miter lim="400000"/>
          </a:ln>
        </p:spPr>
      </p:pic>
    </p:spTree>
    <p:extLst>
      <p:ext uri="{BB962C8B-B14F-4D97-AF65-F5344CB8AC3E}">
        <p14:creationId xmlns:p14="http://schemas.microsoft.com/office/powerpoint/2010/main" val="1496689181"/>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6"/>
</p:tagLst>
</file>

<file path=ppt/tags/tag100.xml><?xml version="1.0" encoding="utf-8"?>
<p:tagLst xmlns:a="http://schemas.openxmlformats.org/drawingml/2006/main" xmlns:r="http://schemas.openxmlformats.org/officeDocument/2006/relationships" xmlns:p="http://schemas.openxmlformats.org/presentationml/2006/main">
  <p:tag name="NUM" val="19"/>
</p:tagLst>
</file>

<file path=ppt/tags/tag101.xml><?xml version="1.0" encoding="utf-8"?>
<p:tagLst xmlns:a="http://schemas.openxmlformats.org/drawingml/2006/main" xmlns:r="http://schemas.openxmlformats.org/officeDocument/2006/relationships" xmlns:p="http://schemas.openxmlformats.org/presentationml/2006/main">
  <p:tag name="NUM" val="20"/>
</p:tagLst>
</file>

<file path=ppt/tags/tag102.xml><?xml version="1.0" encoding="utf-8"?>
<p:tagLst xmlns:a="http://schemas.openxmlformats.org/drawingml/2006/main" xmlns:r="http://schemas.openxmlformats.org/officeDocument/2006/relationships" xmlns:p="http://schemas.openxmlformats.org/presentationml/2006/main">
  <p:tag name="NUM" val="21"/>
</p:tagLst>
</file>

<file path=ppt/tags/tag103.xml><?xml version="1.0" encoding="utf-8"?>
<p:tagLst xmlns:a="http://schemas.openxmlformats.org/drawingml/2006/main" xmlns:r="http://schemas.openxmlformats.org/officeDocument/2006/relationships" xmlns:p="http://schemas.openxmlformats.org/presentationml/2006/main">
  <p:tag name="NUM" val="22"/>
</p:tagLst>
</file>

<file path=ppt/tags/tag104.xml><?xml version="1.0" encoding="utf-8"?>
<p:tagLst xmlns:a="http://schemas.openxmlformats.org/drawingml/2006/main" xmlns:r="http://schemas.openxmlformats.org/officeDocument/2006/relationships" xmlns:p="http://schemas.openxmlformats.org/presentationml/2006/main">
  <p:tag name="NUM" val="23"/>
</p:tagLst>
</file>

<file path=ppt/tags/tag105.xml><?xml version="1.0" encoding="utf-8"?>
<p:tagLst xmlns:a="http://schemas.openxmlformats.org/drawingml/2006/main" xmlns:r="http://schemas.openxmlformats.org/officeDocument/2006/relationships" xmlns:p="http://schemas.openxmlformats.org/presentationml/2006/main">
  <p:tag name="NUM" val="24"/>
</p:tagLst>
</file>

<file path=ppt/tags/tag106.xml><?xml version="1.0" encoding="utf-8"?>
<p:tagLst xmlns:a="http://schemas.openxmlformats.org/drawingml/2006/main" xmlns:r="http://schemas.openxmlformats.org/officeDocument/2006/relationships" xmlns:p="http://schemas.openxmlformats.org/presentationml/2006/main">
  <p:tag name="NUM" val="25"/>
</p:tagLst>
</file>

<file path=ppt/tags/tag107.xml><?xml version="1.0" encoding="utf-8"?>
<p:tagLst xmlns:a="http://schemas.openxmlformats.org/drawingml/2006/main" xmlns:r="http://schemas.openxmlformats.org/officeDocument/2006/relationships" xmlns:p="http://schemas.openxmlformats.org/presentationml/2006/main">
  <p:tag name="NUM" val="26"/>
</p:tagLst>
</file>

<file path=ppt/tags/tag108.xml><?xml version="1.0" encoding="utf-8"?>
<p:tagLst xmlns:a="http://schemas.openxmlformats.org/drawingml/2006/main" xmlns:r="http://schemas.openxmlformats.org/officeDocument/2006/relationships" xmlns:p="http://schemas.openxmlformats.org/presentationml/2006/main">
  <p:tag name="NUM" val="27"/>
</p:tagLst>
</file>

<file path=ppt/tags/tag109.xml><?xml version="1.0" encoding="utf-8"?>
<p:tagLst xmlns:a="http://schemas.openxmlformats.org/drawingml/2006/main" xmlns:r="http://schemas.openxmlformats.org/officeDocument/2006/relationships" xmlns:p="http://schemas.openxmlformats.org/presentationml/2006/main">
  <p:tag name="NUM" val="28"/>
</p:tagLst>
</file>

<file path=ppt/tags/tag11.xml><?xml version="1.0" encoding="utf-8"?>
<p:tagLst xmlns:a="http://schemas.openxmlformats.org/drawingml/2006/main" xmlns:r="http://schemas.openxmlformats.org/officeDocument/2006/relationships" xmlns:p="http://schemas.openxmlformats.org/presentationml/2006/main">
  <p:tag name="NUM" val="7"/>
</p:tagLst>
</file>

<file path=ppt/tags/tag110.xml><?xml version="1.0" encoding="utf-8"?>
<p:tagLst xmlns:a="http://schemas.openxmlformats.org/drawingml/2006/main" xmlns:r="http://schemas.openxmlformats.org/officeDocument/2006/relationships" xmlns:p="http://schemas.openxmlformats.org/presentationml/2006/main">
  <p:tag name="NUM" val="29"/>
</p:tagLst>
</file>

<file path=ppt/tags/tag111.xml><?xml version="1.0" encoding="utf-8"?>
<p:tagLst xmlns:a="http://schemas.openxmlformats.org/drawingml/2006/main" xmlns:r="http://schemas.openxmlformats.org/officeDocument/2006/relationships" xmlns:p="http://schemas.openxmlformats.org/presentationml/2006/main">
  <p:tag name="NUM" val="30"/>
</p:tagLst>
</file>

<file path=ppt/tags/tag112.xml><?xml version="1.0" encoding="utf-8"?>
<p:tagLst xmlns:a="http://schemas.openxmlformats.org/drawingml/2006/main" xmlns:r="http://schemas.openxmlformats.org/officeDocument/2006/relationships" xmlns:p="http://schemas.openxmlformats.org/presentationml/2006/main">
  <p:tag name="NUM" val="31"/>
</p:tagLst>
</file>

<file path=ppt/tags/tag113.xml><?xml version="1.0" encoding="utf-8"?>
<p:tagLst xmlns:a="http://schemas.openxmlformats.org/drawingml/2006/main" xmlns:r="http://schemas.openxmlformats.org/officeDocument/2006/relationships" xmlns:p="http://schemas.openxmlformats.org/presentationml/2006/main">
  <p:tag name="NUM" val="32"/>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2"/>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NUM" val="4"/>
</p:tagLst>
</file>

<file path=ppt/tags/tag119.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8"/>
</p:tagLst>
</file>

<file path=ppt/tags/tag120.xml><?xml version="1.0" encoding="utf-8"?>
<p:tagLst xmlns:a="http://schemas.openxmlformats.org/drawingml/2006/main" xmlns:r="http://schemas.openxmlformats.org/officeDocument/2006/relationships" xmlns:p="http://schemas.openxmlformats.org/presentationml/2006/main">
  <p:tag name="NUM" val="6"/>
</p:tagLst>
</file>

<file path=ppt/tags/tag121.xml><?xml version="1.0" encoding="utf-8"?>
<p:tagLst xmlns:a="http://schemas.openxmlformats.org/drawingml/2006/main" xmlns:r="http://schemas.openxmlformats.org/officeDocument/2006/relationships" xmlns:p="http://schemas.openxmlformats.org/presentationml/2006/main">
  <p:tag name="NUM" val="7"/>
</p:tagLst>
</file>

<file path=ppt/tags/tag122.xml><?xml version="1.0" encoding="utf-8"?>
<p:tagLst xmlns:a="http://schemas.openxmlformats.org/drawingml/2006/main" xmlns:r="http://schemas.openxmlformats.org/officeDocument/2006/relationships" xmlns:p="http://schemas.openxmlformats.org/presentationml/2006/main">
  <p:tag name="NUM" val="8"/>
</p:tagLst>
</file>

<file path=ppt/tags/tag123.xml><?xml version="1.0" encoding="utf-8"?>
<p:tagLst xmlns:a="http://schemas.openxmlformats.org/drawingml/2006/main" xmlns:r="http://schemas.openxmlformats.org/officeDocument/2006/relationships" xmlns:p="http://schemas.openxmlformats.org/presentationml/2006/main">
  <p:tag name="NUM" val="9"/>
</p:tagLst>
</file>

<file path=ppt/tags/tag124.xml><?xml version="1.0" encoding="utf-8"?>
<p:tagLst xmlns:a="http://schemas.openxmlformats.org/drawingml/2006/main" xmlns:r="http://schemas.openxmlformats.org/officeDocument/2006/relationships" xmlns:p="http://schemas.openxmlformats.org/presentationml/2006/main">
  <p:tag name="NUM" val="10"/>
</p:tagLst>
</file>

<file path=ppt/tags/tag125.xml><?xml version="1.0" encoding="utf-8"?>
<p:tagLst xmlns:a="http://schemas.openxmlformats.org/drawingml/2006/main" xmlns:r="http://schemas.openxmlformats.org/officeDocument/2006/relationships" xmlns:p="http://schemas.openxmlformats.org/presentationml/2006/main">
  <p:tag name="NUM" val="11"/>
</p:tagLst>
</file>

<file path=ppt/tags/tag126.xml><?xml version="1.0" encoding="utf-8"?>
<p:tagLst xmlns:a="http://schemas.openxmlformats.org/drawingml/2006/main" xmlns:r="http://schemas.openxmlformats.org/officeDocument/2006/relationships" xmlns:p="http://schemas.openxmlformats.org/presentationml/2006/main">
  <p:tag name="NUM" val="12"/>
</p:tagLst>
</file>

<file path=ppt/tags/tag127.xml><?xml version="1.0" encoding="utf-8"?>
<p:tagLst xmlns:a="http://schemas.openxmlformats.org/drawingml/2006/main" xmlns:r="http://schemas.openxmlformats.org/officeDocument/2006/relationships" xmlns:p="http://schemas.openxmlformats.org/presentationml/2006/main">
  <p:tag name="NUM" val="13"/>
</p:tagLst>
</file>

<file path=ppt/tags/tag128.xml><?xml version="1.0" encoding="utf-8"?>
<p:tagLst xmlns:a="http://schemas.openxmlformats.org/drawingml/2006/main" xmlns:r="http://schemas.openxmlformats.org/officeDocument/2006/relationships" xmlns:p="http://schemas.openxmlformats.org/presentationml/2006/main">
  <p:tag name="NUM" val="14"/>
</p:tagLst>
</file>

<file path=ppt/tags/tag129.xml><?xml version="1.0" encoding="utf-8"?>
<p:tagLst xmlns:a="http://schemas.openxmlformats.org/drawingml/2006/main" xmlns:r="http://schemas.openxmlformats.org/officeDocument/2006/relationships" xmlns:p="http://schemas.openxmlformats.org/presentationml/2006/main">
  <p:tag name="NUM" val="15"/>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30.xml><?xml version="1.0" encoding="utf-8"?>
<p:tagLst xmlns:a="http://schemas.openxmlformats.org/drawingml/2006/main" xmlns:r="http://schemas.openxmlformats.org/officeDocument/2006/relationships" xmlns:p="http://schemas.openxmlformats.org/presentationml/2006/main">
  <p:tag name="NUM" val="16"/>
</p:tagLst>
</file>

<file path=ppt/tags/tag131.xml><?xml version="1.0" encoding="utf-8"?>
<p:tagLst xmlns:a="http://schemas.openxmlformats.org/drawingml/2006/main" xmlns:r="http://schemas.openxmlformats.org/officeDocument/2006/relationships" xmlns:p="http://schemas.openxmlformats.org/presentationml/2006/main">
  <p:tag name="NUM" val="17"/>
</p:tagLst>
</file>

<file path=ppt/tags/tag132.xml><?xml version="1.0" encoding="utf-8"?>
<p:tagLst xmlns:a="http://schemas.openxmlformats.org/drawingml/2006/main" xmlns:r="http://schemas.openxmlformats.org/officeDocument/2006/relationships" xmlns:p="http://schemas.openxmlformats.org/presentationml/2006/main">
  <p:tag name="NUM" val="18"/>
</p:tagLst>
</file>

<file path=ppt/tags/tag133.xml><?xml version="1.0" encoding="utf-8"?>
<p:tagLst xmlns:a="http://schemas.openxmlformats.org/drawingml/2006/main" xmlns:r="http://schemas.openxmlformats.org/officeDocument/2006/relationships" xmlns:p="http://schemas.openxmlformats.org/presentationml/2006/main">
  <p:tag name="NUM" val="19"/>
</p:tagLst>
</file>

<file path=ppt/tags/tag134.xml><?xml version="1.0" encoding="utf-8"?>
<p:tagLst xmlns:a="http://schemas.openxmlformats.org/drawingml/2006/main" xmlns:r="http://schemas.openxmlformats.org/officeDocument/2006/relationships" xmlns:p="http://schemas.openxmlformats.org/presentationml/2006/main">
  <p:tag name="NUM" val="20"/>
</p:tagLst>
</file>

<file path=ppt/tags/tag135.xml><?xml version="1.0" encoding="utf-8"?>
<p:tagLst xmlns:a="http://schemas.openxmlformats.org/drawingml/2006/main" xmlns:r="http://schemas.openxmlformats.org/officeDocument/2006/relationships" xmlns:p="http://schemas.openxmlformats.org/presentationml/2006/main">
  <p:tag name="NUM" val="21"/>
</p:tagLst>
</file>

<file path=ppt/tags/tag136.xml><?xml version="1.0" encoding="utf-8"?>
<p:tagLst xmlns:a="http://schemas.openxmlformats.org/drawingml/2006/main" xmlns:r="http://schemas.openxmlformats.org/officeDocument/2006/relationships" xmlns:p="http://schemas.openxmlformats.org/presentationml/2006/main">
  <p:tag name="NUM" val="22"/>
</p:tagLst>
</file>

<file path=ppt/tags/tag137.xml><?xml version="1.0" encoding="utf-8"?>
<p:tagLst xmlns:a="http://schemas.openxmlformats.org/drawingml/2006/main" xmlns:r="http://schemas.openxmlformats.org/officeDocument/2006/relationships" xmlns:p="http://schemas.openxmlformats.org/presentationml/2006/main">
  <p:tag name="NUM" val="23"/>
</p:tagLst>
</file>

<file path=ppt/tags/tag138.xml><?xml version="1.0" encoding="utf-8"?>
<p:tagLst xmlns:a="http://schemas.openxmlformats.org/drawingml/2006/main" xmlns:r="http://schemas.openxmlformats.org/officeDocument/2006/relationships" xmlns:p="http://schemas.openxmlformats.org/presentationml/2006/main">
  <p:tag name="NUM" val="24"/>
</p:tagLst>
</file>

<file path=ppt/tags/tag139.xml><?xml version="1.0" encoding="utf-8"?>
<p:tagLst xmlns:a="http://schemas.openxmlformats.org/drawingml/2006/main" xmlns:r="http://schemas.openxmlformats.org/officeDocument/2006/relationships" xmlns:p="http://schemas.openxmlformats.org/presentationml/2006/main">
  <p:tag name="NUM" val="25"/>
</p:tagLst>
</file>

<file path=ppt/tags/tag14.xml><?xml version="1.0" encoding="utf-8"?>
<p:tagLst xmlns:a="http://schemas.openxmlformats.org/drawingml/2006/main" xmlns:r="http://schemas.openxmlformats.org/officeDocument/2006/relationships" xmlns:p="http://schemas.openxmlformats.org/presentationml/2006/main">
  <p:tag name="NUM" val="5"/>
</p:tagLst>
</file>

<file path=ppt/tags/tag140.xml><?xml version="1.0" encoding="utf-8"?>
<p:tagLst xmlns:a="http://schemas.openxmlformats.org/drawingml/2006/main" xmlns:r="http://schemas.openxmlformats.org/officeDocument/2006/relationships" xmlns:p="http://schemas.openxmlformats.org/presentationml/2006/main">
  <p:tag name="NUM" val="26"/>
</p:tagLst>
</file>

<file path=ppt/tags/tag141.xml><?xml version="1.0" encoding="utf-8"?>
<p:tagLst xmlns:a="http://schemas.openxmlformats.org/drawingml/2006/main" xmlns:r="http://schemas.openxmlformats.org/officeDocument/2006/relationships" xmlns:p="http://schemas.openxmlformats.org/presentationml/2006/main">
  <p:tag name="NUM" val="27"/>
</p:tagLst>
</file>

<file path=ppt/tags/tag142.xml><?xml version="1.0" encoding="utf-8"?>
<p:tagLst xmlns:a="http://schemas.openxmlformats.org/drawingml/2006/main" xmlns:r="http://schemas.openxmlformats.org/officeDocument/2006/relationships" xmlns:p="http://schemas.openxmlformats.org/presentationml/2006/main">
  <p:tag name="NUM" val="28"/>
</p:tagLst>
</file>

<file path=ppt/tags/tag143.xml><?xml version="1.0" encoding="utf-8"?>
<p:tagLst xmlns:a="http://schemas.openxmlformats.org/drawingml/2006/main" xmlns:r="http://schemas.openxmlformats.org/officeDocument/2006/relationships" xmlns:p="http://schemas.openxmlformats.org/presentationml/2006/main">
  <p:tag name="NUM" val="1"/>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4"/>
</p:tagLst>
</file>

<file path=ppt/tags/tag148.xml><?xml version="1.0" encoding="utf-8"?>
<p:tagLst xmlns:a="http://schemas.openxmlformats.org/drawingml/2006/main" xmlns:r="http://schemas.openxmlformats.org/officeDocument/2006/relationships" xmlns:p="http://schemas.openxmlformats.org/presentationml/2006/main">
  <p:tag name="NUM" val="5"/>
</p:tagLst>
</file>

<file path=ppt/tags/tag149.xml><?xml version="1.0" encoding="utf-8"?>
<p:tagLst xmlns:a="http://schemas.openxmlformats.org/drawingml/2006/main" xmlns:r="http://schemas.openxmlformats.org/officeDocument/2006/relationships" xmlns:p="http://schemas.openxmlformats.org/presentationml/2006/main">
  <p:tag name="NUM" val="7"/>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50.xml><?xml version="1.0" encoding="utf-8"?>
<p:tagLst xmlns:a="http://schemas.openxmlformats.org/drawingml/2006/main" xmlns:r="http://schemas.openxmlformats.org/officeDocument/2006/relationships" xmlns:p="http://schemas.openxmlformats.org/presentationml/2006/main">
  <p:tag name="NUM" val="8"/>
</p:tagLst>
</file>

<file path=ppt/tags/tag151.xml><?xml version="1.0" encoding="utf-8"?>
<p:tagLst xmlns:a="http://schemas.openxmlformats.org/drawingml/2006/main" xmlns:r="http://schemas.openxmlformats.org/officeDocument/2006/relationships" xmlns:p="http://schemas.openxmlformats.org/presentationml/2006/main">
  <p:tag name="NUM" val="9"/>
</p:tagLst>
</file>

<file path=ppt/tags/tag152.xml><?xml version="1.0" encoding="utf-8"?>
<p:tagLst xmlns:a="http://schemas.openxmlformats.org/drawingml/2006/main" xmlns:r="http://schemas.openxmlformats.org/officeDocument/2006/relationships" xmlns:p="http://schemas.openxmlformats.org/presentationml/2006/main">
  <p:tag name="NUM" val="10"/>
</p:tagLst>
</file>

<file path=ppt/tags/tag153.xml><?xml version="1.0" encoding="utf-8"?>
<p:tagLst xmlns:a="http://schemas.openxmlformats.org/drawingml/2006/main" xmlns:r="http://schemas.openxmlformats.org/officeDocument/2006/relationships" xmlns:p="http://schemas.openxmlformats.org/presentationml/2006/main">
  <p:tag name="NUM" val="11"/>
</p:tagLst>
</file>

<file path=ppt/tags/tag154.xml><?xml version="1.0" encoding="utf-8"?>
<p:tagLst xmlns:a="http://schemas.openxmlformats.org/drawingml/2006/main" xmlns:r="http://schemas.openxmlformats.org/officeDocument/2006/relationships" xmlns:p="http://schemas.openxmlformats.org/presentationml/2006/main">
  <p:tag name="NUM" val="12"/>
</p:tagLst>
</file>

<file path=ppt/tags/tag155.xml><?xml version="1.0" encoding="utf-8"?>
<p:tagLst xmlns:a="http://schemas.openxmlformats.org/drawingml/2006/main" xmlns:r="http://schemas.openxmlformats.org/officeDocument/2006/relationships" xmlns:p="http://schemas.openxmlformats.org/presentationml/2006/main">
  <p:tag name="NUM" val="13"/>
</p:tagLst>
</file>

<file path=ppt/tags/tag156.xml><?xml version="1.0" encoding="utf-8"?>
<p:tagLst xmlns:a="http://schemas.openxmlformats.org/drawingml/2006/main" xmlns:r="http://schemas.openxmlformats.org/officeDocument/2006/relationships" xmlns:p="http://schemas.openxmlformats.org/presentationml/2006/main">
  <p:tag name="NUM" val="14"/>
</p:tagLst>
</file>

<file path=ppt/tags/tag157.xml><?xml version="1.0" encoding="utf-8"?>
<p:tagLst xmlns:a="http://schemas.openxmlformats.org/drawingml/2006/main" xmlns:r="http://schemas.openxmlformats.org/officeDocument/2006/relationships" xmlns:p="http://schemas.openxmlformats.org/presentationml/2006/main">
  <p:tag name="NUM" val="15"/>
</p:tagLst>
</file>

<file path=ppt/tags/tag158.xml><?xml version="1.0" encoding="utf-8"?>
<p:tagLst xmlns:a="http://schemas.openxmlformats.org/drawingml/2006/main" xmlns:r="http://schemas.openxmlformats.org/officeDocument/2006/relationships" xmlns:p="http://schemas.openxmlformats.org/presentationml/2006/main">
  <p:tag name="NUM" val="16"/>
</p:tagLst>
</file>

<file path=ppt/tags/tag159.xml><?xml version="1.0" encoding="utf-8"?>
<p:tagLst xmlns:a="http://schemas.openxmlformats.org/drawingml/2006/main" xmlns:r="http://schemas.openxmlformats.org/officeDocument/2006/relationships" xmlns:p="http://schemas.openxmlformats.org/presentationml/2006/main">
  <p:tag name="NUM" val="17"/>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60.xml><?xml version="1.0" encoding="utf-8"?>
<p:tagLst xmlns:a="http://schemas.openxmlformats.org/drawingml/2006/main" xmlns:r="http://schemas.openxmlformats.org/officeDocument/2006/relationships" xmlns:p="http://schemas.openxmlformats.org/presentationml/2006/main">
  <p:tag name="NUM" val="18"/>
</p:tagLst>
</file>

<file path=ppt/tags/tag161.xml><?xml version="1.0" encoding="utf-8"?>
<p:tagLst xmlns:a="http://schemas.openxmlformats.org/drawingml/2006/main" xmlns:r="http://schemas.openxmlformats.org/officeDocument/2006/relationships" xmlns:p="http://schemas.openxmlformats.org/presentationml/2006/main">
  <p:tag name="NUM" val="19"/>
</p:tagLst>
</file>

<file path=ppt/tags/tag162.xml><?xml version="1.0" encoding="utf-8"?>
<p:tagLst xmlns:a="http://schemas.openxmlformats.org/drawingml/2006/main" xmlns:r="http://schemas.openxmlformats.org/officeDocument/2006/relationships" xmlns:p="http://schemas.openxmlformats.org/presentationml/2006/main">
  <p:tag name="NUM" val="20"/>
</p:tagLst>
</file>

<file path=ppt/tags/tag163.xml><?xml version="1.0" encoding="utf-8"?>
<p:tagLst xmlns:a="http://schemas.openxmlformats.org/drawingml/2006/main" xmlns:r="http://schemas.openxmlformats.org/officeDocument/2006/relationships" xmlns:p="http://schemas.openxmlformats.org/presentationml/2006/main">
  <p:tag name="NUM" val="21"/>
</p:tagLst>
</file>

<file path=ppt/tags/tag164.xml><?xml version="1.0" encoding="utf-8"?>
<p:tagLst xmlns:a="http://schemas.openxmlformats.org/drawingml/2006/main" xmlns:r="http://schemas.openxmlformats.org/officeDocument/2006/relationships" xmlns:p="http://schemas.openxmlformats.org/presentationml/2006/main">
  <p:tag name="NUM" val="22"/>
</p:tagLst>
</file>

<file path=ppt/tags/tag165.xml><?xml version="1.0" encoding="utf-8"?>
<p:tagLst xmlns:a="http://schemas.openxmlformats.org/drawingml/2006/main" xmlns:r="http://schemas.openxmlformats.org/officeDocument/2006/relationships" xmlns:p="http://schemas.openxmlformats.org/presentationml/2006/main">
  <p:tag name="NUM" val="23"/>
</p:tagLst>
</file>

<file path=ppt/tags/tag166.xml><?xml version="1.0" encoding="utf-8"?>
<p:tagLst xmlns:a="http://schemas.openxmlformats.org/drawingml/2006/main" xmlns:r="http://schemas.openxmlformats.org/officeDocument/2006/relationships" xmlns:p="http://schemas.openxmlformats.org/presentationml/2006/main">
  <p:tag name="NUM" val="24"/>
</p:tagLst>
</file>

<file path=ppt/tags/tag167.xml><?xml version="1.0" encoding="utf-8"?>
<p:tagLst xmlns:a="http://schemas.openxmlformats.org/drawingml/2006/main" xmlns:r="http://schemas.openxmlformats.org/officeDocument/2006/relationships" xmlns:p="http://schemas.openxmlformats.org/presentationml/2006/main">
  <p:tag name="NUM" val="25"/>
</p:tagLst>
</file>

<file path=ppt/tags/tag168.xml><?xml version="1.0" encoding="utf-8"?>
<p:tagLst xmlns:a="http://schemas.openxmlformats.org/drawingml/2006/main" xmlns:r="http://schemas.openxmlformats.org/officeDocument/2006/relationships" xmlns:p="http://schemas.openxmlformats.org/presentationml/2006/main">
  <p:tag name="NUM" val="26"/>
</p:tagLst>
</file>

<file path=ppt/tags/tag169.xml><?xml version="1.0" encoding="utf-8"?>
<p:tagLst xmlns:a="http://schemas.openxmlformats.org/drawingml/2006/main" xmlns:r="http://schemas.openxmlformats.org/officeDocument/2006/relationships" xmlns:p="http://schemas.openxmlformats.org/presentationml/2006/main">
  <p:tag name="NUM" val="27"/>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70.xml><?xml version="1.0" encoding="utf-8"?>
<p:tagLst xmlns:a="http://schemas.openxmlformats.org/drawingml/2006/main" xmlns:r="http://schemas.openxmlformats.org/officeDocument/2006/relationships" xmlns:p="http://schemas.openxmlformats.org/presentationml/2006/main">
  <p:tag name="NUM" val="28"/>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1"/>
</p:tagLst>
</file>

<file path=ppt/tags/tag173.xml><?xml version="1.0" encoding="utf-8"?>
<p:tagLst xmlns:a="http://schemas.openxmlformats.org/drawingml/2006/main" xmlns:r="http://schemas.openxmlformats.org/officeDocument/2006/relationships" xmlns:p="http://schemas.openxmlformats.org/presentationml/2006/main">
  <p:tag name="NUM" val="2"/>
</p:tagLst>
</file>

<file path=ppt/tags/tag174.xml><?xml version="1.0" encoding="utf-8"?>
<p:tagLst xmlns:a="http://schemas.openxmlformats.org/drawingml/2006/main" xmlns:r="http://schemas.openxmlformats.org/officeDocument/2006/relationships" xmlns:p="http://schemas.openxmlformats.org/presentationml/2006/main">
  <p:tag name="NUM" val="3"/>
</p:tagLst>
</file>

<file path=ppt/tags/tag175.xml><?xml version="1.0" encoding="utf-8"?>
<p:tagLst xmlns:a="http://schemas.openxmlformats.org/drawingml/2006/main" xmlns:r="http://schemas.openxmlformats.org/officeDocument/2006/relationships" xmlns:p="http://schemas.openxmlformats.org/presentationml/2006/main">
  <p:tag name="NUM" val="4"/>
</p:tagLst>
</file>

<file path=ppt/tags/tag176.xml><?xml version="1.0" encoding="utf-8"?>
<p:tagLst xmlns:a="http://schemas.openxmlformats.org/drawingml/2006/main" xmlns:r="http://schemas.openxmlformats.org/officeDocument/2006/relationships" xmlns:p="http://schemas.openxmlformats.org/presentationml/2006/main">
  <p:tag name="NUM" val="5"/>
</p:tagLst>
</file>

<file path=ppt/tags/tag177.xml><?xml version="1.0" encoding="utf-8"?>
<p:tagLst xmlns:a="http://schemas.openxmlformats.org/drawingml/2006/main" xmlns:r="http://schemas.openxmlformats.org/officeDocument/2006/relationships" xmlns:p="http://schemas.openxmlformats.org/presentationml/2006/main">
  <p:tag name="NUM" val="6"/>
</p:tagLst>
</file>

<file path=ppt/tags/tag178.xml><?xml version="1.0" encoding="utf-8"?>
<p:tagLst xmlns:a="http://schemas.openxmlformats.org/drawingml/2006/main" xmlns:r="http://schemas.openxmlformats.org/officeDocument/2006/relationships" xmlns:p="http://schemas.openxmlformats.org/presentationml/2006/main">
  <p:tag name="NUM" val="7"/>
</p:tagLst>
</file>

<file path=ppt/tags/tag179.xml><?xml version="1.0" encoding="utf-8"?>
<p:tagLst xmlns:a="http://schemas.openxmlformats.org/drawingml/2006/main" xmlns:r="http://schemas.openxmlformats.org/officeDocument/2006/relationships" xmlns:p="http://schemas.openxmlformats.org/presentationml/2006/main">
  <p:tag name="NUM" val="8"/>
</p:tagLst>
</file>

<file path=ppt/tags/tag18.xml><?xml version="1.0" encoding="utf-8"?>
<p:tagLst xmlns:a="http://schemas.openxmlformats.org/drawingml/2006/main" xmlns:r="http://schemas.openxmlformats.org/officeDocument/2006/relationships" xmlns:p="http://schemas.openxmlformats.org/presentationml/2006/main">
  <p:tag name="NUM" val="4"/>
</p:tagLst>
</file>

<file path=ppt/tags/tag180.xml><?xml version="1.0" encoding="utf-8"?>
<p:tagLst xmlns:a="http://schemas.openxmlformats.org/drawingml/2006/main" xmlns:r="http://schemas.openxmlformats.org/officeDocument/2006/relationships" xmlns:p="http://schemas.openxmlformats.org/presentationml/2006/main">
  <p:tag name="NUM" val="9"/>
</p:tagLst>
</file>

<file path=ppt/tags/tag181.xml><?xml version="1.0" encoding="utf-8"?>
<p:tagLst xmlns:a="http://schemas.openxmlformats.org/drawingml/2006/main" xmlns:r="http://schemas.openxmlformats.org/officeDocument/2006/relationships" xmlns:p="http://schemas.openxmlformats.org/presentationml/2006/main">
  <p:tag name="NUM" val="10"/>
</p:tagLst>
</file>

<file path=ppt/tags/tag182.xml><?xml version="1.0" encoding="utf-8"?>
<p:tagLst xmlns:a="http://schemas.openxmlformats.org/drawingml/2006/main" xmlns:r="http://schemas.openxmlformats.org/officeDocument/2006/relationships" xmlns:p="http://schemas.openxmlformats.org/presentationml/2006/main">
  <p:tag name="NUM" val="11"/>
</p:tagLst>
</file>

<file path=ppt/tags/tag183.xml><?xml version="1.0" encoding="utf-8"?>
<p:tagLst xmlns:a="http://schemas.openxmlformats.org/drawingml/2006/main" xmlns:r="http://schemas.openxmlformats.org/officeDocument/2006/relationships" xmlns:p="http://schemas.openxmlformats.org/presentationml/2006/main">
  <p:tag name="NUM" val="12"/>
</p:tagLst>
</file>

<file path=ppt/tags/tag184.xml><?xml version="1.0" encoding="utf-8"?>
<p:tagLst xmlns:a="http://schemas.openxmlformats.org/drawingml/2006/main" xmlns:r="http://schemas.openxmlformats.org/officeDocument/2006/relationships" xmlns:p="http://schemas.openxmlformats.org/presentationml/2006/main">
  <p:tag name="NUM" val="13"/>
</p:tagLst>
</file>

<file path=ppt/tags/tag185.xml><?xml version="1.0" encoding="utf-8"?>
<p:tagLst xmlns:a="http://schemas.openxmlformats.org/drawingml/2006/main" xmlns:r="http://schemas.openxmlformats.org/officeDocument/2006/relationships" xmlns:p="http://schemas.openxmlformats.org/presentationml/2006/main">
  <p:tag name="NUM" val="14"/>
</p:tagLst>
</file>

<file path=ppt/tags/tag186.xml><?xml version="1.0" encoding="utf-8"?>
<p:tagLst xmlns:a="http://schemas.openxmlformats.org/drawingml/2006/main" xmlns:r="http://schemas.openxmlformats.org/officeDocument/2006/relationships" xmlns:p="http://schemas.openxmlformats.org/presentationml/2006/main">
  <p:tag name="NUM" val="15"/>
</p:tagLst>
</file>

<file path=ppt/tags/tag187.xml><?xml version="1.0" encoding="utf-8"?>
<p:tagLst xmlns:a="http://schemas.openxmlformats.org/drawingml/2006/main" xmlns:r="http://schemas.openxmlformats.org/officeDocument/2006/relationships" xmlns:p="http://schemas.openxmlformats.org/presentationml/2006/main">
  <p:tag name="NUM" val="16"/>
</p:tagLst>
</file>

<file path=ppt/tags/tag188.xml><?xml version="1.0" encoding="utf-8"?>
<p:tagLst xmlns:a="http://schemas.openxmlformats.org/drawingml/2006/main" xmlns:r="http://schemas.openxmlformats.org/officeDocument/2006/relationships" xmlns:p="http://schemas.openxmlformats.org/presentationml/2006/main">
  <p:tag name="NUM" val="17"/>
</p:tagLst>
</file>

<file path=ppt/tags/tag189.xml><?xml version="1.0" encoding="utf-8"?>
<p:tagLst xmlns:a="http://schemas.openxmlformats.org/drawingml/2006/main" xmlns:r="http://schemas.openxmlformats.org/officeDocument/2006/relationships" xmlns:p="http://schemas.openxmlformats.org/presentationml/2006/main">
  <p:tag name="NUM" val="18"/>
</p:tagLst>
</file>

<file path=ppt/tags/tag19.xml><?xml version="1.0" encoding="utf-8"?>
<p:tagLst xmlns:a="http://schemas.openxmlformats.org/drawingml/2006/main" xmlns:r="http://schemas.openxmlformats.org/officeDocument/2006/relationships" xmlns:p="http://schemas.openxmlformats.org/presentationml/2006/main">
  <p:tag name="NUM" val="5"/>
</p:tagLst>
</file>

<file path=ppt/tags/tag190.xml><?xml version="1.0" encoding="utf-8"?>
<p:tagLst xmlns:a="http://schemas.openxmlformats.org/drawingml/2006/main" xmlns:r="http://schemas.openxmlformats.org/officeDocument/2006/relationships" xmlns:p="http://schemas.openxmlformats.org/presentationml/2006/main">
  <p:tag name="NUM" val="19"/>
</p:tagLst>
</file>

<file path=ppt/tags/tag191.xml><?xml version="1.0" encoding="utf-8"?>
<p:tagLst xmlns:a="http://schemas.openxmlformats.org/drawingml/2006/main" xmlns:r="http://schemas.openxmlformats.org/officeDocument/2006/relationships" xmlns:p="http://schemas.openxmlformats.org/presentationml/2006/main">
  <p:tag name="NUM" val="20"/>
</p:tagLst>
</file>

<file path=ppt/tags/tag192.xml><?xml version="1.0" encoding="utf-8"?>
<p:tagLst xmlns:a="http://schemas.openxmlformats.org/drawingml/2006/main" xmlns:r="http://schemas.openxmlformats.org/officeDocument/2006/relationships" xmlns:p="http://schemas.openxmlformats.org/presentationml/2006/main">
  <p:tag name="NUM" val="21"/>
</p:tagLst>
</file>

<file path=ppt/tags/tag193.xml><?xml version="1.0" encoding="utf-8"?>
<p:tagLst xmlns:a="http://schemas.openxmlformats.org/drawingml/2006/main" xmlns:r="http://schemas.openxmlformats.org/officeDocument/2006/relationships" xmlns:p="http://schemas.openxmlformats.org/presentationml/2006/main">
  <p:tag name="NUM" val="22"/>
</p:tagLst>
</file>

<file path=ppt/tags/tag194.xml><?xml version="1.0" encoding="utf-8"?>
<p:tagLst xmlns:a="http://schemas.openxmlformats.org/drawingml/2006/main" xmlns:r="http://schemas.openxmlformats.org/officeDocument/2006/relationships" xmlns:p="http://schemas.openxmlformats.org/presentationml/2006/main">
  <p:tag name="NUM" val="23"/>
</p:tagLst>
</file>

<file path=ppt/tags/tag195.xml><?xml version="1.0" encoding="utf-8"?>
<p:tagLst xmlns:a="http://schemas.openxmlformats.org/drawingml/2006/main" xmlns:r="http://schemas.openxmlformats.org/officeDocument/2006/relationships" xmlns:p="http://schemas.openxmlformats.org/presentationml/2006/main">
  <p:tag name="NUM" val="24"/>
</p:tagLst>
</file>

<file path=ppt/tags/tag196.xml><?xml version="1.0" encoding="utf-8"?>
<p:tagLst xmlns:a="http://schemas.openxmlformats.org/drawingml/2006/main" xmlns:r="http://schemas.openxmlformats.org/officeDocument/2006/relationships" xmlns:p="http://schemas.openxmlformats.org/presentationml/2006/main">
  <p:tag name="NUM" val="25"/>
</p:tagLst>
</file>

<file path=ppt/tags/tag197.xml><?xml version="1.0" encoding="utf-8"?>
<p:tagLst xmlns:a="http://schemas.openxmlformats.org/drawingml/2006/main" xmlns:r="http://schemas.openxmlformats.org/officeDocument/2006/relationships" xmlns:p="http://schemas.openxmlformats.org/presentationml/2006/main">
  <p:tag name="NUM" val="26"/>
</p:tagLst>
</file>

<file path=ppt/tags/tag198.xml><?xml version="1.0" encoding="utf-8"?>
<p:tagLst xmlns:a="http://schemas.openxmlformats.org/drawingml/2006/main" xmlns:r="http://schemas.openxmlformats.org/officeDocument/2006/relationships" xmlns:p="http://schemas.openxmlformats.org/presentationml/2006/main">
  <p:tag name="NUM" val="27"/>
</p:tagLst>
</file>

<file path=ppt/tags/tag199.xml><?xml version="1.0" encoding="utf-8"?>
<p:tagLst xmlns:a="http://schemas.openxmlformats.org/drawingml/2006/main" xmlns:r="http://schemas.openxmlformats.org/officeDocument/2006/relationships" xmlns:p="http://schemas.openxmlformats.org/presentationml/2006/main">
  <p:tag name="NUM" val="28"/>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ags/tag20.xml><?xml version="1.0" encoding="utf-8"?>
<p:tagLst xmlns:a="http://schemas.openxmlformats.org/drawingml/2006/main" xmlns:r="http://schemas.openxmlformats.org/officeDocument/2006/relationships" xmlns:p="http://schemas.openxmlformats.org/presentationml/2006/main">
  <p:tag name="NUM" val="6"/>
</p:tagLst>
</file>

<file path=ppt/tags/tag200.xml><?xml version="1.0" encoding="utf-8"?>
<p:tagLst xmlns:a="http://schemas.openxmlformats.org/drawingml/2006/main" xmlns:r="http://schemas.openxmlformats.org/officeDocument/2006/relationships" xmlns:p="http://schemas.openxmlformats.org/presentationml/2006/main">
  <p:tag name="NUM" val="29"/>
</p:tagLst>
</file>

<file path=ppt/tags/tag201.xml><?xml version="1.0" encoding="utf-8"?>
<p:tagLst xmlns:a="http://schemas.openxmlformats.org/drawingml/2006/main" xmlns:r="http://schemas.openxmlformats.org/officeDocument/2006/relationships" xmlns:p="http://schemas.openxmlformats.org/presentationml/2006/main">
  <p:tag name="NUM" val="31"/>
</p:tagLst>
</file>

<file path=ppt/tags/tag202.xml><?xml version="1.0" encoding="utf-8"?>
<p:tagLst xmlns:a="http://schemas.openxmlformats.org/drawingml/2006/main" xmlns:r="http://schemas.openxmlformats.org/officeDocument/2006/relationships" xmlns:p="http://schemas.openxmlformats.org/presentationml/2006/main">
  <p:tag name="NUM" val="1"/>
</p:tagLst>
</file>

<file path=ppt/tags/tag203.xml><?xml version="1.0" encoding="utf-8"?>
<p:tagLst xmlns:a="http://schemas.openxmlformats.org/drawingml/2006/main" xmlns:r="http://schemas.openxmlformats.org/officeDocument/2006/relationships" xmlns:p="http://schemas.openxmlformats.org/presentationml/2006/main">
  <p:tag name="NUM" val="2"/>
</p:tagLst>
</file>

<file path=ppt/tags/tag204.xml><?xml version="1.0" encoding="utf-8"?>
<p:tagLst xmlns:a="http://schemas.openxmlformats.org/drawingml/2006/main" xmlns:r="http://schemas.openxmlformats.org/officeDocument/2006/relationships" xmlns:p="http://schemas.openxmlformats.org/presentationml/2006/main">
  <p:tag name="NUM" val="3"/>
</p:tagLst>
</file>

<file path=ppt/tags/tag205.xml><?xml version="1.0" encoding="utf-8"?>
<p:tagLst xmlns:a="http://schemas.openxmlformats.org/drawingml/2006/main" xmlns:r="http://schemas.openxmlformats.org/officeDocument/2006/relationships" xmlns:p="http://schemas.openxmlformats.org/presentationml/2006/main">
  <p:tag name="NUM" val="4"/>
</p:tagLst>
</file>

<file path=ppt/tags/tag206.xml><?xml version="1.0" encoding="utf-8"?>
<p:tagLst xmlns:a="http://schemas.openxmlformats.org/drawingml/2006/main" xmlns:r="http://schemas.openxmlformats.org/officeDocument/2006/relationships" xmlns:p="http://schemas.openxmlformats.org/presentationml/2006/main">
  <p:tag name="NUM" val="5"/>
</p:tagLst>
</file>

<file path=ppt/tags/tag207.xml><?xml version="1.0" encoding="utf-8"?>
<p:tagLst xmlns:a="http://schemas.openxmlformats.org/drawingml/2006/main" xmlns:r="http://schemas.openxmlformats.org/officeDocument/2006/relationships" xmlns:p="http://schemas.openxmlformats.org/presentationml/2006/main">
  <p:tag name="NUM" val="6"/>
</p:tagLst>
</file>

<file path=ppt/tags/tag208.xml><?xml version="1.0" encoding="utf-8"?>
<p:tagLst xmlns:a="http://schemas.openxmlformats.org/drawingml/2006/main" xmlns:r="http://schemas.openxmlformats.org/officeDocument/2006/relationships" xmlns:p="http://schemas.openxmlformats.org/presentationml/2006/main">
  <p:tag name="NUM" val="7"/>
</p:tagLst>
</file>

<file path=ppt/tags/tag209.xml><?xml version="1.0" encoding="utf-8"?>
<p:tagLst xmlns:a="http://schemas.openxmlformats.org/drawingml/2006/main" xmlns:r="http://schemas.openxmlformats.org/officeDocument/2006/relationships" xmlns:p="http://schemas.openxmlformats.org/presentationml/2006/main">
  <p:tag name="NUM" val="8"/>
</p:tagLst>
</file>

<file path=ppt/tags/tag21.xml><?xml version="1.0" encoding="utf-8"?>
<p:tagLst xmlns:a="http://schemas.openxmlformats.org/drawingml/2006/main" xmlns:r="http://schemas.openxmlformats.org/officeDocument/2006/relationships" xmlns:p="http://schemas.openxmlformats.org/presentationml/2006/main">
  <p:tag name="NUM" val="7"/>
</p:tagLst>
</file>

<file path=ppt/tags/tag210.xml><?xml version="1.0" encoding="utf-8"?>
<p:tagLst xmlns:a="http://schemas.openxmlformats.org/drawingml/2006/main" xmlns:r="http://schemas.openxmlformats.org/officeDocument/2006/relationships" xmlns:p="http://schemas.openxmlformats.org/presentationml/2006/main">
  <p:tag name="NUM" val="9"/>
</p:tagLst>
</file>

<file path=ppt/tags/tag211.xml><?xml version="1.0" encoding="utf-8"?>
<p:tagLst xmlns:a="http://schemas.openxmlformats.org/drawingml/2006/main" xmlns:r="http://schemas.openxmlformats.org/officeDocument/2006/relationships" xmlns:p="http://schemas.openxmlformats.org/presentationml/2006/main">
  <p:tag name="NUM" val="10"/>
</p:tagLst>
</file>

<file path=ppt/tags/tag212.xml><?xml version="1.0" encoding="utf-8"?>
<p:tagLst xmlns:a="http://schemas.openxmlformats.org/drawingml/2006/main" xmlns:r="http://schemas.openxmlformats.org/officeDocument/2006/relationships" xmlns:p="http://schemas.openxmlformats.org/presentationml/2006/main">
  <p:tag name="NUM" val="11"/>
</p:tagLst>
</file>

<file path=ppt/tags/tag213.xml><?xml version="1.0" encoding="utf-8"?>
<p:tagLst xmlns:a="http://schemas.openxmlformats.org/drawingml/2006/main" xmlns:r="http://schemas.openxmlformats.org/officeDocument/2006/relationships" xmlns:p="http://schemas.openxmlformats.org/presentationml/2006/main">
  <p:tag name="NUM" val="12"/>
</p:tagLst>
</file>

<file path=ppt/tags/tag214.xml><?xml version="1.0" encoding="utf-8"?>
<p:tagLst xmlns:a="http://schemas.openxmlformats.org/drawingml/2006/main" xmlns:r="http://schemas.openxmlformats.org/officeDocument/2006/relationships" xmlns:p="http://schemas.openxmlformats.org/presentationml/2006/main">
  <p:tag name="NUM" val="13"/>
</p:tagLst>
</file>

<file path=ppt/tags/tag215.xml><?xml version="1.0" encoding="utf-8"?>
<p:tagLst xmlns:a="http://schemas.openxmlformats.org/drawingml/2006/main" xmlns:r="http://schemas.openxmlformats.org/officeDocument/2006/relationships" xmlns:p="http://schemas.openxmlformats.org/presentationml/2006/main">
  <p:tag name="NUM" val="14"/>
</p:tagLst>
</file>

<file path=ppt/tags/tag216.xml><?xml version="1.0" encoding="utf-8"?>
<p:tagLst xmlns:a="http://schemas.openxmlformats.org/drawingml/2006/main" xmlns:r="http://schemas.openxmlformats.org/officeDocument/2006/relationships" xmlns:p="http://schemas.openxmlformats.org/presentationml/2006/main">
  <p:tag name="NUM" val="15"/>
</p:tagLst>
</file>

<file path=ppt/tags/tag217.xml><?xml version="1.0" encoding="utf-8"?>
<p:tagLst xmlns:a="http://schemas.openxmlformats.org/drawingml/2006/main" xmlns:r="http://schemas.openxmlformats.org/officeDocument/2006/relationships" xmlns:p="http://schemas.openxmlformats.org/presentationml/2006/main">
  <p:tag name="NUM" val="16"/>
</p:tagLst>
</file>

<file path=ppt/tags/tag218.xml><?xml version="1.0" encoding="utf-8"?>
<p:tagLst xmlns:a="http://schemas.openxmlformats.org/drawingml/2006/main" xmlns:r="http://schemas.openxmlformats.org/officeDocument/2006/relationships" xmlns:p="http://schemas.openxmlformats.org/presentationml/2006/main">
  <p:tag name="NUM" val="17"/>
</p:tagLst>
</file>

<file path=ppt/tags/tag219.xml><?xml version="1.0" encoding="utf-8"?>
<p:tagLst xmlns:a="http://schemas.openxmlformats.org/drawingml/2006/main" xmlns:r="http://schemas.openxmlformats.org/officeDocument/2006/relationships" xmlns:p="http://schemas.openxmlformats.org/presentationml/2006/main">
  <p:tag name="NUM" val="18"/>
</p:tagLst>
</file>

<file path=ppt/tags/tag22.xml><?xml version="1.0" encoding="utf-8"?>
<p:tagLst xmlns:a="http://schemas.openxmlformats.org/drawingml/2006/main" xmlns:r="http://schemas.openxmlformats.org/officeDocument/2006/relationships" xmlns:p="http://schemas.openxmlformats.org/presentationml/2006/main">
  <p:tag name="NUM" val="8"/>
</p:tagLst>
</file>

<file path=ppt/tags/tag220.xml><?xml version="1.0" encoding="utf-8"?>
<p:tagLst xmlns:a="http://schemas.openxmlformats.org/drawingml/2006/main" xmlns:r="http://schemas.openxmlformats.org/officeDocument/2006/relationships" xmlns:p="http://schemas.openxmlformats.org/presentationml/2006/main">
  <p:tag name="NUM" val="19"/>
</p:tagLst>
</file>

<file path=ppt/tags/tag221.xml><?xml version="1.0" encoding="utf-8"?>
<p:tagLst xmlns:a="http://schemas.openxmlformats.org/drawingml/2006/main" xmlns:r="http://schemas.openxmlformats.org/officeDocument/2006/relationships" xmlns:p="http://schemas.openxmlformats.org/presentationml/2006/main">
  <p:tag name="NUM" val="20"/>
</p:tagLst>
</file>

<file path=ppt/tags/tag222.xml><?xml version="1.0" encoding="utf-8"?>
<p:tagLst xmlns:a="http://schemas.openxmlformats.org/drawingml/2006/main" xmlns:r="http://schemas.openxmlformats.org/officeDocument/2006/relationships" xmlns:p="http://schemas.openxmlformats.org/presentationml/2006/main">
  <p:tag name="NUM" val="21"/>
</p:tagLst>
</file>

<file path=ppt/tags/tag223.xml><?xml version="1.0" encoding="utf-8"?>
<p:tagLst xmlns:a="http://schemas.openxmlformats.org/drawingml/2006/main" xmlns:r="http://schemas.openxmlformats.org/officeDocument/2006/relationships" xmlns:p="http://schemas.openxmlformats.org/presentationml/2006/main">
  <p:tag name="NUM" val="22"/>
</p:tagLst>
</file>

<file path=ppt/tags/tag224.xml><?xml version="1.0" encoding="utf-8"?>
<p:tagLst xmlns:a="http://schemas.openxmlformats.org/drawingml/2006/main" xmlns:r="http://schemas.openxmlformats.org/officeDocument/2006/relationships" xmlns:p="http://schemas.openxmlformats.org/presentationml/2006/main">
  <p:tag name="NUM" val="23"/>
</p:tagLst>
</file>

<file path=ppt/tags/tag225.xml><?xml version="1.0" encoding="utf-8"?>
<p:tagLst xmlns:a="http://schemas.openxmlformats.org/drawingml/2006/main" xmlns:r="http://schemas.openxmlformats.org/officeDocument/2006/relationships" xmlns:p="http://schemas.openxmlformats.org/presentationml/2006/main">
  <p:tag name="NUM" val="24"/>
</p:tagLst>
</file>

<file path=ppt/tags/tag226.xml><?xml version="1.0" encoding="utf-8"?>
<p:tagLst xmlns:a="http://schemas.openxmlformats.org/drawingml/2006/main" xmlns:r="http://schemas.openxmlformats.org/officeDocument/2006/relationships" xmlns:p="http://schemas.openxmlformats.org/presentationml/2006/main">
  <p:tag name="NUM" val="25"/>
</p:tagLst>
</file>

<file path=ppt/tags/tag227.xml><?xml version="1.0" encoding="utf-8"?>
<p:tagLst xmlns:a="http://schemas.openxmlformats.org/drawingml/2006/main" xmlns:r="http://schemas.openxmlformats.org/officeDocument/2006/relationships" xmlns:p="http://schemas.openxmlformats.org/presentationml/2006/main">
  <p:tag name="NUM" val="26"/>
</p:tagLst>
</file>

<file path=ppt/tags/tag228.xml><?xml version="1.0" encoding="utf-8"?>
<p:tagLst xmlns:a="http://schemas.openxmlformats.org/drawingml/2006/main" xmlns:r="http://schemas.openxmlformats.org/officeDocument/2006/relationships" xmlns:p="http://schemas.openxmlformats.org/presentationml/2006/main">
  <p:tag name="NUM" val="27"/>
</p:tagLst>
</file>

<file path=ppt/tags/tag229.xml><?xml version="1.0" encoding="utf-8"?>
<p:tagLst xmlns:a="http://schemas.openxmlformats.org/drawingml/2006/main" xmlns:r="http://schemas.openxmlformats.org/officeDocument/2006/relationships" xmlns:p="http://schemas.openxmlformats.org/presentationml/2006/main">
  <p:tag name="NUM" val="28"/>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30.xml><?xml version="1.0" encoding="utf-8"?>
<p:tagLst xmlns:a="http://schemas.openxmlformats.org/drawingml/2006/main" xmlns:r="http://schemas.openxmlformats.org/officeDocument/2006/relationships" xmlns:p="http://schemas.openxmlformats.org/presentationml/2006/main">
  <p:tag name="NUM" val="29"/>
</p:tagLst>
</file>

<file path=ppt/tags/tag231.xml><?xml version="1.0" encoding="utf-8"?>
<p:tagLst xmlns:a="http://schemas.openxmlformats.org/drawingml/2006/main" xmlns:r="http://schemas.openxmlformats.org/officeDocument/2006/relationships" xmlns:p="http://schemas.openxmlformats.org/presentationml/2006/main">
  <p:tag name="NUM" val="30"/>
</p:tagLst>
</file>

<file path=ppt/tags/tag232.xml><?xml version="1.0" encoding="utf-8"?>
<p:tagLst xmlns:a="http://schemas.openxmlformats.org/drawingml/2006/main" xmlns:r="http://schemas.openxmlformats.org/officeDocument/2006/relationships" xmlns:p="http://schemas.openxmlformats.org/presentationml/2006/main">
  <p:tag name="NUM" val="1"/>
</p:tagLst>
</file>

<file path=ppt/tags/tag233.xml><?xml version="1.0" encoding="utf-8"?>
<p:tagLst xmlns:a="http://schemas.openxmlformats.org/drawingml/2006/main" xmlns:r="http://schemas.openxmlformats.org/officeDocument/2006/relationships" xmlns:p="http://schemas.openxmlformats.org/presentationml/2006/main">
  <p:tag name="NUM" val="1"/>
</p:tagLst>
</file>

<file path=ppt/tags/tag234.xml><?xml version="1.0" encoding="utf-8"?>
<p:tagLst xmlns:a="http://schemas.openxmlformats.org/drawingml/2006/main" xmlns:r="http://schemas.openxmlformats.org/officeDocument/2006/relationships" xmlns:p="http://schemas.openxmlformats.org/presentationml/2006/main">
  <p:tag name="NUM" val="2"/>
</p:tagLst>
</file>

<file path=ppt/tags/tag235.xml><?xml version="1.0" encoding="utf-8"?>
<p:tagLst xmlns:a="http://schemas.openxmlformats.org/drawingml/2006/main" xmlns:r="http://schemas.openxmlformats.org/officeDocument/2006/relationships" xmlns:p="http://schemas.openxmlformats.org/presentationml/2006/main">
  <p:tag name="NUM" val="1"/>
</p:tagLst>
</file>

<file path=ppt/tags/tag236.xml><?xml version="1.0" encoding="utf-8"?>
<p:tagLst xmlns:a="http://schemas.openxmlformats.org/drawingml/2006/main" xmlns:r="http://schemas.openxmlformats.org/officeDocument/2006/relationships" xmlns:p="http://schemas.openxmlformats.org/presentationml/2006/main">
  <p:tag name="NUM" val="2"/>
</p:tagLst>
</file>

<file path=ppt/tags/tag237.xml><?xml version="1.0" encoding="utf-8"?>
<p:tagLst xmlns:a="http://schemas.openxmlformats.org/drawingml/2006/main" xmlns:r="http://schemas.openxmlformats.org/officeDocument/2006/relationships" xmlns:p="http://schemas.openxmlformats.org/presentationml/2006/main">
  <p:tag name="NUM" val="3"/>
</p:tagLst>
</file>

<file path=ppt/tags/tag238.xml><?xml version="1.0" encoding="utf-8"?>
<p:tagLst xmlns:a="http://schemas.openxmlformats.org/drawingml/2006/main" xmlns:r="http://schemas.openxmlformats.org/officeDocument/2006/relationships" xmlns:p="http://schemas.openxmlformats.org/presentationml/2006/main">
  <p:tag name="NUM" val="4"/>
</p:tagLst>
</file>

<file path=ppt/tags/tag239.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40.xml><?xml version="1.0" encoding="utf-8"?>
<p:tagLst xmlns:a="http://schemas.openxmlformats.org/drawingml/2006/main" xmlns:r="http://schemas.openxmlformats.org/officeDocument/2006/relationships" xmlns:p="http://schemas.openxmlformats.org/presentationml/2006/main">
  <p:tag name="NUM" val="6"/>
</p:tagLst>
</file>

<file path=ppt/tags/tag241.xml><?xml version="1.0" encoding="utf-8"?>
<p:tagLst xmlns:a="http://schemas.openxmlformats.org/drawingml/2006/main" xmlns:r="http://schemas.openxmlformats.org/officeDocument/2006/relationships" xmlns:p="http://schemas.openxmlformats.org/presentationml/2006/main">
  <p:tag name="NUM" val="1"/>
</p:tagLst>
</file>

<file path=ppt/tags/tag242.xml><?xml version="1.0" encoding="utf-8"?>
<p:tagLst xmlns:a="http://schemas.openxmlformats.org/drawingml/2006/main" xmlns:r="http://schemas.openxmlformats.org/officeDocument/2006/relationships" xmlns:p="http://schemas.openxmlformats.org/presentationml/2006/main">
  <p:tag name="NUM" val="2"/>
</p:tagLst>
</file>

<file path=ppt/tags/tag243.xml><?xml version="1.0" encoding="utf-8"?>
<p:tagLst xmlns:a="http://schemas.openxmlformats.org/drawingml/2006/main" xmlns:r="http://schemas.openxmlformats.org/officeDocument/2006/relationships" xmlns:p="http://schemas.openxmlformats.org/presentationml/2006/main">
  <p:tag name="NUM" val="3"/>
</p:tagLst>
</file>

<file path=ppt/tags/tag244.xml><?xml version="1.0" encoding="utf-8"?>
<p:tagLst xmlns:a="http://schemas.openxmlformats.org/drawingml/2006/main" xmlns:r="http://schemas.openxmlformats.org/officeDocument/2006/relationships" xmlns:p="http://schemas.openxmlformats.org/presentationml/2006/main">
  <p:tag name="NUM" val="4"/>
</p:tagLst>
</file>

<file path=ppt/tags/tag245.xml><?xml version="1.0" encoding="utf-8"?>
<p:tagLst xmlns:a="http://schemas.openxmlformats.org/drawingml/2006/main" xmlns:r="http://schemas.openxmlformats.org/officeDocument/2006/relationships" xmlns:p="http://schemas.openxmlformats.org/presentationml/2006/main">
  <p:tag name="NUM" val="5"/>
</p:tagLst>
</file>

<file path=ppt/tags/tag246.xml><?xml version="1.0" encoding="utf-8"?>
<p:tagLst xmlns:a="http://schemas.openxmlformats.org/drawingml/2006/main" xmlns:r="http://schemas.openxmlformats.org/officeDocument/2006/relationships" xmlns:p="http://schemas.openxmlformats.org/presentationml/2006/main">
  <p:tag name="NUM" val="6"/>
</p:tagLst>
</file>

<file path=ppt/tags/tag247.xml><?xml version="1.0" encoding="utf-8"?>
<p:tagLst xmlns:a="http://schemas.openxmlformats.org/drawingml/2006/main" xmlns:r="http://schemas.openxmlformats.org/officeDocument/2006/relationships" xmlns:p="http://schemas.openxmlformats.org/presentationml/2006/main">
  <p:tag name="NUM" val="7"/>
</p:tagLst>
</file>

<file path=ppt/tags/tag248.xml><?xml version="1.0" encoding="utf-8"?>
<p:tagLst xmlns:a="http://schemas.openxmlformats.org/drawingml/2006/main" xmlns:r="http://schemas.openxmlformats.org/officeDocument/2006/relationships" xmlns:p="http://schemas.openxmlformats.org/presentationml/2006/main">
  <p:tag name="NUM" val="8"/>
</p:tagLst>
</file>

<file path=ppt/tags/tag249.xml><?xml version="1.0" encoding="utf-8"?>
<p:tagLst xmlns:a="http://schemas.openxmlformats.org/drawingml/2006/main" xmlns:r="http://schemas.openxmlformats.org/officeDocument/2006/relationships" xmlns:p="http://schemas.openxmlformats.org/presentationml/2006/main">
  <p:tag name="NUM" val="9"/>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50.xml><?xml version="1.0" encoding="utf-8"?>
<p:tagLst xmlns:a="http://schemas.openxmlformats.org/drawingml/2006/main" xmlns:r="http://schemas.openxmlformats.org/officeDocument/2006/relationships" xmlns:p="http://schemas.openxmlformats.org/presentationml/2006/main">
  <p:tag name="NUM" val="10"/>
</p:tagLst>
</file>

<file path=ppt/tags/tag251.xml><?xml version="1.0" encoding="utf-8"?>
<p:tagLst xmlns:a="http://schemas.openxmlformats.org/drawingml/2006/main" xmlns:r="http://schemas.openxmlformats.org/officeDocument/2006/relationships" xmlns:p="http://schemas.openxmlformats.org/presentationml/2006/main">
  <p:tag name="NUM" val="11"/>
</p:tagLst>
</file>

<file path=ppt/tags/tag252.xml><?xml version="1.0" encoding="utf-8"?>
<p:tagLst xmlns:a="http://schemas.openxmlformats.org/drawingml/2006/main" xmlns:r="http://schemas.openxmlformats.org/officeDocument/2006/relationships" xmlns:p="http://schemas.openxmlformats.org/presentationml/2006/main">
  <p:tag name="NUM" val="1"/>
</p:tagLst>
</file>

<file path=ppt/tags/tag253.xml><?xml version="1.0" encoding="utf-8"?>
<p:tagLst xmlns:a="http://schemas.openxmlformats.org/drawingml/2006/main" xmlns:r="http://schemas.openxmlformats.org/officeDocument/2006/relationships" xmlns:p="http://schemas.openxmlformats.org/presentationml/2006/main">
  <p:tag name="NUM" val="2"/>
</p:tagLst>
</file>

<file path=ppt/tags/tag254.xml><?xml version="1.0" encoding="utf-8"?>
<p:tagLst xmlns:a="http://schemas.openxmlformats.org/drawingml/2006/main" xmlns:r="http://schemas.openxmlformats.org/officeDocument/2006/relationships" xmlns:p="http://schemas.openxmlformats.org/presentationml/2006/main">
  <p:tag name="NUM" val="3"/>
</p:tagLst>
</file>

<file path=ppt/tags/tag255.xml><?xml version="1.0" encoding="utf-8"?>
<p:tagLst xmlns:a="http://schemas.openxmlformats.org/drawingml/2006/main" xmlns:r="http://schemas.openxmlformats.org/officeDocument/2006/relationships" xmlns:p="http://schemas.openxmlformats.org/presentationml/2006/main">
  <p:tag name="NUM" val="4"/>
</p:tagLst>
</file>

<file path=ppt/tags/tag256.xml><?xml version="1.0" encoding="utf-8"?>
<p:tagLst xmlns:a="http://schemas.openxmlformats.org/drawingml/2006/main" xmlns:r="http://schemas.openxmlformats.org/officeDocument/2006/relationships" xmlns:p="http://schemas.openxmlformats.org/presentationml/2006/main">
  <p:tag name="NUM" val="5"/>
</p:tagLst>
</file>

<file path=ppt/tags/tag257.xml><?xml version="1.0" encoding="utf-8"?>
<p:tagLst xmlns:a="http://schemas.openxmlformats.org/drawingml/2006/main" xmlns:r="http://schemas.openxmlformats.org/officeDocument/2006/relationships" xmlns:p="http://schemas.openxmlformats.org/presentationml/2006/main">
  <p:tag name="NUM" val="1"/>
</p:tagLst>
</file>

<file path=ppt/tags/tag258.xml><?xml version="1.0" encoding="utf-8"?>
<p:tagLst xmlns:a="http://schemas.openxmlformats.org/drawingml/2006/main" xmlns:r="http://schemas.openxmlformats.org/officeDocument/2006/relationships" xmlns:p="http://schemas.openxmlformats.org/presentationml/2006/main">
  <p:tag name="NUM" val="2"/>
</p:tagLst>
</file>

<file path=ppt/tags/tag259.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60.xml><?xml version="1.0" encoding="utf-8"?>
<p:tagLst xmlns:a="http://schemas.openxmlformats.org/drawingml/2006/main" xmlns:r="http://schemas.openxmlformats.org/officeDocument/2006/relationships" xmlns:p="http://schemas.openxmlformats.org/presentationml/2006/main">
  <p:tag name="NUM" val="4"/>
</p:tagLst>
</file>

<file path=ppt/tags/tag261.xml><?xml version="1.0" encoding="utf-8"?>
<p:tagLst xmlns:a="http://schemas.openxmlformats.org/drawingml/2006/main" xmlns:r="http://schemas.openxmlformats.org/officeDocument/2006/relationships" xmlns:p="http://schemas.openxmlformats.org/presentationml/2006/main">
  <p:tag name="NUM" val="5"/>
</p:tagLst>
</file>

<file path=ppt/tags/tag262.xml><?xml version="1.0" encoding="utf-8"?>
<p:tagLst xmlns:a="http://schemas.openxmlformats.org/drawingml/2006/main" xmlns:r="http://schemas.openxmlformats.org/officeDocument/2006/relationships" xmlns:p="http://schemas.openxmlformats.org/presentationml/2006/main">
  <p:tag name="NUM" val="1"/>
</p:tagLst>
</file>

<file path=ppt/tags/tag263.xml><?xml version="1.0" encoding="utf-8"?>
<p:tagLst xmlns:a="http://schemas.openxmlformats.org/drawingml/2006/main" xmlns:r="http://schemas.openxmlformats.org/officeDocument/2006/relationships" xmlns:p="http://schemas.openxmlformats.org/presentationml/2006/main">
  <p:tag name="NUM" val="2"/>
</p:tagLst>
</file>

<file path=ppt/tags/tag264.xml><?xml version="1.0" encoding="utf-8"?>
<p:tagLst xmlns:a="http://schemas.openxmlformats.org/drawingml/2006/main" xmlns:r="http://schemas.openxmlformats.org/officeDocument/2006/relationships" xmlns:p="http://schemas.openxmlformats.org/presentationml/2006/main">
  <p:tag name="NUM" val="3"/>
</p:tagLst>
</file>

<file path=ppt/tags/tag265.xml><?xml version="1.0" encoding="utf-8"?>
<p:tagLst xmlns:a="http://schemas.openxmlformats.org/drawingml/2006/main" xmlns:r="http://schemas.openxmlformats.org/officeDocument/2006/relationships" xmlns:p="http://schemas.openxmlformats.org/presentationml/2006/main">
  <p:tag name="NUM" val="4"/>
</p:tagLst>
</file>

<file path=ppt/tags/tag266.xml><?xml version="1.0" encoding="utf-8"?>
<p:tagLst xmlns:a="http://schemas.openxmlformats.org/drawingml/2006/main" xmlns:r="http://schemas.openxmlformats.org/officeDocument/2006/relationships" xmlns:p="http://schemas.openxmlformats.org/presentationml/2006/main">
  <p:tag name="NUM" val="1"/>
</p:tagLst>
</file>

<file path=ppt/tags/tag267.xml><?xml version="1.0" encoding="utf-8"?>
<p:tagLst xmlns:a="http://schemas.openxmlformats.org/drawingml/2006/main" xmlns:r="http://schemas.openxmlformats.org/officeDocument/2006/relationships" xmlns:p="http://schemas.openxmlformats.org/presentationml/2006/main">
  <p:tag name="NUM" val="2"/>
</p:tagLst>
</file>

<file path=ppt/tags/tag268.xml><?xml version="1.0" encoding="utf-8"?>
<p:tagLst xmlns:a="http://schemas.openxmlformats.org/drawingml/2006/main" xmlns:r="http://schemas.openxmlformats.org/officeDocument/2006/relationships" xmlns:p="http://schemas.openxmlformats.org/presentationml/2006/main">
  <p:tag name="NUM" val="3"/>
</p:tagLst>
</file>

<file path=ppt/tags/tag269.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5"/>
</p:tagLst>
</file>

<file path=ppt/tags/tag270.xml><?xml version="1.0" encoding="utf-8"?>
<p:tagLst xmlns:a="http://schemas.openxmlformats.org/drawingml/2006/main" xmlns:r="http://schemas.openxmlformats.org/officeDocument/2006/relationships" xmlns:p="http://schemas.openxmlformats.org/presentationml/2006/main">
  <p:tag name="NUM" val="2"/>
</p:tagLst>
</file>

<file path=ppt/tags/tag271.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6"/>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4"/>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3"/>
</p:tagLst>
</file>

<file path=ppt/tags/tag33.xml><?xml version="1.0" encoding="utf-8"?>
<p:tagLst xmlns:a="http://schemas.openxmlformats.org/drawingml/2006/main" xmlns:r="http://schemas.openxmlformats.org/officeDocument/2006/relationships" xmlns:p="http://schemas.openxmlformats.org/presentationml/2006/main">
  <p:tag name="NUM" val="4"/>
</p:tagLst>
</file>

<file path=ppt/tags/tag34.xml><?xml version="1.0" encoding="utf-8"?>
<p:tagLst xmlns:a="http://schemas.openxmlformats.org/drawingml/2006/main" xmlns:r="http://schemas.openxmlformats.org/officeDocument/2006/relationships" xmlns:p="http://schemas.openxmlformats.org/presentationml/2006/main">
  <p:tag name="NUM" val="5"/>
</p:tagLst>
</file>

<file path=ppt/tags/tag35.xml><?xml version="1.0" encoding="utf-8"?>
<p:tagLst xmlns:a="http://schemas.openxmlformats.org/drawingml/2006/main" xmlns:r="http://schemas.openxmlformats.org/officeDocument/2006/relationships" xmlns:p="http://schemas.openxmlformats.org/presentationml/2006/main">
  <p:tag name="NUM" val="6"/>
</p:tagLst>
</file>

<file path=ppt/tags/tag36.xml><?xml version="1.0" encoding="utf-8"?>
<p:tagLst xmlns:a="http://schemas.openxmlformats.org/drawingml/2006/main" xmlns:r="http://schemas.openxmlformats.org/officeDocument/2006/relationships" xmlns:p="http://schemas.openxmlformats.org/presentationml/2006/main">
  <p:tag name="NUM" val="7"/>
</p:tagLst>
</file>

<file path=ppt/tags/tag37.xml><?xml version="1.0" encoding="utf-8"?>
<p:tagLst xmlns:a="http://schemas.openxmlformats.org/drawingml/2006/main" xmlns:r="http://schemas.openxmlformats.org/officeDocument/2006/relationships" xmlns:p="http://schemas.openxmlformats.org/presentationml/2006/main">
  <p:tag name="NUM" val="8"/>
</p:tagLst>
</file>

<file path=ppt/tags/tag38.xml><?xml version="1.0" encoding="utf-8"?>
<p:tagLst xmlns:a="http://schemas.openxmlformats.org/drawingml/2006/main" xmlns:r="http://schemas.openxmlformats.org/officeDocument/2006/relationships" xmlns:p="http://schemas.openxmlformats.org/presentationml/2006/main">
  <p:tag name="NUM" val="9"/>
</p:tagLst>
</file>

<file path=ppt/tags/tag39.xml><?xml version="1.0" encoding="utf-8"?>
<p:tagLst xmlns:a="http://schemas.openxmlformats.org/drawingml/2006/main" xmlns:r="http://schemas.openxmlformats.org/officeDocument/2006/relationships" xmlns:p="http://schemas.openxmlformats.org/presentationml/2006/main">
  <p:tag name="NUM" val="10"/>
</p:tagLst>
</file>

<file path=ppt/tags/tag4.xml><?xml version="1.0" encoding="utf-8"?>
<p:tagLst xmlns:a="http://schemas.openxmlformats.org/drawingml/2006/main" xmlns:r="http://schemas.openxmlformats.org/officeDocument/2006/relationships" xmlns:p="http://schemas.openxmlformats.org/presentationml/2006/main">
  <p:tag name="NUM" val="5"/>
</p:tagLst>
</file>

<file path=ppt/tags/tag40.xml><?xml version="1.0" encoding="utf-8"?>
<p:tagLst xmlns:a="http://schemas.openxmlformats.org/drawingml/2006/main" xmlns:r="http://schemas.openxmlformats.org/officeDocument/2006/relationships" xmlns:p="http://schemas.openxmlformats.org/presentationml/2006/main">
  <p:tag name="NUM" val="11"/>
</p:tagLst>
</file>

<file path=ppt/tags/tag41.xml><?xml version="1.0" encoding="utf-8"?>
<p:tagLst xmlns:a="http://schemas.openxmlformats.org/drawingml/2006/main" xmlns:r="http://schemas.openxmlformats.org/officeDocument/2006/relationships" xmlns:p="http://schemas.openxmlformats.org/presentationml/2006/main">
  <p:tag name="NUM" val="12"/>
</p:tagLst>
</file>

<file path=ppt/tags/tag42.xml><?xml version="1.0" encoding="utf-8"?>
<p:tagLst xmlns:a="http://schemas.openxmlformats.org/drawingml/2006/main" xmlns:r="http://schemas.openxmlformats.org/officeDocument/2006/relationships" xmlns:p="http://schemas.openxmlformats.org/presentationml/2006/main">
  <p:tag name="NUM" val="13"/>
</p:tagLst>
</file>

<file path=ppt/tags/tag43.xml><?xml version="1.0" encoding="utf-8"?>
<p:tagLst xmlns:a="http://schemas.openxmlformats.org/drawingml/2006/main" xmlns:r="http://schemas.openxmlformats.org/officeDocument/2006/relationships" xmlns:p="http://schemas.openxmlformats.org/presentationml/2006/main">
  <p:tag name="NUM" val="14"/>
</p:tagLst>
</file>

<file path=ppt/tags/tag44.xml><?xml version="1.0" encoding="utf-8"?>
<p:tagLst xmlns:a="http://schemas.openxmlformats.org/drawingml/2006/main" xmlns:r="http://schemas.openxmlformats.org/officeDocument/2006/relationships" xmlns:p="http://schemas.openxmlformats.org/presentationml/2006/main">
  <p:tag name="NUM" val="15"/>
</p:tagLst>
</file>

<file path=ppt/tags/tag45.xml><?xml version="1.0" encoding="utf-8"?>
<p:tagLst xmlns:a="http://schemas.openxmlformats.org/drawingml/2006/main" xmlns:r="http://schemas.openxmlformats.org/officeDocument/2006/relationships" xmlns:p="http://schemas.openxmlformats.org/presentationml/2006/main">
  <p:tag name="NUM" val="16"/>
</p:tagLst>
</file>

<file path=ppt/tags/tag46.xml><?xml version="1.0" encoding="utf-8"?>
<p:tagLst xmlns:a="http://schemas.openxmlformats.org/drawingml/2006/main" xmlns:r="http://schemas.openxmlformats.org/officeDocument/2006/relationships" xmlns:p="http://schemas.openxmlformats.org/presentationml/2006/main">
  <p:tag name="NUM" val="17"/>
</p:tagLst>
</file>

<file path=ppt/tags/tag47.xml><?xml version="1.0" encoding="utf-8"?>
<p:tagLst xmlns:a="http://schemas.openxmlformats.org/drawingml/2006/main" xmlns:r="http://schemas.openxmlformats.org/officeDocument/2006/relationships" xmlns:p="http://schemas.openxmlformats.org/presentationml/2006/main">
  <p:tag name="NUM" val="18"/>
</p:tagLst>
</file>

<file path=ppt/tags/tag48.xml><?xml version="1.0" encoding="utf-8"?>
<p:tagLst xmlns:a="http://schemas.openxmlformats.org/drawingml/2006/main" xmlns:r="http://schemas.openxmlformats.org/officeDocument/2006/relationships" xmlns:p="http://schemas.openxmlformats.org/presentationml/2006/main">
  <p:tag name="NUM" val="20"/>
</p:tagLst>
</file>

<file path=ppt/tags/tag49.xml><?xml version="1.0" encoding="utf-8"?>
<p:tagLst xmlns:a="http://schemas.openxmlformats.org/drawingml/2006/main" xmlns:r="http://schemas.openxmlformats.org/officeDocument/2006/relationships" xmlns:p="http://schemas.openxmlformats.org/presentationml/2006/main">
  <p:tag name="NUM" val="2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22"/>
</p:tagLst>
</file>

<file path=ppt/tags/tag51.xml><?xml version="1.0" encoding="utf-8"?>
<p:tagLst xmlns:a="http://schemas.openxmlformats.org/drawingml/2006/main" xmlns:r="http://schemas.openxmlformats.org/officeDocument/2006/relationships" xmlns:p="http://schemas.openxmlformats.org/presentationml/2006/main">
  <p:tag name="NUM" val="23"/>
</p:tagLst>
</file>

<file path=ppt/tags/tag52.xml><?xml version="1.0" encoding="utf-8"?>
<p:tagLst xmlns:a="http://schemas.openxmlformats.org/drawingml/2006/main" xmlns:r="http://schemas.openxmlformats.org/officeDocument/2006/relationships" xmlns:p="http://schemas.openxmlformats.org/presentationml/2006/main">
  <p:tag name="NUM" val="24"/>
</p:tagLst>
</file>

<file path=ppt/tags/tag53.xml><?xml version="1.0" encoding="utf-8"?>
<p:tagLst xmlns:a="http://schemas.openxmlformats.org/drawingml/2006/main" xmlns:r="http://schemas.openxmlformats.org/officeDocument/2006/relationships" xmlns:p="http://schemas.openxmlformats.org/presentationml/2006/main">
  <p:tag name="NUM" val="25"/>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3"/>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5"/>
</p:tagLst>
</file>

<file path=ppt/tags/tag61.xml><?xml version="1.0" encoding="utf-8"?>
<p:tagLst xmlns:a="http://schemas.openxmlformats.org/drawingml/2006/main" xmlns:r="http://schemas.openxmlformats.org/officeDocument/2006/relationships" xmlns:p="http://schemas.openxmlformats.org/presentationml/2006/main">
  <p:tag name="NUM" val="6"/>
</p:tagLst>
</file>

<file path=ppt/tags/tag62.xml><?xml version="1.0" encoding="utf-8"?>
<p:tagLst xmlns:a="http://schemas.openxmlformats.org/drawingml/2006/main" xmlns:r="http://schemas.openxmlformats.org/officeDocument/2006/relationships" xmlns:p="http://schemas.openxmlformats.org/presentationml/2006/main">
  <p:tag name="NUM" val="7"/>
</p:tagLst>
</file>

<file path=ppt/tags/tag63.xml><?xml version="1.0" encoding="utf-8"?>
<p:tagLst xmlns:a="http://schemas.openxmlformats.org/drawingml/2006/main" xmlns:r="http://schemas.openxmlformats.org/officeDocument/2006/relationships" xmlns:p="http://schemas.openxmlformats.org/presentationml/2006/main">
  <p:tag name="NUM" val="8"/>
</p:tagLst>
</file>

<file path=ppt/tags/tag64.xml><?xml version="1.0" encoding="utf-8"?>
<p:tagLst xmlns:a="http://schemas.openxmlformats.org/drawingml/2006/main" xmlns:r="http://schemas.openxmlformats.org/officeDocument/2006/relationships" xmlns:p="http://schemas.openxmlformats.org/presentationml/2006/main">
  <p:tag name="NUM" val="9"/>
</p:tagLst>
</file>

<file path=ppt/tags/tag65.xml><?xml version="1.0" encoding="utf-8"?>
<p:tagLst xmlns:a="http://schemas.openxmlformats.org/drawingml/2006/main" xmlns:r="http://schemas.openxmlformats.org/officeDocument/2006/relationships" xmlns:p="http://schemas.openxmlformats.org/presentationml/2006/main">
  <p:tag name="NUM" val="10"/>
</p:tagLst>
</file>

<file path=ppt/tags/tag66.xml><?xml version="1.0" encoding="utf-8"?>
<p:tagLst xmlns:a="http://schemas.openxmlformats.org/drawingml/2006/main" xmlns:r="http://schemas.openxmlformats.org/officeDocument/2006/relationships" xmlns:p="http://schemas.openxmlformats.org/presentationml/2006/main">
  <p:tag name="NUM" val="11"/>
</p:tagLst>
</file>

<file path=ppt/tags/tag67.xml><?xml version="1.0" encoding="utf-8"?>
<p:tagLst xmlns:a="http://schemas.openxmlformats.org/drawingml/2006/main" xmlns:r="http://schemas.openxmlformats.org/officeDocument/2006/relationships" xmlns:p="http://schemas.openxmlformats.org/presentationml/2006/main">
  <p:tag name="NUM" val="12"/>
</p:tagLst>
</file>

<file path=ppt/tags/tag68.xml><?xml version="1.0" encoding="utf-8"?>
<p:tagLst xmlns:a="http://schemas.openxmlformats.org/drawingml/2006/main" xmlns:r="http://schemas.openxmlformats.org/officeDocument/2006/relationships" xmlns:p="http://schemas.openxmlformats.org/presentationml/2006/main">
  <p:tag name="NUM" val="13"/>
</p:tagLst>
</file>

<file path=ppt/tags/tag69.xml><?xml version="1.0" encoding="utf-8"?>
<p:tagLst xmlns:a="http://schemas.openxmlformats.org/drawingml/2006/main" xmlns:r="http://schemas.openxmlformats.org/officeDocument/2006/relationships" xmlns:p="http://schemas.openxmlformats.org/presentationml/2006/main">
  <p:tag name="NUM" val="14"/>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ags/tag70.xml><?xml version="1.0" encoding="utf-8"?>
<p:tagLst xmlns:a="http://schemas.openxmlformats.org/drawingml/2006/main" xmlns:r="http://schemas.openxmlformats.org/officeDocument/2006/relationships" xmlns:p="http://schemas.openxmlformats.org/presentationml/2006/main">
  <p:tag name="NUM" val="15"/>
</p:tagLst>
</file>

<file path=ppt/tags/tag71.xml><?xml version="1.0" encoding="utf-8"?>
<p:tagLst xmlns:a="http://schemas.openxmlformats.org/drawingml/2006/main" xmlns:r="http://schemas.openxmlformats.org/officeDocument/2006/relationships" xmlns:p="http://schemas.openxmlformats.org/presentationml/2006/main">
  <p:tag name="NUM" val="16"/>
</p:tagLst>
</file>

<file path=ppt/tags/tag72.xml><?xml version="1.0" encoding="utf-8"?>
<p:tagLst xmlns:a="http://schemas.openxmlformats.org/drawingml/2006/main" xmlns:r="http://schemas.openxmlformats.org/officeDocument/2006/relationships" xmlns:p="http://schemas.openxmlformats.org/presentationml/2006/main">
  <p:tag name="NUM" val="17"/>
</p:tagLst>
</file>

<file path=ppt/tags/tag73.xml><?xml version="1.0" encoding="utf-8"?>
<p:tagLst xmlns:a="http://schemas.openxmlformats.org/drawingml/2006/main" xmlns:r="http://schemas.openxmlformats.org/officeDocument/2006/relationships" xmlns:p="http://schemas.openxmlformats.org/presentationml/2006/main">
  <p:tag name="NUM" val="18"/>
</p:tagLst>
</file>

<file path=ppt/tags/tag74.xml><?xml version="1.0" encoding="utf-8"?>
<p:tagLst xmlns:a="http://schemas.openxmlformats.org/drawingml/2006/main" xmlns:r="http://schemas.openxmlformats.org/officeDocument/2006/relationships" xmlns:p="http://schemas.openxmlformats.org/presentationml/2006/main">
  <p:tag name="NUM" val="19"/>
</p:tagLst>
</file>

<file path=ppt/tags/tag75.xml><?xml version="1.0" encoding="utf-8"?>
<p:tagLst xmlns:a="http://schemas.openxmlformats.org/drawingml/2006/main" xmlns:r="http://schemas.openxmlformats.org/officeDocument/2006/relationships" xmlns:p="http://schemas.openxmlformats.org/presentationml/2006/main">
  <p:tag name="NUM" val="20"/>
</p:tagLst>
</file>

<file path=ppt/tags/tag76.xml><?xml version="1.0" encoding="utf-8"?>
<p:tagLst xmlns:a="http://schemas.openxmlformats.org/drawingml/2006/main" xmlns:r="http://schemas.openxmlformats.org/officeDocument/2006/relationships" xmlns:p="http://schemas.openxmlformats.org/presentationml/2006/main">
  <p:tag name="NUM" val="21"/>
</p:tagLst>
</file>

<file path=ppt/tags/tag77.xml><?xml version="1.0" encoding="utf-8"?>
<p:tagLst xmlns:a="http://schemas.openxmlformats.org/drawingml/2006/main" xmlns:r="http://schemas.openxmlformats.org/officeDocument/2006/relationships" xmlns:p="http://schemas.openxmlformats.org/presentationml/2006/main">
  <p:tag name="NUM" val="22"/>
</p:tagLst>
</file>

<file path=ppt/tags/tag78.xml><?xml version="1.0" encoding="utf-8"?>
<p:tagLst xmlns:a="http://schemas.openxmlformats.org/drawingml/2006/main" xmlns:r="http://schemas.openxmlformats.org/officeDocument/2006/relationships" xmlns:p="http://schemas.openxmlformats.org/presentationml/2006/main">
  <p:tag name="NUM" val="23"/>
</p:tagLst>
</file>

<file path=ppt/tags/tag79.xml><?xml version="1.0" encoding="utf-8"?>
<p:tagLst xmlns:a="http://schemas.openxmlformats.org/drawingml/2006/main" xmlns:r="http://schemas.openxmlformats.org/officeDocument/2006/relationships" xmlns:p="http://schemas.openxmlformats.org/presentationml/2006/main">
  <p:tag name="NUM" val="24"/>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80.xml><?xml version="1.0" encoding="utf-8"?>
<p:tagLst xmlns:a="http://schemas.openxmlformats.org/drawingml/2006/main" xmlns:r="http://schemas.openxmlformats.org/officeDocument/2006/relationships" xmlns:p="http://schemas.openxmlformats.org/presentationml/2006/main">
  <p:tag name="NUM" val="25"/>
</p:tagLst>
</file>

<file path=ppt/tags/tag81.xml><?xml version="1.0" encoding="utf-8"?>
<p:tagLst xmlns:a="http://schemas.openxmlformats.org/drawingml/2006/main" xmlns:r="http://schemas.openxmlformats.org/officeDocument/2006/relationships" xmlns:p="http://schemas.openxmlformats.org/presentationml/2006/main">
  <p:tag name="NUM" val="26"/>
</p:tagLst>
</file>

<file path=ppt/tags/tag82.xml><?xml version="1.0" encoding="utf-8"?>
<p:tagLst xmlns:a="http://schemas.openxmlformats.org/drawingml/2006/main" xmlns:r="http://schemas.openxmlformats.org/officeDocument/2006/relationships" xmlns:p="http://schemas.openxmlformats.org/presentationml/2006/main">
  <p:tag name="NUM" val="27"/>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NUM" val="3"/>
</p:tagLst>
</file>

<file path=ppt/tags/tag85.xml><?xml version="1.0" encoding="utf-8"?>
<p:tagLst xmlns:a="http://schemas.openxmlformats.org/drawingml/2006/main" xmlns:r="http://schemas.openxmlformats.org/officeDocument/2006/relationships" xmlns:p="http://schemas.openxmlformats.org/presentationml/2006/main">
  <p:tag name="NUM" val="4"/>
</p:tagLst>
</file>

<file path=ppt/tags/tag86.xml><?xml version="1.0" encoding="utf-8"?>
<p:tagLst xmlns:a="http://schemas.openxmlformats.org/drawingml/2006/main" xmlns:r="http://schemas.openxmlformats.org/officeDocument/2006/relationships" xmlns:p="http://schemas.openxmlformats.org/presentationml/2006/main">
  <p:tag name="NUM" val="5"/>
</p:tagLst>
</file>

<file path=ppt/tags/tag87.xml><?xml version="1.0" encoding="utf-8"?>
<p:tagLst xmlns:a="http://schemas.openxmlformats.org/drawingml/2006/main" xmlns:r="http://schemas.openxmlformats.org/officeDocument/2006/relationships" xmlns:p="http://schemas.openxmlformats.org/presentationml/2006/main">
  <p:tag name="NUM" val="6"/>
</p:tagLst>
</file>

<file path=ppt/tags/tag88.xml><?xml version="1.0" encoding="utf-8"?>
<p:tagLst xmlns:a="http://schemas.openxmlformats.org/drawingml/2006/main" xmlns:r="http://schemas.openxmlformats.org/officeDocument/2006/relationships" xmlns:p="http://schemas.openxmlformats.org/presentationml/2006/main">
  <p:tag name="NUM" val="7"/>
</p:tagLst>
</file>

<file path=ppt/tags/tag89.xml><?xml version="1.0" encoding="utf-8"?>
<p:tagLst xmlns:a="http://schemas.openxmlformats.org/drawingml/2006/main" xmlns:r="http://schemas.openxmlformats.org/officeDocument/2006/relationships" xmlns:p="http://schemas.openxmlformats.org/presentationml/2006/main">
  <p:tag name="NUM" val="8"/>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ags/tag90.xml><?xml version="1.0" encoding="utf-8"?>
<p:tagLst xmlns:a="http://schemas.openxmlformats.org/drawingml/2006/main" xmlns:r="http://schemas.openxmlformats.org/officeDocument/2006/relationships" xmlns:p="http://schemas.openxmlformats.org/presentationml/2006/main">
  <p:tag name="NUM" val="9"/>
</p:tagLst>
</file>

<file path=ppt/tags/tag91.xml><?xml version="1.0" encoding="utf-8"?>
<p:tagLst xmlns:a="http://schemas.openxmlformats.org/drawingml/2006/main" xmlns:r="http://schemas.openxmlformats.org/officeDocument/2006/relationships" xmlns:p="http://schemas.openxmlformats.org/presentationml/2006/main">
  <p:tag name="NUM" val="10"/>
</p:tagLst>
</file>

<file path=ppt/tags/tag92.xml><?xml version="1.0" encoding="utf-8"?>
<p:tagLst xmlns:a="http://schemas.openxmlformats.org/drawingml/2006/main" xmlns:r="http://schemas.openxmlformats.org/officeDocument/2006/relationships" xmlns:p="http://schemas.openxmlformats.org/presentationml/2006/main">
  <p:tag name="NUM" val="11"/>
</p:tagLst>
</file>

<file path=ppt/tags/tag93.xml><?xml version="1.0" encoding="utf-8"?>
<p:tagLst xmlns:a="http://schemas.openxmlformats.org/drawingml/2006/main" xmlns:r="http://schemas.openxmlformats.org/officeDocument/2006/relationships" xmlns:p="http://schemas.openxmlformats.org/presentationml/2006/main">
  <p:tag name="NUM" val="12"/>
</p:tagLst>
</file>

<file path=ppt/tags/tag94.xml><?xml version="1.0" encoding="utf-8"?>
<p:tagLst xmlns:a="http://schemas.openxmlformats.org/drawingml/2006/main" xmlns:r="http://schemas.openxmlformats.org/officeDocument/2006/relationships" xmlns:p="http://schemas.openxmlformats.org/presentationml/2006/main">
  <p:tag name="NUM" val="13"/>
</p:tagLst>
</file>

<file path=ppt/tags/tag95.xml><?xml version="1.0" encoding="utf-8"?>
<p:tagLst xmlns:a="http://schemas.openxmlformats.org/drawingml/2006/main" xmlns:r="http://schemas.openxmlformats.org/officeDocument/2006/relationships" xmlns:p="http://schemas.openxmlformats.org/presentationml/2006/main">
  <p:tag name="NUM" val="14"/>
</p:tagLst>
</file>

<file path=ppt/tags/tag96.xml><?xml version="1.0" encoding="utf-8"?>
<p:tagLst xmlns:a="http://schemas.openxmlformats.org/drawingml/2006/main" xmlns:r="http://schemas.openxmlformats.org/officeDocument/2006/relationships" xmlns:p="http://schemas.openxmlformats.org/presentationml/2006/main">
  <p:tag name="NUM" val="15"/>
</p:tagLst>
</file>

<file path=ppt/tags/tag97.xml><?xml version="1.0" encoding="utf-8"?>
<p:tagLst xmlns:a="http://schemas.openxmlformats.org/drawingml/2006/main" xmlns:r="http://schemas.openxmlformats.org/officeDocument/2006/relationships" xmlns:p="http://schemas.openxmlformats.org/presentationml/2006/main">
  <p:tag name="NUM" val="16"/>
</p:tagLst>
</file>

<file path=ppt/tags/tag98.xml><?xml version="1.0" encoding="utf-8"?>
<p:tagLst xmlns:a="http://schemas.openxmlformats.org/drawingml/2006/main" xmlns:r="http://schemas.openxmlformats.org/officeDocument/2006/relationships" xmlns:p="http://schemas.openxmlformats.org/presentationml/2006/main">
  <p:tag name="NUM" val="17"/>
</p:tagLst>
</file>

<file path=ppt/tags/tag99.xml><?xml version="1.0" encoding="utf-8"?>
<p:tagLst xmlns:a="http://schemas.openxmlformats.org/drawingml/2006/main" xmlns:r="http://schemas.openxmlformats.org/officeDocument/2006/relationships" xmlns:p="http://schemas.openxmlformats.org/presentationml/2006/main">
  <p:tag name="NUM" val="18"/>
</p:tagLst>
</file>

<file path=ppt/theme/theme1.xml><?xml version="1.0" encoding="utf-8"?>
<a:theme xmlns:a="http://schemas.openxmlformats.org/drawingml/2006/main" name="1_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RC 59 Template EN">
  <a:themeElements>
    <a:clrScheme name="RC 59 Template E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RC 59 Template EN">
      <a:majorFont>
        <a:latin typeface="Helvetica"/>
        <a:ea typeface="Helvetica"/>
        <a:cs typeface="Helvetica"/>
      </a:majorFont>
      <a:minorFont>
        <a:latin typeface="Source Sans Pro Regular"/>
        <a:ea typeface="Source Sans Pro Regular"/>
        <a:cs typeface="Source Sans Pro Regular"/>
      </a:minorFont>
    </a:fontScheme>
    <a:fmtScheme name="RC 59 Template E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5160D6-57F7-472A-BCBF-E5AC1C98512A}">
  <ds:schemaRefs>
    <ds:schemaRef ds:uri="http://schemas.microsoft.com/sharepoint/v3/contenttype/forms"/>
  </ds:schemaRefs>
</ds:datastoreItem>
</file>

<file path=customXml/itemProps2.xml><?xml version="1.0" encoding="utf-8"?>
<ds:datastoreItem xmlns:ds="http://schemas.openxmlformats.org/officeDocument/2006/customXml" ds:itemID="{3EF839B5-4D38-45F3-A683-501120F85E27}">
  <ds:schemaRefs>
    <ds:schemaRef ds:uri="http://schemas.microsoft.com/office/infopath/2007/PartnerControls"/>
    <ds:schemaRef ds:uri="450f158c-397a-4a9d-b005-a44c92e0fccb"/>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purl.org/dc/elements/1.1/"/>
    <ds:schemaRef ds:uri="e2a64997-203d-4655-a595-383c2eb1e865"/>
    <ds:schemaRef ds:uri="http://www.w3.org/XML/1998/namespace"/>
    <ds:schemaRef ds:uri="http://purl.org/dc/dcmitype/"/>
  </ds:schemaRefs>
</ds:datastoreItem>
</file>

<file path=customXml/itemProps3.xml><?xml version="1.0" encoding="utf-8"?>
<ds:datastoreItem xmlns:ds="http://schemas.openxmlformats.org/officeDocument/2006/customXml" ds:itemID="{7F2A677F-559C-4626-A235-CC28F26D57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RC 59 Template EN</Template>
  <TotalTime>8</TotalTime>
  <Words>3156</Words>
  <Application>Microsoft Office PowerPoint</Application>
  <PresentationFormat>On-screen Show (4:3)</PresentationFormat>
  <Paragraphs>292</Paragraphs>
  <Slides>35</Slides>
  <Notes>20</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35</vt:i4>
      </vt:variant>
    </vt:vector>
  </HeadingPairs>
  <TitlesOfParts>
    <vt:vector size="53" baseType="lpstr">
      <vt:lpstr>Arial</vt:lpstr>
      <vt:lpstr>Arial Narrow</vt:lpstr>
      <vt:lpstr>Arial,Sans-Serif</vt:lpstr>
      <vt:lpstr>Calibri</vt:lpstr>
      <vt:lpstr>Courier New</vt:lpstr>
      <vt:lpstr>Courier New,monospace</vt:lpstr>
      <vt:lpstr>Helvetica</vt:lpstr>
      <vt:lpstr>Segoe UI</vt:lpstr>
      <vt:lpstr>Source Sans Pro Bold</vt:lpstr>
      <vt:lpstr>Source Sans Pro Regular</vt:lpstr>
      <vt:lpstr>Tahoma</vt:lpstr>
      <vt:lpstr>1_RC 59 Template EN</vt:lpstr>
      <vt:lpstr>Custom Design</vt:lpstr>
      <vt:lpstr>RC 59 Template EN</vt:lpstr>
      <vt:lpstr>RC 59 Template EN</vt:lpstr>
      <vt:lpstr>RC 59 Template EN</vt:lpstr>
      <vt:lpstr>RRT_Theme_v3</vt:lpstr>
      <vt:lpstr>RC 59 Template EN</vt:lpstr>
      <vt:lpstr>PowerPoint Presentation</vt:lpstr>
      <vt:lpstr>Introduction</vt:lpstr>
      <vt:lpstr>Objectifs  d'apprentissage</vt:lpstr>
      <vt:lpstr>Sommaire</vt:lpstr>
      <vt:lpstr>1. Objectif de l’exercice pratique </vt:lpstr>
      <vt:lpstr>Principales caractéristiques </vt:lpstr>
      <vt:lpstr>Exercice pratique pour les EIR </vt:lpstr>
      <vt:lpstr>2. Contexte du pays (1)</vt:lpstr>
      <vt:lpstr>2. Context du pays (2)</vt:lpstr>
      <vt:lpstr>3. Principaux événements du scénario (1) </vt:lpstr>
      <vt:lpstr>3. Principaux événements du scénario (2)</vt:lpstr>
      <vt:lpstr>3. Principaux événements du scénario (3)</vt:lpstr>
      <vt:lpstr>3. Principaux événements du scénario (4)</vt:lpstr>
      <vt:lpstr>3. Principaux événements du scénario (5)</vt:lpstr>
      <vt:lpstr>3. Principaux événements du scénario (6) </vt:lpstr>
      <vt:lpstr>PowerPoint Presentation</vt:lpstr>
      <vt:lpstr>PowerPoint Presentation</vt:lpstr>
      <vt:lpstr>Les différentes EIR n’exécutent pas les mêmes tâches en même temps !</vt:lpstr>
      <vt:lpstr>5. Rôles intervenant dans l’animation de l’exercice pratique</vt:lpstr>
      <vt:lpstr>Rôles dans l’exercice pratique de l'EIR</vt:lpstr>
      <vt:lpstr>PowerPoint Presentation</vt:lpstr>
      <vt:lpstr>PowerPoint Presentation</vt:lpstr>
      <vt:lpstr>PowerPoint Presentation</vt:lpstr>
      <vt:lpstr>PowerPoint Presentation</vt:lpstr>
      <vt:lpstr>PowerPoint Presentation</vt:lpstr>
      <vt:lpstr>6. Matériel et équipements nécessaires  pour l’exercice pratique</vt:lpstr>
      <vt:lpstr>Ressources nécessaires à l’animation de l’exercice pratique</vt:lpstr>
      <vt:lpstr>Aménagements pour l’exercice pratique </vt:lpstr>
      <vt:lpstr>Configuration « hôpital »</vt:lpstr>
      <vt:lpstr>Configuration « hôpital »</vt:lpstr>
      <vt:lpstr>Configuration « communauté »</vt:lpstr>
      <vt:lpstr>Exemples de résultats</vt:lpstr>
      <vt:lpstr>7. Principales étapes de l’animation de l’exercice pratique</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Threats to Global Health Security (GHS): Case for further investments in International Health Regulations (IHR)</dc:title>
  <dc:creator>Elhadary, Mr Kareem    ITT/CSS</dc:creator>
  <cp:lastModifiedBy>GOMEZ, Paula</cp:lastModifiedBy>
  <cp:revision>764</cp:revision>
  <cp:lastPrinted>2014-10-15T10:04:21Z</cp:lastPrinted>
  <dcterms:created xsi:type="dcterms:W3CDTF">2014-08-24T07:38:50Z</dcterms:created>
  <dcterms:modified xsi:type="dcterms:W3CDTF">2023-05-25T15:41:39Z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