
<file path=[Content_Types].xml><?xml version="1.0" encoding="utf-8"?>
<Types xmlns="http://schemas.openxmlformats.org/package/2006/content-types">
  <Default Extension="emf" ContentType="image/x-emf"/>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84" r:id="rId5"/>
    <p:sldMasterId id="2147483648" r:id="rId6"/>
    <p:sldMasterId id="2147485009" r:id="rId7"/>
  </p:sldMasterIdLst>
  <p:notesMasterIdLst>
    <p:notesMasterId r:id="rId39"/>
  </p:notesMasterIdLst>
  <p:sldIdLst>
    <p:sldId id="257" r:id="rId8"/>
    <p:sldId id="300" r:id="rId9"/>
    <p:sldId id="290" r:id="rId10"/>
    <p:sldId id="263" r:id="rId11"/>
    <p:sldId id="291" r:id="rId12"/>
    <p:sldId id="295" r:id="rId13"/>
    <p:sldId id="264" r:id="rId14"/>
    <p:sldId id="265" r:id="rId15"/>
    <p:sldId id="259" r:id="rId16"/>
    <p:sldId id="269" r:id="rId17"/>
    <p:sldId id="273" r:id="rId18"/>
    <p:sldId id="296" r:id="rId19"/>
    <p:sldId id="258" r:id="rId20"/>
    <p:sldId id="297" r:id="rId21"/>
    <p:sldId id="272" r:id="rId22"/>
    <p:sldId id="274" r:id="rId23"/>
    <p:sldId id="275" r:id="rId24"/>
    <p:sldId id="276" r:id="rId25"/>
    <p:sldId id="277" r:id="rId26"/>
    <p:sldId id="278" r:id="rId27"/>
    <p:sldId id="279" r:id="rId28"/>
    <p:sldId id="266" r:id="rId29"/>
    <p:sldId id="281" r:id="rId30"/>
    <p:sldId id="280" r:id="rId31"/>
    <p:sldId id="292" r:id="rId32"/>
    <p:sldId id="283" r:id="rId33"/>
    <p:sldId id="285" r:id="rId34"/>
    <p:sldId id="293" r:id="rId35"/>
    <p:sldId id="284" r:id="rId36"/>
    <p:sldId id="267" r:id="rId37"/>
    <p:sldId id="301"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B344D84-9AFB-497E-A393-DC336BA19D2E}" styleName="Style moyen 3 - Accentuation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0" d="100"/>
          <a:sy n="80" d="100"/>
        </p:scale>
        <p:origin x="880"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c93cf399-3ed7-4230-9282-8831e3fe5ae7" providerId="ADAL" clId="{7A2486A3-5DF0-4873-8E6F-9AB4DC400A5F}"/>
    <pc:docChg chg="custSel modSld">
      <pc:chgData name="GOMEZ, Paula" userId="c93cf399-3ed7-4230-9282-8831e3fe5ae7" providerId="ADAL" clId="{7A2486A3-5DF0-4873-8E6F-9AB4DC400A5F}" dt="2023-05-25T16:16:59.820" v="39" actId="790"/>
      <pc:docMkLst>
        <pc:docMk/>
      </pc:docMkLst>
      <pc:sldChg chg="modSp mod">
        <pc:chgData name="GOMEZ, Paula" userId="c93cf399-3ed7-4230-9282-8831e3fe5ae7" providerId="ADAL" clId="{7A2486A3-5DF0-4873-8E6F-9AB4DC400A5F}" dt="2023-05-25T16:14:05.485" v="28" actId="790"/>
        <pc:sldMkLst>
          <pc:docMk/>
          <pc:sldMk cId="0" sldId="263"/>
        </pc:sldMkLst>
        <pc:spChg chg="mod">
          <ac:chgData name="GOMEZ, Paula" userId="c93cf399-3ed7-4230-9282-8831e3fe5ae7" providerId="ADAL" clId="{7A2486A3-5DF0-4873-8E6F-9AB4DC400A5F}" dt="2023-05-25T16:14:05.485" v="28" actId="790"/>
          <ac:spMkLst>
            <pc:docMk/>
            <pc:sldMk cId="0" sldId="263"/>
            <ac:spMk id="2" creationId="{00000000-0000-0000-0000-000000000000}"/>
          </ac:spMkLst>
        </pc:spChg>
      </pc:sldChg>
      <pc:sldChg chg="modSp mod">
        <pc:chgData name="GOMEZ, Paula" userId="c93cf399-3ed7-4230-9282-8831e3fe5ae7" providerId="ADAL" clId="{7A2486A3-5DF0-4873-8E6F-9AB4DC400A5F}" dt="2023-05-25T16:14:31.068" v="30" actId="790"/>
        <pc:sldMkLst>
          <pc:docMk/>
          <pc:sldMk cId="0" sldId="269"/>
        </pc:sldMkLst>
        <pc:spChg chg="mod">
          <ac:chgData name="GOMEZ, Paula" userId="c93cf399-3ed7-4230-9282-8831e3fe5ae7" providerId="ADAL" clId="{7A2486A3-5DF0-4873-8E6F-9AB4DC400A5F}" dt="2023-05-25T16:14:31.068" v="30" actId="790"/>
          <ac:spMkLst>
            <pc:docMk/>
            <pc:sldMk cId="0" sldId="269"/>
            <ac:spMk id="5" creationId="{00000000-0000-0000-0000-000000000000}"/>
          </ac:spMkLst>
        </pc:spChg>
      </pc:sldChg>
      <pc:sldChg chg="modSp mod">
        <pc:chgData name="GOMEZ, Paula" userId="c93cf399-3ed7-4230-9282-8831e3fe5ae7" providerId="ADAL" clId="{7A2486A3-5DF0-4873-8E6F-9AB4DC400A5F}" dt="2023-05-25T16:14:57.705" v="31" actId="790"/>
        <pc:sldMkLst>
          <pc:docMk/>
          <pc:sldMk cId="0" sldId="275"/>
        </pc:sldMkLst>
        <pc:spChg chg="mod">
          <ac:chgData name="GOMEZ, Paula" userId="c93cf399-3ed7-4230-9282-8831e3fe5ae7" providerId="ADAL" clId="{7A2486A3-5DF0-4873-8E6F-9AB4DC400A5F}" dt="2023-05-25T16:14:57.705" v="31" actId="790"/>
          <ac:spMkLst>
            <pc:docMk/>
            <pc:sldMk cId="0" sldId="275"/>
            <ac:spMk id="2" creationId="{00000000-0000-0000-0000-000000000000}"/>
          </ac:spMkLst>
        </pc:spChg>
      </pc:sldChg>
      <pc:sldChg chg="modSp mod">
        <pc:chgData name="GOMEZ, Paula" userId="c93cf399-3ed7-4230-9282-8831e3fe5ae7" providerId="ADAL" clId="{7A2486A3-5DF0-4873-8E6F-9AB4DC400A5F}" dt="2023-05-25T16:15:24.401" v="34" actId="20577"/>
        <pc:sldMkLst>
          <pc:docMk/>
          <pc:sldMk cId="0" sldId="281"/>
        </pc:sldMkLst>
        <pc:spChg chg="mod">
          <ac:chgData name="GOMEZ, Paula" userId="c93cf399-3ed7-4230-9282-8831e3fe5ae7" providerId="ADAL" clId="{7A2486A3-5DF0-4873-8E6F-9AB4DC400A5F}" dt="2023-05-25T16:15:24.401" v="34" actId="20577"/>
          <ac:spMkLst>
            <pc:docMk/>
            <pc:sldMk cId="0" sldId="281"/>
            <ac:spMk id="5" creationId="{00000000-0000-0000-0000-000000000000}"/>
          </ac:spMkLst>
        </pc:spChg>
        <pc:spChg chg="mod">
          <ac:chgData name="GOMEZ, Paula" userId="c93cf399-3ed7-4230-9282-8831e3fe5ae7" providerId="ADAL" clId="{7A2486A3-5DF0-4873-8E6F-9AB4DC400A5F}" dt="2023-05-25T16:15:14.533" v="32" actId="790"/>
          <ac:spMkLst>
            <pc:docMk/>
            <pc:sldMk cId="0" sldId="281"/>
            <ac:spMk id="8" creationId="{00000000-0000-0000-0000-000000000000}"/>
          </ac:spMkLst>
        </pc:spChg>
      </pc:sldChg>
      <pc:sldChg chg="modSp mod">
        <pc:chgData name="GOMEZ, Paula" userId="c93cf399-3ed7-4230-9282-8831e3fe5ae7" providerId="ADAL" clId="{7A2486A3-5DF0-4873-8E6F-9AB4DC400A5F}" dt="2023-05-25T16:16:32.270" v="35" actId="790"/>
        <pc:sldMkLst>
          <pc:docMk/>
          <pc:sldMk cId="0" sldId="283"/>
        </pc:sldMkLst>
        <pc:spChg chg="mod">
          <ac:chgData name="GOMEZ, Paula" userId="c93cf399-3ed7-4230-9282-8831e3fe5ae7" providerId="ADAL" clId="{7A2486A3-5DF0-4873-8E6F-9AB4DC400A5F}" dt="2023-05-25T16:16:32.270" v="35" actId="790"/>
          <ac:spMkLst>
            <pc:docMk/>
            <pc:sldMk cId="0" sldId="283"/>
            <ac:spMk id="2" creationId="{00000000-0000-0000-0000-000000000000}"/>
          </ac:spMkLst>
        </pc:spChg>
      </pc:sldChg>
      <pc:sldChg chg="modSp mod">
        <pc:chgData name="GOMEZ, Paula" userId="c93cf399-3ed7-4230-9282-8831e3fe5ae7" providerId="ADAL" clId="{7A2486A3-5DF0-4873-8E6F-9AB4DC400A5F}" dt="2023-05-25T16:16:59.820" v="39" actId="790"/>
        <pc:sldMkLst>
          <pc:docMk/>
          <pc:sldMk cId="0" sldId="284"/>
        </pc:sldMkLst>
        <pc:spChg chg="mod">
          <ac:chgData name="GOMEZ, Paula" userId="c93cf399-3ed7-4230-9282-8831e3fe5ae7" providerId="ADAL" clId="{7A2486A3-5DF0-4873-8E6F-9AB4DC400A5F}" dt="2023-05-25T16:16:59.820" v="39" actId="790"/>
          <ac:spMkLst>
            <pc:docMk/>
            <pc:sldMk cId="0" sldId="284"/>
            <ac:spMk id="2" creationId="{00000000-0000-0000-0000-000000000000}"/>
          </ac:spMkLst>
        </pc:spChg>
      </pc:sldChg>
      <pc:sldChg chg="modSp mod">
        <pc:chgData name="GOMEZ, Paula" userId="c93cf399-3ed7-4230-9282-8831e3fe5ae7" providerId="ADAL" clId="{7A2486A3-5DF0-4873-8E6F-9AB4DC400A5F}" dt="2023-05-25T16:16:40.492" v="37" actId="790"/>
        <pc:sldMkLst>
          <pc:docMk/>
          <pc:sldMk cId="0" sldId="285"/>
        </pc:sldMkLst>
        <pc:spChg chg="mod">
          <ac:chgData name="GOMEZ, Paula" userId="c93cf399-3ed7-4230-9282-8831e3fe5ae7" providerId="ADAL" clId="{7A2486A3-5DF0-4873-8E6F-9AB4DC400A5F}" dt="2023-05-25T16:16:40.492" v="37" actId="790"/>
          <ac:spMkLst>
            <pc:docMk/>
            <pc:sldMk cId="0" sldId="285"/>
            <ac:spMk id="2" creationId="{00000000-0000-0000-0000-000000000000}"/>
          </ac:spMkLst>
        </pc:spChg>
      </pc:sldChg>
      <pc:sldChg chg="modSp mod">
        <pc:chgData name="GOMEZ, Paula" userId="c93cf399-3ed7-4230-9282-8831e3fe5ae7" providerId="ADAL" clId="{7A2486A3-5DF0-4873-8E6F-9AB4DC400A5F}" dt="2023-05-25T16:13:49.088" v="26" actId="790"/>
        <pc:sldMkLst>
          <pc:docMk/>
          <pc:sldMk cId="3980299267" sldId="290"/>
        </pc:sldMkLst>
        <pc:graphicFrameChg chg="modGraphic">
          <ac:chgData name="GOMEZ, Paula" userId="c93cf399-3ed7-4230-9282-8831e3fe5ae7" providerId="ADAL" clId="{7A2486A3-5DF0-4873-8E6F-9AB4DC400A5F}" dt="2023-05-25T16:13:49.088" v="26" actId="790"/>
          <ac:graphicFrameMkLst>
            <pc:docMk/>
            <pc:sldMk cId="3980299267" sldId="290"/>
            <ac:graphicFrameMk id="6" creationId="{00000000-0000-0000-0000-000000000000}"/>
          </ac:graphicFrameMkLst>
        </pc:graphicFrameChg>
      </pc:sldChg>
      <pc:sldChg chg="modSp mod">
        <pc:chgData name="GOMEZ, Paula" userId="c93cf399-3ed7-4230-9282-8831e3fe5ae7" providerId="ADAL" clId="{7A2486A3-5DF0-4873-8E6F-9AB4DC400A5F}" dt="2023-05-25T16:14:13.315" v="29" actId="790"/>
        <pc:sldMkLst>
          <pc:docMk/>
          <pc:sldMk cId="837254549" sldId="291"/>
        </pc:sldMkLst>
        <pc:spChg chg="mod">
          <ac:chgData name="GOMEZ, Paula" userId="c93cf399-3ed7-4230-9282-8831e3fe5ae7" providerId="ADAL" clId="{7A2486A3-5DF0-4873-8E6F-9AB4DC400A5F}" dt="2023-05-25T16:14:13.315" v="29" actId="790"/>
          <ac:spMkLst>
            <pc:docMk/>
            <pc:sldMk cId="837254549" sldId="291"/>
            <ac:spMk id="2" creationId="{00000000-0000-0000-0000-000000000000}"/>
          </ac:spMkLst>
        </pc:spChg>
      </pc:sldChg>
      <pc:sldChg chg="modSp mod">
        <pc:chgData name="GOMEZ, Paula" userId="c93cf399-3ed7-4230-9282-8831e3fe5ae7" providerId="ADAL" clId="{7A2486A3-5DF0-4873-8E6F-9AB4DC400A5F}" dt="2023-05-25T16:16:49.486" v="38" actId="790"/>
        <pc:sldMkLst>
          <pc:docMk/>
          <pc:sldMk cId="3287205466" sldId="293"/>
        </pc:sldMkLst>
        <pc:spChg chg="mod">
          <ac:chgData name="GOMEZ, Paula" userId="c93cf399-3ed7-4230-9282-8831e3fe5ae7" providerId="ADAL" clId="{7A2486A3-5DF0-4873-8E6F-9AB4DC400A5F}" dt="2023-05-25T16:16:49.486" v="38" actId="790"/>
          <ac:spMkLst>
            <pc:docMk/>
            <pc:sldMk cId="3287205466" sldId="293"/>
            <ac:spMk id="2" creationId="{00000000-0000-0000-0000-000000000000}"/>
          </ac:spMkLst>
        </pc:spChg>
      </pc:sldChg>
      <pc:sldChg chg="modSp mod">
        <pc:chgData name="GOMEZ, Paula" userId="c93cf399-3ed7-4230-9282-8831e3fe5ae7" providerId="ADAL" clId="{7A2486A3-5DF0-4873-8E6F-9AB4DC400A5F}" dt="2023-05-25T16:13:29.082" v="25" actId="20577"/>
        <pc:sldMkLst>
          <pc:docMk/>
          <pc:sldMk cId="1256209752" sldId="300"/>
        </pc:sldMkLst>
        <pc:spChg chg="mod">
          <ac:chgData name="GOMEZ, Paula" userId="c93cf399-3ed7-4230-9282-8831e3fe5ae7" providerId="ADAL" clId="{7A2486A3-5DF0-4873-8E6F-9AB4DC400A5F}" dt="2023-05-25T16:13:29.082" v="25" actId="20577"/>
          <ac:spMkLst>
            <pc:docMk/>
            <pc:sldMk cId="1256209752" sldId="300"/>
            <ac:spMk id="299" creationId="{00000000-0000-0000-0000-000000000000}"/>
          </ac:spMkLst>
        </pc:spChg>
      </pc:sldChg>
    </pc:docChg>
  </pc:docChgLst>
  <pc:docChgLst>
    <pc:chgData name="EZZINE, Hind" userId="S::ezzineh@who.int::edcab00f-6318-46e5-a4a9-188b01ee222f" providerId="AD" clId="Web-{80FBF391-30EA-1ED7-A440-596FAF619AE5}"/>
    <pc:docChg chg="addSld delSld modSld sldOrd addMainMaster">
      <pc:chgData name="EZZINE, Hind" userId="S::ezzineh@who.int::edcab00f-6318-46e5-a4a9-188b01ee222f" providerId="AD" clId="Web-{80FBF391-30EA-1ED7-A440-596FAF619AE5}" dt="2023-05-24T12:09:44.479" v="578" actId="14100"/>
      <pc:docMkLst>
        <pc:docMk/>
      </pc:docMkLst>
      <pc:sldChg chg="addSp delSp modSp mod modClrScheme chgLayout">
        <pc:chgData name="EZZINE, Hind" userId="S::ezzineh@who.int::edcab00f-6318-46e5-a4a9-188b01ee222f" providerId="AD" clId="Web-{80FBF391-30EA-1ED7-A440-596FAF619AE5}" dt="2023-05-24T11:40:36.092" v="292" actId="20577"/>
        <pc:sldMkLst>
          <pc:docMk/>
          <pc:sldMk cId="0" sldId="257"/>
        </pc:sldMkLst>
        <pc:spChg chg="mod ord">
          <ac:chgData name="EZZINE, Hind" userId="S::ezzineh@who.int::edcab00f-6318-46e5-a4a9-188b01ee222f" providerId="AD" clId="Web-{80FBF391-30EA-1ED7-A440-596FAF619AE5}" dt="2023-05-24T11:40:36.092" v="292" actId="20577"/>
          <ac:spMkLst>
            <pc:docMk/>
            <pc:sldMk cId="0" sldId="257"/>
            <ac:spMk id="2" creationId="{00000000-0000-0000-0000-000000000000}"/>
          </ac:spMkLst>
        </pc:spChg>
        <pc:spChg chg="del">
          <ac:chgData name="EZZINE, Hind" userId="S::ezzineh@who.int::edcab00f-6318-46e5-a4a9-188b01ee222f" providerId="AD" clId="Web-{80FBF391-30EA-1ED7-A440-596FAF619AE5}" dt="2023-05-24T10:13:29.943" v="5"/>
          <ac:spMkLst>
            <pc:docMk/>
            <pc:sldMk cId="0" sldId="257"/>
            <ac:spMk id="3" creationId="{DFFD92AB-0540-4398-818D-C58FFE359640}"/>
          </ac:spMkLst>
        </pc:spChg>
        <pc:spChg chg="add del mod ord">
          <ac:chgData name="EZZINE, Hind" userId="S::ezzineh@who.int::edcab00f-6318-46e5-a4a9-188b01ee222f" providerId="AD" clId="Web-{80FBF391-30EA-1ED7-A440-596FAF619AE5}" dt="2023-05-24T10:14:14.538" v="10"/>
          <ac:spMkLst>
            <pc:docMk/>
            <pc:sldMk cId="0" sldId="257"/>
            <ac:spMk id="5" creationId="{A2DC28F8-1A46-6FAF-7AE4-5A8817786F1E}"/>
          </ac:spMkLst>
        </pc:spChg>
        <pc:spChg chg="add mod">
          <ac:chgData name="EZZINE, Hind" userId="S::ezzineh@who.int::edcab00f-6318-46e5-a4a9-188b01ee222f" providerId="AD" clId="Web-{80FBF391-30EA-1ED7-A440-596FAF619AE5}" dt="2023-05-24T10:20:04.153" v="113" actId="20577"/>
          <ac:spMkLst>
            <pc:docMk/>
            <pc:sldMk cId="0" sldId="257"/>
            <ac:spMk id="6" creationId="{A0EE9B72-EC6B-77BB-4D81-8FF9DD59E8DB}"/>
          </ac:spMkLst>
        </pc:spChg>
      </pc:sldChg>
      <pc:sldChg chg="modSp mod modClrScheme chgLayout">
        <pc:chgData name="EZZINE, Hind" userId="S::ezzineh@who.int::edcab00f-6318-46e5-a4a9-188b01ee222f" providerId="AD" clId="Web-{80FBF391-30EA-1ED7-A440-596FAF619AE5}" dt="2023-05-24T11:50:35.842" v="380" actId="1076"/>
        <pc:sldMkLst>
          <pc:docMk/>
          <pc:sldMk cId="0" sldId="258"/>
        </pc:sldMkLst>
        <pc:spChg chg="mod ord">
          <ac:chgData name="EZZINE, Hind" userId="S::ezzineh@who.int::edcab00f-6318-46e5-a4a9-188b01ee222f" providerId="AD" clId="Web-{80FBF391-30EA-1ED7-A440-596FAF619AE5}" dt="2023-05-24T11:35:35.038" v="246" actId="20577"/>
          <ac:spMkLst>
            <pc:docMk/>
            <pc:sldMk cId="0" sldId="258"/>
            <ac:spMk id="2" creationId="{00000000-0000-0000-0000-000000000000}"/>
          </ac:spMkLst>
        </pc:spChg>
        <pc:picChg chg="mod ord">
          <ac:chgData name="EZZINE, Hind" userId="S::ezzineh@who.int::edcab00f-6318-46e5-a4a9-188b01ee222f" providerId="AD" clId="Web-{80FBF391-30EA-1ED7-A440-596FAF619AE5}" dt="2023-05-24T11:50:35.842" v="380" actId="1076"/>
          <ac:picMkLst>
            <pc:docMk/>
            <pc:sldMk cId="0" sldId="258"/>
            <ac:picMk id="2050" creationId="{00000000-0000-0000-0000-000000000000}"/>
          </ac:picMkLst>
        </pc:picChg>
      </pc:sldChg>
      <pc:sldChg chg="modSp mod modClrScheme chgLayout">
        <pc:chgData name="EZZINE, Hind" userId="S::ezzineh@who.int::edcab00f-6318-46e5-a4a9-188b01ee222f" providerId="AD" clId="Web-{80FBF391-30EA-1ED7-A440-596FAF619AE5}" dt="2023-05-24T11:35:15.835" v="237" actId="20577"/>
        <pc:sldMkLst>
          <pc:docMk/>
          <pc:sldMk cId="0" sldId="259"/>
        </pc:sldMkLst>
        <pc:spChg chg="mod ord">
          <ac:chgData name="EZZINE, Hind" userId="S::ezzineh@who.int::edcab00f-6318-46e5-a4a9-188b01ee222f" providerId="AD" clId="Web-{80FBF391-30EA-1ED7-A440-596FAF619AE5}" dt="2023-05-24T11:35:15.835" v="237" actId="20577"/>
          <ac:spMkLst>
            <pc:docMk/>
            <pc:sldMk cId="0" sldId="259"/>
            <ac:spMk id="2" creationId="{00000000-0000-0000-0000-000000000000}"/>
          </ac:spMkLst>
        </pc:spChg>
        <pc:picChg chg="mod ord">
          <ac:chgData name="EZZINE, Hind" userId="S::ezzineh@who.int::edcab00f-6318-46e5-a4a9-188b01ee222f" providerId="AD" clId="Web-{80FBF391-30EA-1ED7-A440-596FAF619AE5}" dt="2023-05-24T10:20:42.874" v="119"/>
          <ac:picMkLst>
            <pc:docMk/>
            <pc:sldMk cId="0" sldId="259"/>
            <ac:picMk id="3075" creationId="{00000000-0000-0000-0000-000000000000}"/>
          </ac:picMkLst>
        </pc:picChg>
      </pc:sldChg>
      <pc:sldChg chg="modSp mod modClrScheme chgLayout">
        <pc:chgData name="EZZINE, Hind" userId="S::ezzineh@who.int::edcab00f-6318-46e5-a4a9-188b01ee222f" providerId="AD" clId="Web-{80FBF391-30EA-1ED7-A440-596FAF619AE5}" dt="2023-05-24T11:43:00.971" v="308" actId="1076"/>
        <pc:sldMkLst>
          <pc:docMk/>
          <pc:sldMk cId="0" sldId="263"/>
        </pc:sldMkLst>
        <pc:spChg chg="mod ord">
          <ac:chgData name="EZZINE, Hind" userId="S::ezzineh@who.int::edcab00f-6318-46e5-a4a9-188b01ee222f" providerId="AD" clId="Web-{80FBF391-30EA-1ED7-A440-596FAF619AE5}" dt="2023-05-24T11:43:00.971" v="308" actId="1076"/>
          <ac:spMkLst>
            <pc:docMk/>
            <pc:sldMk cId="0" sldId="263"/>
            <ac:spMk id="2" creationId="{00000000-0000-0000-0000-000000000000}"/>
          </ac:spMkLst>
        </pc:spChg>
        <pc:spChg chg="mod ord">
          <ac:chgData name="EZZINE, Hind" userId="S::ezzineh@who.int::edcab00f-6318-46e5-a4a9-188b01ee222f" providerId="AD" clId="Web-{80FBF391-30EA-1ED7-A440-596FAF619AE5}" dt="2023-05-24T11:34:32.693" v="225" actId="20577"/>
          <ac:spMkLst>
            <pc:docMk/>
            <pc:sldMk cId="0" sldId="263"/>
            <ac:spMk id="3" creationId="{00000000-0000-0000-0000-000000000000}"/>
          </ac:spMkLst>
        </pc:spChg>
      </pc:sldChg>
      <pc:sldChg chg="modSp mod modClrScheme chgLayout">
        <pc:chgData name="EZZINE, Hind" userId="S::ezzineh@who.int::edcab00f-6318-46e5-a4a9-188b01ee222f" providerId="AD" clId="Web-{80FBF391-30EA-1ED7-A440-596FAF619AE5}" dt="2023-05-24T11:34:49.162" v="231"/>
        <pc:sldMkLst>
          <pc:docMk/>
          <pc:sldMk cId="0" sldId="264"/>
        </pc:sldMkLst>
        <pc:spChg chg="mod ord">
          <ac:chgData name="EZZINE, Hind" userId="S::ezzineh@who.int::edcab00f-6318-46e5-a4a9-188b01ee222f" providerId="AD" clId="Web-{80FBF391-30EA-1ED7-A440-596FAF619AE5}" dt="2023-05-24T11:34:49.162" v="231"/>
          <ac:spMkLst>
            <pc:docMk/>
            <pc:sldMk cId="0" sldId="264"/>
            <ac:spMk id="3" creationId="{00000000-0000-0000-0000-000000000000}"/>
          </ac:spMkLst>
        </pc:spChg>
        <pc:picChg chg="mod ord">
          <ac:chgData name="EZZINE, Hind" userId="S::ezzineh@who.int::edcab00f-6318-46e5-a4a9-188b01ee222f" providerId="AD" clId="Web-{80FBF391-30EA-1ED7-A440-596FAF619AE5}" dt="2023-05-24T10:20:42.609" v="117"/>
          <ac:picMkLst>
            <pc:docMk/>
            <pc:sldMk cId="0" sldId="264"/>
            <ac:picMk id="4" creationId="{00000000-0000-0000-0000-000000000000}"/>
          </ac:picMkLst>
        </pc:picChg>
      </pc:sldChg>
      <pc:sldChg chg="addSp delSp modSp mod modClrScheme chgLayout">
        <pc:chgData name="EZZINE, Hind" userId="S::ezzineh@who.int::edcab00f-6318-46e5-a4a9-188b01ee222f" providerId="AD" clId="Web-{80FBF391-30EA-1ED7-A440-596FAF619AE5}" dt="2023-05-24T11:45:08.630" v="326" actId="14100"/>
        <pc:sldMkLst>
          <pc:docMk/>
          <pc:sldMk cId="0" sldId="265"/>
        </pc:sldMkLst>
        <pc:spChg chg="mod ord">
          <ac:chgData name="EZZINE, Hind" userId="S::ezzineh@who.int::edcab00f-6318-46e5-a4a9-188b01ee222f" providerId="AD" clId="Web-{80FBF391-30EA-1ED7-A440-596FAF619AE5}" dt="2023-05-24T11:34:58.131" v="234" actId="14100"/>
          <ac:spMkLst>
            <pc:docMk/>
            <pc:sldMk cId="0" sldId="265"/>
            <ac:spMk id="3" creationId="{00000000-0000-0000-0000-000000000000}"/>
          </ac:spMkLst>
        </pc:spChg>
        <pc:spChg chg="add del mod">
          <ac:chgData name="EZZINE, Hind" userId="S::ezzineh@who.int::edcab00f-6318-46e5-a4a9-188b01ee222f" providerId="AD" clId="Web-{80FBF391-30EA-1ED7-A440-596FAF619AE5}" dt="2023-05-24T11:44:24.161" v="317"/>
          <ac:spMkLst>
            <pc:docMk/>
            <pc:sldMk cId="0" sldId="265"/>
            <ac:spMk id="4" creationId="{188F05DB-681C-AB1B-3A2F-AB05CE0EF4C5}"/>
          </ac:spMkLst>
        </pc:spChg>
        <pc:spChg chg="del">
          <ac:chgData name="EZZINE, Hind" userId="S::ezzineh@who.int::edcab00f-6318-46e5-a4a9-188b01ee222f" providerId="AD" clId="Web-{80FBF391-30EA-1ED7-A440-596FAF619AE5}" dt="2023-05-24T11:44:46.380" v="323"/>
          <ac:spMkLst>
            <pc:docMk/>
            <pc:sldMk cId="0" sldId="265"/>
            <ac:spMk id="7" creationId="{00000000-0000-0000-0000-000000000000}"/>
          </ac:spMkLst>
        </pc:spChg>
        <pc:spChg chg="del">
          <ac:chgData name="EZZINE, Hind" userId="S::ezzineh@who.int::edcab00f-6318-46e5-a4a9-188b01ee222f" providerId="AD" clId="Web-{80FBF391-30EA-1ED7-A440-596FAF619AE5}" dt="2023-05-24T11:44:46.380" v="321"/>
          <ac:spMkLst>
            <pc:docMk/>
            <pc:sldMk cId="0" sldId="265"/>
            <ac:spMk id="9" creationId="{00000000-0000-0000-0000-000000000000}"/>
          </ac:spMkLst>
        </pc:spChg>
        <pc:spChg chg="del">
          <ac:chgData name="EZZINE, Hind" userId="S::ezzineh@who.int::edcab00f-6318-46e5-a4a9-188b01ee222f" providerId="AD" clId="Web-{80FBF391-30EA-1ED7-A440-596FAF619AE5}" dt="2023-05-24T11:44:46.380" v="322"/>
          <ac:spMkLst>
            <pc:docMk/>
            <pc:sldMk cId="0" sldId="265"/>
            <ac:spMk id="15" creationId="{00000000-0000-0000-0000-000000000000}"/>
          </ac:spMkLst>
        </pc:spChg>
        <pc:spChg chg="del">
          <ac:chgData name="EZZINE, Hind" userId="S::ezzineh@who.int::edcab00f-6318-46e5-a4a9-188b01ee222f" providerId="AD" clId="Web-{80FBF391-30EA-1ED7-A440-596FAF619AE5}" dt="2023-05-24T11:44:46.380" v="320"/>
          <ac:spMkLst>
            <pc:docMk/>
            <pc:sldMk cId="0" sldId="265"/>
            <ac:spMk id="16" creationId="{00000000-0000-0000-0000-000000000000}"/>
          </ac:spMkLst>
        </pc:spChg>
        <pc:spChg chg="add">
          <ac:chgData name="EZZINE, Hind" userId="S::ezzineh@who.int::edcab00f-6318-46e5-a4a9-188b01ee222f" providerId="AD" clId="Web-{80FBF391-30EA-1ED7-A440-596FAF619AE5}" dt="2023-05-24T11:44:52.896" v="325"/>
          <ac:spMkLst>
            <pc:docMk/>
            <pc:sldMk cId="0" sldId="265"/>
            <ac:spMk id="17" creationId="{1CFB6B7D-A52F-A3A7-F81A-8957EF78D142}"/>
          </ac:spMkLst>
        </pc:spChg>
        <pc:spChg chg="add">
          <ac:chgData name="EZZINE, Hind" userId="S::ezzineh@who.int::edcab00f-6318-46e5-a4a9-188b01ee222f" providerId="AD" clId="Web-{80FBF391-30EA-1ED7-A440-596FAF619AE5}" dt="2023-05-24T11:44:52.896" v="325"/>
          <ac:spMkLst>
            <pc:docMk/>
            <pc:sldMk cId="0" sldId="265"/>
            <ac:spMk id="18" creationId="{53878678-CE22-4701-4AF6-1B1274C8D179}"/>
          </ac:spMkLst>
        </pc:spChg>
        <pc:spChg chg="add">
          <ac:chgData name="EZZINE, Hind" userId="S::ezzineh@who.int::edcab00f-6318-46e5-a4a9-188b01ee222f" providerId="AD" clId="Web-{80FBF391-30EA-1ED7-A440-596FAF619AE5}" dt="2023-05-24T11:44:52.896" v="325"/>
          <ac:spMkLst>
            <pc:docMk/>
            <pc:sldMk cId="0" sldId="265"/>
            <ac:spMk id="19" creationId="{33771897-C38A-BA61-0E9C-2E1BF3B43BD3}"/>
          </ac:spMkLst>
        </pc:spChg>
        <pc:spChg chg="add mod">
          <ac:chgData name="EZZINE, Hind" userId="S::ezzineh@who.int::edcab00f-6318-46e5-a4a9-188b01ee222f" providerId="AD" clId="Web-{80FBF391-30EA-1ED7-A440-596FAF619AE5}" dt="2023-05-24T11:45:08.630" v="326" actId="14100"/>
          <ac:spMkLst>
            <pc:docMk/>
            <pc:sldMk cId="0" sldId="265"/>
            <ac:spMk id="20" creationId="{57D079E7-B33B-4BD9-453F-AE893E722590}"/>
          </ac:spMkLst>
        </pc:spChg>
        <pc:picChg chg="add mod ord">
          <ac:chgData name="EZZINE, Hind" userId="S::ezzineh@who.int::edcab00f-6318-46e5-a4a9-188b01ee222f" providerId="AD" clId="Web-{80FBF391-30EA-1ED7-A440-596FAF619AE5}" dt="2023-05-24T11:44:51.396" v="324" actId="1076"/>
          <ac:picMkLst>
            <pc:docMk/>
            <pc:sldMk cId="0" sldId="265"/>
            <ac:picMk id="6" creationId="{96271F43-2FC2-B54E-8C04-16F9CB72A851}"/>
          </ac:picMkLst>
        </pc:picChg>
        <pc:picChg chg="del mod ord">
          <ac:chgData name="EZZINE, Hind" userId="S::ezzineh@who.int::edcab00f-6318-46e5-a4a9-188b01ee222f" providerId="AD" clId="Web-{80FBF391-30EA-1ED7-A440-596FAF619AE5}" dt="2023-05-24T11:44:06.035" v="316"/>
          <ac:picMkLst>
            <pc:docMk/>
            <pc:sldMk cId="0" sldId="265"/>
            <ac:picMk id="3074" creationId="{00000000-0000-0000-0000-000000000000}"/>
          </ac:picMkLst>
        </pc:picChg>
      </pc:sldChg>
      <pc:sldChg chg="addSp modSp mod modClrScheme chgLayout">
        <pc:chgData name="EZZINE, Hind" userId="S::ezzineh@who.int::edcab00f-6318-46e5-a4a9-188b01ee222f" providerId="AD" clId="Web-{80FBF391-30EA-1ED7-A440-596FAF619AE5}" dt="2023-05-24T11:54:31.660" v="417" actId="20577"/>
        <pc:sldMkLst>
          <pc:docMk/>
          <pc:sldMk cId="0" sldId="266"/>
        </pc:sldMkLst>
        <pc:spChg chg="add mod">
          <ac:chgData name="EZZINE, Hind" userId="S::ezzineh@who.int::edcab00f-6318-46e5-a4a9-188b01ee222f" providerId="AD" clId="Web-{80FBF391-30EA-1ED7-A440-596FAF619AE5}" dt="2023-05-24T11:54:31.660" v="417" actId="20577"/>
          <ac:spMkLst>
            <pc:docMk/>
            <pc:sldMk cId="0" sldId="266"/>
            <ac:spMk id="2" creationId="{5D70EAC5-74F2-D3C6-EA75-7CEE23075221}"/>
          </ac:spMkLst>
        </pc:spChg>
        <pc:spChg chg="mod ord">
          <ac:chgData name="EZZINE, Hind" userId="S::ezzineh@who.int::edcab00f-6318-46e5-a4a9-188b01ee222f" providerId="AD" clId="Web-{80FBF391-30EA-1ED7-A440-596FAF619AE5}" dt="2023-05-24T11:53:25.314" v="404" actId="14100"/>
          <ac:spMkLst>
            <pc:docMk/>
            <pc:sldMk cId="0" sldId="266"/>
            <ac:spMk id="3" creationId="{00000000-0000-0000-0000-000000000000}"/>
          </ac:spMkLst>
        </pc:spChg>
        <pc:spChg chg="mod">
          <ac:chgData name="EZZINE, Hind" userId="S::ezzineh@who.int::edcab00f-6318-46e5-a4a9-188b01ee222f" providerId="AD" clId="Web-{80FBF391-30EA-1ED7-A440-596FAF619AE5}" dt="2023-05-24T11:54:06.487" v="412" actId="1076"/>
          <ac:spMkLst>
            <pc:docMk/>
            <pc:sldMk cId="0" sldId="266"/>
            <ac:spMk id="5" creationId="{00000000-0000-0000-0000-000000000000}"/>
          </ac:spMkLst>
        </pc:spChg>
        <pc:spChg chg="mod">
          <ac:chgData name="EZZINE, Hind" userId="S::ezzineh@who.int::edcab00f-6318-46e5-a4a9-188b01ee222f" providerId="AD" clId="Web-{80FBF391-30EA-1ED7-A440-596FAF619AE5}" dt="2023-05-24T11:53:38.284" v="407" actId="14100"/>
          <ac:spMkLst>
            <pc:docMk/>
            <pc:sldMk cId="0" sldId="266"/>
            <ac:spMk id="13" creationId="{00000000-0000-0000-0000-000000000000}"/>
          </ac:spMkLst>
        </pc:spChg>
        <pc:picChg chg="mod ord">
          <ac:chgData name="EZZINE, Hind" userId="S::ezzineh@who.int::edcab00f-6318-46e5-a4a9-188b01ee222f" providerId="AD" clId="Web-{80FBF391-30EA-1ED7-A440-596FAF619AE5}" dt="2023-05-24T11:53:59.175" v="410" actId="1076"/>
          <ac:picMkLst>
            <pc:docMk/>
            <pc:sldMk cId="0" sldId="266"/>
            <ac:picMk id="4" creationId="{00000000-0000-0000-0000-000000000000}"/>
          </ac:picMkLst>
        </pc:picChg>
        <pc:picChg chg="mod">
          <ac:chgData name="EZZINE, Hind" userId="S::ezzineh@who.int::edcab00f-6318-46e5-a4a9-188b01ee222f" providerId="AD" clId="Web-{80FBF391-30EA-1ED7-A440-596FAF619AE5}" dt="2023-05-24T11:53:54.456" v="408" actId="1076"/>
          <ac:picMkLst>
            <pc:docMk/>
            <pc:sldMk cId="0" sldId="266"/>
            <ac:picMk id="10" creationId="{00000000-0000-0000-0000-000000000000}"/>
          </ac:picMkLst>
        </pc:picChg>
      </pc:sldChg>
      <pc:sldChg chg="addSp modSp mod modClrScheme chgLayout">
        <pc:chgData name="EZZINE, Hind" userId="S::ezzineh@who.int::edcab00f-6318-46e5-a4a9-188b01ee222f" providerId="AD" clId="Web-{80FBF391-30EA-1ED7-A440-596FAF619AE5}" dt="2023-05-24T10:20:44.843" v="141"/>
        <pc:sldMkLst>
          <pc:docMk/>
          <pc:sldMk cId="0" sldId="267"/>
        </pc:sldMkLst>
        <pc:spChg chg="mod ord">
          <ac:chgData name="EZZINE, Hind" userId="S::ezzineh@who.int::edcab00f-6318-46e5-a4a9-188b01ee222f" providerId="AD" clId="Web-{80FBF391-30EA-1ED7-A440-596FAF619AE5}" dt="2023-05-24T10:20:44.843" v="141"/>
          <ac:spMkLst>
            <pc:docMk/>
            <pc:sldMk cId="0" sldId="267"/>
            <ac:spMk id="2" creationId="{00000000-0000-0000-0000-000000000000}"/>
          </ac:spMkLst>
        </pc:spChg>
        <pc:spChg chg="add mod ord">
          <ac:chgData name="EZZINE, Hind" userId="S::ezzineh@who.int::edcab00f-6318-46e5-a4a9-188b01ee222f" providerId="AD" clId="Web-{80FBF391-30EA-1ED7-A440-596FAF619AE5}" dt="2023-05-24T10:20:44.843" v="141"/>
          <ac:spMkLst>
            <pc:docMk/>
            <pc:sldMk cId="0" sldId="267"/>
            <ac:spMk id="3" creationId="{D12293EB-C33E-9915-4E90-9F0599E36F1A}"/>
          </ac:spMkLst>
        </pc:spChg>
      </pc:sldChg>
      <pc:sldChg chg="addSp delSp modSp mod modClrScheme chgLayout">
        <pc:chgData name="EZZINE, Hind" userId="S::ezzineh@who.int::edcab00f-6318-46e5-a4a9-188b01ee222f" providerId="AD" clId="Web-{80FBF391-30EA-1ED7-A440-596FAF619AE5}" dt="2023-05-24T11:47:40.868" v="355" actId="1076"/>
        <pc:sldMkLst>
          <pc:docMk/>
          <pc:sldMk cId="0" sldId="269"/>
        </pc:sldMkLst>
        <pc:spChg chg="mod ord">
          <ac:chgData name="EZZINE, Hind" userId="S::ezzineh@who.int::edcab00f-6318-46e5-a4a9-188b01ee222f" providerId="AD" clId="Web-{80FBF391-30EA-1ED7-A440-596FAF619AE5}" dt="2023-05-24T11:35:20.913" v="240" actId="20577"/>
          <ac:spMkLst>
            <pc:docMk/>
            <pc:sldMk cId="0" sldId="269"/>
            <ac:spMk id="3" creationId="{00000000-0000-0000-0000-000000000000}"/>
          </ac:spMkLst>
        </pc:spChg>
        <pc:spChg chg="add del mod">
          <ac:chgData name="EZZINE, Hind" userId="S::ezzineh@who.int::edcab00f-6318-46e5-a4a9-188b01ee222f" providerId="AD" clId="Web-{80FBF391-30EA-1ED7-A440-596FAF619AE5}" dt="2023-05-24T11:45:33.959" v="328"/>
          <ac:spMkLst>
            <pc:docMk/>
            <pc:sldMk cId="0" sldId="269"/>
            <ac:spMk id="4" creationId="{CFA82E9E-E5E9-8697-6CD5-5F083D3486BB}"/>
          </ac:spMkLst>
        </pc:spChg>
        <pc:spChg chg="mod">
          <ac:chgData name="EZZINE, Hind" userId="S::ezzineh@who.int::edcab00f-6318-46e5-a4a9-188b01ee222f" providerId="AD" clId="Web-{80FBF391-30EA-1ED7-A440-596FAF619AE5}" dt="2023-05-24T11:47:40.868" v="355" actId="1076"/>
          <ac:spMkLst>
            <pc:docMk/>
            <pc:sldMk cId="0" sldId="269"/>
            <ac:spMk id="5" creationId="{00000000-0000-0000-0000-000000000000}"/>
          </ac:spMkLst>
        </pc:spChg>
        <pc:picChg chg="mod">
          <ac:chgData name="EZZINE, Hind" userId="S::ezzineh@who.int::edcab00f-6318-46e5-a4a9-188b01ee222f" providerId="AD" clId="Web-{80FBF391-30EA-1ED7-A440-596FAF619AE5}" dt="2023-05-24T11:46:45.523" v="346" actId="1076"/>
          <ac:picMkLst>
            <pc:docMk/>
            <pc:sldMk cId="0" sldId="269"/>
            <ac:picMk id="6" creationId="{00000000-0000-0000-0000-000000000000}"/>
          </ac:picMkLst>
        </pc:picChg>
        <pc:picChg chg="mod">
          <ac:chgData name="EZZINE, Hind" userId="S::ezzineh@who.int::edcab00f-6318-46e5-a4a9-188b01ee222f" providerId="AD" clId="Web-{80FBF391-30EA-1ED7-A440-596FAF619AE5}" dt="2023-05-24T11:46:45.539" v="347" actId="1076"/>
          <ac:picMkLst>
            <pc:docMk/>
            <pc:sldMk cId="0" sldId="269"/>
            <ac:picMk id="7" creationId="{00000000-0000-0000-0000-000000000000}"/>
          </ac:picMkLst>
        </pc:picChg>
        <pc:picChg chg="mod">
          <ac:chgData name="EZZINE, Hind" userId="S::ezzineh@who.int::edcab00f-6318-46e5-a4a9-188b01ee222f" providerId="AD" clId="Web-{80FBF391-30EA-1ED7-A440-596FAF619AE5}" dt="2023-05-24T11:46:45.570" v="348" actId="1076"/>
          <ac:picMkLst>
            <pc:docMk/>
            <pc:sldMk cId="0" sldId="269"/>
            <ac:picMk id="8" creationId="{00000000-0000-0000-0000-000000000000}"/>
          </ac:picMkLst>
        </pc:picChg>
        <pc:picChg chg="mod">
          <ac:chgData name="EZZINE, Hind" userId="S::ezzineh@who.int::edcab00f-6318-46e5-a4a9-188b01ee222f" providerId="AD" clId="Web-{80FBF391-30EA-1ED7-A440-596FAF619AE5}" dt="2023-05-24T11:46:45.601" v="349" actId="1076"/>
          <ac:picMkLst>
            <pc:docMk/>
            <pc:sldMk cId="0" sldId="269"/>
            <ac:picMk id="9" creationId="{00000000-0000-0000-0000-000000000000}"/>
          </ac:picMkLst>
        </pc:picChg>
        <pc:picChg chg="add mod">
          <ac:chgData name="EZZINE, Hind" userId="S::ezzineh@who.int::edcab00f-6318-46e5-a4a9-188b01ee222f" providerId="AD" clId="Web-{80FBF391-30EA-1ED7-A440-596FAF619AE5}" dt="2023-05-24T11:47:00.461" v="351" actId="14100"/>
          <ac:picMkLst>
            <pc:docMk/>
            <pc:sldMk cId="0" sldId="269"/>
            <ac:picMk id="10" creationId="{9A41D54C-4092-385F-4985-80AC40FB67A0}"/>
          </ac:picMkLst>
        </pc:picChg>
        <pc:picChg chg="del mod ord">
          <ac:chgData name="EZZINE, Hind" userId="S::ezzineh@who.int::edcab00f-6318-46e5-a4a9-188b01ee222f" providerId="AD" clId="Web-{80FBF391-30EA-1ED7-A440-596FAF619AE5}" dt="2023-05-24T11:45:30.647" v="327"/>
          <ac:picMkLst>
            <pc:docMk/>
            <pc:sldMk cId="0" sldId="269"/>
            <ac:picMk id="4098" creationId="{00000000-0000-0000-0000-000000000000}"/>
          </ac:picMkLst>
        </pc:picChg>
      </pc:sldChg>
      <pc:sldChg chg="modSp mod modClrScheme chgLayout">
        <pc:chgData name="EZZINE, Hind" userId="S::ezzineh@who.int::edcab00f-6318-46e5-a4a9-188b01ee222f" providerId="AD" clId="Web-{80FBF391-30EA-1ED7-A440-596FAF619AE5}" dt="2023-05-24T11:35:42.413" v="249" actId="20577"/>
        <pc:sldMkLst>
          <pc:docMk/>
          <pc:sldMk cId="0" sldId="272"/>
        </pc:sldMkLst>
        <pc:spChg chg="mod ord">
          <ac:chgData name="EZZINE, Hind" userId="S::ezzineh@who.int::edcab00f-6318-46e5-a4a9-188b01ee222f" providerId="AD" clId="Web-{80FBF391-30EA-1ED7-A440-596FAF619AE5}" dt="2023-05-24T11:35:42.413" v="249" actId="20577"/>
          <ac:spMkLst>
            <pc:docMk/>
            <pc:sldMk cId="0" sldId="272"/>
            <ac:spMk id="3" creationId="{00000000-0000-0000-0000-000000000000}"/>
          </ac:spMkLst>
        </pc:spChg>
        <pc:picChg chg="mod ord">
          <ac:chgData name="EZZINE, Hind" userId="S::ezzineh@who.int::edcab00f-6318-46e5-a4a9-188b01ee222f" providerId="AD" clId="Web-{80FBF391-30EA-1ED7-A440-596FAF619AE5}" dt="2023-05-24T10:20:43.499" v="125"/>
          <ac:picMkLst>
            <pc:docMk/>
            <pc:sldMk cId="0" sldId="272"/>
            <ac:picMk id="4" creationId="{00000000-0000-0000-0000-000000000000}"/>
          </ac:picMkLst>
        </pc:picChg>
      </pc:sldChg>
      <pc:sldChg chg="modSp mod modClrScheme chgLayout">
        <pc:chgData name="EZZINE, Hind" userId="S::ezzineh@who.int::edcab00f-6318-46e5-a4a9-188b01ee222f" providerId="AD" clId="Web-{80FBF391-30EA-1ED7-A440-596FAF619AE5}" dt="2023-05-24T11:48:04.478" v="358" actId="1076"/>
        <pc:sldMkLst>
          <pc:docMk/>
          <pc:sldMk cId="0" sldId="273"/>
        </pc:sldMkLst>
        <pc:spChg chg="mod ord">
          <ac:chgData name="EZZINE, Hind" userId="S::ezzineh@who.int::edcab00f-6318-46e5-a4a9-188b01ee222f" providerId="AD" clId="Web-{80FBF391-30EA-1ED7-A440-596FAF619AE5}" dt="2023-05-24T11:35:26.100" v="242" actId="20577"/>
          <ac:spMkLst>
            <pc:docMk/>
            <pc:sldMk cId="0" sldId="273"/>
            <ac:spMk id="3" creationId="{00000000-0000-0000-0000-000000000000}"/>
          </ac:spMkLst>
        </pc:spChg>
        <pc:picChg chg="mod ord">
          <ac:chgData name="EZZINE, Hind" userId="S::ezzineh@who.int::edcab00f-6318-46e5-a4a9-188b01ee222f" providerId="AD" clId="Web-{80FBF391-30EA-1ED7-A440-596FAF619AE5}" dt="2023-05-24T11:48:02.619" v="357" actId="1076"/>
          <ac:picMkLst>
            <pc:docMk/>
            <pc:sldMk cId="0" sldId="273"/>
            <ac:picMk id="7170" creationId="{00000000-0000-0000-0000-000000000000}"/>
          </ac:picMkLst>
        </pc:picChg>
        <pc:picChg chg="mod">
          <ac:chgData name="EZZINE, Hind" userId="S::ezzineh@who.int::edcab00f-6318-46e5-a4a9-188b01ee222f" providerId="AD" clId="Web-{80FBF391-30EA-1ED7-A440-596FAF619AE5}" dt="2023-05-24T11:48:04.478" v="358" actId="1076"/>
          <ac:picMkLst>
            <pc:docMk/>
            <pc:sldMk cId="0" sldId="273"/>
            <ac:picMk id="7171" creationId="{00000000-0000-0000-0000-000000000000}"/>
          </ac:picMkLst>
        </pc:picChg>
      </pc:sldChg>
      <pc:sldChg chg="modSp mod modClrScheme chgLayout">
        <pc:chgData name="EZZINE, Hind" userId="S::ezzineh@who.int::edcab00f-6318-46e5-a4a9-188b01ee222f" providerId="AD" clId="Web-{80FBF391-30EA-1ED7-A440-596FAF619AE5}" dt="2023-05-24T11:35:47.554" v="251" actId="20577"/>
        <pc:sldMkLst>
          <pc:docMk/>
          <pc:sldMk cId="0" sldId="274"/>
        </pc:sldMkLst>
        <pc:spChg chg="mod ord">
          <ac:chgData name="EZZINE, Hind" userId="S::ezzineh@who.int::edcab00f-6318-46e5-a4a9-188b01ee222f" providerId="AD" clId="Web-{80FBF391-30EA-1ED7-A440-596FAF619AE5}" dt="2023-05-24T11:35:47.554" v="251" actId="20577"/>
          <ac:spMkLst>
            <pc:docMk/>
            <pc:sldMk cId="0" sldId="274"/>
            <ac:spMk id="3" creationId="{00000000-0000-0000-0000-000000000000}"/>
          </ac:spMkLst>
        </pc:spChg>
        <pc:picChg chg="mod ord">
          <ac:chgData name="EZZINE, Hind" userId="S::ezzineh@who.int::edcab00f-6318-46e5-a4a9-188b01ee222f" providerId="AD" clId="Web-{80FBF391-30EA-1ED7-A440-596FAF619AE5}" dt="2023-05-24T10:20:43.546" v="126"/>
          <ac:picMkLst>
            <pc:docMk/>
            <pc:sldMk cId="0" sldId="274"/>
            <ac:picMk id="4" creationId="{00000000-0000-0000-0000-000000000000}"/>
          </ac:picMkLst>
        </pc:picChg>
      </pc:sldChg>
      <pc:sldChg chg="modSp mod modClrScheme chgLayout">
        <pc:chgData name="EZZINE, Hind" userId="S::ezzineh@who.int::edcab00f-6318-46e5-a4a9-188b01ee222f" providerId="AD" clId="Web-{80FBF391-30EA-1ED7-A440-596FAF619AE5}" dt="2023-05-24T11:51:48.062" v="387" actId="20577"/>
        <pc:sldMkLst>
          <pc:docMk/>
          <pc:sldMk cId="0" sldId="275"/>
        </pc:sldMkLst>
        <pc:spChg chg="mod ord">
          <ac:chgData name="EZZINE, Hind" userId="S::ezzineh@who.int::edcab00f-6318-46e5-a4a9-188b01ee222f" providerId="AD" clId="Web-{80FBF391-30EA-1ED7-A440-596FAF619AE5}" dt="2023-05-24T11:51:48.062" v="387" actId="20577"/>
          <ac:spMkLst>
            <pc:docMk/>
            <pc:sldMk cId="0" sldId="275"/>
            <ac:spMk id="2" creationId="{00000000-0000-0000-0000-000000000000}"/>
          </ac:spMkLst>
        </pc:spChg>
        <pc:spChg chg="mod ord">
          <ac:chgData name="EZZINE, Hind" userId="S::ezzineh@who.int::edcab00f-6318-46e5-a4a9-188b01ee222f" providerId="AD" clId="Web-{80FBF391-30EA-1ED7-A440-596FAF619AE5}" dt="2023-05-24T11:35:51.929" v="253" actId="20577"/>
          <ac:spMkLst>
            <pc:docMk/>
            <pc:sldMk cId="0" sldId="275"/>
            <ac:spMk id="3" creationId="{00000000-0000-0000-0000-000000000000}"/>
          </ac:spMkLst>
        </pc:spChg>
      </pc:sldChg>
      <pc:sldChg chg="addSp delSp modSp mod modClrScheme chgLayout">
        <pc:chgData name="EZZINE, Hind" userId="S::ezzineh@who.int::edcab00f-6318-46e5-a4a9-188b01ee222f" providerId="AD" clId="Web-{80FBF391-30EA-1ED7-A440-596FAF619AE5}" dt="2023-05-24T11:51:56.344" v="388"/>
        <pc:sldMkLst>
          <pc:docMk/>
          <pc:sldMk cId="0" sldId="276"/>
        </pc:sldMkLst>
        <pc:spChg chg="add del mod ord">
          <ac:chgData name="EZZINE, Hind" userId="S::ezzineh@who.int::edcab00f-6318-46e5-a4a9-188b01ee222f" providerId="AD" clId="Web-{80FBF391-30EA-1ED7-A440-596FAF619AE5}" dt="2023-05-24T11:51:56.344" v="388"/>
          <ac:spMkLst>
            <pc:docMk/>
            <pc:sldMk cId="0" sldId="276"/>
            <ac:spMk id="2" creationId="{C9548DB5-10A9-0395-C96E-4AFD07600F71}"/>
          </ac:spMkLst>
        </pc:spChg>
        <pc:spChg chg="mod ord">
          <ac:chgData name="EZZINE, Hind" userId="S::ezzineh@who.int::edcab00f-6318-46e5-a4a9-188b01ee222f" providerId="AD" clId="Web-{80FBF391-30EA-1ED7-A440-596FAF619AE5}" dt="2023-05-24T11:35:55.867" v="255" actId="20577"/>
          <ac:spMkLst>
            <pc:docMk/>
            <pc:sldMk cId="0" sldId="276"/>
            <ac:spMk id="3" creationId="{00000000-0000-0000-0000-000000000000}"/>
          </ac:spMkLst>
        </pc:spChg>
      </pc:sldChg>
      <pc:sldChg chg="modSp mod modClrScheme chgLayout">
        <pc:chgData name="EZZINE, Hind" userId="S::ezzineh@who.int::edcab00f-6318-46e5-a4a9-188b01ee222f" providerId="AD" clId="Web-{80FBF391-30EA-1ED7-A440-596FAF619AE5}" dt="2023-05-24T11:52:39.454" v="398" actId="1076"/>
        <pc:sldMkLst>
          <pc:docMk/>
          <pc:sldMk cId="0" sldId="277"/>
        </pc:sldMkLst>
        <pc:spChg chg="mod ord">
          <ac:chgData name="EZZINE, Hind" userId="S::ezzineh@who.int::edcab00f-6318-46e5-a4a9-188b01ee222f" providerId="AD" clId="Web-{80FBF391-30EA-1ED7-A440-596FAF619AE5}" dt="2023-05-24T11:36:00.054" v="257" actId="20577"/>
          <ac:spMkLst>
            <pc:docMk/>
            <pc:sldMk cId="0" sldId="277"/>
            <ac:spMk id="3" creationId="{00000000-0000-0000-0000-000000000000}"/>
          </ac:spMkLst>
        </pc:spChg>
        <pc:picChg chg="mod ord">
          <ac:chgData name="EZZINE, Hind" userId="S::ezzineh@who.int::edcab00f-6318-46e5-a4a9-188b01ee222f" providerId="AD" clId="Web-{80FBF391-30EA-1ED7-A440-596FAF619AE5}" dt="2023-05-24T11:52:32.376" v="397" actId="14100"/>
          <ac:picMkLst>
            <pc:docMk/>
            <pc:sldMk cId="0" sldId="277"/>
            <ac:picMk id="4" creationId="{00000000-0000-0000-0000-000000000000}"/>
          </ac:picMkLst>
        </pc:picChg>
        <pc:picChg chg="mod">
          <ac:chgData name="EZZINE, Hind" userId="S::ezzineh@who.int::edcab00f-6318-46e5-a4a9-188b01ee222f" providerId="AD" clId="Web-{80FBF391-30EA-1ED7-A440-596FAF619AE5}" dt="2023-05-24T11:52:39.454" v="398" actId="1076"/>
          <ac:picMkLst>
            <pc:docMk/>
            <pc:sldMk cId="0" sldId="277"/>
            <ac:picMk id="5" creationId="{00000000-0000-0000-0000-000000000000}"/>
          </ac:picMkLst>
        </pc:picChg>
      </pc:sldChg>
      <pc:sldChg chg="addSp delSp modSp mod modClrScheme chgLayout">
        <pc:chgData name="EZZINE, Hind" userId="S::ezzineh@who.int::edcab00f-6318-46e5-a4a9-188b01ee222f" providerId="AD" clId="Web-{80FBF391-30EA-1ED7-A440-596FAF619AE5}" dt="2023-05-24T11:52:47.298" v="399"/>
        <pc:sldMkLst>
          <pc:docMk/>
          <pc:sldMk cId="0" sldId="278"/>
        </pc:sldMkLst>
        <pc:spChg chg="add del mod ord">
          <ac:chgData name="EZZINE, Hind" userId="S::ezzineh@who.int::edcab00f-6318-46e5-a4a9-188b01ee222f" providerId="AD" clId="Web-{80FBF391-30EA-1ED7-A440-596FAF619AE5}" dt="2023-05-24T11:52:47.298" v="399"/>
          <ac:spMkLst>
            <pc:docMk/>
            <pc:sldMk cId="0" sldId="278"/>
            <ac:spMk id="2" creationId="{7FBC85CE-6BED-9320-B393-2617B2750C54}"/>
          </ac:spMkLst>
        </pc:spChg>
        <pc:spChg chg="mod ord">
          <ac:chgData name="EZZINE, Hind" userId="S::ezzineh@who.int::edcab00f-6318-46e5-a4a9-188b01ee222f" providerId="AD" clId="Web-{80FBF391-30EA-1ED7-A440-596FAF619AE5}" dt="2023-05-24T11:36:04.461" v="259" actId="20577"/>
          <ac:spMkLst>
            <pc:docMk/>
            <pc:sldMk cId="0" sldId="278"/>
            <ac:spMk id="3" creationId="{00000000-0000-0000-0000-000000000000}"/>
          </ac:spMkLst>
        </pc:spChg>
      </pc:sldChg>
      <pc:sldChg chg="modSp mod modClrScheme chgLayout">
        <pc:chgData name="EZZINE, Hind" userId="S::ezzineh@who.int::edcab00f-6318-46e5-a4a9-188b01ee222f" providerId="AD" clId="Web-{80FBF391-30EA-1ED7-A440-596FAF619AE5}" dt="2023-05-24T11:53:05.908" v="401" actId="20577"/>
        <pc:sldMkLst>
          <pc:docMk/>
          <pc:sldMk cId="0" sldId="279"/>
        </pc:sldMkLst>
        <pc:spChg chg="mod ord">
          <ac:chgData name="EZZINE, Hind" userId="S::ezzineh@who.int::edcab00f-6318-46e5-a4a9-188b01ee222f" providerId="AD" clId="Web-{80FBF391-30EA-1ED7-A440-596FAF619AE5}" dt="2023-05-24T11:53:05.908" v="401" actId="20577"/>
          <ac:spMkLst>
            <pc:docMk/>
            <pc:sldMk cId="0" sldId="279"/>
            <ac:spMk id="2" creationId="{00000000-0000-0000-0000-000000000000}"/>
          </ac:spMkLst>
        </pc:spChg>
        <pc:spChg chg="mod ord">
          <ac:chgData name="EZZINE, Hind" userId="S::ezzineh@who.int::edcab00f-6318-46e5-a4a9-188b01ee222f" providerId="AD" clId="Web-{80FBF391-30EA-1ED7-A440-596FAF619AE5}" dt="2023-05-24T11:36:09.351" v="261" actId="20577"/>
          <ac:spMkLst>
            <pc:docMk/>
            <pc:sldMk cId="0" sldId="279"/>
            <ac:spMk id="3" creationId="{00000000-0000-0000-0000-000000000000}"/>
          </ac:spMkLst>
        </pc:spChg>
      </pc:sldChg>
      <pc:sldChg chg="modSp mod modClrScheme chgLayout">
        <pc:chgData name="EZZINE, Hind" userId="S::ezzineh@who.int::edcab00f-6318-46e5-a4a9-188b01ee222f" providerId="AD" clId="Web-{80FBF391-30EA-1ED7-A440-596FAF619AE5}" dt="2023-05-24T12:05:19.113" v="529" actId="14100"/>
        <pc:sldMkLst>
          <pc:docMk/>
          <pc:sldMk cId="0" sldId="280"/>
        </pc:sldMkLst>
        <pc:spChg chg="mod ord">
          <ac:chgData name="EZZINE, Hind" userId="S::ezzineh@who.int::edcab00f-6318-46e5-a4a9-188b01ee222f" providerId="AD" clId="Web-{80FBF391-30EA-1ED7-A440-596FAF619AE5}" dt="2023-05-24T11:37:03.712" v="271" actId="20577"/>
          <ac:spMkLst>
            <pc:docMk/>
            <pc:sldMk cId="0" sldId="280"/>
            <ac:spMk id="3" creationId="{00000000-0000-0000-0000-000000000000}"/>
          </ac:spMkLst>
        </pc:spChg>
        <pc:spChg chg="mod">
          <ac:chgData name="EZZINE, Hind" userId="S::ezzineh@who.int::edcab00f-6318-46e5-a4a9-188b01ee222f" providerId="AD" clId="Web-{80FBF391-30EA-1ED7-A440-596FAF619AE5}" dt="2023-05-24T12:05:02.879" v="527" actId="1076"/>
          <ac:spMkLst>
            <pc:docMk/>
            <pc:sldMk cId="0" sldId="280"/>
            <ac:spMk id="10" creationId="{00000000-0000-0000-0000-000000000000}"/>
          </ac:spMkLst>
        </pc:spChg>
        <pc:picChg chg="mod">
          <ac:chgData name="EZZINE, Hind" userId="S::ezzineh@who.int::edcab00f-6318-46e5-a4a9-188b01ee222f" providerId="AD" clId="Web-{80FBF391-30EA-1ED7-A440-596FAF619AE5}" dt="2023-05-24T12:05:19.113" v="529" actId="14100"/>
          <ac:picMkLst>
            <pc:docMk/>
            <pc:sldMk cId="0" sldId="280"/>
            <ac:picMk id="4" creationId="{00000000-0000-0000-0000-000000000000}"/>
          </ac:picMkLst>
        </pc:picChg>
        <pc:picChg chg="mod ord">
          <ac:chgData name="EZZINE, Hind" userId="S::ezzineh@who.int::edcab00f-6318-46e5-a4a9-188b01ee222f" providerId="AD" clId="Web-{80FBF391-30EA-1ED7-A440-596FAF619AE5}" dt="2023-05-24T12:03:40.892" v="513" actId="14100"/>
          <ac:picMkLst>
            <pc:docMk/>
            <pc:sldMk cId="0" sldId="280"/>
            <ac:picMk id="8" creationId="{00000000-0000-0000-0000-000000000000}"/>
          </ac:picMkLst>
        </pc:picChg>
      </pc:sldChg>
      <pc:sldChg chg="addSp delSp modSp mod modClrScheme chgLayout">
        <pc:chgData name="EZZINE, Hind" userId="S::ezzineh@who.int::edcab00f-6318-46e5-a4a9-188b01ee222f" providerId="AD" clId="Web-{80FBF391-30EA-1ED7-A440-596FAF619AE5}" dt="2023-05-24T12:03:15.063" v="508" actId="20577"/>
        <pc:sldMkLst>
          <pc:docMk/>
          <pc:sldMk cId="0" sldId="281"/>
        </pc:sldMkLst>
        <pc:spChg chg="del mod topLvl">
          <ac:chgData name="EZZINE, Hind" userId="S::ezzineh@who.int::edcab00f-6318-46e5-a4a9-188b01ee222f" providerId="AD" clId="Web-{80FBF391-30EA-1ED7-A440-596FAF619AE5}" dt="2023-05-24T12:02:16.171" v="501"/>
          <ac:spMkLst>
            <pc:docMk/>
            <pc:sldMk cId="0" sldId="281"/>
            <ac:spMk id="2" creationId="{00000000-0000-0000-0000-000000000000}"/>
          </ac:spMkLst>
        </pc:spChg>
        <pc:spChg chg="mod">
          <ac:chgData name="EZZINE, Hind" userId="S::ezzineh@who.int::edcab00f-6318-46e5-a4a9-188b01ee222f" providerId="AD" clId="Web-{80FBF391-30EA-1ED7-A440-596FAF619AE5}" dt="2023-05-24T11:36:59.150" v="269" actId="20577"/>
          <ac:spMkLst>
            <pc:docMk/>
            <pc:sldMk cId="0" sldId="281"/>
            <ac:spMk id="4" creationId="{00000000-0000-0000-0000-000000000000}"/>
          </ac:spMkLst>
        </pc:spChg>
        <pc:spChg chg="mod">
          <ac:chgData name="EZZINE, Hind" userId="S::ezzineh@who.int::edcab00f-6318-46e5-a4a9-188b01ee222f" providerId="AD" clId="Web-{80FBF391-30EA-1ED7-A440-596FAF619AE5}" dt="2023-05-24T12:03:15.063" v="508" actId="20577"/>
          <ac:spMkLst>
            <pc:docMk/>
            <pc:sldMk cId="0" sldId="281"/>
            <ac:spMk id="5" creationId="{00000000-0000-0000-0000-000000000000}"/>
          </ac:spMkLst>
        </pc:spChg>
        <pc:spChg chg="mod">
          <ac:chgData name="EZZINE, Hind" userId="S::ezzineh@who.int::edcab00f-6318-46e5-a4a9-188b01ee222f" providerId="AD" clId="Web-{80FBF391-30EA-1ED7-A440-596FAF619AE5}" dt="2023-05-24T12:00:05.137" v="468" actId="20577"/>
          <ac:spMkLst>
            <pc:docMk/>
            <pc:sldMk cId="0" sldId="281"/>
            <ac:spMk id="6" creationId="{00000000-0000-0000-0000-000000000000}"/>
          </ac:spMkLst>
        </pc:spChg>
        <pc:spChg chg="mod">
          <ac:chgData name="EZZINE, Hind" userId="S::ezzineh@who.int::edcab00f-6318-46e5-a4a9-188b01ee222f" providerId="AD" clId="Web-{80FBF391-30EA-1ED7-A440-596FAF619AE5}" dt="2023-05-24T12:02:07.859" v="499" actId="1076"/>
          <ac:spMkLst>
            <pc:docMk/>
            <pc:sldMk cId="0" sldId="281"/>
            <ac:spMk id="8" creationId="{00000000-0000-0000-0000-000000000000}"/>
          </ac:spMkLst>
        </pc:spChg>
        <pc:spChg chg="del mod">
          <ac:chgData name="EZZINE, Hind" userId="S::ezzineh@who.int::edcab00f-6318-46e5-a4a9-188b01ee222f" providerId="AD" clId="Web-{80FBF391-30EA-1ED7-A440-596FAF619AE5}" dt="2023-05-24T12:00:16.856" v="473"/>
          <ac:spMkLst>
            <pc:docMk/>
            <pc:sldMk cId="0" sldId="281"/>
            <ac:spMk id="9" creationId="{00000000-0000-0000-0000-000000000000}"/>
          </ac:spMkLst>
        </pc:spChg>
        <pc:spChg chg="del mod">
          <ac:chgData name="EZZINE, Hind" userId="S::ezzineh@who.int::edcab00f-6318-46e5-a4a9-188b01ee222f" providerId="AD" clId="Web-{80FBF391-30EA-1ED7-A440-596FAF619AE5}" dt="2023-05-24T11:59:15.526" v="458"/>
          <ac:spMkLst>
            <pc:docMk/>
            <pc:sldMk cId="0" sldId="281"/>
            <ac:spMk id="10" creationId="{00000000-0000-0000-0000-000000000000}"/>
          </ac:spMkLst>
        </pc:spChg>
        <pc:spChg chg="add del mod ord">
          <ac:chgData name="EZZINE, Hind" userId="S::ezzineh@who.int::edcab00f-6318-46e5-a4a9-188b01ee222f" providerId="AD" clId="Web-{80FBF391-30EA-1ED7-A440-596FAF619AE5}" dt="2023-05-24T11:36:45.649" v="267"/>
          <ac:spMkLst>
            <pc:docMk/>
            <pc:sldMk cId="0" sldId="281"/>
            <ac:spMk id="12" creationId="{9FFB7B49-F1C4-7C30-27B3-1FC1EE1EB58A}"/>
          </ac:spMkLst>
        </pc:spChg>
        <pc:spChg chg="add del mod ord">
          <ac:chgData name="EZZINE, Hind" userId="S::ezzineh@who.int::edcab00f-6318-46e5-a4a9-188b01ee222f" providerId="AD" clId="Web-{80FBF391-30EA-1ED7-A440-596FAF619AE5}" dt="2023-05-24T11:54:54.926" v="418"/>
          <ac:spMkLst>
            <pc:docMk/>
            <pc:sldMk cId="0" sldId="281"/>
            <ac:spMk id="13" creationId="{9E37C3F9-339F-6AE0-E18D-33226D6666CC}"/>
          </ac:spMkLst>
        </pc:spChg>
        <pc:spChg chg="add mod">
          <ac:chgData name="EZZINE, Hind" userId="S::ezzineh@who.int::edcab00f-6318-46e5-a4a9-188b01ee222f" providerId="AD" clId="Web-{80FBF391-30EA-1ED7-A440-596FAF619AE5}" dt="2023-05-24T12:02:33.609" v="505" actId="20577"/>
          <ac:spMkLst>
            <pc:docMk/>
            <pc:sldMk cId="0" sldId="281"/>
            <ac:spMk id="16" creationId="{DAD849FD-CFD4-EB71-7D5B-DE9F35A5BB05}"/>
          </ac:spMkLst>
        </pc:spChg>
        <pc:grpChg chg="add del mod">
          <ac:chgData name="EZZINE, Hind" userId="S::ezzineh@who.int::edcab00f-6318-46e5-a4a9-188b01ee222f" providerId="AD" clId="Web-{80FBF391-30EA-1ED7-A440-596FAF619AE5}" dt="2023-05-24T12:01:40.405" v="493"/>
          <ac:grpSpMkLst>
            <pc:docMk/>
            <pc:sldMk cId="0" sldId="281"/>
            <ac:grpSpMk id="3" creationId="{00000000-0000-0000-0000-000000000000}"/>
          </ac:grpSpMkLst>
        </pc:grpChg>
        <pc:picChg chg="del topLvl">
          <ac:chgData name="EZZINE, Hind" userId="S::ezzineh@who.int::edcab00f-6318-46e5-a4a9-188b01ee222f" providerId="AD" clId="Web-{80FBF391-30EA-1ED7-A440-596FAF619AE5}" dt="2023-05-24T12:01:40.405" v="493"/>
          <ac:picMkLst>
            <pc:docMk/>
            <pc:sldMk cId="0" sldId="281"/>
            <ac:picMk id="7" creationId="{00000000-0000-0000-0000-000000000000}"/>
          </ac:picMkLst>
        </pc:picChg>
        <pc:picChg chg="add del mod">
          <ac:chgData name="EZZINE, Hind" userId="S::ezzineh@who.int::edcab00f-6318-46e5-a4a9-188b01ee222f" providerId="AD" clId="Web-{80FBF391-30EA-1ED7-A440-596FAF619AE5}" dt="2023-05-24T11:56:45.554" v="437"/>
          <ac:picMkLst>
            <pc:docMk/>
            <pc:sldMk cId="0" sldId="281"/>
            <ac:picMk id="14" creationId="{CBFF732F-4B21-612F-0FE3-89548EF419FC}"/>
          </ac:picMkLst>
        </pc:picChg>
        <pc:picChg chg="add mod">
          <ac:chgData name="EZZINE, Hind" userId="S::ezzineh@who.int::edcab00f-6318-46e5-a4a9-188b01ee222f" providerId="AD" clId="Web-{80FBF391-30EA-1ED7-A440-596FAF619AE5}" dt="2023-05-24T12:02:01.608" v="498" actId="14100"/>
          <ac:picMkLst>
            <pc:docMk/>
            <pc:sldMk cId="0" sldId="281"/>
            <ac:picMk id="15" creationId="{4A91D8B5-4F97-BF9C-02C4-D4D97A8D920A}"/>
          </ac:picMkLst>
        </pc:picChg>
      </pc:sldChg>
      <pc:sldChg chg="modSp mod modClrScheme chgLayout">
        <pc:chgData name="EZZINE, Hind" userId="S::ezzineh@who.int::edcab00f-6318-46e5-a4a9-188b01ee222f" providerId="AD" clId="Web-{80FBF391-30EA-1ED7-A440-596FAF619AE5}" dt="2023-05-24T12:05:55.145" v="535" actId="20577"/>
        <pc:sldMkLst>
          <pc:docMk/>
          <pc:sldMk cId="0" sldId="283"/>
        </pc:sldMkLst>
        <pc:spChg chg="mod ord">
          <ac:chgData name="EZZINE, Hind" userId="S::ezzineh@who.int::edcab00f-6318-46e5-a4a9-188b01ee222f" providerId="AD" clId="Web-{80FBF391-30EA-1ED7-A440-596FAF619AE5}" dt="2023-05-24T12:05:55.145" v="535" actId="20577"/>
          <ac:spMkLst>
            <pc:docMk/>
            <pc:sldMk cId="0" sldId="283"/>
            <ac:spMk id="2" creationId="{00000000-0000-0000-0000-000000000000}"/>
          </ac:spMkLst>
        </pc:spChg>
        <pc:spChg chg="mod ord">
          <ac:chgData name="EZZINE, Hind" userId="S::ezzineh@who.int::edcab00f-6318-46e5-a4a9-188b01ee222f" providerId="AD" clId="Web-{80FBF391-30EA-1ED7-A440-596FAF619AE5}" dt="2023-05-24T11:37:23.150" v="275" actId="20577"/>
          <ac:spMkLst>
            <pc:docMk/>
            <pc:sldMk cId="0" sldId="283"/>
            <ac:spMk id="3" creationId="{00000000-0000-0000-0000-000000000000}"/>
          </ac:spMkLst>
        </pc:spChg>
      </pc:sldChg>
      <pc:sldChg chg="modSp mod modClrScheme chgLayout">
        <pc:chgData name="EZZINE, Hind" userId="S::ezzineh@who.int::edcab00f-6318-46e5-a4a9-188b01ee222f" providerId="AD" clId="Web-{80FBF391-30EA-1ED7-A440-596FAF619AE5}" dt="2023-05-24T12:09:44.479" v="578" actId="14100"/>
        <pc:sldMkLst>
          <pc:docMk/>
          <pc:sldMk cId="0" sldId="284"/>
        </pc:sldMkLst>
        <pc:spChg chg="mod ord">
          <ac:chgData name="EZZINE, Hind" userId="S::ezzineh@who.int::edcab00f-6318-46e5-a4a9-188b01ee222f" providerId="AD" clId="Web-{80FBF391-30EA-1ED7-A440-596FAF619AE5}" dt="2023-05-24T12:09:44.479" v="578" actId="14100"/>
          <ac:spMkLst>
            <pc:docMk/>
            <pc:sldMk cId="0" sldId="284"/>
            <ac:spMk id="2" creationId="{00000000-0000-0000-0000-000000000000}"/>
          </ac:spMkLst>
        </pc:spChg>
        <pc:spChg chg="mod ord">
          <ac:chgData name="EZZINE, Hind" userId="S::ezzineh@who.int::edcab00f-6318-46e5-a4a9-188b01ee222f" providerId="AD" clId="Web-{80FBF391-30EA-1ED7-A440-596FAF619AE5}" dt="2023-05-24T11:39:52.263" v="288"/>
          <ac:spMkLst>
            <pc:docMk/>
            <pc:sldMk cId="0" sldId="284"/>
            <ac:spMk id="3" creationId="{00000000-0000-0000-0000-000000000000}"/>
          </ac:spMkLst>
        </pc:spChg>
        <pc:picChg chg="mod">
          <ac:chgData name="EZZINE, Hind" userId="S::ezzineh@who.int::edcab00f-6318-46e5-a4a9-188b01ee222f" providerId="AD" clId="Web-{80FBF391-30EA-1ED7-A440-596FAF619AE5}" dt="2023-05-24T12:09:20.151" v="572" actId="14100"/>
          <ac:picMkLst>
            <pc:docMk/>
            <pc:sldMk cId="0" sldId="284"/>
            <ac:picMk id="4" creationId="{00000000-0000-0000-0000-000000000000}"/>
          </ac:picMkLst>
        </pc:picChg>
      </pc:sldChg>
      <pc:sldChg chg="modSp mod modClrScheme chgLayout">
        <pc:chgData name="EZZINE, Hind" userId="S::ezzineh@who.int::edcab00f-6318-46e5-a4a9-188b01ee222f" providerId="AD" clId="Web-{80FBF391-30EA-1ED7-A440-596FAF619AE5}" dt="2023-05-24T12:07:19.601" v="550" actId="20577"/>
        <pc:sldMkLst>
          <pc:docMk/>
          <pc:sldMk cId="0" sldId="285"/>
        </pc:sldMkLst>
        <pc:spChg chg="mod ord">
          <ac:chgData name="EZZINE, Hind" userId="S::ezzineh@who.int::edcab00f-6318-46e5-a4a9-188b01ee222f" providerId="AD" clId="Web-{80FBF391-30EA-1ED7-A440-596FAF619AE5}" dt="2023-05-24T12:07:19.601" v="550" actId="20577"/>
          <ac:spMkLst>
            <pc:docMk/>
            <pc:sldMk cId="0" sldId="285"/>
            <ac:spMk id="2" creationId="{00000000-0000-0000-0000-000000000000}"/>
          </ac:spMkLst>
        </pc:spChg>
        <pc:spChg chg="mod ord">
          <ac:chgData name="EZZINE, Hind" userId="S::ezzineh@who.int::edcab00f-6318-46e5-a4a9-188b01ee222f" providerId="AD" clId="Web-{80FBF391-30EA-1ED7-A440-596FAF619AE5}" dt="2023-05-24T12:06:56.803" v="544" actId="20577"/>
          <ac:spMkLst>
            <pc:docMk/>
            <pc:sldMk cId="0" sldId="285"/>
            <ac:spMk id="3" creationId="{00000000-0000-0000-0000-000000000000}"/>
          </ac:spMkLst>
        </pc:spChg>
      </pc:sldChg>
      <pc:sldChg chg="addSp delSp modSp mod modClrScheme chgLayout">
        <pc:chgData name="EZZINE, Hind" userId="S::ezzineh@who.int::edcab00f-6318-46e5-a4a9-188b01ee222f" providerId="AD" clId="Web-{80FBF391-30EA-1ED7-A440-596FAF619AE5}" dt="2023-05-24T11:41:32.297" v="300"/>
        <pc:sldMkLst>
          <pc:docMk/>
          <pc:sldMk cId="3980299267" sldId="290"/>
        </pc:sldMkLst>
        <pc:spChg chg="add del mod ord">
          <ac:chgData name="EZZINE, Hind" userId="S::ezzineh@who.int::edcab00f-6318-46e5-a4a9-188b01ee222f" providerId="AD" clId="Web-{80FBF391-30EA-1ED7-A440-596FAF619AE5}" dt="2023-05-24T10:24:10.803" v="154"/>
          <ac:spMkLst>
            <pc:docMk/>
            <pc:sldMk cId="3980299267" sldId="290"/>
            <ac:spMk id="2" creationId="{643F573C-BAF8-61C2-7A11-0043A4A1BA51}"/>
          </ac:spMkLst>
        </pc:spChg>
        <pc:spChg chg="mod ord">
          <ac:chgData name="EZZINE, Hind" userId="S::ezzineh@who.int::edcab00f-6318-46e5-a4a9-188b01ee222f" providerId="AD" clId="Web-{80FBF391-30EA-1ED7-A440-596FAF619AE5}" dt="2023-05-24T11:34:05.520" v="223"/>
          <ac:spMkLst>
            <pc:docMk/>
            <pc:sldMk cId="3980299267" sldId="290"/>
            <ac:spMk id="3" creationId="{00000000-0000-0000-0000-000000000000}"/>
          </ac:spMkLst>
        </pc:spChg>
        <pc:graphicFrameChg chg="mod modGraphic">
          <ac:chgData name="EZZINE, Hind" userId="S::ezzineh@who.int::edcab00f-6318-46e5-a4a9-188b01ee222f" providerId="AD" clId="Web-{80FBF391-30EA-1ED7-A440-596FAF619AE5}" dt="2023-05-24T11:41:32.297" v="300"/>
          <ac:graphicFrameMkLst>
            <pc:docMk/>
            <pc:sldMk cId="3980299267" sldId="290"/>
            <ac:graphicFrameMk id="6" creationId="{00000000-0000-0000-0000-000000000000}"/>
          </ac:graphicFrameMkLst>
        </pc:graphicFrameChg>
        <pc:picChg chg="add mod ord">
          <ac:chgData name="EZZINE, Hind" userId="S::ezzineh@who.int::edcab00f-6318-46e5-a4a9-188b01ee222f" providerId="AD" clId="Web-{80FBF391-30EA-1ED7-A440-596FAF619AE5}" dt="2023-05-24T11:41:28.625" v="299" actId="1076"/>
          <ac:picMkLst>
            <pc:docMk/>
            <pc:sldMk cId="3980299267" sldId="290"/>
            <ac:picMk id="4" creationId="{1E435E75-75F9-E33F-1DDB-0FE551153EAD}"/>
          </ac:picMkLst>
        </pc:picChg>
        <pc:picChg chg="del">
          <ac:chgData name="EZZINE, Hind" userId="S::ezzineh@who.int::edcab00f-6318-46e5-a4a9-188b01ee222f" providerId="AD" clId="Web-{80FBF391-30EA-1ED7-A440-596FAF619AE5}" dt="2023-05-24T10:24:08.928" v="153"/>
          <ac:picMkLst>
            <pc:docMk/>
            <pc:sldMk cId="3980299267" sldId="290"/>
            <ac:picMk id="7" creationId="{00000000-0000-0000-0000-000000000000}"/>
          </ac:picMkLst>
        </pc:picChg>
      </pc:sldChg>
      <pc:sldChg chg="modSp mod modClrScheme chgLayout">
        <pc:chgData name="EZZINE, Hind" userId="S::ezzineh@who.int::edcab00f-6318-46e5-a4a9-188b01ee222f" providerId="AD" clId="Web-{80FBF391-30EA-1ED7-A440-596FAF619AE5}" dt="2023-05-24T11:42:52.893" v="306" actId="14100"/>
        <pc:sldMkLst>
          <pc:docMk/>
          <pc:sldMk cId="837254549" sldId="291"/>
        </pc:sldMkLst>
        <pc:spChg chg="mod ord">
          <ac:chgData name="EZZINE, Hind" userId="S::ezzineh@who.int::edcab00f-6318-46e5-a4a9-188b01ee222f" providerId="AD" clId="Web-{80FBF391-30EA-1ED7-A440-596FAF619AE5}" dt="2023-05-24T11:42:52.893" v="306" actId="14100"/>
          <ac:spMkLst>
            <pc:docMk/>
            <pc:sldMk cId="837254549" sldId="291"/>
            <ac:spMk id="2" creationId="{00000000-0000-0000-0000-000000000000}"/>
          </ac:spMkLst>
        </pc:spChg>
        <pc:spChg chg="mod ord">
          <ac:chgData name="EZZINE, Hind" userId="S::ezzineh@who.int::edcab00f-6318-46e5-a4a9-188b01ee222f" providerId="AD" clId="Web-{80FBF391-30EA-1ED7-A440-596FAF619AE5}" dt="2023-05-24T11:34:37.365" v="227" actId="20577"/>
          <ac:spMkLst>
            <pc:docMk/>
            <pc:sldMk cId="837254549" sldId="291"/>
            <ac:spMk id="3" creationId="{00000000-0000-0000-0000-000000000000}"/>
          </ac:spMkLst>
        </pc:spChg>
      </pc:sldChg>
      <pc:sldChg chg="modSp mod modClrScheme chgLayout">
        <pc:chgData name="EZZINE, Hind" userId="S::ezzineh@who.int::edcab00f-6318-46e5-a4a9-188b01ee222f" providerId="AD" clId="Web-{80FBF391-30EA-1ED7-A440-596FAF619AE5}" dt="2023-05-24T12:05:40.129" v="532" actId="20577"/>
        <pc:sldMkLst>
          <pc:docMk/>
          <pc:sldMk cId="1881909595" sldId="292"/>
        </pc:sldMkLst>
        <pc:spChg chg="mod ord">
          <ac:chgData name="EZZINE, Hind" userId="S::ezzineh@who.int::edcab00f-6318-46e5-a4a9-188b01ee222f" providerId="AD" clId="Web-{80FBF391-30EA-1ED7-A440-596FAF619AE5}" dt="2023-05-24T12:05:40.129" v="532" actId="20577"/>
          <ac:spMkLst>
            <pc:docMk/>
            <pc:sldMk cId="1881909595" sldId="292"/>
            <ac:spMk id="2" creationId="{00000000-0000-0000-0000-000000000000}"/>
          </ac:spMkLst>
        </pc:spChg>
        <pc:spChg chg="mod ord">
          <ac:chgData name="EZZINE, Hind" userId="S::ezzineh@who.int::edcab00f-6318-46e5-a4a9-188b01ee222f" providerId="AD" clId="Web-{80FBF391-30EA-1ED7-A440-596FAF619AE5}" dt="2023-05-24T11:37:06.603" v="272"/>
          <ac:spMkLst>
            <pc:docMk/>
            <pc:sldMk cId="1881909595" sldId="292"/>
            <ac:spMk id="3" creationId="{00000000-0000-0000-0000-000000000000}"/>
          </ac:spMkLst>
        </pc:spChg>
      </pc:sldChg>
      <pc:sldChg chg="modSp mod modClrScheme chgLayout">
        <pc:chgData name="EZZINE, Hind" userId="S::ezzineh@who.int::edcab00f-6318-46e5-a4a9-188b01ee222f" providerId="AD" clId="Web-{80FBF391-30EA-1ED7-A440-596FAF619AE5}" dt="2023-05-24T12:09:06.963" v="571" actId="20577"/>
        <pc:sldMkLst>
          <pc:docMk/>
          <pc:sldMk cId="3287205466" sldId="293"/>
        </pc:sldMkLst>
        <pc:spChg chg="mod ord">
          <ac:chgData name="EZZINE, Hind" userId="S::ezzineh@who.int::edcab00f-6318-46e5-a4a9-188b01ee222f" providerId="AD" clId="Web-{80FBF391-30EA-1ED7-A440-596FAF619AE5}" dt="2023-05-24T12:09:06.963" v="571" actId="20577"/>
          <ac:spMkLst>
            <pc:docMk/>
            <pc:sldMk cId="3287205466" sldId="293"/>
            <ac:spMk id="2" creationId="{00000000-0000-0000-0000-000000000000}"/>
          </ac:spMkLst>
        </pc:spChg>
        <pc:spChg chg="mod ord">
          <ac:chgData name="EZZINE, Hind" userId="S::ezzineh@who.int::edcab00f-6318-46e5-a4a9-188b01ee222f" providerId="AD" clId="Web-{80FBF391-30EA-1ED7-A440-596FAF619AE5}" dt="2023-05-24T12:07:31.117" v="551" actId="1076"/>
          <ac:spMkLst>
            <pc:docMk/>
            <pc:sldMk cId="3287205466" sldId="293"/>
            <ac:spMk id="3" creationId="{00000000-0000-0000-0000-000000000000}"/>
          </ac:spMkLst>
        </pc:spChg>
        <pc:picChg chg="mod">
          <ac:chgData name="EZZINE, Hind" userId="S::ezzineh@who.int::edcab00f-6318-46e5-a4a9-188b01ee222f" providerId="AD" clId="Web-{80FBF391-30EA-1ED7-A440-596FAF619AE5}" dt="2023-05-24T12:08:05.399" v="561" actId="1076"/>
          <ac:picMkLst>
            <pc:docMk/>
            <pc:sldMk cId="3287205466" sldId="293"/>
            <ac:picMk id="3074" creationId="{00000000-0000-0000-0000-000000000000}"/>
          </ac:picMkLst>
        </pc:picChg>
        <pc:picChg chg="mod">
          <ac:chgData name="EZZINE, Hind" userId="S::ezzineh@who.int::edcab00f-6318-46e5-a4a9-188b01ee222f" providerId="AD" clId="Web-{80FBF391-30EA-1ED7-A440-596FAF619AE5}" dt="2023-05-24T12:08:02.727" v="560" actId="1076"/>
          <ac:picMkLst>
            <pc:docMk/>
            <pc:sldMk cId="3287205466" sldId="293"/>
            <ac:picMk id="3076" creationId="{00000000-0000-0000-0000-000000000000}"/>
          </ac:picMkLst>
        </pc:picChg>
      </pc:sldChg>
      <pc:sldChg chg="modSp mod modClrScheme chgLayout">
        <pc:chgData name="EZZINE, Hind" userId="S::ezzineh@who.int::edcab00f-6318-46e5-a4a9-188b01ee222f" providerId="AD" clId="Web-{80FBF391-30EA-1ED7-A440-596FAF619AE5}" dt="2023-05-24T11:43:41.394" v="314" actId="1076"/>
        <pc:sldMkLst>
          <pc:docMk/>
          <pc:sldMk cId="2597270659" sldId="295"/>
        </pc:sldMkLst>
        <pc:spChg chg="mod ord">
          <ac:chgData name="EZZINE, Hind" userId="S::ezzineh@who.int::edcab00f-6318-46e5-a4a9-188b01ee222f" providerId="AD" clId="Web-{80FBF391-30EA-1ED7-A440-596FAF619AE5}" dt="2023-05-24T11:34:46.381" v="230" actId="20577"/>
          <ac:spMkLst>
            <pc:docMk/>
            <pc:sldMk cId="2597270659" sldId="295"/>
            <ac:spMk id="3" creationId="{00000000-0000-0000-0000-000000000000}"/>
          </ac:spMkLst>
        </pc:spChg>
        <pc:spChg chg="mod">
          <ac:chgData name="EZZINE, Hind" userId="S::ezzineh@who.int::edcab00f-6318-46e5-a4a9-188b01ee222f" providerId="AD" clId="Web-{80FBF391-30EA-1ED7-A440-596FAF619AE5}" dt="2023-05-24T11:43:37.863" v="313" actId="1076"/>
          <ac:spMkLst>
            <pc:docMk/>
            <pc:sldMk cId="2597270659" sldId="295"/>
            <ac:spMk id="4" creationId="{00000000-0000-0000-0000-000000000000}"/>
          </ac:spMkLst>
        </pc:spChg>
        <pc:picChg chg="mod ord">
          <ac:chgData name="EZZINE, Hind" userId="S::ezzineh@who.int::edcab00f-6318-46e5-a4a9-188b01ee222f" providerId="AD" clId="Web-{80FBF391-30EA-1ED7-A440-596FAF619AE5}" dt="2023-05-24T11:43:41.394" v="314" actId="1076"/>
          <ac:picMkLst>
            <pc:docMk/>
            <pc:sldMk cId="2597270659" sldId="295"/>
            <ac:picMk id="2050" creationId="{00000000-0000-0000-0000-000000000000}"/>
          </ac:picMkLst>
        </pc:picChg>
      </pc:sldChg>
      <pc:sldChg chg="addSp delSp modSp mod modClrScheme delAnim chgLayout">
        <pc:chgData name="EZZINE, Hind" userId="S::ezzineh@who.int::edcab00f-6318-46e5-a4a9-188b01ee222f" providerId="AD" clId="Web-{80FBF391-30EA-1ED7-A440-596FAF619AE5}" dt="2023-05-24T11:49:50.840" v="379" actId="20577"/>
        <pc:sldMkLst>
          <pc:docMk/>
          <pc:sldMk cId="940695172" sldId="296"/>
        </pc:sldMkLst>
        <pc:spChg chg="mod ord">
          <ac:chgData name="EZZINE, Hind" userId="S::ezzineh@who.int::edcab00f-6318-46e5-a4a9-188b01ee222f" providerId="AD" clId="Web-{80FBF391-30EA-1ED7-A440-596FAF619AE5}" dt="2023-05-24T11:35:31.710" v="244" actId="20577"/>
          <ac:spMkLst>
            <pc:docMk/>
            <pc:sldMk cId="940695172" sldId="296"/>
            <ac:spMk id="3" creationId="{00000000-0000-0000-0000-000000000000}"/>
          </ac:spMkLst>
        </pc:spChg>
        <pc:spChg chg="del">
          <ac:chgData name="EZZINE, Hind" userId="S::ezzineh@who.int::edcab00f-6318-46e5-a4a9-188b01ee222f" providerId="AD" clId="Web-{80FBF391-30EA-1ED7-A440-596FAF619AE5}" dt="2023-05-24T11:48:39.589" v="361"/>
          <ac:spMkLst>
            <pc:docMk/>
            <pc:sldMk cId="940695172" sldId="296"/>
            <ac:spMk id="4" creationId="{00000000-0000-0000-0000-000000000000}"/>
          </ac:spMkLst>
        </pc:spChg>
        <pc:spChg chg="mod">
          <ac:chgData name="EZZINE, Hind" userId="S::ezzineh@who.int::edcab00f-6318-46e5-a4a9-188b01ee222f" providerId="AD" clId="Web-{80FBF391-30EA-1ED7-A440-596FAF619AE5}" dt="2023-05-24T11:49:50.840" v="379" actId="20577"/>
          <ac:spMkLst>
            <pc:docMk/>
            <pc:sldMk cId="940695172" sldId="296"/>
            <ac:spMk id="5" creationId="{00000000-0000-0000-0000-000000000000}"/>
          </ac:spMkLst>
        </pc:spChg>
        <pc:spChg chg="add del mod">
          <ac:chgData name="EZZINE, Hind" userId="S::ezzineh@who.int::edcab00f-6318-46e5-a4a9-188b01ee222f" providerId="AD" clId="Web-{80FBF391-30EA-1ED7-A440-596FAF619AE5}" dt="2023-05-24T11:48:36.745" v="360"/>
          <ac:spMkLst>
            <pc:docMk/>
            <pc:sldMk cId="940695172" sldId="296"/>
            <ac:spMk id="6" creationId="{6B8BA08D-183F-4933-19A0-8600E29DBC86}"/>
          </ac:spMkLst>
        </pc:spChg>
        <pc:spChg chg="add mod">
          <ac:chgData name="EZZINE, Hind" userId="S::ezzineh@who.int::edcab00f-6318-46e5-a4a9-188b01ee222f" providerId="AD" clId="Web-{80FBF391-30EA-1ED7-A440-596FAF619AE5}" dt="2023-05-24T11:49:41.043" v="377" actId="14100"/>
          <ac:spMkLst>
            <pc:docMk/>
            <pc:sldMk cId="940695172" sldId="296"/>
            <ac:spMk id="8" creationId="{C715EB62-6262-0ECF-30A4-230E1CCB8F7A}"/>
          </ac:spMkLst>
        </pc:spChg>
        <pc:picChg chg="add mod">
          <ac:chgData name="EZZINE, Hind" userId="S::ezzineh@who.int::edcab00f-6318-46e5-a4a9-188b01ee222f" providerId="AD" clId="Web-{80FBF391-30EA-1ED7-A440-596FAF619AE5}" dt="2023-05-24T11:49:41.028" v="376" actId="14100"/>
          <ac:picMkLst>
            <pc:docMk/>
            <pc:sldMk cId="940695172" sldId="296"/>
            <ac:picMk id="7" creationId="{085A4D2D-F2B4-CCF3-B270-A8AC2EBFE225}"/>
          </ac:picMkLst>
        </pc:picChg>
        <pc:picChg chg="del mod ord">
          <ac:chgData name="EZZINE, Hind" userId="S::ezzineh@who.int::edcab00f-6318-46e5-a4a9-188b01ee222f" providerId="AD" clId="Web-{80FBF391-30EA-1ED7-A440-596FAF619AE5}" dt="2023-05-24T11:48:32.901" v="359"/>
          <ac:picMkLst>
            <pc:docMk/>
            <pc:sldMk cId="940695172" sldId="296"/>
            <ac:picMk id="5122" creationId="{00000000-0000-0000-0000-000000000000}"/>
          </ac:picMkLst>
        </pc:picChg>
        <pc:picChg chg="mod">
          <ac:chgData name="EZZINE, Hind" userId="S::ezzineh@who.int::edcab00f-6318-46e5-a4a9-188b01ee222f" providerId="AD" clId="Web-{80FBF391-30EA-1ED7-A440-596FAF619AE5}" dt="2023-05-24T11:49:13.543" v="372" actId="1076"/>
          <ac:picMkLst>
            <pc:docMk/>
            <pc:sldMk cId="940695172" sldId="296"/>
            <ac:picMk id="5123" creationId="{00000000-0000-0000-0000-000000000000}"/>
          </ac:picMkLst>
        </pc:picChg>
        <pc:picChg chg="mod">
          <ac:chgData name="EZZINE, Hind" userId="S::ezzineh@who.int::edcab00f-6318-46e5-a4a9-188b01ee222f" providerId="AD" clId="Web-{80FBF391-30EA-1ED7-A440-596FAF619AE5}" dt="2023-05-24T11:49:15.043" v="373" actId="1076"/>
          <ac:picMkLst>
            <pc:docMk/>
            <pc:sldMk cId="940695172" sldId="296"/>
            <ac:picMk id="5124" creationId="{00000000-0000-0000-0000-000000000000}"/>
          </ac:picMkLst>
        </pc:picChg>
        <pc:picChg chg="mod">
          <ac:chgData name="EZZINE, Hind" userId="S::ezzineh@who.int::edcab00f-6318-46e5-a4a9-188b01ee222f" providerId="AD" clId="Web-{80FBF391-30EA-1ED7-A440-596FAF619AE5}" dt="2023-05-24T11:49:12.293" v="371" actId="1076"/>
          <ac:picMkLst>
            <pc:docMk/>
            <pc:sldMk cId="940695172" sldId="296"/>
            <ac:picMk id="5125" creationId="{00000000-0000-0000-0000-000000000000}"/>
          </ac:picMkLst>
        </pc:picChg>
        <pc:picChg chg="mod">
          <ac:chgData name="EZZINE, Hind" userId="S::ezzineh@who.int::edcab00f-6318-46e5-a4a9-188b01ee222f" providerId="AD" clId="Web-{80FBF391-30EA-1ED7-A440-596FAF619AE5}" dt="2023-05-24T11:49:23.543" v="375" actId="14100"/>
          <ac:picMkLst>
            <pc:docMk/>
            <pc:sldMk cId="940695172" sldId="296"/>
            <ac:picMk id="5126" creationId="{00000000-0000-0000-0000-000000000000}"/>
          </ac:picMkLst>
        </pc:picChg>
      </pc:sldChg>
      <pc:sldChg chg="modSp mod modClrScheme chgLayout">
        <pc:chgData name="EZZINE, Hind" userId="S::ezzineh@who.int::edcab00f-6318-46e5-a4a9-188b01ee222f" providerId="AD" clId="Web-{80FBF391-30EA-1ED7-A440-596FAF619AE5}" dt="2023-05-24T11:50:59.014" v="385" actId="1076"/>
        <pc:sldMkLst>
          <pc:docMk/>
          <pc:sldMk cId="1943143641" sldId="297"/>
        </pc:sldMkLst>
        <pc:spChg chg="mod ord">
          <ac:chgData name="EZZINE, Hind" userId="S::ezzineh@who.int::edcab00f-6318-46e5-a4a9-188b01ee222f" providerId="AD" clId="Web-{80FBF391-30EA-1ED7-A440-596FAF619AE5}" dt="2023-05-24T11:35:37.554" v="247"/>
          <ac:spMkLst>
            <pc:docMk/>
            <pc:sldMk cId="1943143641" sldId="297"/>
            <ac:spMk id="3" creationId="{00000000-0000-0000-0000-000000000000}"/>
          </ac:spMkLst>
        </pc:spChg>
        <pc:picChg chg="mod ord">
          <ac:chgData name="EZZINE, Hind" userId="S::ezzineh@who.int::edcab00f-6318-46e5-a4a9-188b01ee222f" providerId="AD" clId="Web-{80FBF391-30EA-1ED7-A440-596FAF619AE5}" dt="2023-05-24T11:50:59.014" v="385" actId="1076"/>
          <ac:picMkLst>
            <pc:docMk/>
            <pc:sldMk cId="1943143641" sldId="297"/>
            <ac:picMk id="6146" creationId="{00000000-0000-0000-0000-000000000000}"/>
          </ac:picMkLst>
        </pc:picChg>
        <pc:picChg chg="mod">
          <ac:chgData name="EZZINE, Hind" userId="S::ezzineh@who.int::edcab00f-6318-46e5-a4a9-188b01ee222f" providerId="AD" clId="Web-{80FBF391-30EA-1ED7-A440-596FAF619AE5}" dt="2023-05-24T11:50:50.858" v="383" actId="1076"/>
          <ac:picMkLst>
            <pc:docMk/>
            <pc:sldMk cId="1943143641" sldId="297"/>
            <ac:picMk id="6147" creationId="{00000000-0000-0000-0000-000000000000}"/>
          </ac:picMkLst>
        </pc:picChg>
      </pc:sldChg>
      <pc:sldChg chg="modSp del mod modClrScheme chgLayout">
        <pc:chgData name="EZZINE, Hind" userId="S::ezzineh@who.int::edcab00f-6318-46e5-a4a9-188b01ee222f" providerId="AD" clId="Web-{80FBF391-30EA-1ED7-A440-596FAF619AE5}" dt="2023-05-24T11:37:52.073" v="282"/>
        <pc:sldMkLst>
          <pc:docMk/>
          <pc:sldMk cId="2959919451" sldId="298"/>
        </pc:sldMkLst>
        <pc:spChg chg="mod ord">
          <ac:chgData name="EZZINE, Hind" userId="S::ezzineh@who.int::edcab00f-6318-46e5-a4a9-188b01ee222f" providerId="AD" clId="Web-{80FBF391-30EA-1ED7-A440-596FAF619AE5}" dt="2023-05-24T10:20:44.781" v="140"/>
          <ac:spMkLst>
            <pc:docMk/>
            <pc:sldMk cId="2959919451" sldId="298"/>
            <ac:spMk id="46082" creationId="{8A63F7BB-38A0-4268-AF9E-367CD5BDAFC4}"/>
          </ac:spMkLst>
        </pc:spChg>
        <pc:spChg chg="mod ord">
          <ac:chgData name="EZZINE, Hind" userId="S::ezzineh@who.int::edcab00f-6318-46e5-a4a9-188b01ee222f" providerId="AD" clId="Web-{80FBF391-30EA-1ED7-A440-596FAF619AE5}" dt="2023-05-24T10:20:44.781" v="140"/>
          <ac:spMkLst>
            <pc:docMk/>
            <pc:sldMk cId="2959919451" sldId="298"/>
            <ac:spMk id="46083" creationId="{9904DFC6-4C9C-4035-B5F0-E4D80EDFFE5B}"/>
          </ac:spMkLst>
        </pc:spChg>
      </pc:sldChg>
      <pc:sldChg chg="add del">
        <pc:chgData name="EZZINE, Hind" userId="S::ezzineh@who.int::edcab00f-6318-46e5-a4a9-188b01ee222f" providerId="AD" clId="Web-{80FBF391-30EA-1ED7-A440-596FAF619AE5}" dt="2023-05-24T10:13:03.614" v="3"/>
        <pc:sldMkLst>
          <pc:docMk/>
          <pc:sldMk cId="1741151671" sldId="299"/>
        </pc:sldMkLst>
      </pc:sldChg>
      <pc:sldChg chg="modSp add mod modClrScheme chgLayout">
        <pc:chgData name="EZZINE, Hind" userId="S::ezzineh@who.int::edcab00f-6318-46e5-a4a9-188b01ee222f" providerId="AD" clId="Web-{80FBF391-30EA-1ED7-A440-596FAF619AE5}" dt="2023-05-24T11:33:54.348" v="221"/>
        <pc:sldMkLst>
          <pc:docMk/>
          <pc:sldMk cId="1256209752" sldId="300"/>
        </pc:sldMkLst>
        <pc:spChg chg="mod ord">
          <ac:chgData name="EZZINE, Hind" userId="S::ezzineh@who.int::edcab00f-6318-46e5-a4a9-188b01ee222f" providerId="AD" clId="Web-{80FBF391-30EA-1ED7-A440-596FAF619AE5}" dt="2023-05-24T11:33:54.348" v="221"/>
          <ac:spMkLst>
            <pc:docMk/>
            <pc:sldMk cId="1256209752" sldId="300"/>
            <ac:spMk id="298" creationId="{00000000-0000-0000-0000-000000000000}"/>
          </ac:spMkLst>
        </pc:spChg>
        <pc:spChg chg="mod ord">
          <ac:chgData name="EZZINE, Hind" userId="S::ezzineh@who.int::edcab00f-6318-46e5-a4a9-188b01ee222f" providerId="AD" clId="Web-{80FBF391-30EA-1ED7-A440-596FAF619AE5}" dt="2023-05-24T10:12:56.083" v="2"/>
          <ac:spMkLst>
            <pc:docMk/>
            <pc:sldMk cId="1256209752" sldId="300"/>
            <ac:spMk id="299" creationId="{00000000-0000-0000-0000-000000000000}"/>
          </ac:spMkLst>
        </pc:spChg>
      </pc:sldChg>
      <pc:sldChg chg="addSp modSp add mod ord modClrScheme chgLayout">
        <pc:chgData name="EZZINE, Hind" userId="S::ezzineh@who.int::edcab00f-6318-46e5-a4a9-188b01ee222f" providerId="AD" clId="Web-{80FBF391-30EA-1ED7-A440-596FAF619AE5}" dt="2023-05-24T11:40:04.279" v="290"/>
        <pc:sldMkLst>
          <pc:docMk/>
          <pc:sldMk cId="906674275" sldId="301"/>
        </pc:sldMkLst>
        <pc:spChg chg="add mod ord">
          <ac:chgData name="EZZINE, Hind" userId="S::ezzineh@who.int::edcab00f-6318-46e5-a4a9-188b01ee222f" providerId="AD" clId="Web-{80FBF391-30EA-1ED7-A440-596FAF619AE5}" dt="2023-05-24T11:40:04.279" v="290"/>
          <ac:spMkLst>
            <pc:docMk/>
            <pc:sldMk cId="906674275" sldId="301"/>
            <ac:spMk id="2" creationId="{99B8E2E4-9E96-D16E-8CCF-6565E1B93318}"/>
          </ac:spMkLst>
        </pc:spChg>
        <pc:spChg chg="mod ord">
          <ac:chgData name="EZZINE, Hind" userId="S::ezzineh@who.int::edcab00f-6318-46e5-a4a9-188b01ee222f" providerId="AD" clId="Web-{80FBF391-30EA-1ED7-A440-596FAF619AE5}" dt="2023-05-24T11:39:39.154" v="287"/>
          <ac:spMkLst>
            <pc:docMk/>
            <pc:sldMk cId="906674275" sldId="301"/>
            <ac:spMk id="3" creationId="{00000000-0000-0000-0000-000000000000}"/>
          </ac:spMkLst>
        </pc:spChg>
      </pc:sldChg>
      <pc:sldMasterChg chg="add addSldLayout">
        <pc:chgData name="EZZINE, Hind" userId="S::ezzineh@who.int::edcab00f-6318-46e5-a4a9-188b01ee222f" providerId="AD" clId="Web-{80FBF391-30EA-1ED7-A440-596FAF619AE5}" dt="2023-05-24T10:12:31.973" v="1"/>
        <pc:sldMasterMkLst>
          <pc:docMk/>
          <pc:sldMasterMk cId="0" sldId="2147483648"/>
        </pc:sldMasterMkLst>
        <pc:sldLayoutChg chg="add">
          <pc:chgData name="EZZINE, Hind" userId="S::ezzineh@who.int::edcab00f-6318-46e5-a4a9-188b01ee222f" providerId="AD" clId="Web-{80FBF391-30EA-1ED7-A440-596FAF619AE5}" dt="2023-05-24T10:12:31.973" v="1"/>
          <pc:sldLayoutMkLst>
            <pc:docMk/>
            <pc:sldMasterMk cId="0" sldId="2147483648"/>
            <pc:sldLayoutMk cId="0" sldId="2147483649"/>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0" sldId="2147483650"/>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0" sldId="2147483651"/>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0" sldId="2147483652"/>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0" sldId="2147483653"/>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0" sldId="2147483654"/>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0" sldId="2147483655"/>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0" sldId="2147483656"/>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0" sldId="2147483657"/>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0" sldId="2147483658"/>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0" sldId="2147483659"/>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0" sldId="2147483660"/>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0" sldId="2147483661"/>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0" sldId="2147483662"/>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0" sldId="2147483663"/>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0" sldId="2147483664"/>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0" sldId="2147483665"/>
          </pc:sldLayoutMkLst>
        </pc:sldLayoutChg>
        <pc:sldLayoutChg chg="add">
          <pc:chgData name="EZZINE, Hind" userId="S::ezzineh@who.int::edcab00f-6318-46e5-a4a9-188b01ee222f" providerId="AD" clId="Web-{80FBF391-30EA-1ED7-A440-596FAF619AE5}" dt="2023-05-24T10:12:31.973" v="1"/>
          <pc:sldLayoutMkLst>
            <pc:docMk/>
            <pc:sldMasterMk cId="0" sldId="2147483648"/>
            <pc:sldLayoutMk cId="3147802456" sldId="2147483666"/>
          </pc:sldLayoutMkLst>
        </pc:sldLayoutChg>
      </pc:sldMasterChg>
      <pc:sldMasterChg chg="add addSldLayout">
        <pc:chgData name="EZZINE, Hind" userId="S::ezzineh@who.int::edcab00f-6318-46e5-a4a9-188b01ee222f" providerId="AD" clId="Web-{80FBF391-30EA-1ED7-A440-596FAF619AE5}" dt="2023-05-24T10:11:26.784" v="0"/>
        <pc:sldMasterMkLst>
          <pc:docMk/>
          <pc:sldMasterMk cId="0" sldId="2147483684"/>
        </pc:sldMasterMkLst>
        <pc:sldLayoutChg chg="add">
          <pc:chgData name="EZZINE, Hind" userId="S::ezzineh@who.int::edcab00f-6318-46e5-a4a9-188b01ee222f" providerId="AD" clId="Web-{80FBF391-30EA-1ED7-A440-596FAF619AE5}" dt="2023-05-24T10:11:26.784" v="0"/>
          <pc:sldLayoutMkLst>
            <pc:docMk/>
            <pc:sldMasterMk cId="0" sldId="2147483684"/>
            <pc:sldLayoutMk cId="0" sldId="2147483685"/>
          </pc:sldLayoutMkLst>
        </pc:sldLayoutChg>
        <pc:sldLayoutChg chg="add">
          <pc:chgData name="EZZINE, Hind" userId="S::ezzineh@who.int::edcab00f-6318-46e5-a4a9-188b01ee222f" providerId="AD" clId="Web-{80FBF391-30EA-1ED7-A440-596FAF619AE5}" dt="2023-05-24T10:11:26.784" v="0"/>
          <pc:sldLayoutMkLst>
            <pc:docMk/>
            <pc:sldMasterMk cId="0" sldId="2147483684"/>
            <pc:sldLayoutMk cId="0" sldId="2147483686"/>
          </pc:sldLayoutMkLst>
        </pc:sldLayoutChg>
        <pc:sldLayoutChg chg="add">
          <pc:chgData name="EZZINE, Hind" userId="S::ezzineh@who.int::edcab00f-6318-46e5-a4a9-188b01ee222f" providerId="AD" clId="Web-{80FBF391-30EA-1ED7-A440-596FAF619AE5}" dt="2023-05-24T10:11:26.784" v="0"/>
          <pc:sldLayoutMkLst>
            <pc:docMk/>
            <pc:sldMasterMk cId="0" sldId="2147483684"/>
            <pc:sldLayoutMk cId="0" sldId="2147483687"/>
          </pc:sldLayoutMkLst>
        </pc:sldLayoutChg>
        <pc:sldLayoutChg chg="add">
          <pc:chgData name="EZZINE, Hind" userId="S::ezzineh@who.int::edcab00f-6318-46e5-a4a9-188b01ee222f" providerId="AD" clId="Web-{80FBF391-30EA-1ED7-A440-596FAF619AE5}" dt="2023-05-24T10:11:26.784" v="0"/>
          <pc:sldLayoutMkLst>
            <pc:docMk/>
            <pc:sldMasterMk cId="0" sldId="2147483684"/>
            <pc:sldLayoutMk cId="0" sldId="2147483688"/>
          </pc:sldLayoutMkLst>
        </pc:sldLayoutChg>
        <pc:sldLayoutChg chg="add">
          <pc:chgData name="EZZINE, Hind" userId="S::ezzineh@who.int::edcab00f-6318-46e5-a4a9-188b01ee222f" providerId="AD" clId="Web-{80FBF391-30EA-1ED7-A440-596FAF619AE5}" dt="2023-05-24T10:11:26.784" v="0"/>
          <pc:sldLayoutMkLst>
            <pc:docMk/>
            <pc:sldMasterMk cId="0" sldId="2147483684"/>
            <pc:sldLayoutMk cId="0" sldId="2147483689"/>
          </pc:sldLayoutMkLst>
        </pc:sldLayoutChg>
        <pc:sldLayoutChg chg="add">
          <pc:chgData name="EZZINE, Hind" userId="S::ezzineh@who.int::edcab00f-6318-46e5-a4a9-188b01ee222f" providerId="AD" clId="Web-{80FBF391-30EA-1ED7-A440-596FAF619AE5}" dt="2023-05-24T10:11:26.784" v="0"/>
          <pc:sldLayoutMkLst>
            <pc:docMk/>
            <pc:sldMasterMk cId="0" sldId="2147483684"/>
            <pc:sldLayoutMk cId="0" sldId="2147483690"/>
          </pc:sldLayoutMkLst>
        </pc:sldLayoutChg>
        <pc:sldLayoutChg chg="add">
          <pc:chgData name="EZZINE, Hind" userId="S::ezzineh@who.int::edcab00f-6318-46e5-a4a9-188b01ee222f" providerId="AD" clId="Web-{80FBF391-30EA-1ED7-A440-596FAF619AE5}" dt="2023-05-24T10:11:26.784" v="0"/>
          <pc:sldLayoutMkLst>
            <pc:docMk/>
            <pc:sldMasterMk cId="0" sldId="2147483684"/>
            <pc:sldLayoutMk cId="0" sldId="2147483691"/>
          </pc:sldLayoutMkLst>
        </pc:sldLayoutChg>
        <pc:sldLayoutChg chg="add">
          <pc:chgData name="EZZINE, Hind" userId="S::ezzineh@who.int::edcab00f-6318-46e5-a4a9-188b01ee222f" providerId="AD" clId="Web-{80FBF391-30EA-1ED7-A440-596FAF619AE5}" dt="2023-05-24T10:11:26.784" v="0"/>
          <pc:sldLayoutMkLst>
            <pc:docMk/>
            <pc:sldMasterMk cId="0" sldId="2147483684"/>
            <pc:sldLayoutMk cId="0" sldId="2147483692"/>
          </pc:sldLayoutMkLst>
        </pc:sldLayoutChg>
        <pc:sldLayoutChg chg="add">
          <pc:chgData name="EZZINE, Hind" userId="S::ezzineh@who.int::edcab00f-6318-46e5-a4a9-188b01ee222f" providerId="AD" clId="Web-{80FBF391-30EA-1ED7-A440-596FAF619AE5}" dt="2023-05-24T10:11:26.784" v="0"/>
          <pc:sldLayoutMkLst>
            <pc:docMk/>
            <pc:sldMasterMk cId="0" sldId="2147483684"/>
            <pc:sldLayoutMk cId="0" sldId="2147483693"/>
          </pc:sldLayoutMkLst>
        </pc:sldLayoutChg>
        <pc:sldLayoutChg chg="add">
          <pc:chgData name="EZZINE, Hind" userId="S::ezzineh@who.int::edcab00f-6318-46e5-a4a9-188b01ee222f" providerId="AD" clId="Web-{80FBF391-30EA-1ED7-A440-596FAF619AE5}" dt="2023-05-24T10:11:26.784" v="0"/>
          <pc:sldLayoutMkLst>
            <pc:docMk/>
            <pc:sldMasterMk cId="0" sldId="2147483684"/>
            <pc:sldLayoutMk cId="0" sldId="2147483694"/>
          </pc:sldLayoutMkLst>
        </pc:sldLayoutChg>
        <pc:sldLayoutChg chg="add">
          <pc:chgData name="EZZINE, Hind" userId="S::ezzineh@who.int::edcab00f-6318-46e5-a4a9-188b01ee222f" providerId="AD" clId="Web-{80FBF391-30EA-1ED7-A440-596FAF619AE5}" dt="2023-05-24T10:11:26.784" v="0"/>
          <pc:sldLayoutMkLst>
            <pc:docMk/>
            <pc:sldMasterMk cId="0" sldId="2147483684"/>
            <pc:sldLayoutMk cId="0" sldId="2147483695"/>
          </pc:sldLayoutMkLst>
        </pc:sldLayoutChg>
      </pc:sldMasterChg>
      <pc:sldMasterChg chg="add addSldLayout">
        <pc:chgData name="EZZINE, Hind" userId="S::ezzineh@who.int::edcab00f-6318-46e5-a4a9-188b01ee222f" providerId="AD" clId="Web-{80FBF391-30EA-1ED7-A440-596FAF619AE5}" dt="2023-05-24T11:38:12.370" v="283"/>
        <pc:sldMasterMkLst>
          <pc:docMk/>
          <pc:sldMasterMk cId="0" sldId="2147485009"/>
        </pc:sldMasterMkLst>
        <pc:sldLayoutChg chg="add">
          <pc:chgData name="EZZINE, Hind" userId="S::ezzineh@who.int::edcab00f-6318-46e5-a4a9-188b01ee222f" providerId="AD" clId="Web-{80FBF391-30EA-1ED7-A440-596FAF619AE5}" dt="2023-05-24T11:38:12.370" v="283"/>
          <pc:sldLayoutMkLst>
            <pc:docMk/>
            <pc:sldMasterMk cId="0" sldId="2147485009"/>
            <pc:sldLayoutMk cId="0" sldId="2147483667"/>
          </pc:sldLayoutMkLst>
        </pc:sldLayoutChg>
        <pc:sldLayoutChg chg="add">
          <pc:chgData name="EZZINE, Hind" userId="S::ezzineh@who.int::edcab00f-6318-46e5-a4a9-188b01ee222f" providerId="AD" clId="Web-{80FBF391-30EA-1ED7-A440-596FAF619AE5}" dt="2023-05-24T11:38:12.370" v="283"/>
          <pc:sldLayoutMkLst>
            <pc:docMk/>
            <pc:sldMasterMk cId="0" sldId="2147485009"/>
            <pc:sldLayoutMk cId="2763918747" sldId="2147483668"/>
          </pc:sldLayoutMkLst>
        </pc:sldLayoutChg>
        <pc:sldLayoutChg chg="add">
          <pc:chgData name="EZZINE, Hind" userId="S::ezzineh@who.int::edcab00f-6318-46e5-a4a9-188b01ee222f" providerId="AD" clId="Web-{80FBF391-30EA-1ED7-A440-596FAF619AE5}" dt="2023-05-24T11:38:12.370" v="283"/>
          <pc:sldLayoutMkLst>
            <pc:docMk/>
            <pc:sldMasterMk cId="0" sldId="2147485009"/>
            <pc:sldLayoutMk cId="207451692" sldId="2147483765"/>
          </pc:sldLayoutMkLst>
        </pc:sldLayoutChg>
        <pc:sldLayoutChg chg="add">
          <pc:chgData name="EZZINE, Hind" userId="S::ezzineh@who.int::edcab00f-6318-46e5-a4a9-188b01ee222f" providerId="AD" clId="Web-{80FBF391-30EA-1ED7-A440-596FAF619AE5}" dt="2023-05-24T11:38:12.370" v="283"/>
          <pc:sldLayoutMkLst>
            <pc:docMk/>
            <pc:sldMasterMk cId="0" sldId="2147485009"/>
            <pc:sldLayoutMk cId="822280876" sldId="2147483766"/>
          </pc:sldLayoutMkLst>
        </pc:sldLayoutChg>
        <pc:sldLayoutChg chg="add">
          <pc:chgData name="EZZINE, Hind" userId="S::ezzineh@who.int::edcab00f-6318-46e5-a4a9-188b01ee222f" providerId="AD" clId="Web-{80FBF391-30EA-1ED7-A440-596FAF619AE5}" dt="2023-05-24T11:38:12.370" v="283"/>
          <pc:sldLayoutMkLst>
            <pc:docMk/>
            <pc:sldMasterMk cId="0" sldId="2147485009"/>
            <pc:sldLayoutMk cId="3889364935" sldId="2147483767"/>
          </pc:sldLayoutMkLst>
        </pc:sldLayoutChg>
        <pc:sldLayoutChg chg="add">
          <pc:chgData name="EZZINE, Hind" userId="S::ezzineh@who.int::edcab00f-6318-46e5-a4a9-188b01ee222f" providerId="AD" clId="Web-{80FBF391-30EA-1ED7-A440-596FAF619AE5}" dt="2023-05-24T11:38:12.370" v="283"/>
          <pc:sldLayoutMkLst>
            <pc:docMk/>
            <pc:sldMasterMk cId="0" sldId="2147485009"/>
            <pc:sldLayoutMk cId="682728034" sldId="2147483768"/>
          </pc:sldLayoutMkLst>
        </pc:sldLayoutChg>
        <pc:sldLayoutChg chg="add">
          <pc:chgData name="EZZINE, Hind" userId="S::ezzineh@who.int::edcab00f-6318-46e5-a4a9-188b01ee222f" providerId="AD" clId="Web-{80FBF391-30EA-1ED7-A440-596FAF619AE5}" dt="2023-05-24T11:38:12.370" v="283"/>
          <pc:sldLayoutMkLst>
            <pc:docMk/>
            <pc:sldMasterMk cId="0" sldId="2147485009"/>
            <pc:sldLayoutMk cId="0" sldId="2147485010"/>
          </pc:sldLayoutMkLst>
        </pc:sldLayoutChg>
        <pc:sldLayoutChg chg="add">
          <pc:chgData name="EZZINE, Hind" userId="S::ezzineh@who.int::edcab00f-6318-46e5-a4a9-188b01ee222f" providerId="AD" clId="Web-{80FBF391-30EA-1ED7-A440-596FAF619AE5}" dt="2023-05-24T11:38:12.370" v="283"/>
          <pc:sldLayoutMkLst>
            <pc:docMk/>
            <pc:sldMasterMk cId="0" sldId="2147485009"/>
            <pc:sldLayoutMk cId="0" sldId="2147485011"/>
          </pc:sldLayoutMkLst>
        </pc:sldLayoutChg>
        <pc:sldLayoutChg chg="add">
          <pc:chgData name="EZZINE, Hind" userId="S::ezzineh@who.int::edcab00f-6318-46e5-a4a9-188b01ee222f" providerId="AD" clId="Web-{80FBF391-30EA-1ED7-A440-596FAF619AE5}" dt="2023-05-24T11:38:12.370" v="283"/>
          <pc:sldLayoutMkLst>
            <pc:docMk/>
            <pc:sldMasterMk cId="0" sldId="2147485009"/>
            <pc:sldLayoutMk cId="0" sldId="2147485012"/>
          </pc:sldLayoutMkLst>
        </pc:sldLayoutChg>
        <pc:sldLayoutChg chg="add">
          <pc:chgData name="EZZINE, Hind" userId="S::ezzineh@who.int::edcab00f-6318-46e5-a4a9-188b01ee222f" providerId="AD" clId="Web-{80FBF391-30EA-1ED7-A440-596FAF619AE5}" dt="2023-05-24T11:38:12.370" v="283"/>
          <pc:sldLayoutMkLst>
            <pc:docMk/>
            <pc:sldMasterMk cId="0" sldId="2147485009"/>
            <pc:sldLayoutMk cId="0" sldId="2147485013"/>
          </pc:sldLayoutMkLst>
        </pc:sldLayoutChg>
        <pc:sldLayoutChg chg="add">
          <pc:chgData name="EZZINE, Hind" userId="S::ezzineh@who.int::edcab00f-6318-46e5-a4a9-188b01ee222f" providerId="AD" clId="Web-{80FBF391-30EA-1ED7-A440-596FAF619AE5}" dt="2023-05-24T11:38:12.370" v="283"/>
          <pc:sldLayoutMkLst>
            <pc:docMk/>
            <pc:sldMasterMk cId="0" sldId="2147485009"/>
            <pc:sldLayoutMk cId="0" sldId="2147485014"/>
          </pc:sldLayoutMkLst>
        </pc:sldLayoutChg>
        <pc:sldLayoutChg chg="add">
          <pc:chgData name="EZZINE, Hind" userId="S::ezzineh@who.int::edcab00f-6318-46e5-a4a9-188b01ee222f" providerId="AD" clId="Web-{80FBF391-30EA-1ED7-A440-596FAF619AE5}" dt="2023-05-24T11:38:12.370" v="283"/>
          <pc:sldLayoutMkLst>
            <pc:docMk/>
            <pc:sldMasterMk cId="0" sldId="2147485009"/>
            <pc:sldLayoutMk cId="0" sldId="2147485015"/>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EB96C9-33A9-467E-931B-EB1F6AC9FE86}" type="datetimeFigureOut">
              <a:rPr lang="en-US" smtClean="0"/>
              <a:t>5/25/2023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6768E9A-315A-4ED3-B731-824C344F87D7}" type="slidenum">
              <a:rPr lang="en-US" smtClean="0"/>
              <a:t>‹#›</a:t>
            </a:fld>
            <a:endParaRPr lang="en-US"/>
          </a:p>
        </p:txBody>
      </p:sp>
    </p:spTree>
    <p:extLst>
      <p:ext uri="{BB962C8B-B14F-4D97-AF65-F5344CB8AC3E}">
        <p14:creationId xmlns:p14="http://schemas.microsoft.com/office/powerpoint/2010/main" val="755498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hape 300"/>
          <p:cNvSpPr>
            <a:spLocks noGrp="1" noRot="1" noChangeAspect="1"/>
          </p:cNvSpPr>
          <p:nvPr>
            <p:ph type="sldImg"/>
          </p:nvPr>
        </p:nvSpPr>
        <p:spPr>
          <a:xfrm>
            <a:off x="1143000" y="685800"/>
            <a:ext cx="4572000" cy="3429000"/>
          </a:xfrm>
          <a:prstGeom prst="rect">
            <a:avLst/>
          </a:prstGeom>
        </p:spPr>
        <p:txBody>
          <a:bodyPr/>
          <a:lstStyle/>
          <a:p>
            <a:endParaRPr/>
          </a:p>
        </p:txBody>
      </p:sp>
      <p:sp>
        <p:nvSpPr>
          <p:cNvPr id="301" name="Shape 301"/>
          <p:cNvSpPr>
            <a:spLocks noGrp="1"/>
          </p:cNvSpPr>
          <p:nvPr>
            <p:ph type="body" sz="quarter" idx="1"/>
          </p:nvPr>
        </p:nvSpPr>
        <p:spPr>
          <a:prstGeom prst="rect">
            <a:avLst/>
          </a:prstGeom>
        </p:spPr>
        <p:txBody>
          <a:bodyPr/>
          <a:lstStyle>
            <a:lvl1pPr>
              <a:spcBef>
                <a:spcPts val="0"/>
              </a:spcBef>
            </a:lvl1pPr>
          </a:lstStyle>
          <a:p>
            <a:r>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768E9A-315A-4ED3-B731-824C344F87D7}" type="slidenum">
              <a:rPr lang="en-US" smtClean="0"/>
              <a:t>3</a:t>
            </a:fld>
            <a:endParaRPr lang="en-US"/>
          </a:p>
        </p:txBody>
      </p:sp>
    </p:spTree>
    <p:extLst>
      <p:ext uri="{BB962C8B-B14F-4D97-AF65-F5344CB8AC3E}">
        <p14:creationId xmlns:p14="http://schemas.microsoft.com/office/powerpoint/2010/main" val="3404014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768E9A-315A-4ED3-B731-824C344F87D7}" type="slidenum">
              <a:rPr lang="en-US" smtClean="0"/>
              <a:t>14</a:t>
            </a:fld>
            <a:endParaRPr lang="en-US"/>
          </a:p>
        </p:txBody>
      </p:sp>
    </p:spTree>
    <p:extLst>
      <p:ext uri="{BB962C8B-B14F-4D97-AF65-F5344CB8AC3E}">
        <p14:creationId xmlns:p14="http://schemas.microsoft.com/office/powerpoint/2010/main" val="3062429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5" Type="http://schemas.openxmlformats.org/officeDocument/2006/relationships/image" Target="../media/image8.png"/><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4.xml"/><Relationship Id="rId5" Type="http://schemas.openxmlformats.org/officeDocument/2006/relationships/image" Target="../media/image15.jpeg"/><Relationship Id="rId4" Type="http://schemas.openxmlformats.org/officeDocument/2006/relationships/image" Target="../media/image14.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6.png"/><Relationship Id="rId1" Type="http://schemas.openxmlformats.org/officeDocument/2006/relationships/slideMaster" Target="../slideMasters/slideMaster4.xml"/><Relationship Id="rId4" Type="http://schemas.openxmlformats.org/officeDocument/2006/relationships/image" Target="../media/image14.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Master" Target="../slideMasters/slideMaster4.xml"/><Relationship Id="rId4" Type="http://schemas.openxmlformats.org/officeDocument/2006/relationships/image" Target="../media/image15.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Master" Target="../slideMasters/slideMaster4.xml"/><Relationship Id="rId4" Type="http://schemas.openxmlformats.org/officeDocument/2006/relationships/image" Target="../media/image15.jpe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Master" Target="../slideMasters/slideMaster4.xml"/><Relationship Id="rId4" Type="http://schemas.openxmlformats.org/officeDocument/2006/relationships/image" Target="../media/image15.jpe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4.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4.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4.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4.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4.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4.xml"/><Relationship Id="rId5" Type="http://schemas.openxmlformats.org/officeDocument/2006/relationships/image" Target="../media/image14.png"/><Relationship Id="rId4" Type="http://schemas.openxmlformats.org/officeDocument/2006/relationships/image" Target="../media/image15.jpe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a:t>Click to edit Master title style</a:t>
            </a:r>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16" name="Slide Number Placeholder 15"/>
          <p:cNvSpPr>
            <a:spLocks noGrp="1"/>
          </p:cNvSpPr>
          <p:nvPr>
            <p:ph type="sldNum" sz="quarter" idx="11"/>
          </p:nvPr>
        </p:nvSpPr>
        <p:spPr/>
        <p:txBody>
          <a:bodyPr/>
          <a:lstStyle/>
          <a:p>
            <a:fld id="{5FAF60F8-DFF1-40DC-BEDE-6E4E52F757C8}" type="slidenum">
              <a:rPr lang="en-CA" smtClean="0"/>
              <a:pPr/>
              <a:t>‹#›</a:t>
            </a:fld>
            <a:endParaRPr lang="en-CA"/>
          </a:p>
        </p:txBody>
      </p:sp>
      <p:sp>
        <p:nvSpPr>
          <p:cNvPr id="17" name="Footer Placeholder 16"/>
          <p:cNvSpPr>
            <a:spLocks noGrp="1"/>
          </p:cNvSpPr>
          <p:nvPr>
            <p:ph type="ftr" sz="quarter" idx="12"/>
          </p:nvPr>
        </p:nvSpPr>
        <p:spPr/>
        <p:txBody>
          <a:bodyPr/>
          <a:lstStyle/>
          <a:p>
            <a:endParaRPr lang="en-CA"/>
          </a:p>
        </p:txBody>
      </p:sp>
    </p:spTree>
  </p:cSld>
  <p:clrMapOvr>
    <a:masterClrMapping/>
  </p:clrMapOvr>
  <p:transition spd="slow" advTm="5000">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FAF60F8-DFF1-40DC-BEDE-6E4E52F757C8}" type="slidenum">
              <a:rPr lang="en-CA" smtClean="0"/>
              <a:pPr/>
              <a:t>‹#›</a:t>
            </a:fld>
            <a:endParaRPr lang="en-CA"/>
          </a:p>
        </p:txBody>
      </p:sp>
    </p:spTree>
  </p:cSld>
  <p:clrMapOvr>
    <a:masterClrMapping/>
  </p:clrMapOvr>
  <p:transition spd="slow" advTm="5000">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FAF60F8-DFF1-40DC-BEDE-6E4E52F757C8}" type="slidenum">
              <a:rPr lang="en-CA" smtClean="0"/>
              <a:pPr/>
              <a:t>‹#›</a:t>
            </a:fld>
            <a:endParaRPr lang="en-CA"/>
          </a:p>
        </p:txBody>
      </p:sp>
    </p:spTree>
  </p:cSld>
  <p:clrMapOvr>
    <a:masterClrMapping/>
  </p:clrMapOvr>
  <p:transition spd="slow" advTm="5000">
    <p:wheel spokes="8"/>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1650" spc="75" baseline="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kumimoji="0" lang="en-US"/>
              <a:t>Click to edit Master subtitle style</a:t>
            </a:r>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36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a:t>Click to edit Master title style</a:t>
            </a:r>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sz="1350" b="0" i="0" dirty="0">
              <a:latin typeface="Source Sans Pro" panose="020B0503030403020204" pitchFamily="34" charset="0"/>
            </a:endParaRPr>
          </a:p>
        </p:txBody>
      </p:sp>
      <p:sp>
        <p:nvSpPr>
          <p:cNvPr id="15" name="Date Placeholder 14"/>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16" name="Slide Number Placeholder 15"/>
          <p:cNvSpPr>
            <a:spLocks noGrp="1"/>
          </p:cNvSpPr>
          <p:nvPr>
            <p:ph type="sldNum" sz="quarter" idx="11"/>
          </p:nvPr>
        </p:nvSpPr>
        <p:spPr/>
        <p:txBody>
          <a:bodyPr/>
          <a:lstStyle/>
          <a:p>
            <a:fld id="{5FAF60F8-DFF1-40DC-BEDE-6E4E52F757C8}" type="slidenum">
              <a:rPr lang="en-CA" smtClean="0"/>
              <a:pPr/>
              <a:t>‹#›</a:t>
            </a:fld>
            <a:endParaRPr lang="en-CA"/>
          </a:p>
        </p:txBody>
      </p:sp>
      <p:sp>
        <p:nvSpPr>
          <p:cNvPr id="17" name="Footer Placeholder 16"/>
          <p:cNvSpPr>
            <a:spLocks noGrp="1"/>
          </p:cNvSpPr>
          <p:nvPr>
            <p:ph type="ftr" sz="quarter" idx="12"/>
          </p:nvPr>
        </p:nvSpPr>
        <p:spPr/>
        <p:txBody>
          <a:bodyPr/>
          <a:lstStyle/>
          <a:p>
            <a:endParaRPr lang="en-CA"/>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4" name="Date Placeholder 13"/>
          <p:cNvSpPr>
            <a:spLocks noGrp="1"/>
          </p:cNvSpPr>
          <p:nvPr>
            <p:ph type="dt" sz="half" idx="14"/>
          </p:nvPr>
        </p:nvSpPr>
        <p:spPr/>
        <p:txBody>
          <a:bodyPr/>
          <a:lstStyle/>
          <a:p>
            <a:fld id="{F973F137-1E0E-4B7A-906C-0D4FB37E298D}" type="datetimeFigureOut">
              <a:rPr lang="en-CA" smtClean="0"/>
              <a:pPr/>
              <a:t>2023-05-25</a:t>
            </a:fld>
            <a:endParaRPr lang="en-CA"/>
          </a:p>
        </p:txBody>
      </p:sp>
      <p:sp>
        <p:nvSpPr>
          <p:cNvPr id="15" name="Slide Number Placeholder 14"/>
          <p:cNvSpPr>
            <a:spLocks noGrp="1"/>
          </p:cNvSpPr>
          <p:nvPr>
            <p:ph type="sldNum" sz="quarter" idx="15"/>
          </p:nvPr>
        </p:nvSpPr>
        <p:spPr/>
        <p:txBody>
          <a:bodyPr/>
          <a:lstStyle>
            <a:lvl1pPr algn="ctr">
              <a:defRPr/>
            </a:lvl1pPr>
          </a:lstStyle>
          <a:p>
            <a:fld id="{5FAF60F8-DFF1-40DC-BEDE-6E4E52F757C8}" type="slidenum">
              <a:rPr lang="en-CA" smtClean="0"/>
              <a:pPr/>
              <a:t>‹#›</a:t>
            </a:fld>
            <a:endParaRPr lang="en-CA"/>
          </a:p>
        </p:txBody>
      </p:sp>
      <p:sp>
        <p:nvSpPr>
          <p:cNvPr id="16" name="Footer Placeholder 15"/>
          <p:cNvSpPr>
            <a:spLocks noGrp="1"/>
          </p:cNvSpPr>
          <p:nvPr>
            <p:ph type="ftr" sz="quarter" idx="16"/>
          </p:nvPr>
        </p:nvSpPr>
        <p:spPr/>
        <p:txBody>
          <a:bodyPr/>
          <a:lstStyle/>
          <a:p>
            <a:endParaRPr lang="en-CA"/>
          </a:p>
        </p:txBody>
      </p:sp>
      <p:sp>
        <p:nvSpPr>
          <p:cNvPr id="17" name="Title 16"/>
          <p:cNvSpPr>
            <a:spLocks noGrp="1"/>
          </p:cNvSpPr>
          <p:nvPr>
            <p:ph type="title"/>
          </p:nvPr>
        </p:nvSpPr>
        <p:spPr/>
        <p:txBody>
          <a:bodyPr rtlCol="0" anchor="b" anchorCtr="0"/>
          <a:lstStyle/>
          <a:p>
            <a:r>
              <a:rPr kumimoji="0" lang="en-US"/>
              <a:t>Click to edit Master title style</a:t>
            </a:r>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FAF60F8-DFF1-40DC-BEDE-6E4E52F757C8}" type="slidenum">
              <a:rPr lang="en-CA" smtClean="0"/>
              <a:pPr/>
              <a:t>‹#›</a:t>
            </a:fld>
            <a:endParaRPr lang="en-CA"/>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36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a:t>Click to edit Master title style</a:t>
            </a:r>
          </a:p>
        </p:txBody>
      </p:sp>
      <p:sp>
        <p:nvSpPr>
          <p:cNvPr id="3" name="Text Placeholder 2"/>
          <p:cNvSpPr>
            <a:spLocks noGrp="1"/>
          </p:cNvSpPr>
          <p:nvPr>
            <p:ph type="body" idx="1"/>
          </p:nvPr>
        </p:nvSpPr>
        <p:spPr>
          <a:xfrm>
            <a:off x="685800" y="4958864"/>
            <a:ext cx="7924800" cy="984736"/>
          </a:xfrm>
        </p:spPr>
        <p:txBody>
          <a:bodyPr anchor="t"/>
          <a:lstStyle>
            <a:lvl1pPr marL="0" indent="0">
              <a:buNone/>
              <a:defRPr sz="1500" spc="75" baseline="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n-US"/>
              <a:t>Click to edit Master text styles</a:t>
            </a:r>
          </a:p>
        </p:txBody>
      </p:sp>
      <p:cxnSp>
        <p:nvCxnSpPr>
          <p:cNvPr id="7" name="Straight Connector 6"/>
          <p:cNvCxnSpPr/>
          <p:nvPr/>
        </p:nvCxnSpPr>
        <p:spPr>
          <a:xfrm>
            <a:off x="685800" y="4916994"/>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FAF60F8-DFF1-40DC-BEDE-6E4E52F757C8}" type="slidenum">
              <a:rPr lang="en-CA" smtClean="0"/>
              <a:pPr/>
              <a:t>‹#›</a:t>
            </a:fld>
            <a:endParaRPr lang="en-CA"/>
          </a:p>
        </p:txBody>
      </p:sp>
      <p:sp>
        <p:nvSpPr>
          <p:cNvPr id="2" name="Title 1"/>
          <p:cNvSpPr>
            <a:spLocks noGrp="1"/>
          </p:cNvSpPr>
          <p:nvPr>
            <p:ph type="title"/>
          </p:nvPr>
        </p:nvSpPr>
        <p:spPr/>
        <p:txBody>
          <a:bodyPr/>
          <a:lstStyle/>
          <a:p>
            <a:r>
              <a:rPr kumimoji="0" lang="en-US"/>
              <a:t>Click to edit Master title style</a:t>
            </a:r>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5FAF60F8-DFF1-40DC-BEDE-6E4E52F757C8}" type="slidenum">
              <a:rPr lang="en-CA" smtClean="0"/>
              <a:pPr/>
              <a:t>‹#›</a:t>
            </a:fld>
            <a:endParaRPr lang="en-CA"/>
          </a:p>
        </p:txBody>
      </p:sp>
      <p:sp>
        <p:nvSpPr>
          <p:cNvPr id="8" name="Footer Placeholder 7"/>
          <p:cNvSpPr>
            <a:spLocks noGrp="1"/>
          </p:cNvSpPr>
          <p:nvPr>
            <p:ph type="ftr" sz="quarter" idx="11"/>
          </p:nvPr>
        </p:nvSpPr>
        <p:spPr/>
        <p:txBody>
          <a:bodyPr/>
          <a:lstStyle/>
          <a:p>
            <a:endParaRPr lang="en-CA"/>
          </a:p>
        </p:txBody>
      </p:sp>
      <p:sp>
        <p:nvSpPr>
          <p:cNvPr id="7" name="Date Placeholder 6"/>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1950" b="0" i="0">
                <a:solidFill>
                  <a:schemeClr val="tx2"/>
                </a:solidFill>
                <a:latin typeface="Source Sans Pro" panose="020B0503030403020204" pitchFamily="34" charset="0"/>
              </a:defRPr>
            </a:lvl1pPr>
            <a:lvl2pPr>
              <a:buNone/>
              <a:defRPr sz="1500" b="1"/>
            </a:lvl2pPr>
            <a:lvl3pPr>
              <a:buNone/>
              <a:defRPr sz="1350" b="1"/>
            </a:lvl3pPr>
            <a:lvl4pPr>
              <a:buNone/>
              <a:defRPr sz="1200" b="1"/>
            </a:lvl4pPr>
            <a:lvl5pPr>
              <a:buNone/>
              <a:defRPr sz="1200" b="1"/>
            </a:lvl5pPr>
          </a:lstStyle>
          <a:p>
            <a:pPr lvl="0" eaLnBrk="1" latinLnBrk="0" hangingPunct="1"/>
            <a:r>
              <a:rPr kumimoji="0" lang="en-US" dirty="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a:t>Click to edit Master title style</a:t>
            </a:r>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1950" b="0" i="0" baseline="0">
                <a:solidFill>
                  <a:schemeClr val="tx2"/>
                </a:solidFill>
                <a:latin typeface="Source Sans Pro" panose="020B0503030403020204" pitchFamily="34" charset="0"/>
              </a:defRPr>
            </a:lvl1pPr>
            <a:lvl2pPr>
              <a:buNone/>
              <a:defRPr sz="1500" b="1"/>
            </a:lvl2pPr>
            <a:lvl3pPr>
              <a:buNone/>
              <a:defRPr sz="1350" b="1"/>
            </a:lvl3pPr>
            <a:lvl4pPr>
              <a:buNone/>
              <a:defRPr sz="1200" b="1"/>
            </a:lvl4pPr>
            <a:lvl5pPr>
              <a:buNone/>
              <a:defRPr sz="1200" b="1"/>
            </a:lvl5pPr>
          </a:lstStyle>
          <a:p>
            <a:pPr lvl="0" eaLnBrk="1" latinLnBrk="0" hangingPunct="1"/>
            <a:r>
              <a:rPr kumimoji="0" lang="en-US" dirty="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5FAF60F8-DFF1-40DC-BEDE-6E4E52F757C8}" type="slidenum">
              <a:rPr lang="en-CA" smtClean="0"/>
              <a:pPr/>
              <a:t>‹#›</a:t>
            </a:fld>
            <a:endParaRPr lang="en-CA"/>
          </a:p>
        </p:txBody>
      </p:sp>
      <p:sp>
        <p:nvSpPr>
          <p:cNvPr id="2" name="Title 1"/>
          <p:cNvSpPr>
            <a:spLocks noGrp="1"/>
          </p:cNvSpPr>
          <p:nvPr>
            <p:ph type="title"/>
          </p:nvPr>
        </p:nvSpPr>
        <p:spPr/>
        <p:txBody>
          <a:bodyPr/>
          <a:lstStyle/>
          <a:p>
            <a:r>
              <a:rPr kumimoji="0" lang="en-US"/>
              <a:t>Click to edit Master title style</a:t>
            </a:r>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5FAF60F8-DFF1-40DC-BEDE-6E4E52F757C8}" type="slidenum">
              <a:rPr lang="en-CA" smtClean="0"/>
              <a:pPr/>
              <a:t>‹#›</a:t>
            </a:fld>
            <a:endParaRPr lang="en-CA"/>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750"/>
              </a:spcAft>
              <a:buNone/>
              <a:defRPr sz="1200">
                <a:solidFill>
                  <a:schemeClr val="tx2"/>
                </a:solidFill>
              </a:defRPr>
            </a:lvl1pPr>
            <a:lvl2pPr>
              <a:buNone/>
              <a:defRPr sz="900"/>
            </a:lvl2pPr>
            <a:lvl3pPr>
              <a:buNone/>
              <a:defRPr sz="750"/>
            </a:lvl3pPr>
            <a:lvl4pPr>
              <a:buNone/>
              <a:defRPr sz="675"/>
            </a:lvl4pPr>
            <a:lvl5pPr>
              <a:buNone/>
              <a:defRPr sz="675"/>
            </a:lvl5pPr>
          </a:lstStyle>
          <a:p>
            <a:pPr lvl="0" eaLnBrk="1" latinLnBrk="0" hangingPunct="1"/>
            <a:r>
              <a:rPr kumimoji="0" lang="en-US"/>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350" b="0" i="0" spc="-38" baseline="0">
                <a:ln w="3175">
                  <a:noFill/>
                </a:ln>
                <a:solidFill>
                  <a:schemeClr val="tx2"/>
                </a:solidFill>
                <a:effectLst/>
                <a:latin typeface="Source Sans Pro" panose="020B0503030403020204" pitchFamily="34" charset="0"/>
                <a:ea typeface="+mn-ea"/>
                <a:cs typeface="+mn-cs"/>
              </a:defRPr>
            </a:lvl1pPr>
          </a:lstStyle>
          <a:p>
            <a:r>
              <a:rPr kumimoji="0" lang="en-US" dirty="0"/>
              <a:t>Click to edit Master title style</a:t>
            </a:r>
          </a:p>
        </p:txBody>
      </p:sp>
      <p:sp>
        <p:nvSpPr>
          <p:cNvPr id="8" name="Date Placeholder 7"/>
          <p:cNvSpPr>
            <a:spLocks noGrp="1"/>
          </p:cNvSpPr>
          <p:nvPr>
            <p:ph type="dt" sz="half" idx="14"/>
          </p:nvPr>
        </p:nvSpPr>
        <p:spPr/>
        <p:txBody>
          <a:bodyPr/>
          <a:lstStyle/>
          <a:p>
            <a:fld id="{F973F137-1E0E-4B7A-906C-0D4FB37E298D}" type="datetimeFigureOut">
              <a:rPr lang="en-CA" smtClean="0"/>
              <a:pPr/>
              <a:t>2023-05-25</a:t>
            </a:fld>
            <a:endParaRPr lang="en-CA"/>
          </a:p>
        </p:txBody>
      </p:sp>
      <p:sp>
        <p:nvSpPr>
          <p:cNvPr id="9" name="Slide Number Placeholder 8"/>
          <p:cNvSpPr>
            <a:spLocks noGrp="1"/>
          </p:cNvSpPr>
          <p:nvPr>
            <p:ph type="sldNum" sz="quarter" idx="15"/>
          </p:nvPr>
        </p:nvSpPr>
        <p:spPr/>
        <p:txBody>
          <a:bodyPr/>
          <a:lstStyle/>
          <a:p>
            <a:fld id="{5FAF60F8-DFF1-40DC-BEDE-6E4E52F757C8}" type="slidenum">
              <a:rPr lang="en-CA" smtClean="0"/>
              <a:pPr/>
              <a:t>‹#›</a:t>
            </a:fld>
            <a:endParaRPr lang="en-CA"/>
          </a:p>
        </p:txBody>
      </p:sp>
      <p:sp>
        <p:nvSpPr>
          <p:cNvPr id="10" name="Footer Placeholder 9"/>
          <p:cNvSpPr>
            <a:spLocks noGrp="1"/>
          </p:cNvSpPr>
          <p:nvPr>
            <p:ph type="ftr" sz="quarter" idx="16"/>
          </p:nvPr>
        </p:nvSpPr>
        <p:spPr/>
        <p:txBody>
          <a:bodyPr/>
          <a:lstStyle/>
          <a:p>
            <a:endParaRPr lang="en-CA"/>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4" name="Date Placeholder 13"/>
          <p:cNvSpPr>
            <a:spLocks noGrp="1"/>
          </p:cNvSpPr>
          <p:nvPr>
            <p:ph type="dt" sz="half" idx="14"/>
          </p:nvPr>
        </p:nvSpPr>
        <p:spPr/>
        <p:txBody>
          <a:bodyPr/>
          <a:lstStyle/>
          <a:p>
            <a:fld id="{F973F137-1E0E-4B7A-906C-0D4FB37E298D}" type="datetimeFigureOut">
              <a:rPr lang="en-CA" smtClean="0"/>
              <a:pPr/>
              <a:t>2023-05-25</a:t>
            </a:fld>
            <a:endParaRPr lang="en-CA"/>
          </a:p>
        </p:txBody>
      </p:sp>
      <p:sp>
        <p:nvSpPr>
          <p:cNvPr id="15" name="Slide Number Placeholder 14"/>
          <p:cNvSpPr>
            <a:spLocks noGrp="1"/>
          </p:cNvSpPr>
          <p:nvPr>
            <p:ph type="sldNum" sz="quarter" idx="15"/>
          </p:nvPr>
        </p:nvSpPr>
        <p:spPr/>
        <p:txBody>
          <a:bodyPr/>
          <a:lstStyle>
            <a:lvl1pPr algn="ctr">
              <a:defRPr/>
            </a:lvl1pPr>
          </a:lstStyle>
          <a:p>
            <a:fld id="{5FAF60F8-DFF1-40DC-BEDE-6E4E52F757C8}" type="slidenum">
              <a:rPr lang="en-CA" smtClean="0"/>
              <a:pPr/>
              <a:t>‹#›</a:t>
            </a:fld>
            <a:endParaRPr lang="en-CA"/>
          </a:p>
        </p:txBody>
      </p:sp>
      <p:sp>
        <p:nvSpPr>
          <p:cNvPr id="16" name="Footer Placeholder 15"/>
          <p:cNvSpPr>
            <a:spLocks noGrp="1"/>
          </p:cNvSpPr>
          <p:nvPr>
            <p:ph type="ftr" sz="quarter" idx="16"/>
          </p:nvPr>
        </p:nvSpPr>
        <p:spPr/>
        <p:txBody>
          <a:bodyPr/>
          <a:lstStyle/>
          <a:p>
            <a:endParaRPr lang="en-CA"/>
          </a:p>
        </p:txBody>
      </p:sp>
      <p:sp>
        <p:nvSpPr>
          <p:cNvPr id="17" name="Title 16"/>
          <p:cNvSpPr>
            <a:spLocks noGrp="1"/>
          </p:cNvSpPr>
          <p:nvPr>
            <p:ph type="title"/>
          </p:nvPr>
        </p:nvSpPr>
        <p:spPr/>
        <p:txBody>
          <a:bodyPr rtlCol="0" anchor="b" anchorCtr="0"/>
          <a:lstStyle/>
          <a:p>
            <a:r>
              <a:rPr kumimoji="0" lang="en-US"/>
              <a:t>Click to edit Master title style</a:t>
            </a:r>
          </a:p>
        </p:txBody>
      </p:sp>
    </p:spTree>
  </p:cSld>
  <p:clrMapOvr>
    <a:masterClrMapping/>
  </p:clrMapOvr>
  <p:transition spd="slow" advTm="5000">
    <p:wheel spokes="8"/>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350" b="0" i="0" spc="-38" baseline="0">
                <a:ln w="3175">
                  <a:noFill/>
                </a:ln>
                <a:solidFill>
                  <a:schemeClr val="tx2"/>
                </a:solidFill>
                <a:effectLst/>
                <a:latin typeface="Source Sans Pro" panose="020B0503030403020204" pitchFamily="34" charset="0"/>
                <a:ea typeface="+mn-ea"/>
                <a:cs typeface="+mn-cs"/>
              </a:defRPr>
            </a:lvl1pPr>
          </a:lstStyle>
          <a:p>
            <a:r>
              <a:rPr kumimoji="0" lang="en-US" dirty="0"/>
              <a:t>Click to edit Master title style</a:t>
            </a:r>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2400">
                <a:solidFill>
                  <a:schemeClr val="bg1"/>
                </a:solidFill>
              </a:defRPr>
            </a:lvl1pPr>
          </a:lstStyle>
          <a:p>
            <a:r>
              <a:rPr kumimoji="0" lang="en-US"/>
              <a:t>Click icon to add picture</a:t>
            </a:r>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750"/>
              </a:spcAft>
              <a:buFontTx/>
              <a:buNone/>
              <a:defRPr sz="1200" b="0">
                <a:solidFill>
                  <a:schemeClr val="tx2"/>
                </a:solidFill>
              </a:defRPr>
            </a:lvl1pPr>
            <a:lvl2pPr>
              <a:defRPr sz="900"/>
            </a:lvl2pPr>
            <a:lvl3pPr>
              <a:defRPr sz="750"/>
            </a:lvl3pPr>
            <a:lvl4pPr>
              <a:defRPr sz="675"/>
            </a:lvl4pPr>
            <a:lvl5pPr>
              <a:defRPr sz="675"/>
            </a:lvl5pPr>
          </a:lstStyle>
          <a:p>
            <a:pPr lvl="0" eaLnBrk="1" latinLnBrk="0" hangingPunct="1"/>
            <a:r>
              <a:rPr kumimoji="0" lang="en-US"/>
              <a:t>Click to edit Master text styles</a:t>
            </a:r>
          </a:p>
        </p:txBody>
      </p:sp>
      <p:sp>
        <p:nvSpPr>
          <p:cNvPr id="8" name="Date Placeholder 7"/>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9" name="Slide Number Placeholder 8"/>
          <p:cNvSpPr>
            <a:spLocks noGrp="1"/>
          </p:cNvSpPr>
          <p:nvPr>
            <p:ph type="sldNum" sz="quarter" idx="11"/>
          </p:nvPr>
        </p:nvSpPr>
        <p:spPr/>
        <p:txBody>
          <a:bodyPr/>
          <a:lstStyle/>
          <a:p>
            <a:fld id="{5FAF60F8-DFF1-40DC-BEDE-6E4E52F757C8}" type="slidenum">
              <a:rPr lang="en-CA" smtClean="0"/>
              <a:pPr/>
              <a:t>‹#›</a:t>
            </a:fld>
            <a:endParaRPr lang="en-CA"/>
          </a:p>
        </p:txBody>
      </p:sp>
      <p:sp>
        <p:nvSpPr>
          <p:cNvPr id="10" name="Footer Placeholder 9"/>
          <p:cNvSpPr>
            <a:spLocks noGrp="1"/>
          </p:cNvSpPr>
          <p:nvPr>
            <p:ph type="ftr" sz="quarter" idx="12"/>
          </p:nvPr>
        </p:nvSpPr>
        <p:spPr/>
        <p:txBody>
          <a:bodyPr/>
          <a:lstStyle/>
          <a:p>
            <a:endParaRPr lang="en-CA"/>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FAF60F8-DFF1-40DC-BEDE-6E4E52F757C8}" type="slidenum">
              <a:rPr lang="en-CA" smtClean="0"/>
              <a:pPr/>
              <a:t>‹#›</a:t>
            </a:fld>
            <a:endParaRPr lang="en-CA"/>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FAF60F8-DFF1-40DC-BEDE-6E4E52F757C8}" type="slidenum">
              <a:rPr lang="en-CA" smtClean="0"/>
              <a:pPr/>
              <a:t>‹#›</a:t>
            </a:fld>
            <a:endParaRPr lang="en-CA"/>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9" name="Rectangle 1"/>
          <p:cNvSpPr/>
          <p:nvPr/>
        </p:nvSpPr>
        <p:spPr>
          <a:xfrm>
            <a:off x="0" y="12"/>
            <a:ext cx="9144000" cy="4354825"/>
          </a:xfrm>
          <a:prstGeom prst="rect">
            <a:avLst/>
          </a:prstGeom>
          <a:solidFill>
            <a:srgbClr val="ECF2F8"/>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pic>
        <p:nvPicPr>
          <p:cNvPr id="20" name="Image" descr="Image"/>
          <p:cNvPicPr>
            <a:picLocks noChangeAspect="1"/>
          </p:cNvPicPr>
          <p:nvPr/>
        </p:nvPicPr>
        <p:blipFill>
          <a:blip r:embed="rId2"/>
          <a:stretch>
            <a:fillRect/>
          </a:stretch>
        </p:blipFill>
        <p:spPr>
          <a:xfrm>
            <a:off x="-9813" y="-15553"/>
            <a:ext cx="4924054" cy="5403206"/>
          </a:xfrm>
          <a:prstGeom prst="rect">
            <a:avLst/>
          </a:prstGeom>
          <a:ln w="12700">
            <a:miter lim="400000"/>
          </a:ln>
        </p:spPr>
      </p:pic>
      <p:pic>
        <p:nvPicPr>
          <p:cNvPr id="21"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2"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3"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4"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5"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26"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pic>
        <p:nvPicPr>
          <p:cNvPr id="27" name="Picture 18" descr="Picture 18"/>
          <p:cNvPicPr>
            <a:picLocks noChangeAspect="1"/>
          </p:cNvPicPr>
          <p:nvPr/>
        </p:nvPicPr>
        <p:blipFill>
          <a:blip r:embed="rId5"/>
          <a:stretch>
            <a:fillRect/>
          </a:stretch>
        </p:blipFill>
        <p:spPr>
          <a:xfrm>
            <a:off x="6751868" y="5116963"/>
            <a:ext cx="2117562" cy="908687"/>
          </a:xfrm>
          <a:prstGeom prst="rect">
            <a:avLst/>
          </a:prstGeom>
          <a:ln w="12700">
            <a:miter lim="400000"/>
          </a:ln>
        </p:spPr>
      </p:pic>
      <p:pic>
        <p:nvPicPr>
          <p:cNvPr id="28" name="Picture 19" descr="Picture 19"/>
          <p:cNvPicPr>
            <a:picLocks noChangeAspect="1"/>
          </p:cNvPicPr>
          <p:nvPr/>
        </p:nvPicPr>
        <p:blipFill>
          <a:blip r:embed="rId3"/>
          <a:stretch>
            <a:fillRect/>
          </a:stretch>
        </p:blipFill>
        <p:spPr>
          <a:xfrm>
            <a:off x="8392481" y="118169"/>
            <a:ext cx="650036" cy="895041"/>
          </a:xfrm>
          <a:prstGeom prst="rect">
            <a:avLst/>
          </a:prstGeom>
          <a:ln w="12700">
            <a:miter lim="400000"/>
          </a:ln>
        </p:spPr>
      </p:pic>
      <p:sp>
        <p:nvSpPr>
          <p:cNvPr id="29" name="Body Level One…"/>
          <p:cNvSpPr txBox="1">
            <a:spLocks noGrp="1"/>
          </p:cNvSpPr>
          <p:nvPr>
            <p:ph type="body" sz="quarter" idx="1"/>
          </p:nvPr>
        </p:nvSpPr>
        <p:spPr>
          <a:xfrm>
            <a:off x="4144297" y="3491868"/>
            <a:ext cx="4444154" cy="914401"/>
          </a:xfrm>
          <a:prstGeom prst="rect">
            <a:avLst/>
          </a:prstGeom>
        </p:spPr>
        <p:txBody>
          <a:bodyPr/>
          <a:lstStyle>
            <a:lvl1pPr defTabSz="216990">
              <a:spcBef>
                <a:spcPts val="225"/>
              </a:spcBef>
              <a:defRPr sz="2400">
                <a:latin typeface="Source Sans Pro Bold"/>
                <a:ea typeface="Source Sans Pro Bold"/>
                <a:cs typeface="Source Sans Pro Bold"/>
                <a:sym typeface="Source Sans Pro Bold"/>
              </a:defRPr>
            </a:lvl1pPr>
            <a:lvl2pPr marL="162743" indent="-54248" defTabSz="216990">
              <a:spcBef>
                <a:spcPts val="225"/>
              </a:spcBef>
              <a:defRPr sz="2400">
                <a:latin typeface="Source Sans Pro Bold"/>
                <a:ea typeface="Source Sans Pro Bold"/>
                <a:cs typeface="Source Sans Pro Bold"/>
                <a:sym typeface="Source Sans Pro Bold"/>
              </a:defRPr>
            </a:lvl2pPr>
            <a:lvl3pPr marL="271237" indent="-54248" defTabSz="216990">
              <a:spcBef>
                <a:spcPts val="225"/>
              </a:spcBef>
              <a:defRPr sz="2400">
                <a:latin typeface="Source Sans Pro Bold"/>
                <a:ea typeface="Source Sans Pro Bold"/>
                <a:cs typeface="Source Sans Pro Bold"/>
                <a:sym typeface="Source Sans Pro Bold"/>
              </a:defRPr>
            </a:lvl3pPr>
            <a:lvl4pPr marL="379732" indent="-54247" defTabSz="216990">
              <a:spcBef>
                <a:spcPts val="225"/>
              </a:spcBef>
              <a:defRPr sz="2400">
                <a:latin typeface="Source Sans Pro Bold"/>
                <a:ea typeface="Source Sans Pro Bold"/>
                <a:cs typeface="Source Sans Pro Bold"/>
                <a:sym typeface="Source Sans Pro Bold"/>
              </a:defRPr>
            </a:lvl4pPr>
            <a:lvl5pPr marL="488226" indent="-54247" defTabSz="216990">
              <a:spcBef>
                <a:spcPts val="225"/>
              </a:spcBef>
              <a:defRPr sz="24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0" name="Title Text"/>
          <p:cNvSpPr txBox="1">
            <a:spLocks noGrp="1"/>
          </p:cNvSpPr>
          <p:nvPr>
            <p:ph type="title"/>
          </p:nvPr>
        </p:nvSpPr>
        <p:spPr>
          <a:xfrm>
            <a:off x="388347" y="1587568"/>
            <a:ext cx="3367606" cy="2410276"/>
          </a:xfrm>
          <a:prstGeom prst="rect">
            <a:avLst/>
          </a:prstGeom>
        </p:spPr>
        <p:txBody>
          <a:bodyPr/>
          <a:lstStyle>
            <a:lvl1pPr defTabSz="216990">
              <a:defRPr sz="2400"/>
            </a:lvl1pPr>
          </a:lstStyle>
          <a:p>
            <a:r>
              <a:t>Title Text</a:t>
            </a: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39"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40"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41"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42"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43"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44"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45" name="Pentagon 4"/>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46" name="Title Text"/>
          <p:cNvSpPr txBox="1">
            <a:spLocks noGrp="1"/>
          </p:cNvSpPr>
          <p:nvPr>
            <p:ph type="title"/>
          </p:nvPr>
        </p:nvSpPr>
        <p:spPr>
          <a:xfrm>
            <a:off x="175437" y="843593"/>
            <a:ext cx="2448147" cy="1932377"/>
          </a:xfrm>
          <a:prstGeom prst="rect">
            <a:avLst/>
          </a:prstGeom>
        </p:spPr>
        <p:txBody>
          <a:bodyPr/>
          <a:lstStyle>
            <a:lvl1pPr defTabSz="216990">
              <a:defRPr sz="2400"/>
            </a:lvl1pPr>
          </a:lstStyle>
          <a:p>
            <a:r>
              <a:t>Title Text</a:t>
            </a:r>
          </a:p>
        </p:txBody>
      </p:sp>
      <p:sp>
        <p:nvSpPr>
          <p:cNvPr id="47"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E3D2C5E0-9A63-5A97-7A0F-D9414D8F99E4}"/>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55"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56"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57"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58"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59"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60"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61"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62" name="Pentagon 4"/>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63" name="Title Text"/>
          <p:cNvSpPr txBox="1">
            <a:spLocks noGrp="1"/>
          </p:cNvSpPr>
          <p:nvPr>
            <p:ph type="title"/>
          </p:nvPr>
        </p:nvSpPr>
        <p:spPr>
          <a:xfrm>
            <a:off x="291702" y="762578"/>
            <a:ext cx="2448146" cy="1047202"/>
          </a:xfrm>
          <a:prstGeom prst="rect">
            <a:avLst/>
          </a:prstGeom>
        </p:spPr>
        <p:txBody>
          <a:bodyPr/>
          <a:lstStyle>
            <a:lvl1pPr defTabSz="216990">
              <a:defRPr sz="2400"/>
            </a:lvl1pPr>
          </a:lstStyle>
          <a:p>
            <a:r>
              <a:t>Title Text</a:t>
            </a:r>
          </a:p>
        </p:txBody>
      </p:sp>
      <p:sp>
        <p:nvSpPr>
          <p:cNvPr id="64"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65" name="Rounded Rectangle 7"/>
          <p:cNvSpPr/>
          <p:nvPr/>
        </p:nvSpPr>
        <p:spPr>
          <a:xfrm flipV="1">
            <a:off x="291751" y="1722864"/>
            <a:ext cx="1991279" cy="8691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2" name="Slide Number">
            <a:extLst>
              <a:ext uri="{FF2B5EF4-FFF2-40B4-BE49-F238E27FC236}">
                <a16:creationId xmlns:a16="http://schemas.microsoft.com/office/drawing/2014/main" id="{26BF92CE-3F6F-2E05-2E7D-6306A86AC5CA}"/>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73"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74"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75"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76"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77"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78"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79"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80" name="Rounded Rectangle 4"/>
          <p:cNvSpPr/>
          <p:nvPr/>
        </p:nvSpPr>
        <p:spPr>
          <a:xfrm flipV="1">
            <a:off x="291751" y="1340767"/>
            <a:ext cx="1991279" cy="8691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81" name="TextBox 5"/>
          <p:cNvSpPr txBox="1"/>
          <p:nvPr/>
        </p:nvSpPr>
        <p:spPr>
          <a:xfrm>
            <a:off x="302596" y="668221"/>
            <a:ext cx="2102270"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a:t>Key messages</a:t>
            </a:r>
          </a:p>
        </p:txBody>
      </p:sp>
      <p:sp>
        <p:nvSpPr>
          <p:cNvPr id="82" name="Pentagon 6"/>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83"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5C981DB6-1578-58A9-93D5-D0531D90030E}"/>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91"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92"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93"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94"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95"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96"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97"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98" name="Rounded Rectangle 4"/>
          <p:cNvSpPr/>
          <p:nvPr/>
        </p:nvSpPr>
        <p:spPr>
          <a:xfrm flipV="1">
            <a:off x="291751" y="1779939"/>
            <a:ext cx="1991279" cy="8691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99" name="TextBox 5"/>
          <p:cNvSpPr txBox="1"/>
          <p:nvPr/>
        </p:nvSpPr>
        <p:spPr>
          <a:xfrm>
            <a:off x="302596" y="668221"/>
            <a:ext cx="2102270" cy="8309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a:t>References and guidelines</a:t>
            </a:r>
          </a:p>
        </p:txBody>
      </p:sp>
      <p:sp>
        <p:nvSpPr>
          <p:cNvPr id="100" name="Pentagon 6"/>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101"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AD9D8254-EB80-092F-BD03-9177DED0642B}"/>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09"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110"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111"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112"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113"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114"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115"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116" name="Rounded Rectangle 4"/>
          <p:cNvSpPr/>
          <p:nvPr/>
        </p:nvSpPr>
        <p:spPr>
          <a:xfrm flipV="1">
            <a:off x="291748" y="2237881"/>
            <a:ext cx="1521812" cy="8622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117" name="TextBox 6"/>
          <p:cNvSpPr txBox="1"/>
          <p:nvPr/>
        </p:nvSpPr>
        <p:spPr>
          <a:xfrm>
            <a:off x="302596" y="668221"/>
            <a:ext cx="2102270" cy="1200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a:t>Additional learning resources</a:t>
            </a:r>
          </a:p>
        </p:txBody>
      </p:sp>
      <p:sp>
        <p:nvSpPr>
          <p:cNvPr id="118" name="Pentagon 7"/>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119"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0926010B-00A3-AD5D-C732-B9E4114AD016}"/>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27"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128"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129"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130"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131"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132"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133"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134" name="Rounded Rectangle 4"/>
          <p:cNvSpPr/>
          <p:nvPr/>
        </p:nvSpPr>
        <p:spPr>
          <a:xfrm flipV="1">
            <a:off x="291747" y="1332433"/>
            <a:ext cx="1559913" cy="10013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135" name="TextBox 6"/>
          <p:cNvSpPr txBox="1"/>
          <p:nvPr/>
        </p:nvSpPr>
        <p:spPr>
          <a:xfrm>
            <a:off x="302597" y="668218"/>
            <a:ext cx="1720517"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a:t>Questions?</a:t>
            </a:r>
          </a:p>
        </p:txBody>
      </p:sp>
      <p:sp>
        <p:nvSpPr>
          <p:cNvPr id="136" name="Pentagon 7"/>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137"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9D2B541E-A9A1-AB80-EBC7-A12FB205E818}"/>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FAF60F8-DFF1-40DC-BEDE-6E4E52F757C8}" type="slidenum">
              <a:rPr lang="en-CA" smtClean="0"/>
              <a:pPr/>
              <a:t>‹#›</a:t>
            </a:fld>
            <a:endParaRPr lang="en-CA"/>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a:t>Click to edit Master title style</a:t>
            </a:r>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5000">
    <p:wheel spokes="8"/>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52" name="Image" descr="Image"/>
          <p:cNvPicPr>
            <a:picLocks noChangeAspect="1"/>
          </p:cNvPicPr>
          <p:nvPr/>
        </p:nvPicPr>
        <p:blipFill>
          <a:blip r:embed="rId2"/>
          <a:srcRect b="1317"/>
          <a:stretch>
            <a:fillRect/>
          </a:stretch>
        </p:blipFill>
        <p:spPr>
          <a:xfrm>
            <a:off x="-11421" y="-14824"/>
            <a:ext cx="9379064" cy="6126364"/>
          </a:xfrm>
          <a:prstGeom prst="rect">
            <a:avLst/>
          </a:prstGeom>
          <a:ln w="12700">
            <a:miter lim="400000"/>
          </a:ln>
        </p:spPr>
      </p:pic>
      <p:pic>
        <p:nvPicPr>
          <p:cNvPr id="153" name="Picture 6" descr="Picture 6"/>
          <p:cNvPicPr>
            <a:picLocks noChangeAspect="1"/>
          </p:cNvPicPr>
          <p:nvPr/>
        </p:nvPicPr>
        <p:blipFill>
          <a:blip r:embed="rId3"/>
          <a:stretch>
            <a:fillRect/>
          </a:stretch>
        </p:blipFill>
        <p:spPr>
          <a:xfrm>
            <a:off x="8518779" y="138177"/>
            <a:ext cx="514351" cy="711201"/>
          </a:xfrm>
          <a:prstGeom prst="rect">
            <a:avLst/>
          </a:prstGeom>
          <a:ln w="12700">
            <a:miter lim="400000"/>
          </a:ln>
        </p:spPr>
      </p:pic>
      <p:pic>
        <p:nvPicPr>
          <p:cNvPr id="154"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155"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156"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157"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158" name="Rounded Rectangle 4"/>
          <p:cNvSpPr/>
          <p:nvPr/>
        </p:nvSpPr>
        <p:spPr>
          <a:xfrm flipV="1">
            <a:off x="3627332" y="3256181"/>
            <a:ext cx="1886382" cy="11182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159" name="Body Level One…"/>
          <p:cNvSpPr txBox="1">
            <a:spLocks noGrp="1"/>
          </p:cNvSpPr>
          <p:nvPr>
            <p:ph type="body" sz="half" idx="1" hasCustomPrompt="1"/>
          </p:nvPr>
        </p:nvSpPr>
        <p:spPr>
          <a:xfrm>
            <a:off x="440404" y="1971020"/>
            <a:ext cx="8510588" cy="1870076"/>
          </a:xfrm>
          <a:prstGeom prst="rect">
            <a:avLst/>
          </a:prstGeom>
        </p:spPr>
        <p:txBody>
          <a:bodyPr anchor="ctr"/>
          <a:lstStyle>
            <a:lvl1pPr algn="ctr" defTabSz="216990">
              <a:spcBef>
                <a:spcPts val="225"/>
              </a:spcBef>
              <a:defRPr sz="1800">
                <a:solidFill>
                  <a:srgbClr val="FFFFFF"/>
                </a:solidFill>
                <a:latin typeface="Source Sans Pro Bold"/>
                <a:ea typeface="Source Sans Pro Bold"/>
                <a:cs typeface="Source Sans Pro Bold"/>
                <a:sym typeface="Source Sans Pro Bold"/>
              </a:defRPr>
            </a:lvl1pPr>
            <a:lvl2pPr marL="162743" indent="-54248" algn="ctr" defTabSz="216990">
              <a:spcBef>
                <a:spcPts val="225"/>
              </a:spcBef>
              <a:defRPr sz="1800">
                <a:solidFill>
                  <a:srgbClr val="FFFFFF"/>
                </a:solidFill>
                <a:latin typeface="Source Sans Pro Bold"/>
                <a:ea typeface="Source Sans Pro Bold"/>
                <a:cs typeface="Source Sans Pro Bold"/>
                <a:sym typeface="Source Sans Pro Bold"/>
              </a:defRPr>
            </a:lvl2pPr>
            <a:lvl3pPr marL="271237" indent="-54248" algn="ctr" defTabSz="216990">
              <a:spcBef>
                <a:spcPts val="225"/>
              </a:spcBef>
              <a:defRPr sz="1800">
                <a:solidFill>
                  <a:srgbClr val="FFFFFF"/>
                </a:solidFill>
                <a:latin typeface="Source Sans Pro Bold"/>
                <a:ea typeface="Source Sans Pro Bold"/>
                <a:cs typeface="Source Sans Pro Bold"/>
                <a:sym typeface="Source Sans Pro Bold"/>
              </a:defRPr>
            </a:lvl3pPr>
            <a:lvl4pPr marL="379732" indent="-54247" algn="ctr" defTabSz="216990">
              <a:spcBef>
                <a:spcPts val="225"/>
              </a:spcBef>
              <a:defRPr sz="1800">
                <a:solidFill>
                  <a:srgbClr val="FFFFFF"/>
                </a:solidFill>
                <a:latin typeface="Source Sans Pro Bold"/>
                <a:ea typeface="Source Sans Pro Bold"/>
                <a:cs typeface="Source Sans Pro Bold"/>
                <a:sym typeface="Source Sans Pro Bold"/>
              </a:defRPr>
            </a:lvl4pPr>
            <a:lvl5pPr marL="488226" indent="-54247" algn="ctr" defTabSz="216990">
              <a:spcBef>
                <a:spcPts val="225"/>
              </a:spcBef>
              <a:defRPr sz="1800">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 name="Slide Number">
            <a:extLst>
              <a:ext uri="{FF2B5EF4-FFF2-40B4-BE49-F238E27FC236}">
                <a16:creationId xmlns:a16="http://schemas.microsoft.com/office/drawing/2014/main" id="{8B114D95-0CE1-29FE-E526-4AA2C1441949}"/>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67" name="Image" descr="Image"/>
          <p:cNvPicPr>
            <a:picLocks noChangeAspect="1"/>
          </p:cNvPicPr>
          <p:nvPr/>
        </p:nvPicPr>
        <p:blipFill>
          <a:blip r:embed="rId2"/>
          <a:srcRect b="1317"/>
          <a:stretch>
            <a:fillRect/>
          </a:stretch>
        </p:blipFill>
        <p:spPr>
          <a:xfrm>
            <a:off x="-11421" y="-14824"/>
            <a:ext cx="9379064" cy="6126364"/>
          </a:xfrm>
          <a:prstGeom prst="rect">
            <a:avLst/>
          </a:prstGeom>
          <a:ln w="12700">
            <a:miter lim="400000"/>
          </a:ln>
        </p:spPr>
      </p:pic>
      <p:pic>
        <p:nvPicPr>
          <p:cNvPr id="168" name="Picture 6" descr="Picture 6"/>
          <p:cNvPicPr>
            <a:picLocks noChangeAspect="1"/>
          </p:cNvPicPr>
          <p:nvPr/>
        </p:nvPicPr>
        <p:blipFill>
          <a:blip r:embed="rId3"/>
          <a:stretch>
            <a:fillRect/>
          </a:stretch>
        </p:blipFill>
        <p:spPr>
          <a:xfrm>
            <a:off x="8518779" y="138177"/>
            <a:ext cx="514351" cy="711201"/>
          </a:xfrm>
          <a:prstGeom prst="rect">
            <a:avLst/>
          </a:prstGeom>
          <a:ln w="12700">
            <a:miter lim="400000"/>
          </a:ln>
        </p:spPr>
      </p:pic>
      <p:pic>
        <p:nvPicPr>
          <p:cNvPr id="169"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170"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171"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172"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2" name="Slide Number">
            <a:extLst>
              <a:ext uri="{FF2B5EF4-FFF2-40B4-BE49-F238E27FC236}">
                <a16:creationId xmlns:a16="http://schemas.microsoft.com/office/drawing/2014/main" id="{D9BDF3F4-C3E8-E7AF-A71C-639605A283DC}"/>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180" name="Picture 2" descr="Picture 2"/>
          <p:cNvPicPr>
            <a:picLocks noChangeAspect="1"/>
          </p:cNvPicPr>
          <p:nvPr/>
        </p:nvPicPr>
        <p:blipFill>
          <a:blip r:embed="rId2"/>
          <a:stretch>
            <a:fillRect/>
          </a:stretch>
        </p:blipFill>
        <p:spPr>
          <a:xfrm>
            <a:off x="8392481" y="118169"/>
            <a:ext cx="650036" cy="895041"/>
          </a:xfrm>
          <a:prstGeom prst="rect">
            <a:avLst/>
          </a:prstGeom>
          <a:ln w="12700">
            <a:miter lim="400000"/>
          </a:ln>
        </p:spPr>
      </p:pic>
      <p:pic>
        <p:nvPicPr>
          <p:cNvPr id="181" name="Picture 2" descr="Picture 2"/>
          <p:cNvPicPr>
            <a:picLocks noChangeAspect="1"/>
          </p:cNvPicPr>
          <p:nvPr/>
        </p:nvPicPr>
        <p:blipFill>
          <a:blip r:embed="rId3"/>
          <a:stretch>
            <a:fillRect/>
          </a:stretch>
        </p:blipFill>
        <p:spPr>
          <a:xfrm>
            <a:off x="55757" y="6310302"/>
            <a:ext cx="1161539" cy="474296"/>
          </a:xfrm>
          <a:prstGeom prst="rect">
            <a:avLst/>
          </a:prstGeom>
          <a:ln w="12700">
            <a:miter lim="400000"/>
          </a:ln>
        </p:spPr>
      </p:pic>
      <p:pic>
        <p:nvPicPr>
          <p:cNvPr id="182" name="Picture 4" descr="Picture 4"/>
          <p:cNvPicPr>
            <a:picLocks noChangeAspect="1"/>
          </p:cNvPicPr>
          <p:nvPr/>
        </p:nvPicPr>
        <p:blipFill>
          <a:blip r:embed="rId2"/>
          <a:stretch>
            <a:fillRect/>
          </a:stretch>
        </p:blipFill>
        <p:spPr>
          <a:xfrm>
            <a:off x="8392479" y="118169"/>
            <a:ext cx="650036" cy="895041"/>
          </a:xfrm>
          <a:prstGeom prst="rect">
            <a:avLst/>
          </a:prstGeom>
          <a:ln w="12700">
            <a:miter lim="400000"/>
          </a:ln>
        </p:spPr>
      </p:pic>
      <p:pic>
        <p:nvPicPr>
          <p:cNvPr id="183" name="Picture 2" descr="Picture 2"/>
          <p:cNvPicPr>
            <a:picLocks noChangeAspect="1"/>
          </p:cNvPicPr>
          <p:nvPr/>
        </p:nvPicPr>
        <p:blipFill>
          <a:blip r:embed="rId3"/>
          <a:stretch>
            <a:fillRect/>
          </a:stretch>
        </p:blipFill>
        <p:spPr>
          <a:xfrm>
            <a:off x="55757" y="6310295"/>
            <a:ext cx="1161539" cy="474296"/>
          </a:xfrm>
          <a:prstGeom prst="rect">
            <a:avLst/>
          </a:prstGeom>
          <a:ln w="12700">
            <a:miter lim="400000"/>
          </a:ln>
        </p:spPr>
      </p:pic>
      <p:sp>
        <p:nvSpPr>
          <p:cNvPr id="184"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185"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186" name="Rectangle 5"/>
          <p:cNvSpPr/>
          <p:nvPr/>
        </p:nvSpPr>
        <p:spPr>
          <a:xfrm>
            <a:off x="0" y="-9332"/>
            <a:ext cx="9144000" cy="6199821"/>
          </a:xfrm>
          <a:prstGeom prst="rect">
            <a:avLst/>
          </a:prstGeom>
          <a:solidFill>
            <a:srgbClr val="ECF2F8"/>
          </a:solidFill>
          <a:ln w="12700">
            <a:miter lim="400000"/>
          </a:ln>
        </p:spPr>
        <p:txBody>
          <a:bodyPr lIns="34289" rIns="34289" anchor="ctr"/>
          <a:lstStyle/>
          <a:p>
            <a:pPr algn="ctr">
              <a:defRPr sz="2000">
                <a:solidFill>
                  <a:srgbClr val="FFFFFF"/>
                </a:solidFill>
                <a:latin typeface="+mn-lt"/>
                <a:ea typeface="+mn-ea"/>
                <a:cs typeface="+mn-cs"/>
                <a:sym typeface="Source Sans Pro Regular"/>
              </a:defRPr>
            </a:pPr>
            <a:endParaRPr sz="1500"/>
          </a:p>
        </p:txBody>
      </p:sp>
      <p:pic>
        <p:nvPicPr>
          <p:cNvPr id="187" name="Picture 3" descr="Picture 3"/>
          <p:cNvPicPr>
            <a:picLocks noChangeAspect="1"/>
          </p:cNvPicPr>
          <p:nvPr/>
        </p:nvPicPr>
        <p:blipFill>
          <a:blip r:embed="rId4"/>
          <a:stretch>
            <a:fillRect/>
          </a:stretch>
        </p:blipFill>
        <p:spPr>
          <a:xfrm>
            <a:off x="-6857" y="-18868"/>
            <a:ext cx="3848101" cy="660401"/>
          </a:xfrm>
          <a:prstGeom prst="rect">
            <a:avLst/>
          </a:prstGeom>
          <a:ln w="12700">
            <a:miter lim="400000"/>
          </a:ln>
        </p:spPr>
      </p:pic>
      <p:sp>
        <p:nvSpPr>
          <p:cNvPr id="188" name="TextBox 4"/>
          <p:cNvSpPr txBox="1"/>
          <p:nvPr/>
        </p:nvSpPr>
        <p:spPr>
          <a:xfrm>
            <a:off x="206922" y="11104"/>
            <a:ext cx="1970880"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b="1"/>
              <a:t>Disclaimer</a:t>
            </a:r>
          </a:p>
        </p:txBody>
      </p:sp>
      <p:pic>
        <p:nvPicPr>
          <p:cNvPr id="189" name="Picture 6" descr="Picture 6"/>
          <p:cNvPicPr>
            <a:picLocks noChangeAspect="1"/>
          </p:cNvPicPr>
          <p:nvPr/>
        </p:nvPicPr>
        <p:blipFill>
          <a:blip r:embed="rId2"/>
          <a:stretch>
            <a:fillRect/>
          </a:stretch>
        </p:blipFill>
        <p:spPr>
          <a:xfrm>
            <a:off x="8392481" y="118169"/>
            <a:ext cx="650036" cy="895041"/>
          </a:xfrm>
          <a:prstGeom prst="rect">
            <a:avLst/>
          </a:prstGeom>
          <a:ln w="12700">
            <a:miter lim="400000"/>
          </a:ln>
        </p:spPr>
      </p:pic>
      <p:sp>
        <p:nvSpPr>
          <p:cNvPr id="190" name="Body Level One…"/>
          <p:cNvSpPr txBox="1">
            <a:spLocks noGrp="1"/>
          </p:cNvSpPr>
          <p:nvPr>
            <p:ph type="body" idx="1"/>
          </p:nvPr>
        </p:nvSpPr>
        <p:spPr>
          <a:xfrm>
            <a:off x="598082" y="842964"/>
            <a:ext cx="7837817" cy="5206965"/>
          </a:xfrm>
          <a:prstGeom prst="rect">
            <a:avLst/>
          </a:prstGeom>
        </p:spPr>
        <p:txBody>
          <a:bodyPr/>
          <a:lstStyle>
            <a:lvl1pPr defTabSz="216990">
              <a:spcBef>
                <a:spcPts val="225"/>
              </a:spcBef>
              <a:defRPr sz="1500"/>
            </a:lvl1pPr>
            <a:lvl2pPr marL="162743" indent="-54248" defTabSz="216990">
              <a:spcBef>
                <a:spcPts val="225"/>
              </a:spcBef>
              <a:defRPr sz="1500"/>
            </a:lvl2pPr>
            <a:lvl3pPr marL="271237" indent="-54248" defTabSz="216990">
              <a:spcBef>
                <a:spcPts val="225"/>
              </a:spcBef>
              <a:defRPr sz="1500"/>
            </a:lvl3pPr>
            <a:lvl4pPr marL="379732" indent="-54247" defTabSz="216990">
              <a:spcBef>
                <a:spcPts val="225"/>
              </a:spcBef>
              <a:defRPr sz="1500"/>
            </a:lvl4pPr>
            <a:lvl5pPr marL="488226" indent="-54247" defTabSz="216990">
              <a:spcBef>
                <a:spcPts val="225"/>
              </a:spcBef>
              <a:defRPr sz="15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A0A2E8FA-A5AB-369B-A5D9-283429C6EFEB}"/>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198" name="Image" descr="Image"/>
          <p:cNvPicPr>
            <a:picLocks noChangeAspect="1"/>
          </p:cNvPicPr>
          <p:nvPr/>
        </p:nvPicPr>
        <p:blipFill>
          <a:blip r:embed="rId2"/>
          <a:stretch>
            <a:fillRect/>
          </a:stretch>
        </p:blipFill>
        <p:spPr>
          <a:xfrm>
            <a:off x="-14094" y="-35795"/>
            <a:ext cx="3848729" cy="655777"/>
          </a:xfrm>
          <a:prstGeom prst="rect">
            <a:avLst/>
          </a:prstGeom>
          <a:ln w="12700">
            <a:miter lim="400000"/>
          </a:ln>
        </p:spPr>
      </p:pic>
      <p:pic>
        <p:nvPicPr>
          <p:cNvPr id="199"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00"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01"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02"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03"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204"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205" name="TextBox 4"/>
          <p:cNvSpPr txBox="1"/>
          <p:nvPr/>
        </p:nvSpPr>
        <p:spPr>
          <a:xfrm>
            <a:off x="206922" y="11104"/>
            <a:ext cx="3304674"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a:t>Learning objectives</a:t>
            </a:r>
          </a:p>
        </p:txBody>
      </p:sp>
      <p:pic>
        <p:nvPicPr>
          <p:cNvPr id="206" name="Picture 6" descr="Picture 6"/>
          <p:cNvPicPr>
            <a:picLocks noChangeAspect="1"/>
          </p:cNvPicPr>
          <p:nvPr/>
        </p:nvPicPr>
        <p:blipFill>
          <a:blip r:embed="rId3"/>
          <a:stretch>
            <a:fillRect/>
          </a:stretch>
        </p:blipFill>
        <p:spPr>
          <a:xfrm>
            <a:off x="8392481" y="118169"/>
            <a:ext cx="650036" cy="895041"/>
          </a:xfrm>
          <a:prstGeom prst="rect">
            <a:avLst/>
          </a:prstGeom>
          <a:ln w="12700">
            <a:miter lim="400000"/>
          </a:ln>
        </p:spPr>
      </p:pic>
      <p:sp>
        <p:nvSpPr>
          <p:cNvPr id="207" name="Body Level One…"/>
          <p:cNvSpPr txBox="1">
            <a:spLocks noGrp="1"/>
          </p:cNvSpPr>
          <p:nvPr>
            <p:ph type="body" sz="half" idx="1"/>
          </p:nvPr>
        </p:nvSpPr>
        <p:spPr>
          <a:xfrm>
            <a:off x="1709681" y="1700808"/>
            <a:ext cx="5562620" cy="4349120"/>
          </a:xfrm>
          <a:prstGeom prst="rect">
            <a:avLst/>
          </a:prstGeom>
        </p:spPr>
        <p:txBody>
          <a:bodyPr/>
          <a:lstStyle>
            <a:lvl1pPr defTabSz="216990">
              <a:spcBef>
                <a:spcPts val="225"/>
              </a:spcBef>
              <a:defRPr sz="1500"/>
            </a:lvl1pPr>
            <a:lvl2pPr marL="162743" indent="-54248" defTabSz="216990">
              <a:spcBef>
                <a:spcPts val="225"/>
              </a:spcBef>
              <a:defRPr sz="1500"/>
            </a:lvl2pPr>
            <a:lvl3pPr marL="271237" indent="-54248" defTabSz="216990">
              <a:spcBef>
                <a:spcPts val="225"/>
              </a:spcBef>
              <a:defRPr sz="1500"/>
            </a:lvl3pPr>
            <a:lvl4pPr marL="379732" indent="-54247" defTabSz="216990">
              <a:spcBef>
                <a:spcPts val="225"/>
              </a:spcBef>
              <a:defRPr sz="1500"/>
            </a:lvl4pPr>
            <a:lvl5pPr marL="488226" indent="-54247" defTabSz="216990">
              <a:spcBef>
                <a:spcPts val="225"/>
              </a:spcBef>
              <a:defRPr sz="15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6B849D18-437C-81D9-FC53-80F44C77CBF7}"/>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15" name="Image" descr="Image"/>
          <p:cNvPicPr>
            <a:picLocks noChangeAspect="1"/>
          </p:cNvPicPr>
          <p:nvPr/>
        </p:nvPicPr>
        <p:blipFill>
          <a:blip r:embed="rId2"/>
          <a:stretch>
            <a:fillRect/>
          </a:stretch>
        </p:blipFill>
        <p:spPr>
          <a:xfrm>
            <a:off x="-14094" y="-35795"/>
            <a:ext cx="3848729" cy="655777"/>
          </a:xfrm>
          <a:prstGeom prst="rect">
            <a:avLst/>
          </a:prstGeom>
          <a:ln w="12700">
            <a:miter lim="400000"/>
          </a:ln>
        </p:spPr>
      </p:pic>
      <p:pic>
        <p:nvPicPr>
          <p:cNvPr id="216"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17"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18"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19"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20"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221"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222" name="Title Text"/>
          <p:cNvSpPr txBox="1">
            <a:spLocks noGrp="1"/>
          </p:cNvSpPr>
          <p:nvPr>
            <p:ph type="title"/>
          </p:nvPr>
        </p:nvSpPr>
        <p:spPr>
          <a:xfrm>
            <a:off x="188812" y="-30963"/>
            <a:ext cx="2678906" cy="646113"/>
          </a:xfrm>
          <a:prstGeom prst="rect">
            <a:avLst/>
          </a:prstGeom>
        </p:spPr>
        <p:txBody>
          <a:bodyPr/>
          <a:lstStyle>
            <a:lvl1pPr defTabSz="216990">
              <a:defRPr sz="2400"/>
            </a:lvl1pPr>
          </a:lstStyle>
          <a:p>
            <a:r>
              <a:t>Title Text</a:t>
            </a:r>
          </a:p>
        </p:txBody>
      </p:sp>
      <p:sp>
        <p:nvSpPr>
          <p:cNvPr id="223" name="Body Level One…"/>
          <p:cNvSpPr txBox="1">
            <a:spLocks noGrp="1"/>
          </p:cNvSpPr>
          <p:nvPr>
            <p:ph type="body" idx="1"/>
          </p:nvPr>
        </p:nvSpPr>
        <p:spPr>
          <a:xfrm>
            <a:off x="1828802" y="1247001"/>
            <a:ext cx="6043962" cy="4654071"/>
          </a:xfrm>
          <a:prstGeom prst="rect">
            <a:avLst/>
          </a:prstGeom>
        </p:spPr>
        <p:txBody>
          <a:bodyP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97D00CC5-37DF-A1E4-E7FD-4E17E95681CF}"/>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31" name="Image" descr="Image"/>
          <p:cNvPicPr>
            <a:picLocks noChangeAspect="1"/>
          </p:cNvPicPr>
          <p:nvPr/>
        </p:nvPicPr>
        <p:blipFill>
          <a:blip r:embed="rId2"/>
          <a:stretch>
            <a:fillRect/>
          </a:stretch>
        </p:blipFill>
        <p:spPr>
          <a:xfrm>
            <a:off x="-14094" y="-107941"/>
            <a:ext cx="4695575" cy="800069"/>
          </a:xfrm>
          <a:prstGeom prst="rect">
            <a:avLst/>
          </a:prstGeom>
          <a:ln w="12700">
            <a:miter lim="400000"/>
          </a:ln>
        </p:spPr>
      </p:pic>
      <p:pic>
        <p:nvPicPr>
          <p:cNvPr id="232"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33"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34"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35"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36"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237"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238" name="Click to add text"/>
          <p:cNvSpPr txBox="1">
            <a:spLocks noGrp="1"/>
          </p:cNvSpPr>
          <p:nvPr>
            <p:ph type="title" hasCustomPrompt="1"/>
          </p:nvPr>
        </p:nvSpPr>
        <p:spPr>
          <a:xfrm>
            <a:off x="214667" y="-7979"/>
            <a:ext cx="2678906" cy="646113"/>
          </a:xfrm>
          <a:prstGeom prst="rect">
            <a:avLst/>
          </a:prstGeom>
        </p:spPr>
        <p:txBody>
          <a:bodyPr/>
          <a:lstStyle>
            <a:lvl1pPr defTabSz="216990">
              <a:defRPr sz="2400">
                <a:latin typeface="+mn-lt"/>
                <a:ea typeface="+mn-ea"/>
                <a:cs typeface="+mn-cs"/>
                <a:sym typeface="Source Sans Pro Regular"/>
              </a:defRPr>
            </a:lvl1pPr>
          </a:lstStyle>
          <a:p>
            <a:r>
              <a:t>Click to add text</a:t>
            </a:r>
          </a:p>
        </p:txBody>
      </p:sp>
      <p:sp>
        <p:nvSpPr>
          <p:cNvPr id="239" name="Body Level One…"/>
          <p:cNvSpPr txBox="1">
            <a:spLocks noGrp="1"/>
          </p:cNvSpPr>
          <p:nvPr>
            <p:ph type="body" idx="1"/>
          </p:nvPr>
        </p:nvSpPr>
        <p:spPr>
          <a:xfrm>
            <a:off x="1784195" y="1247001"/>
            <a:ext cx="6166626" cy="4654071"/>
          </a:xfrm>
          <a:prstGeom prst="rect">
            <a:avLst/>
          </a:prstGeom>
        </p:spPr>
        <p:txBody>
          <a:bodyP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E4F803C0-FEFC-5875-E24F-C1BC60225619}"/>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47" name="Image" descr="Image"/>
          <p:cNvPicPr>
            <a:picLocks noChangeAspect="1"/>
          </p:cNvPicPr>
          <p:nvPr/>
        </p:nvPicPr>
        <p:blipFill>
          <a:blip r:embed="rId2"/>
          <a:srcRect t="43728"/>
          <a:stretch>
            <a:fillRect/>
          </a:stretch>
        </p:blipFill>
        <p:spPr>
          <a:xfrm>
            <a:off x="-53108" y="-58389"/>
            <a:ext cx="7528599" cy="721843"/>
          </a:xfrm>
          <a:prstGeom prst="rect">
            <a:avLst/>
          </a:prstGeom>
          <a:ln w="12700">
            <a:miter lim="400000"/>
          </a:ln>
        </p:spPr>
      </p:pic>
      <p:pic>
        <p:nvPicPr>
          <p:cNvPr id="248"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49"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50"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51"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52"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253"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254" name="Body Level One…"/>
          <p:cNvSpPr txBox="1">
            <a:spLocks noGrp="1"/>
          </p:cNvSpPr>
          <p:nvPr>
            <p:ph type="body" idx="1"/>
          </p:nvPr>
        </p:nvSpPr>
        <p:spPr>
          <a:xfrm>
            <a:off x="1784195" y="1247001"/>
            <a:ext cx="6166626" cy="4654071"/>
          </a:xfrm>
          <a:prstGeom prst="rect">
            <a:avLst/>
          </a:prstGeom>
        </p:spPr>
        <p:txBody>
          <a:bodyP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55" name="Click to add text"/>
          <p:cNvSpPr txBox="1">
            <a:spLocks noGrp="1"/>
          </p:cNvSpPr>
          <p:nvPr>
            <p:ph type="title" hasCustomPrompt="1"/>
          </p:nvPr>
        </p:nvSpPr>
        <p:spPr>
          <a:xfrm>
            <a:off x="214667" y="-4960"/>
            <a:ext cx="2678906" cy="646113"/>
          </a:xfrm>
          <a:prstGeom prst="rect">
            <a:avLst/>
          </a:prstGeom>
        </p:spPr>
        <p:txBody>
          <a:bodyPr/>
          <a:lstStyle>
            <a:lvl1pPr defTabSz="216990">
              <a:defRPr sz="2400">
                <a:latin typeface="+mn-lt"/>
                <a:ea typeface="+mn-ea"/>
                <a:cs typeface="+mn-cs"/>
                <a:sym typeface="Source Sans Pro Regular"/>
              </a:defRPr>
            </a:lvl1pPr>
          </a:lstStyle>
          <a:p>
            <a:r>
              <a:t>Click to add text</a:t>
            </a:r>
          </a:p>
        </p:txBody>
      </p:sp>
      <p:sp>
        <p:nvSpPr>
          <p:cNvPr id="2" name="Slide Number">
            <a:extLst>
              <a:ext uri="{FF2B5EF4-FFF2-40B4-BE49-F238E27FC236}">
                <a16:creationId xmlns:a16="http://schemas.microsoft.com/office/drawing/2014/main" id="{CAE4ADEC-C0CC-B585-41C1-6525715BD98C}"/>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63" name="Image" descr="Image"/>
          <p:cNvPicPr>
            <a:picLocks noChangeAspect="1"/>
          </p:cNvPicPr>
          <p:nvPr/>
        </p:nvPicPr>
        <p:blipFill>
          <a:blip r:embed="rId2"/>
          <a:stretch>
            <a:fillRect/>
          </a:stretch>
        </p:blipFill>
        <p:spPr>
          <a:xfrm>
            <a:off x="-20254" y="-11679"/>
            <a:ext cx="5169171" cy="880764"/>
          </a:xfrm>
          <a:prstGeom prst="rect">
            <a:avLst/>
          </a:prstGeom>
          <a:ln w="12700">
            <a:miter lim="400000"/>
          </a:ln>
        </p:spPr>
      </p:pic>
      <p:pic>
        <p:nvPicPr>
          <p:cNvPr id="264"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65"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66"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67"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68"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269"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270" name="Body Level One…"/>
          <p:cNvSpPr txBox="1">
            <a:spLocks noGrp="1"/>
          </p:cNvSpPr>
          <p:nvPr>
            <p:ph type="body" idx="1"/>
          </p:nvPr>
        </p:nvSpPr>
        <p:spPr>
          <a:xfrm>
            <a:off x="1784195" y="1247001"/>
            <a:ext cx="6166626" cy="4654071"/>
          </a:xfrm>
          <a:prstGeom prst="rect">
            <a:avLst/>
          </a:prstGeom>
        </p:spPr>
        <p:txBody>
          <a:bodyP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71" name="Click to add text"/>
          <p:cNvSpPr txBox="1">
            <a:spLocks noGrp="1"/>
          </p:cNvSpPr>
          <p:nvPr>
            <p:ph type="title" hasCustomPrompt="1"/>
          </p:nvPr>
        </p:nvSpPr>
        <p:spPr>
          <a:xfrm>
            <a:off x="223285" y="70581"/>
            <a:ext cx="2678906" cy="646114"/>
          </a:xfrm>
          <a:prstGeom prst="rect">
            <a:avLst/>
          </a:prstGeom>
        </p:spPr>
        <p:txBody>
          <a:bodyPr/>
          <a:lstStyle>
            <a:lvl1pPr defTabSz="216990">
              <a:defRPr sz="2400">
                <a:latin typeface="+mn-lt"/>
                <a:ea typeface="+mn-ea"/>
                <a:cs typeface="+mn-cs"/>
                <a:sym typeface="Source Sans Pro Regular"/>
              </a:defRPr>
            </a:lvl1pPr>
          </a:lstStyle>
          <a:p>
            <a:r>
              <a:t>Click to add text</a:t>
            </a:r>
          </a:p>
        </p:txBody>
      </p:sp>
      <p:sp>
        <p:nvSpPr>
          <p:cNvPr id="2" name="Slide Number">
            <a:extLst>
              <a:ext uri="{FF2B5EF4-FFF2-40B4-BE49-F238E27FC236}">
                <a16:creationId xmlns:a16="http://schemas.microsoft.com/office/drawing/2014/main" id="{06B6D1D9-C980-0DA4-67A8-2CE777FDFDF5}"/>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279" name="Picture 2" descr="Picture 2"/>
          <p:cNvPicPr>
            <a:picLocks noChangeAspect="1"/>
          </p:cNvPicPr>
          <p:nvPr/>
        </p:nvPicPr>
        <p:blipFill>
          <a:blip r:embed="rId2"/>
          <a:stretch>
            <a:fillRect/>
          </a:stretch>
        </p:blipFill>
        <p:spPr>
          <a:xfrm>
            <a:off x="8392481" y="118169"/>
            <a:ext cx="650036" cy="895041"/>
          </a:xfrm>
          <a:prstGeom prst="rect">
            <a:avLst/>
          </a:prstGeom>
          <a:ln w="12700">
            <a:miter lim="400000"/>
          </a:ln>
        </p:spPr>
      </p:pic>
      <p:pic>
        <p:nvPicPr>
          <p:cNvPr id="280" name="Picture 2" descr="Picture 2"/>
          <p:cNvPicPr>
            <a:picLocks noChangeAspect="1"/>
          </p:cNvPicPr>
          <p:nvPr/>
        </p:nvPicPr>
        <p:blipFill>
          <a:blip r:embed="rId3"/>
          <a:stretch>
            <a:fillRect/>
          </a:stretch>
        </p:blipFill>
        <p:spPr>
          <a:xfrm>
            <a:off x="55757" y="6310302"/>
            <a:ext cx="1161539" cy="474296"/>
          </a:xfrm>
          <a:prstGeom prst="rect">
            <a:avLst/>
          </a:prstGeom>
          <a:ln w="12700">
            <a:miter lim="400000"/>
          </a:ln>
        </p:spPr>
      </p:pic>
      <p:pic>
        <p:nvPicPr>
          <p:cNvPr id="281" name="Picture 4" descr="Picture 4"/>
          <p:cNvPicPr>
            <a:picLocks noChangeAspect="1"/>
          </p:cNvPicPr>
          <p:nvPr/>
        </p:nvPicPr>
        <p:blipFill>
          <a:blip r:embed="rId2"/>
          <a:stretch>
            <a:fillRect/>
          </a:stretch>
        </p:blipFill>
        <p:spPr>
          <a:xfrm>
            <a:off x="8392479" y="118169"/>
            <a:ext cx="650036" cy="895041"/>
          </a:xfrm>
          <a:prstGeom prst="rect">
            <a:avLst/>
          </a:prstGeom>
          <a:ln w="12700">
            <a:miter lim="400000"/>
          </a:ln>
        </p:spPr>
      </p:pic>
      <p:pic>
        <p:nvPicPr>
          <p:cNvPr id="282" name="Picture 2" descr="Picture 2"/>
          <p:cNvPicPr>
            <a:picLocks noChangeAspect="1"/>
          </p:cNvPicPr>
          <p:nvPr/>
        </p:nvPicPr>
        <p:blipFill>
          <a:blip r:embed="rId3"/>
          <a:stretch>
            <a:fillRect/>
          </a:stretch>
        </p:blipFill>
        <p:spPr>
          <a:xfrm>
            <a:off x="55757" y="6310295"/>
            <a:ext cx="1161539" cy="474296"/>
          </a:xfrm>
          <a:prstGeom prst="rect">
            <a:avLst/>
          </a:prstGeom>
          <a:ln w="12700">
            <a:miter lim="400000"/>
          </a:ln>
        </p:spPr>
      </p:pic>
      <p:sp>
        <p:nvSpPr>
          <p:cNvPr id="283"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284"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2" name="Slide Number">
            <a:extLst>
              <a:ext uri="{FF2B5EF4-FFF2-40B4-BE49-F238E27FC236}">
                <a16:creationId xmlns:a16="http://schemas.microsoft.com/office/drawing/2014/main" id="{48CB1177-9254-28CD-65D7-0754C36AE932}"/>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FAF60F8-DFF1-40DC-BEDE-6E4E52F757C8}" type="slidenum">
              <a:rPr lang="en-CA" smtClean="0"/>
              <a:pPr/>
              <a:t>‹#›</a:t>
            </a:fld>
            <a:endParaRPr lang="en-CA"/>
          </a:p>
        </p:txBody>
      </p:sp>
      <p:sp>
        <p:nvSpPr>
          <p:cNvPr id="2" name="Title 1"/>
          <p:cNvSpPr>
            <a:spLocks noGrp="1"/>
          </p:cNvSpPr>
          <p:nvPr>
            <p:ph type="title"/>
          </p:nvPr>
        </p:nvSpPr>
        <p:spPr/>
        <p:txBody>
          <a:bodyPr/>
          <a:lstStyle/>
          <a:p>
            <a:r>
              <a:rPr kumimoji="0" lang="en-US"/>
              <a:t>Click to edit Master title style</a:t>
            </a:r>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transition spd="slow" advTm="5000">
    <p:wheel spokes="8"/>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x">
  <p:cSld name="5_Section Header">
    <p:spTree>
      <p:nvGrpSpPr>
        <p:cNvPr id="1" name=""/>
        <p:cNvGrpSpPr/>
        <p:nvPr/>
      </p:nvGrpSpPr>
      <p:grpSpPr>
        <a:xfrm>
          <a:off x="0" y="0"/>
          <a:ext cx="0" cy="0"/>
          <a:chOff x="0" y="0"/>
          <a:chExt cx="0" cy="0"/>
        </a:xfrm>
      </p:grpSpPr>
      <p:pic>
        <p:nvPicPr>
          <p:cNvPr id="284" name="Image" descr="Image"/>
          <p:cNvPicPr>
            <a:picLocks noChangeAspect="1"/>
          </p:cNvPicPr>
          <p:nvPr/>
        </p:nvPicPr>
        <p:blipFill>
          <a:blip r:embed="rId2"/>
          <a:stretch>
            <a:fillRect/>
          </a:stretch>
        </p:blipFill>
        <p:spPr>
          <a:xfrm>
            <a:off x="-13391" y="-80173"/>
            <a:ext cx="4291377" cy="731198"/>
          </a:xfrm>
          <a:prstGeom prst="rect">
            <a:avLst/>
          </a:prstGeom>
          <a:ln w="12700">
            <a:miter lim="400000"/>
          </a:ln>
        </p:spPr>
      </p:pic>
      <p:pic>
        <p:nvPicPr>
          <p:cNvPr id="285"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86"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87"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88"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89" name="Body Level One…"/>
          <p:cNvSpPr txBox="1">
            <a:spLocks noGrp="1"/>
          </p:cNvSpPr>
          <p:nvPr>
            <p:ph type="body" idx="1"/>
          </p:nvPr>
        </p:nvSpPr>
        <p:spPr>
          <a:xfrm>
            <a:off x="1784195" y="1247001"/>
            <a:ext cx="616662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90" name="Text Placeholder 5"/>
          <p:cNvSpPr>
            <a:spLocks noGrp="1"/>
          </p:cNvSpPr>
          <p:nvPr>
            <p:ph type="body" sz="quarter" idx="21"/>
          </p:nvPr>
        </p:nvSpPr>
        <p:spPr>
          <a:xfrm>
            <a:off x="104013" y="-25725"/>
            <a:ext cx="6909197" cy="622301"/>
          </a:xfrm>
          <a:prstGeom prst="rect">
            <a:avLst/>
          </a:prstGeom>
        </p:spPr>
        <p:txBody>
          <a:bodyPr/>
          <a:lstStyle/>
          <a:p>
            <a:pPr>
              <a:spcBef>
                <a:spcPts val="0"/>
              </a:spcBef>
              <a:defRPr sz="3200">
                <a:solidFill>
                  <a:srgbClr val="FFFFFF"/>
                </a:solidFill>
                <a:latin typeface="Source Sans Pro Bold"/>
                <a:ea typeface="Source Sans Pro Bold"/>
                <a:cs typeface="Source Sans Pro Bold"/>
                <a:sym typeface="Source Sans Pro Bold"/>
              </a:defRPr>
            </a:pPr>
            <a:endParaRPr/>
          </a:p>
        </p:txBody>
      </p:sp>
      <p:sp>
        <p:nvSpPr>
          <p:cNvPr id="2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TextBox 7">
            <a:extLst>
              <a:ext uri="{FF2B5EF4-FFF2-40B4-BE49-F238E27FC236}">
                <a16:creationId xmlns:a16="http://schemas.microsoft.com/office/drawing/2014/main" id="{8450427C-35AF-AF83-CA12-610576541D1A}"/>
              </a:ext>
            </a:extLst>
          </p:cNvPr>
          <p:cNvSpPr txBox="1"/>
          <p:nvPr userDrawn="1"/>
        </p:nvSpPr>
        <p:spPr>
          <a:xfrm>
            <a:off x="6354224" y="6457027"/>
            <a:ext cx="2569652" cy="196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sz="675"/>
              <a:t>RRT </a:t>
            </a:r>
            <a:r>
              <a:rPr sz="675"/>
              <a:t>Training </a:t>
            </a:r>
            <a:r>
              <a:rPr lang="hu-HU" sz="675"/>
              <a:t>of </a:t>
            </a:r>
            <a:r>
              <a:rPr lang="hu-HU" sz="675" err="1"/>
              <a:t>Trainers</a:t>
            </a:r>
            <a:r>
              <a:rPr lang="hu-HU" sz="675"/>
              <a:t> </a:t>
            </a:r>
            <a:r>
              <a:rPr sz="675"/>
              <a:t>Package</a:t>
            </a:r>
          </a:p>
        </p:txBody>
      </p:sp>
      <p:sp>
        <p:nvSpPr>
          <p:cNvPr id="3" name="Text Placeholder 6">
            <a:extLst>
              <a:ext uri="{FF2B5EF4-FFF2-40B4-BE49-F238E27FC236}">
                <a16:creationId xmlns:a16="http://schemas.microsoft.com/office/drawing/2014/main" id="{E70405AC-7F26-DFAC-939D-E47397D3BF68}"/>
              </a:ext>
            </a:extLst>
          </p:cNvPr>
          <p:cNvSpPr txBox="1"/>
          <p:nvPr userDrawn="1"/>
        </p:nvSpPr>
        <p:spPr>
          <a:xfrm>
            <a:off x="6118439" y="6611807"/>
            <a:ext cx="2805437"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p>
            <a:pPr lvl="1" indent="257175" algn="r" defTabSz="216990">
              <a:lnSpc>
                <a:spcPct val="90000"/>
              </a:lnSpc>
              <a:spcBef>
                <a:spcPts val="75"/>
              </a:spcBef>
              <a:defRPr sz="900">
                <a:solidFill>
                  <a:srgbClr val="002060"/>
                </a:solidFill>
                <a:latin typeface="Source Sans Pro Regular"/>
                <a:ea typeface="Source Sans Pro Regular"/>
                <a:cs typeface="Source Sans Pro Regular"/>
                <a:sym typeface="Source Sans Pro Regular"/>
              </a:defRPr>
            </a:pPr>
            <a:r>
              <a:rPr lang="hu-HU" sz="675"/>
              <a:t>2 RRT TOT </a:t>
            </a:r>
            <a:r>
              <a:rPr lang="hu-HU" sz="675" err="1"/>
              <a:t>content</a:t>
            </a:r>
            <a:endParaRPr sz="675"/>
          </a:p>
        </p:txBody>
      </p:sp>
      <p:sp>
        <p:nvSpPr>
          <p:cNvPr id="4" name="Slide Number">
            <a:extLst>
              <a:ext uri="{FF2B5EF4-FFF2-40B4-BE49-F238E27FC236}">
                <a16:creationId xmlns:a16="http://schemas.microsoft.com/office/drawing/2014/main" id="{AF4C8781-5DD9-55BF-8BF4-9640AF09E6AE}"/>
              </a:ext>
            </a:extLst>
          </p:cNvPr>
          <p:cNvSpPr txBox="1">
            <a:spLocks/>
          </p:cNvSpPr>
          <p:nvPr userDrawn="1"/>
        </p:nvSpPr>
        <p:spPr>
          <a:xfrm>
            <a:off x="8916256" y="6560492"/>
            <a:ext cx="231152"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a:t>
            </a:fld>
            <a:endParaRPr lang="hu-HU" sz="825">
              <a:solidFill>
                <a:schemeClr val="tx2">
                  <a:lumMod val="75000"/>
                </a:schemeClr>
              </a:solidFill>
            </a:endParaRPr>
          </a:p>
        </p:txBody>
      </p:sp>
    </p:spTree>
    <p:extLst>
      <p:ext uri="{BB962C8B-B14F-4D97-AF65-F5344CB8AC3E}">
        <p14:creationId xmlns:p14="http://schemas.microsoft.com/office/powerpoint/2010/main" val="3147802456"/>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20" name="Rectangle 1"/>
          <p:cNvSpPr/>
          <p:nvPr/>
        </p:nvSpPr>
        <p:spPr>
          <a:xfrm>
            <a:off x="0" y="15"/>
            <a:ext cx="9144000" cy="4354825"/>
          </a:xfrm>
          <a:prstGeom prst="rect">
            <a:avLst/>
          </a:prstGeom>
          <a:solidFill>
            <a:srgbClr val="ECF2F8"/>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pic>
        <p:nvPicPr>
          <p:cNvPr id="21" name="Image" descr="Image"/>
          <p:cNvPicPr>
            <a:picLocks noChangeAspect="1"/>
          </p:cNvPicPr>
          <p:nvPr/>
        </p:nvPicPr>
        <p:blipFill>
          <a:blip r:embed="rId2"/>
          <a:stretch>
            <a:fillRect/>
          </a:stretch>
        </p:blipFill>
        <p:spPr>
          <a:xfrm>
            <a:off x="-9813" y="-15553"/>
            <a:ext cx="5449148" cy="5403206"/>
          </a:xfrm>
          <a:prstGeom prst="rect">
            <a:avLst/>
          </a:prstGeom>
          <a:ln w="12700">
            <a:miter lim="400000"/>
          </a:ln>
        </p:spPr>
      </p:pic>
      <p:pic>
        <p:nvPicPr>
          <p:cNvPr id="28" name="Picture 18" descr="Picture 18"/>
          <p:cNvPicPr>
            <a:picLocks noChangeAspect="1"/>
          </p:cNvPicPr>
          <p:nvPr/>
        </p:nvPicPr>
        <p:blipFill>
          <a:blip r:embed="rId3"/>
          <a:stretch>
            <a:fillRect/>
          </a:stretch>
        </p:blipFill>
        <p:spPr>
          <a:xfrm>
            <a:off x="6751868" y="5116964"/>
            <a:ext cx="2117562" cy="908686"/>
          </a:xfrm>
          <a:prstGeom prst="rect">
            <a:avLst/>
          </a:prstGeom>
          <a:ln w="12700">
            <a:miter lim="400000"/>
          </a:ln>
        </p:spPr>
      </p:pic>
      <p:sp>
        <p:nvSpPr>
          <p:cNvPr id="30" name="Body Level One…"/>
          <p:cNvSpPr txBox="1">
            <a:spLocks noGrp="1"/>
          </p:cNvSpPr>
          <p:nvPr>
            <p:ph type="body" sz="quarter" idx="1"/>
          </p:nvPr>
        </p:nvSpPr>
        <p:spPr>
          <a:xfrm>
            <a:off x="4144297" y="3491868"/>
            <a:ext cx="4444154" cy="914401"/>
          </a:xfrm>
          <a:prstGeom prst="rect">
            <a:avLst/>
          </a:prstGeom>
        </p:spPr>
        <p:txBody>
          <a:bodyPr>
            <a:normAutofit/>
          </a:bodyPr>
          <a:lstStyle>
            <a:lvl1pPr marL="40686" indent="-40686" defTabSz="162744">
              <a:lnSpc>
                <a:spcPct val="90000"/>
              </a:lnSpc>
              <a:spcBef>
                <a:spcPts val="150"/>
              </a:spcBef>
              <a:buClr>
                <a:srgbClr val="65A000"/>
              </a:buClr>
              <a:buSzPts val="2400"/>
              <a:defRPr sz="1800">
                <a:solidFill>
                  <a:srgbClr val="000000"/>
                </a:solidFill>
                <a:latin typeface="Source Sans Pro Bold"/>
                <a:ea typeface="Source Sans Pro Bold"/>
                <a:cs typeface="Source Sans Pro Bold"/>
                <a:sym typeface="Source Sans Pro Bold"/>
              </a:defRPr>
            </a:lvl1pPr>
            <a:lvl2pPr marL="122058" indent="-40686" defTabSz="162744">
              <a:lnSpc>
                <a:spcPct val="90000"/>
              </a:lnSpc>
              <a:spcBef>
                <a:spcPts val="150"/>
              </a:spcBef>
              <a:buClr>
                <a:srgbClr val="65A000"/>
              </a:buClr>
              <a:buChar char="•"/>
              <a:defRPr sz="1800">
                <a:solidFill>
                  <a:srgbClr val="000000"/>
                </a:solidFill>
                <a:latin typeface="Source Sans Pro Bold"/>
                <a:ea typeface="Source Sans Pro Bold"/>
                <a:cs typeface="Source Sans Pro Bold"/>
                <a:sym typeface="Source Sans Pro Bold"/>
              </a:defRPr>
            </a:lvl2pPr>
            <a:lvl3pPr marL="203430" indent="-40685" defTabSz="162744">
              <a:lnSpc>
                <a:spcPct val="90000"/>
              </a:lnSpc>
              <a:spcBef>
                <a:spcPts val="150"/>
              </a:spcBef>
              <a:buClr>
                <a:srgbClr val="65A000"/>
              </a:buClr>
              <a:defRPr sz="1800">
                <a:solidFill>
                  <a:srgbClr val="000000"/>
                </a:solidFill>
                <a:latin typeface="Source Sans Pro Bold"/>
                <a:ea typeface="Source Sans Pro Bold"/>
                <a:cs typeface="Source Sans Pro Bold"/>
                <a:sym typeface="Source Sans Pro Bold"/>
              </a:defRPr>
            </a:lvl3pPr>
            <a:lvl4pPr marL="284802" indent="-40685" defTabSz="162744">
              <a:lnSpc>
                <a:spcPct val="90000"/>
              </a:lnSpc>
              <a:spcBef>
                <a:spcPts val="150"/>
              </a:spcBef>
              <a:buClr>
                <a:srgbClr val="65A000"/>
              </a:buClr>
              <a:buChar char="•"/>
              <a:defRPr sz="1800">
                <a:solidFill>
                  <a:srgbClr val="000000"/>
                </a:solidFill>
                <a:latin typeface="Source Sans Pro Bold"/>
                <a:ea typeface="Source Sans Pro Bold"/>
                <a:cs typeface="Source Sans Pro Bold"/>
                <a:sym typeface="Source Sans Pro Bold"/>
              </a:defRPr>
            </a:lvl4pPr>
            <a:lvl5pPr marL="366173" indent="-40685" defTabSz="162744">
              <a:lnSpc>
                <a:spcPct val="90000"/>
              </a:lnSpc>
              <a:spcBef>
                <a:spcPts val="150"/>
              </a:spcBef>
              <a:buClr>
                <a:srgbClr val="65A000"/>
              </a:buClr>
              <a:buChar char="•"/>
              <a:defRPr sz="1800">
                <a:solidFill>
                  <a:srgbClr val="000000"/>
                </a:solidFill>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1" name="Title Text"/>
          <p:cNvSpPr txBox="1">
            <a:spLocks noGrp="1"/>
          </p:cNvSpPr>
          <p:nvPr>
            <p:ph type="title"/>
          </p:nvPr>
        </p:nvSpPr>
        <p:spPr>
          <a:xfrm>
            <a:off x="388347" y="1587566"/>
            <a:ext cx="3367606" cy="2410277"/>
          </a:xfrm>
          <a:prstGeom prst="rect">
            <a:avLst/>
          </a:prstGeom>
        </p:spPr>
        <p:txBody>
          <a:bodyPr>
            <a:normAutofit/>
          </a:bodyPr>
          <a:lstStyle>
            <a:lvl1pPr algn="l" defTabSz="162744">
              <a:lnSpc>
                <a:spcPct val="90000"/>
              </a:lnSpc>
              <a:defRPr sz="2400">
                <a:solidFill>
                  <a:srgbClr val="FFFFFF"/>
                </a:solidFill>
                <a:latin typeface="Source Sans Pro Bold"/>
                <a:ea typeface="Source Sans Pro Bold"/>
                <a:cs typeface="Source Sans Pro Bold"/>
                <a:sym typeface="Source Sans Pro Bold"/>
              </a:defRPr>
            </a:lvl1pPr>
          </a:lstStyle>
          <a:p>
            <a:r>
              <a:t>Title Text</a:t>
            </a:r>
          </a:p>
        </p:txBody>
      </p:sp>
      <p:pic>
        <p:nvPicPr>
          <p:cNvPr id="4" name="Imag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13049" y="106375"/>
            <a:ext cx="818003" cy="977843"/>
          </a:xfrm>
          <a:prstGeom prst="rect">
            <a:avLst/>
          </a:prstGeom>
        </p:spPr>
      </p:pic>
      <p:sp>
        <p:nvSpPr>
          <p:cNvPr id="11" name="Subtitle 2"/>
          <p:cNvSpPr txBox="1"/>
          <p:nvPr userDrawn="1"/>
        </p:nvSpPr>
        <p:spPr>
          <a:xfrm>
            <a:off x="2244090" y="6176962"/>
            <a:ext cx="4198620" cy="204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2"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3" name="Image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4"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5"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sp>
        <p:nvSpPr>
          <p:cNvPr id="67" name="Google Shape;308;p8"/>
          <p:cNvSpPr/>
          <p:nvPr/>
        </p:nvSpPr>
        <p:spPr>
          <a:xfrm>
            <a:off x="0" y="0"/>
            <a:ext cx="3066462" cy="6189784"/>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a:p>
        </p:txBody>
      </p:sp>
      <p:pic>
        <p:nvPicPr>
          <p:cNvPr id="68" name="Picture 10" descr="Picture 10"/>
          <p:cNvPicPr>
            <a:picLocks noChangeAspect="1"/>
          </p:cNvPicPr>
          <p:nvPr/>
        </p:nvPicPr>
        <p:blipFill>
          <a:blip r:embed="rId2"/>
          <a:stretch>
            <a:fillRect/>
          </a:stretch>
        </p:blipFill>
        <p:spPr>
          <a:xfrm>
            <a:off x="-2993" y="0"/>
            <a:ext cx="3066462" cy="3276600"/>
          </a:xfrm>
          <a:prstGeom prst="rect">
            <a:avLst/>
          </a:prstGeom>
          <a:ln w="12700">
            <a:miter lim="400000"/>
          </a:ln>
        </p:spPr>
      </p:pic>
      <p:sp>
        <p:nvSpPr>
          <p:cNvPr id="74" name="Pentagon 4"/>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000">
                <a:solidFill>
                  <a:srgbClr val="FFFFFF"/>
                </a:solidFill>
                <a:latin typeface="+mn-lt"/>
                <a:ea typeface="+mn-ea"/>
                <a:cs typeface="+mn-cs"/>
                <a:sym typeface="Source Sans Pro Regular"/>
              </a:defRPr>
            </a:pPr>
            <a:endParaRPr sz="750"/>
          </a:p>
        </p:txBody>
      </p:sp>
      <p:sp>
        <p:nvSpPr>
          <p:cNvPr id="75" name="Title Text"/>
          <p:cNvSpPr txBox="1">
            <a:spLocks noGrp="1"/>
          </p:cNvSpPr>
          <p:nvPr>
            <p:ph type="title"/>
          </p:nvPr>
        </p:nvSpPr>
        <p:spPr>
          <a:xfrm>
            <a:off x="393911" y="260993"/>
            <a:ext cx="2448147" cy="1932377"/>
          </a:xfrm>
          <a:prstGeom prst="rect">
            <a:avLst/>
          </a:prstGeom>
        </p:spPr>
        <p:txBody>
          <a:bodyPr>
            <a:normAutofit/>
          </a:bodyPr>
          <a:lstStyle>
            <a:lvl1pPr algn="l" defTabSz="162744">
              <a:lnSpc>
                <a:spcPct val="90000"/>
              </a:lnSpc>
              <a:defRPr sz="2400">
                <a:solidFill>
                  <a:srgbClr val="FFFFFF"/>
                </a:solidFill>
                <a:latin typeface="Source Sans Pro Bold"/>
                <a:ea typeface="Source Sans Pro Bold"/>
                <a:cs typeface="Source Sans Pro Bold"/>
                <a:sym typeface="Source Sans Pro Bold"/>
              </a:defRPr>
            </a:lvl1pPr>
          </a:lstStyle>
          <a:p>
            <a:r>
              <a:t>Title Text</a:t>
            </a:r>
          </a:p>
        </p:txBody>
      </p:sp>
      <p:sp>
        <p:nvSpPr>
          <p:cNvPr id="76" name="Body Level One…"/>
          <p:cNvSpPr txBox="1">
            <a:spLocks noGrp="1"/>
          </p:cNvSpPr>
          <p:nvPr>
            <p:ph type="body" idx="1"/>
          </p:nvPr>
        </p:nvSpPr>
        <p:spPr>
          <a:xfrm>
            <a:off x="3205164" y="842962"/>
            <a:ext cx="5647136" cy="5546726"/>
          </a:xfrm>
          <a:prstGeom prst="rect">
            <a:avLst/>
          </a:prstGeom>
        </p:spPr>
        <p:txBody>
          <a:bodyPr>
            <a:normAutofit/>
          </a:bodyPr>
          <a:lstStyle>
            <a:lvl1pPr marL="40686" indent="-40686" defTabSz="162744">
              <a:lnSpc>
                <a:spcPct val="90000"/>
              </a:lnSpc>
              <a:spcBef>
                <a:spcPts val="150"/>
              </a:spcBef>
              <a:buClr>
                <a:srgbClr val="65A000"/>
              </a:buClr>
              <a:buSzPts val="2400"/>
              <a:defRPr sz="1800">
                <a:solidFill>
                  <a:srgbClr val="000000"/>
                </a:solidFill>
              </a:defRPr>
            </a:lvl1pPr>
            <a:lvl2pPr marL="127870" indent="-46498" defTabSz="162744">
              <a:lnSpc>
                <a:spcPct val="90000"/>
              </a:lnSpc>
              <a:spcBef>
                <a:spcPts val="150"/>
              </a:spcBef>
              <a:buClr>
                <a:srgbClr val="65A000"/>
              </a:buClr>
              <a:buChar char="•"/>
              <a:defRPr sz="1800">
                <a:solidFill>
                  <a:srgbClr val="000000"/>
                </a:solidFill>
              </a:defRPr>
            </a:lvl2pPr>
            <a:lvl3pPr marL="216992" indent="-54248" defTabSz="162744">
              <a:lnSpc>
                <a:spcPct val="90000"/>
              </a:lnSpc>
              <a:spcBef>
                <a:spcPts val="150"/>
              </a:spcBef>
              <a:buClr>
                <a:srgbClr val="65A000"/>
              </a:buClr>
              <a:defRPr sz="1800">
                <a:solidFill>
                  <a:srgbClr val="000000"/>
                </a:solidFill>
              </a:defRPr>
            </a:lvl3pPr>
            <a:lvl4pPr marL="298364" indent="-54248" defTabSz="162744">
              <a:lnSpc>
                <a:spcPct val="90000"/>
              </a:lnSpc>
              <a:spcBef>
                <a:spcPts val="150"/>
              </a:spcBef>
              <a:buClr>
                <a:srgbClr val="65A000"/>
              </a:buClr>
              <a:buChar char="•"/>
              <a:defRPr sz="1800">
                <a:solidFill>
                  <a:srgbClr val="000000"/>
                </a:solidFill>
              </a:defRPr>
            </a:lvl4pPr>
            <a:lvl5pPr marL="379735" indent="-54248" defTabSz="162744">
              <a:lnSpc>
                <a:spcPct val="90000"/>
              </a:lnSpc>
              <a:spcBef>
                <a:spcPts val="150"/>
              </a:spcBef>
              <a:buClr>
                <a:srgbClr val="65A000"/>
              </a:buClr>
              <a:buChar char="•"/>
              <a:defRPr sz="18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17" name="Subtitle 2"/>
          <p:cNvSpPr txBox="1"/>
          <p:nvPr userDrawn="1"/>
        </p:nvSpPr>
        <p:spPr>
          <a:xfrm>
            <a:off x="2244090" y="6176962"/>
            <a:ext cx="4198620" cy="204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8"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9" name="Imag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20"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21"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22" name="Image 2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x">
  <p:cSld name="questions">
    <p:spTree>
      <p:nvGrpSpPr>
        <p:cNvPr id="1" name=""/>
        <p:cNvGrpSpPr/>
        <p:nvPr/>
      </p:nvGrpSpPr>
      <p:grpSpPr>
        <a:xfrm>
          <a:off x="0" y="0"/>
          <a:ext cx="0" cy="0"/>
          <a:chOff x="0" y="0"/>
          <a:chExt cx="0" cy="0"/>
        </a:xfrm>
      </p:grpSpPr>
      <p:sp>
        <p:nvSpPr>
          <p:cNvPr id="139" name="Google Shape;308;p8"/>
          <p:cNvSpPr/>
          <p:nvPr/>
        </p:nvSpPr>
        <p:spPr>
          <a:xfrm>
            <a:off x="0" y="-12822"/>
            <a:ext cx="3066462" cy="6189784"/>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a:p>
        </p:txBody>
      </p:sp>
      <p:pic>
        <p:nvPicPr>
          <p:cNvPr id="140" name="Picture 10" descr="Picture 10"/>
          <p:cNvPicPr>
            <a:picLocks noChangeAspect="1"/>
          </p:cNvPicPr>
          <p:nvPr/>
        </p:nvPicPr>
        <p:blipFill>
          <a:blip r:embed="rId2"/>
          <a:stretch>
            <a:fillRect/>
          </a:stretch>
        </p:blipFill>
        <p:spPr>
          <a:xfrm>
            <a:off x="-2993" y="0"/>
            <a:ext cx="3066462" cy="3276600"/>
          </a:xfrm>
          <a:prstGeom prst="rect">
            <a:avLst/>
          </a:prstGeom>
          <a:ln w="12700">
            <a:miter lim="400000"/>
          </a:ln>
        </p:spPr>
      </p:pic>
      <p:pic>
        <p:nvPicPr>
          <p:cNvPr id="141"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sp>
        <p:nvSpPr>
          <p:cNvPr id="147" name="Rounded Rectangle 4"/>
          <p:cNvSpPr/>
          <p:nvPr/>
        </p:nvSpPr>
        <p:spPr>
          <a:xfrm flipV="1">
            <a:off x="291747" y="1332433"/>
            <a:ext cx="1559913" cy="100134"/>
          </a:xfrm>
          <a:prstGeom prst="roundRect">
            <a:avLst>
              <a:gd name="adj" fmla="val 50000"/>
            </a:avLst>
          </a:prstGeom>
          <a:solidFill>
            <a:srgbClr val="65A000"/>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sp>
        <p:nvSpPr>
          <p:cNvPr id="148" name="Title Text"/>
          <p:cNvSpPr txBox="1">
            <a:spLocks noGrp="1"/>
          </p:cNvSpPr>
          <p:nvPr>
            <p:ph type="title"/>
          </p:nvPr>
        </p:nvSpPr>
        <p:spPr>
          <a:xfrm>
            <a:off x="238746" y="4440623"/>
            <a:ext cx="2679718" cy="645664"/>
          </a:xfrm>
          <a:prstGeom prst="rect">
            <a:avLst/>
          </a:prstGeom>
        </p:spPr>
        <p:txBody>
          <a:bodyPr>
            <a:normAutofit/>
          </a:bodyPr>
          <a:lstStyle>
            <a:lvl1pPr algn="l" defTabSz="162744">
              <a:lnSpc>
                <a:spcPct val="90000"/>
              </a:lnSpc>
              <a:defRPr sz="600">
                <a:solidFill>
                  <a:srgbClr val="A2010C"/>
                </a:solidFill>
              </a:defRPr>
            </a:lvl1pPr>
          </a:lstStyle>
          <a:p>
            <a:r>
              <a:t>Title Text</a:t>
            </a:r>
          </a:p>
        </p:txBody>
      </p:sp>
      <p:sp>
        <p:nvSpPr>
          <p:cNvPr id="149" name="TextBox 6"/>
          <p:cNvSpPr txBox="1"/>
          <p:nvPr/>
        </p:nvSpPr>
        <p:spPr>
          <a:xfrm>
            <a:off x="302596" y="668216"/>
            <a:ext cx="2088179"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b="1" dirty="0"/>
              <a:t>Questions?</a:t>
            </a:r>
          </a:p>
        </p:txBody>
      </p:sp>
      <p:sp>
        <p:nvSpPr>
          <p:cNvPr id="150" name="Pentagon 7"/>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000">
                <a:solidFill>
                  <a:srgbClr val="FFFFFF"/>
                </a:solidFill>
                <a:latin typeface="+mn-lt"/>
                <a:ea typeface="+mn-ea"/>
                <a:cs typeface="+mn-cs"/>
                <a:sym typeface="Source Sans Pro Regular"/>
              </a:defRPr>
            </a:pPr>
            <a:endParaRPr sz="750"/>
          </a:p>
        </p:txBody>
      </p:sp>
      <p:sp>
        <p:nvSpPr>
          <p:cNvPr id="151" name="Body Level One…"/>
          <p:cNvSpPr txBox="1">
            <a:spLocks noGrp="1"/>
          </p:cNvSpPr>
          <p:nvPr>
            <p:ph type="body" idx="1"/>
          </p:nvPr>
        </p:nvSpPr>
        <p:spPr>
          <a:xfrm>
            <a:off x="3205164" y="842962"/>
            <a:ext cx="5647136" cy="5546726"/>
          </a:xfrm>
          <a:prstGeom prst="rect">
            <a:avLst/>
          </a:prstGeom>
        </p:spPr>
        <p:txBody>
          <a:bodyPr>
            <a:normAutofit/>
          </a:bodyPr>
          <a:lstStyle>
            <a:lvl1pPr marL="40686" indent="-40686" defTabSz="162744">
              <a:lnSpc>
                <a:spcPct val="90000"/>
              </a:lnSpc>
              <a:spcBef>
                <a:spcPts val="150"/>
              </a:spcBef>
              <a:buClr>
                <a:srgbClr val="65A000"/>
              </a:buClr>
              <a:buSzPts val="2400"/>
              <a:defRPr sz="1800">
                <a:solidFill>
                  <a:srgbClr val="000000"/>
                </a:solidFill>
              </a:defRPr>
            </a:lvl1pPr>
            <a:lvl2pPr marL="127870" indent="-46498" defTabSz="162744">
              <a:lnSpc>
                <a:spcPct val="90000"/>
              </a:lnSpc>
              <a:spcBef>
                <a:spcPts val="150"/>
              </a:spcBef>
              <a:buClr>
                <a:srgbClr val="65A000"/>
              </a:buClr>
              <a:buChar char="•"/>
              <a:defRPr sz="1800">
                <a:solidFill>
                  <a:srgbClr val="000000"/>
                </a:solidFill>
              </a:defRPr>
            </a:lvl2pPr>
            <a:lvl3pPr marL="216992" indent="-54248" defTabSz="162744">
              <a:lnSpc>
                <a:spcPct val="90000"/>
              </a:lnSpc>
              <a:spcBef>
                <a:spcPts val="150"/>
              </a:spcBef>
              <a:buClr>
                <a:srgbClr val="65A000"/>
              </a:buClr>
              <a:defRPr sz="1800">
                <a:solidFill>
                  <a:srgbClr val="000000"/>
                </a:solidFill>
              </a:defRPr>
            </a:lvl3pPr>
            <a:lvl4pPr marL="298364" indent="-54248" defTabSz="162744">
              <a:lnSpc>
                <a:spcPct val="90000"/>
              </a:lnSpc>
              <a:spcBef>
                <a:spcPts val="150"/>
              </a:spcBef>
              <a:buClr>
                <a:srgbClr val="65A000"/>
              </a:buClr>
              <a:buChar char="•"/>
              <a:defRPr sz="1800">
                <a:solidFill>
                  <a:srgbClr val="000000"/>
                </a:solidFill>
              </a:defRPr>
            </a:lvl4pPr>
            <a:lvl5pPr marL="379735" indent="-54248" defTabSz="162744">
              <a:lnSpc>
                <a:spcPct val="90000"/>
              </a:lnSpc>
              <a:spcBef>
                <a:spcPts val="150"/>
              </a:spcBef>
              <a:buClr>
                <a:srgbClr val="65A000"/>
              </a:buClr>
              <a:buChar char="•"/>
              <a:defRPr sz="18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14" name="Subtitle 2"/>
          <p:cNvSpPr txBox="1"/>
          <p:nvPr userDrawn="1"/>
        </p:nvSpPr>
        <p:spPr>
          <a:xfrm>
            <a:off x="2244090" y="6176962"/>
            <a:ext cx="4198620" cy="204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5"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6" name="Imag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7"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8"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spTree>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sp>
        <p:nvSpPr>
          <p:cNvPr id="165" name="Google Shape;308;p8"/>
          <p:cNvSpPr/>
          <p:nvPr/>
        </p:nvSpPr>
        <p:spPr>
          <a:xfrm>
            <a:off x="0" y="3"/>
            <a:ext cx="9144000"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a:p>
        </p:txBody>
      </p:sp>
      <p:pic>
        <p:nvPicPr>
          <p:cNvPr id="166" name="Picture 9" descr="Picture 9"/>
          <p:cNvPicPr>
            <a:picLocks noChangeAspect="1"/>
          </p:cNvPicPr>
          <p:nvPr/>
        </p:nvPicPr>
        <p:blipFill>
          <a:blip r:embed="rId2"/>
          <a:stretch>
            <a:fillRect/>
          </a:stretch>
        </p:blipFill>
        <p:spPr>
          <a:xfrm>
            <a:off x="-7218" y="-76485"/>
            <a:ext cx="9167536" cy="5582136"/>
          </a:xfrm>
          <a:prstGeom prst="rect">
            <a:avLst/>
          </a:prstGeom>
          <a:ln w="12700">
            <a:miter lim="400000"/>
          </a:ln>
        </p:spPr>
      </p:pic>
      <p:sp>
        <p:nvSpPr>
          <p:cNvPr id="173" name="Rounded Rectangle 4"/>
          <p:cNvSpPr/>
          <p:nvPr/>
        </p:nvSpPr>
        <p:spPr>
          <a:xfrm flipV="1">
            <a:off x="3752508" y="3246972"/>
            <a:ext cx="1886382" cy="111824"/>
          </a:xfrm>
          <a:prstGeom prst="roundRect">
            <a:avLst>
              <a:gd name="adj" fmla="val 50000"/>
            </a:avLst>
          </a:prstGeom>
          <a:solidFill>
            <a:srgbClr val="65A000"/>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sp>
        <p:nvSpPr>
          <p:cNvPr id="174" name="Body Level One…"/>
          <p:cNvSpPr txBox="1">
            <a:spLocks noGrp="1"/>
          </p:cNvSpPr>
          <p:nvPr>
            <p:ph type="body" sz="half" idx="1" hasCustomPrompt="1"/>
          </p:nvPr>
        </p:nvSpPr>
        <p:spPr>
          <a:xfrm>
            <a:off x="440402" y="2625226"/>
            <a:ext cx="8510589" cy="1870076"/>
          </a:xfrm>
          <a:prstGeom prst="rect">
            <a:avLst/>
          </a:prstGeom>
        </p:spPr>
        <p:txBody>
          <a:bodyPr>
            <a:normAutofit/>
          </a:bodyPr>
          <a:lstStyle>
            <a:lvl1pPr marL="0" indent="0" algn="ctr" defTabSz="162744">
              <a:lnSpc>
                <a:spcPct val="90000"/>
              </a:lnSpc>
              <a:spcBef>
                <a:spcPts val="150"/>
              </a:spcBef>
              <a:buSzTx/>
              <a:buFontTx/>
              <a:buNone/>
              <a:defRPr sz="1800">
                <a:solidFill>
                  <a:srgbClr val="FFFFFF"/>
                </a:solidFill>
                <a:latin typeface="Source Sans Pro Bold"/>
                <a:ea typeface="Source Sans Pro Bold"/>
                <a:cs typeface="Source Sans Pro Bold"/>
                <a:sym typeface="Source Sans Pro Bold"/>
              </a:defRPr>
            </a:lvl1pPr>
            <a:lvl2pPr marL="127870" indent="-46498" algn="ctr" defTabSz="162744">
              <a:lnSpc>
                <a:spcPct val="90000"/>
              </a:lnSpc>
              <a:spcBef>
                <a:spcPts val="150"/>
              </a:spcBef>
              <a:buFontTx/>
              <a:buChar char="•"/>
              <a:defRPr sz="1800">
                <a:solidFill>
                  <a:srgbClr val="FFFFFF"/>
                </a:solidFill>
                <a:latin typeface="Source Sans Pro Bold"/>
                <a:ea typeface="Source Sans Pro Bold"/>
                <a:cs typeface="Source Sans Pro Bold"/>
                <a:sym typeface="Source Sans Pro Bold"/>
              </a:defRPr>
            </a:lvl2pPr>
            <a:lvl3pPr marL="216992" indent="-54248" algn="ctr" defTabSz="162744">
              <a:lnSpc>
                <a:spcPct val="90000"/>
              </a:lnSpc>
              <a:spcBef>
                <a:spcPts val="150"/>
              </a:spcBef>
              <a:buFontTx/>
              <a:defRPr sz="1800">
                <a:solidFill>
                  <a:srgbClr val="FFFFFF"/>
                </a:solidFill>
                <a:latin typeface="Source Sans Pro Bold"/>
                <a:ea typeface="Source Sans Pro Bold"/>
                <a:cs typeface="Source Sans Pro Bold"/>
                <a:sym typeface="Source Sans Pro Bold"/>
              </a:defRPr>
            </a:lvl3pPr>
            <a:lvl4pPr marL="298364" indent="-54248" algn="ctr" defTabSz="162744">
              <a:lnSpc>
                <a:spcPct val="90000"/>
              </a:lnSpc>
              <a:spcBef>
                <a:spcPts val="150"/>
              </a:spcBef>
              <a:buFontTx/>
              <a:buChar char="•"/>
              <a:defRPr sz="1800">
                <a:solidFill>
                  <a:srgbClr val="FFFFFF"/>
                </a:solidFill>
                <a:latin typeface="Source Sans Pro Bold"/>
                <a:ea typeface="Source Sans Pro Bold"/>
                <a:cs typeface="Source Sans Pro Bold"/>
                <a:sym typeface="Source Sans Pro Bold"/>
              </a:defRPr>
            </a:lvl4pPr>
            <a:lvl5pPr marL="379735" indent="-54248" algn="ctr" defTabSz="162744">
              <a:lnSpc>
                <a:spcPct val="90000"/>
              </a:lnSpc>
              <a:spcBef>
                <a:spcPts val="150"/>
              </a:spcBef>
              <a:buFontTx/>
              <a:buChar char="•"/>
              <a:defRPr sz="1800">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pic>
        <p:nvPicPr>
          <p:cNvPr id="16" name="Imag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94713" y="42795"/>
            <a:ext cx="631641" cy="755065"/>
          </a:xfrm>
          <a:prstGeom prst="rect">
            <a:avLst/>
          </a:prstGeom>
        </p:spPr>
      </p:pic>
      <p:sp>
        <p:nvSpPr>
          <p:cNvPr id="11" name="Subtitle 2"/>
          <p:cNvSpPr txBox="1"/>
          <p:nvPr userDrawn="1"/>
        </p:nvSpPr>
        <p:spPr>
          <a:xfrm>
            <a:off x="2244090" y="6176962"/>
            <a:ext cx="4198620" cy="204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7"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8" name="Imag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9"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20"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spTree>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sp>
        <p:nvSpPr>
          <p:cNvPr id="181" name="Google Shape;308;p8"/>
          <p:cNvSpPr/>
          <p:nvPr/>
        </p:nvSpPr>
        <p:spPr>
          <a:xfrm>
            <a:off x="0" y="3"/>
            <a:ext cx="9144000"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a:p>
        </p:txBody>
      </p:sp>
      <p:pic>
        <p:nvPicPr>
          <p:cNvPr id="182" name="Picture 9" descr="Picture 9"/>
          <p:cNvPicPr>
            <a:picLocks noChangeAspect="1"/>
          </p:cNvPicPr>
          <p:nvPr/>
        </p:nvPicPr>
        <p:blipFill>
          <a:blip r:embed="rId2"/>
          <a:stretch>
            <a:fillRect/>
          </a:stretch>
        </p:blipFill>
        <p:spPr>
          <a:xfrm>
            <a:off x="-7218" y="-76485"/>
            <a:ext cx="9167536" cy="5582136"/>
          </a:xfrm>
          <a:prstGeom prst="rect">
            <a:avLst/>
          </a:prstGeom>
          <a:ln w="12700">
            <a:miter lim="400000"/>
          </a:ln>
        </p:spPr>
      </p:pic>
      <p:pic>
        <p:nvPicPr>
          <p:cNvPr id="13" name="Imag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94713" y="42795"/>
            <a:ext cx="631641" cy="755065"/>
          </a:xfrm>
          <a:prstGeom prst="rect">
            <a:avLst/>
          </a:prstGeom>
        </p:spPr>
      </p:pic>
      <p:sp>
        <p:nvSpPr>
          <p:cNvPr id="14" name="Subtitle 2"/>
          <p:cNvSpPr txBox="1"/>
          <p:nvPr userDrawn="1"/>
        </p:nvSpPr>
        <p:spPr>
          <a:xfrm>
            <a:off x="2244090" y="6176962"/>
            <a:ext cx="4198620" cy="204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5"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6" name="Imag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7"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8"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spTree>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x">
  <p:cSld name="learning objectives">
    <p:spTree>
      <p:nvGrpSpPr>
        <p:cNvPr id="1" name=""/>
        <p:cNvGrpSpPr/>
        <p:nvPr/>
      </p:nvGrpSpPr>
      <p:grpSpPr>
        <a:xfrm>
          <a:off x="0" y="0"/>
          <a:ext cx="0" cy="0"/>
          <a:chOff x="0" y="0"/>
          <a:chExt cx="0" cy="0"/>
        </a:xfrm>
      </p:grpSpPr>
      <p:pic>
        <p:nvPicPr>
          <p:cNvPr id="218" name="Image" descr="Image"/>
          <p:cNvPicPr>
            <a:picLocks noChangeAspect="1"/>
          </p:cNvPicPr>
          <p:nvPr/>
        </p:nvPicPr>
        <p:blipFill>
          <a:blip r:embed="rId2"/>
          <a:stretch>
            <a:fillRect/>
          </a:stretch>
        </p:blipFill>
        <p:spPr>
          <a:xfrm>
            <a:off x="-13391" y="8727"/>
            <a:ext cx="4291377" cy="731198"/>
          </a:xfrm>
          <a:prstGeom prst="rect">
            <a:avLst/>
          </a:prstGeom>
          <a:ln w="12700">
            <a:miter lim="400000"/>
          </a:ln>
        </p:spPr>
      </p:pic>
      <p:sp>
        <p:nvSpPr>
          <p:cNvPr id="219" name="TextBox 4"/>
          <p:cNvSpPr txBox="1"/>
          <p:nvPr/>
        </p:nvSpPr>
        <p:spPr>
          <a:xfrm>
            <a:off x="168822" y="55153"/>
            <a:ext cx="3304675"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defTabSz="289320">
              <a:lnSpc>
                <a:spcPct val="90000"/>
              </a:lnSpc>
              <a:defRPr sz="3200">
                <a:solidFill>
                  <a:srgbClr val="FFFFFF"/>
                </a:solidFill>
                <a:latin typeface="Source Sans Pro Bold"/>
                <a:ea typeface="Source Sans Pro Bold"/>
                <a:cs typeface="Source Sans Pro Bold"/>
                <a:sym typeface="Source Sans Pro Bold"/>
              </a:defRPr>
            </a:lvl1pPr>
          </a:lstStyle>
          <a:p>
            <a:endParaRPr sz="2400" b="1" dirty="0"/>
          </a:p>
        </p:txBody>
      </p:sp>
      <p:sp>
        <p:nvSpPr>
          <p:cNvPr id="220" name="Body Level One…"/>
          <p:cNvSpPr txBox="1"/>
          <p:nvPr/>
        </p:nvSpPr>
        <p:spPr>
          <a:xfrm>
            <a:off x="1709681" y="1700808"/>
            <a:ext cx="5562620" cy="43491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normAutofit/>
          </a:bodyPr>
          <a:lstStyle>
            <a:lvl1pPr defTabSz="289320">
              <a:lnSpc>
                <a:spcPct val="90000"/>
              </a:lnSpc>
              <a:spcBef>
                <a:spcPts val="300"/>
              </a:spcBef>
              <a:defRPr sz="2000">
                <a:latin typeface="+mn-lt"/>
                <a:ea typeface="+mn-ea"/>
                <a:cs typeface="+mn-cs"/>
                <a:sym typeface="Source Sans Pro Regular"/>
              </a:defRPr>
            </a:lvl1pPr>
            <a:lvl2pPr marL="216990" indent="-72330" defTabSz="289320">
              <a:lnSpc>
                <a:spcPct val="90000"/>
              </a:lnSpc>
              <a:spcBef>
                <a:spcPts val="300"/>
              </a:spcBef>
              <a:buSzPct val="100000"/>
              <a:buChar char="•"/>
              <a:defRPr sz="2000">
                <a:latin typeface="+mn-lt"/>
                <a:ea typeface="+mn-ea"/>
                <a:cs typeface="+mn-cs"/>
                <a:sym typeface="Source Sans Pro Regular"/>
              </a:defRPr>
            </a:lvl2pPr>
            <a:lvl3pPr marL="361649" indent="-72330" defTabSz="289320">
              <a:lnSpc>
                <a:spcPct val="90000"/>
              </a:lnSpc>
              <a:spcBef>
                <a:spcPts val="300"/>
              </a:spcBef>
              <a:buSzPct val="100000"/>
              <a:buChar char="•"/>
              <a:defRPr sz="2000">
                <a:latin typeface="+mn-lt"/>
                <a:ea typeface="+mn-ea"/>
                <a:cs typeface="+mn-cs"/>
                <a:sym typeface="Source Sans Pro Regular"/>
              </a:defRPr>
            </a:lvl3pPr>
            <a:lvl4pPr marL="506309" indent="-72329" defTabSz="289320">
              <a:lnSpc>
                <a:spcPct val="90000"/>
              </a:lnSpc>
              <a:spcBef>
                <a:spcPts val="300"/>
              </a:spcBef>
              <a:buSzPct val="100000"/>
              <a:buChar char="•"/>
              <a:defRPr sz="2000">
                <a:latin typeface="+mn-lt"/>
                <a:ea typeface="+mn-ea"/>
                <a:cs typeface="+mn-cs"/>
                <a:sym typeface="Source Sans Pro Regular"/>
              </a:defRPr>
            </a:lvl4pPr>
            <a:lvl5pPr marL="650968" indent="-72329" defTabSz="289320">
              <a:lnSpc>
                <a:spcPct val="90000"/>
              </a:lnSpc>
              <a:spcBef>
                <a:spcPts val="300"/>
              </a:spcBef>
              <a:buSzPct val="100000"/>
              <a:buChar char="•"/>
              <a:defRPr sz="2000">
                <a:latin typeface="+mn-lt"/>
                <a:ea typeface="+mn-ea"/>
                <a:cs typeface="+mn-cs"/>
                <a:sym typeface="Source Sans Pro Regular"/>
              </a:defRPr>
            </a:lvl5pPr>
          </a:lstStyle>
          <a:p>
            <a:endParaRPr sz="1500" dirty="0"/>
          </a:p>
        </p:txBody>
      </p:sp>
      <p:sp>
        <p:nvSpPr>
          <p:cNvPr id="9" name="Subtitle 2"/>
          <p:cNvSpPr txBox="1"/>
          <p:nvPr userDrawn="1"/>
        </p:nvSpPr>
        <p:spPr>
          <a:xfrm>
            <a:off x="2244090" y="6176962"/>
            <a:ext cx="4198620" cy="204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14" name="Imag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x" preserve="1">
  <p:cSld name="1_learning objectives">
    <p:spTree>
      <p:nvGrpSpPr>
        <p:cNvPr id="1" name=""/>
        <p:cNvGrpSpPr/>
        <p:nvPr/>
      </p:nvGrpSpPr>
      <p:grpSpPr>
        <a:xfrm>
          <a:off x="0" y="0"/>
          <a:ext cx="0" cy="0"/>
          <a:chOff x="0" y="0"/>
          <a:chExt cx="0" cy="0"/>
        </a:xfrm>
      </p:grpSpPr>
      <p:pic>
        <p:nvPicPr>
          <p:cNvPr id="218" name="Image" descr="Image"/>
          <p:cNvPicPr>
            <a:picLocks noChangeAspect="1"/>
          </p:cNvPicPr>
          <p:nvPr/>
        </p:nvPicPr>
        <p:blipFill>
          <a:blip r:embed="rId2"/>
          <a:stretch>
            <a:fillRect/>
          </a:stretch>
        </p:blipFill>
        <p:spPr>
          <a:xfrm>
            <a:off x="-13391" y="8727"/>
            <a:ext cx="7928666" cy="731198"/>
          </a:xfrm>
          <a:prstGeom prst="rect">
            <a:avLst/>
          </a:prstGeom>
          <a:ln w="12700">
            <a:miter lim="400000"/>
          </a:ln>
        </p:spPr>
      </p:pic>
      <p:sp>
        <p:nvSpPr>
          <p:cNvPr id="219" name="TextBox 4"/>
          <p:cNvSpPr txBox="1"/>
          <p:nvPr/>
        </p:nvSpPr>
        <p:spPr>
          <a:xfrm>
            <a:off x="168822" y="55153"/>
            <a:ext cx="3304675"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defTabSz="289320">
              <a:lnSpc>
                <a:spcPct val="90000"/>
              </a:lnSpc>
              <a:defRPr sz="3200">
                <a:solidFill>
                  <a:srgbClr val="FFFFFF"/>
                </a:solidFill>
                <a:latin typeface="Source Sans Pro Bold"/>
                <a:ea typeface="Source Sans Pro Bold"/>
                <a:cs typeface="Source Sans Pro Bold"/>
                <a:sym typeface="Source Sans Pro Bold"/>
              </a:defRPr>
            </a:lvl1pPr>
          </a:lstStyle>
          <a:p>
            <a:endParaRPr sz="2400" b="1" dirty="0"/>
          </a:p>
        </p:txBody>
      </p:sp>
      <p:sp>
        <p:nvSpPr>
          <p:cNvPr id="220" name="Body Level One…"/>
          <p:cNvSpPr txBox="1"/>
          <p:nvPr/>
        </p:nvSpPr>
        <p:spPr>
          <a:xfrm>
            <a:off x="1709681" y="1700808"/>
            <a:ext cx="5562620" cy="43491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normAutofit/>
          </a:bodyPr>
          <a:lstStyle>
            <a:lvl1pPr defTabSz="289320">
              <a:lnSpc>
                <a:spcPct val="90000"/>
              </a:lnSpc>
              <a:spcBef>
                <a:spcPts val="300"/>
              </a:spcBef>
              <a:defRPr sz="2000">
                <a:latin typeface="+mn-lt"/>
                <a:ea typeface="+mn-ea"/>
                <a:cs typeface="+mn-cs"/>
                <a:sym typeface="Source Sans Pro Regular"/>
              </a:defRPr>
            </a:lvl1pPr>
            <a:lvl2pPr marL="216990" indent="-72330" defTabSz="289320">
              <a:lnSpc>
                <a:spcPct val="90000"/>
              </a:lnSpc>
              <a:spcBef>
                <a:spcPts val="300"/>
              </a:spcBef>
              <a:buSzPct val="100000"/>
              <a:buChar char="•"/>
              <a:defRPr sz="2000">
                <a:latin typeface="+mn-lt"/>
                <a:ea typeface="+mn-ea"/>
                <a:cs typeface="+mn-cs"/>
                <a:sym typeface="Source Sans Pro Regular"/>
              </a:defRPr>
            </a:lvl2pPr>
            <a:lvl3pPr marL="361649" indent="-72330" defTabSz="289320">
              <a:lnSpc>
                <a:spcPct val="90000"/>
              </a:lnSpc>
              <a:spcBef>
                <a:spcPts val="300"/>
              </a:spcBef>
              <a:buSzPct val="100000"/>
              <a:buChar char="•"/>
              <a:defRPr sz="2000">
                <a:latin typeface="+mn-lt"/>
                <a:ea typeface="+mn-ea"/>
                <a:cs typeface="+mn-cs"/>
                <a:sym typeface="Source Sans Pro Regular"/>
              </a:defRPr>
            </a:lvl3pPr>
            <a:lvl4pPr marL="506309" indent="-72329" defTabSz="289320">
              <a:lnSpc>
                <a:spcPct val="90000"/>
              </a:lnSpc>
              <a:spcBef>
                <a:spcPts val="300"/>
              </a:spcBef>
              <a:buSzPct val="100000"/>
              <a:buChar char="•"/>
              <a:defRPr sz="2000">
                <a:latin typeface="+mn-lt"/>
                <a:ea typeface="+mn-ea"/>
                <a:cs typeface="+mn-cs"/>
                <a:sym typeface="Source Sans Pro Regular"/>
              </a:defRPr>
            </a:lvl4pPr>
            <a:lvl5pPr marL="650968" indent="-72329" defTabSz="289320">
              <a:lnSpc>
                <a:spcPct val="90000"/>
              </a:lnSpc>
              <a:spcBef>
                <a:spcPts val="300"/>
              </a:spcBef>
              <a:buSzPct val="100000"/>
              <a:buChar char="•"/>
              <a:defRPr sz="2000">
                <a:latin typeface="+mn-lt"/>
                <a:ea typeface="+mn-ea"/>
                <a:cs typeface="+mn-cs"/>
                <a:sym typeface="Source Sans Pro Regular"/>
              </a:defRPr>
            </a:lvl5pPr>
          </a:lstStyle>
          <a:p>
            <a:endParaRPr sz="1500" dirty="0"/>
          </a:p>
        </p:txBody>
      </p:sp>
      <p:sp>
        <p:nvSpPr>
          <p:cNvPr id="9" name="Subtitle 2"/>
          <p:cNvSpPr txBox="1"/>
          <p:nvPr userDrawn="1"/>
        </p:nvSpPr>
        <p:spPr>
          <a:xfrm>
            <a:off x="2244090" y="6176962"/>
            <a:ext cx="4198620" cy="204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14" name="Imag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extLst>
      <p:ext uri="{BB962C8B-B14F-4D97-AF65-F5344CB8AC3E}">
        <p14:creationId xmlns:p14="http://schemas.microsoft.com/office/powerpoint/2010/main" val="207451692"/>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x" preserve="1">
  <p:cSld name="2_learning objectives">
    <p:spTree>
      <p:nvGrpSpPr>
        <p:cNvPr id="1" name=""/>
        <p:cNvGrpSpPr/>
        <p:nvPr/>
      </p:nvGrpSpPr>
      <p:grpSpPr>
        <a:xfrm>
          <a:off x="0" y="0"/>
          <a:ext cx="0" cy="0"/>
          <a:chOff x="0" y="0"/>
          <a:chExt cx="0" cy="0"/>
        </a:xfrm>
      </p:grpSpPr>
      <p:pic>
        <p:nvPicPr>
          <p:cNvPr id="218" name="Image" descr="Image"/>
          <p:cNvPicPr>
            <a:picLocks noChangeAspect="1"/>
          </p:cNvPicPr>
          <p:nvPr/>
        </p:nvPicPr>
        <p:blipFill>
          <a:blip r:embed="rId2"/>
          <a:stretch>
            <a:fillRect/>
          </a:stretch>
        </p:blipFill>
        <p:spPr>
          <a:xfrm>
            <a:off x="-13391" y="8727"/>
            <a:ext cx="6456101" cy="731198"/>
          </a:xfrm>
          <a:prstGeom prst="rect">
            <a:avLst/>
          </a:prstGeom>
          <a:ln w="12700">
            <a:miter lim="400000"/>
          </a:ln>
        </p:spPr>
      </p:pic>
      <p:sp>
        <p:nvSpPr>
          <p:cNvPr id="219" name="TextBox 4"/>
          <p:cNvSpPr txBox="1"/>
          <p:nvPr/>
        </p:nvSpPr>
        <p:spPr>
          <a:xfrm>
            <a:off x="168822" y="55153"/>
            <a:ext cx="3304675"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defTabSz="289320">
              <a:lnSpc>
                <a:spcPct val="90000"/>
              </a:lnSpc>
              <a:defRPr sz="3200">
                <a:solidFill>
                  <a:srgbClr val="FFFFFF"/>
                </a:solidFill>
                <a:latin typeface="Source Sans Pro Bold"/>
                <a:ea typeface="Source Sans Pro Bold"/>
                <a:cs typeface="Source Sans Pro Bold"/>
                <a:sym typeface="Source Sans Pro Bold"/>
              </a:defRPr>
            </a:lvl1pPr>
          </a:lstStyle>
          <a:p>
            <a:endParaRPr sz="2400" b="1" dirty="0"/>
          </a:p>
        </p:txBody>
      </p:sp>
      <p:sp>
        <p:nvSpPr>
          <p:cNvPr id="220" name="Body Level One…"/>
          <p:cNvSpPr txBox="1"/>
          <p:nvPr/>
        </p:nvSpPr>
        <p:spPr>
          <a:xfrm>
            <a:off x="1709681" y="1700808"/>
            <a:ext cx="5562620" cy="43491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normAutofit/>
          </a:bodyPr>
          <a:lstStyle>
            <a:lvl1pPr defTabSz="289320">
              <a:lnSpc>
                <a:spcPct val="90000"/>
              </a:lnSpc>
              <a:spcBef>
                <a:spcPts val="300"/>
              </a:spcBef>
              <a:defRPr sz="2000">
                <a:latin typeface="+mn-lt"/>
                <a:ea typeface="+mn-ea"/>
                <a:cs typeface="+mn-cs"/>
                <a:sym typeface="Source Sans Pro Regular"/>
              </a:defRPr>
            </a:lvl1pPr>
            <a:lvl2pPr marL="216990" indent="-72330" defTabSz="289320">
              <a:lnSpc>
                <a:spcPct val="90000"/>
              </a:lnSpc>
              <a:spcBef>
                <a:spcPts val="300"/>
              </a:spcBef>
              <a:buSzPct val="100000"/>
              <a:buChar char="•"/>
              <a:defRPr sz="2000">
                <a:latin typeface="+mn-lt"/>
                <a:ea typeface="+mn-ea"/>
                <a:cs typeface="+mn-cs"/>
                <a:sym typeface="Source Sans Pro Regular"/>
              </a:defRPr>
            </a:lvl2pPr>
            <a:lvl3pPr marL="361649" indent="-72330" defTabSz="289320">
              <a:lnSpc>
                <a:spcPct val="90000"/>
              </a:lnSpc>
              <a:spcBef>
                <a:spcPts val="300"/>
              </a:spcBef>
              <a:buSzPct val="100000"/>
              <a:buChar char="•"/>
              <a:defRPr sz="2000">
                <a:latin typeface="+mn-lt"/>
                <a:ea typeface="+mn-ea"/>
                <a:cs typeface="+mn-cs"/>
                <a:sym typeface="Source Sans Pro Regular"/>
              </a:defRPr>
            </a:lvl3pPr>
            <a:lvl4pPr marL="506309" indent="-72329" defTabSz="289320">
              <a:lnSpc>
                <a:spcPct val="90000"/>
              </a:lnSpc>
              <a:spcBef>
                <a:spcPts val="300"/>
              </a:spcBef>
              <a:buSzPct val="100000"/>
              <a:buChar char="•"/>
              <a:defRPr sz="2000">
                <a:latin typeface="+mn-lt"/>
                <a:ea typeface="+mn-ea"/>
                <a:cs typeface="+mn-cs"/>
                <a:sym typeface="Source Sans Pro Regular"/>
              </a:defRPr>
            </a:lvl4pPr>
            <a:lvl5pPr marL="650968" indent="-72329" defTabSz="289320">
              <a:lnSpc>
                <a:spcPct val="90000"/>
              </a:lnSpc>
              <a:spcBef>
                <a:spcPts val="300"/>
              </a:spcBef>
              <a:buSzPct val="100000"/>
              <a:buChar char="•"/>
              <a:defRPr sz="2000">
                <a:latin typeface="+mn-lt"/>
                <a:ea typeface="+mn-ea"/>
                <a:cs typeface="+mn-cs"/>
                <a:sym typeface="Source Sans Pro Regular"/>
              </a:defRPr>
            </a:lvl5pPr>
          </a:lstStyle>
          <a:p>
            <a:endParaRPr sz="1500" dirty="0"/>
          </a:p>
        </p:txBody>
      </p:sp>
      <p:sp>
        <p:nvSpPr>
          <p:cNvPr id="9" name="Subtitle 2"/>
          <p:cNvSpPr txBox="1"/>
          <p:nvPr userDrawn="1"/>
        </p:nvSpPr>
        <p:spPr>
          <a:xfrm>
            <a:off x="2244090" y="6176962"/>
            <a:ext cx="4198620" cy="204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14" name="Imag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extLst>
      <p:ext uri="{BB962C8B-B14F-4D97-AF65-F5344CB8AC3E}">
        <p14:creationId xmlns:p14="http://schemas.microsoft.com/office/powerpoint/2010/main" val="822280876"/>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x">
  <p:cSld name="1_Title and Content">
    <p:spTree>
      <p:nvGrpSpPr>
        <p:cNvPr id="1" name=""/>
        <p:cNvGrpSpPr/>
        <p:nvPr/>
      </p:nvGrpSpPr>
      <p:grpSpPr>
        <a:xfrm>
          <a:off x="0" y="0"/>
          <a:ext cx="0" cy="0"/>
          <a:chOff x="0" y="0"/>
          <a:chExt cx="0" cy="0"/>
        </a:xfrm>
      </p:grpSpPr>
      <p:sp>
        <p:nvSpPr>
          <p:cNvPr id="299" name="Title Text"/>
          <p:cNvSpPr txBox="1">
            <a:spLocks noGrp="1"/>
          </p:cNvSpPr>
          <p:nvPr>
            <p:ph type="title"/>
          </p:nvPr>
        </p:nvSpPr>
        <p:spPr>
          <a:xfrm>
            <a:off x="165280" y="559153"/>
            <a:ext cx="3574724" cy="2339613"/>
          </a:xfrm>
          <a:prstGeom prst="rect">
            <a:avLst/>
          </a:prstGeom>
        </p:spPr>
        <p:txBody>
          <a:bodyPr>
            <a:normAutofit/>
          </a:bodyPr>
          <a:lstStyle>
            <a:lvl1pPr algn="l" defTabSz="162744">
              <a:lnSpc>
                <a:spcPct val="90000"/>
              </a:lnSpc>
              <a:defRPr sz="2400">
                <a:solidFill>
                  <a:srgbClr val="FFFFFF"/>
                </a:solidFill>
                <a:latin typeface="Source Sans Pro Bold"/>
                <a:ea typeface="Source Sans Pro Bold"/>
                <a:cs typeface="Source Sans Pro Bold"/>
                <a:sym typeface="Source Sans Pro Bold"/>
              </a:defRPr>
            </a:lvl1pPr>
          </a:lstStyle>
          <a:p>
            <a:r>
              <a:t>Title Text</a:t>
            </a:r>
          </a:p>
        </p:txBody>
      </p:sp>
      <p:sp>
        <p:nvSpPr>
          <p:cNvPr id="300" name="Body Level One…"/>
          <p:cNvSpPr txBox="1">
            <a:spLocks noGrp="1"/>
          </p:cNvSpPr>
          <p:nvPr>
            <p:ph type="body" idx="1"/>
          </p:nvPr>
        </p:nvSpPr>
        <p:spPr>
          <a:xfrm>
            <a:off x="0" y="0"/>
            <a:ext cx="7886700" cy="4351338"/>
          </a:xfrm>
          <a:prstGeom prst="rect">
            <a:avLst/>
          </a:prstGeom>
        </p:spPr>
        <p:txBody>
          <a:bodyPr>
            <a:normAutofit/>
          </a:bodyPr>
          <a:lstStyle>
            <a:lvl1pPr marL="40686" indent="-40686" defTabSz="162744">
              <a:lnSpc>
                <a:spcPct val="90000"/>
              </a:lnSpc>
              <a:spcBef>
                <a:spcPts val="150"/>
              </a:spcBef>
              <a:buClr>
                <a:srgbClr val="65A000"/>
              </a:buClr>
              <a:buSzPts val="2400"/>
              <a:defRPr sz="1800">
                <a:solidFill>
                  <a:srgbClr val="000000"/>
                </a:solidFill>
              </a:defRPr>
            </a:lvl1pPr>
            <a:lvl2pPr marL="127870" indent="-46498" defTabSz="162744">
              <a:lnSpc>
                <a:spcPct val="90000"/>
              </a:lnSpc>
              <a:spcBef>
                <a:spcPts val="150"/>
              </a:spcBef>
              <a:buClr>
                <a:srgbClr val="65A000"/>
              </a:buClr>
              <a:buChar char="•"/>
              <a:defRPr sz="1800">
                <a:solidFill>
                  <a:srgbClr val="000000"/>
                </a:solidFill>
              </a:defRPr>
            </a:lvl2pPr>
            <a:lvl3pPr marL="216992" indent="-54248" defTabSz="162744">
              <a:lnSpc>
                <a:spcPct val="90000"/>
              </a:lnSpc>
              <a:spcBef>
                <a:spcPts val="150"/>
              </a:spcBef>
              <a:buClr>
                <a:srgbClr val="65A000"/>
              </a:buClr>
              <a:defRPr sz="1800">
                <a:solidFill>
                  <a:srgbClr val="000000"/>
                </a:solidFill>
              </a:defRPr>
            </a:lvl3pPr>
            <a:lvl4pPr marL="298364" indent="-54248" defTabSz="162744">
              <a:lnSpc>
                <a:spcPct val="90000"/>
              </a:lnSpc>
              <a:spcBef>
                <a:spcPts val="150"/>
              </a:spcBef>
              <a:buClr>
                <a:srgbClr val="65A000"/>
              </a:buClr>
              <a:buChar char="•"/>
              <a:defRPr sz="1800">
                <a:solidFill>
                  <a:srgbClr val="000000"/>
                </a:solidFill>
              </a:defRPr>
            </a:lvl4pPr>
            <a:lvl5pPr marL="379735" indent="-54248" defTabSz="162744">
              <a:lnSpc>
                <a:spcPct val="90000"/>
              </a:lnSpc>
              <a:spcBef>
                <a:spcPts val="150"/>
              </a:spcBef>
              <a:buClr>
                <a:srgbClr val="65A000"/>
              </a:buClr>
              <a:buChar char="•"/>
              <a:defRPr sz="18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19" name="Subtitle 2"/>
          <p:cNvSpPr txBox="1"/>
          <p:nvPr userDrawn="1"/>
        </p:nvSpPr>
        <p:spPr>
          <a:xfrm>
            <a:off x="2244090" y="6176962"/>
            <a:ext cx="4198620" cy="204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21" name="Imag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2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24" name="Image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5FAF60F8-DFF1-40DC-BEDE-6E4E52F757C8}" type="slidenum">
              <a:rPr lang="en-CA" smtClean="0"/>
              <a:pPr/>
              <a:t>‹#›</a:t>
            </a:fld>
            <a:endParaRPr lang="en-CA"/>
          </a:p>
        </p:txBody>
      </p:sp>
      <p:sp>
        <p:nvSpPr>
          <p:cNvPr id="8" name="Footer Placeholder 7"/>
          <p:cNvSpPr>
            <a:spLocks noGrp="1"/>
          </p:cNvSpPr>
          <p:nvPr>
            <p:ph type="ftr" sz="quarter" idx="11"/>
          </p:nvPr>
        </p:nvSpPr>
        <p:spPr/>
        <p:txBody>
          <a:bodyPr/>
          <a:lstStyle/>
          <a:p>
            <a:endParaRPr lang="en-CA"/>
          </a:p>
        </p:txBody>
      </p:sp>
      <p:sp>
        <p:nvSpPr>
          <p:cNvPr id="7" name="Date Placeholder 6"/>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a:t>Click to edit Master title style</a:t>
            </a:r>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5000">
    <p:wheel spokes="8"/>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18892" y="-16620"/>
            <a:ext cx="3550986" cy="6210301"/>
          </a:xfrm>
          <a:prstGeom prst="rect">
            <a:avLst/>
          </a:prstGeom>
          <a:ln w="12700">
            <a:miter lim="400000"/>
          </a:ln>
        </p:spPr>
      </p:pic>
      <p:sp>
        <p:nvSpPr>
          <p:cNvPr id="41"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44" name="Pentagon 4"/>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n-lt"/>
                <a:ea typeface="+mn-ea"/>
                <a:cs typeface="+mn-cs"/>
                <a:sym typeface="Source Sans Pro Regular"/>
              </a:defRPr>
            </a:pPr>
            <a:endParaRPr sz="731"/>
          </a:p>
        </p:txBody>
      </p:sp>
      <p:sp>
        <p:nvSpPr>
          <p:cNvPr id="45" name="Title Text"/>
          <p:cNvSpPr txBox="1">
            <a:spLocks noGrp="1"/>
          </p:cNvSpPr>
          <p:nvPr>
            <p:ph type="title"/>
          </p:nvPr>
        </p:nvSpPr>
        <p:spPr>
          <a:xfrm>
            <a:off x="223781" y="134539"/>
            <a:ext cx="2448147" cy="1578777"/>
          </a:xfrm>
          <a:prstGeom prst="rect">
            <a:avLst/>
          </a:prstGeom>
        </p:spPr>
        <p:txBody>
          <a:bodyPr/>
          <a:lstStyle>
            <a:lvl1pPr algn="l">
              <a:defRPr sz="3000" b="1">
                <a:solidFill>
                  <a:schemeClr val="bg1"/>
                </a:solidFill>
              </a:defRPr>
            </a:lvl1pPr>
          </a:lstStyle>
          <a:p>
            <a:r>
              <a:rPr dirty="0"/>
              <a:t>Title Text</a:t>
            </a:r>
          </a:p>
        </p:txBody>
      </p:sp>
      <p:sp>
        <p:nvSpPr>
          <p:cNvPr id="4"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16" name="Image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
        <p:nvSpPr>
          <p:cNvPr id="14" name="Rounded Rectangle 4"/>
          <p:cNvSpPr/>
          <p:nvPr userDrawn="1"/>
        </p:nvSpPr>
        <p:spPr>
          <a:xfrm flipV="1">
            <a:off x="291747" y="1332433"/>
            <a:ext cx="1559913" cy="100134"/>
          </a:xfrm>
          <a:prstGeom prst="roundRect">
            <a:avLst>
              <a:gd name="adj" fmla="val 50000"/>
            </a:avLst>
          </a:prstGeom>
          <a:solidFill>
            <a:srgbClr val="65A000"/>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spTree>
    <p:extLst>
      <p:ext uri="{BB962C8B-B14F-4D97-AF65-F5344CB8AC3E}">
        <p14:creationId xmlns:p14="http://schemas.microsoft.com/office/powerpoint/2010/main" val="2763918747"/>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x" preserve="1">
  <p:cSld name="3_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18892" y="-16620"/>
            <a:ext cx="3550986" cy="6210301"/>
          </a:xfrm>
          <a:prstGeom prst="rect">
            <a:avLst/>
          </a:prstGeom>
          <a:ln w="12700">
            <a:miter lim="400000"/>
          </a:ln>
        </p:spPr>
      </p:pic>
      <p:sp>
        <p:nvSpPr>
          <p:cNvPr id="41"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44" name="Pentagon 4"/>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n-lt"/>
                <a:ea typeface="+mn-ea"/>
                <a:cs typeface="+mn-cs"/>
                <a:sym typeface="Source Sans Pro Regular"/>
              </a:defRPr>
            </a:pPr>
            <a:endParaRPr sz="731"/>
          </a:p>
        </p:txBody>
      </p:sp>
      <p:sp>
        <p:nvSpPr>
          <p:cNvPr id="45" name="Title Text"/>
          <p:cNvSpPr txBox="1">
            <a:spLocks noGrp="1"/>
          </p:cNvSpPr>
          <p:nvPr>
            <p:ph type="title"/>
          </p:nvPr>
        </p:nvSpPr>
        <p:spPr>
          <a:xfrm>
            <a:off x="223781" y="134539"/>
            <a:ext cx="2448147" cy="1578777"/>
          </a:xfrm>
          <a:prstGeom prst="rect">
            <a:avLst/>
          </a:prstGeom>
        </p:spPr>
        <p:txBody>
          <a:bodyPr/>
          <a:lstStyle>
            <a:lvl1pPr>
              <a:defRPr sz="3000" b="1">
                <a:solidFill>
                  <a:schemeClr val="bg1"/>
                </a:solidFill>
              </a:defRPr>
            </a:lvl1pPr>
          </a:lstStyle>
          <a:p>
            <a:r>
              <a:rPr dirty="0"/>
              <a:t>Title Text</a:t>
            </a:r>
          </a:p>
        </p:txBody>
      </p:sp>
      <p:sp>
        <p:nvSpPr>
          <p:cNvPr id="4"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16" name="Image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extLst>
      <p:ext uri="{BB962C8B-B14F-4D97-AF65-F5344CB8AC3E}">
        <p14:creationId xmlns:p14="http://schemas.microsoft.com/office/powerpoint/2010/main" val="3889364935"/>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8392482" y="118171"/>
            <a:ext cx="650036"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8392480" y="118171"/>
            <a:ext cx="650036" cy="895041"/>
          </a:xfrm>
          <a:prstGeom prst="rect">
            <a:avLst/>
          </a:prstGeom>
          <a:ln w="12700">
            <a:miter lim="400000"/>
          </a:ln>
        </p:spPr>
      </p:pic>
      <p:sp>
        <p:nvSpPr>
          <p:cNvPr id="194" name="Rectangle 5"/>
          <p:cNvSpPr/>
          <p:nvPr userDrawn="1"/>
        </p:nvSpPr>
        <p:spPr>
          <a:xfrm>
            <a:off x="0" y="-9332"/>
            <a:ext cx="9144000" cy="6199821"/>
          </a:xfrm>
          <a:prstGeom prst="rect">
            <a:avLst/>
          </a:prstGeom>
          <a:solidFill>
            <a:srgbClr val="ECF2F8"/>
          </a:solidFill>
          <a:ln w="12700">
            <a:miter lim="400000"/>
          </a:ln>
        </p:spPr>
        <p:txBody>
          <a:bodyPr lIns="25717" rIns="25717" anchor="ctr"/>
          <a:lstStyle/>
          <a:p>
            <a:pPr algn="ctr">
              <a:defRPr sz="2000">
                <a:latin typeface="+mn-lt"/>
                <a:ea typeface="+mn-ea"/>
                <a:cs typeface="+mn-cs"/>
                <a:sym typeface="Source Sans Pro Regular"/>
              </a:defRPr>
            </a:pPr>
            <a:endParaRPr sz="1125">
              <a:latin typeface="Source Sans Pro Regular"/>
              <a:ea typeface="+mn-ea"/>
              <a:cs typeface="+mn-cs"/>
              <a:sym typeface="Source Sans Pro Regular"/>
            </a:endParaRPr>
          </a:p>
        </p:txBody>
      </p:sp>
      <p:pic>
        <p:nvPicPr>
          <p:cNvPr id="195" name="Picture 3" descr="Picture 3"/>
          <p:cNvPicPr>
            <a:picLocks noChangeAspect="1"/>
          </p:cNvPicPr>
          <p:nvPr/>
        </p:nvPicPr>
        <p:blipFill>
          <a:blip r:embed="rId3"/>
          <a:stretch>
            <a:fillRect/>
          </a:stretch>
        </p:blipFill>
        <p:spPr>
          <a:xfrm>
            <a:off x="-6856" y="2"/>
            <a:ext cx="4734305" cy="641533"/>
          </a:xfrm>
          <a:prstGeom prst="rect">
            <a:avLst/>
          </a:prstGeom>
          <a:ln w="12700">
            <a:miter lim="400000"/>
          </a:ln>
        </p:spPr>
      </p:pic>
      <p:sp>
        <p:nvSpPr>
          <p:cNvPr id="196" name="TextBox 4"/>
          <p:cNvSpPr txBox="1"/>
          <p:nvPr/>
        </p:nvSpPr>
        <p:spPr>
          <a:xfrm>
            <a:off x="636527" y="-618316"/>
            <a:ext cx="1970881" cy="3416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defTabSz="289320">
              <a:lnSpc>
                <a:spcPct val="90000"/>
              </a:lnSpc>
            </a:lvl1pPr>
          </a:lstStyle>
          <a:p>
            <a:endParaRPr sz="1800" dirty="0"/>
          </a:p>
        </p:txBody>
      </p:sp>
      <p:sp>
        <p:nvSpPr>
          <p:cNvPr id="198" name="Body Level One…"/>
          <p:cNvSpPr txBox="1">
            <a:spLocks noGrp="1"/>
          </p:cNvSpPr>
          <p:nvPr>
            <p:ph type="body" idx="1"/>
          </p:nvPr>
        </p:nvSpPr>
        <p:spPr>
          <a:xfrm>
            <a:off x="598083" y="842966"/>
            <a:ext cx="7837817" cy="5206965"/>
          </a:xfrm>
          <a:prstGeom prst="rect">
            <a:avLst/>
          </a:prstGeom>
        </p:spPr>
        <p:txBody>
          <a:bodyPr/>
          <a:lstStyle>
            <a:lvl1pPr>
              <a:defRPr sz="1125"/>
            </a:lvl1pPr>
            <a:lvl2pPr>
              <a:defRPr sz="1125"/>
            </a:lvl2pPr>
            <a:lvl3pPr>
              <a:defRPr sz="1125"/>
            </a:lvl3pPr>
            <a:lvl4pPr>
              <a:defRPr sz="1125"/>
            </a:lvl4pPr>
            <a:lvl5pPr>
              <a:defRPr sz="1125"/>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2" name="Rectangle 1"/>
          <p:cNvSpPr/>
          <p:nvPr userDrawn="1"/>
        </p:nvSpPr>
        <p:spPr>
          <a:xfrm>
            <a:off x="15416" y="15116"/>
            <a:ext cx="4395218" cy="461665"/>
          </a:xfrm>
          <a:prstGeom prst="rect">
            <a:avLst/>
          </a:prstGeom>
        </p:spPr>
        <p:txBody>
          <a:bodyPr wrap="square">
            <a:spAutoFit/>
          </a:bodyPr>
          <a:lstStyle/>
          <a:p>
            <a:r>
              <a:rPr lang="fr-FR" sz="2400" b="1" dirty="0">
                <a:solidFill>
                  <a:srgbClr val="FFFFFF"/>
                </a:solidFill>
                <a:latin typeface="Source Sans Pro Regular"/>
              </a:rPr>
              <a:t>Clause de non-responsabilité</a:t>
            </a:r>
            <a:endParaRPr lang="hu-HU" sz="2400" b="1" dirty="0">
              <a:solidFill>
                <a:srgbClr val="FFFFFF"/>
              </a:solidFill>
              <a:latin typeface="Source Sans Pro Regular"/>
            </a:endParaRPr>
          </a:p>
        </p:txBody>
      </p:sp>
      <p:sp>
        <p:nvSpPr>
          <p:cNvPr id="14" name="Subtitle 2"/>
          <p:cNvSpPr txBox="1"/>
          <p:nvPr userDrawn="1"/>
        </p:nvSpPr>
        <p:spPr>
          <a:xfrm>
            <a:off x="2244090" y="6176962"/>
            <a:ext cx="4198620" cy="204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rgbClr val="A7A7A7">
                    <a:lumMod val="75000"/>
                  </a:srgbClr>
                </a:solidFill>
              </a:rPr>
              <a:pPr/>
              <a:t>‹#›</a:t>
            </a:fld>
            <a:endParaRPr lang="hu-HU" sz="619" dirty="0">
              <a:solidFill>
                <a:srgbClr val="A7A7A7">
                  <a:lumMod val="75000"/>
                </a:srgbClr>
              </a:solidFill>
            </a:endParaRPr>
          </a:p>
        </p:txBody>
      </p:sp>
      <p:pic>
        <p:nvPicPr>
          <p:cNvPr id="21" name="Image 2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2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des EIR</a:t>
            </a:r>
          </a:p>
        </p:txBody>
      </p:sp>
      <p:pic>
        <p:nvPicPr>
          <p:cNvPr id="24" name="Image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extLst>
      <p:ext uri="{BB962C8B-B14F-4D97-AF65-F5344CB8AC3E}">
        <p14:creationId xmlns:p14="http://schemas.microsoft.com/office/powerpoint/2010/main" val="682728034"/>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5FAF60F8-DFF1-40DC-BEDE-6E4E52F757C8}" type="slidenum">
              <a:rPr lang="en-CA" smtClean="0"/>
              <a:pPr/>
              <a:t>‹#›</a:t>
            </a:fld>
            <a:endParaRPr lang="en-CA"/>
          </a:p>
        </p:txBody>
      </p:sp>
      <p:sp>
        <p:nvSpPr>
          <p:cNvPr id="2" name="Title 1"/>
          <p:cNvSpPr>
            <a:spLocks noGrp="1"/>
          </p:cNvSpPr>
          <p:nvPr>
            <p:ph type="title"/>
          </p:nvPr>
        </p:nvSpPr>
        <p:spPr/>
        <p:txBody>
          <a:bodyPr/>
          <a:lstStyle/>
          <a:p>
            <a:r>
              <a:rPr kumimoji="0" lang="en-US"/>
              <a:t>Click to edit Master title style</a:t>
            </a:r>
          </a:p>
        </p:txBody>
      </p:sp>
    </p:spTree>
  </p:cSld>
  <p:clrMapOvr>
    <a:masterClrMapping/>
  </p:clrMapOvr>
  <p:transition spd="slow" advTm="5000">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5FAF60F8-DFF1-40DC-BEDE-6E4E52F757C8}" type="slidenum">
              <a:rPr lang="en-CA" smtClean="0"/>
              <a:pPr/>
              <a:t>‹#›</a:t>
            </a:fld>
            <a:endParaRPr lang="en-CA"/>
          </a:p>
        </p:txBody>
      </p:sp>
    </p:spTree>
  </p:cSld>
  <p:clrMapOvr>
    <a:masterClrMapping/>
  </p:clrMapOvr>
  <p:transition spd="slow" advTm="5000">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a:t>Click to edit Master title style</a:t>
            </a:r>
          </a:p>
        </p:txBody>
      </p:sp>
      <p:sp>
        <p:nvSpPr>
          <p:cNvPr id="8" name="Date Placeholder 7"/>
          <p:cNvSpPr>
            <a:spLocks noGrp="1"/>
          </p:cNvSpPr>
          <p:nvPr>
            <p:ph type="dt" sz="half" idx="14"/>
          </p:nvPr>
        </p:nvSpPr>
        <p:spPr/>
        <p:txBody>
          <a:bodyPr/>
          <a:lstStyle/>
          <a:p>
            <a:fld id="{F973F137-1E0E-4B7A-906C-0D4FB37E298D}" type="datetimeFigureOut">
              <a:rPr lang="en-CA" smtClean="0"/>
              <a:pPr/>
              <a:t>2023-05-25</a:t>
            </a:fld>
            <a:endParaRPr lang="en-CA"/>
          </a:p>
        </p:txBody>
      </p:sp>
      <p:sp>
        <p:nvSpPr>
          <p:cNvPr id="9" name="Slide Number Placeholder 8"/>
          <p:cNvSpPr>
            <a:spLocks noGrp="1"/>
          </p:cNvSpPr>
          <p:nvPr>
            <p:ph type="sldNum" sz="quarter" idx="15"/>
          </p:nvPr>
        </p:nvSpPr>
        <p:spPr/>
        <p:txBody>
          <a:bodyPr/>
          <a:lstStyle/>
          <a:p>
            <a:fld id="{5FAF60F8-DFF1-40DC-BEDE-6E4E52F757C8}" type="slidenum">
              <a:rPr lang="en-CA" smtClean="0"/>
              <a:pPr/>
              <a:t>‹#›</a:t>
            </a:fld>
            <a:endParaRPr lang="en-CA"/>
          </a:p>
        </p:txBody>
      </p:sp>
      <p:sp>
        <p:nvSpPr>
          <p:cNvPr id="10" name="Footer Placeholder 9"/>
          <p:cNvSpPr>
            <a:spLocks noGrp="1"/>
          </p:cNvSpPr>
          <p:nvPr>
            <p:ph type="ftr" sz="quarter" idx="16"/>
          </p:nvPr>
        </p:nvSpPr>
        <p:spPr/>
        <p:txBody>
          <a:bodyPr/>
          <a:lstStyle/>
          <a:p>
            <a:endParaRPr lang="en-CA"/>
          </a:p>
        </p:txBody>
      </p:sp>
    </p:spTree>
  </p:cSld>
  <p:clrMapOvr>
    <a:masterClrMapping/>
  </p:clrMapOvr>
  <p:transition spd="slow" advTm="5000">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a:t>Click to edit Master title style</a:t>
            </a:r>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a:t>Click icon to add picture</a:t>
            </a:r>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8" name="Date Placeholder 7"/>
          <p:cNvSpPr>
            <a:spLocks noGrp="1"/>
          </p:cNvSpPr>
          <p:nvPr>
            <p:ph type="dt" sz="half" idx="10"/>
          </p:nvPr>
        </p:nvSpPr>
        <p:spPr/>
        <p:txBody>
          <a:bodyPr/>
          <a:lstStyle/>
          <a:p>
            <a:fld id="{F973F137-1E0E-4B7A-906C-0D4FB37E298D}" type="datetimeFigureOut">
              <a:rPr lang="en-CA" smtClean="0"/>
              <a:pPr/>
              <a:t>2023-05-25</a:t>
            </a:fld>
            <a:endParaRPr lang="en-CA"/>
          </a:p>
        </p:txBody>
      </p:sp>
      <p:sp>
        <p:nvSpPr>
          <p:cNvPr id="9" name="Slide Number Placeholder 8"/>
          <p:cNvSpPr>
            <a:spLocks noGrp="1"/>
          </p:cNvSpPr>
          <p:nvPr>
            <p:ph type="sldNum" sz="quarter" idx="11"/>
          </p:nvPr>
        </p:nvSpPr>
        <p:spPr/>
        <p:txBody>
          <a:bodyPr/>
          <a:lstStyle/>
          <a:p>
            <a:fld id="{5FAF60F8-DFF1-40DC-BEDE-6E4E52F757C8}" type="slidenum">
              <a:rPr lang="en-CA" smtClean="0"/>
              <a:pPr/>
              <a:t>‹#›</a:t>
            </a:fld>
            <a:endParaRPr lang="en-CA"/>
          </a:p>
        </p:txBody>
      </p:sp>
      <p:sp>
        <p:nvSpPr>
          <p:cNvPr id="10" name="Footer Placeholder 9"/>
          <p:cNvSpPr>
            <a:spLocks noGrp="1"/>
          </p:cNvSpPr>
          <p:nvPr>
            <p:ph type="ftr" sz="quarter" idx="12"/>
          </p:nvPr>
        </p:nvSpPr>
        <p:spPr/>
        <p:txBody>
          <a:bodyPr/>
          <a:lstStyle/>
          <a:p>
            <a:endParaRPr lang="en-CA"/>
          </a:p>
        </p:txBody>
      </p:sp>
    </p:spTree>
  </p:cSld>
  <p:clrMapOvr>
    <a:masterClrMapping/>
  </p:clrMapOvr>
  <p:transition spd="slow" advTm="5000">
    <p:wheel spokes="8"/>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image" Target="../media/image4.png"/><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image" Target="../media/image3.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theme" Target="../theme/theme4.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6" Type="http://schemas.openxmlformats.org/officeDocument/2006/relationships/image" Target="../media/image5.png"/><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image" Target="../media/image4.png"/><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image" Target="../media/image1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F973F137-1E0E-4B7A-906C-0D4FB37E298D}" type="datetimeFigureOut">
              <a:rPr lang="en-CA" smtClean="0"/>
              <a:pPr/>
              <a:t>2023-05-25</a:t>
            </a:fld>
            <a:endParaRPr lang="en-CA"/>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CA"/>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5FAF60F8-DFF1-40DC-BEDE-6E4E52F757C8}" type="slidenum">
              <a:rPr lang="en-CA" smtClean="0"/>
              <a:pPr/>
              <a:t>‹#›</a:t>
            </a:fld>
            <a:endParaRPr lang="en-CA"/>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a:t>Click to edit Master title style</a:t>
            </a:r>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advTm="5000">
    <p:wheel spokes="8"/>
  </p:transition>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dirty="0"/>
              <a:t>Click to edit Master text styles</a:t>
            </a:r>
          </a:p>
          <a:p>
            <a:pPr lvl="1" eaLnBrk="1" latinLnBrk="0" hangingPunct="1"/>
            <a:r>
              <a:rPr kumimoji="0" lang="en-US" dirty="0"/>
              <a:t>Second level</a:t>
            </a:r>
          </a:p>
          <a:p>
            <a:pPr lvl="2" eaLnBrk="1" latinLnBrk="0" hangingPunct="1"/>
            <a:r>
              <a:rPr kumimoji="0" lang="en-US" dirty="0"/>
              <a:t>Third level</a:t>
            </a:r>
          </a:p>
          <a:p>
            <a:pPr lvl="3" eaLnBrk="1" latinLnBrk="0" hangingPunct="1"/>
            <a:r>
              <a:rPr kumimoji="0" lang="en-US" dirty="0"/>
              <a:t>Fourth level</a:t>
            </a:r>
          </a:p>
          <a:p>
            <a:pPr lvl="4" eaLnBrk="1" latinLnBrk="0" hangingPunct="1"/>
            <a:r>
              <a:rPr kumimoji="0" lang="en-US" dirty="0"/>
              <a:t>Fifth level</a:t>
            </a:r>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900" b="0" i="0">
                <a:solidFill>
                  <a:schemeClr val="tx2"/>
                </a:solidFill>
                <a:latin typeface="Source Sans Pro" panose="020B0503030403020204" pitchFamily="34" charset="0"/>
              </a:defRPr>
            </a:lvl1pPr>
          </a:lstStyle>
          <a:p>
            <a:fld id="{F973F137-1E0E-4B7A-906C-0D4FB37E298D}" type="datetimeFigureOut">
              <a:rPr lang="en-CA" smtClean="0"/>
              <a:pPr/>
              <a:t>2023-05-25</a:t>
            </a:fld>
            <a:endParaRPr lang="en-CA" dirty="0"/>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900" b="0" i="0">
                <a:solidFill>
                  <a:schemeClr val="tx2"/>
                </a:solidFill>
                <a:latin typeface="Source Sans Pro" panose="020B0503030403020204" pitchFamily="34" charset="0"/>
              </a:defRPr>
            </a:lvl1pPr>
          </a:lstStyle>
          <a:p>
            <a:endParaRPr lang="en-CA" dirty="0"/>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200" b="0" i="0" baseline="0">
                <a:solidFill>
                  <a:schemeClr val="tx2"/>
                </a:solidFill>
                <a:latin typeface="Source Sans Pro" panose="020B0503030403020204" pitchFamily="34" charset="0"/>
              </a:defRPr>
            </a:lvl1pPr>
          </a:lstStyle>
          <a:p>
            <a:fld id="{5FAF60F8-DFF1-40DC-BEDE-6E4E52F757C8}" type="slidenum">
              <a:rPr lang="en-CA" smtClean="0"/>
              <a:pPr/>
              <a:t>‹#›</a:t>
            </a:fld>
            <a:endParaRPr lang="en-CA" dirty="0"/>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dirty="0"/>
              <a:t>Click to edit Master title style</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txStyles>
    <p:titleStyle>
      <a:lvl1pPr algn="l" rtl="0" eaLnBrk="1" latinLnBrk="0" hangingPunct="1">
        <a:spcBef>
          <a:spcPct val="0"/>
        </a:spcBef>
        <a:buNone/>
        <a:defRPr kumimoji="0" lang="en-US" sz="3150" b="0" i="0" kern="1200" spc="-75"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Source Sans Pro" panose="020B0503030403020204" pitchFamily="34" charset="0"/>
          <a:ea typeface="+mj-ea"/>
          <a:cs typeface="+mj-cs"/>
        </a:defRPr>
      </a:lvl1pPr>
    </p:titleStyle>
    <p:bodyStyle>
      <a:lvl1pPr marL="205740" indent="-205740" algn="l" rtl="0" eaLnBrk="1" latinLnBrk="0" hangingPunct="1">
        <a:spcBef>
          <a:spcPts val="450"/>
        </a:spcBef>
        <a:buClr>
          <a:schemeClr val="accent2"/>
        </a:buClr>
        <a:buSzPct val="85000"/>
        <a:buFont typeface="Wingdings 2"/>
        <a:buChar char=""/>
        <a:defRPr kumimoji="0" sz="1950" b="0" i="0" kern="1200">
          <a:solidFill>
            <a:schemeClr val="tx1"/>
          </a:solidFill>
          <a:latin typeface="Source Sans Pro" panose="020B0503030403020204" pitchFamily="34" charset="0"/>
          <a:ea typeface="+mn-ea"/>
          <a:cs typeface="+mn-cs"/>
        </a:defRPr>
      </a:lvl1pPr>
      <a:lvl2pPr marL="480060" indent="-205740" algn="l" rtl="0" eaLnBrk="1" latinLnBrk="0" hangingPunct="1">
        <a:spcBef>
          <a:spcPts val="225"/>
        </a:spcBef>
        <a:buClr>
          <a:schemeClr val="accent2">
            <a:shade val="75000"/>
          </a:schemeClr>
        </a:buClr>
        <a:buSzPct val="85000"/>
        <a:buFont typeface="Wingdings 2"/>
        <a:buChar char=""/>
        <a:defRPr kumimoji="0" sz="1800" b="0" i="0" kern="1200">
          <a:solidFill>
            <a:schemeClr val="tx2"/>
          </a:solidFill>
          <a:latin typeface="Source Sans Pro" panose="020B0503030403020204" pitchFamily="34" charset="0"/>
          <a:ea typeface="+mn-ea"/>
          <a:cs typeface="+mn-cs"/>
        </a:defRPr>
      </a:lvl2pPr>
      <a:lvl3pPr marL="754380" indent="-171450" algn="l" rtl="0" eaLnBrk="1" latinLnBrk="0" hangingPunct="1">
        <a:spcBef>
          <a:spcPts val="225"/>
        </a:spcBef>
        <a:buClr>
          <a:schemeClr val="accent2">
            <a:shade val="50000"/>
          </a:schemeClr>
        </a:buClr>
        <a:buSzPct val="85000"/>
        <a:buFont typeface="Wingdings 2"/>
        <a:buChar char=""/>
        <a:defRPr kumimoji="0" sz="1575" b="0" i="0" kern="1200">
          <a:solidFill>
            <a:schemeClr val="tx1"/>
          </a:solidFill>
          <a:latin typeface="Source Sans Pro" panose="020B0503030403020204" pitchFamily="34" charset="0"/>
          <a:ea typeface="+mn-ea"/>
          <a:cs typeface="+mn-cs"/>
        </a:defRPr>
      </a:lvl3pPr>
      <a:lvl4pPr marL="960120" indent="-171450" algn="l" rtl="0" eaLnBrk="1" latinLnBrk="0" hangingPunct="1">
        <a:spcBef>
          <a:spcPts val="225"/>
        </a:spcBef>
        <a:buClr>
          <a:schemeClr val="accent2">
            <a:shade val="75000"/>
          </a:schemeClr>
        </a:buClr>
        <a:buSzPct val="85000"/>
        <a:buFont typeface="Wingdings 2" pitchFamily="18" charset="2"/>
        <a:buChar char=""/>
        <a:defRPr kumimoji="0" sz="1425" b="0" i="0" kern="1200">
          <a:solidFill>
            <a:schemeClr val="tx1"/>
          </a:solidFill>
          <a:latin typeface="Source Sans Pro" panose="020B0503030403020204" pitchFamily="34" charset="0"/>
          <a:ea typeface="+mn-ea"/>
          <a:cs typeface="+mn-cs"/>
        </a:defRPr>
      </a:lvl4pPr>
      <a:lvl5pPr marL="1165860" indent="-171450" algn="l" rtl="0" eaLnBrk="1" latinLnBrk="0" hangingPunct="1">
        <a:spcBef>
          <a:spcPts val="255"/>
        </a:spcBef>
        <a:buClr>
          <a:schemeClr val="accent2">
            <a:shade val="75000"/>
          </a:schemeClr>
        </a:buClr>
        <a:buSzPct val="85000"/>
        <a:buFont typeface="Wingdings 2" pitchFamily="18" charset="2"/>
        <a:buChar char=""/>
        <a:defRPr kumimoji="0" sz="1200" b="0" i="0" kern="1200">
          <a:solidFill>
            <a:schemeClr val="tx1"/>
          </a:solidFill>
          <a:latin typeface="Source Sans Pro" panose="020B0503030403020204" pitchFamily="34" charset="0"/>
          <a:ea typeface="+mn-ea"/>
          <a:cs typeface="+mn-cs"/>
        </a:defRPr>
      </a:lvl5pPr>
      <a:lvl6pPr marL="1371600" indent="-171450" algn="l" rtl="0" eaLnBrk="1" latinLnBrk="0" hangingPunct="1">
        <a:spcBef>
          <a:spcPts val="255"/>
        </a:spcBef>
        <a:buClr>
          <a:schemeClr val="accent2">
            <a:shade val="75000"/>
          </a:schemeClr>
        </a:buClr>
        <a:buSzPct val="85000"/>
        <a:buFont typeface="Wingdings 2" pitchFamily="18" charset="2"/>
        <a:buChar char="?"/>
        <a:defRPr kumimoji="0" sz="1275" kern="1200">
          <a:solidFill>
            <a:schemeClr val="tx1"/>
          </a:solidFill>
          <a:latin typeface="+mn-lt"/>
          <a:ea typeface="+mn-ea"/>
          <a:cs typeface="+mn-cs"/>
        </a:defRPr>
      </a:lvl6pPr>
      <a:lvl7pPr marL="1508760" indent="-137160" algn="l" rtl="0" eaLnBrk="1" latinLnBrk="0" hangingPunct="1">
        <a:spcBef>
          <a:spcPts val="255"/>
        </a:spcBef>
        <a:buClr>
          <a:schemeClr val="accent2">
            <a:shade val="75000"/>
          </a:schemeClr>
        </a:buClr>
        <a:buSzPct val="85000"/>
        <a:buFont typeface="Wingdings 2" pitchFamily="18" charset="2"/>
        <a:buChar char="?"/>
        <a:defRPr kumimoji="0" sz="1200" kern="1200" baseline="0">
          <a:solidFill>
            <a:schemeClr val="tx1"/>
          </a:solidFill>
          <a:latin typeface="+mn-lt"/>
          <a:ea typeface="+mn-ea"/>
          <a:cs typeface="+mn-cs"/>
        </a:defRPr>
      </a:lvl7pPr>
      <a:lvl8pPr marL="1714500" indent="-137160" algn="l" rtl="0" eaLnBrk="1" latinLnBrk="0" hangingPunct="1">
        <a:spcBef>
          <a:spcPts val="255"/>
        </a:spcBef>
        <a:buClr>
          <a:schemeClr val="accent2">
            <a:shade val="75000"/>
          </a:schemeClr>
        </a:buClr>
        <a:buSzPct val="85000"/>
        <a:buFont typeface="Wingdings 2" pitchFamily="18" charset="2"/>
        <a:buChar char="?"/>
        <a:defRPr kumimoji="0" sz="1125" kern="1200">
          <a:solidFill>
            <a:schemeClr val="tx1"/>
          </a:solidFill>
          <a:latin typeface="+mn-lt"/>
          <a:ea typeface="+mn-ea"/>
          <a:cs typeface="+mn-cs"/>
        </a:defRPr>
      </a:lvl8pPr>
      <a:lvl9pPr marL="1920240" indent="-137160" algn="l" rtl="0" eaLnBrk="1" latinLnBrk="0" hangingPunct="1">
        <a:spcBef>
          <a:spcPts val="255"/>
        </a:spcBef>
        <a:buClr>
          <a:schemeClr val="accent2">
            <a:shade val="75000"/>
          </a:schemeClr>
        </a:buClr>
        <a:buSzPct val="85000"/>
        <a:buFont typeface="Wingdings 2" pitchFamily="18" charset="2"/>
        <a:buChar char="?"/>
        <a:defRPr kumimoji="0" sz="1125"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0"/>
          <a:srcRect b="1317"/>
          <a:stretch>
            <a:fillRect/>
          </a:stretch>
        </p:blipFill>
        <p:spPr>
          <a:xfrm>
            <a:off x="-11421" y="-14824"/>
            <a:ext cx="9379064" cy="6126364"/>
          </a:xfrm>
          <a:prstGeom prst="rect">
            <a:avLst/>
          </a:prstGeom>
          <a:ln w="12700">
            <a:miter lim="400000"/>
          </a:ln>
        </p:spPr>
      </p:pic>
      <p:pic>
        <p:nvPicPr>
          <p:cNvPr id="3" name="Picture 6" descr="Picture 6"/>
          <p:cNvPicPr>
            <a:picLocks noChangeAspect="1"/>
          </p:cNvPicPr>
          <p:nvPr/>
        </p:nvPicPr>
        <p:blipFill>
          <a:blip r:embed="rId21"/>
          <a:stretch>
            <a:fillRect/>
          </a:stretch>
        </p:blipFill>
        <p:spPr>
          <a:xfrm>
            <a:off x="8518779" y="138177"/>
            <a:ext cx="514351" cy="711201"/>
          </a:xfrm>
          <a:prstGeom prst="rect">
            <a:avLst/>
          </a:prstGeom>
          <a:ln w="12700">
            <a:miter lim="400000"/>
          </a:ln>
        </p:spPr>
      </p:pic>
      <p:pic>
        <p:nvPicPr>
          <p:cNvPr id="4" name="Picture 2" descr="Picture 2"/>
          <p:cNvPicPr>
            <a:picLocks noChangeAspect="1"/>
          </p:cNvPicPr>
          <p:nvPr/>
        </p:nvPicPr>
        <p:blipFill>
          <a:blip r:embed="rId22"/>
          <a:stretch>
            <a:fillRect/>
          </a:stretch>
        </p:blipFill>
        <p:spPr>
          <a:xfrm>
            <a:off x="55757" y="6310302"/>
            <a:ext cx="1161539" cy="474296"/>
          </a:xfrm>
          <a:prstGeom prst="rect">
            <a:avLst/>
          </a:prstGeom>
          <a:ln w="12700">
            <a:miter lim="400000"/>
          </a:ln>
        </p:spPr>
      </p:pic>
      <p:pic>
        <p:nvPicPr>
          <p:cNvPr id="5" name="Picture 2" descr="Picture 2"/>
          <p:cNvPicPr>
            <a:picLocks noChangeAspect="1"/>
          </p:cNvPicPr>
          <p:nvPr/>
        </p:nvPicPr>
        <p:blipFill>
          <a:blip r:embed="rId22"/>
          <a:stretch>
            <a:fillRect/>
          </a:stretch>
        </p:blipFill>
        <p:spPr>
          <a:xfrm>
            <a:off x="55757" y="6310295"/>
            <a:ext cx="1161539" cy="474296"/>
          </a:xfrm>
          <a:prstGeom prst="rect">
            <a:avLst/>
          </a:prstGeom>
          <a:ln w="12700">
            <a:miter lim="400000"/>
          </a:ln>
        </p:spPr>
      </p:pic>
      <p:sp>
        <p:nvSpPr>
          <p:cNvPr id="6" name="Subtitle 5"/>
          <p:cNvSpPr txBox="1"/>
          <p:nvPr/>
        </p:nvSpPr>
        <p:spPr>
          <a:xfrm>
            <a:off x="6065675" y="6509938"/>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7" name="Subtitle 5"/>
          <p:cNvSpPr txBox="1"/>
          <p:nvPr/>
        </p:nvSpPr>
        <p:spPr>
          <a:xfrm>
            <a:off x="6065675" y="66611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8" name="Rounded Rectangle 4"/>
          <p:cNvSpPr/>
          <p:nvPr/>
        </p:nvSpPr>
        <p:spPr>
          <a:xfrm flipV="1">
            <a:off x="3752508" y="3246971"/>
            <a:ext cx="1886382" cy="11182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9" name="TextBox 5"/>
          <p:cNvSpPr txBox="1"/>
          <p:nvPr/>
        </p:nvSpPr>
        <p:spPr>
          <a:xfrm>
            <a:off x="3300137" y="2325453"/>
            <a:ext cx="2791127" cy="6001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defRPr sz="4400">
                <a:solidFill>
                  <a:srgbClr val="FFFFFF"/>
                </a:solidFill>
                <a:latin typeface="Source Sans Pro Bold"/>
                <a:ea typeface="Source Sans Pro Bold"/>
                <a:cs typeface="Source Sans Pro Bold"/>
                <a:sym typeface="Source Sans Pro Bold"/>
              </a:defRPr>
            </a:lvl1pPr>
          </a:lstStyle>
          <a:p>
            <a:r>
              <a:rPr sz="3300" b="1"/>
              <a:t>Thank you</a:t>
            </a:r>
          </a:p>
        </p:txBody>
      </p:sp>
      <p:sp>
        <p:nvSpPr>
          <p:cNvPr id="10" name="Title Text"/>
          <p:cNvSpPr txBox="1">
            <a:spLocks noGrp="1"/>
          </p:cNvSpPr>
          <p:nvPr>
            <p:ph type="title"/>
          </p:nvPr>
        </p:nvSpPr>
        <p:spPr>
          <a:xfrm>
            <a:off x="457200" y="92075"/>
            <a:ext cx="8229600" cy="1508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11" name="Body Level One…"/>
          <p:cNvSpPr txBox="1">
            <a:spLocks noGrp="1"/>
          </p:cNvSpPr>
          <p:nvPr>
            <p:ph type="body" idx="1"/>
          </p:nvPr>
        </p:nvSpPr>
        <p:spPr>
          <a:xfrm>
            <a:off x="457200" y="1600200"/>
            <a:ext cx="82296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14" name="Slide Number">
            <a:extLst>
              <a:ext uri="{FF2B5EF4-FFF2-40B4-BE49-F238E27FC236}">
                <a16:creationId xmlns:a16="http://schemas.microsoft.com/office/drawing/2014/main" id="{353D84FC-E4DD-B49C-FAF3-8E8C97DADBD7}"/>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spd="med"/>
  <p:txStyles>
    <p:titleStyle>
      <a:lvl1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162743" rtl="0" latinLnBrk="0">
        <a:lnSpc>
          <a:spcPct val="90000"/>
        </a:lnSpc>
        <a:spcBef>
          <a:spcPts val="150"/>
        </a:spcBef>
        <a:spcAft>
          <a:spcPts val="0"/>
        </a:spcAft>
        <a:buClrTx/>
        <a:buSzTx/>
        <a:buFontTx/>
        <a:buNone/>
        <a:tabLst/>
        <a:defRPr sz="1350" b="0" i="0" u="none" strike="noStrike" cap="none" spc="0" baseline="0">
          <a:solidFill>
            <a:srgbClr val="000000"/>
          </a:solidFill>
          <a:uFillTx/>
          <a:latin typeface="+mn-lt"/>
          <a:ea typeface="+mn-ea"/>
          <a:cs typeface="+mn-cs"/>
          <a:sym typeface="Source Sans Pro Regular"/>
        </a:defRPr>
      </a:lvl1pPr>
      <a:lvl2pPr marL="122057"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2pPr>
      <a:lvl3pPr marL="203428"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3pPr>
      <a:lvl4pPr marL="284799"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4pPr>
      <a:lvl5pPr marL="366170"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5pPr>
      <a:lvl6pPr marL="589941"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6pPr>
      <a:lvl7pPr marL="671313"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7pPr>
      <a:lvl8pPr marL="752684" marR="0" indent="-183086"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8pPr>
      <a:lvl9pPr marL="834055"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9pPr>
    </p:bodyStyle>
    <p:otherStyle>
      <a:lvl1pPr marL="0" marR="0" indent="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1pPr>
      <a:lvl2pPr marL="0" marR="0" indent="3429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2pPr>
      <a:lvl3pPr marL="0" marR="0" indent="6858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3pPr>
      <a:lvl4pPr marL="0" marR="0" indent="10287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4pPr>
      <a:lvl5pPr marL="0" marR="0" indent="13716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5pPr>
      <a:lvl6pPr marL="0" marR="0" indent="17145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6pPr>
      <a:lvl7pPr marL="0" marR="0" indent="20574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7pPr>
      <a:lvl8pPr marL="0" marR="0" indent="24003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8pPr>
      <a:lvl9pPr marL="0" marR="0" indent="27432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Google Shape;308;p8"/>
          <p:cNvSpPr/>
          <p:nvPr/>
        </p:nvSpPr>
        <p:spPr>
          <a:xfrm>
            <a:off x="0" y="3"/>
            <a:ext cx="9144000"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a:p>
        </p:txBody>
      </p:sp>
      <p:pic>
        <p:nvPicPr>
          <p:cNvPr id="3" name="Picture 9" descr="Picture 9"/>
          <p:cNvPicPr>
            <a:picLocks noChangeAspect="1"/>
          </p:cNvPicPr>
          <p:nvPr/>
        </p:nvPicPr>
        <p:blipFill>
          <a:blip r:embed="rId14"/>
          <a:stretch>
            <a:fillRect/>
          </a:stretch>
        </p:blipFill>
        <p:spPr>
          <a:xfrm>
            <a:off x="-7218" y="-76485"/>
            <a:ext cx="9167536" cy="5582136"/>
          </a:xfrm>
          <a:prstGeom prst="rect">
            <a:avLst/>
          </a:prstGeom>
          <a:ln w="12700">
            <a:miter lim="400000"/>
          </a:ln>
        </p:spPr>
      </p:pic>
      <p:pic>
        <p:nvPicPr>
          <p:cNvPr id="4" name="Picture 6" descr="Picture 6"/>
          <p:cNvPicPr>
            <a:picLocks noChangeAspect="1"/>
          </p:cNvPicPr>
          <p:nvPr/>
        </p:nvPicPr>
        <p:blipFill>
          <a:blip r:embed="rId15"/>
          <a:stretch>
            <a:fillRect/>
          </a:stretch>
        </p:blipFill>
        <p:spPr>
          <a:xfrm>
            <a:off x="8518779" y="138177"/>
            <a:ext cx="514351" cy="711201"/>
          </a:xfrm>
          <a:prstGeom prst="rect">
            <a:avLst/>
          </a:prstGeom>
          <a:ln w="12700">
            <a:miter lim="400000"/>
          </a:ln>
        </p:spPr>
      </p:pic>
      <p:pic>
        <p:nvPicPr>
          <p:cNvPr id="5" name="Picture 2" descr="Picture 2"/>
          <p:cNvPicPr>
            <a:picLocks noChangeAspect="1"/>
          </p:cNvPicPr>
          <p:nvPr/>
        </p:nvPicPr>
        <p:blipFill>
          <a:blip r:embed="rId16"/>
          <a:stretch>
            <a:fillRect/>
          </a:stretch>
        </p:blipFill>
        <p:spPr>
          <a:xfrm>
            <a:off x="55758" y="6310303"/>
            <a:ext cx="1161539" cy="474296"/>
          </a:xfrm>
          <a:prstGeom prst="rect">
            <a:avLst/>
          </a:prstGeom>
          <a:ln w="12700">
            <a:miter lim="400000"/>
          </a:ln>
        </p:spPr>
      </p:pic>
      <p:sp>
        <p:nvSpPr>
          <p:cNvPr id="10" name="Rounded Rectangle 4"/>
          <p:cNvSpPr/>
          <p:nvPr/>
        </p:nvSpPr>
        <p:spPr>
          <a:xfrm flipV="1">
            <a:off x="3752508" y="3246972"/>
            <a:ext cx="1886382" cy="111824"/>
          </a:xfrm>
          <a:prstGeom prst="roundRect">
            <a:avLst>
              <a:gd name="adj" fmla="val 50000"/>
            </a:avLst>
          </a:prstGeom>
          <a:solidFill>
            <a:srgbClr val="65A000"/>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sp>
        <p:nvSpPr>
          <p:cNvPr id="11" name="TextBox 5"/>
          <p:cNvSpPr txBox="1"/>
          <p:nvPr/>
        </p:nvSpPr>
        <p:spPr>
          <a:xfrm>
            <a:off x="3300137" y="2325452"/>
            <a:ext cx="2791127" cy="6001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defRPr sz="4400">
                <a:solidFill>
                  <a:srgbClr val="FFFFFF"/>
                </a:solidFill>
                <a:latin typeface="Source Sans Pro Bold"/>
                <a:ea typeface="Source Sans Pro Bold"/>
                <a:cs typeface="Source Sans Pro Bold"/>
                <a:sym typeface="Source Sans Pro Bold"/>
              </a:defRPr>
            </a:lvl1pPr>
          </a:lstStyle>
          <a:p>
            <a:r>
              <a:rPr sz="3300" b="1" dirty="0"/>
              <a:t>Thank you</a:t>
            </a:r>
          </a:p>
        </p:txBody>
      </p:sp>
      <p:sp>
        <p:nvSpPr>
          <p:cNvPr id="14" name="Subtitle 5">
            <a:extLst>
              <a:ext uri="{FF2B5EF4-FFF2-40B4-BE49-F238E27FC236}">
                <a16:creationId xmlns:a16="http://schemas.microsoft.com/office/drawing/2014/main" id="{CD6A836F-D1F1-AC74-AEA5-BD9F98A64481}"/>
              </a:ext>
            </a:extLst>
          </p:cNvPr>
          <p:cNvSpPr txBox="1"/>
          <p:nvPr userDrawn="1"/>
        </p:nvSpPr>
        <p:spPr>
          <a:xfrm>
            <a:off x="6046469" y="66167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 IHR_ER</a:t>
            </a:r>
          </a:p>
        </p:txBody>
      </p:sp>
      <p:sp>
        <p:nvSpPr>
          <p:cNvPr id="15" name="Subtitle 5">
            <a:extLst>
              <a:ext uri="{FF2B5EF4-FFF2-40B4-BE49-F238E27FC236}">
                <a16:creationId xmlns:a16="http://schemas.microsoft.com/office/drawing/2014/main" id="{FD83210D-C1C4-F4C3-92B9-DF323C720300}"/>
              </a:ext>
            </a:extLst>
          </p:cNvPr>
          <p:cNvSpPr txBox="1"/>
          <p:nvPr userDrawn="1"/>
        </p:nvSpPr>
        <p:spPr>
          <a:xfrm>
            <a:off x="6046469" y="6472254"/>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dirty="0"/>
              <a:t>RRT Training of Trainers Package</a:t>
            </a:r>
          </a:p>
        </p:txBody>
      </p:sp>
      <p:sp>
        <p:nvSpPr>
          <p:cNvPr id="16" name="Slide Number">
            <a:extLst>
              <a:ext uri="{FF2B5EF4-FFF2-40B4-BE49-F238E27FC236}">
                <a16:creationId xmlns:a16="http://schemas.microsoft.com/office/drawing/2014/main" id="{FF4A2430-289A-4991-5E46-85EE66F1C55B}"/>
              </a:ext>
            </a:extLst>
          </p:cNvPr>
          <p:cNvSpPr txBox="1">
            <a:spLocks/>
          </p:cNvSpPr>
          <p:nvPr userDrawn="1"/>
        </p:nvSpPr>
        <p:spPr>
          <a:xfrm>
            <a:off x="8916256" y="6560492"/>
            <a:ext cx="231152"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a:t>
            </a:fld>
            <a:endParaRPr lang="hu-HU" sz="825" dirty="0">
              <a:solidFill>
                <a:schemeClr val="tx2">
                  <a:lumMod val="75000"/>
                </a:schemeClr>
              </a:solidFill>
            </a:endParaRPr>
          </a:p>
        </p:txBody>
      </p:sp>
    </p:spTree>
  </p:cSld>
  <p:clrMap bg1="lt1" tx1="dk1" bg2="lt2" tx2="dk2" accent1="accent1" accent2="accent2" accent3="accent3" accent4="accent4" accent5="accent5" accent6="accent6" hlink="hlink" folHlink="folHlink"/>
  <p:sldLayoutIdLst>
    <p:sldLayoutId id="2147485010" r:id="rId1"/>
    <p:sldLayoutId id="2147485011" r:id="rId2"/>
    <p:sldLayoutId id="2147485012" r:id="rId3"/>
    <p:sldLayoutId id="2147485013" r:id="rId4"/>
    <p:sldLayoutId id="2147485014" r:id="rId5"/>
    <p:sldLayoutId id="2147485015" r:id="rId6"/>
    <p:sldLayoutId id="2147483765" r:id="rId7"/>
    <p:sldLayoutId id="2147483766" r:id="rId8"/>
    <p:sldLayoutId id="2147483667" r:id="rId9"/>
    <p:sldLayoutId id="2147483668" r:id="rId10"/>
    <p:sldLayoutId id="2147483767" r:id="rId11"/>
    <p:sldLayoutId id="2147483768" r:id="rId12"/>
  </p:sldLayoutIdLst>
  <p:transition spd="med"/>
  <p:txStyles>
    <p:titleStyle>
      <a:lvl1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1pPr>
      <a:lvl2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2pPr>
      <a:lvl3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3pPr>
      <a:lvl4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4pPr>
      <a:lvl5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5pPr>
      <a:lvl6pPr marL="0" marR="0" indent="3429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6pPr>
      <a:lvl7pPr marL="0" marR="0" indent="6858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7pPr>
      <a:lvl8pPr marL="0" marR="0" indent="10287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8pPr>
      <a:lvl9pPr marL="0" marR="0" indent="13716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9pPr>
    </p:titleStyle>
    <p:bodyStyle>
      <a:lvl1pPr marL="257175" marR="0" indent="-257175" algn="l" defTabSz="685800" rtl="0" latinLnBrk="0">
        <a:lnSpc>
          <a:spcPct val="100000"/>
        </a:lnSpc>
        <a:spcBef>
          <a:spcPts val="525"/>
        </a:spcBef>
        <a:spcAft>
          <a:spcPts val="0"/>
        </a:spcAft>
        <a:buClrTx/>
        <a:buSzPts val="3200"/>
        <a:buFont typeface="Arial"/>
        <a:buChar char="•"/>
        <a:tabLst/>
        <a:defRPr sz="2400" b="0" i="0" u="none" strike="noStrike" cap="none" spc="0" baseline="0">
          <a:solidFill>
            <a:srgbClr val="10253F"/>
          </a:solidFill>
          <a:uFillTx/>
          <a:latin typeface="+mn-lt"/>
          <a:ea typeface="+mn-ea"/>
          <a:cs typeface="+mn-cs"/>
          <a:sym typeface="Source Sans Pro Regular"/>
        </a:defRPr>
      </a:lvl1pPr>
      <a:lvl2pPr marL="587828" marR="0" indent="-244928"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2pPr>
      <a:lvl3pPr marL="914400" marR="0" indent="-22860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3pPr>
      <a:lvl4pPr marL="1303020" marR="0" indent="-27432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4pPr>
      <a:lvl5pPr marL="1645920" marR="0" indent="-27432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5pPr>
      <a:lvl6pPr marL="1988820" marR="0" indent="-27432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6pPr>
      <a:lvl7pPr marL="2331720" marR="0" indent="-27432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7pPr>
      <a:lvl8pPr marL="2674619" marR="0" indent="-274319"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8pPr>
      <a:lvl9pPr marL="3017519" marR="0" indent="-274319"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9pPr>
    </p:bodyStyle>
    <p:otherStyle>
      <a:lvl1pPr marL="0" marR="0" indent="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1pPr>
      <a:lvl2pPr marL="0" marR="0" indent="3429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2pPr>
      <a:lvl3pPr marL="0" marR="0" indent="6858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3pPr>
      <a:lvl4pPr marL="0" marR="0" indent="10287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4pPr>
      <a:lvl5pPr marL="0" marR="0" indent="13716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5pPr>
      <a:lvl6pPr marL="0" marR="0" indent="17145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6pPr>
      <a:lvl7pPr marL="0" marR="0" indent="20574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7pPr>
      <a:lvl8pPr marL="0" marR="0" indent="24003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8pPr>
      <a:lvl9pPr marL="0" marR="0" indent="27432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9.png"/><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3.xml"/><Relationship Id="rId6" Type="http://schemas.openxmlformats.org/officeDocument/2006/relationships/image" Target="../media/image50.png"/><Relationship Id="rId5" Type="http://schemas.openxmlformats.org/officeDocument/2006/relationships/image" Target="../media/image49.jpeg"/><Relationship Id="rId4" Type="http://schemas.openxmlformats.org/officeDocument/2006/relationships/image" Target="../media/image48.png"/></Relationships>
</file>

<file path=ppt/slides/_rels/slide11.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jpe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13.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jpeg"/></Relationships>
</file>

<file path=ppt/slides/_rels/slide1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3.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13.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13.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14.xml.rels><?xml version="1.0" encoding="UTF-8" standalone="yes"?>
<Relationships xmlns="http://schemas.openxmlformats.org/package/2006/relationships"><Relationship Id="rId8" Type="http://schemas.openxmlformats.org/officeDocument/2006/relationships/image" Target="../media/image78.emf"/><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76.png"/><Relationship Id="rId5" Type="http://schemas.openxmlformats.org/officeDocument/2006/relationships/image" Target="../media/image75.pn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jpeg"/></Relationships>
</file>

<file path=ppt/slides/_rels/slide1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3.xml"/><Relationship Id="rId4" Type="http://schemas.openxmlformats.org/officeDocument/2006/relationships/image" Target="../media/image8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13.xml"/><Relationship Id="rId4" Type="http://schemas.openxmlformats.org/officeDocument/2006/relationships/image" Target="../media/image92.png"/></Relationships>
</file>

<file path=ppt/slides/_rels/slide2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13.xml"/><Relationship Id="rId4" Type="http://schemas.openxmlformats.org/officeDocument/2006/relationships/image" Target="../media/image95.png"/></Relationships>
</file>

<file path=ppt/slides/_rels/slide22.xml.rels><?xml version="1.0" encoding="UTF-8" standalone="yes"?>
<Relationships xmlns="http://schemas.openxmlformats.org/package/2006/relationships"><Relationship Id="rId3" Type="http://schemas.openxmlformats.org/officeDocument/2006/relationships/image" Target="../media/image97.jpeg"/><Relationship Id="rId7" Type="http://schemas.openxmlformats.org/officeDocument/2006/relationships/image" Target="../media/image101.jpeg"/><Relationship Id="rId2" Type="http://schemas.openxmlformats.org/officeDocument/2006/relationships/image" Target="../media/image96.jpeg"/><Relationship Id="rId1" Type="http://schemas.openxmlformats.org/officeDocument/2006/relationships/slideLayout" Target="../slideLayouts/slideLayout13.xml"/><Relationship Id="rId6" Type="http://schemas.openxmlformats.org/officeDocument/2006/relationships/image" Target="../media/image100.jpeg"/><Relationship Id="rId5" Type="http://schemas.openxmlformats.org/officeDocument/2006/relationships/image" Target="../media/image99.jpeg"/><Relationship Id="rId4" Type="http://schemas.openxmlformats.org/officeDocument/2006/relationships/image" Target="../media/image98.jpeg"/></Relationships>
</file>

<file path=ppt/slides/_rels/slide23.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13.xml"/><Relationship Id="rId5" Type="http://schemas.openxmlformats.org/officeDocument/2006/relationships/image" Target="../media/image107.jpeg"/><Relationship Id="rId4" Type="http://schemas.openxmlformats.org/officeDocument/2006/relationships/image" Target="../media/image106.jpeg"/></Relationships>
</file>

<file path=ppt/slides/_rels/slide2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hyperlink" Target="https://extranet.who.int/hslp/?q=content/terms-use" TargetMode="External"/><Relationship Id="rId2" Type="http://schemas.openxmlformats.org/officeDocument/2006/relationships/slideLayout" Target="../slideLayouts/slideLayout13.xml"/><Relationship Id="rId1" Type="http://schemas.openxmlformats.org/officeDocument/2006/relationships/tags" Target="../tags/tag1.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3.xml"/><Relationship Id="rId4" Type="http://schemas.openxmlformats.org/officeDocument/2006/relationships/image" Target="../media/image25.jpeg"/></Relationships>
</file>

<file path=ppt/slides/_rels/slide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4.png"/></Relationships>
</file>

<file path=ppt/slides/_rels/slide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png"/><Relationship Id="rId2" Type="http://schemas.openxmlformats.org/officeDocument/2006/relationships/image" Target="../media/image35.png"/><Relationship Id="rId1" Type="http://schemas.openxmlformats.org/officeDocument/2006/relationships/slideLayout" Target="../slideLayouts/slideLayout13.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936661"/>
            <a:ext cx="7924800" cy="1371600"/>
          </a:xfrm>
        </p:spPr>
        <p:txBody>
          <a:bodyPr vert="horz" lIns="91440" tIns="45720" rIns="91440" bIns="45720" anchor="b" anchorCtr="0">
            <a:noAutofit/>
          </a:bodyPr>
          <a:lstStyle/>
          <a:p>
            <a:pPr algn="ctr"/>
            <a:r>
              <a:rPr lang="en-CA" err="1">
                <a:solidFill>
                  <a:schemeClr val="bg1">
                    <a:lumMod val="75000"/>
                  </a:schemeClr>
                </a:solidFill>
                <a:latin typeface="Source Sans Pro"/>
                <a:ea typeface="Source Sans Pro"/>
              </a:rPr>
              <a:t>Bienvenus</a:t>
            </a:r>
            <a:r>
              <a:rPr lang="en-CA" dirty="0">
                <a:solidFill>
                  <a:schemeClr val="bg1">
                    <a:lumMod val="75000"/>
                  </a:schemeClr>
                </a:solidFill>
                <a:latin typeface="Source Sans Pro"/>
                <a:ea typeface="Source Sans Pro"/>
              </a:rPr>
              <a:t> à</a:t>
            </a:r>
            <a:r>
              <a:rPr lang="en-CA" dirty="0">
                <a:solidFill>
                  <a:schemeClr val="bg1">
                    <a:lumMod val="50000"/>
                  </a:schemeClr>
                </a:solidFill>
                <a:latin typeface="Source Sans Pro"/>
                <a:ea typeface="Source Sans Pro"/>
              </a:rPr>
              <a:t> </a:t>
            </a:r>
            <a:r>
              <a:rPr lang="en-CA" b="1" dirty="0">
                <a:solidFill>
                  <a:schemeClr val="tx1"/>
                </a:solidFill>
                <a:latin typeface="Bradley Hand ITC"/>
              </a:rPr>
              <a:t>Salam</a:t>
            </a:r>
            <a:endParaRPr lang="en-CA" b="1" dirty="0">
              <a:ln w="3200">
                <a:solidFill>
                  <a:srgbClr val="E3DED1">
                    <a:shade val="25000"/>
                    <a:alpha val="25000"/>
                  </a:srgbClr>
                </a:solidFill>
                <a:prstDash val="solid"/>
                <a:round/>
              </a:ln>
              <a:solidFill>
                <a:schemeClr val="tx1"/>
              </a:solidFill>
              <a:latin typeface="Bradley Hand ITC"/>
            </a:endParaRPr>
          </a:p>
        </p:txBody>
      </p:sp>
      <p:pic>
        <p:nvPicPr>
          <p:cNvPr id="1026" name="Picture 2"/>
          <p:cNvPicPr>
            <a:picLocks noChangeAspect="1" noChangeArrowheads="1"/>
          </p:cNvPicPr>
          <p:nvPr/>
        </p:nvPicPr>
        <p:blipFill>
          <a:blip r:embed="rId4" cstate="print"/>
          <a:srcRect/>
          <a:stretch>
            <a:fillRect/>
          </a:stretch>
        </p:blipFill>
        <p:spPr bwMode="auto">
          <a:xfrm>
            <a:off x="1403648" y="1124744"/>
            <a:ext cx="6336704" cy="1654087"/>
          </a:xfrm>
          <a:prstGeom prst="rect">
            <a:avLst/>
          </a:prstGeom>
          <a:noFill/>
          <a:ln w="9525">
            <a:noFill/>
            <a:miter lim="800000"/>
            <a:headEnd/>
            <a:tailEnd/>
          </a:ln>
        </p:spPr>
      </p:pic>
      <p:sp>
        <p:nvSpPr>
          <p:cNvPr id="15" name="Title 1"/>
          <p:cNvSpPr txBox="1">
            <a:spLocks/>
          </p:cNvSpPr>
          <p:nvPr/>
        </p:nvSpPr>
        <p:spPr>
          <a:xfrm>
            <a:off x="2987824" y="4221088"/>
            <a:ext cx="5184576" cy="1219200"/>
          </a:xfrm>
          <a:prstGeom prst="rect">
            <a:avLst/>
          </a:prstGeom>
          <a:ln w="6350" cap="rnd">
            <a:noFill/>
          </a:ln>
        </p:spPr>
        <p:txBody>
          <a:bodyPr vert="horz" rtlCol="0"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CA" sz="4200" b="1" i="0" u="none" strike="noStrike" kern="1200" cap="none" spc="-100" normalizeH="0" baseline="0" noProof="0" dirty="0">
              <a:ln w="3200">
                <a:solidFill>
                  <a:schemeClr val="bg2">
                    <a:shade val="75000"/>
                    <a:alpha val="25000"/>
                  </a:schemeClr>
                </a:solidFill>
                <a:prstDash val="solid"/>
                <a:round/>
              </a:ln>
              <a:solidFill>
                <a:schemeClr val="bg2"/>
              </a:solidFill>
              <a:effectLst>
                <a:innerShdw blurRad="50800" dist="25400" dir="13500000">
                  <a:prstClr val="black">
                    <a:alpha val="70000"/>
                  </a:prstClr>
                </a:innerShdw>
              </a:effectLst>
              <a:uLnTx/>
              <a:uFillTx/>
              <a:latin typeface="Bradley Hand ITC" pitchFamily="66" charset="0"/>
              <a:ea typeface="+mj-ea"/>
              <a:cs typeface="+mj-cs"/>
            </a:endParaRPr>
          </a:p>
        </p:txBody>
      </p:sp>
      <p:pic>
        <p:nvPicPr>
          <p:cNvPr id="4" name="Lamine Kouyate - Cherif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
        <p:nvSpPr>
          <p:cNvPr id="6" name="TextBox 2">
            <a:extLst>
              <a:ext uri="{FF2B5EF4-FFF2-40B4-BE49-F238E27FC236}">
                <a16:creationId xmlns:a16="http://schemas.microsoft.com/office/drawing/2014/main" id="{A0EE9B72-EC6B-77BB-4D81-8FF9DD59E8DB}"/>
              </a:ext>
            </a:extLst>
          </p:cNvPr>
          <p:cNvSpPr txBox="1"/>
          <p:nvPr/>
        </p:nvSpPr>
        <p:spPr>
          <a:xfrm>
            <a:off x="2738865" y="6198956"/>
            <a:ext cx="4333238" cy="276999"/>
          </a:xfrm>
          <a:prstGeom prst="rect">
            <a:avLst/>
          </a:prstGeom>
          <a:noFill/>
        </p:spPr>
        <p:txBody>
          <a:bodyPr wrap="non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200" b="1" dirty="0" err="1">
                <a:latin typeface="Bradley Hand ITC"/>
              </a:rPr>
              <a:t>OMS_Kit</a:t>
            </a:r>
            <a:r>
              <a:rPr lang="fr-FR" sz="1200" b="1" dirty="0">
                <a:latin typeface="Bradley Hand ITC"/>
              </a:rPr>
              <a:t> de formation  avancée des </a:t>
            </a:r>
            <a:r>
              <a:rPr lang="fr-FR" sz="1200" b="1" dirty="0" err="1">
                <a:latin typeface="Bradley Hand ITC"/>
              </a:rPr>
              <a:t>EIR_adapté</a:t>
            </a:r>
            <a:r>
              <a:rPr lang="fr-FR" sz="1200" b="1" dirty="0">
                <a:latin typeface="Bradley Hand ITC"/>
              </a:rPr>
              <a:t> en janvier 2023</a:t>
            </a:r>
            <a:endParaRPr lang="fr-FR" sz="1200" b="1" dirty="0">
              <a:latin typeface="Bradley Hand ITC" panose="03070402050302030203" pitchFamily="66" charset="0"/>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lIns="91440" tIns="45720" rIns="91440" bIns="45720" rtlCol="0" anchor="b" anchorCtr="0">
            <a:normAutofit fontScale="90000"/>
          </a:bodyPr>
          <a:lstStyle/>
          <a:p>
            <a:r>
              <a:rPr lang="en-GB" sz="4000" b="1" dirty="0">
                <a:solidFill>
                  <a:schemeClr val="tx1"/>
                </a:solidFill>
                <a:latin typeface="Bradley Hand ITC"/>
              </a:rPr>
              <a:t>Les </a:t>
            </a:r>
            <a:r>
              <a:rPr lang="en-GB" sz="4000" b="1" err="1">
                <a:solidFill>
                  <a:schemeClr val="tx1"/>
                </a:solidFill>
                <a:latin typeface="Bradley Hand ITC"/>
              </a:rPr>
              <a:t>dynamiques</a:t>
            </a:r>
            <a:r>
              <a:rPr lang="en-GB" sz="4000" b="1" dirty="0">
                <a:solidFill>
                  <a:schemeClr val="tx1"/>
                </a:solidFill>
                <a:latin typeface="Bradley Hand ITC"/>
              </a:rPr>
              <a:t> </a:t>
            </a:r>
            <a:r>
              <a:rPr lang="en-GB" sz="4000" b="1" err="1">
                <a:solidFill>
                  <a:schemeClr val="tx1"/>
                </a:solidFill>
                <a:latin typeface="Bradley Hand ITC"/>
              </a:rPr>
              <a:t>culturelles</a:t>
            </a:r>
            <a:br>
              <a:rPr lang="en-US" sz="4000" b="1" dirty="0">
                <a:solidFill>
                  <a:schemeClr val="tx1"/>
                </a:solidFill>
                <a:latin typeface="Bradley Hand ITC"/>
              </a:rPr>
            </a:br>
            <a:endParaRPr lang="en-CA" sz="4000" b="1" dirty="0">
              <a:solidFill>
                <a:schemeClr val="tx1"/>
              </a:solidFill>
              <a:latin typeface="Bradley Hand ITC"/>
            </a:endParaRPr>
          </a:p>
        </p:txBody>
      </p:sp>
      <p:sp>
        <p:nvSpPr>
          <p:cNvPr id="5" name="Rectangle 4"/>
          <p:cNvSpPr/>
          <p:nvPr/>
        </p:nvSpPr>
        <p:spPr>
          <a:xfrm>
            <a:off x="136743" y="793458"/>
            <a:ext cx="5312760" cy="4185761"/>
          </a:xfrm>
          <a:prstGeom prst="rect">
            <a:avLst/>
          </a:prstGeom>
        </p:spPr>
        <p:txBody>
          <a:bodyPr wrap="square" lIns="91440" tIns="45720" rIns="91440" bIns="45720" anchor="t">
            <a:spAutoFit/>
          </a:bodyPr>
          <a:lstStyle/>
          <a:p>
            <a:pPr marL="285750" indent="-285750">
              <a:buFont typeface="Arial" pitchFamily="34" charset="0"/>
              <a:buChar char="•"/>
            </a:pPr>
            <a:r>
              <a:rPr lang="fr-FR" sz="1900">
                <a:latin typeface="Source Sans Pro Regular"/>
                <a:ea typeface="Source Sans Pro Regular"/>
              </a:rPr>
              <a:t>Population estimée: 30,500,420. </a:t>
            </a:r>
          </a:p>
          <a:p>
            <a:pPr marL="285750" indent="-285750">
              <a:buFont typeface="Arial" pitchFamily="34" charset="0"/>
              <a:buChar char="•"/>
            </a:pPr>
            <a:endParaRPr lang="fr-FR" sz="1900">
              <a:latin typeface="Source Sans Pro Regular"/>
              <a:ea typeface="Source Sans Pro Regular"/>
            </a:endParaRPr>
          </a:p>
          <a:p>
            <a:pPr marL="285750" indent="-285750">
              <a:buFont typeface="Arial" pitchFamily="34" charset="0"/>
              <a:buChar char="•"/>
            </a:pPr>
            <a:r>
              <a:rPr lang="fr-FR" sz="1900">
                <a:latin typeface="Source Sans Pro Regular"/>
                <a:ea typeface="Source Sans Pro Regular"/>
              </a:rPr>
              <a:t>Population Salamaise : Agawid (72%), Thowar (22%), groupe d’origine britannique, groupes tribaux (6%) </a:t>
            </a:r>
          </a:p>
          <a:p>
            <a:pPr marL="285750" indent="-285750">
              <a:buFont typeface="Arial" pitchFamily="34" charset="0"/>
              <a:buChar char="•"/>
            </a:pPr>
            <a:endParaRPr lang="fr-FR" sz="1900">
              <a:latin typeface="Source Sans Pro Regular"/>
              <a:ea typeface="Source Sans Pro Regular"/>
            </a:endParaRPr>
          </a:p>
          <a:p>
            <a:pPr marL="285750" indent="-285750">
              <a:buFont typeface="Arial" pitchFamily="34" charset="0"/>
              <a:buChar char="•"/>
            </a:pPr>
            <a:r>
              <a:rPr lang="fr-FR" sz="1900">
                <a:latin typeface="Source Sans Pro Regular"/>
                <a:ea typeface="Source Sans Pro Regular"/>
              </a:rPr>
              <a:t>Plus de 100 groupes ethniques – chacun a son propre langage</a:t>
            </a:r>
          </a:p>
          <a:p>
            <a:pPr marL="285750" indent="-285750">
              <a:buFont typeface="Arial" pitchFamily="34" charset="0"/>
              <a:buChar char="•"/>
            </a:pPr>
            <a:endParaRPr lang="fr-FR" sz="1900">
              <a:latin typeface="Source Sans Pro Regular"/>
              <a:ea typeface="Source Sans Pro Regular"/>
            </a:endParaRPr>
          </a:p>
          <a:p>
            <a:pPr marL="285750" indent="-285750">
              <a:buFont typeface="Arial" pitchFamily="34" charset="0"/>
              <a:buChar char="•"/>
            </a:pPr>
            <a:r>
              <a:rPr lang="fr-FR" sz="1900">
                <a:latin typeface="Source Sans Pro Regular"/>
                <a:ea typeface="Source Sans Pro Regular"/>
              </a:rPr>
              <a:t>L’Anglais et l’Arabe sont les deux langues offcicielles</a:t>
            </a:r>
          </a:p>
          <a:p>
            <a:pPr marL="285750" indent="-285750">
              <a:buFont typeface="Arial" pitchFamily="34" charset="0"/>
              <a:buChar char="•"/>
            </a:pPr>
            <a:endParaRPr lang="fr-FR" sz="1900">
              <a:latin typeface="Source Sans Pro Regular"/>
              <a:ea typeface="Source Sans Pro Regular"/>
            </a:endParaRPr>
          </a:p>
          <a:p>
            <a:pPr marL="285750" indent="-285750">
              <a:buFont typeface="Arial" pitchFamily="34" charset="0"/>
              <a:buChar char="•"/>
            </a:pPr>
            <a:r>
              <a:rPr lang="fr-FR" sz="1900">
                <a:latin typeface="Source Sans Pro Regular"/>
                <a:ea typeface="Source Sans Pro Regular"/>
              </a:rPr>
              <a:t>Les principales religions sont le Christianisme, l’Islam et les religions africaines traditionnelles</a:t>
            </a:r>
          </a:p>
        </p:txBody>
      </p:sp>
      <p:pic>
        <p:nvPicPr>
          <p:cNvPr id="6" name="Picture 5"/>
          <p:cNvPicPr>
            <a:picLocks noChangeAspect="1" noChangeArrowheads="1"/>
          </p:cNvPicPr>
          <p:nvPr/>
        </p:nvPicPr>
        <p:blipFill>
          <a:blip r:embed="rId2" cstate="print"/>
          <a:srcRect/>
          <a:stretch>
            <a:fillRect/>
          </a:stretch>
        </p:blipFill>
        <p:spPr bwMode="auto">
          <a:xfrm>
            <a:off x="4427984" y="4974419"/>
            <a:ext cx="2194679" cy="1695679"/>
          </a:xfrm>
          <a:prstGeom prst="rect">
            <a:avLst/>
          </a:prstGeom>
          <a:noFill/>
          <a:ln w="9525">
            <a:noFill/>
            <a:miter lim="800000"/>
            <a:headEnd/>
            <a:tailEnd/>
          </a:ln>
        </p:spPr>
      </p:pic>
      <p:pic>
        <p:nvPicPr>
          <p:cNvPr id="7" name="Picture 7"/>
          <p:cNvPicPr>
            <a:picLocks noChangeAspect="1" noChangeArrowheads="1"/>
          </p:cNvPicPr>
          <p:nvPr/>
        </p:nvPicPr>
        <p:blipFill>
          <a:blip r:embed="rId3" cstate="print"/>
          <a:srcRect/>
          <a:stretch>
            <a:fillRect/>
          </a:stretch>
        </p:blipFill>
        <p:spPr bwMode="auto">
          <a:xfrm>
            <a:off x="6732240" y="4896074"/>
            <a:ext cx="2160239" cy="1746583"/>
          </a:xfrm>
          <a:prstGeom prst="rect">
            <a:avLst/>
          </a:prstGeom>
          <a:noFill/>
          <a:ln w="9525">
            <a:noFill/>
            <a:miter lim="800000"/>
            <a:headEnd/>
            <a:tailEnd/>
          </a:ln>
        </p:spPr>
      </p:pic>
      <p:pic>
        <p:nvPicPr>
          <p:cNvPr id="8" name="Picture 8"/>
          <p:cNvPicPr>
            <a:picLocks noChangeAspect="1" noChangeArrowheads="1"/>
          </p:cNvPicPr>
          <p:nvPr/>
        </p:nvPicPr>
        <p:blipFill>
          <a:blip r:embed="rId4" cstate="print"/>
          <a:srcRect/>
          <a:stretch>
            <a:fillRect/>
          </a:stretch>
        </p:blipFill>
        <p:spPr bwMode="auto">
          <a:xfrm>
            <a:off x="251520" y="4965492"/>
            <a:ext cx="1897563" cy="1767391"/>
          </a:xfrm>
          <a:prstGeom prst="rect">
            <a:avLst/>
          </a:prstGeom>
          <a:noFill/>
          <a:ln w="9525">
            <a:noFill/>
            <a:miter lim="800000"/>
            <a:headEnd/>
            <a:tailEnd/>
          </a:ln>
        </p:spPr>
      </p:pic>
      <p:pic>
        <p:nvPicPr>
          <p:cNvPr id="9" name="Picture 9"/>
          <p:cNvPicPr>
            <a:picLocks noChangeAspect="1" noChangeArrowheads="1"/>
          </p:cNvPicPr>
          <p:nvPr/>
        </p:nvPicPr>
        <p:blipFill>
          <a:blip r:embed="rId5" cstate="print"/>
          <a:srcRect/>
          <a:stretch>
            <a:fillRect/>
          </a:stretch>
        </p:blipFill>
        <p:spPr bwMode="auto">
          <a:xfrm>
            <a:off x="2267744" y="4969438"/>
            <a:ext cx="2016224" cy="1735695"/>
          </a:xfrm>
          <a:prstGeom prst="rect">
            <a:avLst/>
          </a:prstGeom>
          <a:noFill/>
          <a:ln w="9525">
            <a:noFill/>
            <a:miter lim="800000"/>
            <a:headEnd/>
            <a:tailEnd/>
          </a:ln>
        </p:spPr>
      </p:pic>
      <p:pic>
        <p:nvPicPr>
          <p:cNvPr id="10" name="Image 10" descr="Une image contenant carte&#10;&#10;Description générée automatiquement">
            <a:extLst>
              <a:ext uri="{FF2B5EF4-FFF2-40B4-BE49-F238E27FC236}">
                <a16:creationId xmlns:a16="http://schemas.microsoft.com/office/drawing/2014/main" id="{9A41D54C-4092-385F-4985-80AC40FB67A0}"/>
              </a:ext>
            </a:extLst>
          </p:cNvPr>
          <p:cNvPicPr>
            <a:picLocks noChangeAspect="1"/>
          </p:cNvPicPr>
          <p:nvPr/>
        </p:nvPicPr>
        <p:blipFill>
          <a:blip r:embed="rId6"/>
          <a:stretch>
            <a:fillRect/>
          </a:stretch>
        </p:blipFill>
        <p:spPr>
          <a:xfrm>
            <a:off x="5342626" y="1375189"/>
            <a:ext cx="3591464" cy="24686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53965" y="1860160"/>
            <a:ext cx="2628900"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p:txBody>
          <a:bodyPr vert="horz" lIns="91440" tIns="45720" rIns="91440" bIns="45720" rtlCol="0" anchor="b" anchorCtr="0">
            <a:normAutofit/>
          </a:bodyPr>
          <a:lstStyle/>
          <a:p>
            <a:r>
              <a:rPr lang="en-US" sz="4000" b="1" dirty="0">
                <a:solidFill>
                  <a:schemeClr val="tx1"/>
                </a:solidFill>
                <a:latin typeface="Bradley Hand ITC"/>
              </a:rPr>
              <a:t>La population  </a:t>
            </a:r>
            <a:r>
              <a:rPr lang="en-US" sz="4000" b="1" err="1">
                <a:solidFill>
                  <a:schemeClr val="tx1"/>
                </a:solidFill>
                <a:latin typeface="Bradley Hand ITC"/>
              </a:rPr>
              <a:t>Salamaise</a:t>
            </a:r>
            <a:endParaRPr lang="en-CA" sz="4000" b="1">
              <a:solidFill>
                <a:schemeClr val="tx1"/>
              </a:solidFill>
              <a:latin typeface="Bradley Hand ITC"/>
            </a:endParaRPr>
          </a:p>
        </p:txBody>
      </p:sp>
      <p:pic>
        <p:nvPicPr>
          <p:cNvPr id="4" name="Picture 5" descr="phot_ghr_woman_house"/>
          <p:cNvPicPr>
            <a:picLocks noChangeAspect="1" noChangeArrowheads="1"/>
          </p:cNvPicPr>
          <p:nvPr/>
        </p:nvPicPr>
        <p:blipFill>
          <a:blip r:embed="rId3" cstate="print"/>
          <a:srcRect/>
          <a:stretch>
            <a:fillRect/>
          </a:stretch>
        </p:blipFill>
        <p:spPr bwMode="auto">
          <a:xfrm>
            <a:off x="6818056" y="1484785"/>
            <a:ext cx="1780731" cy="2232248"/>
          </a:xfrm>
          <a:prstGeom prst="rect">
            <a:avLst/>
          </a:prstGeom>
          <a:noFill/>
          <a:ln w="9525">
            <a:noFill/>
            <a:miter lim="800000"/>
            <a:headEnd/>
            <a:tailEnd/>
          </a:ln>
        </p:spPr>
      </p:pic>
      <p:pic>
        <p:nvPicPr>
          <p:cNvPr id="6" name="Picture 4" descr="Ashanti-king-representative_Ghana_CC_Wk2000_1_"/>
          <p:cNvPicPr>
            <a:picLocks noChangeAspect="1" noChangeArrowheads="1"/>
          </p:cNvPicPr>
          <p:nvPr/>
        </p:nvPicPr>
        <p:blipFill>
          <a:blip r:embed="rId4" cstate="print"/>
          <a:srcRect/>
          <a:stretch>
            <a:fillRect/>
          </a:stretch>
        </p:blipFill>
        <p:spPr bwMode="auto">
          <a:xfrm>
            <a:off x="5220072" y="4156346"/>
            <a:ext cx="1337463" cy="2276872"/>
          </a:xfrm>
          <a:prstGeom prst="rect">
            <a:avLst/>
          </a:prstGeom>
          <a:noFill/>
          <a:ln w="9525">
            <a:noFill/>
            <a:miter lim="800000"/>
            <a:headEnd/>
            <a:tailEnd/>
          </a:ln>
        </p:spPr>
      </p:pic>
      <p:pic>
        <p:nvPicPr>
          <p:cNvPr id="1026" name="Picture 2"/>
          <p:cNvPicPr>
            <a:picLocks noChangeAspect="1" noChangeArrowheads="1"/>
          </p:cNvPicPr>
          <p:nvPr/>
        </p:nvPicPr>
        <p:blipFill>
          <a:blip r:embed="rId5" cstate="print"/>
          <a:srcRect/>
          <a:stretch>
            <a:fillRect/>
          </a:stretch>
        </p:blipFill>
        <p:spPr bwMode="auto">
          <a:xfrm>
            <a:off x="6876256" y="3933056"/>
            <a:ext cx="1702743" cy="2324421"/>
          </a:xfrm>
          <a:prstGeom prst="rect">
            <a:avLst/>
          </a:prstGeom>
          <a:noFill/>
          <a:ln w="9525">
            <a:noFill/>
            <a:miter lim="800000"/>
            <a:headEnd/>
            <a:tailEnd/>
          </a:ln>
        </p:spPr>
      </p:pic>
      <p:pic>
        <p:nvPicPr>
          <p:cNvPr id="717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9629" y="1484785"/>
            <a:ext cx="2714625"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03848" y="3380725"/>
            <a:ext cx="190500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647" y="4840331"/>
            <a:ext cx="3095625"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lIns="91440" tIns="45720" rIns="91440" bIns="45720" rtlCol="0" anchor="b" anchorCtr="0">
            <a:normAutofit/>
          </a:bodyPr>
          <a:lstStyle/>
          <a:p>
            <a:r>
              <a:rPr lang="en-US" sz="4000" b="1" dirty="0" err="1">
                <a:solidFill>
                  <a:schemeClr val="tx1"/>
                </a:solidFill>
                <a:latin typeface="Bradley Hand ITC"/>
              </a:rPr>
              <a:t>Conflit</a:t>
            </a:r>
            <a:r>
              <a:rPr lang="en-US" sz="4000" b="1" dirty="0">
                <a:solidFill>
                  <a:schemeClr val="tx1"/>
                </a:solidFill>
                <a:latin typeface="Bradley Hand ITC"/>
              </a:rPr>
              <a:t> </a:t>
            </a:r>
            <a:r>
              <a:rPr lang="en-US" sz="4000" b="1" dirty="0" err="1">
                <a:solidFill>
                  <a:schemeClr val="tx1"/>
                </a:solidFill>
                <a:latin typeface="Bradley Hand ITC"/>
              </a:rPr>
              <a:t>ethnique</a:t>
            </a:r>
            <a:r>
              <a:rPr lang="en-US" sz="4000" b="1" dirty="0">
                <a:solidFill>
                  <a:schemeClr val="tx1"/>
                </a:solidFill>
                <a:latin typeface="Bradley Hand ITC"/>
              </a:rPr>
              <a:t> </a:t>
            </a: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982" y="4893732"/>
            <a:ext cx="2052714" cy="1785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83568" y="1325958"/>
            <a:ext cx="7416824" cy="461665"/>
          </a:xfrm>
          <a:prstGeom prst="rect">
            <a:avLst/>
          </a:prstGeom>
          <a:noFill/>
        </p:spPr>
        <p:txBody>
          <a:bodyPr wrap="square" lIns="91440" tIns="45720" rIns="91440" bIns="45720" rtlCol="0" anchor="t">
            <a:spAutoFit/>
          </a:bodyPr>
          <a:lstStyle/>
          <a:p>
            <a:pPr algn="ctr"/>
            <a:r>
              <a:rPr lang="en-US" sz="2400" dirty="0">
                <a:solidFill>
                  <a:srgbClr val="000000"/>
                </a:solidFill>
                <a:latin typeface="Source Sans Pro Regular"/>
                <a:ea typeface="Source Sans Pro Regular"/>
              </a:rPr>
              <a:t>La province de Karan </a:t>
            </a:r>
            <a:r>
              <a:rPr lang="en-US" sz="2400" dirty="0" err="1">
                <a:solidFill>
                  <a:srgbClr val="000000"/>
                </a:solidFill>
                <a:latin typeface="Source Sans Pro Regular"/>
                <a:ea typeface="Source Sans Pro Regular"/>
              </a:rPr>
              <a:t>est</a:t>
            </a:r>
            <a:r>
              <a:rPr lang="en-US" sz="2400" dirty="0">
                <a:solidFill>
                  <a:srgbClr val="000000"/>
                </a:solidFill>
                <a:latin typeface="Source Sans Pro Regular"/>
                <a:ea typeface="Source Sans Pro Regular"/>
              </a:rPr>
              <a:t> </a:t>
            </a:r>
            <a:r>
              <a:rPr lang="en-US" sz="2400" dirty="0" err="1">
                <a:solidFill>
                  <a:srgbClr val="000000"/>
                </a:solidFill>
                <a:latin typeface="Source Sans Pro Regular"/>
                <a:ea typeface="Source Sans Pro Regular"/>
              </a:rPr>
              <a:t>déchirée</a:t>
            </a:r>
            <a:r>
              <a:rPr lang="en-US" sz="2400" dirty="0">
                <a:solidFill>
                  <a:srgbClr val="000000"/>
                </a:solidFill>
                <a:latin typeface="Source Sans Pro Regular"/>
                <a:ea typeface="Source Sans Pro Regular"/>
              </a:rPr>
              <a:t> par les </a:t>
            </a:r>
            <a:r>
              <a:rPr lang="en-US" sz="2400" dirty="0" err="1">
                <a:solidFill>
                  <a:srgbClr val="000000"/>
                </a:solidFill>
                <a:latin typeface="Source Sans Pro Regular"/>
                <a:ea typeface="Source Sans Pro Regular"/>
              </a:rPr>
              <a:t>conflits</a:t>
            </a:r>
            <a:endParaRPr lang="en-US" sz="2400" dirty="0">
              <a:solidFill>
                <a:srgbClr val="000000"/>
              </a:solidFill>
              <a:latin typeface="Source Sans Pro Regular"/>
              <a:ea typeface="Source Sans Pro Regular"/>
            </a:endParaRPr>
          </a:p>
        </p:txBody>
      </p:sp>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2158" y="4893404"/>
            <a:ext cx="2197212" cy="1771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56695" y="4893731"/>
            <a:ext cx="2045464" cy="177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0637" y="4879027"/>
            <a:ext cx="1888069" cy="1785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a:extLst>
              <a:ext uri="{FF2B5EF4-FFF2-40B4-BE49-F238E27FC236}">
                <a16:creationId xmlns:a16="http://schemas.microsoft.com/office/drawing/2014/main" id="{085A4D2D-F2B4-CCF3-B270-A8AC2EBFE2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3548" y="1787624"/>
            <a:ext cx="4548296" cy="3042167"/>
          </a:xfrm>
          <a:prstGeom prst="rect">
            <a:avLst/>
          </a:prstGeom>
          <a:noFill/>
          <a:extLst>
            <a:ext uri="{909E8E84-426E-40DD-AFC4-6F175D3DCCD1}">
              <a14:hiddenFill xmlns:a14="http://schemas.microsoft.com/office/drawing/2010/main">
                <a:solidFill>
                  <a:srgbClr val="FFFFFF"/>
                </a:solidFill>
              </a14:hiddenFill>
            </a:ext>
          </a:extLst>
        </p:spPr>
      </p:pic>
      <p:sp>
        <p:nvSpPr>
          <p:cNvPr id="8" name="Oval 3">
            <a:extLst>
              <a:ext uri="{FF2B5EF4-FFF2-40B4-BE49-F238E27FC236}">
                <a16:creationId xmlns:a16="http://schemas.microsoft.com/office/drawing/2014/main" id="{C715EB62-6262-0ECF-30A4-230E1CCB8F7A}"/>
              </a:ext>
            </a:extLst>
          </p:cNvPr>
          <p:cNvSpPr/>
          <p:nvPr/>
        </p:nvSpPr>
        <p:spPr>
          <a:xfrm>
            <a:off x="2442387" y="1916832"/>
            <a:ext cx="1555178" cy="74883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Source Sans Pro" panose="020B0503030403020204" pitchFamily="34" charset="0"/>
            </a:endParaRPr>
          </a:p>
        </p:txBody>
      </p:sp>
    </p:spTree>
    <p:extLst>
      <p:ext uri="{BB962C8B-B14F-4D97-AF65-F5344CB8AC3E}">
        <p14:creationId xmlns:p14="http://schemas.microsoft.com/office/powerpoint/2010/main" val="940695172"/>
      </p:ext>
    </p:extLst>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tretch>
            <a:fillRect/>
          </a:stretch>
        </p:blipFill>
        <p:spPr bwMode="auto">
          <a:xfrm>
            <a:off x="2259949" y="1633658"/>
            <a:ext cx="3962743" cy="2598645"/>
          </a:xfrm>
          <a:prstGeom prst="rect">
            <a:avLst/>
          </a:prstGeom>
          <a:noFill/>
          <a:ln w="9525">
            <a:noFill/>
            <a:miter lim="800000"/>
            <a:headEnd/>
            <a:tailEnd/>
          </a:ln>
        </p:spPr>
      </p:pic>
      <p:sp>
        <p:nvSpPr>
          <p:cNvPr id="2" name="Title 1"/>
          <p:cNvSpPr>
            <a:spLocks noGrp="1"/>
          </p:cNvSpPr>
          <p:nvPr>
            <p:ph type="title"/>
          </p:nvPr>
        </p:nvSpPr>
        <p:spPr/>
        <p:txBody>
          <a:bodyPr vert="horz" lIns="91440" tIns="45720" rIns="91440" bIns="45720" rtlCol="0" anchor="b" anchorCtr="0">
            <a:normAutofit/>
          </a:bodyPr>
          <a:lstStyle/>
          <a:p>
            <a:r>
              <a:rPr lang="en-GB" sz="4000" b="1" err="1">
                <a:solidFill>
                  <a:schemeClr val="tx1"/>
                </a:solidFill>
                <a:latin typeface="Bradley Hand ITC"/>
              </a:rPr>
              <a:t>Paysages</a:t>
            </a:r>
            <a:r>
              <a:rPr lang="en-GB" sz="4000" b="1" dirty="0">
                <a:solidFill>
                  <a:schemeClr val="tx1"/>
                </a:solidFill>
                <a:latin typeface="Bradley Hand ITC"/>
              </a:rPr>
              <a:t> et traditions</a:t>
            </a:r>
            <a:endParaRPr lang="en-CA" sz="4000" b="1" dirty="0">
              <a:solidFill>
                <a:schemeClr val="tx1"/>
              </a:solidFill>
              <a:latin typeface="Bradley Hand ITC"/>
            </a:endParaRPr>
          </a:p>
        </p:txBody>
      </p:sp>
      <p:pic>
        <p:nvPicPr>
          <p:cNvPr id="2051" name="Picture 3"/>
          <p:cNvPicPr>
            <a:picLocks noChangeAspect="1" noChangeArrowheads="1"/>
          </p:cNvPicPr>
          <p:nvPr/>
        </p:nvPicPr>
        <p:blipFill>
          <a:blip r:embed="rId3" cstate="print"/>
          <a:srcRect/>
          <a:stretch>
            <a:fillRect/>
          </a:stretch>
        </p:blipFill>
        <p:spPr bwMode="auto">
          <a:xfrm>
            <a:off x="2267744" y="4869160"/>
            <a:ext cx="1928813" cy="1470025"/>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4283968" y="4797152"/>
            <a:ext cx="1096511" cy="1478409"/>
          </a:xfrm>
          <a:prstGeom prst="rect">
            <a:avLst/>
          </a:prstGeom>
          <a:noFill/>
          <a:ln w="9525">
            <a:noFill/>
            <a:miter lim="800000"/>
            <a:headEnd/>
            <a:tailEnd/>
          </a:ln>
        </p:spPr>
      </p:pic>
      <p:pic>
        <p:nvPicPr>
          <p:cNvPr id="2054" name="Picture 6"/>
          <p:cNvPicPr>
            <a:picLocks noChangeAspect="1" noChangeArrowheads="1"/>
          </p:cNvPicPr>
          <p:nvPr/>
        </p:nvPicPr>
        <p:blipFill>
          <a:blip r:embed="rId5" cstate="print"/>
          <a:srcRect/>
          <a:stretch>
            <a:fillRect/>
          </a:stretch>
        </p:blipFill>
        <p:spPr bwMode="auto">
          <a:xfrm>
            <a:off x="5508104" y="4869160"/>
            <a:ext cx="762881" cy="1440160"/>
          </a:xfrm>
          <a:prstGeom prst="rect">
            <a:avLst/>
          </a:prstGeom>
          <a:noFill/>
          <a:ln w="9525">
            <a:noFill/>
            <a:miter lim="800000"/>
            <a:headEnd/>
            <a:tailEnd/>
          </a:ln>
        </p:spPr>
      </p:pic>
      <p:pic>
        <p:nvPicPr>
          <p:cNvPr id="2055" name="Picture 7"/>
          <p:cNvPicPr>
            <a:picLocks noChangeAspect="1" noChangeArrowheads="1"/>
          </p:cNvPicPr>
          <p:nvPr/>
        </p:nvPicPr>
        <p:blipFill>
          <a:blip r:embed="rId6" cstate="print"/>
          <a:srcRect/>
          <a:stretch>
            <a:fillRect/>
          </a:stretch>
        </p:blipFill>
        <p:spPr bwMode="auto">
          <a:xfrm>
            <a:off x="6300192" y="1556792"/>
            <a:ext cx="2239963" cy="1470025"/>
          </a:xfrm>
          <a:prstGeom prst="rect">
            <a:avLst/>
          </a:prstGeom>
          <a:noFill/>
          <a:ln w="9525">
            <a:noFill/>
            <a:miter lim="800000"/>
            <a:headEnd/>
            <a:tailEnd/>
          </a:ln>
        </p:spPr>
      </p:pic>
      <p:pic>
        <p:nvPicPr>
          <p:cNvPr id="2056" name="Picture 8"/>
          <p:cNvPicPr>
            <a:picLocks noChangeAspect="1" noChangeArrowheads="1"/>
          </p:cNvPicPr>
          <p:nvPr/>
        </p:nvPicPr>
        <p:blipFill>
          <a:blip r:embed="rId7" cstate="print"/>
          <a:srcRect/>
          <a:stretch>
            <a:fillRect/>
          </a:stretch>
        </p:blipFill>
        <p:spPr bwMode="auto">
          <a:xfrm>
            <a:off x="6300192" y="3140968"/>
            <a:ext cx="2304256" cy="1448689"/>
          </a:xfrm>
          <a:prstGeom prst="rect">
            <a:avLst/>
          </a:prstGeom>
          <a:noFill/>
          <a:ln w="9525">
            <a:noFill/>
            <a:miter lim="800000"/>
            <a:headEnd/>
            <a:tailEnd/>
          </a:ln>
        </p:spPr>
      </p:pic>
      <p:pic>
        <p:nvPicPr>
          <p:cNvPr id="2057" name="Picture 9"/>
          <p:cNvPicPr>
            <a:picLocks noChangeAspect="1" noChangeArrowheads="1"/>
          </p:cNvPicPr>
          <p:nvPr/>
        </p:nvPicPr>
        <p:blipFill>
          <a:blip r:embed="rId8" cstate="print"/>
          <a:srcRect/>
          <a:stretch>
            <a:fillRect/>
          </a:stretch>
        </p:blipFill>
        <p:spPr bwMode="auto">
          <a:xfrm>
            <a:off x="6300192" y="4653136"/>
            <a:ext cx="2304256" cy="1656184"/>
          </a:xfrm>
          <a:prstGeom prst="rect">
            <a:avLst/>
          </a:prstGeom>
          <a:noFill/>
          <a:ln w="9525">
            <a:noFill/>
            <a:miter lim="800000"/>
            <a:headEnd/>
            <a:tailEnd/>
          </a:ln>
        </p:spPr>
      </p:pic>
      <p:pic>
        <p:nvPicPr>
          <p:cNvPr id="2058" name="Picture 10"/>
          <p:cNvPicPr>
            <a:picLocks noChangeAspect="1" noChangeArrowheads="1"/>
          </p:cNvPicPr>
          <p:nvPr/>
        </p:nvPicPr>
        <p:blipFill>
          <a:blip r:embed="rId9" cstate="print"/>
          <a:srcRect/>
          <a:stretch>
            <a:fillRect/>
          </a:stretch>
        </p:blipFill>
        <p:spPr bwMode="auto">
          <a:xfrm>
            <a:off x="2267744" y="4221088"/>
            <a:ext cx="3960440" cy="533400"/>
          </a:xfrm>
          <a:prstGeom prst="rect">
            <a:avLst/>
          </a:prstGeom>
          <a:noFill/>
          <a:ln w="9525">
            <a:noFill/>
            <a:miter lim="800000"/>
            <a:headEnd/>
            <a:tailEnd/>
          </a:ln>
        </p:spPr>
      </p:pic>
      <p:pic>
        <p:nvPicPr>
          <p:cNvPr id="2059" name="Picture 11"/>
          <p:cNvPicPr>
            <a:picLocks noChangeAspect="1" noChangeArrowheads="1"/>
          </p:cNvPicPr>
          <p:nvPr/>
        </p:nvPicPr>
        <p:blipFill>
          <a:blip r:embed="rId10" cstate="print"/>
          <a:srcRect/>
          <a:stretch>
            <a:fillRect/>
          </a:stretch>
        </p:blipFill>
        <p:spPr bwMode="auto">
          <a:xfrm>
            <a:off x="539552" y="1556792"/>
            <a:ext cx="1656184" cy="2808312"/>
          </a:xfrm>
          <a:prstGeom prst="rect">
            <a:avLst/>
          </a:prstGeom>
          <a:noFill/>
          <a:ln w="9525">
            <a:noFill/>
            <a:miter lim="800000"/>
            <a:headEnd/>
            <a:tailEnd/>
          </a:ln>
        </p:spPr>
      </p:pic>
      <p:pic>
        <p:nvPicPr>
          <p:cNvPr id="2060" name="Picture 12"/>
          <p:cNvPicPr>
            <a:picLocks noChangeAspect="1" noChangeArrowheads="1"/>
          </p:cNvPicPr>
          <p:nvPr/>
        </p:nvPicPr>
        <p:blipFill>
          <a:blip r:embed="rId11" cstate="print"/>
          <a:srcRect/>
          <a:stretch>
            <a:fillRect/>
          </a:stretch>
        </p:blipFill>
        <p:spPr bwMode="auto">
          <a:xfrm>
            <a:off x="539552" y="4437112"/>
            <a:ext cx="1656183" cy="1886967"/>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314235" y="1394783"/>
            <a:ext cx="2893982" cy="191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p:txBody>
          <a:bodyPr vert="horz" lIns="91440" tIns="45720" rIns="91440" bIns="45720" rtlCol="0" anchor="b" anchorCtr="0">
            <a:normAutofit/>
          </a:bodyPr>
          <a:lstStyle/>
          <a:p>
            <a:r>
              <a:rPr lang="en-US" sz="4000" b="1" dirty="0">
                <a:solidFill>
                  <a:schemeClr val="tx1"/>
                </a:solidFill>
                <a:latin typeface="Bradley Hand ITC"/>
              </a:rPr>
              <a:t>Culture</a:t>
            </a:r>
            <a:endParaRPr lang="fr-FR" sz="4000" b="1">
              <a:solidFill>
                <a:schemeClr val="tx1"/>
              </a:solidFill>
              <a:latin typeface="Bradley Hand ITC"/>
            </a:endParaRPr>
          </a:p>
        </p:txBody>
      </p:sp>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7442" y="2823939"/>
            <a:ext cx="3168352"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2160" y="1085477"/>
            <a:ext cx="2867744" cy="1897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3776" y="3134365"/>
            <a:ext cx="2876128"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47442" y="4875927"/>
            <a:ext cx="3056334"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2"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9512" y="3356992"/>
            <a:ext cx="2767930" cy="1661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3" name="Picture 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962042" y="5018534"/>
            <a:ext cx="2959596" cy="1516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4"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7290" y="5018534"/>
            <a:ext cx="2626518" cy="1516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3143641"/>
      </p:ext>
    </p:extLst>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tretch>
            <a:fillRect/>
          </a:stretch>
        </p:blipFill>
        <p:spPr bwMode="auto">
          <a:xfrm>
            <a:off x="2190750" y="2200275"/>
            <a:ext cx="4762500" cy="3219450"/>
          </a:xfrm>
          <a:prstGeom prst="rect">
            <a:avLst/>
          </a:prstGeom>
          <a:noFill/>
          <a:ln w="9525">
            <a:noFill/>
            <a:miter lim="800000"/>
            <a:headEnd/>
            <a:tailEnd/>
          </a:ln>
        </p:spPr>
      </p:pic>
      <p:sp>
        <p:nvSpPr>
          <p:cNvPr id="3" name="Title 2"/>
          <p:cNvSpPr>
            <a:spLocks noGrp="1"/>
          </p:cNvSpPr>
          <p:nvPr>
            <p:ph type="title"/>
          </p:nvPr>
        </p:nvSpPr>
        <p:spPr/>
        <p:txBody>
          <a:bodyPr vert="horz" lIns="91440" tIns="45720" rIns="91440" bIns="45720" rtlCol="0" anchor="b" anchorCtr="0">
            <a:normAutofit/>
          </a:bodyPr>
          <a:lstStyle/>
          <a:p>
            <a:r>
              <a:rPr lang="en-US" sz="4000" b="1" dirty="0">
                <a:solidFill>
                  <a:schemeClr val="tx1"/>
                </a:solidFill>
                <a:latin typeface="Bradley Hand ITC"/>
              </a:rPr>
              <a:t>Habitat </a:t>
            </a:r>
            <a:r>
              <a:rPr lang="en-US" sz="4000" b="1" err="1">
                <a:solidFill>
                  <a:schemeClr val="tx1"/>
                </a:solidFill>
                <a:latin typeface="Bradley Hand ITC"/>
              </a:rPr>
              <a:t>traditionnel</a:t>
            </a:r>
            <a:endParaRPr lang="en-CA" sz="4000" b="1">
              <a:solidFill>
                <a:schemeClr val="tx1"/>
              </a:solidFill>
              <a:latin typeface="Bradley Hand ITC"/>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tretch>
            <a:fillRect/>
          </a:stretch>
        </p:blipFill>
        <p:spPr bwMode="auto">
          <a:xfrm>
            <a:off x="1785937" y="1719262"/>
            <a:ext cx="5572125" cy="4181475"/>
          </a:xfrm>
          <a:prstGeom prst="rect">
            <a:avLst/>
          </a:prstGeom>
          <a:noFill/>
          <a:ln w="9525">
            <a:noFill/>
            <a:miter lim="800000"/>
            <a:headEnd/>
            <a:tailEnd/>
          </a:ln>
        </p:spPr>
      </p:pic>
      <p:sp>
        <p:nvSpPr>
          <p:cNvPr id="3" name="Title 2"/>
          <p:cNvSpPr>
            <a:spLocks noGrp="1"/>
          </p:cNvSpPr>
          <p:nvPr>
            <p:ph type="title"/>
          </p:nvPr>
        </p:nvSpPr>
        <p:spPr/>
        <p:txBody>
          <a:bodyPr vert="horz" lIns="91440" tIns="45720" rIns="91440" bIns="45720" rtlCol="0" anchor="b" anchorCtr="0">
            <a:normAutofit/>
          </a:bodyPr>
          <a:lstStyle/>
          <a:p>
            <a:r>
              <a:rPr lang="en-US" sz="4000" b="1" dirty="0">
                <a:solidFill>
                  <a:schemeClr val="tx1"/>
                </a:solidFill>
                <a:latin typeface="Bradley Hand ITC"/>
              </a:rPr>
              <a:t>Habitat </a:t>
            </a:r>
            <a:r>
              <a:rPr lang="en-US" sz="4000" b="1" err="1">
                <a:solidFill>
                  <a:schemeClr val="tx1"/>
                </a:solidFill>
                <a:latin typeface="Bradley Hand ITC"/>
              </a:rPr>
              <a:t>traditionnel</a:t>
            </a:r>
            <a:endParaRPr lang="en-CA" sz="4000" b="1">
              <a:solidFill>
                <a:schemeClr val="tx1"/>
              </a:solidFill>
              <a:latin typeface="Bradley Hand ITC"/>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vert="horz" lIns="91440" tIns="45720" rIns="91440" bIns="45720" anchor="t">
            <a:normAutofit/>
          </a:bodyPr>
          <a:lstStyle/>
          <a:p>
            <a:pPr marL="0" indent="0">
              <a:buNone/>
            </a:pPr>
            <a:r>
              <a:rPr lang="fr-FR" sz="2400">
                <a:latin typeface="Source Sans Pro Regular"/>
                <a:ea typeface="Source Sans Pro Regular"/>
              </a:rPr>
              <a:t>Il chante l’histoire de la tribue ou de la famille lors des mariages, des baptêmes, et pour d’autres événements d’ordre social ou religieux. </a:t>
            </a:r>
          </a:p>
          <a:p>
            <a:r>
              <a:rPr lang="fr-FR" sz="2400">
                <a:latin typeface="Source Sans Pro Regular"/>
                <a:ea typeface="Source Sans Pro Regular"/>
              </a:rPr>
              <a:t>Il raconte le passé, </a:t>
            </a:r>
          </a:p>
          <a:p>
            <a:r>
              <a:rPr lang="fr-FR" sz="2400">
                <a:latin typeface="Source Sans Pro Regular"/>
                <a:ea typeface="Source Sans Pro Regular"/>
              </a:rPr>
              <a:t>Pour maintenir leur histoire en vie,</a:t>
            </a:r>
          </a:p>
          <a:p>
            <a:r>
              <a:rPr lang="fr-FR" sz="2400">
                <a:latin typeface="Source Sans Pro Regular"/>
                <a:ea typeface="Source Sans Pro Regular"/>
              </a:rPr>
              <a:t>Pour préserver leur culture traditionnelle . </a:t>
            </a:r>
            <a:r>
              <a:rPr lang="fr-FR" sz="2400">
                <a:latin typeface="Source Sans Pro"/>
                <a:ea typeface="Source Sans Pro"/>
              </a:rPr>
              <a:t> </a:t>
            </a:r>
            <a:endParaRPr lang="fr-FR" sz="2400">
              <a:ea typeface="Source Sans Pro"/>
            </a:endParaRPr>
          </a:p>
          <a:p>
            <a:endParaRPr lang="fr-FR"/>
          </a:p>
        </p:txBody>
      </p:sp>
      <p:sp>
        <p:nvSpPr>
          <p:cNvPr id="3" name="Title 2"/>
          <p:cNvSpPr>
            <a:spLocks noGrp="1"/>
          </p:cNvSpPr>
          <p:nvPr>
            <p:ph type="title"/>
          </p:nvPr>
        </p:nvSpPr>
        <p:spPr/>
        <p:txBody>
          <a:bodyPr vert="horz" lIns="91440" tIns="45720" rIns="91440" bIns="45720" rtlCol="0" anchor="b" anchorCtr="0">
            <a:normAutofit/>
          </a:bodyPr>
          <a:lstStyle/>
          <a:p>
            <a:r>
              <a:rPr lang="en-US" sz="4000" b="1" dirty="0">
                <a:solidFill>
                  <a:schemeClr val="tx1"/>
                </a:solidFill>
                <a:latin typeface="Bradley Hand ITC"/>
              </a:rPr>
              <a:t>Notre </a:t>
            </a:r>
            <a:r>
              <a:rPr lang="en-US" sz="4000" b="1" err="1">
                <a:solidFill>
                  <a:schemeClr val="tx1"/>
                </a:solidFill>
                <a:latin typeface="Bradley Hand ITC"/>
              </a:rPr>
              <a:t>musique</a:t>
            </a:r>
            <a:r>
              <a:rPr lang="en-US" sz="4000" b="1" dirty="0">
                <a:solidFill>
                  <a:schemeClr val="tx1"/>
                </a:solidFill>
                <a:latin typeface="Bradley Hand ITC"/>
              </a:rPr>
              <a:t>,   le </a:t>
            </a:r>
            <a:r>
              <a:rPr lang="en-US" sz="4000" b="1" err="1">
                <a:solidFill>
                  <a:schemeClr val="tx1"/>
                </a:solidFill>
                <a:latin typeface="Bradley Hand ITC"/>
              </a:rPr>
              <a:t>Griot</a:t>
            </a:r>
            <a:endParaRPr lang="en-CA" sz="4000" b="1">
              <a:solidFill>
                <a:schemeClr val="tx1"/>
              </a:solidFill>
              <a:latin typeface="Bradley Hand ITC"/>
            </a:endParaRPr>
          </a:p>
        </p:txBody>
      </p:sp>
      <p:pic>
        <p:nvPicPr>
          <p:cNvPr id="4" name="Picture 7" descr="obj73geo77pg1p4"/>
          <p:cNvPicPr>
            <a:picLocks noChangeAspect="1" noChangeArrowheads="1"/>
          </p:cNvPicPr>
          <p:nvPr/>
        </p:nvPicPr>
        <p:blipFill>
          <a:blip r:embed="rId2" cstate="print"/>
          <a:srcRect/>
          <a:stretch>
            <a:fillRect/>
          </a:stretch>
        </p:blipFill>
        <p:spPr bwMode="auto">
          <a:xfrm>
            <a:off x="7020272" y="4221088"/>
            <a:ext cx="1518837" cy="2420888"/>
          </a:xfrm>
          <a:prstGeom prst="rect">
            <a:avLst/>
          </a:prstGeom>
          <a:noFill/>
          <a:ln w="9525">
            <a:noFill/>
            <a:miter lim="800000"/>
            <a:headEnd/>
            <a:tailEnd/>
          </a:ln>
        </p:spPr>
      </p:pic>
      <p:pic>
        <p:nvPicPr>
          <p:cNvPr id="5" name="Picture 6" descr="lamin"/>
          <p:cNvPicPr>
            <a:picLocks noChangeAspect="1" noChangeArrowheads="1"/>
          </p:cNvPicPr>
          <p:nvPr/>
        </p:nvPicPr>
        <p:blipFill>
          <a:blip r:embed="rId3" cstate="print"/>
          <a:srcRect/>
          <a:stretch>
            <a:fillRect/>
          </a:stretch>
        </p:blipFill>
        <p:spPr bwMode="auto">
          <a:xfrm>
            <a:off x="4427984" y="4221088"/>
            <a:ext cx="2304256" cy="2316024"/>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lIns="91440" tIns="45720" rIns="91440" bIns="45720" rtlCol="0" anchor="b" anchorCtr="0">
            <a:normAutofit/>
          </a:bodyPr>
          <a:lstStyle/>
          <a:p>
            <a:r>
              <a:rPr lang="en-US" sz="4000" b="1" err="1">
                <a:solidFill>
                  <a:schemeClr val="tx1"/>
                </a:solidFill>
                <a:latin typeface="Bradley Hand ITC"/>
              </a:rPr>
              <a:t>Nos</a:t>
            </a:r>
            <a:r>
              <a:rPr lang="en-US" sz="4000" b="1" dirty="0">
                <a:solidFill>
                  <a:schemeClr val="tx1"/>
                </a:solidFill>
                <a:latin typeface="Bradley Hand ITC"/>
              </a:rPr>
              <a:t> instruments de </a:t>
            </a:r>
            <a:r>
              <a:rPr lang="en-US" sz="4000" b="1" err="1">
                <a:solidFill>
                  <a:schemeClr val="tx1"/>
                </a:solidFill>
                <a:latin typeface="Bradley Hand ITC"/>
              </a:rPr>
              <a:t>musique</a:t>
            </a:r>
            <a:r>
              <a:rPr lang="en-US" sz="4000" b="1" dirty="0">
                <a:solidFill>
                  <a:schemeClr val="tx1"/>
                </a:solidFill>
                <a:latin typeface="Bradley Hand ITC"/>
              </a:rPr>
              <a:t> , la </a:t>
            </a:r>
            <a:r>
              <a:rPr lang="en-US" sz="4000" b="1" err="1">
                <a:solidFill>
                  <a:schemeClr val="tx1"/>
                </a:solidFill>
                <a:latin typeface="Bradley Hand ITC"/>
              </a:rPr>
              <a:t>Kora</a:t>
            </a:r>
            <a:endParaRPr lang="en-CA" sz="4000" b="1">
              <a:solidFill>
                <a:schemeClr val="tx1"/>
              </a:solidFill>
              <a:latin typeface="Bradley Hand ITC"/>
            </a:endParaRPr>
          </a:p>
        </p:txBody>
      </p:sp>
      <p:pic>
        <p:nvPicPr>
          <p:cNvPr id="4" name="Picture 8" descr="kora_bw"/>
          <p:cNvPicPr>
            <a:picLocks noChangeAspect="1" noChangeArrowheads="1"/>
          </p:cNvPicPr>
          <p:nvPr/>
        </p:nvPicPr>
        <p:blipFill>
          <a:blip r:embed="rId2" cstate="print"/>
          <a:srcRect/>
          <a:stretch>
            <a:fillRect/>
          </a:stretch>
        </p:blipFill>
        <p:spPr bwMode="auto">
          <a:xfrm>
            <a:off x="2123728" y="1988840"/>
            <a:ext cx="1352550" cy="2390775"/>
          </a:xfrm>
          <a:prstGeom prst="rect">
            <a:avLst/>
          </a:prstGeom>
          <a:noFill/>
          <a:ln w="9525">
            <a:noFill/>
            <a:miter lim="800000"/>
            <a:headEnd/>
            <a:tailEnd/>
          </a:ln>
        </p:spPr>
      </p:pic>
      <p:pic>
        <p:nvPicPr>
          <p:cNvPr id="5" name="Picture 8"/>
          <p:cNvPicPr>
            <a:picLocks noChangeAspect="1" noChangeArrowheads="1"/>
          </p:cNvPicPr>
          <p:nvPr/>
        </p:nvPicPr>
        <p:blipFill>
          <a:blip r:embed="rId3" cstate="print"/>
          <a:srcRect/>
          <a:stretch>
            <a:fillRect/>
          </a:stretch>
        </p:blipFill>
        <p:spPr bwMode="auto">
          <a:xfrm>
            <a:off x="3995936" y="2155394"/>
            <a:ext cx="3101347" cy="232601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Grp="1" noChangeAspect="1" noChangeArrowheads="1"/>
          </p:cNvPicPr>
          <p:nvPr>
            <p:ph idx="1"/>
          </p:nvPr>
        </p:nvPicPr>
        <p:blipFill>
          <a:blip r:embed="rId2" cstate="print"/>
          <a:stretch>
            <a:fillRect/>
          </a:stretch>
        </p:blipFill>
        <p:spPr bwMode="auto">
          <a:xfrm>
            <a:off x="886005" y="1531098"/>
            <a:ext cx="4065199" cy="2084897"/>
          </a:xfrm>
          <a:prstGeom prst="rect">
            <a:avLst/>
          </a:prstGeom>
          <a:noFill/>
          <a:ln w="9525">
            <a:noFill/>
            <a:miter lim="800000"/>
            <a:headEnd/>
            <a:tailEnd/>
          </a:ln>
        </p:spPr>
      </p:pic>
      <p:sp>
        <p:nvSpPr>
          <p:cNvPr id="3" name="Title 2"/>
          <p:cNvSpPr>
            <a:spLocks noGrp="1"/>
          </p:cNvSpPr>
          <p:nvPr>
            <p:ph type="title"/>
          </p:nvPr>
        </p:nvSpPr>
        <p:spPr/>
        <p:txBody>
          <a:bodyPr vert="horz" lIns="91440" tIns="45720" rIns="91440" bIns="45720" rtlCol="0" anchor="b" anchorCtr="0">
            <a:normAutofit/>
          </a:bodyPr>
          <a:lstStyle/>
          <a:p>
            <a:r>
              <a:rPr lang="en-US" sz="4000" b="1" err="1">
                <a:solidFill>
                  <a:schemeClr val="tx1"/>
                </a:solidFill>
                <a:latin typeface="Bradley Hand ITC"/>
              </a:rPr>
              <a:t>Nos</a:t>
            </a:r>
            <a:r>
              <a:rPr lang="en-US" sz="4000" b="1" dirty="0">
                <a:solidFill>
                  <a:schemeClr val="tx1"/>
                </a:solidFill>
                <a:latin typeface="Bradley Hand ITC"/>
              </a:rPr>
              <a:t> instruments de </a:t>
            </a:r>
            <a:r>
              <a:rPr lang="en-US" sz="4000" b="1" err="1">
                <a:solidFill>
                  <a:schemeClr val="tx1"/>
                </a:solidFill>
                <a:latin typeface="Bradley Hand ITC"/>
              </a:rPr>
              <a:t>musique</a:t>
            </a:r>
            <a:endParaRPr lang="en-CA" sz="4000" b="1">
              <a:solidFill>
                <a:schemeClr val="tx1"/>
              </a:solidFill>
              <a:latin typeface="Bradley Hand ITC"/>
            </a:endParaRPr>
          </a:p>
        </p:txBody>
      </p:sp>
      <p:pic>
        <p:nvPicPr>
          <p:cNvPr id="5" name="Picture 7"/>
          <p:cNvPicPr>
            <a:picLocks noChangeAspect="1" noChangeArrowheads="1"/>
          </p:cNvPicPr>
          <p:nvPr/>
        </p:nvPicPr>
        <p:blipFill>
          <a:blip r:embed="rId3" cstate="print"/>
          <a:srcRect/>
          <a:stretch>
            <a:fillRect/>
          </a:stretch>
        </p:blipFill>
        <p:spPr bwMode="auto">
          <a:xfrm>
            <a:off x="884730" y="3788555"/>
            <a:ext cx="4067209" cy="2591659"/>
          </a:xfrm>
          <a:prstGeom prst="rect">
            <a:avLst/>
          </a:prstGeom>
          <a:noFill/>
          <a:ln w="9525">
            <a:noFill/>
            <a:miter lim="800000"/>
            <a:headEnd/>
            <a:tailEnd/>
          </a:ln>
        </p:spPr>
      </p:pic>
      <p:pic>
        <p:nvPicPr>
          <p:cNvPr id="7" name="Picture 8"/>
          <p:cNvPicPr>
            <a:picLocks noChangeAspect="1" noChangeArrowheads="1"/>
          </p:cNvPicPr>
          <p:nvPr/>
        </p:nvPicPr>
        <p:blipFill>
          <a:blip r:embed="rId4" cstate="print"/>
          <a:srcRect/>
          <a:stretch>
            <a:fillRect/>
          </a:stretch>
        </p:blipFill>
        <p:spPr bwMode="auto">
          <a:xfrm>
            <a:off x="6804248" y="1772816"/>
            <a:ext cx="1444625" cy="432048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 name="Google Shape;308;p8"/>
          <p:cNvSpPr txBox="1">
            <a:spLocks noGrp="1"/>
          </p:cNvSpPr>
          <p:nvPr>
            <p:ph idx="1"/>
          </p:nvPr>
        </p:nvSpPr>
        <p:spPr>
          <a:prstGeom prst="rect">
            <a:avLst/>
          </a:prstGeom>
        </p:spPr>
        <p:txBody>
          <a:bodyPr lIns="0" tIns="0" rIns="0" bIns="0" anchor="t">
            <a:noAutofit/>
          </a:bodyPr>
          <a:lstStyle/>
          <a:p>
            <a:r>
              <a:rPr lang="fr" sz="2200" dirty="0">
                <a:latin typeface="Source Sans Pro Regular"/>
                <a:ea typeface="Calibri"/>
                <a:cs typeface="Calibri"/>
              </a:rPr>
              <a:t>Cette ressource d’apprentissage fait partie du Kit de formation avancée des Equipes d’Intervention Rapide (EIR), et s’adresse en particulier aux membres des EIR.</a:t>
            </a:r>
          </a:p>
          <a:p>
            <a:endParaRPr lang="en-US" sz="2200" dirty="0">
              <a:latin typeface="Source Sans Pro Regular"/>
              <a:ea typeface="Calibri"/>
              <a:cs typeface="Calibri"/>
            </a:endParaRPr>
          </a:p>
          <a:p>
            <a:r>
              <a:rPr lang="fr" sz="2200" dirty="0">
                <a:latin typeface="Source Sans Pro Regular"/>
                <a:ea typeface="Calibri"/>
                <a:cs typeface="Calibri"/>
              </a:rPr>
              <a:t>À partir d’une approche tous risques, le programme vise à doter les membres des EIR des connaissances, des compétences, des attitudes et des outils nécessaires pour détecter rapidement et </a:t>
            </a:r>
            <a:r>
              <a:rPr lang="fr" sz="2200" dirty="0">
                <a:latin typeface="Segoe UI"/>
                <a:ea typeface="Calibri"/>
                <a:cs typeface="Segoe UI"/>
              </a:rPr>
              <a:t>répondre efficacement à </a:t>
            </a:r>
            <a:r>
              <a:rPr lang="fr" sz="2200" dirty="0">
                <a:latin typeface="Source Sans Pro Regular"/>
                <a:ea typeface="Calibri"/>
                <a:cs typeface="Calibri"/>
              </a:rPr>
              <a:t>un événement de santé publique. </a:t>
            </a:r>
            <a:endParaRPr lang="fr" dirty="0"/>
          </a:p>
          <a:p>
            <a:endParaRPr lang="fr" sz="2200" dirty="0">
              <a:latin typeface="Source Sans Pro Regular"/>
              <a:ea typeface="Calibri"/>
              <a:cs typeface="Calibri"/>
            </a:endParaRPr>
          </a:p>
          <a:p>
            <a:r>
              <a:rPr lang="fr" sz="2200" dirty="0">
                <a:latin typeface="Source Sans Pro Regular"/>
                <a:ea typeface="Calibri"/>
                <a:cs typeface="Calibri"/>
              </a:rPr>
              <a:t>Le Kit de formation avancée des EIR est une composante du Programme de Formation des Equipes d’Intervention Rapide de l’OMS.</a:t>
            </a:r>
            <a:endParaRPr lang="fr" dirty="0"/>
          </a:p>
        </p:txBody>
      </p:sp>
      <p:sp>
        <p:nvSpPr>
          <p:cNvPr id="298" name="Google Shape;307;p8"/>
          <p:cNvSpPr txBox="1">
            <a:spLocks noGrp="1"/>
          </p:cNvSpPr>
          <p:nvPr>
            <p:ph type="title"/>
          </p:nvPr>
        </p:nvSpPr>
        <p:spPr>
          <a:prstGeom prst="rect">
            <a:avLst/>
          </a:prstGeom>
        </p:spPr>
        <p:txBody>
          <a:bodyPr lIns="0" tIns="0" rIns="0" bIns="0" anchor="ctr">
            <a:normAutofit/>
          </a:bodyPr>
          <a:lstStyle/>
          <a:p>
            <a:r>
              <a:rPr lang="en-US" sz="4000" b="1" dirty="0">
                <a:solidFill>
                  <a:schemeClr val="tx1"/>
                </a:solidFill>
                <a:latin typeface="Bradley Hand ITC"/>
              </a:rPr>
              <a:t>Introduction</a:t>
            </a:r>
          </a:p>
        </p:txBody>
      </p:sp>
    </p:spTree>
    <p:extLst>
      <p:ext uri="{BB962C8B-B14F-4D97-AF65-F5344CB8AC3E}">
        <p14:creationId xmlns:p14="http://schemas.microsoft.com/office/powerpoint/2010/main" val="1256209752"/>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lIns="91440" tIns="45720" rIns="91440" bIns="45720" rtlCol="0" anchor="b" anchorCtr="0">
            <a:normAutofit/>
          </a:bodyPr>
          <a:lstStyle/>
          <a:p>
            <a:r>
              <a:rPr lang="en-US" sz="4000" b="1" err="1">
                <a:solidFill>
                  <a:schemeClr val="tx1"/>
                </a:solidFill>
                <a:latin typeface="Bradley Hand ITC"/>
              </a:rPr>
              <a:t>Nos</a:t>
            </a:r>
            <a:r>
              <a:rPr lang="en-US" sz="4000" b="1" dirty="0">
                <a:solidFill>
                  <a:schemeClr val="tx1"/>
                </a:solidFill>
                <a:latin typeface="Bradley Hand ITC"/>
              </a:rPr>
              <a:t> tambours</a:t>
            </a:r>
            <a:endParaRPr lang="en-CA" sz="4000" b="1" dirty="0">
              <a:solidFill>
                <a:schemeClr val="tx1"/>
              </a:solidFill>
              <a:latin typeface="Bradley Hand ITC"/>
            </a:endParaRPr>
          </a:p>
        </p:txBody>
      </p:sp>
      <p:pic>
        <p:nvPicPr>
          <p:cNvPr id="4" name="Picture 15" descr="abdrums1a"/>
          <p:cNvPicPr>
            <a:picLocks noChangeAspect="1" noChangeArrowheads="1"/>
          </p:cNvPicPr>
          <p:nvPr/>
        </p:nvPicPr>
        <p:blipFill>
          <a:blip r:embed="rId2" cstate="print"/>
          <a:srcRect/>
          <a:stretch>
            <a:fillRect/>
          </a:stretch>
        </p:blipFill>
        <p:spPr bwMode="auto">
          <a:xfrm>
            <a:off x="611560" y="3501008"/>
            <a:ext cx="3456383" cy="2454016"/>
          </a:xfrm>
          <a:prstGeom prst="rect">
            <a:avLst/>
          </a:prstGeom>
          <a:noFill/>
          <a:ln w="9525">
            <a:noFill/>
            <a:miter lim="800000"/>
            <a:headEnd/>
            <a:tailEnd/>
          </a:ln>
        </p:spPr>
      </p:pic>
      <p:pic>
        <p:nvPicPr>
          <p:cNvPr id="5" name="Picture 4" descr="djembe03s"/>
          <p:cNvPicPr>
            <a:picLocks noChangeAspect="1" noChangeArrowheads="1"/>
          </p:cNvPicPr>
          <p:nvPr/>
        </p:nvPicPr>
        <p:blipFill>
          <a:blip r:embed="rId3" cstate="print"/>
          <a:srcRect/>
          <a:stretch>
            <a:fillRect/>
          </a:stretch>
        </p:blipFill>
        <p:spPr bwMode="auto">
          <a:xfrm>
            <a:off x="4161656" y="1405444"/>
            <a:ext cx="1649413" cy="2516188"/>
          </a:xfrm>
          <a:prstGeom prst="rect">
            <a:avLst/>
          </a:prstGeom>
          <a:noFill/>
          <a:ln w="9525">
            <a:noFill/>
            <a:miter lim="800000"/>
            <a:headEnd/>
            <a:tailEnd/>
          </a:ln>
        </p:spPr>
      </p:pic>
      <p:pic>
        <p:nvPicPr>
          <p:cNvPr id="6" name="Picture 8"/>
          <p:cNvPicPr>
            <a:picLocks noChangeAspect="1" noChangeArrowheads="1"/>
          </p:cNvPicPr>
          <p:nvPr/>
        </p:nvPicPr>
        <p:blipFill>
          <a:blip r:embed="rId4" cstate="print"/>
          <a:srcRect/>
          <a:stretch>
            <a:fillRect/>
          </a:stretch>
        </p:blipFill>
        <p:spPr bwMode="auto">
          <a:xfrm>
            <a:off x="6444208" y="3212976"/>
            <a:ext cx="1872208" cy="2496277"/>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vert="horz" lIns="91440" tIns="45720" rIns="91440" bIns="45720" anchor="t">
            <a:normAutofit/>
          </a:bodyPr>
          <a:lstStyle/>
          <a:p>
            <a:r>
              <a:rPr lang="en-CA" sz="2400" dirty="0">
                <a:latin typeface="Source Sans Pro"/>
                <a:ea typeface="Source Sans Pro"/>
              </a:rPr>
              <a:t>Salam a </a:t>
            </a:r>
            <a:r>
              <a:rPr lang="en-CA" sz="2400" err="1">
                <a:latin typeface="Source Sans Pro"/>
                <a:ea typeface="Source Sans Pro"/>
              </a:rPr>
              <a:t>commencé</a:t>
            </a:r>
            <a:r>
              <a:rPr lang="en-CA" sz="2400" dirty="0">
                <a:latin typeface="Source Sans Pro"/>
                <a:ea typeface="Source Sans Pro"/>
              </a:rPr>
              <a:t> à se faire </a:t>
            </a:r>
            <a:r>
              <a:rPr lang="en-CA" sz="2400" err="1">
                <a:latin typeface="Source Sans Pro"/>
                <a:ea typeface="Source Sans Pro"/>
              </a:rPr>
              <a:t>une</a:t>
            </a:r>
            <a:r>
              <a:rPr lang="en-CA" sz="2400" dirty="0">
                <a:latin typeface="Source Sans Pro"/>
                <a:ea typeface="Source Sans Pro"/>
              </a:rPr>
              <a:t> place dans le commerce </a:t>
            </a:r>
            <a:r>
              <a:rPr lang="en-CA" sz="2400" err="1">
                <a:latin typeface="Source Sans Pro"/>
                <a:ea typeface="Source Sans Pro"/>
              </a:rPr>
              <a:t>mondial</a:t>
            </a:r>
            <a:r>
              <a:rPr lang="en-CA" sz="2400" dirty="0">
                <a:latin typeface="Source Sans Pro"/>
                <a:ea typeface="Source Sans Pro"/>
              </a:rPr>
              <a:t>.</a:t>
            </a:r>
            <a:endParaRPr lang="en-CA" sz="2400" b="1" dirty="0">
              <a:latin typeface="Source Sans Pro"/>
              <a:ea typeface="Source Sans Pro"/>
            </a:endParaRPr>
          </a:p>
          <a:p>
            <a:pPr marL="0" indent="0">
              <a:buNone/>
            </a:pPr>
            <a:endParaRPr lang="en-CA" dirty="0"/>
          </a:p>
          <a:p>
            <a:endParaRPr lang="en-CA" dirty="0"/>
          </a:p>
        </p:txBody>
      </p:sp>
      <p:sp>
        <p:nvSpPr>
          <p:cNvPr id="3" name="Title 2"/>
          <p:cNvSpPr>
            <a:spLocks noGrp="1"/>
          </p:cNvSpPr>
          <p:nvPr>
            <p:ph type="title"/>
          </p:nvPr>
        </p:nvSpPr>
        <p:spPr/>
        <p:txBody>
          <a:bodyPr vert="horz" lIns="91440" tIns="45720" rIns="91440" bIns="45720" rtlCol="0" anchor="b" anchorCtr="0">
            <a:normAutofit/>
          </a:bodyPr>
          <a:lstStyle/>
          <a:p>
            <a:r>
              <a:rPr lang="en-CA" sz="4000" b="1" err="1">
                <a:solidFill>
                  <a:schemeClr val="tx1"/>
                </a:solidFill>
                <a:latin typeface="Bradley Hand ITC"/>
              </a:rPr>
              <a:t>L’Economie</a:t>
            </a:r>
            <a:endParaRPr lang="en-CA" sz="4000" b="1">
              <a:solidFill>
                <a:schemeClr val="tx1"/>
              </a:solidFill>
              <a:latin typeface="Bradley Hand ITC"/>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677766"/>
            <a:ext cx="27051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2738903"/>
            <a:ext cx="2705100"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2" y="3773016"/>
            <a:ext cx="2342034"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O:\Handels-PraktikantIn\Nico Gappa\PPP für Kerstin\PPP_edelversion_BERTOW\Fotos für Webseite_PPP_Bertow\Ghana_Koluedor_harvest_0011.jpg"/>
          <p:cNvPicPr>
            <a:picLocks noGrp="1" noChangeAspect="1" noChangeArrowheads="1"/>
          </p:cNvPicPr>
          <p:nvPr>
            <p:ph idx="1"/>
          </p:nvPr>
        </p:nvPicPr>
        <p:blipFill>
          <a:blip r:embed="rId2" cstate="print">
            <a:lum bright="24000" contrast="6000"/>
          </a:blip>
          <a:stretch>
            <a:fillRect/>
          </a:stretch>
        </p:blipFill>
        <p:spPr bwMode="auto">
          <a:xfrm>
            <a:off x="580039" y="1365848"/>
            <a:ext cx="1701017" cy="2645435"/>
          </a:xfrm>
          <a:prstGeom prst="rect">
            <a:avLst/>
          </a:prstGeom>
          <a:noFill/>
        </p:spPr>
      </p:pic>
      <p:sp>
        <p:nvSpPr>
          <p:cNvPr id="3" name="Title 2"/>
          <p:cNvSpPr>
            <a:spLocks noGrp="1"/>
          </p:cNvSpPr>
          <p:nvPr>
            <p:ph type="title"/>
          </p:nvPr>
        </p:nvSpPr>
        <p:spPr>
          <a:xfrm>
            <a:off x="414068" y="152400"/>
            <a:ext cx="4433978" cy="1219200"/>
          </a:xfrm>
        </p:spPr>
        <p:txBody>
          <a:bodyPr vert="horz" lIns="91440" tIns="45720" rIns="91440" bIns="45720" rtlCol="0" anchor="b" anchorCtr="0">
            <a:normAutofit fontScale="90000"/>
          </a:bodyPr>
          <a:lstStyle/>
          <a:p>
            <a:pPr algn="ctr"/>
            <a:br>
              <a:rPr lang="en-CA" sz="3600" b="1" dirty="0">
                <a:solidFill>
                  <a:schemeClr val="tx1"/>
                </a:solidFill>
                <a:latin typeface="+mn-lt"/>
              </a:rPr>
            </a:br>
            <a:endParaRPr lang="en-CA" sz="6000" dirty="0"/>
          </a:p>
        </p:txBody>
      </p:sp>
      <p:sp>
        <p:nvSpPr>
          <p:cNvPr id="5" name="Rectangle 4"/>
          <p:cNvSpPr/>
          <p:nvPr/>
        </p:nvSpPr>
        <p:spPr>
          <a:xfrm>
            <a:off x="310120" y="4784690"/>
            <a:ext cx="2318263" cy="400110"/>
          </a:xfrm>
          <a:prstGeom prst="rect">
            <a:avLst/>
          </a:prstGeom>
        </p:spPr>
        <p:txBody>
          <a:bodyPr wrap="none">
            <a:spAutoFit/>
          </a:bodyPr>
          <a:lstStyle/>
          <a:p>
            <a:r>
              <a:rPr lang="de-DE" sz="2000" dirty="0"/>
              <a:t>Récolte de tomates </a:t>
            </a:r>
            <a:endParaRPr lang="en-CA" sz="2000" dirty="0"/>
          </a:p>
        </p:txBody>
      </p:sp>
      <p:pic>
        <p:nvPicPr>
          <p:cNvPr id="6" name="Picture 2" descr="O:\Handels-PraktikantIn\Nico Gappa\Kurzfristiges_TEMP\Ullsteinbergfotos_Komprimiert_für bertow ppp\GemüseverkaufAntsirabe.jpg"/>
          <p:cNvPicPr>
            <a:picLocks noChangeAspect="1" noChangeArrowheads="1"/>
          </p:cNvPicPr>
          <p:nvPr/>
        </p:nvPicPr>
        <p:blipFill>
          <a:blip r:embed="rId3" cstate="print"/>
          <a:srcRect/>
          <a:stretch>
            <a:fillRect/>
          </a:stretch>
        </p:blipFill>
        <p:spPr bwMode="auto">
          <a:xfrm>
            <a:off x="6001150" y="3695831"/>
            <a:ext cx="2555292" cy="1916470"/>
          </a:xfrm>
          <a:prstGeom prst="rect">
            <a:avLst/>
          </a:prstGeom>
          <a:noFill/>
        </p:spPr>
      </p:pic>
      <p:sp>
        <p:nvSpPr>
          <p:cNvPr id="7" name="Rectangle 6"/>
          <p:cNvSpPr/>
          <p:nvPr/>
        </p:nvSpPr>
        <p:spPr>
          <a:xfrm>
            <a:off x="6155508" y="5840317"/>
            <a:ext cx="2448940" cy="400110"/>
          </a:xfrm>
          <a:prstGeom prst="rect">
            <a:avLst/>
          </a:prstGeom>
        </p:spPr>
        <p:txBody>
          <a:bodyPr wrap="none">
            <a:spAutoFit/>
          </a:bodyPr>
          <a:lstStyle/>
          <a:p>
            <a:r>
              <a:rPr lang="de-DE" sz="2000" dirty="0"/>
              <a:t>Marché aux légumes</a:t>
            </a:r>
            <a:endParaRPr lang="en-CA" sz="2000" dirty="0"/>
          </a:p>
        </p:txBody>
      </p:sp>
      <p:pic>
        <p:nvPicPr>
          <p:cNvPr id="8" name="Picture 3" descr="O:\Handels-PraktikantIn\Nico Gappa\Kurzfristiges_TEMP\Ullsteinbergfotos_Komprimiert_für bertow ppp\ReisernteAnalavoryIII_3.jpg"/>
          <p:cNvPicPr>
            <a:picLocks noChangeAspect="1" noChangeArrowheads="1"/>
          </p:cNvPicPr>
          <p:nvPr/>
        </p:nvPicPr>
        <p:blipFill>
          <a:blip r:embed="rId4" cstate="print"/>
          <a:srcRect/>
          <a:stretch>
            <a:fillRect/>
          </a:stretch>
        </p:blipFill>
        <p:spPr bwMode="auto">
          <a:xfrm>
            <a:off x="6001150" y="842828"/>
            <a:ext cx="2603298" cy="1784791"/>
          </a:xfrm>
          <a:prstGeom prst="rect">
            <a:avLst/>
          </a:prstGeom>
          <a:noFill/>
        </p:spPr>
      </p:pic>
      <p:sp>
        <p:nvSpPr>
          <p:cNvPr id="9" name="Rectangle 8"/>
          <p:cNvSpPr/>
          <p:nvPr/>
        </p:nvSpPr>
        <p:spPr>
          <a:xfrm>
            <a:off x="6455932" y="2627620"/>
            <a:ext cx="1693733" cy="400110"/>
          </a:xfrm>
          <a:prstGeom prst="rect">
            <a:avLst/>
          </a:prstGeom>
        </p:spPr>
        <p:txBody>
          <a:bodyPr wrap="none">
            <a:spAutoFit/>
          </a:bodyPr>
          <a:lstStyle/>
          <a:p>
            <a:r>
              <a:rPr lang="de-DE" sz="2000" dirty="0"/>
              <a:t>Récolte du riz</a:t>
            </a:r>
            <a:endParaRPr lang="en-CA" sz="2000" dirty="0"/>
          </a:p>
        </p:txBody>
      </p:sp>
      <p:pic>
        <p:nvPicPr>
          <p:cNvPr id="10" name="Picture 2" descr="O:\Handels-PraktikantIn\Nico Gappa\PPP für Kerstin\PPP_edelversion_BERTOW\Fotos für Webseite_PPP_Bertow\Ghana_Tomato_market_0012.jpg"/>
          <p:cNvPicPr>
            <a:picLocks noChangeAspect="1" noChangeArrowheads="1"/>
          </p:cNvPicPr>
          <p:nvPr/>
        </p:nvPicPr>
        <p:blipFill>
          <a:blip r:embed="rId5" cstate="print">
            <a:lum bright="24000" contrast="6000"/>
          </a:blip>
          <a:srcRect/>
          <a:stretch>
            <a:fillRect/>
          </a:stretch>
        </p:blipFill>
        <p:spPr bwMode="auto">
          <a:xfrm>
            <a:off x="2982452" y="2794820"/>
            <a:ext cx="2615404" cy="1798580"/>
          </a:xfrm>
          <a:prstGeom prst="rect">
            <a:avLst/>
          </a:prstGeom>
          <a:noFill/>
        </p:spPr>
      </p:pic>
      <p:pic>
        <p:nvPicPr>
          <p:cNvPr id="11" name="Picture 2" descr="O:\Handels-PraktikantIn\Nico Gappa\PPP für Kerstin\PPP_edelversion_BERTOW\Fotos für Webseite_PPP_Bertow\Zambia_Magoye_24.jpg"/>
          <p:cNvPicPr>
            <a:picLocks noChangeAspect="1" noChangeArrowheads="1"/>
          </p:cNvPicPr>
          <p:nvPr/>
        </p:nvPicPr>
        <p:blipFill>
          <a:blip r:embed="rId6" cstate="print"/>
          <a:srcRect/>
          <a:stretch>
            <a:fillRect/>
          </a:stretch>
        </p:blipFill>
        <p:spPr bwMode="auto">
          <a:xfrm>
            <a:off x="395536" y="5182286"/>
            <a:ext cx="2253768" cy="1497132"/>
          </a:xfrm>
          <a:prstGeom prst="rect">
            <a:avLst/>
          </a:prstGeom>
          <a:noFill/>
        </p:spPr>
      </p:pic>
      <p:pic>
        <p:nvPicPr>
          <p:cNvPr id="12" name="Picture 1026" descr="O:\Handels-PraktikantIn\Nico Gappa\PPP für Kerstin\PPP_edelversion_BERTOW\Fotos für Webseite_PPP_Bertow\Zambia_Magoye_28.jpg"/>
          <p:cNvPicPr>
            <a:picLocks noChangeAspect="1" noChangeArrowheads="1"/>
          </p:cNvPicPr>
          <p:nvPr/>
        </p:nvPicPr>
        <p:blipFill>
          <a:blip r:embed="rId7" cstate="print"/>
          <a:srcRect/>
          <a:stretch>
            <a:fillRect/>
          </a:stretch>
        </p:blipFill>
        <p:spPr bwMode="auto">
          <a:xfrm>
            <a:off x="2987824" y="4982231"/>
            <a:ext cx="3013326" cy="1618980"/>
          </a:xfrm>
          <a:prstGeom prst="rect">
            <a:avLst/>
          </a:prstGeom>
          <a:noFill/>
        </p:spPr>
      </p:pic>
      <p:sp>
        <p:nvSpPr>
          <p:cNvPr id="13" name="Rectangle 12"/>
          <p:cNvSpPr/>
          <p:nvPr/>
        </p:nvSpPr>
        <p:spPr>
          <a:xfrm>
            <a:off x="409913" y="260648"/>
            <a:ext cx="7995255" cy="707886"/>
          </a:xfrm>
          <a:prstGeom prst="rect">
            <a:avLst/>
          </a:prstGeom>
        </p:spPr>
        <p:txBody>
          <a:bodyPr wrap="square" lIns="91440" tIns="45720" rIns="91440" bIns="45720" anchor="t">
            <a:spAutoFit/>
          </a:bodyPr>
          <a:lstStyle/>
          <a:p>
            <a:pPr>
              <a:spcBef>
                <a:spcPct val="0"/>
              </a:spcBef>
            </a:pPr>
            <a:r>
              <a:rPr lang="en-CA" sz="4000" b="1" spc="-75" err="1">
                <a:ln w="3200">
                  <a:solidFill>
                    <a:schemeClr val="bg2">
                      <a:shade val="75000"/>
                      <a:alpha val="25000"/>
                    </a:schemeClr>
                  </a:solidFill>
                  <a:prstDash val="solid"/>
                  <a:round/>
                </a:ln>
                <a:effectLst>
                  <a:innerShdw blurRad="50800" dist="25400" dir="13500000">
                    <a:prstClr val="black">
                      <a:alpha val="70000"/>
                    </a:prstClr>
                  </a:innerShdw>
                </a:effectLst>
                <a:latin typeface="Bradley Hand ITC"/>
                <a:ea typeface="+mj-ea"/>
                <a:cs typeface="+mj-cs"/>
              </a:rPr>
              <a:t>L’Economie</a:t>
            </a:r>
            <a:endParaRPr lang="en-CA" sz="4000" b="1" spc="-75">
              <a:ln w="3200">
                <a:solidFill>
                  <a:schemeClr val="bg2">
                    <a:shade val="75000"/>
                    <a:alpha val="25000"/>
                  </a:schemeClr>
                </a:solidFill>
                <a:prstDash val="solid"/>
                <a:round/>
              </a:ln>
              <a:effectLst>
                <a:innerShdw blurRad="50800" dist="25400" dir="13500000">
                  <a:prstClr val="black">
                    <a:alpha val="70000"/>
                  </a:prstClr>
                </a:innerShdw>
              </a:effectLst>
              <a:latin typeface="Bradley Hand ITC"/>
              <a:ea typeface="+mj-ea"/>
              <a:cs typeface="+mj-cs"/>
            </a:endParaRPr>
          </a:p>
        </p:txBody>
      </p:sp>
      <p:sp>
        <p:nvSpPr>
          <p:cNvPr id="2" name="ZoneTexte 1">
            <a:extLst>
              <a:ext uri="{FF2B5EF4-FFF2-40B4-BE49-F238E27FC236}">
                <a16:creationId xmlns:a16="http://schemas.microsoft.com/office/drawing/2014/main" id="{5D70EAC5-74F2-D3C6-EA75-7CEE23075221}"/>
              </a:ext>
            </a:extLst>
          </p:cNvPr>
          <p:cNvSpPr txBox="1"/>
          <p:nvPr/>
        </p:nvSpPr>
        <p:spPr>
          <a:xfrm>
            <a:off x="3128513" y="1360098"/>
            <a:ext cx="2743200"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CA" sz="3200" dirty="0">
                <a:latin typeface="Source Sans Pro Regular"/>
                <a:ea typeface="Source Sans Pro Regular"/>
              </a:rPr>
              <a:t>Agriculture</a:t>
            </a:r>
            <a:endParaRPr lang="fr-FR" dirty="0">
              <a:latin typeface="Source Sans Pro Regular"/>
              <a:ea typeface="Source Sans Pro Regular"/>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907704" y="684312"/>
            <a:ext cx="5257800" cy="152400"/>
          </a:xfrm>
          <a:prstGeom prst="rect">
            <a:avLst/>
          </a:prstGeom>
          <a:ln w="6350" cap="rnd">
            <a:noFill/>
          </a:ln>
        </p:spPr>
        <p:txBody>
          <a:bodyPr vert="horz" wrap="square" lIns="91440" tIns="45720" rIns="91440" bIns="45720" numCol="1" rtlCol="0" anchor="b" anchorCtr="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4000" b="1" spc="-75" dirty="0">
                <a:ln w="3200">
                  <a:solidFill>
                    <a:schemeClr val="bg2">
                      <a:shade val="75000"/>
                      <a:alpha val="25000"/>
                    </a:schemeClr>
                  </a:solidFill>
                  <a:prstDash val="solid"/>
                  <a:round/>
                </a:ln>
                <a:effectLst>
                  <a:innerShdw blurRad="50800" dist="25400" dir="13500000">
                    <a:prstClr val="black">
                      <a:alpha val="70000"/>
                    </a:prstClr>
                  </a:innerShdw>
                </a:effectLst>
                <a:latin typeface="Bradley Hand ITC"/>
                <a:ea typeface="+mj-ea"/>
                <a:cs typeface="+mj-cs"/>
              </a:rPr>
              <a:t>Situation </a:t>
            </a:r>
            <a:r>
              <a:rPr lang="en-GB" sz="4000" b="1" spc="-75" err="1">
                <a:ln w="3200">
                  <a:solidFill>
                    <a:schemeClr val="bg2">
                      <a:shade val="75000"/>
                      <a:alpha val="25000"/>
                    </a:schemeClr>
                  </a:solidFill>
                  <a:prstDash val="solid"/>
                  <a:round/>
                </a:ln>
                <a:effectLst>
                  <a:innerShdw blurRad="50800" dist="25400" dir="13500000">
                    <a:prstClr val="black">
                      <a:alpha val="70000"/>
                    </a:prstClr>
                  </a:innerShdw>
                </a:effectLst>
                <a:latin typeface="Bradley Hand ITC"/>
                <a:ea typeface="+mj-ea"/>
                <a:cs typeface="+mj-cs"/>
              </a:rPr>
              <a:t>économique</a:t>
            </a:r>
            <a:endParaRPr lang="en-JM" sz="4000" b="1" spc="-75">
              <a:ln w="3200">
                <a:solidFill>
                  <a:schemeClr val="bg2">
                    <a:shade val="75000"/>
                    <a:alpha val="25000"/>
                  </a:schemeClr>
                </a:solidFill>
                <a:prstDash val="solid"/>
                <a:round/>
              </a:ln>
              <a:effectLst>
                <a:innerShdw blurRad="50800" dist="25400" dir="13500000">
                  <a:prstClr val="black">
                    <a:alpha val="70000"/>
                  </a:prstClr>
                </a:innerShdw>
              </a:effectLst>
              <a:latin typeface="Bradley Hand ITC"/>
              <a:ea typeface="+mj-ea"/>
              <a:cs typeface="+mj-cs"/>
            </a:endParaRPr>
          </a:p>
        </p:txBody>
      </p:sp>
      <p:sp>
        <p:nvSpPr>
          <p:cNvPr id="5" name="Content Placeholder 2"/>
          <p:cNvSpPr txBox="1">
            <a:spLocks/>
          </p:cNvSpPr>
          <p:nvPr/>
        </p:nvSpPr>
        <p:spPr>
          <a:xfrm>
            <a:off x="395536" y="966108"/>
            <a:ext cx="8449816" cy="1324292"/>
          </a:xfrm>
          <a:prstGeom prst="rect">
            <a:avLst/>
          </a:prstGeom>
        </p:spPr>
        <p:txBody>
          <a:bodyPr vert="horz" lIns="91440" tIns="45720" rIns="91440" bIns="45720" anchor="t">
            <a:normAutofit fontScale="25000" lnSpcReduction="20000"/>
          </a:bodyPr>
          <a:lstStyle/>
          <a:p>
            <a:pPr marL="274320" indent="-274320">
              <a:spcBef>
                <a:spcPts val="600"/>
              </a:spcBef>
              <a:buClr>
                <a:schemeClr val="accent2"/>
              </a:buClr>
              <a:buSzPct val="85000"/>
              <a:buFont typeface="Courier New" pitchFamily="49" charset="0"/>
              <a:buChar char="o"/>
              <a:defRPr/>
            </a:pPr>
            <a:r>
              <a:rPr lang="fr-FR" sz="8800" dirty="0">
                <a:latin typeface="Source Sans Pro Regular"/>
                <a:ea typeface="Source Sans Pro Regular"/>
                <a:cs typeface="Arial"/>
              </a:rPr>
              <a:t>La croissance économique la plus rapide du monde en 2016 (Magazine Le Banquier , Juillet 2016; Surveillance économique, Août 2016) </a:t>
            </a:r>
          </a:p>
          <a:p>
            <a:pPr marL="274320" indent="-274320">
              <a:spcBef>
                <a:spcPts val="600"/>
              </a:spcBef>
              <a:buClr>
                <a:schemeClr val="accent2"/>
              </a:buClr>
              <a:buSzPct val="85000"/>
              <a:buFont typeface="Courier New" pitchFamily="49" charset="0"/>
              <a:buChar char="o"/>
              <a:defRPr/>
            </a:pPr>
            <a:r>
              <a:rPr lang="fr-FR" sz="8800" dirty="0">
                <a:latin typeface="Source Sans Pro Regular"/>
                <a:ea typeface="Source Sans Pro Regular"/>
                <a:cs typeface="Arial"/>
              </a:rPr>
              <a:t>La population active de Salam représente  11,5 millions d’habitants</a:t>
            </a:r>
          </a:p>
          <a:p>
            <a:pPr marL="274320" indent="-274320">
              <a:spcBef>
                <a:spcPts val="600"/>
              </a:spcBef>
              <a:buClr>
                <a:schemeClr val="accent2"/>
              </a:buClr>
              <a:buSzPct val="85000"/>
              <a:buFont typeface="Courier New" pitchFamily="49" charset="0"/>
              <a:buChar char="o"/>
              <a:defRPr/>
            </a:pPr>
            <a:endParaRPr lang="fr-FR" sz="8800" dirty="0">
              <a:latin typeface="Source Sans Pro Regular"/>
              <a:ea typeface="Source Sans Pro Regular"/>
              <a:cs typeface="Arial"/>
            </a:endParaRPr>
          </a:p>
          <a:p>
            <a:pPr marL="274320" marR="0" lvl="0" indent="-274320" fontAlgn="auto">
              <a:spcBef>
                <a:spcPts val="600"/>
              </a:spcBef>
              <a:spcAft>
                <a:spcPts val="0"/>
              </a:spcAft>
              <a:buClr>
                <a:schemeClr val="accent2"/>
              </a:buClr>
              <a:buSzPct val="85000"/>
              <a:buFont typeface="Courier New" pitchFamily="49" charset="0"/>
              <a:buChar char="o"/>
              <a:tabLst/>
              <a:defRPr/>
            </a:pPr>
            <a:endParaRPr lang="fr-FR" sz="8800" dirty="0">
              <a:latin typeface="Source Sans Pro Regular"/>
              <a:ea typeface="Source Sans Pro Regular"/>
              <a:cs typeface="Arial"/>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fr-FR" sz="12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fr-FR" sz="12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fr-FR" sz="12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fr-FR" sz="12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fr-FR" sz="12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fr-FR" sz="12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fr-FR" sz="12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charset="2"/>
              <a:buNone/>
              <a:tabLst/>
              <a:defRPr/>
            </a:pPr>
            <a:r>
              <a:rPr kumimoji="0" lang="fr-FR" sz="300" b="0" i="0" u="none" strike="noStrike" kern="1200" cap="none" spc="0" normalizeH="0" baseline="0" noProof="0" dirty="0">
                <a:ln>
                  <a:noFill/>
                </a:ln>
                <a:solidFill>
                  <a:schemeClr val="tx1"/>
                </a:solidFill>
                <a:effectLst/>
                <a:uLnTx/>
                <a:uFillTx/>
                <a:latin typeface="+mn-lt"/>
                <a:ea typeface="+mn-ea"/>
                <a:cs typeface="+mn-cs"/>
              </a:rPr>
              <a:t>                                                                                                                                                                 </a:t>
            </a: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charset="2"/>
              <a:buNone/>
              <a:tabLst/>
              <a:defRPr/>
            </a:pPr>
            <a:r>
              <a:rPr kumimoji="0" lang="fr-FR" sz="300" b="0" i="0" u="none" strike="noStrike" kern="1200" cap="none" spc="0" normalizeH="0" baseline="0" noProof="0" dirty="0">
                <a:ln>
                  <a:noFill/>
                </a:ln>
                <a:solidFill>
                  <a:schemeClr val="tx1"/>
                </a:solidFill>
                <a:effectLst/>
                <a:uLnTx/>
                <a:uFillTx/>
                <a:latin typeface="+mn-lt"/>
                <a:ea typeface="+mn-ea"/>
                <a:cs typeface="+mn-cs"/>
              </a:rPr>
              <a:t>                         </a:t>
            </a: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charset="2"/>
              <a:buNone/>
              <a:tabLst/>
              <a:defRPr/>
            </a:pPr>
            <a:r>
              <a:rPr kumimoji="0" lang="fr-FR" sz="300" b="0" i="0" u="none" strike="noStrike" kern="1200" cap="none" spc="0" normalizeH="0" baseline="0" noProof="0" dirty="0">
                <a:ln>
                  <a:noFill/>
                </a:ln>
                <a:solidFill>
                  <a:schemeClr val="tx1"/>
                </a:solidFill>
                <a:effectLst/>
                <a:uLnTx/>
                <a:uFillTx/>
                <a:latin typeface="+mn-lt"/>
                <a:ea typeface="+mn-ea"/>
                <a:cs typeface="+mn-cs"/>
              </a:rPr>
              <a:t>                                                                                                                                                                                     </a:t>
            </a: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charset="2"/>
              <a:buNone/>
              <a:tabLst/>
              <a:defRPr/>
            </a:pPr>
            <a:endParaRPr kumimoji="0" lang="fr-FR" sz="3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charset="2"/>
              <a:buNone/>
              <a:tabLst/>
              <a:defRPr/>
            </a:pPr>
            <a:endParaRPr kumimoji="0" lang="fr-FR" sz="3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charset="2"/>
              <a:buNone/>
              <a:tabLst/>
              <a:defRPr/>
            </a:pPr>
            <a:endParaRPr kumimoji="0" lang="fr-FR" sz="300" b="0" i="0" u="none" strike="noStrike" kern="1200" cap="none" spc="0" normalizeH="0" baseline="0" noProof="0" dirty="0">
              <a:ln>
                <a:noFill/>
              </a:ln>
              <a:solidFill>
                <a:schemeClr val="tx1"/>
              </a:solidFill>
              <a:effectLst/>
              <a:uLnTx/>
              <a:uFillTx/>
              <a:latin typeface="+mn-lt"/>
              <a:ea typeface="+mn-ea"/>
              <a:cs typeface="+mn-cs"/>
            </a:endParaRPr>
          </a:p>
          <a:p>
            <a:pPr marL="274320" indent="-274320">
              <a:spcBef>
                <a:spcPts val="600"/>
              </a:spcBef>
              <a:buClr>
                <a:schemeClr val="accent2"/>
              </a:buClr>
              <a:buSzPct val="85000"/>
              <a:defRPr/>
            </a:pPr>
            <a:r>
              <a:rPr lang="fr-FR" sz="300" dirty="0"/>
              <a:t>                                                                                                                                                                              </a:t>
            </a:r>
            <a:r>
              <a:rPr kumimoji="0" lang="fr-FR" sz="300" b="0" i="0" u="none" strike="noStrike" kern="1200" cap="none" spc="0" normalizeH="0" baseline="0" noProof="0" dirty="0">
                <a:ln>
                  <a:noFill/>
                </a:ln>
                <a:effectLst/>
                <a:uLnTx/>
                <a:uFillTx/>
                <a:latin typeface="+mn-lt"/>
                <a:ea typeface="+mn-ea"/>
                <a:cs typeface="+mn-cs"/>
              </a:rPr>
              <a:t> </a:t>
            </a:r>
            <a:r>
              <a:rPr kumimoji="0" lang="fr-FR" sz="1200" b="0" i="0" u="none" strike="noStrike" kern="1200" cap="none" spc="0" normalizeH="0" baseline="0" noProof="0" dirty="0">
                <a:ln>
                  <a:noFill/>
                </a:ln>
                <a:effectLst/>
                <a:uLnTx/>
                <a:uFillTx/>
                <a:latin typeface="+mn-lt"/>
                <a:ea typeface="+mn-ea"/>
                <a:cs typeface="+mn-cs"/>
              </a:rPr>
              <a:t>Source: Ghana </a:t>
            </a:r>
            <a:r>
              <a:rPr kumimoji="0" lang="fr-FR" sz="1200" b="0" i="0" u="none" strike="noStrike" kern="1200" cap="none" spc="0" normalizeH="0" baseline="0" noProof="0" dirty="0" err="1">
                <a:ln>
                  <a:noFill/>
                </a:ln>
                <a:effectLst/>
                <a:uLnTx/>
                <a:uFillTx/>
                <a:latin typeface="+mn-lt"/>
                <a:ea typeface="+mn-ea"/>
                <a:cs typeface="+mn-cs"/>
              </a:rPr>
              <a:t>Statistical</a:t>
            </a:r>
            <a:r>
              <a:rPr kumimoji="0" lang="fr-FR" sz="1200" b="0" i="0" u="none" strike="noStrike" kern="1200" cap="none" spc="0" normalizeH="0" baseline="0" noProof="0" dirty="0">
                <a:ln>
                  <a:noFill/>
                </a:ln>
                <a:effectLst/>
                <a:uLnTx/>
                <a:uFillTx/>
                <a:latin typeface="+mn-lt"/>
                <a:ea typeface="+mn-ea"/>
                <a:cs typeface="+mn-cs"/>
              </a:rPr>
              <a:t> Service, IMF</a:t>
            </a:r>
            <a:r>
              <a:rPr lang="fr-FR" sz="1200" dirty="0"/>
              <a:t>                               </a:t>
            </a:r>
            <a:r>
              <a:rPr kumimoji="0" lang="fr-FR" sz="1200" b="0" i="0" u="none" strike="noStrike" kern="1200" cap="none" spc="0" normalizeH="0" baseline="0" noProof="0" dirty="0">
                <a:ln>
                  <a:noFill/>
                </a:ln>
                <a:effectLst/>
                <a:uLnTx/>
                <a:uFillTx/>
                <a:latin typeface="+mn-lt"/>
                <a:ea typeface="+mn-ea"/>
                <a:cs typeface="+mn-cs"/>
              </a:rPr>
              <a:t> The FPSO Kwame Nkrumah</a:t>
            </a:r>
            <a:endParaRPr lang="fr-FR" sz="1200" b="0" i="0" u="none" strike="noStrike" kern="1200" cap="none" spc="0" normalizeH="0" baseline="0" noProof="0" dirty="0">
              <a:ln>
                <a:noFill/>
              </a:ln>
              <a:effectLst/>
              <a:uLnTx/>
              <a:uFillTx/>
              <a:latin typeface="+mn-lt"/>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fr-FR" sz="100" b="0" i="0" u="none" strike="noStrike" kern="1200" cap="none" spc="0" normalizeH="0" baseline="0" noProof="0" dirty="0">
              <a:ln>
                <a:noFill/>
              </a:ln>
              <a:solidFill>
                <a:schemeClr val="tx1"/>
              </a:solidFill>
              <a:effectLst/>
              <a:uLnTx/>
              <a:uFillTx/>
              <a:latin typeface="Arial" charset="0"/>
              <a:ea typeface="+mn-ea"/>
              <a:cs typeface="Arial" charset="0"/>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charset="2"/>
              <a:buNone/>
              <a:tabLst/>
              <a:defRPr/>
            </a:pPr>
            <a:endParaRPr kumimoji="0" lang="fr-FR" sz="2000" b="0" i="0" u="none" strike="noStrike" kern="1200" cap="none" spc="0" normalizeH="0" baseline="0" noProof="0" dirty="0">
              <a:ln>
                <a:noFill/>
              </a:ln>
              <a:solidFill>
                <a:schemeClr val="tx1"/>
              </a:solidFill>
              <a:effectLst/>
              <a:uLnTx/>
              <a:uFillTx/>
              <a:latin typeface="Arial" charset="0"/>
              <a:ea typeface="+mn-ea"/>
              <a:cs typeface="Arial" charset="0"/>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fr-FR" sz="9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fr-FR" sz="9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fr-FR" sz="9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fr-FR" sz="700" b="0" i="0" u="none" strike="noStrike" kern="1200" cap="none" spc="0" normalizeH="0" baseline="0" noProof="0" dirty="0">
              <a:ln>
                <a:noFill/>
              </a:ln>
              <a:solidFill>
                <a:schemeClr val="tx1"/>
              </a:solidFill>
              <a:effectLst/>
              <a:uLnTx/>
              <a:uFillTx/>
              <a:latin typeface="Arial" charset="0"/>
              <a:ea typeface="+mn-ea"/>
              <a:cs typeface="Arial" charset="0"/>
            </a:endParaRPr>
          </a:p>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endParaRPr kumimoji="0" lang="fr-FR" sz="10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Rectangle 6"/>
          <p:cNvSpPr>
            <a:spLocks noChangeArrowheads="1"/>
          </p:cNvSpPr>
          <p:nvPr/>
        </p:nvSpPr>
        <p:spPr bwMode="auto">
          <a:xfrm>
            <a:off x="467544" y="5437330"/>
            <a:ext cx="8839200" cy="400110"/>
          </a:xfrm>
          <a:prstGeom prst="rect">
            <a:avLst/>
          </a:prstGeom>
          <a:noFill/>
          <a:ln w="9525">
            <a:noFill/>
            <a:miter lim="800000"/>
            <a:headEnd/>
            <a:tailEnd/>
          </a:ln>
        </p:spPr>
        <p:txBody>
          <a:bodyPr lIns="91440" tIns="45720" rIns="91440" bIns="45720" anchor="t">
            <a:spAutoFit/>
          </a:bodyPr>
          <a:lstStyle/>
          <a:p>
            <a:pPr>
              <a:buFont typeface="Courier New" pitchFamily="49" charset="0"/>
              <a:buChar char="o"/>
            </a:pPr>
            <a:endParaRPr lang="fr-FR" sz="2000"/>
          </a:p>
        </p:txBody>
      </p:sp>
      <p:sp>
        <p:nvSpPr>
          <p:cNvPr id="8" name="Rectangle 11"/>
          <p:cNvSpPr>
            <a:spLocks noChangeArrowheads="1"/>
          </p:cNvSpPr>
          <p:nvPr/>
        </p:nvSpPr>
        <p:spPr bwMode="auto">
          <a:xfrm>
            <a:off x="309272" y="4803757"/>
            <a:ext cx="8534400" cy="1606209"/>
          </a:xfrm>
          <a:prstGeom prst="rect">
            <a:avLst/>
          </a:prstGeom>
          <a:noFill/>
          <a:ln w="9525">
            <a:noFill/>
            <a:miter lim="800000"/>
            <a:headEnd/>
            <a:tailEnd/>
          </a:ln>
        </p:spPr>
        <p:txBody>
          <a:bodyPr lIns="91440" tIns="45720" rIns="91440" bIns="45720" anchor="t">
            <a:spAutoFit/>
          </a:bodyPr>
          <a:lstStyle/>
          <a:p>
            <a:pPr marL="274320" indent="-274320">
              <a:lnSpc>
                <a:spcPct val="80000"/>
              </a:lnSpc>
              <a:spcBef>
                <a:spcPts val="600"/>
              </a:spcBef>
              <a:buClr>
                <a:schemeClr val="accent2"/>
              </a:buClr>
              <a:buSzPct val="85000"/>
              <a:buFont typeface="Courier New" pitchFamily="49" charset="0"/>
              <a:buChar char="o"/>
              <a:defRPr/>
            </a:pPr>
            <a:r>
              <a:rPr lang="fr-FR" sz="2200">
                <a:latin typeface="Source Sans Pro Regular"/>
                <a:ea typeface="Source Sans Pro Regular"/>
                <a:cs typeface="Arial"/>
              </a:rPr>
              <a:t>Naissance d’une Economie à revenus moyens  mineure grace aux ressources naturelles</a:t>
            </a:r>
          </a:p>
          <a:p>
            <a:pPr marL="274320" indent="-274320">
              <a:lnSpc>
                <a:spcPct val="80000"/>
              </a:lnSpc>
              <a:spcBef>
                <a:spcPts val="600"/>
              </a:spcBef>
              <a:buClr>
                <a:schemeClr val="accent2"/>
              </a:buClr>
              <a:buSzPct val="85000"/>
              <a:buFont typeface="Courier New" pitchFamily="49" charset="0"/>
              <a:buChar char="o"/>
              <a:defRPr/>
            </a:pPr>
            <a:r>
              <a:rPr lang="fr-FR" sz="2200">
                <a:latin typeface="Source Sans Pro Regular"/>
                <a:ea typeface="Source Sans Pro Regular"/>
                <a:cs typeface="Arial"/>
              </a:rPr>
              <a:t> La découverte majeure de pétrole au large des côtes de Salam en 2007 a suscité un intérêt commercial international important à Salam</a:t>
            </a:r>
          </a:p>
          <a:p>
            <a:pPr marL="274320" indent="-274320">
              <a:lnSpc>
                <a:spcPct val="80000"/>
              </a:lnSpc>
              <a:spcBef>
                <a:spcPts val="600"/>
              </a:spcBef>
              <a:buClr>
                <a:schemeClr val="accent2"/>
              </a:buClr>
              <a:buSzPct val="85000"/>
              <a:buFont typeface="Courier New" pitchFamily="49" charset="0"/>
              <a:buChar char="o"/>
              <a:defRPr/>
            </a:pPr>
            <a:r>
              <a:rPr lang="fr-FR" sz="2200">
                <a:latin typeface="Source Sans Pro Regular"/>
                <a:ea typeface="Source Sans Pro Regular"/>
                <a:cs typeface="Arial"/>
              </a:rPr>
              <a:t>Le pétrole devrait représenter 6% du revenu en 2016</a:t>
            </a:r>
          </a:p>
        </p:txBody>
      </p:sp>
      <p:pic>
        <p:nvPicPr>
          <p:cNvPr id="11" name="Picture 10"/>
          <p:cNvPicPr>
            <a:picLocks noChangeAspect="1" noChangeArrowheads="1"/>
          </p:cNvPicPr>
          <p:nvPr/>
        </p:nvPicPr>
        <p:blipFill>
          <a:blip r:embed="rId2" cstate="print"/>
          <a:srcRect/>
          <a:stretch>
            <a:fillRect/>
          </a:stretch>
        </p:blipFill>
        <p:spPr bwMode="auto">
          <a:xfrm>
            <a:off x="5148064" y="2420888"/>
            <a:ext cx="3444875" cy="2298700"/>
          </a:xfrm>
          <a:prstGeom prst="rect">
            <a:avLst/>
          </a:prstGeom>
          <a:noFill/>
          <a:ln w="9525">
            <a:noFill/>
            <a:miter lim="800000"/>
            <a:headEnd/>
            <a:tailEnd/>
          </a:ln>
        </p:spPr>
      </p:pic>
      <p:pic>
        <p:nvPicPr>
          <p:cNvPr id="15" name="Image 15" descr="Une image contenant graphique&#10;&#10;Description générée automatiquement">
            <a:extLst>
              <a:ext uri="{FF2B5EF4-FFF2-40B4-BE49-F238E27FC236}">
                <a16:creationId xmlns:a16="http://schemas.microsoft.com/office/drawing/2014/main" id="{4A91D8B5-4F97-BF9C-02C4-D4D97A8D920A}"/>
              </a:ext>
            </a:extLst>
          </p:cNvPr>
          <p:cNvPicPr>
            <a:picLocks noChangeAspect="1"/>
          </p:cNvPicPr>
          <p:nvPr/>
        </p:nvPicPr>
        <p:blipFill>
          <a:blip r:embed="rId3"/>
          <a:stretch>
            <a:fillRect/>
          </a:stretch>
        </p:blipFill>
        <p:spPr>
          <a:xfrm>
            <a:off x="526211" y="2417829"/>
            <a:ext cx="4367842" cy="2295511"/>
          </a:xfrm>
          <a:prstGeom prst="rect">
            <a:avLst/>
          </a:prstGeom>
        </p:spPr>
      </p:pic>
      <p:sp>
        <p:nvSpPr>
          <p:cNvPr id="16" name="TextBox 1">
            <a:extLst>
              <a:ext uri="{FF2B5EF4-FFF2-40B4-BE49-F238E27FC236}">
                <a16:creationId xmlns:a16="http://schemas.microsoft.com/office/drawing/2014/main" id="{DAD849FD-CFD4-EB71-7D5B-DE9F35A5BB05}"/>
              </a:ext>
            </a:extLst>
          </p:cNvPr>
          <p:cNvSpPr txBox="1"/>
          <p:nvPr/>
        </p:nvSpPr>
        <p:spPr>
          <a:xfrm>
            <a:off x="1390286" y="2420888"/>
            <a:ext cx="2619906" cy="261610"/>
          </a:xfrm>
          <a:prstGeom prst="rect">
            <a:avLst/>
          </a:prstGeom>
          <a:solidFill>
            <a:schemeClr val="tx1">
              <a:lumMod val="85000"/>
            </a:schemeClr>
          </a:solid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100" dirty="0">
                <a:solidFill>
                  <a:schemeClr val="bg1"/>
                </a:solidFill>
              </a:rPr>
              <a:t>Taux de croissance du PIB (2007-2015)</a:t>
            </a:r>
            <a:endParaRPr lang="en-GB" sz="11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1"/>
          <p:cNvPicPr>
            <a:picLocks noGrp="1" noChangeAspect="1" noChangeArrowheads="1"/>
          </p:cNvPicPr>
          <p:nvPr>
            <p:ph idx="1"/>
          </p:nvPr>
        </p:nvPicPr>
        <p:blipFill>
          <a:blip r:embed="rId2" cstate="print"/>
          <a:stretch>
            <a:fillRect/>
          </a:stretch>
        </p:blipFill>
        <p:spPr bwMode="auto">
          <a:xfrm>
            <a:off x="6928909" y="4932008"/>
            <a:ext cx="2101050" cy="1594737"/>
          </a:xfrm>
          <a:prstGeom prst="rect">
            <a:avLst/>
          </a:prstGeom>
          <a:noFill/>
          <a:ln w="9525">
            <a:noFill/>
            <a:miter lim="800000"/>
            <a:headEnd/>
            <a:tailEnd/>
          </a:ln>
        </p:spPr>
      </p:pic>
      <p:sp>
        <p:nvSpPr>
          <p:cNvPr id="3" name="Title 2"/>
          <p:cNvSpPr>
            <a:spLocks noGrp="1"/>
          </p:cNvSpPr>
          <p:nvPr>
            <p:ph type="title"/>
          </p:nvPr>
        </p:nvSpPr>
        <p:spPr/>
        <p:txBody>
          <a:bodyPr vert="horz" lIns="91440" tIns="45720" rIns="91440" bIns="45720" rtlCol="0" anchor="b" anchorCtr="0">
            <a:normAutofit/>
          </a:bodyPr>
          <a:lstStyle/>
          <a:p>
            <a:pPr algn="ctr">
              <a:defRPr/>
            </a:pPr>
            <a:r>
              <a:rPr lang="en-US" sz="4000" b="1" err="1">
                <a:solidFill>
                  <a:schemeClr val="tx1"/>
                </a:solidFill>
                <a:latin typeface="Bradley Hand ITC"/>
              </a:rPr>
              <a:t>Défis</a:t>
            </a:r>
            <a:r>
              <a:rPr lang="en-US" sz="4000" b="1" dirty="0">
                <a:solidFill>
                  <a:schemeClr val="tx1"/>
                </a:solidFill>
                <a:latin typeface="Bradley Hand ITC"/>
              </a:rPr>
              <a:t> </a:t>
            </a:r>
            <a:r>
              <a:rPr lang="en-US" sz="4000" b="1" err="1">
                <a:solidFill>
                  <a:schemeClr val="tx1"/>
                </a:solidFill>
                <a:latin typeface="Bradley Hand ITC"/>
              </a:rPr>
              <a:t>Environmentaux</a:t>
            </a:r>
            <a:endParaRPr lang="en-CA" sz="4000" b="1">
              <a:solidFill>
                <a:schemeClr val="tx1"/>
              </a:solidFill>
              <a:latin typeface="Bradley Hand ITC"/>
            </a:endParaRPr>
          </a:p>
        </p:txBody>
      </p:sp>
      <p:pic>
        <p:nvPicPr>
          <p:cNvPr id="4" name="Picture 9"/>
          <p:cNvPicPr>
            <a:picLocks noChangeAspect="1" noChangeArrowheads="1"/>
          </p:cNvPicPr>
          <p:nvPr/>
        </p:nvPicPr>
        <p:blipFill>
          <a:blip r:embed="rId3" cstate="print"/>
          <a:srcRect/>
          <a:stretch>
            <a:fillRect/>
          </a:stretch>
        </p:blipFill>
        <p:spPr bwMode="auto">
          <a:xfrm>
            <a:off x="453530" y="4739399"/>
            <a:ext cx="2323131" cy="1766505"/>
          </a:xfrm>
          <a:prstGeom prst="rect">
            <a:avLst/>
          </a:prstGeom>
          <a:noFill/>
          <a:ln w="9525">
            <a:noFill/>
            <a:miter lim="800000"/>
            <a:headEnd/>
            <a:tailEnd/>
          </a:ln>
        </p:spPr>
      </p:pic>
      <p:pic>
        <p:nvPicPr>
          <p:cNvPr id="5" name="Picture 12"/>
          <p:cNvPicPr>
            <a:picLocks noChangeAspect="1" noChangeArrowheads="1"/>
          </p:cNvPicPr>
          <p:nvPr/>
        </p:nvPicPr>
        <p:blipFill>
          <a:blip r:embed="rId4" cstate="print"/>
          <a:srcRect/>
          <a:stretch>
            <a:fillRect/>
          </a:stretch>
        </p:blipFill>
        <p:spPr bwMode="auto">
          <a:xfrm>
            <a:off x="611560" y="1628800"/>
            <a:ext cx="2666103" cy="1765275"/>
          </a:xfrm>
          <a:prstGeom prst="rect">
            <a:avLst/>
          </a:prstGeom>
          <a:noFill/>
          <a:ln w="9525">
            <a:noFill/>
            <a:miter lim="800000"/>
            <a:headEnd/>
            <a:tailEnd/>
          </a:ln>
        </p:spPr>
      </p:pic>
      <p:pic>
        <p:nvPicPr>
          <p:cNvPr id="6" name="Picture 13"/>
          <p:cNvPicPr>
            <a:picLocks noChangeAspect="1" noChangeArrowheads="1"/>
          </p:cNvPicPr>
          <p:nvPr/>
        </p:nvPicPr>
        <p:blipFill>
          <a:blip r:embed="rId5" cstate="print"/>
          <a:srcRect/>
          <a:stretch>
            <a:fillRect/>
          </a:stretch>
        </p:blipFill>
        <p:spPr bwMode="auto">
          <a:xfrm>
            <a:off x="3491880" y="1628800"/>
            <a:ext cx="2402694" cy="1755087"/>
          </a:xfrm>
          <a:prstGeom prst="rect">
            <a:avLst/>
          </a:prstGeom>
          <a:noFill/>
          <a:ln w="9525">
            <a:noFill/>
            <a:miter lim="800000"/>
            <a:headEnd/>
            <a:tailEnd/>
          </a:ln>
        </p:spPr>
      </p:pic>
      <p:pic>
        <p:nvPicPr>
          <p:cNvPr id="7" name="Picture 14"/>
          <p:cNvPicPr>
            <a:picLocks noChangeAspect="1" noChangeArrowheads="1"/>
          </p:cNvPicPr>
          <p:nvPr/>
        </p:nvPicPr>
        <p:blipFill>
          <a:blip r:embed="rId5" cstate="print"/>
          <a:srcRect/>
          <a:stretch>
            <a:fillRect/>
          </a:stretch>
        </p:blipFill>
        <p:spPr bwMode="auto">
          <a:xfrm>
            <a:off x="6156176" y="1628800"/>
            <a:ext cx="2402694" cy="1755087"/>
          </a:xfrm>
          <a:prstGeom prst="rect">
            <a:avLst/>
          </a:prstGeom>
          <a:noFill/>
          <a:ln w="9525">
            <a:noFill/>
            <a:miter lim="800000"/>
            <a:headEnd/>
            <a:tailEnd/>
          </a:ln>
        </p:spPr>
      </p:pic>
      <p:sp>
        <p:nvSpPr>
          <p:cNvPr id="10" name="Rectangle 9"/>
          <p:cNvSpPr/>
          <p:nvPr/>
        </p:nvSpPr>
        <p:spPr>
          <a:xfrm>
            <a:off x="3151683" y="3647351"/>
            <a:ext cx="5162915" cy="1938992"/>
          </a:xfrm>
          <a:prstGeom prst="rect">
            <a:avLst/>
          </a:prstGeom>
        </p:spPr>
        <p:txBody>
          <a:bodyPr wrap="square" lIns="91440" tIns="45720" rIns="91440" bIns="45720" anchor="t">
            <a:spAutoFit/>
          </a:bodyPr>
          <a:lstStyle/>
          <a:p>
            <a:pPr marL="285750" indent="-285750">
              <a:buFont typeface="Arial" pitchFamily="34" charset="0"/>
              <a:buChar char="•"/>
            </a:pPr>
            <a:r>
              <a:rPr lang="en-US" sz="2000" dirty="0">
                <a:latin typeface="Source Sans Pro Regular"/>
                <a:ea typeface="Source Sans Pro Regular"/>
                <a:cs typeface="Times New Roman"/>
              </a:rPr>
              <a:t> </a:t>
            </a:r>
            <a:r>
              <a:rPr lang="en-US" sz="2000" err="1">
                <a:latin typeface="Source Sans Pro Regular"/>
                <a:ea typeface="Source Sans Pro Regular"/>
                <a:cs typeface="Times New Roman"/>
              </a:rPr>
              <a:t>Sécheresse</a:t>
            </a:r>
            <a:endParaRPr lang="en-US" sz="2000" dirty="0">
              <a:latin typeface="Source Sans Pro Regular"/>
              <a:ea typeface="Source Sans Pro Regular"/>
              <a:cs typeface="Times New Roman"/>
            </a:endParaRPr>
          </a:p>
          <a:p>
            <a:pPr marL="285750" indent="-285750">
              <a:buFont typeface="Arial" pitchFamily="34" charset="0"/>
              <a:buChar char="•"/>
            </a:pPr>
            <a:r>
              <a:rPr lang="en-US" sz="2000" dirty="0">
                <a:latin typeface="Source Sans Pro Regular"/>
                <a:ea typeface="Source Sans Pro Regular"/>
                <a:cs typeface="Times New Roman"/>
              </a:rPr>
              <a:t> </a:t>
            </a:r>
            <a:r>
              <a:rPr lang="en-US" sz="2000" err="1">
                <a:latin typeface="Source Sans Pro Regular"/>
                <a:ea typeface="Source Sans Pro Regular"/>
                <a:cs typeface="Times New Roman"/>
              </a:rPr>
              <a:t>Déforestation</a:t>
            </a:r>
            <a:r>
              <a:rPr lang="en-US" sz="2000" dirty="0">
                <a:latin typeface="Source Sans Pro Regular"/>
                <a:ea typeface="Source Sans Pro Regular"/>
                <a:cs typeface="Times New Roman"/>
              </a:rPr>
              <a:t>; </a:t>
            </a:r>
            <a:r>
              <a:rPr lang="en-US" sz="2000" err="1">
                <a:latin typeface="Source Sans Pro Regular"/>
                <a:ea typeface="Source Sans Pro Regular"/>
                <a:cs typeface="Times New Roman"/>
              </a:rPr>
              <a:t>érosion</a:t>
            </a:r>
            <a:r>
              <a:rPr lang="en-US" sz="2000" dirty="0">
                <a:latin typeface="Source Sans Pro Regular"/>
                <a:ea typeface="Source Sans Pro Regular"/>
                <a:cs typeface="Times New Roman"/>
              </a:rPr>
              <a:t> des sols</a:t>
            </a:r>
          </a:p>
          <a:p>
            <a:pPr marL="285750" indent="-285750">
              <a:buFont typeface="Arial" pitchFamily="34" charset="0"/>
              <a:buChar char="•"/>
            </a:pPr>
            <a:r>
              <a:rPr lang="en-US" sz="2000" dirty="0">
                <a:latin typeface="Source Sans Pro Regular"/>
                <a:ea typeface="Source Sans Pro Regular"/>
                <a:cs typeface="Times New Roman"/>
              </a:rPr>
              <a:t>Pollution de </a:t>
            </a:r>
            <a:r>
              <a:rPr lang="en-US" sz="2000" err="1">
                <a:latin typeface="Source Sans Pro Regular"/>
                <a:ea typeface="Source Sans Pro Regular"/>
                <a:cs typeface="Times New Roman"/>
              </a:rPr>
              <a:t>l’eau</a:t>
            </a:r>
            <a:r>
              <a:rPr lang="en-US" sz="2000" dirty="0">
                <a:latin typeface="Source Sans Pro Regular"/>
                <a:ea typeface="Source Sans Pro Regular"/>
                <a:cs typeface="Times New Roman"/>
              </a:rPr>
              <a:t>; </a:t>
            </a:r>
            <a:r>
              <a:rPr lang="fr-FR" sz="2000" dirty="0">
                <a:latin typeface="Source Sans Pro Regular"/>
                <a:ea typeface="Source Sans Pro Regular"/>
                <a:cs typeface="Times New Roman"/>
              </a:rPr>
              <a:t>insuffisance de l'approvisionnement en eau potable</a:t>
            </a:r>
          </a:p>
          <a:p>
            <a:pPr marL="285750" indent="-285750">
              <a:buFont typeface="Arial" pitchFamily="34" charset="0"/>
              <a:buChar char="•"/>
            </a:pPr>
            <a:r>
              <a:rPr lang="en-US" sz="2000" err="1">
                <a:latin typeface="Source Sans Pro Regular"/>
                <a:ea typeface="Source Sans Pro Regular"/>
                <a:cs typeface="Times New Roman"/>
              </a:rPr>
              <a:t>Inondations</a:t>
            </a:r>
            <a:endParaRPr lang="en-US" sz="2000" dirty="0">
              <a:latin typeface="Source Sans Pro Regular"/>
              <a:ea typeface="Source Sans Pro Regular"/>
              <a:cs typeface="Times New Roman"/>
            </a:endParaRPr>
          </a:p>
          <a:p>
            <a:pPr marL="285750" indent="-285750">
              <a:buFont typeface="Arial" pitchFamily="34" charset="0"/>
              <a:buChar char="•"/>
            </a:pPr>
            <a:r>
              <a:rPr lang="en-US" sz="2000" dirty="0">
                <a:latin typeface="Source Sans Pro Regular"/>
                <a:ea typeface="Source Sans Pro Regular"/>
                <a:cs typeface="Times New Roman"/>
              </a:rPr>
              <a:t>Cyclone tropical </a:t>
            </a:r>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vert="horz" lIns="91440" tIns="45720" rIns="91440" bIns="45720" anchor="t">
            <a:normAutofit/>
          </a:bodyPr>
          <a:lstStyle/>
          <a:p>
            <a:r>
              <a:rPr lang="en-CA" sz="2400" err="1">
                <a:latin typeface="Source Sans Pro"/>
                <a:ea typeface="Source Sans Pro"/>
              </a:rPr>
              <a:t>L’espérance</a:t>
            </a:r>
            <a:r>
              <a:rPr lang="en-CA" sz="2400" dirty="0">
                <a:latin typeface="Source Sans Pro"/>
                <a:ea typeface="Source Sans Pro"/>
              </a:rPr>
              <a:t> de vie  </a:t>
            </a:r>
            <a:r>
              <a:rPr lang="en-CA" sz="2400" err="1">
                <a:latin typeface="Source Sans Pro"/>
                <a:ea typeface="Source Sans Pro"/>
              </a:rPr>
              <a:t>est</a:t>
            </a:r>
            <a:r>
              <a:rPr lang="en-CA" sz="2400" dirty="0">
                <a:latin typeface="Source Sans Pro"/>
                <a:ea typeface="Source Sans Pro"/>
              </a:rPr>
              <a:t> </a:t>
            </a:r>
            <a:r>
              <a:rPr lang="en-CA" sz="2400" err="1">
                <a:latin typeface="Source Sans Pro"/>
                <a:ea typeface="Source Sans Pro"/>
              </a:rPr>
              <a:t>estimée</a:t>
            </a:r>
            <a:r>
              <a:rPr lang="en-CA" sz="2400" dirty="0">
                <a:latin typeface="Source Sans Pro"/>
                <a:ea typeface="Source Sans Pro"/>
              </a:rPr>
              <a:t> à 66 years pour les hommes et 77 </a:t>
            </a:r>
            <a:r>
              <a:rPr lang="en-CA" sz="2400" err="1">
                <a:latin typeface="Source Sans Pro"/>
                <a:ea typeface="Source Sans Pro"/>
              </a:rPr>
              <a:t>ans</a:t>
            </a:r>
            <a:r>
              <a:rPr lang="en-CA" sz="2400" dirty="0">
                <a:latin typeface="Source Sans Pro"/>
                <a:ea typeface="Source Sans Pro"/>
              </a:rPr>
              <a:t> pour les femmes.</a:t>
            </a:r>
          </a:p>
          <a:p>
            <a:endParaRPr lang="en-CA" dirty="0"/>
          </a:p>
        </p:txBody>
      </p:sp>
      <p:sp>
        <p:nvSpPr>
          <p:cNvPr id="3" name="Title 2"/>
          <p:cNvSpPr>
            <a:spLocks noGrp="1"/>
          </p:cNvSpPr>
          <p:nvPr>
            <p:ph type="title"/>
          </p:nvPr>
        </p:nvSpPr>
        <p:spPr/>
        <p:txBody>
          <a:bodyPr vert="horz" lIns="91440" tIns="45720" rIns="91440" bIns="45720" rtlCol="0" anchor="b" anchorCtr="0">
            <a:normAutofit/>
          </a:bodyPr>
          <a:lstStyle/>
          <a:p>
            <a:pPr algn="ctr">
              <a:defRPr/>
            </a:pPr>
            <a:r>
              <a:rPr lang="en-CA" sz="4000" b="1" dirty="0">
                <a:solidFill>
                  <a:schemeClr val="tx1"/>
                </a:solidFill>
                <a:latin typeface="Bradley Hand ITC"/>
              </a:rPr>
              <a:t>Santé </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429000"/>
            <a:ext cx="2376264"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3505200"/>
            <a:ext cx="2619375"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1909595"/>
      </p:ext>
    </p:extLst>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vert="horz" lIns="91440" tIns="45720" rIns="91440" bIns="45720" anchor="t">
            <a:normAutofit/>
          </a:bodyPr>
          <a:lstStyle/>
          <a:p>
            <a:r>
              <a:rPr lang="fr-FR" sz="2400">
                <a:latin typeface="Source Sans Pro Regular"/>
                <a:ea typeface="Source Sans Pro"/>
              </a:rPr>
              <a:t>Promouvoir la santé et la vitalité</a:t>
            </a:r>
          </a:p>
          <a:p>
            <a:r>
              <a:rPr lang="fr-FR" sz="2400">
                <a:latin typeface="Source Sans Pro Regular"/>
                <a:ea typeface="Source Sans Pro"/>
              </a:rPr>
              <a:t>Assurer l'accès à des services de santé de qualité, et aux services de nutrition à tous les habitants de Salam</a:t>
            </a:r>
          </a:p>
          <a:p>
            <a:r>
              <a:rPr lang="fr-FR" sz="2400">
                <a:latin typeface="Source Sans Pro Regular"/>
                <a:ea typeface="Source Sans Pro"/>
              </a:rPr>
              <a:t> Promouvoir le développement d’unités de santé locales</a:t>
            </a:r>
          </a:p>
        </p:txBody>
      </p:sp>
      <p:sp>
        <p:nvSpPr>
          <p:cNvPr id="3" name="Title 2"/>
          <p:cNvSpPr>
            <a:spLocks noGrp="1"/>
          </p:cNvSpPr>
          <p:nvPr>
            <p:ph type="title"/>
          </p:nvPr>
        </p:nvSpPr>
        <p:spPr/>
        <p:txBody>
          <a:bodyPr vert="horz" lIns="91440" tIns="45720" rIns="91440" bIns="45720" rtlCol="0" anchor="b" anchorCtr="0">
            <a:noAutofit/>
          </a:bodyPr>
          <a:lstStyle/>
          <a:p>
            <a:br>
              <a:rPr lang="en-CA" sz="4000" dirty="0">
                <a:latin typeface="Bradley Hand ITC" panose="03070402050302030203" pitchFamily="66" charset="0"/>
              </a:rPr>
            </a:br>
            <a:r>
              <a:rPr lang="en-CA" sz="4000" b="1" dirty="0">
                <a:solidFill>
                  <a:schemeClr val="tx1"/>
                </a:solidFill>
                <a:latin typeface="Bradley Hand ITC"/>
              </a:rPr>
              <a:t>La mission du </a:t>
            </a:r>
            <a:r>
              <a:rPr lang="en-CA" sz="4000" b="1" err="1">
                <a:solidFill>
                  <a:schemeClr val="tx1"/>
                </a:solidFill>
                <a:latin typeface="Bradley Hand ITC"/>
              </a:rPr>
              <a:t>Ministère</a:t>
            </a:r>
            <a:r>
              <a:rPr lang="en-CA" sz="4000" b="1" dirty="0">
                <a:solidFill>
                  <a:schemeClr val="tx1"/>
                </a:solidFill>
                <a:latin typeface="Bradley Hand ITC"/>
              </a:rPr>
              <a:t> de la santé </a:t>
            </a:r>
            <a:r>
              <a:rPr lang="en-CA" sz="4000" b="1" err="1">
                <a:solidFill>
                  <a:schemeClr val="tx1"/>
                </a:solidFill>
                <a:latin typeface="Bradley Hand ITC"/>
              </a:rPr>
              <a:t>est</a:t>
            </a:r>
            <a:r>
              <a:rPr lang="en-CA" sz="4000" b="1" dirty="0">
                <a:solidFill>
                  <a:schemeClr val="tx1"/>
                </a:solidFill>
                <a:latin typeface="Bradley Hand ITC"/>
              </a:rPr>
              <a:t> </a:t>
            </a:r>
          </a:p>
        </p:txBody>
      </p:sp>
      <p:pic>
        <p:nvPicPr>
          <p:cNvPr id="2050" name="Picture 2"/>
          <p:cNvPicPr>
            <a:picLocks noChangeAspect="1" noChangeArrowheads="1"/>
          </p:cNvPicPr>
          <p:nvPr/>
        </p:nvPicPr>
        <p:blipFill>
          <a:blip r:embed="rId2" cstate="print"/>
          <a:srcRect/>
          <a:stretch>
            <a:fillRect/>
          </a:stretch>
        </p:blipFill>
        <p:spPr bwMode="auto">
          <a:xfrm>
            <a:off x="2627784" y="3933056"/>
            <a:ext cx="3816424" cy="246979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844824"/>
            <a:ext cx="4390846" cy="4572000"/>
          </a:xfrm>
        </p:spPr>
        <p:txBody>
          <a:bodyPr vert="horz" lIns="91440" tIns="45720" rIns="91440" bIns="45720" anchor="t">
            <a:normAutofit/>
          </a:bodyPr>
          <a:lstStyle/>
          <a:p>
            <a:r>
              <a:rPr lang="fr-FR" sz="2400">
                <a:latin typeface="Source Sans Pro Regular"/>
                <a:ea typeface="Source Sans Pro"/>
              </a:rPr>
              <a:t>Importance des maladies infectieuses transmissibles</a:t>
            </a:r>
          </a:p>
          <a:p>
            <a:r>
              <a:rPr lang="fr-FR" sz="2400">
                <a:latin typeface="Source Sans Pro Regular"/>
                <a:ea typeface="Source Sans Pro"/>
              </a:rPr>
              <a:t>Augmentation des incidences dues aux maladies non-transmissibles</a:t>
            </a:r>
          </a:p>
          <a:p>
            <a:r>
              <a:rPr lang="fr-FR" sz="2400">
                <a:latin typeface="Source Sans Pro Regular"/>
                <a:ea typeface="Source Sans Pro"/>
              </a:rPr>
              <a:t> Diminution lente mais progressive de la mortalité infantile</a:t>
            </a:r>
          </a:p>
          <a:p>
            <a:r>
              <a:rPr lang="fr-FR" sz="2400">
                <a:latin typeface="Source Sans Pro Regular"/>
                <a:ea typeface="Source Sans Pro"/>
              </a:rPr>
              <a:t>Population vieillissante. </a:t>
            </a:r>
          </a:p>
        </p:txBody>
      </p:sp>
      <p:sp>
        <p:nvSpPr>
          <p:cNvPr id="3" name="Title 2"/>
          <p:cNvSpPr>
            <a:spLocks noGrp="1"/>
          </p:cNvSpPr>
          <p:nvPr>
            <p:ph type="title"/>
          </p:nvPr>
        </p:nvSpPr>
        <p:spPr>
          <a:xfrm>
            <a:off x="457200" y="900021"/>
            <a:ext cx="8229600" cy="629730"/>
          </a:xfrm>
        </p:spPr>
        <p:txBody>
          <a:bodyPr vert="horz" lIns="91440" tIns="45720" rIns="91440" bIns="45720" rtlCol="0" anchor="b" anchorCtr="0">
            <a:noAutofit/>
          </a:bodyPr>
          <a:lstStyle/>
          <a:p>
            <a:br>
              <a:rPr lang="en-CA" sz="4000" b="1" dirty="0">
                <a:solidFill>
                  <a:schemeClr val="tx1"/>
                </a:solidFill>
                <a:latin typeface="Bradley Hand ITC"/>
              </a:rPr>
            </a:br>
            <a:r>
              <a:rPr lang="en-CA" sz="4000" b="1">
                <a:solidFill>
                  <a:schemeClr val="tx1"/>
                </a:solidFill>
                <a:latin typeface="Bradley Hand ITC"/>
              </a:rPr>
              <a:t>Salam subit une transition </a:t>
            </a:r>
            <a:br>
              <a:rPr lang="en-CA" sz="4000" b="1">
                <a:solidFill>
                  <a:schemeClr val="tx1"/>
                </a:solidFill>
                <a:latin typeface="Bradley Hand ITC"/>
              </a:rPr>
            </a:br>
            <a:r>
              <a:rPr lang="en-CA" sz="4000" b="1">
                <a:solidFill>
                  <a:schemeClr val="tx1"/>
                </a:solidFill>
                <a:latin typeface="Bradley Hand ITC"/>
              </a:rPr>
              <a:t>epidemiologique</a:t>
            </a:r>
          </a:p>
        </p:txBody>
      </p:sp>
      <p:pic>
        <p:nvPicPr>
          <p:cNvPr id="3074" name="Picture 2"/>
          <p:cNvPicPr>
            <a:picLocks noChangeAspect="1" noChangeArrowheads="1"/>
          </p:cNvPicPr>
          <p:nvPr/>
        </p:nvPicPr>
        <p:blipFill>
          <a:blip r:embed="rId2" cstate="print"/>
          <a:srcRect/>
          <a:stretch>
            <a:fillRect/>
          </a:stretch>
        </p:blipFill>
        <p:spPr bwMode="auto">
          <a:xfrm>
            <a:off x="4808562" y="3789040"/>
            <a:ext cx="3744416" cy="2760362"/>
          </a:xfrm>
          <a:prstGeom prst="rect">
            <a:avLst/>
          </a:prstGeom>
          <a:noFill/>
          <a:ln w="9525">
            <a:noFill/>
            <a:miter lim="800000"/>
            <a:headEnd/>
            <a:tailEnd/>
          </a:ln>
        </p:spPr>
      </p:pic>
      <p:pic>
        <p:nvPicPr>
          <p:cNvPr id="3076" name="Picture 4"/>
          <p:cNvPicPr>
            <a:picLocks noChangeAspect="1" noChangeArrowheads="1"/>
          </p:cNvPicPr>
          <p:nvPr/>
        </p:nvPicPr>
        <p:blipFill>
          <a:blip r:embed="rId3" cstate="print"/>
          <a:srcRect/>
          <a:stretch>
            <a:fillRect/>
          </a:stretch>
        </p:blipFill>
        <p:spPr bwMode="auto">
          <a:xfrm>
            <a:off x="4788024" y="1016421"/>
            <a:ext cx="3744416" cy="2628603"/>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4721525" cy="4572000"/>
          </a:xfrm>
        </p:spPr>
        <p:txBody>
          <a:bodyPr vert="horz" lIns="91440" tIns="45720" rIns="91440" bIns="45720" anchor="t">
            <a:normAutofit lnSpcReduction="10000"/>
          </a:bodyPr>
          <a:lstStyle/>
          <a:p>
            <a:r>
              <a:rPr lang="fr-FR" sz="2400">
                <a:solidFill>
                  <a:schemeClr val="accent2"/>
                </a:solidFill>
                <a:latin typeface="Source Sans Pro"/>
                <a:ea typeface="Source Sans Pro"/>
              </a:rPr>
              <a:t>Le paludisme </a:t>
            </a:r>
            <a:r>
              <a:rPr lang="fr-FR" sz="2400">
                <a:latin typeface="Source Sans Pro"/>
                <a:ea typeface="Source Sans Pro"/>
              </a:rPr>
              <a:t>représente environ 30-40% des consultations externes et environ 20% de tous les décès dans le pays.</a:t>
            </a:r>
          </a:p>
          <a:p>
            <a:pPr marL="0" indent="0">
              <a:buNone/>
            </a:pPr>
            <a:endParaRPr lang="fr-FR" sz="2400">
              <a:ea typeface="Source Sans Pro"/>
            </a:endParaRPr>
          </a:p>
          <a:p>
            <a:r>
              <a:rPr lang="fr-FR" sz="2400">
                <a:latin typeface="Source Sans Pro"/>
                <a:ea typeface="Source Sans Pro"/>
              </a:rPr>
              <a:t>Les épidémies de </a:t>
            </a:r>
            <a:r>
              <a:rPr lang="fr-FR" sz="2400">
                <a:solidFill>
                  <a:schemeClr val="accent2"/>
                </a:solidFill>
                <a:latin typeface="Source Sans Pro"/>
                <a:ea typeface="Source Sans Pro"/>
              </a:rPr>
              <a:t>choléra, de méningite Cérebro-spinale et de fièvre jaune </a:t>
            </a:r>
            <a:r>
              <a:rPr lang="fr-FR" sz="2400">
                <a:latin typeface="Source Sans Pro"/>
                <a:ea typeface="Source Sans Pro"/>
              </a:rPr>
              <a:t>sont parmi les principales causes de décès et de handicapes chaque année.</a:t>
            </a:r>
          </a:p>
          <a:p>
            <a:endParaRPr lang="fr-FR" sz="2400">
              <a:latin typeface="Source Sans Pro Regular"/>
              <a:ea typeface="Source Sans Pro"/>
            </a:endParaRPr>
          </a:p>
          <a:p>
            <a:pPr>
              <a:spcBef>
                <a:spcPts val="600"/>
              </a:spcBef>
            </a:pPr>
            <a:r>
              <a:rPr lang="fr-FR" sz="2400">
                <a:solidFill>
                  <a:schemeClr val="accent2"/>
                </a:solidFill>
                <a:latin typeface="Source Sans Pro Regular"/>
                <a:ea typeface="Source Sans Pro"/>
                <a:cs typeface="Arial"/>
              </a:rPr>
              <a:t>COVID-19</a:t>
            </a:r>
            <a:r>
              <a:rPr lang="fr-FR" sz="2400">
                <a:latin typeface="Source Sans Pro Regular"/>
                <a:ea typeface="Source Sans Pro"/>
                <a:cs typeface="Arial"/>
              </a:rPr>
              <a:t> since 2020</a:t>
            </a:r>
          </a:p>
          <a:p>
            <a:endParaRPr lang="fr-FR" sz="2400">
              <a:latin typeface="Source Sans Pro"/>
              <a:ea typeface="Source Sans Pro"/>
            </a:endParaRPr>
          </a:p>
        </p:txBody>
      </p:sp>
      <p:sp>
        <p:nvSpPr>
          <p:cNvPr id="3" name="Title 2"/>
          <p:cNvSpPr>
            <a:spLocks noGrp="1"/>
          </p:cNvSpPr>
          <p:nvPr>
            <p:ph type="title"/>
          </p:nvPr>
        </p:nvSpPr>
        <p:spPr>
          <a:xfrm>
            <a:off x="457200" y="-48883"/>
            <a:ext cx="8229600" cy="1219200"/>
          </a:xfrm>
        </p:spPr>
        <p:txBody>
          <a:bodyPr vert="horz" lIns="91440" tIns="45720" rIns="91440" bIns="45720" rtlCol="0" anchor="b" anchorCtr="0">
            <a:normAutofit/>
          </a:bodyPr>
          <a:lstStyle/>
          <a:p>
            <a:r>
              <a:rPr lang="en-CA" sz="4000" b="1" dirty="0">
                <a:solidFill>
                  <a:schemeClr val="tx1"/>
                </a:solidFill>
                <a:latin typeface="Bradley Hand ITC"/>
              </a:rPr>
              <a:t>Maladies </a:t>
            </a:r>
            <a:r>
              <a:rPr lang="en-CA" sz="4000" b="1" err="1">
                <a:solidFill>
                  <a:schemeClr val="tx1"/>
                </a:solidFill>
                <a:latin typeface="Bradley Hand ITC"/>
              </a:rPr>
              <a:t>endémiques</a:t>
            </a:r>
            <a:r>
              <a:rPr lang="en-CA" sz="4000" b="1" dirty="0">
                <a:solidFill>
                  <a:schemeClr val="tx1"/>
                </a:solidFill>
                <a:latin typeface="Bradley Hand ITC"/>
              </a:rPr>
              <a:t>/</a:t>
            </a:r>
            <a:r>
              <a:rPr lang="en-CA" sz="4000" b="1" err="1">
                <a:solidFill>
                  <a:schemeClr val="tx1"/>
                </a:solidFill>
                <a:latin typeface="Bradley Hand ITC"/>
              </a:rPr>
              <a:t>épidemiques</a:t>
            </a:r>
            <a:endParaRPr lang="en-CA" sz="4000" b="1">
              <a:solidFill>
                <a:schemeClr val="tx1"/>
              </a:solidFill>
              <a:latin typeface="Bradley Hand ITC"/>
            </a:endParaRPr>
          </a:p>
        </p:txBody>
      </p:sp>
      <p:pic>
        <p:nvPicPr>
          <p:cNvPr id="3074" name="Picture 2"/>
          <p:cNvPicPr>
            <a:picLocks noChangeAspect="1" noChangeArrowheads="1"/>
          </p:cNvPicPr>
          <p:nvPr/>
        </p:nvPicPr>
        <p:blipFill>
          <a:blip r:embed="rId2" cstate="print"/>
          <a:srcRect/>
          <a:stretch>
            <a:fillRect/>
          </a:stretch>
        </p:blipFill>
        <p:spPr bwMode="auto">
          <a:xfrm>
            <a:off x="5147457" y="3803417"/>
            <a:ext cx="3356228" cy="2472815"/>
          </a:xfrm>
          <a:prstGeom prst="rect">
            <a:avLst/>
          </a:prstGeom>
          <a:noFill/>
          <a:ln w="9525">
            <a:noFill/>
            <a:miter lim="800000"/>
            <a:headEnd/>
            <a:tailEnd/>
          </a:ln>
        </p:spPr>
      </p:pic>
      <p:pic>
        <p:nvPicPr>
          <p:cNvPr id="3076" name="Picture 4"/>
          <p:cNvPicPr>
            <a:picLocks noChangeAspect="1" noChangeArrowheads="1"/>
          </p:cNvPicPr>
          <p:nvPr/>
        </p:nvPicPr>
        <p:blipFill>
          <a:blip r:embed="rId3" cstate="print"/>
          <a:srcRect/>
          <a:stretch>
            <a:fillRect/>
          </a:stretch>
        </p:blipFill>
        <p:spPr bwMode="auto">
          <a:xfrm>
            <a:off x="5147457" y="1332964"/>
            <a:ext cx="3356228" cy="2355434"/>
          </a:xfrm>
          <a:prstGeom prst="rect">
            <a:avLst/>
          </a:prstGeom>
          <a:noFill/>
          <a:ln w="9525">
            <a:noFill/>
            <a:miter lim="800000"/>
            <a:headEnd/>
            <a:tailEnd/>
          </a:ln>
        </p:spPr>
      </p:pic>
    </p:spTree>
    <p:extLst>
      <p:ext uri="{BB962C8B-B14F-4D97-AF65-F5344CB8AC3E}">
        <p14:creationId xmlns:p14="http://schemas.microsoft.com/office/powerpoint/2010/main" val="3287205466"/>
      </p:ext>
    </p:extLst>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69653" y="1524000"/>
            <a:ext cx="5828581" cy="4572000"/>
          </a:xfrm>
        </p:spPr>
        <p:txBody>
          <a:bodyPr vert="horz" lIns="91440" tIns="45720" rIns="91440" bIns="45720" anchor="t">
            <a:noAutofit/>
          </a:bodyPr>
          <a:lstStyle/>
          <a:p>
            <a:r>
              <a:rPr lang="fr-FR" sz="2300">
                <a:latin typeface="Source Sans Pro"/>
                <a:ea typeface="Source Sans Pro"/>
              </a:rPr>
              <a:t>Des conditions environnementales défavorables à Salam</a:t>
            </a:r>
          </a:p>
          <a:p>
            <a:endParaRPr lang="fr-FR" sz="2300">
              <a:ea typeface="Source Sans Pro"/>
            </a:endParaRPr>
          </a:p>
          <a:p>
            <a:r>
              <a:rPr lang="fr-FR" sz="2300">
                <a:latin typeface="Source Sans Pro"/>
                <a:ea typeface="Source Sans Pro"/>
              </a:rPr>
              <a:t>La qualité de l’air et de l’eau insuffisante, le sol pauvre</a:t>
            </a:r>
          </a:p>
          <a:p>
            <a:pPr marL="0" indent="0">
              <a:buNone/>
            </a:pPr>
            <a:endParaRPr lang="fr-FR" sz="2300">
              <a:latin typeface="Source Sans Pro"/>
              <a:ea typeface="Source Sans Pro"/>
            </a:endParaRPr>
          </a:p>
          <a:p>
            <a:pPr marL="0" indent="0">
              <a:buNone/>
            </a:pPr>
            <a:r>
              <a:rPr lang="fr-FR" sz="2300">
                <a:latin typeface="Source Sans Pro"/>
                <a:ea typeface="Source Sans Pro"/>
              </a:rPr>
              <a:t>Les infrastructure pour la gestion des déchets</a:t>
            </a:r>
          </a:p>
          <a:p>
            <a:endParaRPr lang="fr-FR" sz="2300">
              <a:ea typeface="Source Sans Pro"/>
            </a:endParaRPr>
          </a:p>
          <a:p>
            <a:r>
              <a:rPr lang="fr-FR" sz="2300">
                <a:latin typeface="Source Sans Pro"/>
                <a:ea typeface="Source Sans Pro"/>
              </a:rPr>
              <a:t> Moins de la moitié de la population du pays a accès à l’eau potable</a:t>
            </a:r>
          </a:p>
          <a:p>
            <a:endParaRPr lang="fr-FR" sz="2300">
              <a:ea typeface="Source Sans Pro"/>
            </a:endParaRPr>
          </a:p>
          <a:p>
            <a:r>
              <a:rPr lang="fr-FR" sz="2300">
                <a:latin typeface="Source Sans Pro"/>
                <a:ea typeface="Source Sans Pro"/>
              </a:rPr>
              <a:t> Le conflit ethnique</a:t>
            </a:r>
          </a:p>
        </p:txBody>
      </p:sp>
      <p:sp>
        <p:nvSpPr>
          <p:cNvPr id="3" name="Title 2"/>
          <p:cNvSpPr>
            <a:spLocks noGrp="1"/>
          </p:cNvSpPr>
          <p:nvPr>
            <p:ph type="title"/>
          </p:nvPr>
        </p:nvSpPr>
        <p:spPr/>
        <p:txBody>
          <a:bodyPr vert="horz" lIns="91440" tIns="45720" rIns="91440" bIns="45720" rtlCol="0" anchor="b" anchorCtr="0">
            <a:normAutofit/>
          </a:bodyPr>
          <a:lstStyle/>
          <a:p>
            <a:r>
              <a:rPr lang="en-CA" sz="4000" b="1" err="1">
                <a:solidFill>
                  <a:schemeClr val="tx1"/>
                </a:solidFill>
                <a:latin typeface="Bradley Hand ITC"/>
              </a:rPr>
              <a:t>D</a:t>
            </a:r>
            <a:r>
              <a:rPr lang="en-CA" sz="4000" b="1" dirty="0" err="1">
                <a:solidFill>
                  <a:schemeClr val="tx1"/>
                </a:solidFill>
                <a:latin typeface="Bradley Hand ITC"/>
              </a:rPr>
              <a:t>éfis</a:t>
            </a:r>
            <a:r>
              <a:rPr lang="en-CA" sz="4000" b="1" dirty="0">
                <a:solidFill>
                  <a:schemeClr val="tx1"/>
                </a:solidFill>
                <a:latin typeface="Bradley Hand ITC"/>
              </a:rPr>
              <a:t>…..</a:t>
            </a:r>
          </a:p>
        </p:txBody>
      </p:sp>
      <p:pic>
        <p:nvPicPr>
          <p:cNvPr id="4" name="Picture 5"/>
          <p:cNvPicPr>
            <a:picLocks noChangeAspect="1" noChangeArrowheads="1"/>
          </p:cNvPicPr>
          <p:nvPr/>
        </p:nvPicPr>
        <p:blipFill>
          <a:blip r:embed="rId2" cstate="print"/>
          <a:srcRect/>
          <a:stretch>
            <a:fillRect/>
          </a:stretch>
        </p:blipFill>
        <p:spPr>
          <a:xfrm>
            <a:off x="5665406" y="2290279"/>
            <a:ext cx="3148642" cy="2803016"/>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4" descr="Une image contenant carte&#10;&#10;Description générée automatiquement">
            <a:extLst>
              <a:ext uri="{FF2B5EF4-FFF2-40B4-BE49-F238E27FC236}">
                <a16:creationId xmlns:a16="http://schemas.microsoft.com/office/drawing/2014/main" id="{1E435E75-75F9-E33F-1DDB-0FE551153EAD}"/>
              </a:ext>
            </a:extLst>
          </p:cNvPr>
          <p:cNvPicPr>
            <a:picLocks noGrp="1" noChangeAspect="1"/>
          </p:cNvPicPr>
          <p:nvPr>
            <p:ph idx="1"/>
          </p:nvPr>
        </p:nvPicPr>
        <p:blipFill>
          <a:blip r:embed="rId3"/>
          <a:stretch>
            <a:fillRect/>
          </a:stretch>
        </p:blipFill>
        <p:spPr>
          <a:xfrm>
            <a:off x="456840" y="1710367"/>
            <a:ext cx="4808508" cy="3235985"/>
          </a:xfrm>
        </p:spPr>
      </p:pic>
      <p:sp>
        <p:nvSpPr>
          <p:cNvPr id="3" name="Title 2"/>
          <p:cNvSpPr>
            <a:spLocks noGrp="1"/>
          </p:cNvSpPr>
          <p:nvPr>
            <p:ph type="title"/>
          </p:nvPr>
        </p:nvSpPr>
        <p:spPr/>
        <p:txBody>
          <a:bodyPr vert="horz" lIns="91440" tIns="45720" rIns="91440" bIns="45720" rtlCol="0" anchor="b" anchorCtr="0">
            <a:noAutofit/>
          </a:bodyPr>
          <a:lstStyle/>
          <a:p>
            <a:r>
              <a:rPr lang="en-US" sz="4000" b="1" dirty="0">
                <a:solidFill>
                  <a:schemeClr val="tx1"/>
                </a:solidFill>
                <a:latin typeface="Bradley Hand ITC"/>
              </a:rPr>
              <a:t>Salam</a:t>
            </a:r>
            <a:br>
              <a:rPr lang="en-US" sz="3200" b="1" dirty="0">
                <a:solidFill>
                  <a:schemeClr val="tx1"/>
                </a:solidFill>
                <a:latin typeface="Bradley Hand ITC"/>
              </a:rPr>
            </a:br>
            <a:endParaRPr lang="en-CA" sz="3200" b="1" dirty="0">
              <a:solidFill>
                <a:schemeClr val="tx1"/>
              </a:solidFill>
              <a:latin typeface="Bradley Hand ITC"/>
            </a:endParaRPr>
          </a:p>
        </p:txBody>
      </p:sp>
      <p:graphicFrame>
        <p:nvGraphicFramePr>
          <p:cNvPr id="6" name="Table 5"/>
          <p:cNvGraphicFramePr>
            <a:graphicFrameLocks noGrp="1"/>
          </p:cNvGraphicFramePr>
          <p:nvPr>
            <p:extLst>
              <p:ext uri="{D42A27DB-BD31-4B8C-83A1-F6EECF244321}">
                <p14:modId xmlns:p14="http://schemas.microsoft.com/office/powerpoint/2010/main" val="4104135672"/>
              </p:ext>
            </p:extLst>
          </p:nvPr>
        </p:nvGraphicFramePr>
        <p:xfrm>
          <a:off x="5463396" y="2113471"/>
          <a:ext cx="3382303" cy="2631670"/>
        </p:xfrm>
        <a:graphic>
          <a:graphicData uri="http://schemas.openxmlformats.org/drawingml/2006/table">
            <a:tbl>
              <a:tblPr firstCol="1" bandRow="1">
                <a:tableStyleId>{EB344D84-9AFB-497E-A393-DC336BA19D2E}</a:tableStyleId>
              </a:tblPr>
              <a:tblGrid>
                <a:gridCol w="971273">
                  <a:extLst>
                    <a:ext uri="{9D8B030D-6E8A-4147-A177-3AD203B41FA5}">
                      <a16:colId xmlns:a16="http://schemas.microsoft.com/office/drawing/2014/main" val="20000"/>
                    </a:ext>
                  </a:extLst>
                </a:gridCol>
                <a:gridCol w="2411030">
                  <a:extLst>
                    <a:ext uri="{9D8B030D-6E8A-4147-A177-3AD203B41FA5}">
                      <a16:colId xmlns:a16="http://schemas.microsoft.com/office/drawing/2014/main" val="20001"/>
                    </a:ext>
                  </a:extLst>
                </a:gridCol>
              </a:tblGrid>
              <a:tr h="187195">
                <a:tc>
                  <a:txBody>
                    <a:bodyPr/>
                    <a:lstStyle/>
                    <a:p>
                      <a:pPr algn="just">
                        <a:lnSpc>
                          <a:spcPct val="115000"/>
                        </a:lnSpc>
                        <a:spcAft>
                          <a:spcPts val="1000"/>
                        </a:spcAft>
                      </a:pPr>
                      <a:r>
                        <a:rPr lang="fr-FR" sz="1100" noProof="0">
                          <a:effectLst/>
                        </a:rPr>
                        <a:t>Superficie</a:t>
                      </a:r>
                    </a:p>
                  </a:txBody>
                  <a:tcPr marL="68580" marR="68580" marT="0" marB="0">
                    <a:lnL w="12700">
                      <a:solidFill>
                        <a:schemeClr val="bg1"/>
                      </a:solidFill>
                    </a:lnL>
                    <a:lnR w="12700">
                      <a:solidFill>
                        <a:schemeClr val="bg1"/>
                      </a:solidFill>
                    </a:lnR>
                    <a:lnT w="12700">
                      <a:solidFill>
                        <a:schemeClr val="bg1"/>
                      </a:solidFill>
                    </a:lnT>
                    <a:lnB w="12700">
                      <a:solidFill>
                        <a:schemeClr val="bg1"/>
                      </a:solidFill>
                    </a:lnB>
                    <a:solidFill>
                      <a:srgbClr val="002060"/>
                    </a:solidFill>
                  </a:tcPr>
                </a:tc>
                <a:tc>
                  <a:txBody>
                    <a:bodyPr/>
                    <a:lstStyle/>
                    <a:p>
                      <a:pPr algn="just">
                        <a:lnSpc>
                          <a:spcPct val="115000"/>
                        </a:lnSpc>
                        <a:spcAft>
                          <a:spcPts val="1000"/>
                        </a:spcAft>
                      </a:pPr>
                      <a:r>
                        <a:rPr lang="fr-FR" sz="1100" noProof="0">
                          <a:effectLst/>
                        </a:rPr>
                        <a:t>630,278 Km²</a:t>
                      </a:r>
                    </a:p>
                  </a:txBody>
                  <a:tcPr marL="68580" marR="68580" marT="0" marB="0">
                    <a:lnL w="12700">
                      <a:solidFill>
                        <a:schemeClr val="bg1"/>
                      </a:solidFill>
                    </a:lnL>
                    <a:lnR w="12700">
                      <a:solidFill>
                        <a:schemeClr val="bg1"/>
                      </a:solidFill>
                    </a:lnR>
                    <a:lnT w="12700">
                      <a:solidFill>
                        <a:schemeClr val="bg1"/>
                      </a:solidFill>
                    </a:lnT>
                    <a:lnB w="12700">
                      <a:solidFill>
                        <a:schemeClr val="bg1"/>
                      </a:solidFill>
                    </a:lnB>
                  </a:tcPr>
                </a:tc>
                <a:extLst>
                  <a:ext uri="{0D108BD9-81ED-4DB2-BD59-A6C34878D82A}">
                    <a16:rowId xmlns:a16="http://schemas.microsoft.com/office/drawing/2014/main" val="10000"/>
                  </a:ext>
                </a:extLst>
              </a:tr>
              <a:tr h="187195">
                <a:tc>
                  <a:txBody>
                    <a:bodyPr/>
                    <a:lstStyle/>
                    <a:p>
                      <a:pPr algn="just">
                        <a:lnSpc>
                          <a:spcPct val="115000"/>
                        </a:lnSpc>
                        <a:spcAft>
                          <a:spcPts val="1000"/>
                        </a:spcAft>
                      </a:pPr>
                      <a:r>
                        <a:rPr lang="fr-FR" sz="1100" noProof="0">
                          <a:effectLst/>
                        </a:rPr>
                        <a:t>Population</a:t>
                      </a:r>
                    </a:p>
                  </a:txBody>
                  <a:tcPr marL="68580" marR="68580" marT="0" marB="0">
                    <a:lnL w="12700">
                      <a:solidFill>
                        <a:schemeClr val="bg1"/>
                      </a:solidFill>
                    </a:lnL>
                    <a:lnR w="12700">
                      <a:solidFill>
                        <a:schemeClr val="bg1"/>
                      </a:solidFill>
                    </a:lnR>
                    <a:lnT w="12700">
                      <a:solidFill>
                        <a:schemeClr val="bg1"/>
                      </a:solidFill>
                    </a:lnT>
                    <a:lnB w="12700">
                      <a:solidFill>
                        <a:schemeClr val="bg1"/>
                      </a:solidFill>
                    </a:lnB>
                    <a:solidFill>
                      <a:srgbClr val="002060"/>
                    </a:solidFill>
                  </a:tcPr>
                </a:tc>
                <a:tc>
                  <a:txBody>
                    <a:bodyPr/>
                    <a:lstStyle/>
                    <a:p>
                      <a:pPr algn="just">
                        <a:lnSpc>
                          <a:spcPct val="115000"/>
                        </a:lnSpc>
                        <a:spcAft>
                          <a:spcPts val="1000"/>
                        </a:spcAft>
                      </a:pPr>
                      <a:r>
                        <a:rPr lang="fr-FR" sz="1100" noProof="0">
                          <a:effectLst/>
                        </a:rPr>
                        <a:t>30,5 millions</a:t>
                      </a:r>
                    </a:p>
                  </a:txBody>
                  <a:tcPr marL="68580" marR="68580" marT="0" marB="0">
                    <a:lnL w="12700">
                      <a:solidFill>
                        <a:schemeClr val="bg1"/>
                      </a:solidFill>
                    </a:lnL>
                    <a:lnR w="12700">
                      <a:solidFill>
                        <a:schemeClr val="bg1"/>
                      </a:solidFill>
                    </a:lnR>
                    <a:lnT w="12700">
                      <a:solidFill>
                        <a:schemeClr val="bg1"/>
                      </a:solidFill>
                    </a:lnT>
                    <a:lnB w="12700">
                      <a:solidFill>
                        <a:schemeClr val="bg1"/>
                      </a:solidFill>
                    </a:lnB>
                  </a:tcPr>
                </a:tc>
                <a:extLst>
                  <a:ext uri="{0D108BD9-81ED-4DB2-BD59-A6C34878D82A}">
                    <a16:rowId xmlns:a16="http://schemas.microsoft.com/office/drawing/2014/main" val="10001"/>
                  </a:ext>
                </a:extLst>
              </a:tr>
              <a:tr h="187195">
                <a:tc>
                  <a:txBody>
                    <a:bodyPr/>
                    <a:lstStyle/>
                    <a:p>
                      <a:pPr algn="just">
                        <a:lnSpc>
                          <a:spcPct val="115000"/>
                        </a:lnSpc>
                        <a:spcAft>
                          <a:spcPts val="1000"/>
                        </a:spcAft>
                      </a:pPr>
                      <a:r>
                        <a:rPr lang="fr-FR" sz="1100" noProof="0">
                          <a:effectLst/>
                        </a:rPr>
                        <a:t>Capitale</a:t>
                      </a:r>
                    </a:p>
                  </a:txBody>
                  <a:tcPr marL="68580" marR="68580" marT="0" marB="0">
                    <a:lnL w="12700">
                      <a:solidFill>
                        <a:schemeClr val="bg1"/>
                      </a:solidFill>
                    </a:lnL>
                    <a:lnR w="12700">
                      <a:solidFill>
                        <a:schemeClr val="bg1"/>
                      </a:solidFill>
                    </a:lnR>
                    <a:lnT w="12700">
                      <a:solidFill>
                        <a:schemeClr val="bg1"/>
                      </a:solidFill>
                    </a:lnT>
                    <a:lnB w="12700">
                      <a:solidFill>
                        <a:schemeClr val="bg1"/>
                      </a:solidFill>
                    </a:lnB>
                    <a:solidFill>
                      <a:srgbClr val="002060"/>
                    </a:solidFill>
                  </a:tcPr>
                </a:tc>
                <a:tc>
                  <a:txBody>
                    <a:bodyPr/>
                    <a:lstStyle/>
                    <a:p>
                      <a:pPr algn="just">
                        <a:lnSpc>
                          <a:spcPct val="115000"/>
                        </a:lnSpc>
                        <a:spcAft>
                          <a:spcPts val="1000"/>
                        </a:spcAft>
                      </a:pPr>
                      <a:r>
                        <a:rPr lang="fr-FR" sz="1100" noProof="0">
                          <a:effectLst/>
                        </a:rPr>
                        <a:t>Mando City</a:t>
                      </a:r>
                    </a:p>
                  </a:txBody>
                  <a:tcPr marL="68580" marR="68580" marT="0" marB="0">
                    <a:lnL w="12700">
                      <a:solidFill>
                        <a:schemeClr val="bg1"/>
                      </a:solidFill>
                    </a:lnL>
                    <a:lnR w="12700">
                      <a:solidFill>
                        <a:schemeClr val="bg1"/>
                      </a:solidFill>
                    </a:lnR>
                    <a:lnT w="12700">
                      <a:solidFill>
                        <a:schemeClr val="bg1"/>
                      </a:solidFill>
                    </a:lnT>
                    <a:lnB w="12700">
                      <a:solidFill>
                        <a:schemeClr val="bg1"/>
                      </a:solidFill>
                    </a:lnB>
                  </a:tcPr>
                </a:tc>
                <a:extLst>
                  <a:ext uri="{0D108BD9-81ED-4DB2-BD59-A6C34878D82A}">
                    <a16:rowId xmlns:a16="http://schemas.microsoft.com/office/drawing/2014/main" val="10002"/>
                  </a:ext>
                </a:extLst>
              </a:tr>
              <a:tr h="561586">
                <a:tc>
                  <a:txBody>
                    <a:bodyPr/>
                    <a:lstStyle/>
                    <a:p>
                      <a:pPr algn="just">
                        <a:lnSpc>
                          <a:spcPct val="115000"/>
                        </a:lnSpc>
                        <a:spcAft>
                          <a:spcPts val="1000"/>
                        </a:spcAft>
                      </a:pPr>
                      <a:r>
                        <a:rPr lang="fr-FR" sz="1100" noProof="0">
                          <a:effectLst/>
                        </a:rPr>
                        <a:t>Ethnie</a:t>
                      </a:r>
                    </a:p>
                  </a:txBody>
                  <a:tcPr marL="68580" marR="68580" marT="0" marB="0">
                    <a:lnL w="12700">
                      <a:solidFill>
                        <a:schemeClr val="bg1"/>
                      </a:solidFill>
                    </a:lnL>
                    <a:lnR w="12700">
                      <a:solidFill>
                        <a:schemeClr val="bg1"/>
                      </a:solidFill>
                    </a:lnR>
                    <a:lnT w="12700">
                      <a:solidFill>
                        <a:schemeClr val="bg1"/>
                      </a:solidFill>
                    </a:lnT>
                    <a:lnB w="12700">
                      <a:solidFill>
                        <a:schemeClr val="bg1"/>
                      </a:solidFill>
                    </a:lnB>
                    <a:solidFill>
                      <a:srgbClr val="002060"/>
                    </a:solidFill>
                  </a:tcPr>
                </a:tc>
                <a:tc>
                  <a:txBody>
                    <a:bodyPr/>
                    <a:lstStyle/>
                    <a:p>
                      <a:pPr algn="l">
                        <a:lnSpc>
                          <a:spcPct val="115000"/>
                        </a:lnSpc>
                        <a:spcAft>
                          <a:spcPts val="1000"/>
                        </a:spcAft>
                      </a:pPr>
                      <a:r>
                        <a:rPr lang="fr-FR" sz="1100" noProof="0">
                          <a:effectLst/>
                        </a:rPr>
                        <a:t>Agawid</a:t>
                      </a:r>
                      <a:r>
                        <a:rPr lang="fr-FR" sz="1100" baseline="0" noProof="0">
                          <a:effectLst/>
                        </a:rPr>
                        <a:t> </a:t>
                      </a:r>
                      <a:r>
                        <a:rPr lang="fr-FR" sz="1100" noProof="0">
                          <a:effectLst/>
                        </a:rPr>
                        <a:t>(72%), Thowar (22%),</a:t>
                      </a:r>
                      <a:r>
                        <a:rPr lang="fr-FR" sz="1100" baseline="0" noProof="0">
                          <a:effectLst/>
                        </a:rPr>
                        <a:t> groupe d’</a:t>
                      </a:r>
                      <a:r>
                        <a:rPr lang="fr-FR" sz="1100" kern="1200" noProof="0">
                          <a:effectLst/>
                        </a:rPr>
                        <a:t>origine britannique, groupes tribaux et autres (6 %)</a:t>
                      </a:r>
                      <a:endParaRPr lang="fr-FR" sz="1100" noProof="0">
                        <a:effectLst/>
                      </a:endParaRPr>
                    </a:p>
                  </a:txBody>
                  <a:tcPr marL="68580" marR="68580" marT="0" marB="0">
                    <a:lnL w="12700">
                      <a:solidFill>
                        <a:schemeClr val="bg1"/>
                      </a:solidFill>
                    </a:lnL>
                    <a:lnR w="12700">
                      <a:solidFill>
                        <a:schemeClr val="bg1"/>
                      </a:solidFill>
                    </a:lnR>
                    <a:lnT w="12700">
                      <a:solidFill>
                        <a:schemeClr val="bg1"/>
                      </a:solidFill>
                    </a:lnT>
                    <a:lnB w="12700">
                      <a:solidFill>
                        <a:schemeClr val="bg1"/>
                      </a:solidFill>
                    </a:lnB>
                  </a:tcPr>
                </a:tc>
                <a:extLst>
                  <a:ext uri="{0D108BD9-81ED-4DB2-BD59-A6C34878D82A}">
                    <a16:rowId xmlns:a16="http://schemas.microsoft.com/office/drawing/2014/main" val="10003"/>
                  </a:ext>
                </a:extLst>
              </a:tr>
              <a:tr h="561586">
                <a:tc>
                  <a:txBody>
                    <a:bodyPr/>
                    <a:lstStyle/>
                    <a:p>
                      <a:pPr algn="just">
                        <a:lnSpc>
                          <a:spcPct val="115000"/>
                        </a:lnSpc>
                        <a:spcAft>
                          <a:spcPts val="1000"/>
                        </a:spcAft>
                      </a:pPr>
                      <a:r>
                        <a:rPr lang="fr-FR" sz="1100" noProof="0">
                          <a:effectLst/>
                        </a:rPr>
                        <a:t>Langue </a:t>
                      </a:r>
                    </a:p>
                  </a:txBody>
                  <a:tcPr marL="68580" marR="68580" marT="0" marB="0">
                    <a:lnL w="12700">
                      <a:solidFill>
                        <a:schemeClr val="bg1"/>
                      </a:solidFill>
                    </a:lnL>
                    <a:lnR w="12700">
                      <a:solidFill>
                        <a:schemeClr val="bg1"/>
                      </a:solidFill>
                    </a:lnR>
                    <a:lnT w="12700">
                      <a:solidFill>
                        <a:schemeClr val="bg1"/>
                      </a:solidFill>
                    </a:lnT>
                    <a:lnB w="12700">
                      <a:solidFill>
                        <a:schemeClr val="bg1"/>
                      </a:solidFill>
                    </a:lnB>
                    <a:solidFill>
                      <a:srgbClr val="002060"/>
                    </a:solidFill>
                  </a:tcPr>
                </a:tc>
                <a:tc>
                  <a:txBody>
                    <a:bodyPr/>
                    <a:lstStyle/>
                    <a:p>
                      <a:pPr algn="l">
                        <a:lnSpc>
                          <a:spcPct val="115000"/>
                        </a:lnSpc>
                        <a:spcAft>
                          <a:spcPts val="1000"/>
                        </a:spcAft>
                      </a:pPr>
                      <a:r>
                        <a:rPr lang="fr-FR" sz="1100" noProof="0">
                          <a:effectLst/>
                        </a:rPr>
                        <a:t>Arabe, Anglais, Thowari et 102 langues locales propres aux différentes tribus</a:t>
                      </a:r>
                    </a:p>
                  </a:txBody>
                  <a:tcPr marL="68580" marR="68580" marT="0" marB="0">
                    <a:lnL w="12700">
                      <a:solidFill>
                        <a:schemeClr val="bg1"/>
                      </a:solidFill>
                    </a:lnL>
                    <a:lnR w="12700">
                      <a:solidFill>
                        <a:schemeClr val="bg1"/>
                      </a:solidFill>
                    </a:lnR>
                    <a:lnT w="12700">
                      <a:solidFill>
                        <a:schemeClr val="bg1"/>
                      </a:solidFill>
                    </a:lnT>
                    <a:lnB w="12700">
                      <a:solidFill>
                        <a:schemeClr val="bg1"/>
                      </a:solidFill>
                    </a:lnB>
                  </a:tcPr>
                </a:tc>
                <a:extLst>
                  <a:ext uri="{0D108BD9-81ED-4DB2-BD59-A6C34878D82A}">
                    <a16:rowId xmlns:a16="http://schemas.microsoft.com/office/drawing/2014/main" val="10004"/>
                  </a:ext>
                </a:extLst>
              </a:tr>
              <a:tr h="374390">
                <a:tc>
                  <a:txBody>
                    <a:bodyPr/>
                    <a:lstStyle/>
                    <a:p>
                      <a:pPr algn="just">
                        <a:lnSpc>
                          <a:spcPct val="115000"/>
                        </a:lnSpc>
                        <a:spcAft>
                          <a:spcPts val="1000"/>
                        </a:spcAft>
                      </a:pPr>
                      <a:r>
                        <a:rPr lang="fr-FR" sz="1100" noProof="0">
                          <a:effectLst/>
                        </a:rPr>
                        <a:t>Religion</a:t>
                      </a:r>
                    </a:p>
                  </a:txBody>
                  <a:tcPr marL="68580" marR="68580" marT="0" marB="0">
                    <a:lnL w="12700">
                      <a:solidFill>
                        <a:schemeClr val="bg1"/>
                      </a:solidFill>
                    </a:lnL>
                    <a:lnR w="12700">
                      <a:solidFill>
                        <a:schemeClr val="bg1"/>
                      </a:solidFill>
                    </a:lnR>
                    <a:lnT w="12700">
                      <a:solidFill>
                        <a:schemeClr val="bg1"/>
                      </a:solidFill>
                    </a:lnT>
                    <a:lnB w="12700">
                      <a:solidFill>
                        <a:schemeClr val="bg1"/>
                      </a:solidFill>
                    </a:lnB>
                    <a:solidFill>
                      <a:srgbClr val="002060"/>
                    </a:solidFill>
                  </a:tcPr>
                </a:tc>
                <a:tc>
                  <a:txBody>
                    <a:bodyPr/>
                    <a:lstStyle/>
                    <a:p>
                      <a:pPr algn="l">
                        <a:lnSpc>
                          <a:spcPct val="115000"/>
                        </a:lnSpc>
                        <a:spcAft>
                          <a:spcPts val="1000"/>
                        </a:spcAft>
                      </a:pPr>
                      <a:r>
                        <a:rPr lang="fr-FR" sz="1100" noProof="0">
                          <a:effectLst/>
                        </a:rPr>
                        <a:t>Musulmans (65%), Chrétien</a:t>
                      </a:r>
                      <a:r>
                        <a:rPr lang="fr-FR" sz="1100" baseline="0" noProof="0">
                          <a:effectLst/>
                        </a:rPr>
                        <a:t> </a:t>
                      </a:r>
                      <a:r>
                        <a:rPr lang="fr-FR" sz="1100" noProof="0">
                          <a:effectLst/>
                        </a:rPr>
                        <a:t>(20%),  autres (15%)</a:t>
                      </a:r>
                    </a:p>
                  </a:txBody>
                  <a:tcPr marL="68580" marR="68580" marT="0" marB="0">
                    <a:lnL w="12700">
                      <a:solidFill>
                        <a:schemeClr val="bg1"/>
                      </a:solidFill>
                    </a:lnL>
                    <a:lnR w="12700">
                      <a:solidFill>
                        <a:schemeClr val="bg1"/>
                      </a:solidFill>
                    </a:lnR>
                    <a:lnT w="12700">
                      <a:solidFill>
                        <a:schemeClr val="bg1"/>
                      </a:solidFill>
                    </a:lnT>
                    <a:lnB w="12700">
                      <a:solidFill>
                        <a:schemeClr val="bg1"/>
                      </a:solidFill>
                    </a:lnB>
                  </a:tcPr>
                </a:tc>
                <a:extLst>
                  <a:ext uri="{0D108BD9-81ED-4DB2-BD59-A6C34878D82A}">
                    <a16:rowId xmlns:a16="http://schemas.microsoft.com/office/drawing/2014/main" val="10005"/>
                  </a:ext>
                </a:extLst>
              </a:tr>
              <a:tr h="187195">
                <a:tc>
                  <a:txBody>
                    <a:bodyPr/>
                    <a:lstStyle/>
                    <a:p>
                      <a:pPr algn="just">
                        <a:lnSpc>
                          <a:spcPct val="115000"/>
                        </a:lnSpc>
                        <a:spcAft>
                          <a:spcPts val="1000"/>
                        </a:spcAft>
                      </a:pPr>
                      <a:r>
                        <a:rPr lang="fr-FR" sz="1100" noProof="0">
                          <a:effectLst/>
                        </a:rPr>
                        <a:t>Devise</a:t>
                      </a:r>
                    </a:p>
                  </a:txBody>
                  <a:tcPr marL="68580" marR="68580" marT="0" marB="0">
                    <a:lnL w="12700">
                      <a:solidFill>
                        <a:schemeClr val="bg1"/>
                      </a:solidFill>
                    </a:lnL>
                    <a:lnR w="12700">
                      <a:solidFill>
                        <a:schemeClr val="bg1"/>
                      </a:solidFill>
                    </a:lnR>
                    <a:lnT w="12700">
                      <a:solidFill>
                        <a:schemeClr val="bg1"/>
                      </a:solidFill>
                    </a:lnT>
                    <a:lnB w="12700">
                      <a:solidFill>
                        <a:schemeClr val="bg1"/>
                      </a:solidFill>
                    </a:lnB>
                    <a:solidFill>
                      <a:srgbClr val="002060"/>
                    </a:solidFill>
                  </a:tcPr>
                </a:tc>
                <a:tc>
                  <a:txBody>
                    <a:bodyPr/>
                    <a:lstStyle/>
                    <a:p>
                      <a:pPr algn="just">
                        <a:lnSpc>
                          <a:spcPct val="115000"/>
                        </a:lnSpc>
                        <a:spcAft>
                          <a:spcPts val="1000"/>
                        </a:spcAft>
                      </a:pPr>
                      <a:r>
                        <a:rPr lang="fr-FR" sz="1100" noProof="0">
                          <a:effectLst/>
                        </a:rPr>
                        <a:t>1 USD= 500 livres Salamaiss</a:t>
                      </a:r>
                    </a:p>
                  </a:txBody>
                  <a:tcPr marL="68580" marR="68580" marT="0" marB="0">
                    <a:lnL w="12700">
                      <a:solidFill>
                        <a:schemeClr val="bg1"/>
                      </a:solidFill>
                    </a:lnL>
                    <a:lnR w="12700">
                      <a:solidFill>
                        <a:schemeClr val="bg1"/>
                      </a:solidFill>
                    </a:lnR>
                    <a:lnT w="12700">
                      <a:solidFill>
                        <a:schemeClr val="bg1"/>
                      </a:solidFill>
                    </a:lnT>
                    <a:lnB w="12700">
                      <a:solidFill>
                        <a:schemeClr val="bg1"/>
                      </a:solidFill>
                    </a:lnB>
                  </a:tcPr>
                </a:tc>
                <a:extLst>
                  <a:ext uri="{0D108BD9-81ED-4DB2-BD59-A6C34878D82A}">
                    <a16:rowId xmlns:a16="http://schemas.microsoft.com/office/drawing/2014/main" val="10006"/>
                  </a:ext>
                </a:extLst>
              </a:tr>
              <a:tr h="374390">
                <a:tc>
                  <a:txBody>
                    <a:bodyPr/>
                    <a:lstStyle/>
                    <a:p>
                      <a:pPr algn="just">
                        <a:lnSpc>
                          <a:spcPct val="115000"/>
                        </a:lnSpc>
                        <a:spcAft>
                          <a:spcPts val="1000"/>
                        </a:spcAft>
                      </a:pPr>
                      <a:r>
                        <a:rPr lang="fr-FR" sz="1100" noProof="0">
                          <a:effectLst/>
                        </a:rPr>
                        <a:t>Climat</a:t>
                      </a:r>
                    </a:p>
                  </a:txBody>
                  <a:tcPr marL="68580" marR="68580" marT="0" marB="0">
                    <a:lnL w="12700">
                      <a:solidFill>
                        <a:schemeClr val="bg1"/>
                      </a:solidFill>
                    </a:lnL>
                    <a:lnR w="12700">
                      <a:solidFill>
                        <a:schemeClr val="bg1"/>
                      </a:solidFill>
                    </a:lnR>
                    <a:lnT w="12700">
                      <a:solidFill>
                        <a:schemeClr val="bg1"/>
                      </a:solidFill>
                    </a:lnT>
                    <a:lnB w="12700">
                      <a:solidFill>
                        <a:schemeClr val="bg1"/>
                      </a:solidFill>
                    </a:lnB>
                    <a:solidFill>
                      <a:srgbClr val="002060"/>
                    </a:solidFill>
                  </a:tcPr>
                </a:tc>
                <a:tc>
                  <a:txBody>
                    <a:bodyPr/>
                    <a:lstStyle/>
                    <a:p>
                      <a:pPr algn="just">
                        <a:lnSpc>
                          <a:spcPct val="115000"/>
                        </a:lnSpc>
                        <a:spcAft>
                          <a:spcPts val="1000"/>
                        </a:spcAft>
                      </a:pPr>
                      <a:r>
                        <a:rPr lang="fr-FR" sz="1100" noProof="0" dirty="0">
                          <a:effectLst/>
                        </a:rPr>
                        <a:t>Tropical avec 2 saisons des pluies (mai-juin et août-septembre)</a:t>
                      </a:r>
                    </a:p>
                  </a:txBody>
                  <a:tcPr marL="68580" marR="68580" marT="0" marB="0">
                    <a:lnL w="12700">
                      <a:solidFill>
                        <a:schemeClr val="bg1"/>
                      </a:solidFill>
                    </a:lnL>
                    <a:lnR w="12700">
                      <a:solidFill>
                        <a:schemeClr val="bg1"/>
                      </a:solidFill>
                    </a:lnR>
                    <a:lnT w="12700">
                      <a:solidFill>
                        <a:schemeClr val="bg1"/>
                      </a:solidFill>
                    </a:lnT>
                    <a:lnB w="12700">
                      <a:solidFill>
                        <a:schemeClr val="bg1"/>
                      </a:solidFill>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80299267"/>
      </p:ext>
    </p:extLst>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ctr">
              <a:spcBef>
                <a:spcPct val="50000"/>
              </a:spcBef>
              <a:buNone/>
            </a:pPr>
            <a:r>
              <a:rPr lang="en-GB" sz="3600" b="1" i="1" dirty="0" err="1">
                <a:effectLst>
                  <a:outerShdw blurRad="38100" dist="38100" dir="2700000" algn="tl">
                    <a:srgbClr val="C0C0C0"/>
                  </a:outerShdw>
                </a:effectLst>
                <a:latin typeface="Bradley Hand ITC" panose="03070402050302030203" pitchFamily="66" charset="0"/>
              </a:rPr>
              <a:t>Merci</a:t>
            </a:r>
            <a:r>
              <a:rPr lang="en-GB" sz="3600" b="1" i="1" dirty="0">
                <a:effectLst>
                  <a:outerShdw blurRad="38100" dist="38100" dir="2700000" algn="tl">
                    <a:srgbClr val="C0C0C0"/>
                  </a:outerShdw>
                </a:effectLst>
                <a:latin typeface="Bradley Hand ITC" panose="03070402050302030203" pitchFamily="66" charset="0"/>
              </a:rPr>
              <a:t> beaucoup pour </a:t>
            </a:r>
            <a:r>
              <a:rPr lang="en-GB" sz="3600" b="1" i="1" dirty="0" err="1">
                <a:effectLst>
                  <a:outerShdw blurRad="38100" dist="38100" dir="2700000" algn="tl">
                    <a:srgbClr val="C0C0C0"/>
                  </a:outerShdw>
                </a:effectLst>
                <a:latin typeface="Bradley Hand ITC" panose="03070402050302030203" pitchFamily="66" charset="0"/>
              </a:rPr>
              <a:t>votre</a:t>
            </a:r>
            <a:r>
              <a:rPr lang="en-GB" sz="3600" b="1" i="1" dirty="0">
                <a:effectLst>
                  <a:outerShdw blurRad="38100" dist="38100" dir="2700000" algn="tl">
                    <a:srgbClr val="C0C0C0"/>
                  </a:outerShdw>
                </a:effectLst>
                <a:latin typeface="Bradley Hand ITC" panose="03070402050302030203" pitchFamily="66" charset="0"/>
              </a:rPr>
              <a:t> attention !</a:t>
            </a:r>
          </a:p>
          <a:p>
            <a:endParaRPr lang="en-CA" sz="3600" b="1" dirty="0"/>
          </a:p>
        </p:txBody>
      </p:sp>
      <p:sp>
        <p:nvSpPr>
          <p:cNvPr id="3" name="Titre 2">
            <a:extLst>
              <a:ext uri="{FF2B5EF4-FFF2-40B4-BE49-F238E27FC236}">
                <a16:creationId xmlns:a16="http://schemas.microsoft.com/office/drawing/2014/main" id="{D12293EB-C33E-9915-4E90-9F0599E36F1A}"/>
              </a:ext>
            </a:extLst>
          </p:cNvPr>
          <p:cNvSpPr>
            <a:spLocks noGrp="1"/>
          </p:cNvSpPr>
          <p:nvPr>
            <p:ph type="title"/>
          </p:nvPr>
        </p:nvSpPr>
        <p:spPr/>
        <p:txBody>
          <a:bodyPr/>
          <a:lstStyle/>
          <a:p>
            <a:endParaRPr lang="fr-FR"/>
          </a:p>
        </p:txBody>
      </p:sp>
      <p:pic>
        <p:nvPicPr>
          <p:cNvPr id="4" name="Content Placeholder 3" descr="DSC00024.JPG"/>
          <p:cNvPicPr>
            <a:picLocks noChangeAspect="1"/>
          </p:cNvPicPr>
          <p:nvPr/>
        </p:nvPicPr>
        <p:blipFill>
          <a:blip r:embed="rId2" cstate="print">
            <a:extLst>
              <a:ext uri="{28A0092B-C50C-407E-A947-70E740481C1C}">
                <a14:useLocalDpi xmlns:a14="http://schemas.microsoft.com/office/drawing/2010/main" val="0"/>
              </a:ext>
            </a:extLst>
          </a:blip>
          <a:srcRect t="13336" b="13336"/>
          <a:stretch>
            <a:fillRect/>
          </a:stretch>
        </p:blipFill>
        <p:spPr>
          <a:xfrm>
            <a:off x="1835696" y="2780928"/>
            <a:ext cx="5410944" cy="297581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p:txBody>
          <a:bodyPr vert="horz" wrap="square" lIns="10125" tIns="0" rIns="10125" bIns="0" numCol="1" rtlCol="0" anchor="t" anchorCtr="0" compatLnSpc="1">
            <a:prstTxWarp prst="textNoShape">
              <a:avLst/>
            </a:prstTxWarp>
            <a:noAutofit/>
          </a:bodyPr>
          <a:lstStyle/>
          <a:p>
            <a:pPr marL="0" indent="0">
              <a:buNone/>
            </a:pPr>
            <a:r>
              <a:rPr lang="fr" sz="1400" b="1" dirty="0">
                <a:cs typeface="Arial"/>
              </a:rPr>
              <a:t>Plateforme d’apprentissage de l’OMS sur la sécurité sanitaire – Supports de formation</a:t>
            </a:r>
            <a:endParaRPr lang="en-US" sz="1400">
              <a:cs typeface="Arial"/>
            </a:endParaRPr>
          </a:p>
          <a:p>
            <a:pPr marL="0" indent="0">
              <a:buNone/>
            </a:pPr>
            <a:r>
              <a:rPr lang="fr" sz="1400" dirty="0">
                <a:cs typeface="Arial"/>
              </a:rPr>
              <a:t>Les présents supports de formation sont la propriété de © l’Organisation mondiale de la Santé (OMS), 2022. Tous droits réservés.</a:t>
            </a:r>
          </a:p>
          <a:p>
            <a:pPr marL="0" indent="0">
              <a:buNone/>
            </a:pPr>
            <a:r>
              <a:rPr lang="fr" sz="1400" dirty="0">
                <a:cs typeface="Arial"/>
              </a:rPr>
              <a:t>Votre utilisation des présents supports est soumise aux conditions d’utilisation de la « </a:t>
            </a:r>
            <a:r>
              <a:rPr lang="fr" sz="1400" u="sng" dirty="0">
                <a:cs typeface="Arial"/>
                <a:hlinkClick r:id="rId3"/>
              </a:rPr>
              <a:t>Plateforme d’apprentissage de l’OMS sur la sécurité sanitaire – Supports de formation</a:t>
            </a:r>
            <a:r>
              <a:rPr lang="fr" sz="1400" dirty="0">
                <a:cs typeface="Arial"/>
              </a:rPr>
              <a:t> », que vous avez acceptées en les téléchargeant, et qui sont disponibles sur la Plateforme d’apprentissage sur la sécurité sanitaire à l’adresse suivante : </a:t>
            </a:r>
            <a:r>
              <a:rPr lang="fr" sz="1400" u="sng" dirty="0">
                <a:cs typeface="Arial"/>
                <a:hlinkClick r:id="rId4"/>
              </a:rPr>
              <a:t>https://extranet.who.int/hslp</a:t>
            </a:r>
            <a:r>
              <a:rPr lang="fr" sz="1400" dirty="0">
                <a:cs typeface="Arial"/>
              </a:rPr>
              <a:t>.  </a:t>
            </a:r>
            <a:endParaRPr lang="en-US" sz="1400" dirty="0"/>
          </a:p>
          <a:p>
            <a:pPr marL="0" indent="0">
              <a:buNone/>
            </a:pPr>
            <a:endParaRPr lang="en-US" sz="1400" dirty="0"/>
          </a:p>
          <a:p>
            <a:pPr marL="0" indent="0">
              <a:buNone/>
            </a:pPr>
            <a:r>
              <a:rPr lang="fr" sz="1400" dirty="0">
                <a:cs typeface="Arial"/>
              </a:rPr>
              <a:t>En cas d’adaptation, de modification, de traduction ou de toute autre révision du contenu de ces documents, vous ne devez pas laisser entendre que l’OMS est affiliée de quelque manière que ce soit à ces modifications, et vous ne devez pas utiliser le nom ni l’emblème de l’OMS dans les documents ainsi modifiés. </a:t>
            </a:r>
            <a:endParaRPr lang="en-US" sz="1400" dirty="0"/>
          </a:p>
          <a:p>
            <a:pPr marL="0" indent="0">
              <a:buNone/>
            </a:pPr>
            <a:endParaRPr lang="en-US" sz="1400" dirty="0"/>
          </a:p>
          <a:p>
            <a:pPr marL="0" indent="0">
              <a:buNone/>
            </a:pPr>
            <a:r>
              <a:rPr lang="fr" sz="1400" dirty="0">
                <a:cs typeface="Times New Roman"/>
              </a:rPr>
              <a:t>Si vous adaptez, modifiez, traduisez ou révisez de toute autre manière que ce soit le contenu de ces documents, vous devez en citer la source en indiquant la mention suivante : « Ces supports de formation sont une version modifiée du Kit de formation avancée pour les équipes d’intervention rapide (disponible à l’adresse suivante : </a:t>
            </a:r>
            <a:r>
              <a:rPr lang="fr" sz="1400" dirty="0">
                <a:cs typeface="Arial"/>
              </a:rPr>
              <a:t>https://extranet.who.int/hslp/</a:t>
            </a:r>
            <a:r>
              <a:rPr lang="fr" sz="1400" dirty="0">
                <a:cs typeface="Times New Roman"/>
              </a:rPr>
              <a:t>), lequel est la propriété de © l’Organisation mondiale de la Santé (OMS) 2022, et sont utilisés avec l’autorisation de l’OMS. L’OMS décline toute responsabilité en cas de modification ou de révision des documents de l’OMS protégés par le droit d’auteur. »  </a:t>
            </a:r>
          </a:p>
          <a:p>
            <a:pPr marL="0" indent="0">
              <a:buNone/>
            </a:pPr>
            <a:r>
              <a:rPr lang="fr" sz="1400" dirty="0">
                <a:cs typeface="Arial"/>
              </a:rPr>
              <a:t>En outre, nous vous invitons à informer l’OMS de toute modification de ces documents utilisés à des fins publiques, d’archivage ou de formation continue, en envoyant un courrier électronique à l’adresse suivante : </a:t>
            </a:r>
            <a:r>
              <a:rPr lang="fr" sz="1400" u="sng" dirty="0">
                <a:solidFill>
                  <a:srgbClr val="0563C1"/>
                </a:solidFill>
                <a:cs typeface="Arial"/>
                <a:hlinkClick r:id="rId5"/>
              </a:rPr>
              <a:t>ihrhrt@who.int</a:t>
            </a:r>
            <a:r>
              <a:rPr lang="fr" sz="1400" dirty="0">
                <a:cs typeface="Arial"/>
              </a:rPr>
              <a:t>.</a:t>
            </a:r>
            <a:endParaRPr lang="en-US" sz="1400" dirty="0">
              <a:cs typeface="Arial"/>
            </a:endParaRPr>
          </a:p>
          <a:p>
            <a:pPr rtl="0"/>
            <a:endParaRPr lang="en-US" dirty="0"/>
          </a:p>
        </p:txBody>
      </p:sp>
      <p:sp>
        <p:nvSpPr>
          <p:cNvPr id="2" name="Titre 1">
            <a:extLst>
              <a:ext uri="{FF2B5EF4-FFF2-40B4-BE49-F238E27FC236}">
                <a16:creationId xmlns:a16="http://schemas.microsoft.com/office/drawing/2014/main" id="{99B8E2E4-9E96-D16E-8CCF-6565E1B93318}"/>
              </a:ext>
            </a:extLst>
          </p:cNvPr>
          <p:cNvSpPr>
            <a:spLocks noGrp="1"/>
          </p:cNvSpPr>
          <p:nvPr>
            <p:ph type="title"/>
          </p:nvPr>
        </p:nvSpPr>
        <p:spPr/>
        <p:txBody>
          <a:bodyPr vert="horz" lIns="91440" tIns="45720" rIns="91440" bIns="45720" rtlCol="0" anchor="b" anchorCtr="0">
            <a:normAutofit/>
          </a:bodyPr>
          <a:lstStyle/>
          <a:p>
            <a:endParaRPr lang="fr-FR" sz="4000" b="1" dirty="0">
              <a:solidFill>
                <a:schemeClr val="tx1"/>
              </a:solidFill>
              <a:latin typeface="Bradley Hand ITC"/>
            </a:endParaRPr>
          </a:p>
        </p:txBody>
      </p:sp>
    </p:spTree>
    <p:extLst>
      <p:ext uri="{BB962C8B-B14F-4D97-AF65-F5344CB8AC3E}">
        <p14:creationId xmlns:p14="http://schemas.microsoft.com/office/powerpoint/2010/main" val="906674275"/>
      </p:ext>
    </p:extLst>
  </p:cSld>
  <p:clrMapOvr>
    <a:masterClrMapping/>
  </p:clrMapOvr>
  <mc:AlternateContent xmlns:mc="http://schemas.openxmlformats.org/markup-compatibility/2006" xmlns:p14="http://schemas.microsoft.com/office/powerpoint/2010/main">
    <mc:Choice Requires="p14">
      <p:transition spd="slow" p14:dur="3000" advClick="0" advTm="10000">
        <p:wheel spokes="8"/>
      </p:transition>
    </mc:Choice>
    <mc:Fallback xmlns="">
      <p:transition spd="slow" advClick="0" advTm="10000">
        <p:wheel spokes="8"/>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9690" y="1825924"/>
            <a:ext cx="4534619" cy="3623095"/>
          </a:xfrm>
        </p:spPr>
        <p:txBody>
          <a:bodyPr vert="horz" lIns="91440" tIns="45720" rIns="91440" bIns="45720" anchor="t">
            <a:normAutofit lnSpcReduction="10000"/>
          </a:bodyPr>
          <a:lstStyle/>
          <a:p>
            <a:r>
              <a:rPr lang="fr-FR" sz="2400">
                <a:latin typeface="Source Sans Pro"/>
                <a:ea typeface="Source Sans Pro"/>
              </a:rPr>
              <a:t>Le climat est tropical</a:t>
            </a:r>
          </a:p>
          <a:p>
            <a:endParaRPr lang="fr-FR" sz="2400">
              <a:ea typeface="Source Sans Pro"/>
            </a:endParaRPr>
          </a:p>
          <a:p>
            <a:r>
              <a:rPr lang="fr-FR" sz="2400">
                <a:latin typeface="Source Sans Pro"/>
                <a:ea typeface="Source Sans Pro"/>
              </a:rPr>
              <a:t> La côte océanique est chaude et sèche</a:t>
            </a:r>
          </a:p>
          <a:p>
            <a:endParaRPr lang="fr-FR" sz="2400">
              <a:ea typeface="Source Sans Pro"/>
            </a:endParaRPr>
          </a:p>
          <a:p>
            <a:r>
              <a:rPr lang="fr-FR" sz="2400">
                <a:latin typeface="Source Sans Pro"/>
                <a:ea typeface="Source Sans Pro"/>
              </a:rPr>
              <a:t>La partie Nord Ouest est chaude et humide</a:t>
            </a:r>
          </a:p>
          <a:p>
            <a:pPr marL="0" indent="0">
              <a:buNone/>
            </a:pPr>
            <a:endParaRPr lang="fr-FR" sz="2400">
              <a:ea typeface="Source Sans Pro"/>
            </a:endParaRPr>
          </a:p>
          <a:p>
            <a:r>
              <a:rPr lang="fr-FR" sz="2400">
                <a:latin typeface="Source Sans Pro"/>
                <a:ea typeface="Source Sans Pro"/>
              </a:rPr>
              <a:t>L’Est est chaud et sec. </a:t>
            </a:r>
            <a:endParaRPr lang="fr-FR" sz="2400">
              <a:ea typeface="Source Sans Pro"/>
            </a:endParaRPr>
          </a:p>
        </p:txBody>
      </p:sp>
      <p:sp>
        <p:nvSpPr>
          <p:cNvPr id="3" name="Title 2"/>
          <p:cNvSpPr>
            <a:spLocks noGrp="1"/>
          </p:cNvSpPr>
          <p:nvPr>
            <p:ph type="title"/>
          </p:nvPr>
        </p:nvSpPr>
        <p:spPr/>
        <p:txBody>
          <a:bodyPr vert="horz" lIns="91440" tIns="45720" rIns="91440" bIns="45720" rtlCol="0" anchor="b" anchorCtr="0">
            <a:normAutofit/>
          </a:bodyPr>
          <a:lstStyle/>
          <a:p>
            <a:r>
              <a:rPr lang="en-US" sz="4000" b="1" dirty="0">
                <a:solidFill>
                  <a:schemeClr val="tx1"/>
                </a:solidFill>
                <a:latin typeface="Bradley Hand ITC"/>
              </a:rPr>
              <a:t>Le </a:t>
            </a:r>
            <a:r>
              <a:rPr lang="en-US" sz="4000" b="1" err="1">
                <a:solidFill>
                  <a:schemeClr val="tx1"/>
                </a:solidFill>
                <a:latin typeface="Bradley Hand ITC"/>
              </a:rPr>
              <a:t>Climat</a:t>
            </a:r>
            <a:r>
              <a:rPr lang="en-US" sz="4000" b="1" dirty="0">
                <a:solidFill>
                  <a:schemeClr val="tx1"/>
                </a:solidFill>
                <a:latin typeface="Bradley Hand ITC"/>
              </a:rPr>
              <a:t>  à Salam</a:t>
            </a:r>
            <a:endParaRPr lang="en-CA" sz="4000" b="1" dirty="0">
              <a:solidFill>
                <a:schemeClr val="tx1"/>
              </a:solidFill>
              <a:latin typeface="Bradley Hand ITC"/>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674987"/>
            <a:ext cx="3528392" cy="3914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4017034" cy="4557623"/>
          </a:xfrm>
        </p:spPr>
        <p:txBody>
          <a:bodyPr>
            <a:normAutofit/>
          </a:bodyPr>
          <a:lstStyle/>
          <a:p>
            <a:r>
              <a:rPr lang="fr-FR" sz="2400"/>
              <a:t>Il y a </a:t>
            </a:r>
            <a:r>
              <a:rPr lang="fr-FR" sz="2400">
                <a:solidFill>
                  <a:srgbClr val="FF0000"/>
                </a:solidFill>
              </a:rPr>
              <a:t>2</a:t>
            </a:r>
            <a:r>
              <a:rPr lang="fr-FR" sz="2400"/>
              <a:t> saisons des pluies distinctes</a:t>
            </a:r>
          </a:p>
          <a:p>
            <a:r>
              <a:rPr lang="fr-FR" sz="2400"/>
              <a:t>Dans le nord, les saisons des pluies ont tendance  à se confondre</a:t>
            </a:r>
          </a:p>
          <a:p>
            <a:r>
              <a:rPr lang="fr-FR" sz="2400"/>
              <a:t>les précipitations annuelles atteignent une moyenne de 83 cm</a:t>
            </a:r>
          </a:p>
          <a:p>
            <a:r>
              <a:rPr lang="fr-FR" sz="2400"/>
              <a:t>La saison des pluies est difficile pour de nombreuses personnes</a:t>
            </a:r>
            <a:r>
              <a:rPr lang="fr-FR"/>
              <a:t>.</a:t>
            </a:r>
          </a:p>
        </p:txBody>
      </p:sp>
      <p:sp>
        <p:nvSpPr>
          <p:cNvPr id="3" name="Title 2"/>
          <p:cNvSpPr>
            <a:spLocks noGrp="1"/>
          </p:cNvSpPr>
          <p:nvPr>
            <p:ph type="title"/>
          </p:nvPr>
        </p:nvSpPr>
        <p:spPr/>
        <p:txBody>
          <a:bodyPr vert="horz" lIns="91440" tIns="45720" rIns="91440" bIns="45720" rtlCol="0" anchor="b" anchorCtr="0">
            <a:normAutofit/>
          </a:bodyPr>
          <a:lstStyle/>
          <a:p>
            <a:r>
              <a:rPr lang="en-US" sz="4000" b="1" dirty="0">
                <a:solidFill>
                  <a:schemeClr val="tx1"/>
                </a:solidFill>
                <a:latin typeface="Bradley Hand ITC"/>
              </a:rPr>
              <a:t>Le </a:t>
            </a:r>
            <a:r>
              <a:rPr lang="en-US" sz="4000" b="1" err="1">
                <a:solidFill>
                  <a:schemeClr val="tx1"/>
                </a:solidFill>
                <a:latin typeface="Bradley Hand ITC"/>
              </a:rPr>
              <a:t>climat</a:t>
            </a:r>
            <a:r>
              <a:rPr lang="en-US" sz="4000" b="1" dirty="0">
                <a:solidFill>
                  <a:schemeClr val="tx1"/>
                </a:solidFill>
                <a:latin typeface="Bradley Hand ITC"/>
              </a:rPr>
              <a:t> à Salam</a:t>
            </a:r>
            <a:endParaRPr lang="en-CA" sz="4000" b="1" dirty="0">
              <a:solidFill>
                <a:schemeClr val="tx1"/>
              </a:solidFill>
              <a:latin typeface="Bradley Hand ITC"/>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1212008"/>
            <a:ext cx="4242487" cy="4862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7254549"/>
      </p:ext>
    </p:extLst>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2915909" y="4109497"/>
            <a:ext cx="3312184" cy="2377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p:txBody>
          <a:bodyPr vert="horz" lIns="91440" tIns="45720" rIns="91440" bIns="45720" rtlCol="0" anchor="b" anchorCtr="0">
            <a:normAutofit/>
          </a:bodyPr>
          <a:lstStyle/>
          <a:p>
            <a:r>
              <a:rPr lang="en-US" sz="4000" b="1" dirty="0">
                <a:solidFill>
                  <a:schemeClr val="tx1"/>
                </a:solidFill>
                <a:latin typeface="Bradley Hand ITC"/>
              </a:rPr>
              <a:t>Le </a:t>
            </a:r>
            <a:r>
              <a:rPr lang="en-US" sz="4000" b="1" err="1">
                <a:solidFill>
                  <a:schemeClr val="tx1"/>
                </a:solidFill>
                <a:latin typeface="Bradley Hand ITC"/>
              </a:rPr>
              <a:t>Climat</a:t>
            </a:r>
            <a:r>
              <a:rPr lang="en-US" sz="4000" b="1" dirty="0">
                <a:solidFill>
                  <a:schemeClr val="tx1"/>
                </a:solidFill>
                <a:latin typeface="Bradley Hand ITC"/>
              </a:rPr>
              <a:t>  à Salam</a:t>
            </a:r>
            <a:endParaRPr lang="fr-FR">
              <a:solidFill>
                <a:schemeClr val="tx1"/>
              </a:solidFill>
            </a:endParaRP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4128" y="1628800"/>
            <a:ext cx="2746276" cy="1896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descr="Image result for tropical cyclo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5" y="1755576"/>
            <a:ext cx="2861138" cy="176966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815174" y="3530732"/>
            <a:ext cx="3528392" cy="461665"/>
          </a:xfrm>
          <a:prstGeom prst="rect">
            <a:avLst/>
          </a:prstGeom>
          <a:noFill/>
        </p:spPr>
        <p:txBody>
          <a:bodyPr wrap="square" rtlCol="0">
            <a:spAutoFit/>
          </a:bodyPr>
          <a:lstStyle/>
          <a:p>
            <a:pPr algn="ctr"/>
            <a:r>
              <a:rPr lang="en-US" sz="2400" dirty="0"/>
              <a:t>Cyclone tropical</a:t>
            </a:r>
          </a:p>
        </p:txBody>
      </p:sp>
    </p:spTree>
    <p:extLst>
      <p:ext uri="{BB962C8B-B14F-4D97-AF65-F5344CB8AC3E}">
        <p14:creationId xmlns:p14="http://schemas.microsoft.com/office/powerpoint/2010/main" val="2597270659"/>
      </p:ext>
    </p:extLst>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West_Africa_habitat_types_1.jpg"/>
          <p:cNvPicPr>
            <a:picLocks noGrp="1" noChangeAspect="1"/>
          </p:cNvPicPr>
          <p:nvPr>
            <p:ph idx="1"/>
          </p:nvPr>
        </p:nvPicPr>
        <p:blipFill>
          <a:blip r:embed="rId2" cstate="print"/>
          <a:stretch>
            <a:fillRect/>
          </a:stretch>
        </p:blipFill>
        <p:spPr>
          <a:xfrm>
            <a:off x="1585652" y="1742209"/>
            <a:ext cx="5972695" cy="4135582"/>
          </a:xfrm>
        </p:spPr>
      </p:pic>
      <p:sp>
        <p:nvSpPr>
          <p:cNvPr id="3" name="Title 2"/>
          <p:cNvSpPr>
            <a:spLocks noGrp="1"/>
          </p:cNvSpPr>
          <p:nvPr>
            <p:ph type="title"/>
          </p:nvPr>
        </p:nvSpPr>
        <p:spPr/>
        <p:txBody>
          <a:bodyPr vert="horz" lIns="91440" tIns="45720" rIns="91440" bIns="45720" rtlCol="0" anchor="b" anchorCtr="0">
            <a:normAutofit/>
          </a:bodyPr>
          <a:lstStyle/>
          <a:p>
            <a:r>
              <a:rPr lang="en-US" sz="4000" b="1" dirty="0" err="1">
                <a:solidFill>
                  <a:schemeClr val="tx1"/>
                </a:solidFill>
                <a:latin typeface="Bradley Hand ITC"/>
              </a:rPr>
              <a:t>Envionnement</a:t>
            </a:r>
            <a:r>
              <a:rPr lang="en-US" sz="4000" b="1" dirty="0">
                <a:solidFill>
                  <a:schemeClr val="tx1"/>
                </a:solidFill>
                <a:latin typeface="Bradley Hand ITC"/>
              </a:rPr>
              <a:t> </a:t>
            </a:r>
            <a:r>
              <a:rPr lang="en-US" sz="4000" b="1" dirty="0" err="1">
                <a:solidFill>
                  <a:schemeClr val="tx1"/>
                </a:solidFill>
                <a:latin typeface="Bradley Hand ITC"/>
              </a:rPr>
              <a:t>Salamais</a:t>
            </a:r>
            <a:endParaRPr lang="en-CA" sz="4000" b="1" dirty="0">
              <a:solidFill>
                <a:schemeClr val="tx1"/>
              </a:solidFill>
              <a:latin typeface="Bradley Hand ITC"/>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71577" y="152400"/>
            <a:ext cx="8215223" cy="845389"/>
          </a:xfrm>
        </p:spPr>
        <p:txBody>
          <a:bodyPr vert="horz" lIns="91440" tIns="45720" rIns="91440" bIns="45720" rtlCol="0" anchor="b" anchorCtr="0">
            <a:normAutofit/>
          </a:bodyPr>
          <a:lstStyle/>
          <a:p>
            <a:r>
              <a:rPr lang="en-CA" sz="4000" b="1" dirty="0">
                <a:solidFill>
                  <a:schemeClr val="tx1"/>
                </a:solidFill>
                <a:latin typeface="Bradley Hand ITC"/>
              </a:rPr>
              <a:t>Les </a:t>
            </a:r>
            <a:r>
              <a:rPr lang="en-CA" sz="4000" b="1" err="1">
                <a:solidFill>
                  <a:schemeClr val="tx1"/>
                </a:solidFill>
                <a:latin typeface="Bradley Hand ITC"/>
              </a:rPr>
              <a:t>différentes</a:t>
            </a:r>
            <a:r>
              <a:rPr lang="en-CA" sz="4000" b="1" dirty="0">
                <a:solidFill>
                  <a:schemeClr val="tx1"/>
                </a:solidFill>
                <a:latin typeface="Bradley Hand ITC"/>
              </a:rPr>
              <a:t> </a:t>
            </a:r>
            <a:r>
              <a:rPr lang="en-CA" sz="4000" b="1" err="1">
                <a:solidFill>
                  <a:schemeClr val="tx1"/>
                </a:solidFill>
                <a:latin typeface="Bradley Hand ITC"/>
              </a:rPr>
              <a:t>régions</a:t>
            </a:r>
            <a:r>
              <a:rPr lang="en-CA" sz="4000" b="1" dirty="0">
                <a:solidFill>
                  <a:schemeClr val="tx1"/>
                </a:solidFill>
                <a:latin typeface="Bradley Hand ITC"/>
              </a:rPr>
              <a:t> </a:t>
            </a:r>
            <a:r>
              <a:rPr lang="en-CA" sz="4000" b="1" err="1">
                <a:solidFill>
                  <a:schemeClr val="tx1"/>
                </a:solidFill>
                <a:latin typeface="Bradley Hand ITC"/>
              </a:rPr>
              <a:t>géographiques</a:t>
            </a:r>
            <a:endParaRPr lang="en-CA" sz="4000" b="1">
              <a:solidFill>
                <a:schemeClr val="tx1"/>
              </a:solidFill>
              <a:latin typeface="Bradley Hand ITC"/>
            </a:endParaRPr>
          </a:p>
        </p:txBody>
      </p:sp>
      <p:pic>
        <p:nvPicPr>
          <p:cNvPr id="5" name="Picture 11"/>
          <p:cNvPicPr>
            <a:picLocks noChangeAspect="1" noChangeArrowheads="1"/>
          </p:cNvPicPr>
          <p:nvPr/>
        </p:nvPicPr>
        <p:blipFill>
          <a:blip r:embed="rId2" cstate="print"/>
          <a:srcRect/>
          <a:stretch>
            <a:fillRect/>
          </a:stretch>
        </p:blipFill>
        <p:spPr bwMode="auto">
          <a:xfrm>
            <a:off x="2699792" y="5440016"/>
            <a:ext cx="3923928" cy="1276063"/>
          </a:xfrm>
          <a:prstGeom prst="rect">
            <a:avLst/>
          </a:prstGeom>
          <a:noFill/>
          <a:ln w="9525">
            <a:noFill/>
            <a:miter lim="800000"/>
            <a:headEnd/>
            <a:tailEnd/>
          </a:ln>
        </p:spPr>
      </p:pic>
      <p:pic>
        <p:nvPicPr>
          <p:cNvPr id="8" name="Picture 10"/>
          <p:cNvPicPr>
            <a:picLocks noChangeAspect="1" noChangeArrowheads="1"/>
          </p:cNvPicPr>
          <p:nvPr/>
        </p:nvPicPr>
        <p:blipFill>
          <a:blip r:embed="rId3" cstate="print"/>
          <a:srcRect/>
          <a:stretch>
            <a:fillRect/>
          </a:stretch>
        </p:blipFill>
        <p:spPr bwMode="auto">
          <a:xfrm>
            <a:off x="1331640" y="980728"/>
            <a:ext cx="2376264" cy="1561044"/>
          </a:xfrm>
          <a:prstGeom prst="rect">
            <a:avLst/>
          </a:prstGeom>
          <a:noFill/>
          <a:ln w="9525">
            <a:noFill/>
            <a:miter lim="800000"/>
            <a:headEnd/>
            <a:tailEnd/>
          </a:ln>
        </p:spPr>
      </p:pic>
      <p:pic>
        <p:nvPicPr>
          <p:cNvPr id="10" name="Picture 6"/>
          <p:cNvPicPr>
            <a:picLocks noChangeAspect="1" noChangeArrowheads="1"/>
          </p:cNvPicPr>
          <p:nvPr/>
        </p:nvPicPr>
        <p:blipFill>
          <a:blip r:embed="rId4" cstate="print"/>
          <a:srcRect/>
          <a:stretch>
            <a:fillRect/>
          </a:stretch>
        </p:blipFill>
        <p:spPr bwMode="auto">
          <a:xfrm>
            <a:off x="467544" y="2636912"/>
            <a:ext cx="2209800" cy="1379537"/>
          </a:xfrm>
          <a:prstGeom prst="rect">
            <a:avLst/>
          </a:prstGeom>
          <a:noFill/>
          <a:ln w="9525">
            <a:noFill/>
            <a:miter lim="800000"/>
            <a:headEnd/>
            <a:tailEnd/>
          </a:ln>
        </p:spPr>
      </p:pic>
      <p:pic>
        <p:nvPicPr>
          <p:cNvPr id="11" name="Picture 8"/>
          <p:cNvPicPr>
            <a:picLocks noChangeAspect="1" noChangeArrowheads="1"/>
          </p:cNvPicPr>
          <p:nvPr/>
        </p:nvPicPr>
        <p:blipFill>
          <a:blip r:embed="rId5" cstate="print"/>
          <a:srcRect/>
          <a:stretch>
            <a:fillRect/>
          </a:stretch>
        </p:blipFill>
        <p:spPr bwMode="auto">
          <a:xfrm>
            <a:off x="6444208" y="3789040"/>
            <a:ext cx="2304256" cy="1388158"/>
          </a:xfrm>
          <a:prstGeom prst="rect">
            <a:avLst/>
          </a:prstGeom>
          <a:noFill/>
          <a:ln w="9525">
            <a:noFill/>
            <a:miter lim="800000"/>
            <a:headEnd/>
            <a:tailEnd/>
          </a:ln>
        </p:spPr>
      </p:pic>
      <p:pic>
        <p:nvPicPr>
          <p:cNvPr id="12" name="Picture 7"/>
          <p:cNvPicPr>
            <a:picLocks noChangeAspect="1" noChangeArrowheads="1"/>
          </p:cNvPicPr>
          <p:nvPr/>
        </p:nvPicPr>
        <p:blipFill>
          <a:blip r:embed="rId6" cstate="print"/>
          <a:srcRect/>
          <a:stretch>
            <a:fillRect/>
          </a:stretch>
        </p:blipFill>
        <p:spPr bwMode="auto">
          <a:xfrm>
            <a:off x="6444208" y="2132856"/>
            <a:ext cx="2304256" cy="1575445"/>
          </a:xfrm>
          <a:prstGeom prst="rect">
            <a:avLst/>
          </a:prstGeom>
          <a:noFill/>
          <a:ln w="9525">
            <a:noFill/>
            <a:miter lim="800000"/>
            <a:headEnd/>
            <a:tailEnd/>
          </a:ln>
        </p:spPr>
      </p:pic>
      <p:pic>
        <p:nvPicPr>
          <p:cNvPr id="13" name="Picture 9"/>
          <p:cNvPicPr>
            <a:picLocks noChangeAspect="1" noChangeArrowheads="1"/>
          </p:cNvPicPr>
          <p:nvPr/>
        </p:nvPicPr>
        <p:blipFill>
          <a:blip r:embed="rId7" cstate="print"/>
          <a:srcRect/>
          <a:stretch>
            <a:fillRect/>
          </a:stretch>
        </p:blipFill>
        <p:spPr bwMode="auto">
          <a:xfrm>
            <a:off x="539552" y="4077072"/>
            <a:ext cx="2160240" cy="1346145"/>
          </a:xfrm>
          <a:prstGeom prst="rect">
            <a:avLst/>
          </a:prstGeom>
          <a:noFill/>
          <a:ln w="9525">
            <a:noFill/>
            <a:miter lim="800000"/>
            <a:headEnd/>
            <a:tailEnd/>
          </a:ln>
        </p:spPr>
      </p:pic>
      <p:pic>
        <p:nvPicPr>
          <p:cNvPr id="14" name="Picture 4"/>
          <p:cNvPicPr>
            <a:picLocks noChangeAspect="1" noChangeArrowheads="1"/>
          </p:cNvPicPr>
          <p:nvPr/>
        </p:nvPicPr>
        <p:blipFill>
          <a:blip r:embed="rId8" cstate="print"/>
          <a:srcRect/>
          <a:stretch>
            <a:fillRect/>
          </a:stretch>
        </p:blipFill>
        <p:spPr bwMode="auto">
          <a:xfrm>
            <a:off x="3779912" y="980728"/>
            <a:ext cx="2592288" cy="1581073"/>
          </a:xfrm>
          <a:prstGeom prst="rect">
            <a:avLst/>
          </a:prstGeom>
          <a:noFill/>
          <a:ln w="9525">
            <a:noFill/>
            <a:miter lim="800000"/>
            <a:headEnd/>
            <a:tailEnd/>
          </a:ln>
        </p:spPr>
      </p:pic>
      <p:pic>
        <p:nvPicPr>
          <p:cNvPr id="6" name="Image 16" descr="Une image contenant carte&#10;&#10;Description générée automatiquement">
            <a:extLst>
              <a:ext uri="{FF2B5EF4-FFF2-40B4-BE49-F238E27FC236}">
                <a16:creationId xmlns:a16="http://schemas.microsoft.com/office/drawing/2014/main" id="{96271F43-2FC2-B54E-8C04-16F9CB72A851}"/>
              </a:ext>
            </a:extLst>
          </p:cNvPr>
          <p:cNvPicPr>
            <a:picLocks noGrp="1" noChangeAspect="1"/>
          </p:cNvPicPr>
          <p:nvPr>
            <p:ph idx="1"/>
          </p:nvPr>
        </p:nvPicPr>
        <p:blipFill>
          <a:blip r:embed="rId9"/>
          <a:stretch>
            <a:fillRect/>
          </a:stretch>
        </p:blipFill>
        <p:spPr>
          <a:xfrm>
            <a:off x="2694946" y="2787141"/>
            <a:ext cx="3552825" cy="2390775"/>
          </a:xfrm>
        </p:spPr>
      </p:pic>
      <p:sp>
        <p:nvSpPr>
          <p:cNvPr id="17" name="Right Arrow 6">
            <a:extLst>
              <a:ext uri="{FF2B5EF4-FFF2-40B4-BE49-F238E27FC236}">
                <a16:creationId xmlns:a16="http://schemas.microsoft.com/office/drawing/2014/main" id="{1CFB6B7D-A52F-A3A7-F81A-8957EF78D142}"/>
              </a:ext>
            </a:extLst>
          </p:cNvPr>
          <p:cNvSpPr/>
          <p:nvPr/>
        </p:nvSpPr>
        <p:spPr>
          <a:xfrm rot="13662320">
            <a:off x="5750829" y="4957586"/>
            <a:ext cx="720080" cy="360040"/>
          </a:xfrm>
          <a:prstGeom prst="rightArrow">
            <a:avLst>
              <a:gd name="adj1" fmla="val 4232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a:p>
        </p:txBody>
      </p:sp>
      <p:sp>
        <p:nvSpPr>
          <p:cNvPr id="18" name="Right Arrow 14">
            <a:extLst>
              <a:ext uri="{FF2B5EF4-FFF2-40B4-BE49-F238E27FC236}">
                <a16:creationId xmlns:a16="http://schemas.microsoft.com/office/drawing/2014/main" id="{53878678-CE22-4701-4AF6-1B1274C8D179}"/>
              </a:ext>
            </a:extLst>
          </p:cNvPr>
          <p:cNvSpPr/>
          <p:nvPr/>
        </p:nvSpPr>
        <p:spPr>
          <a:xfrm rot="9567677">
            <a:off x="5457738" y="3142645"/>
            <a:ext cx="1306263" cy="360040"/>
          </a:xfrm>
          <a:prstGeom prst="rightArrow">
            <a:avLst>
              <a:gd name="adj1" fmla="val 4232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a:p>
        </p:txBody>
      </p:sp>
      <p:sp>
        <p:nvSpPr>
          <p:cNvPr id="19" name="Right Arrow 8">
            <a:extLst>
              <a:ext uri="{FF2B5EF4-FFF2-40B4-BE49-F238E27FC236}">
                <a16:creationId xmlns:a16="http://schemas.microsoft.com/office/drawing/2014/main" id="{33771897-C38A-BA61-0E9C-2E1BF3B43BD3}"/>
              </a:ext>
            </a:extLst>
          </p:cNvPr>
          <p:cNvSpPr/>
          <p:nvPr/>
        </p:nvSpPr>
        <p:spPr>
          <a:xfrm rot="3627091">
            <a:off x="3349414" y="2502166"/>
            <a:ext cx="756890" cy="439945"/>
          </a:xfrm>
          <a:prstGeom prst="rightArrow">
            <a:avLst>
              <a:gd name="adj1" fmla="val 42329"/>
              <a:gd name="adj2" fmla="val 5000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a:p>
        </p:txBody>
      </p:sp>
      <p:sp>
        <p:nvSpPr>
          <p:cNvPr id="20" name="Right Arrow 15">
            <a:extLst>
              <a:ext uri="{FF2B5EF4-FFF2-40B4-BE49-F238E27FC236}">
                <a16:creationId xmlns:a16="http://schemas.microsoft.com/office/drawing/2014/main" id="{57D079E7-B33B-4BD9-453F-AE893E722590}"/>
              </a:ext>
            </a:extLst>
          </p:cNvPr>
          <p:cNvSpPr/>
          <p:nvPr/>
        </p:nvSpPr>
        <p:spPr>
          <a:xfrm rot="1525321">
            <a:off x="2341449" y="3409385"/>
            <a:ext cx="1165475" cy="446303"/>
          </a:xfrm>
          <a:prstGeom prst="rightArrow">
            <a:avLst>
              <a:gd name="adj1" fmla="val 42329"/>
              <a:gd name="adj2" fmla="val 5000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a:p>
        </p:txBody>
      </p:sp>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Grp="1" noChangeAspect="1" noChangeArrowheads="1"/>
          </p:cNvPicPr>
          <p:nvPr>
            <p:ph idx="1"/>
          </p:nvPr>
        </p:nvPicPr>
        <p:blipFill>
          <a:blip r:embed="rId2" cstate="print"/>
          <a:stretch>
            <a:fillRect/>
          </a:stretch>
        </p:blipFill>
        <p:spPr bwMode="auto">
          <a:xfrm>
            <a:off x="3619417" y="3268933"/>
            <a:ext cx="1905165" cy="1082134"/>
          </a:xfrm>
          <a:prstGeom prst="rect">
            <a:avLst/>
          </a:prstGeom>
          <a:noFill/>
          <a:ln w="9525">
            <a:noFill/>
            <a:miter lim="800000"/>
            <a:headEnd/>
            <a:tailEnd/>
          </a:ln>
        </p:spPr>
      </p:pic>
      <p:sp>
        <p:nvSpPr>
          <p:cNvPr id="2" name="Title 1"/>
          <p:cNvSpPr>
            <a:spLocks noGrp="1"/>
          </p:cNvSpPr>
          <p:nvPr>
            <p:ph type="title"/>
          </p:nvPr>
        </p:nvSpPr>
        <p:spPr/>
        <p:txBody>
          <a:bodyPr vert="horz" lIns="91440" tIns="45720" rIns="91440" bIns="45720" rtlCol="0" anchor="b" anchorCtr="0">
            <a:normAutofit/>
          </a:bodyPr>
          <a:lstStyle/>
          <a:p>
            <a:r>
              <a:rPr lang="en-GB" sz="4000" b="1" dirty="0">
                <a:solidFill>
                  <a:schemeClr val="tx1"/>
                </a:solidFill>
                <a:latin typeface="Bradley Hand ITC"/>
              </a:rPr>
              <a:t>Les </a:t>
            </a:r>
            <a:r>
              <a:rPr lang="en-GB" sz="4000" b="1" err="1">
                <a:solidFill>
                  <a:schemeClr val="tx1"/>
                </a:solidFill>
                <a:latin typeface="Bradley Hand ITC"/>
              </a:rPr>
              <a:t>dynamiques</a:t>
            </a:r>
            <a:r>
              <a:rPr lang="en-GB" sz="4000" b="1" dirty="0">
                <a:solidFill>
                  <a:schemeClr val="tx1"/>
                </a:solidFill>
                <a:latin typeface="Bradley Hand ITC"/>
              </a:rPr>
              <a:t> </a:t>
            </a:r>
            <a:r>
              <a:rPr lang="en-GB" sz="4000" b="1" err="1">
                <a:solidFill>
                  <a:schemeClr val="tx1"/>
                </a:solidFill>
                <a:latin typeface="Bradley Hand ITC"/>
              </a:rPr>
              <a:t>Culturelles</a:t>
            </a:r>
            <a:endParaRPr lang="en-CA" sz="4000" b="1">
              <a:solidFill>
                <a:schemeClr val="tx1"/>
              </a:solidFill>
              <a:latin typeface="Bradley Hand ITC"/>
            </a:endParaRPr>
          </a:p>
        </p:txBody>
      </p:sp>
      <p:pic>
        <p:nvPicPr>
          <p:cNvPr id="3074" name="Picture 2"/>
          <p:cNvPicPr>
            <a:picLocks noChangeAspect="1" noChangeArrowheads="1"/>
          </p:cNvPicPr>
          <p:nvPr/>
        </p:nvPicPr>
        <p:blipFill>
          <a:blip r:embed="rId3" cstate="print"/>
          <a:srcRect/>
          <a:stretch>
            <a:fillRect/>
          </a:stretch>
        </p:blipFill>
        <p:spPr bwMode="auto">
          <a:xfrm>
            <a:off x="3419872" y="4437111"/>
            <a:ext cx="3384376" cy="2088233"/>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a:stretch>
            <a:fillRect/>
          </a:stretch>
        </p:blipFill>
        <p:spPr bwMode="auto">
          <a:xfrm>
            <a:off x="2339753" y="2924944"/>
            <a:ext cx="1728192" cy="1440160"/>
          </a:xfrm>
          <a:prstGeom prst="rect">
            <a:avLst/>
          </a:prstGeom>
          <a:noFill/>
          <a:ln w="9525">
            <a:noFill/>
            <a:miter lim="800000"/>
            <a:headEnd/>
            <a:tailEnd/>
          </a:ln>
        </p:spPr>
      </p:pic>
      <p:pic>
        <p:nvPicPr>
          <p:cNvPr id="3077" name="Picture 5"/>
          <p:cNvPicPr>
            <a:picLocks noChangeAspect="1" noChangeArrowheads="1"/>
          </p:cNvPicPr>
          <p:nvPr/>
        </p:nvPicPr>
        <p:blipFill>
          <a:blip r:embed="rId5" cstate="print"/>
          <a:srcRect/>
          <a:stretch>
            <a:fillRect/>
          </a:stretch>
        </p:blipFill>
        <p:spPr bwMode="auto">
          <a:xfrm>
            <a:off x="6732240" y="1484784"/>
            <a:ext cx="2011363" cy="1409700"/>
          </a:xfrm>
          <a:prstGeom prst="rect">
            <a:avLst/>
          </a:prstGeom>
          <a:noFill/>
          <a:ln w="9525">
            <a:noFill/>
            <a:miter lim="800000"/>
            <a:headEnd/>
            <a:tailEnd/>
          </a:ln>
        </p:spPr>
      </p:pic>
      <p:pic>
        <p:nvPicPr>
          <p:cNvPr id="3078" name="Picture 6"/>
          <p:cNvPicPr>
            <a:picLocks noChangeAspect="1" noChangeArrowheads="1"/>
          </p:cNvPicPr>
          <p:nvPr/>
        </p:nvPicPr>
        <p:blipFill>
          <a:blip r:embed="rId6" cstate="print"/>
          <a:srcRect/>
          <a:stretch>
            <a:fillRect/>
          </a:stretch>
        </p:blipFill>
        <p:spPr bwMode="auto">
          <a:xfrm>
            <a:off x="467544" y="4437112"/>
            <a:ext cx="2835275" cy="2133600"/>
          </a:xfrm>
          <a:prstGeom prst="rect">
            <a:avLst/>
          </a:prstGeom>
          <a:noFill/>
          <a:ln w="9525">
            <a:noFill/>
            <a:miter lim="800000"/>
            <a:headEnd/>
            <a:tailEnd/>
          </a:ln>
        </p:spPr>
      </p:pic>
      <p:pic>
        <p:nvPicPr>
          <p:cNvPr id="9" name="Picture 5"/>
          <p:cNvPicPr>
            <a:picLocks noChangeAspect="1" noChangeArrowheads="1"/>
          </p:cNvPicPr>
          <p:nvPr/>
        </p:nvPicPr>
        <p:blipFill>
          <a:blip r:embed="rId7" cstate="print"/>
          <a:srcRect/>
          <a:stretch>
            <a:fillRect/>
          </a:stretch>
        </p:blipFill>
        <p:spPr bwMode="auto">
          <a:xfrm>
            <a:off x="467544" y="2924944"/>
            <a:ext cx="1828800" cy="1425575"/>
          </a:xfrm>
          <a:prstGeom prst="rect">
            <a:avLst/>
          </a:prstGeom>
          <a:noFill/>
          <a:ln w="9525">
            <a:noFill/>
            <a:miter lim="800000"/>
            <a:headEnd/>
            <a:tailEnd/>
          </a:ln>
        </p:spPr>
      </p:pic>
      <p:pic>
        <p:nvPicPr>
          <p:cNvPr id="3079" name="Picture 7"/>
          <p:cNvPicPr>
            <a:picLocks noChangeAspect="1" noChangeArrowheads="1"/>
          </p:cNvPicPr>
          <p:nvPr/>
        </p:nvPicPr>
        <p:blipFill>
          <a:blip r:embed="rId8" cstate="print"/>
          <a:srcRect/>
          <a:stretch>
            <a:fillRect/>
          </a:stretch>
        </p:blipFill>
        <p:spPr bwMode="auto">
          <a:xfrm>
            <a:off x="424136" y="1340768"/>
            <a:ext cx="3744416" cy="1396045"/>
          </a:xfrm>
          <a:prstGeom prst="rect">
            <a:avLst/>
          </a:prstGeom>
          <a:noFill/>
          <a:ln w="9525">
            <a:noFill/>
            <a:miter lim="800000"/>
            <a:headEnd/>
            <a:tailEnd/>
          </a:ln>
        </p:spPr>
      </p:pic>
      <p:pic>
        <p:nvPicPr>
          <p:cNvPr id="3080" name="Picture 8"/>
          <p:cNvPicPr>
            <a:picLocks noChangeAspect="1" noChangeArrowheads="1"/>
          </p:cNvPicPr>
          <p:nvPr/>
        </p:nvPicPr>
        <p:blipFill>
          <a:blip r:embed="rId9" cstate="print"/>
          <a:srcRect/>
          <a:stretch>
            <a:fillRect/>
          </a:stretch>
        </p:blipFill>
        <p:spPr bwMode="auto">
          <a:xfrm>
            <a:off x="6732240" y="2924945"/>
            <a:ext cx="2016224" cy="1381642"/>
          </a:xfrm>
          <a:prstGeom prst="rect">
            <a:avLst/>
          </a:prstGeom>
          <a:noFill/>
          <a:ln w="9525">
            <a:noFill/>
            <a:miter lim="800000"/>
            <a:headEnd/>
            <a:tailEnd/>
          </a:ln>
        </p:spPr>
      </p:pic>
      <p:pic>
        <p:nvPicPr>
          <p:cNvPr id="3081" name="Picture 9"/>
          <p:cNvPicPr>
            <a:picLocks noChangeAspect="1" noChangeArrowheads="1"/>
          </p:cNvPicPr>
          <p:nvPr/>
        </p:nvPicPr>
        <p:blipFill>
          <a:blip r:embed="rId10" cstate="print"/>
          <a:srcRect/>
          <a:stretch>
            <a:fillRect/>
          </a:stretch>
        </p:blipFill>
        <p:spPr bwMode="auto">
          <a:xfrm>
            <a:off x="7020272" y="4437112"/>
            <a:ext cx="1728192" cy="2055384"/>
          </a:xfrm>
          <a:prstGeom prst="rect">
            <a:avLst/>
          </a:prstGeom>
          <a:noFill/>
          <a:ln w="9525">
            <a:noFill/>
            <a:miter lim="800000"/>
            <a:headEnd/>
            <a:tailEnd/>
          </a:ln>
        </p:spPr>
      </p:pic>
      <p:pic>
        <p:nvPicPr>
          <p:cNvPr id="3082" name="Picture 10"/>
          <p:cNvPicPr>
            <a:picLocks noChangeAspect="1" noChangeArrowheads="1"/>
          </p:cNvPicPr>
          <p:nvPr/>
        </p:nvPicPr>
        <p:blipFill>
          <a:blip r:embed="rId11" cstate="print"/>
          <a:srcRect/>
          <a:stretch>
            <a:fillRect/>
          </a:stretch>
        </p:blipFill>
        <p:spPr bwMode="auto">
          <a:xfrm>
            <a:off x="4139952" y="2924944"/>
            <a:ext cx="1224136" cy="1412899"/>
          </a:xfrm>
          <a:prstGeom prst="rect">
            <a:avLst/>
          </a:prstGeom>
          <a:noFill/>
          <a:ln w="9525">
            <a:noFill/>
            <a:miter lim="800000"/>
            <a:headEnd/>
            <a:tailEnd/>
          </a:ln>
        </p:spPr>
      </p:pic>
      <p:pic>
        <p:nvPicPr>
          <p:cNvPr id="3083" name="Picture 11"/>
          <p:cNvPicPr>
            <a:picLocks noChangeAspect="1" noChangeArrowheads="1"/>
          </p:cNvPicPr>
          <p:nvPr/>
        </p:nvPicPr>
        <p:blipFill>
          <a:blip r:embed="rId12" cstate="print"/>
          <a:srcRect/>
          <a:stretch>
            <a:fillRect/>
          </a:stretch>
        </p:blipFill>
        <p:spPr bwMode="auto">
          <a:xfrm>
            <a:off x="4932040" y="2924944"/>
            <a:ext cx="1709489" cy="144016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3000" advClick="0" advTm="10000">
        <p:wheel spokes="8"/>
      </p:transition>
    </mc:Choice>
    <mc:Fallback>
      <p:transition spd="slow" advClick="0" advTm="10000">
        <p:wheel spokes="8"/>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NUM" val="2"/>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Paper">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3.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Helvetica"/>
        <a:ea typeface="Helvetica"/>
        <a:cs typeface="Helvetica"/>
      </a:majorFont>
      <a:minorFont>
        <a:latin typeface="Source Sans Pro Regular"/>
        <a:ea typeface="Source Sans Pro Regular"/>
        <a:cs typeface="Source Sans Pro Regular"/>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RC 59 Template EN">
  <a:themeElements>
    <a:clrScheme name="RC 59 Template EN">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RC 59 Template EN">
      <a:majorFont>
        <a:latin typeface="Helvetica"/>
        <a:ea typeface="Helvetica"/>
        <a:cs typeface="Helvetica"/>
      </a:majorFont>
      <a:minorFont>
        <a:latin typeface="Source Sans Pro Regular"/>
        <a:ea typeface="Source Sans Pro Regular"/>
        <a:cs typeface="Source Sans Pro Regular"/>
      </a:minorFont>
    </a:fontScheme>
    <a:fmtScheme name="RC 59 Template E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6" ma:contentTypeDescription="Create a new document." ma:contentTypeScope="" ma:versionID="9ac26170f589b5d8b8b5a62825d76a84">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c48eb46232bbfdf9c03e80ab561c633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2a64997-203d-4655-a595-383c2eb1e865">
      <Terms xmlns="http://schemas.microsoft.com/office/infopath/2007/PartnerControls"/>
    </lcf76f155ced4ddcb4097134ff3c332f>
    <TaxCatchAll xmlns="450f158c-397a-4a9d-b005-a44c92e0fccb" xsi:nil="true"/>
  </documentManagement>
</p:properties>
</file>

<file path=customXml/itemProps1.xml><?xml version="1.0" encoding="utf-8"?>
<ds:datastoreItem xmlns:ds="http://schemas.openxmlformats.org/officeDocument/2006/customXml" ds:itemID="{0FAF7D5F-7EB2-4E2C-AEEB-3B6A2197AFC6}">
  <ds:schemaRefs>
    <ds:schemaRef ds:uri="http://schemas.microsoft.com/sharepoint/v3/contenttype/forms"/>
  </ds:schemaRefs>
</ds:datastoreItem>
</file>

<file path=customXml/itemProps2.xml><?xml version="1.0" encoding="utf-8"?>
<ds:datastoreItem xmlns:ds="http://schemas.openxmlformats.org/officeDocument/2006/customXml" ds:itemID="{834B73B9-588D-48D6-8D75-817714AB15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A785792-3525-44F4-8ABB-67026FC60531}">
  <ds:schemaRefs>
    <ds:schemaRef ds:uri="450f158c-397a-4a9d-b005-a44c92e0fccb"/>
    <ds:schemaRef ds:uri="http://purl.org/dc/elements/1.1/"/>
    <ds:schemaRef ds:uri="http://schemas.openxmlformats.org/package/2006/metadata/core-properties"/>
    <ds:schemaRef ds:uri="http://schemas.microsoft.com/office/infopath/2007/PartnerControls"/>
    <ds:schemaRef ds:uri="http://purl.org/dc/terms/"/>
    <ds:schemaRef ds:uri="e2a64997-203d-4655-a595-383c2eb1e865"/>
    <ds:schemaRef ds:uri="http://schemas.microsoft.com/office/2006/documentManagement/type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Theme1</Template>
  <TotalTime>8578</TotalTime>
  <Words>1255</Words>
  <Application>Microsoft Office PowerPoint</Application>
  <PresentationFormat>On-screen Show (4:3)</PresentationFormat>
  <Paragraphs>150</Paragraphs>
  <Slides>31</Slides>
  <Notes>3</Notes>
  <HiddenSlides>0</HiddenSlides>
  <MMClips>1</MMClips>
  <ScaleCrop>false</ScaleCrop>
  <HeadingPairs>
    <vt:vector size="6" baseType="variant">
      <vt:variant>
        <vt:lpstr>Fonts Used</vt:lpstr>
      </vt:variant>
      <vt:variant>
        <vt:i4>12</vt:i4>
      </vt:variant>
      <vt:variant>
        <vt:lpstr>Theme</vt:lpstr>
      </vt:variant>
      <vt:variant>
        <vt:i4>4</vt:i4>
      </vt:variant>
      <vt:variant>
        <vt:lpstr>Slide Titles</vt:lpstr>
      </vt:variant>
      <vt:variant>
        <vt:i4>31</vt:i4>
      </vt:variant>
    </vt:vector>
  </HeadingPairs>
  <TitlesOfParts>
    <vt:vector size="47" baseType="lpstr">
      <vt:lpstr>Arial</vt:lpstr>
      <vt:lpstr>Bradley Hand ITC</vt:lpstr>
      <vt:lpstr>Calibri</vt:lpstr>
      <vt:lpstr>Constantia</vt:lpstr>
      <vt:lpstr>Courier New</vt:lpstr>
      <vt:lpstr>Helvetica</vt:lpstr>
      <vt:lpstr>Segoe UI</vt:lpstr>
      <vt:lpstr>Source Sans Pro</vt:lpstr>
      <vt:lpstr>Source Sans Pro Bold</vt:lpstr>
      <vt:lpstr>Source Sans Pro Regular</vt:lpstr>
      <vt:lpstr>Wingdings</vt:lpstr>
      <vt:lpstr>Wingdings 2</vt:lpstr>
      <vt:lpstr>Paper</vt:lpstr>
      <vt:lpstr>Paper</vt:lpstr>
      <vt:lpstr>RRT_Theme_v3</vt:lpstr>
      <vt:lpstr>RC 59 Template EN</vt:lpstr>
      <vt:lpstr>Bienvenus à Salam</vt:lpstr>
      <vt:lpstr>Introduction</vt:lpstr>
      <vt:lpstr>Salam </vt:lpstr>
      <vt:lpstr>Le Climat  à Salam</vt:lpstr>
      <vt:lpstr>Le climat à Salam</vt:lpstr>
      <vt:lpstr>Le Climat  à Salam</vt:lpstr>
      <vt:lpstr>Envionnement Salamais</vt:lpstr>
      <vt:lpstr>Les différentes régions géographiques</vt:lpstr>
      <vt:lpstr>Les dynamiques Culturelles</vt:lpstr>
      <vt:lpstr>Les dynamiques culturelles </vt:lpstr>
      <vt:lpstr>La population  Salamaise</vt:lpstr>
      <vt:lpstr>Conflit ethnique </vt:lpstr>
      <vt:lpstr>Paysages et traditions</vt:lpstr>
      <vt:lpstr>Culture</vt:lpstr>
      <vt:lpstr>Habitat traditionnel</vt:lpstr>
      <vt:lpstr>Habitat traditionnel</vt:lpstr>
      <vt:lpstr>Notre musique,   le Griot</vt:lpstr>
      <vt:lpstr>Nos instruments de musique , la Kora</vt:lpstr>
      <vt:lpstr>Nos instruments de musique</vt:lpstr>
      <vt:lpstr>Nos tambours</vt:lpstr>
      <vt:lpstr>L’Economie</vt:lpstr>
      <vt:lpstr> </vt:lpstr>
      <vt:lpstr>PowerPoint Presentation</vt:lpstr>
      <vt:lpstr>Défis Environmentaux</vt:lpstr>
      <vt:lpstr>Santé </vt:lpstr>
      <vt:lpstr> La mission du Ministère de la santé est </vt:lpstr>
      <vt:lpstr> Salam subit une transition  epidemiologique</vt:lpstr>
      <vt:lpstr>Maladies endémiques/épidemiques</vt:lpstr>
      <vt:lpstr>Défis…..</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Progressive Vision</dc:creator>
  <cp:lastModifiedBy>GOMEZ, Paula</cp:lastModifiedBy>
  <cp:revision>448</cp:revision>
  <dcterms:created xsi:type="dcterms:W3CDTF">2015-03-03T16:53:00Z</dcterms:created>
  <dcterms:modified xsi:type="dcterms:W3CDTF">2023-05-25T16:17:01Z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ies>
</file>