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9" r:id="rId4"/>
    <p:sldMasterId id="2147483856" r:id="rId5"/>
    <p:sldMasterId id="2147483761" r:id="rId6"/>
    <p:sldMasterId id="2147483793" r:id="rId7"/>
    <p:sldMasterId id="2147485022" r:id="rId8"/>
    <p:sldMasterId id="2147485009" r:id="rId9"/>
    <p:sldMasterId id="2147483648" r:id="rId10"/>
    <p:sldMasterId id="2147483665" r:id="rId11"/>
  </p:sldMasterIdLst>
  <p:notesMasterIdLst>
    <p:notesMasterId r:id="rId87"/>
  </p:notesMasterIdLst>
  <p:handoutMasterIdLst>
    <p:handoutMasterId r:id="rId88"/>
  </p:handoutMasterIdLst>
  <p:sldIdLst>
    <p:sldId id="2024" r:id="rId12"/>
    <p:sldId id="2025" r:id="rId13"/>
    <p:sldId id="2026" r:id="rId14"/>
    <p:sldId id="2028" r:id="rId15"/>
    <p:sldId id="2027" r:id="rId16"/>
    <p:sldId id="2029" r:id="rId17"/>
    <p:sldId id="2032" r:id="rId18"/>
    <p:sldId id="2031" r:id="rId19"/>
    <p:sldId id="2030" r:id="rId20"/>
    <p:sldId id="2034" r:id="rId21"/>
    <p:sldId id="2033" r:id="rId22"/>
    <p:sldId id="2036" r:id="rId23"/>
    <p:sldId id="2035" r:id="rId24"/>
    <p:sldId id="2040" r:id="rId25"/>
    <p:sldId id="2038" r:id="rId26"/>
    <p:sldId id="2037" r:id="rId27"/>
    <p:sldId id="2041" r:id="rId28"/>
    <p:sldId id="2043" r:id="rId29"/>
    <p:sldId id="2042" r:id="rId30"/>
    <p:sldId id="2045" r:id="rId31"/>
    <p:sldId id="2044" r:id="rId32"/>
    <p:sldId id="2047" r:id="rId33"/>
    <p:sldId id="2046" r:id="rId34"/>
    <p:sldId id="2048" r:id="rId35"/>
    <p:sldId id="2050" r:id="rId36"/>
    <p:sldId id="2049" r:id="rId37"/>
    <p:sldId id="2053" r:id="rId38"/>
    <p:sldId id="2052" r:id="rId39"/>
    <p:sldId id="2051" r:id="rId40"/>
    <p:sldId id="2055" r:id="rId41"/>
    <p:sldId id="2054" r:id="rId42"/>
    <p:sldId id="2056" r:id="rId43"/>
    <p:sldId id="2059" r:id="rId44"/>
    <p:sldId id="2058" r:id="rId45"/>
    <p:sldId id="2057" r:id="rId46"/>
    <p:sldId id="2061" r:id="rId47"/>
    <p:sldId id="2060" r:id="rId48"/>
    <p:sldId id="2063" r:id="rId49"/>
    <p:sldId id="2062" r:id="rId50"/>
    <p:sldId id="2064" r:id="rId51"/>
    <p:sldId id="2066" r:id="rId52"/>
    <p:sldId id="2065" r:id="rId53"/>
    <p:sldId id="2068" r:id="rId54"/>
    <p:sldId id="2067" r:id="rId55"/>
    <p:sldId id="2070" r:id="rId56"/>
    <p:sldId id="2069" r:id="rId57"/>
    <p:sldId id="2073" r:id="rId58"/>
    <p:sldId id="2072" r:id="rId59"/>
    <p:sldId id="2071" r:id="rId60"/>
    <p:sldId id="2075" r:id="rId61"/>
    <p:sldId id="2074" r:id="rId62"/>
    <p:sldId id="2077" r:id="rId63"/>
    <p:sldId id="2076" r:id="rId64"/>
    <p:sldId id="2078" r:id="rId65"/>
    <p:sldId id="2081" r:id="rId66"/>
    <p:sldId id="2080" r:id="rId67"/>
    <p:sldId id="2079" r:id="rId68"/>
    <p:sldId id="2084" r:id="rId69"/>
    <p:sldId id="2083" r:id="rId70"/>
    <p:sldId id="2082" r:id="rId71"/>
    <p:sldId id="2087" r:id="rId72"/>
    <p:sldId id="2086" r:id="rId73"/>
    <p:sldId id="2085" r:id="rId74"/>
    <p:sldId id="2088" r:id="rId75"/>
    <p:sldId id="2091" r:id="rId76"/>
    <p:sldId id="2090" r:id="rId77"/>
    <p:sldId id="2089" r:id="rId78"/>
    <p:sldId id="2094" r:id="rId79"/>
    <p:sldId id="2093" r:id="rId80"/>
    <p:sldId id="2092" r:id="rId81"/>
    <p:sldId id="2097" r:id="rId82"/>
    <p:sldId id="2096" r:id="rId83"/>
    <p:sldId id="2095" r:id="rId84"/>
    <p:sldId id="2023" r:id="rId85"/>
    <p:sldId id="2022" r:id="rId86"/>
  </p:sldIdLst>
  <p:sldSz cx="9144000" cy="6858000" type="screen4x3"/>
  <p:notesSz cx="6805613" cy="9939338"/>
  <p:defaultTex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herein elnossery" initials="se" lastIdx="1" clrIdx="0"/>
  <p:cmAuthor id="1" name="GOMEZ, Paula" initials="GP" lastIdx="24" clrIdx="1">
    <p:extLst>
      <p:ext uri="{19B8F6BF-5375-455C-9EA6-DF929625EA0E}">
        <p15:presenceInfo xmlns:p15="http://schemas.microsoft.com/office/powerpoint/2012/main" userId="S::gomezp@who.int::c93cf399-3ed7-4230-9282-8831e3fe5ae7" providerId="AD"/>
      </p:ext>
    </p:extLst>
  </p:cmAuthor>
  <p:cmAuthor id="2" name="EZZINE, Hind" initials="EH" lastIdx="33" clrIdx="2">
    <p:extLst>
      <p:ext uri="{19B8F6BF-5375-455C-9EA6-DF929625EA0E}">
        <p15:presenceInfo xmlns:p15="http://schemas.microsoft.com/office/powerpoint/2012/main" userId="S::ezzineh@who.int::edcab00f-6318-46e5-a4a9-188b01ee222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003399"/>
    <a:srgbClr val="0033CC"/>
    <a:srgbClr val="008000"/>
    <a:srgbClr val="FF0066"/>
    <a:srgbClr val="0000FF"/>
    <a:srgbClr val="FF3399"/>
    <a:srgbClr val="256EFF"/>
    <a:srgbClr val="FFFFFF"/>
    <a:srgbClr val="2C17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C779E0-5984-455B-7655-B53542B1559F}" v="8" dt="2023-07-12T18:26:13.535"/>
    <p1510:client id="{760B0380-38C2-4820-A29F-6A6008CD88B1}" vWet="4" dt="2023-07-12T18:18:38.566"/>
    <p1510:client id="{E2D0BE4D-26AD-68A4-FE8E-1B05A16F436E}" v="496" dt="2023-07-11T20:58:24.400"/>
    <p1510:client id="{F04E4B74-13E6-A601-75DA-C994BEE345FD}" v="14" dt="2023-07-25T06:51:06.6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commentAuthors" Target="commentAuthors.xml"/><Relationship Id="rId16" Type="http://schemas.openxmlformats.org/officeDocument/2006/relationships/slide" Target="slides/slide5.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2.xml"/><Relationship Id="rId90" Type="http://schemas.openxmlformats.org/officeDocument/2006/relationships/presProps" Target="presProps.xml"/><Relationship Id="rId95" Type="http://schemas.microsoft.com/office/2015/10/relationships/revisionInfo" Target="revisionInfo.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slide" Target="slides/slide69.xml"/><Relationship Id="rId85" Type="http://schemas.openxmlformats.org/officeDocument/2006/relationships/slide" Target="slides/slide74.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handoutMaster" Target="handoutMasters/handoutMaster1.xml"/><Relationship Id="rId91" Type="http://schemas.openxmlformats.org/officeDocument/2006/relationships/viewProps" Target="viewProps.xml"/><Relationship Id="rId9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notesMaster" Target="notesMasters/notesMaster1.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FD247512-6DB8-96BB-2C97-1E620E57B248}"/>
    <pc:docChg chg="modSld">
      <pc:chgData name="EZZINE, Hind" userId="S::ezzineh@who.int::edcab00f-6318-46e5-a4a9-188b01ee222f" providerId="AD" clId="Web-{FD247512-6DB8-96BB-2C97-1E620E57B248}" dt="2022-10-28T10:00:11.489" v="6" actId="20577"/>
      <pc:docMkLst>
        <pc:docMk/>
      </pc:docMkLst>
      <pc:sldChg chg="modSp">
        <pc:chgData name="EZZINE, Hind" userId="S::ezzineh@who.int::edcab00f-6318-46e5-a4a9-188b01ee222f" providerId="AD" clId="Web-{FD247512-6DB8-96BB-2C97-1E620E57B248}" dt="2022-10-28T10:00:11.239" v="1" actId="20577"/>
        <pc:sldMkLst>
          <pc:docMk/>
          <pc:sldMk cId="1376997493" sldId="321"/>
        </pc:sldMkLst>
        <pc:spChg chg="mod">
          <ac:chgData name="EZZINE, Hind" userId="S::ezzineh@who.int::edcab00f-6318-46e5-a4a9-188b01ee222f" providerId="AD" clId="Web-{FD247512-6DB8-96BB-2C97-1E620E57B248}" dt="2022-10-28T10:00:11.239" v="1" actId="20577"/>
          <ac:spMkLst>
            <pc:docMk/>
            <pc:sldMk cId="1376997493" sldId="321"/>
            <ac:spMk id="4" creationId="{00000000-0000-0000-0000-000000000000}"/>
          </ac:spMkLst>
        </pc:spChg>
      </pc:sldChg>
      <pc:sldChg chg="modSp">
        <pc:chgData name="EZZINE, Hind" userId="S::ezzineh@who.int::edcab00f-6318-46e5-a4a9-188b01ee222f" providerId="AD" clId="Web-{FD247512-6DB8-96BB-2C97-1E620E57B248}" dt="2022-10-28T10:00:11.489" v="6" actId="20577"/>
        <pc:sldMkLst>
          <pc:docMk/>
          <pc:sldMk cId="2873097689" sldId="2003"/>
        </pc:sldMkLst>
        <pc:spChg chg="mod">
          <ac:chgData name="EZZINE, Hind" userId="S::ezzineh@who.int::edcab00f-6318-46e5-a4a9-188b01ee222f" providerId="AD" clId="Web-{FD247512-6DB8-96BB-2C97-1E620E57B248}" dt="2022-10-28T10:00:11.489" v="6" actId="20577"/>
          <ac:spMkLst>
            <pc:docMk/>
            <pc:sldMk cId="2873097689" sldId="2003"/>
            <ac:spMk id="308" creationId="{00000000-0000-0000-0000-000000000000}"/>
          </ac:spMkLst>
        </pc:spChg>
      </pc:sldChg>
    </pc:docChg>
  </pc:docChgLst>
  <pc:docChgLst>
    <pc:chgData name="EZZINE, Hind" userId="S::ezzineh@who.int::edcab00f-6318-46e5-a4a9-188b01ee222f" providerId="AD" clId="Web-{6E228F5F-250F-F1BB-AFCB-D48816B7C68B}"/>
    <pc:docChg chg="modSld">
      <pc:chgData name="EZZINE, Hind" userId="S::ezzineh@who.int::edcab00f-6318-46e5-a4a9-188b01ee222f" providerId="AD" clId="Web-{6E228F5F-250F-F1BB-AFCB-D48816B7C68B}" dt="2022-06-20T15:25:00.053" v="9"/>
      <pc:docMkLst>
        <pc:docMk/>
      </pc:docMkLst>
      <pc:sldChg chg="addCm">
        <pc:chgData name="EZZINE, Hind" userId="S::ezzineh@who.int::edcab00f-6318-46e5-a4a9-188b01ee222f" providerId="AD" clId="Web-{6E228F5F-250F-F1BB-AFCB-D48816B7C68B}" dt="2022-06-20T15:25:00.053" v="9"/>
        <pc:sldMkLst>
          <pc:docMk/>
          <pc:sldMk cId="1546354651" sldId="328"/>
        </pc:sldMkLst>
      </pc:sldChg>
      <pc:sldChg chg="addCm">
        <pc:chgData name="EZZINE, Hind" userId="S::ezzineh@who.int::edcab00f-6318-46e5-a4a9-188b01ee222f" providerId="AD" clId="Web-{6E228F5F-250F-F1BB-AFCB-D48816B7C68B}" dt="2022-06-20T15:17:04.152" v="8"/>
        <pc:sldMkLst>
          <pc:docMk/>
          <pc:sldMk cId="3459873246" sldId="356"/>
        </pc:sldMkLst>
      </pc:sldChg>
      <pc:sldChg chg="modSp addCm delCm">
        <pc:chgData name="EZZINE, Hind" userId="S::ezzineh@who.int::edcab00f-6318-46e5-a4a9-188b01ee222f" providerId="AD" clId="Web-{6E228F5F-250F-F1BB-AFCB-D48816B7C68B}" dt="2022-06-20T14:53:32.264" v="4"/>
        <pc:sldMkLst>
          <pc:docMk/>
          <pc:sldMk cId="582620457" sldId="403"/>
        </pc:sldMkLst>
        <pc:graphicFrameChg chg="mod modGraphic">
          <ac:chgData name="EZZINE, Hind" userId="S::ezzineh@who.int::edcab00f-6318-46e5-a4a9-188b01ee222f" providerId="AD" clId="Web-{6E228F5F-250F-F1BB-AFCB-D48816B7C68B}" dt="2022-06-20T14:53:32.264" v="4"/>
          <ac:graphicFrameMkLst>
            <pc:docMk/>
            <pc:sldMk cId="582620457" sldId="403"/>
            <ac:graphicFrameMk id="5" creationId="{00000000-0000-0000-0000-000000000000}"/>
          </ac:graphicFrameMkLst>
        </pc:graphicFrameChg>
      </pc:sldChg>
      <pc:sldChg chg="modSp addCm">
        <pc:chgData name="EZZINE, Hind" userId="S::ezzineh@who.int::edcab00f-6318-46e5-a4a9-188b01ee222f" providerId="AD" clId="Web-{6E228F5F-250F-F1BB-AFCB-D48816B7C68B}" dt="2022-06-20T15:14:08.852" v="7"/>
        <pc:sldMkLst>
          <pc:docMk/>
          <pc:sldMk cId="1591412078" sldId="430"/>
        </pc:sldMkLst>
        <pc:graphicFrameChg chg="mod modGraphic">
          <ac:chgData name="EZZINE, Hind" userId="S::ezzineh@who.int::edcab00f-6318-46e5-a4a9-188b01ee222f" providerId="AD" clId="Web-{6E228F5F-250F-F1BB-AFCB-D48816B7C68B}" dt="2022-06-20T15:12:36.006" v="6"/>
          <ac:graphicFrameMkLst>
            <pc:docMk/>
            <pc:sldMk cId="1591412078" sldId="430"/>
            <ac:graphicFrameMk id="3" creationId="{DDB88244-8F52-4FFB-B1C5-D8D5912E2437}"/>
          </ac:graphicFrameMkLst>
        </pc:graphicFrameChg>
      </pc:sldChg>
    </pc:docChg>
  </pc:docChgLst>
  <pc:docChgLst>
    <pc:chgData name="EZZINE, Hind" userId="S::ezzineh@who.int::edcab00f-6318-46e5-a4a9-188b01ee222f" providerId="AD" clId="Web-{E2CF1F35-AD03-F8C7-4E82-C6FCB593A68A}"/>
    <pc:docChg chg="mod modSld sldOrd">
      <pc:chgData name="EZZINE, Hind" userId="S::ezzineh@who.int::edcab00f-6318-46e5-a4a9-188b01ee222f" providerId="AD" clId="Web-{E2CF1F35-AD03-F8C7-4E82-C6FCB593A68A}" dt="2022-06-27T09:56:09.179" v="38"/>
      <pc:docMkLst>
        <pc:docMk/>
      </pc:docMkLst>
      <pc:sldChg chg="addCm">
        <pc:chgData name="EZZINE, Hind" userId="S::ezzineh@who.int::edcab00f-6318-46e5-a4a9-188b01ee222f" providerId="AD" clId="Web-{E2CF1F35-AD03-F8C7-4E82-C6FCB593A68A}" dt="2022-06-27T09:30:36.171" v="22"/>
        <pc:sldMkLst>
          <pc:docMk/>
          <pc:sldMk cId="1546354651" sldId="328"/>
        </pc:sldMkLst>
      </pc:sldChg>
      <pc:sldChg chg="addCm modCm">
        <pc:chgData name="EZZINE, Hind" userId="S::ezzineh@who.int::edcab00f-6318-46e5-a4a9-188b01ee222f" providerId="AD" clId="Web-{E2CF1F35-AD03-F8C7-4E82-C6FCB593A68A}" dt="2022-06-27T09:56:09.179" v="38"/>
        <pc:sldMkLst>
          <pc:docMk/>
          <pc:sldMk cId="2952465654" sldId="349"/>
        </pc:sldMkLst>
      </pc:sldChg>
      <pc:sldChg chg="modSp">
        <pc:chgData name="EZZINE, Hind" userId="S::ezzineh@who.int::edcab00f-6318-46e5-a4a9-188b01ee222f" providerId="AD" clId="Web-{E2CF1F35-AD03-F8C7-4E82-C6FCB593A68A}" dt="2022-06-27T09:51:31.500" v="37" actId="20577"/>
        <pc:sldMkLst>
          <pc:docMk/>
          <pc:sldMk cId="1140885644" sldId="353"/>
        </pc:sldMkLst>
        <pc:spChg chg="mod">
          <ac:chgData name="EZZINE, Hind" userId="S::ezzineh@who.int::edcab00f-6318-46e5-a4a9-188b01ee222f" providerId="AD" clId="Web-{E2CF1F35-AD03-F8C7-4E82-C6FCB593A68A}" dt="2022-06-27T09:51:31.500" v="37" actId="20577"/>
          <ac:spMkLst>
            <pc:docMk/>
            <pc:sldMk cId="1140885644" sldId="353"/>
            <ac:spMk id="2" creationId="{00000000-0000-0000-0000-000000000000}"/>
          </ac:spMkLst>
        </pc:spChg>
      </pc:sldChg>
      <pc:sldChg chg="addCm">
        <pc:chgData name="EZZINE, Hind" userId="S::ezzineh@who.int::edcab00f-6318-46e5-a4a9-188b01ee222f" providerId="AD" clId="Web-{E2CF1F35-AD03-F8C7-4E82-C6FCB593A68A}" dt="2022-06-27T09:30:56.656" v="23"/>
        <pc:sldMkLst>
          <pc:docMk/>
          <pc:sldMk cId="4250367686" sldId="408"/>
        </pc:sldMkLst>
      </pc:sldChg>
      <pc:sldChg chg="modSp addCm">
        <pc:chgData name="EZZINE, Hind" userId="S::ezzineh@who.int::edcab00f-6318-46e5-a4a9-188b01ee222f" providerId="AD" clId="Web-{E2CF1F35-AD03-F8C7-4E82-C6FCB593A68A}" dt="2022-06-27T09:28:45.199" v="21" actId="20577"/>
        <pc:sldMkLst>
          <pc:docMk/>
          <pc:sldMk cId="237694840" sldId="426"/>
        </pc:sldMkLst>
        <pc:spChg chg="mod">
          <ac:chgData name="EZZINE, Hind" userId="S::ezzineh@who.int::edcab00f-6318-46e5-a4a9-188b01ee222f" providerId="AD" clId="Web-{E2CF1F35-AD03-F8C7-4E82-C6FCB593A68A}" dt="2022-06-27T09:28:45.199" v="21" actId="20577"/>
          <ac:spMkLst>
            <pc:docMk/>
            <pc:sldMk cId="237694840" sldId="426"/>
            <ac:spMk id="2" creationId="{00000000-0000-0000-0000-000000000000}"/>
          </ac:spMkLst>
        </pc:spChg>
      </pc:sldChg>
      <pc:sldChg chg="addSp modSp ord addCm">
        <pc:chgData name="EZZINE, Hind" userId="S::ezzineh@who.int::edcab00f-6318-46e5-a4a9-188b01ee222f" providerId="AD" clId="Web-{E2CF1F35-AD03-F8C7-4E82-C6FCB593A68A}" dt="2022-06-27T09:16:41.552" v="19"/>
        <pc:sldMkLst>
          <pc:docMk/>
          <pc:sldMk cId="4133454383" sldId="428"/>
        </pc:sldMkLst>
        <pc:spChg chg="mod">
          <ac:chgData name="EZZINE, Hind" userId="S::ezzineh@who.int::edcab00f-6318-46e5-a4a9-188b01ee222f" providerId="AD" clId="Web-{E2CF1F35-AD03-F8C7-4E82-C6FCB593A68A}" dt="2022-06-27T09:16:13.739" v="18" actId="20577"/>
          <ac:spMkLst>
            <pc:docMk/>
            <pc:sldMk cId="4133454383" sldId="428"/>
            <ac:spMk id="2" creationId="{00000000-0000-0000-0000-000000000000}"/>
          </ac:spMkLst>
        </pc:spChg>
        <pc:spChg chg="add">
          <ac:chgData name="EZZINE, Hind" userId="S::ezzineh@who.int::edcab00f-6318-46e5-a4a9-188b01ee222f" providerId="AD" clId="Web-{E2CF1F35-AD03-F8C7-4E82-C6FCB593A68A}" dt="2022-06-27T08:39:57.392" v="6"/>
          <ac:spMkLst>
            <pc:docMk/>
            <pc:sldMk cId="4133454383" sldId="428"/>
            <ac:spMk id="5" creationId="{465B60B4-255A-1052-5C07-287894304D43}"/>
          </ac:spMkLst>
        </pc:spChg>
      </pc:sldChg>
      <pc:sldChg chg="addCm">
        <pc:chgData name="EZZINE, Hind" userId="S::ezzineh@who.int::edcab00f-6318-46e5-a4a9-188b01ee222f" providerId="AD" clId="Web-{E2CF1F35-AD03-F8C7-4E82-C6FCB593A68A}" dt="2022-06-27T08:41:51.238" v="8"/>
        <pc:sldMkLst>
          <pc:docMk/>
          <pc:sldMk cId="2382741332" sldId="432"/>
        </pc:sldMkLst>
      </pc:sldChg>
      <pc:sldChg chg="modSp">
        <pc:chgData name="EZZINE, Hind" userId="S::ezzineh@who.int::edcab00f-6318-46e5-a4a9-188b01ee222f" providerId="AD" clId="Web-{E2CF1F35-AD03-F8C7-4E82-C6FCB593A68A}" dt="2022-06-27T09:14:16.252" v="10" actId="20577"/>
        <pc:sldMkLst>
          <pc:docMk/>
          <pc:sldMk cId="1188903542" sldId="436"/>
        </pc:sldMkLst>
        <pc:spChg chg="mod">
          <ac:chgData name="EZZINE, Hind" userId="S::ezzineh@who.int::edcab00f-6318-46e5-a4a9-188b01ee222f" providerId="AD" clId="Web-{E2CF1F35-AD03-F8C7-4E82-C6FCB593A68A}" dt="2022-06-27T09:14:16.252" v="10" actId="20577"/>
          <ac:spMkLst>
            <pc:docMk/>
            <pc:sldMk cId="1188903542" sldId="436"/>
            <ac:spMk id="6" creationId="{66FBFB83-A284-4762-9EEF-F5C640F8A22A}"/>
          </ac:spMkLst>
        </pc:spChg>
      </pc:sldChg>
    </pc:docChg>
  </pc:docChgLst>
  <pc:docChgLst>
    <pc:chgData name="EZZINE, Hind" userId="S::ezzineh@who.int::edcab00f-6318-46e5-a4a9-188b01ee222f" providerId="AD" clId="Web-{832F9AE6-2C85-CD28-80B2-474980225E9E}"/>
    <pc:docChg chg="modSld">
      <pc:chgData name="EZZINE, Hind" userId="S::ezzineh@who.int::edcab00f-6318-46e5-a4a9-188b01ee222f" providerId="AD" clId="Web-{832F9AE6-2C85-CD28-80B2-474980225E9E}" dt="2022-06-17T15:35:54.207" v="649"/>
      <pc:docMkLst>
        <pc:docMk/>
      </pc:docMkLst>
      <pc:sldChg chg="modSp addCm modNotes">
        <pc:chgData name="EZZINE, Hind" userId="S::ezzineh@who.int::edcab00f-6318-46e5-a4a9-188b01ee222f" providerId="AD" clId="Web-{832F9AE6-2C85-CD28-80B2-474980225E9E}" dt="2022-06-17T15:19:39.524" v="588"/>
        <pc:sldMkLst>
          <pc:docMk/>
          <pc:sldMk cId="2743752773" sldId="325"/>
        </pc:sldMkLst>
        <pc:spChg chg="mod">
          <ac:chgData name="EZZINE, Hind" userId="S::ezzineh@who.int::edcab00f-6318-46e5-a4a9-188b01ee222f" providerId="AD" clId="Web-{832F9AE6-2C85-CD28-80B2-474980225E9E}" dt="2022-06-17T15:17:10.474" v="547" actId="20577"/>
          <ac:spMkLst>
            <pc:docMk/>
            <pc:sldMk cId="2743752773" sldId="325"/>
            <ac:spMk id="5" creationId="{00000000-0000-0000-0000-000000000000}"/>
          </ac:spMkLst>
        </pc:spChg>
      </pc:sldChg>
      <pc:sldChg chg="addCm modCm">
        <pc:chgData name="EZZINE, Hind" userId="S::ezzineh@who.int::edcab00f-6318-46e5-a4a9-188b01ee222f" providerId="AD" clId="Web-{832F9AE6-2C85-CD28-80B2-474980225E9E}" dt="2022-06-17T15:28:24.304" v="592"/>
        <pc:sldMkLst>
          <pc:docMk/>
          <pc:sldMk cId="1546354651" sldId="328"/>
        </pc:sldMkLst>
      </pc:sldChg>
      <pc:sldChg chg="modSp addCm">
        <pc:chgData name="EZZINE, Hind" userId="S::ezzineh@who.int::edcab00f-6318-46e5-a4a9-188b01ee222f" providerId="AD" clId="Web-{832F9AE6-2C85-CD28-80B2-474980225E9E}" dt="2022-06-17T15:31:32.309" v="622"/>
        <pc:sldMkLst>
          <pc:docMk/>
          <pc:sldMk cId="3381609075" sldId="336"/>
        </pc:sldMkLst>
        <pc:spChg chg="mod">
          <ac:chgData name="EZZINE, Hind" userId="S::ezzineh@who.int::edcab00f-6318-46e5-a4a9-188b01ee222f" providerId="AD" clId="Web-{832F9AE6-2C85-CD28-80B2-474980225E9E}" dt="2022-06-17T15:31:10.371" v="621" actId="20577"/>
          <ac:spMkLst>
            <pc:docMk/>
            <pc:sldMk cId="3381609075" sldId="336"/>
            <ac:spMk id="3" creationId="{00000000-0000-0000-0000-000000000000}"/>
          </ac:spMkLst>
        </pc:spChg>
      </pc:sldChg>
      <pc:sldChg chg="modSp addCm">
        <pc:chgData name="EZZINE, Hind" userId="S::ezzineh@who.int::edcab00f-6318-46e5-a4a9-188b01ee222f" providerId="AD" clId="Web-{832F9AE6-2C85-CD28-80B2-474980225E9E}" dt="2022-06-17T15:19:06.914" v="586"/>
        <pc:sldMkLst>
          <pc:docMk/>
          <pc:sldMk cId="1159295946" sldId="355"/>
        </pc:sldMkLst>
        <pc:spChg chg="mod">
          <ac:chgData name="EZZINE, Hind" userId="S::ezzineh@who.int::edcab00f-6318-46e5-a4a9-188b01ee222f" providerId="AD" clId="Web-{832F9AE6-2C85-CD28-80B2-474980225E9E}" dt="2022-06-17T14:56:24.440" v="225" actId="20577"/>
          <ac:spMkLst>
            <pc:docMk/>
            <pc:sldMk cId="1159295946" sldId="355"/>
            <ac:spMk id="3" creationId="{00000000-0000-0000-0000-000000000000}"/>
          </ac:spMkLst>
        </pc:spChg>
      </pc:sldChg>
      <pc:sldChg chg="addSp modSp addCm">
        <pc:chgData name="EZZINE, Hind" userId="S::ezzineh@who.int::edcab00f-6318-46e5-a4a9-188b01ee222f" providerId="AD" clId="Web-{832F9AE6-2C85-CD28-80B2-474980225E9E}" dt="2022-06-17T15:35:54.207" v="649"/>
        <pc:sldMkLst>
          <pc:docMk/>
          <pc:sldMk cId="128311752" sldId="402"/>
        </pc:sldMkLst>
        <pc:spChg chg="add mod">
          <ac:chgData name="EZZINE, Hind" userId="S::ezzineh@who.int::edcab00f-6318-46e5-a4a9-188b01ee222f" providerId="AD" clId="Web-{832F9AE6-2C85-CD28-80B2-474980225E9E}" dt="2022-06-17T15:34:53.784" v="648" actId="20577"/>
          <ac:spMkLst>
            <pc:docMk/>
            <pc:sldMk cId="128311752" sldId="402"/>
            <ac:spMk id="4" creationId="{6E088CB0-CFCE-1201-E5CF-6C17CEEF7F04}"/>
          </ac:spMkLst>
        </pc:spChg>
      </pc:sldChg>
      <pc:sldChg chg="modSp addCm">
        <pc:chgData name="EZZINE, Hind" userId="S::ezzineh@who.int::edcab00f-6318-46e5-a4a9-188b01ee222f" providerId="AD" clId="Web-{832F9AE6-2C85-CD28-80B2-474980225E9E}" dt="2022-06-17T15:19:23.102" v="587"/>
        <pc:sldMkLst>
          <pc:docMk/>
          <pc:sldMk cId="3237058883" sldId="416"/>
        </pc:sldMkLst>
        <pc:graphicFrameChg chg="mod modGraphic">
          <ac:chgData name="EZZINE, Hind" userId="S::ezzineh@who.int::edcab00f-6318-46e5-a4a9-188b01ee222f" providerId="AD" clId="Web-{832F9AE6-2C85-CD28-80B2-474980225E9E}" dt="2022-06-17T15:18:32.070" v="585"/>
          <ac:graphicFrameMkLst>
            <pc:docMk/>
            <pc:sldMk cId="3237058883" sldId="416"/>
            <ac:graphicFrameMk id="3" creationId="{DDB88244-8F52-4FFB-B1C5-D8D5912E2437}"/>
          </ac:graphicFrameMkLst>
        </pc:graphicFrameChg>
      </pc:sldChg>
    </pc:docChg>
  </pc:docChgLst>
  <pc:docChgLst>
    <pc:chgData name="GOMEZ, Paula" userId="S::gomezp@who.int::c93cf399-3ed7-4230-9282-8831e3fe5ae7" providerId="AD" clId="Web-{0DC779E0-5984-455B-7655-B53542B1559F}"/>
    <pc:docChg chg="modSld">
      <pc:chgData name="GOMEZ, Paula" userId="S::gomezp@who.int::c93cf399-3ed7-4230-9282-8831e3fe5ae7" providerId="AD" clId="Web-{0DC779E0-5984-455B-7655-B53542B1559F}" dt="2023-07-12T18:26:13.535" v="7" actId="20577"/>
      <pc:docMkLst>
        <pc:docMk/>
      </pc:docMkLst>
      <pc:sldChg chg="modSp">
        <pc:chgData name="GOMEZ, Paula" userId="S::gomezp@who.int::c93cf399-3ed7-4230-9282-8831e3fe5ae7" providerId="AD" clId="Web-{0DC779E0-5984-455B-7655-B53542B1559F}" dt="2023-07-12T18:23:36.703" v="1" actId="20577"/>
        <pc:sldMkLst>
          <pc:docMk/>
          <pc:sldMk cId="220512591" sldId="2081"/>
        </pc:sldMkLst>
        <pc:spChg chg="mod">
          <ac:chgData name="GOMEZ, Paula" userId="S::gomezp@who.int::c93cf399-3ed7-4230-9282-8831e3fe5ae7" providerId="AD" clId="Web-{0DC779E0-5984-455B-7655-B53542B1559F}" dt="2023-07-12T18:23:36.703" v="1" actId="20577"/>
          <ac:spMkLst>
            <pc:docMk/>
            <pc:sldMk cId="220512591" sldId="2081"/>
            <ac:spMk id="528" creationId="{00000000-0000-0000-0000-000000000000}"/>
          </ac:spMkLst>
        </pc:spChg>
      </pc:sldChg>
      <pc:sldChg chg="modSp">
        <pc:chgData name="GOMEZ, Paula" userId="S::gomezp@who.int::c93cf399-3ed7-4230-9282-8831e3fe5ae7" providerId="AD" clId="Web-{0DC779E0-5984-455B-7655-B53542B1559F}" dt="2023-07-12T18:26:13.535" v="7" actId="20577"/>
        <pc:sldMkLst>
          <pc:docMk/>
          <pc:sldMk cId="4237849909" sldId="2094"/>
        </pc:sldMkLst>
        <pc:spChg chg="mod">
          <ac:chgData name="GOMEZ, Paula" userId="S::gomezp@who.int::c93cf399-3ed7-4230-9282-8831e3fe5ae7" providerId="AD" clId="Web-{0DC779E0-5984-455B-7655-B53542B1559F}" dt="2023-07-12T18:26:13.535" v="7" actId="20577"/>
          <ac:spMkLst>
            <pc:docMk/>
            <pc:sldMk cId="4237849909" sldId="2094"/>
            <ac:spMk id="6" creationId="{9DED6429-24A1-EE30-B4ED-71F8E7ED32F4}"/>
          </ac:spMkLst>
        </pc:spChg>
      </pc:sldChg>
    </pc:docChg>
  </pc:docChgLst>
  <pc:docChgLst>
    <pc:chgData name="GOMEZ, Paula" userId="c93cf399-3ed7-4230-9282-8831e3fe5ae7" providerId="ADAL" clId="{29EDCB9B-23B1-4E7D-B8AB-81373A9A0737}"/>
    <pc:docChg chg="undo custSel addSld delSld modSld sldOrd modMainMaster">
      <pc:chgData name="GOMEZ, Paula" userId="c93cf399-3ed7-4230-9282-8831e3fe5ae7" providerId="ADAL" clId="{29EDCB9B-23B1-4E7D-B8AB-81373A9A0737}" dt="2022-06-20T07:17:22.517" v="3540"/>
      <pc:docMkLst>
        <pc:docMk/>
      </pc:docMkLst>
      <pc:sldChg chg="addSp modSp mod">
        <pc:chgData name="GOMEZ, Paula" userId="c93cf399-3ed7-4230-9282-8831e3fe5ae7" providerId="ADAL" clId="{29EDCB9B-23B1-4E7D-B8AB-81373A9A0737}" dt="2022-06-16T15:03:54.356" v="2819" actId="14100"/>
        <pc:sldMkLst>
          <pc:docMk/>
          <pc:sldMk cId="707494621" sldId="318"/>
        </pc:sldMkLst>
        <pc:spChg chg="mod">
          <ac:chgData name="GOMEZ, Paula" userId="c93cf399-3ed7-4230-9282-8831e3fe5ae7" providerId="ADAL" clId="{29EDCB9B-23B1-4E7D-B8AB-81373A9A0737}" dt="2022-06-16T15:03:54.356" v="2819" actId="14100"/>
          <ac:spMkLst>
            <pc:docMk/>
            <pc:sldMk cId="707494621" sldId="318"/>
            <ac:spMk id="3" creationId="{00000000-0000-0000-0000-000000000000}"/>
          </ac:spMkLst>
        </pc:spChg>
        <pc:picChg chg="add mod">
          <ac:chgData name="GOMEZ, Paula" userId="c93cf399-3ed7-4230-9282-8831e3fe5ae7" providerId="ADAL" clId="{29EDCB9B-23B1-4E7D-B8AB-81373A9A0737}" dt="2022-06-16T15:03:46.138" v="2817" actId="1076"/>
          <ac:picMkLst>
            <pc:docMk/>
            <pc:sldMk cId="707494621" sldId="318"/>
            <ac:picMk id="4" creationId="{F5DA2C42-E203-4AD1-BD0B-E62CC4B6AD3B}"/>
          </ac:picMkLst>
        </pc:picChg>
      </pc:sldChg>
      <pc:sldChg chg="delSp modSp mod delAnim">
        <pc:chgData name="GOMEZ, Paula" userId="c93cf399-3ed7-4230-9282-8831e3fe5ae7" providerId="ADAL" clId="{29EDCB9B-23B1-4E7D-B8AB-81373A9A0737}" dt="2022-06-16T11:31:01.225" v="1424" actId="255"/>
        <pc:sldMkLst>
          <pc:docMk/>
          <pc:sldMk cId="243696729" sldId="319"/>
        </pc:sldMkLst>
        <pc:spChg chg="mod">
          <ac:chgData name="GOMEZ, Paula" userId="c93cf399-3ed7-4230-9282-8831e3fe5ae7" providerId="ADAL" clId="{29EDCB9B-23B1-4E7D-B8AB-81373A9A0737}" dt="2022-06-16T11:29:53.670" v="1383" actId="20577"/>
          <ac:spMkLst>
            <pc:docMk/>
            <pc:sldMk cId="243696729" sldId="319"/>
            <ac:spMk id="2" creationId="{00000000-0000-0000-0000-000000000000}"/>
          </ac:spMkLst>
        </pc:spChg>
        <pc:spChg chg="mod">
          <ac:chgData name="GOMEZ, Paula" userId="c93cf399-3ed7-4230-9282-8831e3fe5ae7" providerId="ADAL" clId="{29EDCB9B-23B1-4E7D-B8AB-81373A9A0737}" dt="2022-06-16T11:31:01.225" v="1424" actId="255"/>
          <ac:spMkLst>
            <pc:docMk/>
            <pc:sldMk cId="243696729" sldId="319"/>
            <ac:spMk id="3" creationId="{00000000-0000-0000-0000-000000000000}"/>
          </ac:spMkLst>
        </pc:spChg>
        <pc:spChg chg="del mod">
          <ac:chgData name="GOMEZ, Paula" userId="c93cf399-3ed7-4230-9282-8831e3fe5ae7" providerId="ADAL" clId="{29EDCB9B-23B1-4E7D-B8AB-81373A9A0737}" dt="2022-06-16T11:30:48.357" v="1421" actId="478"/>
          <ac:spMkLst>
            <pc:docMk/>
            <pc:sldMk cId="243696729" sldId="319"/>
            <ac:spMk id="10" creationId="{00000000-0000-0000-0000-000000000000}"/>
          </ac:spMkLst>
        </pc:spChg>
        <pc:spChg chg="del mod">
          <ac:chgData name="GOMEZ, Paula" userId="c93cf399-3ed7-4230-9282-8831e3fe5ae7" providerId="ADAL" clId="{29EDCB9B-23B1-4E7D-B8AB-81373A9A0737}" dt="2022-06-16T11:30:48.357" v="1421" actId="478"/>
          <ac:spMkLst>
            <pc:docMk/>
            <pc:sldMk cId="243696729" sldId="319"/>
            <ac:spMk id="11" creationId="{00000000-0000-0000-0000-000000000000}"/>
          </ac:spMkLst>
        </pc:spChg>
        <pc:spChg chg="del">
          <ac:chgData name="GOMEZ, Paula" userId="c93cf399-3ed7-4230-9282-8831e3fe5ae7" providerId="ADAL" clId="{29EDCB9B-23B1-4E7D-B8AB-81373A9A0737}" dt="2022-06-16T11:30:52.182" v="1422" actId="478"/>
          <ac:spMkLst>
            <pc:docMk/>
            <pc:sldMk cId="243696729" sldId="319"/>
            <ac:spMk id="14" creationId="{00000000-0000-0000-0000-000000000000}"/>
          </ac:spMkLst>
        </pc:spChg>
      </pc:sldChg>
      <pc:sldChg chg="delSp modSp mod">
        <pc:chgData name="GOMEZ, Paula" userId="c93cf399-3ed7-4230-9282-8831e3fe5ae7" providerId="ADAL" clId="{29EDCB9B-23B1-4E7D-B8AB-81373A9A0737}" dt="2022-06-16T13:56:31.220" v="1612" actId="20577"/>
        <pc:sldMkLst>
          <pc:docMk/>
          <pc:sldMk cId="1376997493" sldId="321"/>
        </pc:sldMkLst>
        <pc:spChg chg="mod">
          <ac:chgData name="GOMEZ, Paula" userId="c93cf399-3ed7-4230-9282-8831e3fe5ae7" providerId="ADAL" clId="{29EDCB9B-23B1-4E7D-B8AB-81373A9A0737}" dt="2022-06-16T11:30:30.382" v="1401" actId="1076"/>
          <ac:spMkLst>
            <pc:docMk/>
            <pc:sldMk cId="1376997493" sldId="321"/>
            <ac:spMk id="2" creationId="{00000000-0000-0000-0000-000000000000}"/>
          </ac:spMkLst>
        </pc:spChg>
        <pc:spChg chg="mod">
          <ac:chgData name="GOMEZ, Paula" userId="c93cf399-3ed7-4230-9282-8831e3fe5ae7" providerId="ADAL" clId="{29EDCB9B-23B1-4E7D-B8AB-81373A9A0737}" dt="2022-06-16T13:56:31.220" v="1612" actId="20577"/>
          <ac:spMkLst>
            <pc:docMk/>
            <pc:sldMk cId="1376997493" sldId="321"/>
            <ac:spMk id="4" creationId="{00000000-0000-0000-0000-000000000000}"/>
          </ac:spMkLst>
        </pc:spChg>
        <pc:spChg chg="del">
          <ac:chgData name="GOMEZ, Paula" userId="c93cf399-3ed7-4230-9282-8831e3fe5ae7" providerId="ADAL" clId="{29EDCB9B-23B1-4E7D-B8AB-81373A9A0737}" dt="2022-06-16T11:30:33.160" v="1402" actId="478"/>
          <ac:spMkLst>
            <pc:docMk/>
            <pc:sldMk cId="1376997493" sldId="321"/>
            <ac:spMk id="5" creationId="{00000000-0000-0000-0000-000000000000}"/>
          </ac:spMkLst>
        </pc:spChg>
      </pc:sldChg>
      <pc:sldChg chg="modSp mod">
        <pc:chgData name="GOMEZ, Paula" userId="c93cf399-3ed7-4230-9282-8831e3fe5ae7" providerId="ADAL" clId="{29EDCB9B-23B1-4E7D-B8AB-81373A9A0737}" dt="2022-06-16T15:05:10.187" v="2886" actId="20577"/>
        <pc:sldMkLst>
          <pc:docMk/>
          <pc:sldMk cId="1461491528" sldId="323"/>
        </pc:sldMkLst>
        <pc:spChg chg="mod">
          <ac:chgData name="GOMEZ, Paula" userId="c93cf399-3ed7-4230-9282-8831e3fe5ae7" providerId="ADAL" clId="{29EDCB9B-23B1-4E7D-B8AB-81373A9A0737}" dt="2022-06-16T15:05:10.187" v="2886" actId="20577"/>
          <ac:spMkLst>
            <pc:docMk/>
            <pc:sldMk cId="1461491528" sldId="323"/>
            <ac:spMk id="3" creationId="{00000000-0000-0000-0000-000000000000}"/>
          </ac:spMkLst>
        </pc:spChg>
      </pc:sldChg>
      <pc:sldChg chg="delSp modSp mod delAnim addCm delCm modCm">
        <pc:chgData name="GOMEZ, Paula" userId="c93cf399-3ed7-4230-9282-8831e3fe5ae7" providerId="ADAL" clId="{29EDCB9B-23B1-4E7D-B8AB-81373A9A0737}" dt="2022-06-17T15:56:59.888" v="3179" actId="20577"/>
        <pc:sldMkLst>
          <pc:docMk/>
          <pc:sldMk cId="2743752773" sldId="325"/>
        </pc:sldMkLst>
        <pc:spChg chg="mod">
          <ac:chgData name="GOMEZ, Paula" userId="c93cf399-3ed7-4230-9282-8831e3fe5ae7" providerId="ADAL" clId="{29EDCB9B-23B1-4E7D-B8AB-81373A9A0737}" dt="2022-06-17T15:56:59.888" v="3179" actId="20577"/>
          <ac:spMkLst>
            <pc:docMk/>
            <pc:sldMk cId="2743752773" sldId="325"/>
            <ac:spMk id="2" creationId="{00000000-0000-0000-0000-000000000000}"/>
          </ac:spMkLst>
        </pc:spChg>
        <pc:spChg chg="mod">
          <ac:chgData name="GOMEZ, Paula" userId="c93cf399-3ed7-4230-9282-8831e3fe5ae7" providerId="ADAL" clId="{29EDCB9B-23B1-4E7D-B8AB-81373A9A0737}" dt="2022-06-17T15:56:54.626" v="3174" actId="20577"/>
          <ac:spMkLst>
            <pc:docMk/>
            <pc:sldMk cId="2743752773" sldId="325"/>
            <ac:spMk id="5" creationId="{00000000-0000-0000-0000-000000000000}"/>
          </ac:spMkLst>
        </pc:spChg>
        <pc:spChg chg="del">
          <ac:chgData name="GOMEZ, Paula" userId="c93cf399-3ed7-4230-9282-8831e3fe5ae7" providerId="ADAL" clId="{29EDCB9B-23B1-4E7D-B8AB-81373A9A0737}" dt="2022-06-16T11:31:32.342" v="1427" actId="478"/>
          <ac:spMkLst>
            <pc:docMk/>
            <pc:sldMk cId="2743752773" sldId="325"/>
            <ac:spMk id="15" creationId="{00000000-0000-0000-0000-000000000000}"/>
          </ac:spMkLst>
        </pc:spChg>
      </pc:sldChg>
      <pc:sldChg chg="delSp modSp mod delAnim">
        <pc:chgData name="GOMEZ, Paula" userId="c93cf399-3ed7-4230-9282-8831e3fe5ae7" providerId="ADAL" clId="{29EDCB9B-23B1-4E7D-B8AB-81373A9A0737}" dt="2022-06-17T15:58:46.715" v="3209" actId="1076"/>
        <pc:sldMkLst>
          <pc:docMk/>
          <pc:sldMk cId="1713889972" sldId="326"/>
        </pc:sldMkLst>
        <pc:spChg chg="mod">
          <ac:chgData name="GOMEZ, Paula" userId="c93cf399-3ed7-4230-9282-8831e3fe5ae7" providerId="ADAL" clId="{29EDCB9B-23B1-4E7D-B8AB-81373A9A0737}" dt="2022-06-17T15:58:41.391" v="3208" actId="207"/>
          <ac:spMkLst>
            <pc:docMk/>
            <pc:sldMk cId="1713889972" sldId="326"/>
            <ac:spMk id="2" creationId="{00000000-0000-0000-0000-000000000000}"/>
          </ac:spMkLst>
        </pc:spChg>
        <pc:spChg chg="mod">
          <ac:chgData name="GOMEZ, Paula" userId="c93cf399-3ed7-4230-9282-8831e3fe5ae7" providerId="ADAL" clId="{29EDCB9B-23B1-4E7D-B8AB-81373A9A0737}" dt="2022-06-17T15:58:46.715" v="3209" actId="1076"/>
          <ac:spMkLst>
            <pc:docMk/>
            <pc:sldMk cId="1713889972" sldId="326"/>
            <ac:spMk id="3" creationId="{00000000-0000-0000-0000-000000000000}"/>
          </ac:spMkLst>
        </pc:spChg>
        <pc:spChg chg="del">
          <ac:chgData name="GOMEZ, Paula" userId="c93cf399-3ed7-4230-9282-8831e3fe5ae7" providerId="ADAL" clId="{29EDCB9B-23B1-4E7D-B8AB-81373A9A0737}" dt="2022-06-17T15:58:31.596" v="3207" actId="478"/>
          <ac:spMkLst>
            <pc:docMk/>
            <pc:sldMk cId="1713889972" sldId="326"/>
            <ac:spMk id="4" creationId="{00000000-0000-0000-0000-000000000000}"/>
          </ac:spMkLst>
        </pc:spChg>
        <pc:spChg chg="del">
          <ac:chgData name="GOMEZ, Paula" userId="c93cf399-3ed7-4230-9282-8831e3fe5ae7" providerId="ADAL" clId="{29EDCB9B-23B1-4E7D-B8AB-81373A9A0737}" dt="2022-06-17T15:58:31.596" v="3207" actId="478"/>
          <ac:spMkLst>
            <pc:docMk/>
            <pc:sldMk cId="1713889972" sldId="326"/>
            <ac:spMk id="6" creationId="{00000000-0000-0000-0000-000000000000}"/>
          </ac:spMkLst>
        </pc:spChg>
        <pc:spChg chg="del">
          <ac:chgData name="GOMEZ, Paula" userId="c93cf399-3ed7-4230-9282-8831e3fe5ae7" providerId="ADAL" clId="{29EDCB9B-23B1-4E7D-B8AB-81373A9A0737}" dt="2022-06-17T15:58:28.381" v="3206" actId="478"/>
          <ac:spMkLst>
            <pc:docMk/>
            <pc:sldMk cId="1713889972" sldId="326"/>
            <ac:spMk id="7" creationId="{00000000-0000-0000-0000-000000000000}"/>
          </ac:spMkLst>
        </pc:spChg>
      </pc:sldChg>
      <pc:sldChg chg="delSp modSp add del mod ord delAnim modAnim addCm">
        <pc:chgData name="GOMEZ, Paula" userId="c93cf399-3ed7-4230-9282-8831e3fe5ae7" providerId="ADAL" clId="{29EDCB9B-23B1-4E7D-B8AB-81373A9A0737}" dt="2022-06-17T16:12:41.109" v="3443" actId="1589"/>
        <pc:sldMkLst>
          <pc:docMk/>
          <pc:sldMk cId="1546354651" sldId="328"/>
        </pc:sldMkLst>
        <pc:spChg chg="mod">
          <ac:chgData name="GOMEZ, Paula" userId="c93cf399-3ed7-4230-9282-8831e3fe5ae7" providerId="ADAL" clId="{29EDCB9B-23B1-4E7D-B8AB-81373A9A0737}" dt="2022-06-16T14:39:02.028" v="2134" actId="1076"/>
          <ac:spMkLst>
            <pc:docMk/>
            <pc:sldMk cId="1546354651" sldId="328"/>
            <ac:spMk id="2" creationId="{00000000-0000-0000-0000-000000000000}"/>
          </ac:spMkLst>
        </pc:spChg>
        <pc:spChg chg="mod">
          <ac:chgData name="GOMEZ, Paula" userId="c93cf399-3ed7-4230-9282-8831e3fe5ae7" providerId="ADAL" clId="{29EDCB9B-23B1-4E7D-B8AB-81373A9A0737}" dt="2022-06-16T14:52:36.969" v="2801" actId="20577"/>
          <ac:spMkLst>
            <pc:docMk/>
            <pc:sldMk cId="1546354651" sldId="328"/>
            <ac:spMk id="3" creationId="{00000000-0000-0000-0000-000000000000}"/>
          </ac:spMkLst>
        </pc:spChg>
        <pc:spChg chg="del mod">
          <ac:chgData name="GOMEZ, Paula" userId="c93cf399-3ed7-4230-9282-8831e3fe5ae7" providerId="ADAL" clId="{29EDCB9B-23B1-4E7D-B8AB-81373A9A0737}" dt="2022-06-16T14:32:30.562" v="1855" actId="478"/>
          <ac:spMkLst>
            <pc:docMk/>
            <pc:sldMk cId="1546354651" sldId="328"/>
            <ac:spMk id="4" creationId="{00000000-0000-0000-0000-000000000000}"/>
          </ac:spMkLst>
        </pc:spChg>
        <pc:spChg chg="del">
          <ac:chgData name="GOMEZ, Paula" userId="c93cf399-3ed7-4230-9282-8831e3fe5ae7" providerId="ADAL" clId="{29EDCB9B-23B1-4E7D-B8AB-81373A9A0737}" dt="2022-06-16T14:32:35.945" v="1857" actId="478"/>
          <ac:spMkLst>
            <pc:docMk/>
            <pc:sldMk cId="1546354651" sldId="328"/>
            <ac:spMk id="5" creationId="{00000000-0000-0000-0000-000000000000}"/>
          </ac:spMkLst>
        </pc:spChg>
        <pc:spChg chg="del mod">
          <ac:chgData name="GOMEZ, Paula" userId="c93cf399-3ed7-4230-9282-8831e3fe5ae7" providerId="ADAL" clId="{29EDCB9B-23B1-4E7D-B8AB-81373A9A0737}" dt="2022-06-16T14:32:33.340" v="1856" actId="478"/>
          <ac:spMkLst>
            <pc:docMk/>
            <pc:sldMk cId="1546354651" sldId="328"/>
            <ac:spMk id="7" creationId="{00000000-0000-0000-0000-000000000000}"/>
          </ac:spMkLst>
        </pc:spChg>
      </pc:sldChg>
      <pc:sldChg chg="modSp del mod">
        <pc:chgData name="GOMEZ, Paula" userId="c93cf399-3ed7-4230-9282-8831e3fe5ae7" providerId="ADAL" clId="{29EDCB9B-23B1-4E7D-B8AB-81373A9A0737}" dt="2022-06-16T14:36:23.153" v="1912" actId="2696"/>
        <pc:sldMkLst>
          <pc:docMk/>
          <pc:sldMk cId="2195107867" sldId="329"/>
        </pc:sldMkLst>
        <pc:spChg chg="mod">
          <ac:chgData name="GOMEZ, Paula" userId="c93cf399-3ed7-4230-9282-8831e3fe5ae7" providerId="ADAL" clId="{29EDCB9B-23B1-4E7D-B8AB-81373A9A0737}" dt="2022-06-15T16:17:10.496" v="548" actId="20577"/>
          <ac:spMkLst>
            <pc:docMk/>
            <pc:sldMk cId="2195107867" sldId="329"/>
            <ac:spMk id="2" creationId="{00000000-0000-0000-0000-000000000000}"/>
          </ac:spMkLst>
        </pc:spChg>
        <pc:spChg chg="mod">
          <ac:chgData name="GOMEZ, Paula" userId="c93cf399-3ed7-4230-9282-8831e3fe5ae7" providerId="ADAL" clId="{29EDCB9B-23B1-4E7D-B8AB-81373A9A0737}" dt="2022-06-16T14:35:19.249" v="1899" actId="21"/>
          <ac:spMkLst>
            <pc:docMk/>
            <pc:sldMk cId="2195107867" sldId="329"/>
            <ac:spMk id="3" creationId="{00000000-0000-0000-0000-000000000000}"/>
          </ac:spMkLst>
        </pc:spChg>
      </pc:sldChg>
      <pc:sldChg chg="modSp mod">
        <pc:chgData name="GOMEZ, Paula" userId="c93cf399-3ed7-4230-9282-8831e3fe5ae7" providerId="ADAL" clId="{29EDCB9B-23B1-4E7D-B8AB-81373A9A0737}" dt="2022-06-15T16:20:14.298" v="631" actId="20577"/>
        <pc:sldMkLst>
          <pc:docMk/>
          <pc:sldMk cId="3409847303" sldId="330"/>
        </pc:sldMkLst>
        <pc:spChg chg="mod">
          <ac:chgData name="GOMEZ, Paula" userId="c93cf399-3ed7-4230-9282-8831e3fe5ae7" providerId="ADAL" clId="{29EDCB9B-23B1-4E7D-B8AB-81373A9A0737}" dt="2022-06-15T16:20:14.298" v="631" actId="20577"/>
          <ac:spMkLst>
            <pc:docMk/>
            <pc:sldMk cId="3409847303" sldId="330"/>
            <ac:spMk id="2" creationId="{00000000-0000-0000-0000-000000000000}"/>
          </ac:spMkLst>
        </pc:spChg>
      </pc:sldChg>
      <pc:sldChg chg="modSp mod modAnim delCm">
        <pc:chgData name="GOMEZ, Paula" userId="c93cf399-3ed7-4230-9282-8831e3fe5ae7" providerId="ADAL" clId="{29EDCB9B-23B1-4E7D-B8AB-81373A9A0737}" dt="2022-06-17T16:13:52.817" v="3491" actId="1592"/>
        <pc:sldMkLst>
          <pc:docMk/>
          <pc:sldMk cId="3381609075" sldId="336"/>
        </pc:sldMkLst>
        <pc:spChg chg="mod">
          <ac:chgData name="GOMEZ, Paula" userId="c93cf399-3ed7-4230-9282-8831e3fe5ae7" providerId="ADAL" clId="{29EDCB9B-23B1-4E7D-B8AB-81373A9A0737}" dt="2022-06-17T16:13:45.666" v="3490" actId="20577"/>
          <ac:spMkLst>
            <pc:docMk/>
            <pc:sldMk cId="3381609075" sldId="336"/>
            <ac:spMk id="3" creationId="{00000000-0000-0000-0000-000000000000}"/>
          </ac:spMkLst>
        </pc:spChg>
      </pc:sldChg>
      <pc:sldChg chg="modSp mod">
        <pc:chgData name="GOMEZ, Paula" userId="c93cf399-3ed7-4230-9282-8831e3fe5ae7" providerId="ADAL" clId="{29EDCB9B-23B1-4E7D-B8AB-81373A9A0737}" dt="2022-06-15T14:48:47.197" v="55" actId="20577"/>
        <pc:sldMkLst>
          <pc:docMk/>
          <pc:sldMk cId="4007102174" sldId="342"/>
        </pc:sldMkLst>
        <pc:spChg chg="mod">
          <ac:chgData name="GOMEZ, Paula" userId="c93cf399-3ed7-4230-9282-8831e3fe5ae7" providerId="ADAL" clId="{29EDCB9B-23B1-4E7D-B8AB-81373A9A0737}" dt="2022-06-15T14:48:47.197" v="55" actId="20577"/>
          <ac:spMkLst>
            <pc:docMk/>
            <pc:sldMk cId="4007102174" sldId="342"/>
            <ac:spMk id="3" creationId="{00000000-0000-0000-0000-000000000000}"/>
          </ac:spMkLst>
        </pc:spChg>
      </pc:sldChg>
      <pc:sldChg chg="modSp mod">
        <pc:chgData name="GOMEZ, Paula" userId="c93cf399-3ed7-4230-9282-8831e3fe5ae7" providerId="ADAL" clId="{29EDCB9B-23B1-4E7D-B8AB-81373A9A0737}" dt="2022-06-16T15:12:15.597" v="2957" actId="20577"/>
        <pc:sldMkLst>
          <pc:docMk/>
          <pc:sldMk cId="1952706454" sldId="343"/>
        </pc:sldMkLst>
        <pc:spChg chg="mod">
          <ac:chgData name="GOMEZ, Paula" userId="c93cf399-3ed7-4230-9282-8831e3fe5ae7" providerId="ADAL" clId="{29EDCB9B-23B1-4E7D-B8AB-81373A9A0737}" dt="2022-06-16T11:29:02.653" v="1350" actId="1076"/>
          <ac:spMkLst>
            <pc:docMk/>
            <pc:sldMk cId="1952706454" sldId="343"/>
            <ac:spMk id="2" creationId="{00000000-0000-0000-0000-000000000000}"/>
          </ac:spMkLst>
        </pc:spChg>
        <pc:spChg chg="mod">
          <ac:chgData name="GOMEZ, Paula" userId="c93cf399-3ed7-4230-9282-8831e3fe5ae7" providerId="ADAL" clId="{29EDCB9B-23B1-4E7D-B8AB-81373A9A0737}" dt="2022-06-16T15:12:15.597" v="2957" actId="20577"/>
          <ac:spMkLst>
            <pc:docMk/>
            <pc:sldMk cId="1952706454" sldId="343"/>
            <ac:spMk id="3" creationId="{00000000-0000-0000-0000-000000000000}"/>
          </ac:spMkLst>
        </pc:spChg>
      </pc:sldChg>
      <pc:sldChg chg="addSp delSp modSp mod">
        <pc:chgData name="GOMEZ, Paula" userId="c93cf399-3ed7-4230-9282-8831e3fe5ae7" providerId="ADAL" clId="{29EDCB9B-23B1-4E7D-B8AB-81373A9A0737}" dt="2022-06-17T16:02:59.977" v="3335" actId="478"/>
        <pc:sldMkLst>
          <pc:docMk/>
          <pc:sldMk cId="1143804638" sldId="344"/>
        </pc:sldMkLst>
        <pc:spChg chg="mod">
          <ac:chgData name="GOMEZ, Paula" userId="c93cf399-3ed7-4230-9282-8831e3fe5ae7" providerId="ADAL" clId="{29EDCB9B-23B1-4E7D-B8AB-81373A9A0737}" dt="2022-06-16T14:27:21.840" v="1801" actId="13926"/>
          <ac:spMkLst>
            <pc:docMk/>
            <pc:sldMk cId="1143804638" sldId="344"/>
            <ac:spMk id="3" creationId="{00000000-0000-0000-0000-000000000000}"/>
          </ac:spMkLst>
        </pc:spChg>
        <pc:spChg chg="add del mod">
          <ac:chgData name="GOMEZ, Paula" userId="c93cf399-3ed7-4230-9282-8831e3fe5ae7" providerId="ADAL" clId="{29EDCB9B-23B1-4E7D-B8AB-81373A9A0737}" dt="2022-06-17T16:02:59.977" v="3335" actId="478"/>
          <ac:spMkLst>
            <pc:docMk/>
            <pc:sldMk cId="1143804638" sldId="344"/>
            <ac:spMk id="4" creationId="{CEFDFE0B-B998-498B-ABDE-007C3034F245}"/>
          </ac:spMkLst>
        </pc:spChg>
      </pc:sldChg>
      <pc:sldChg chg="modSp mod">
        <pc:chgData name="GOMEZ, Paula" userId="c93cf399-3ed7-4230-9282-8831e3fe5ae7" providerId="ADAL" clId="{29EDCB9B-23B1-4E7D-B8AB-81373A9A0737}" dt="2022-06-16T14:31:35.326" v="1838" actId="1076"/>
        <pc:sldMkLst>
          <pc:docMk/>
          <pc:sldMk cId="2280143601" sldId="345"/>
        </pc:sldMkLst>
        <pc:spChg chg="mod">
          <ac:chgData name="GOMEZ, Paula" userId="c93cf399-3ed7-4230-9282-8831e3fe5ae7" providerId="ADAL" clId="{29EDCB9B-23B1-4E7D-B8AB-81373A9A0737}" dt="2022-06-16T14:31:35.326" v="1838" actId="1076"/>
          <ac:spMkLst>
            <pc:docMk/>
            <pc:sldMk cId="2280143601" sldId="345"/>
            <ac:spMk id="2" creationId="{00000000-0000-0000-0000-000000000000}"/>
          </ac:spMkLst>
        </pc:spChg>
        <pc:graphicFrameChg chg="modGraphic">
          <ac:chgData name="GOMEZ, Paula" userId="c93cf399-3ed7-4230-9282-8831e3fe5ae7" providerId="ADAL" clId="{29EDCB9B-23B1-4E7D-B8AB-81373A9A0737}" dt="2022-06-15T16:26:27.679" v="817" actId="20577"/>
          <ac:graphicFrameMkLst>
            <pc:docMk/>
            <pc:sldMk cId="2280143601" sldId="345"/>
            <ac:graphicFrameMk id="7" creationId="{00000000-0000-0000-0000-000000000000}"/>
          </ac:graphicFrameMkLst>
        </pc:graphicFrameChg>
      </pc:sldChg>
      <pc:sldChg chg="modSp mod">
        <pc:chgData name="GOMEZ, Paula" userId="c93cf399-3ed7-4230-9282-8831e3fe5ae7" providerId="ADAL" clId="{29EDCB9B-23B1-4E7D-B8AB-81373A9A0737}" dt="2022-06-16T13:50:59.688" v="1608" actId="20577"/>
        <pc:sldMkLst>
          <pc:docMk/>
          <pc:sldMk cId="1116184540" sldId="346"/>
        </pc:sldMkLst>
        <pc:spChg chg="mod">
          <ac:chgData name="GOMEZ, Paula" userId="c93cf399-3ed7-4230-9282-8831e3fe5ae7" providerId="ADAL" clId="{29EDCB9B-23B1-4E7D-B8AB-81373A9A0737}" dt="2022-06-15T16:30:38.849" v="931" actId="20577"/>
          <ac:spMkLst>
            <pc:docMk/>
            <pc:sldMk cId="1116184540" sldId="346"/>
            <ac:spMk id="2" creationId="{00000000-0000-0000-0000-000000000000}"/>
          </ac:spMkLst>
        </pc:spChg>
        <pc:spChg chg="mod">
          <ac:chgData name="GOMEZ, Paula" userId="c93cf399-3ed7-4230-9282-8831e3fe5ae7" providerId="ADAL" clId="{29EDCB9B-23B1-4E7D-B8AB-81373A9A0737}" dt="2022-06-16T13:50:59.688" v="1608" actId="20577"/>
          <ac:spMkLst>
            <pc:docMk/>
            <pc:sldMk cId="1116184540" sldId="346"/>
            <ac:spMk id="3" creationId="{00000000-0000-0000-0000-000000000000}"/>
          </ac:spMkLst>
        </pc:spChg>
      </pc:sldChg>
      <pc:sldChg chg="modSp mod">
        <pc:chgData name="GOMEZ, Paula" userId="c93cf399-3ed7-4230-9282-8831e3fe5ae7" providerId="ADAL" clId="{29EDCB9B-23B1-4E7D-B8AB-81373A9A0737}" dt="2022-06-16T11:13:05.492" v="1109" actId="20577"/>
        <pc:sldMkLst>
          <pc:docMk/>
          <pc:sldMk cId="2952465654" sldId="349"/>
        </pc:sldMkLst>
        <pc:spChg chg="mod">
          <ac:chgData name="GOMEZ, Paula" userId="c93cf399-3ed7-4230-9282-8831e3fe5ae7" providerId="ADAL" clId="{29EDCB9B-23B1-4E7D-B8AB-81373A9A0737}" dt="2022-06-15T16:13:12.736" v="421" actId="20577"/>
          <ac:spMkLst>
            <pc:docMk/>
            <pc:sldMk cId="2952465654" sldId="349"/>
            <ac:spMk id="2" creationId="{00000000-0000-0000-0000-000000000000}"/>
          </ac:spMkLst>
        </pc:spChg>
        <pc:spChg chg="mod">
          <ac:chgData name="GOMEZ, Paula" userId="c93cf399-3ed7-4230-9282-8831e3fe5ae7" providerId="ADAL" clId="{29EDCB9B-23B1-4E7D-B8AB-81373A9A0737}" dt="2022-06-16T11:13:05.492" v="1109" actId="20577"/>
          <ac:spMkLst>
            <pc:docMk/>
            <pc:sldMk cId="2952465654" sldId="349"/>
            <ac:spMk id="3" creationId="{00000000-0000-0000-0000-000000000000}"/>
          </ac:spMkLst>
        </pc:spChg>
      </pc:sldChg>
      <pc:sldChg chg="modSp mod">
        <pc:chgData name="GOMEZ, Paula" userId="c93cf399-3ed7-4230-9282-8831e3fe5ae7" providerId="ADAL" clId="{29EDCB9B-23B1-4E7D-B8AB-81373A9A0737}" dt="2022-06-16T10:54:30.621" v="944" actId="20577"/>
        <pc:sldMkLst>
          <pc:docMk/>
          <pc:sldMk cId="1140885644" sldId="353"/>
        </pc:sldMkLst>
        <pc:spChg chg="mod">
          <ac:chgData name="GOMEZ, Paula" userId="c93cf399-3ed7-4230-9282-8831e3fe5ae7" providerId="ADAL" clId="{29EDCB9B-23B1-4E7D-B8AB-81373A9A0737}" dt="2022-06-16T10:54:30.621" v="944" actId="20577"/>
          <ac:spMkLst>
            <pc:docMk/>
            <pc:sldMk cId="1140885644" sldId="353"/>
            <ac:spMk id="2" creationId="{00000000-0000-0000-0000-000000000000}"/>
          </ac:spMkLst>
        </pc:spChg>
      </pc:sldChg>
      <pc:sldChg chg="modSp mod addCm delCm modCm">
        <pc:chgData name="GOMEZ, Paula" userId="c93cf399-3ed7-4230-9282-8831e3fe5ae7" providerId="ADAL" clId="{29EDCB9B-23B1-4E7D-B8AB-81373A9A0737}" dt="2022-06-17T15:50:36.183" v="3087" actId="114"/>
        <pc:sldMkLst>
          <pc:docMk/>
          <pc:sldMk cId="1159295946" sldId="355"/>
        </pc:sldMkLst>
        <pc:spChg chg="mod">
          <ac:chgData name="GOMEZ, Paula" userId="c93cf399-3ed7-4230-9282-8831e3fe5ae7" providerId="ADAL" clId="{29EDCB9B-23B1-4E7D-B8AB-81373A9A0737}" dt="2022-06-15T14:49:19.327" v="76" actId="13926"/>
          <ac:spMkLst>
            <pc:docMk/>
            <pc:sldMk cId="1159295946" sldId="355"/>
            <ac:spMk id="2" creationId="{00000000-0000-0000-0000-000000000000}"/>
          </ac:spMkLst>
        </pc:spChg>
        <pc:spChg chg="mod">
          <ac:chgData name="GOMEZ, Paula" userId="c93cf399-3ed7-4230-9282-8831e3fe5ae7" providerId="ADAL" clId="{29EDCB9B-23B1-4E7D-B8AB-81373A9A0737}" dt="2022-06-17T15:50:36.183" v="3087" actId="114"/>
          <ac:spMkLst>
            <pc:docMk/>
            <pc:sldMk cId="1159295946" sldId="355"/>
            <ac:spMk id="3" creationId="{00000000-0000-0000-0000-000000000000}"/>
          </ac:spMkLst>
        </pc:spChg>
      </pc:sldChg>
      <pc:sldChg chg="modSp mod">
        <pc:chgData name="GOMEZ, Paula" userId="c93cf399-3ed7-4230-9282-8831e3fe5ae7" providerId="ADAL" clId="{29EDCB9B-23B1-4E7D-B8AB-81373A9A0737}" dt="2022-06-15T16:30:06.136" v="927" actId="20577"/>
        <pc:sldMkLst>
          <pc:docMk/>
          <pc:sldMk cId="3459873246" sldId="356"/>
        </pc:sldMkLst>
        <pc:spChg chg="mod">
          <ac:chgData name="GOMEZ, Paula" userId="c93cf399-3ed7-4230-9282-8831e3fe5ae7" providerId="ADAL" clId="{29EDCB9B-23B1-4E7D-B8AB-81373A9A0737}" dt="2022-06-15T16:30:06.136" v="927" actId="20577"/>
          <ac:spMkLst>
            <pc:docMk/>
            <pc:sldMk cId="3459873246" sldId="356"/>
            <ac:spMk id="3" creationId="{00000000-0000-0000-0000-000000000000}"/>
          </ac:spMkLst>
        </pc:spChg>
      </pc:sldChg>
      <pc:sldChg chg="delSp modSp mod">
        <pc:chgData name="GOMEZ, Paula" userId="c93cf399-3ed7-4230-9282-8831e3fe5ae7" providerId="ADAL" clId="{29EDCB9B-23B1-4E7D-B8AB-81373A9A0737}" dt="2022-06-16T11:19:54.948" v="1150" actId="1076"/>
        <pc:sldMkLst>
          <pc:docMk/>
          <pc:sldMk cId="4229437249" sldId="359"/>
        </pc:sldMkLst>
        <pc:spChg chg="mod">
          <ac:chgData name="GOMEZ, Paula" userId="c93cf399-3ed7-4230-9282-8831e3fe5ae7" providerId="ADAL" clId="{29EDCB9B-23B1-4E7D-B8AB-81373A9A0737}" dt="2022-06-15T14:55:45.523" v="157" actId="20577"/>
          <ac:spMkLst>
            <pc:docMk/>
            <pc:sldMk cId="4229437249" sldId="359"/>
            <ac:spMk id="2" creationId="{00000000-0000-0000-0000-000000000000}"/>
          </ac:spMkLst>
        </pc:spChg>
        <pc:spChg chg="del mod">
          <ac:chgData name="GOMEZ, Paula" userId="c93cf399-3ed7-4230-9282-8831e3fe5ae7" providerId="ADAL" clId="{29EDCB9B-23B1-4E7D-B8AB-81373A9A0737}" dt="2022-06-16T11:19:47.745" v="1149" actId="478"/>
          <ac:spMkLst>
            <pc:docMk/>
            <pc:sldMk cId="4229437249" sldId="359"/>
            <ac:spMk id="5" creationId="{00000000-0000-0000-0000-000000000000}"/>
          </ac:spMkLst>
        </pc:spChg>
        <pc:graphicFrameChg chg="mod modGraphic">
          <ac:chgData name="GOMEZ, Paula" userId="c93cf399-3ed7-4230-9282-8831e3fe5ae7" providerId="ADAL" clId="{29EDCB9B-23B1-4E7D-B8AB-81373A9A0737}" dt="2022-06-16T11:19:54.948" v="1150" actId="1076"/>
          <ac:graphicFrameMkLst>
            <pc:docMk/>
            <pc:sldMk cId="4229437249" sldId="359"/>
            <ac:graphicFrameMk id="4" creationId="{00000000-0000-0000-0000-000000000000}"/>
          </ac:graphicFrameMkLst>
        </pc:graphicFrameChg>
      </pc:sldChg>
      <pc:sldChg chg="modSp">
        <pc:chgData name="GOMEZ, Paula" userId="c93cf399-3ed7-4230-9282-8831e3fe5ae7" providerId="ADAL" clId="{29EDCB9B-23B1-4E7D-B8AB-81373A9A0737}" dt="2022-06-16T14:31:49.299" v="1851" actId="1036"/>
        <pc:sldMkLst>
          <pc:docMk/>
          <pc:sldMk cId="3624171271" sldId="367"/>
        </pc:sldMkLst>
        <pc:spChg chg="mod">
          <ac:chgData name="GOMEZ, Paula" userId="c93cf399-3ed7-4230-9282-8831e3fe5ae7" providerId="ADAL" clId="{29EDCB9B-23B1-4E7D-B8AB-81373A9A0737}" dt="2022-06-15T16:30:32.056" v="929" actId="1076"/>
          <ac:spMkLst>
            <pc:docMk/>
            <pc:sldMk cId="3624171271" sldId="367"/>
            <ac:spMk id="2" creationId="{00000000-0000-0000-0000-000000000000}"/>
          </ac:spMkLst>
        </pc:spChg>
        <pc:spChg chg="mod">
          <ac:chgData name="GOMEZ, Paula" userId="c93cf399-3ed7-4230-9282-8831e3fe5ae7" providerId="ADAL" clId="{29EDCB9B-23B1-4E7D-B8AB-81373A9A0737}" dt="2022-06-16T14:31:49.299" v="1851" actId="1036"/>
          <ac:spMkLst>
            <pc:docMk/>
            <pc:sldMk cId="3624171271" sldId="367"/>
            <ac:spMk id="3" creationId="{00000000-0000-0000-0000-000000000000}"/>
          </ac:spMkLst>
        </pc:spChg>
      </pc:sldChg>
      <pc:sldChg chg="modSp mod">
        <pc:chgData name="GOMEZ, Paula" userId="c93cf399-3ed7-4230-9282-8831e3fe5ae7" providerId="ADAL" clId="{29EDCB9B-23B1-4E7D-B8AB-81373A9A0737}" dt="2022-06-16T10:54:26.135" v="942" actId="20577"/>
        <pc:sldMkLst>
          <pc:docMk/>
          <pc:sldMk cId="3599318162" sldId="374"/>
        </pc:sldMkLst>
        <pc:spChg chg="mod">
          <ac:chgData name="GOMEZ, Paula" userId="c93cf399-3ed7-4230-9282-8831e3fe5ae7" providerId="ADAL" clId="{29EDCB9B-23B1-4E7D-B8AB-81373A9A0737}" dt="2022-06-16T10:54:26.135" v="942" actId="20577"/>
          <ac:spMkLst>
            <pc:docMk/>
            <pc:sldMk cId="3599318162" sldId="374"/>
            <ac:spMk id="2" creationId="{00000000-0000-0000-0000-000000000000}"/>
          </ac:spMkLst>
        </pc:spChg>
      </pc:sldChg>
      <pc:sldChg chg="del">
        <pc:chgData name="GOMEZ, Paula" userId="c93cf399-3ed7-4230-9282-8831e3fe5ae7" providerId="ADAL" clId="{29EDCB9B-23B1-4E7D-B8AB-81373A9A0737}" dt="2022-06-15T14:55:20.523" v="154" actId="2696"/>
        <pc:sldMkLst>
          <pc:docMk/>
          <pc:sldMk cId="1557499380" sldId="376"/>
        </pc:sldMkLst>
      </pc:sldChg>
      <pc:sldChg chg="del">
        <pc:chgData name="GOMEZ, Paula" userId="c93cf399-3ed7-4230-9282-8831e3fe5ae7" providerId="ADAL" clId="{29EDCB9B-23B1-4E7D-B8AB-81373A9A0737}" dt="2022-06-15T14:55:26.521" v="155" actId="2696"/>
        <pc:sldMkLst>
          <pc:docMk/>
          <pc:sldMk cId="1710055741" sldId="381"/>
        </pc:sldMkLst>
      </pc:sldChg>
      <pc:sldChg chg="modSp mod">
        <pc:chgData name="GOMEZ, Paula" userId="c93cf399-3ed7-4230-9282-8831e3fe5ae7" providerId="ADAL" clId="{29EDCB9B-23B1-4E7D-B8AB-81373A9A0737}" dt="2022-06-15T14:55:54.201" v="162" actId="20577"/>
        <pc:sldMkLst>
          <pc:docMk/>
          <pc:sldMk cId="2507064565" sldId="382"/>
        </pc:sldMkLst>
        <pc:spChg chg="mod">
          <ac:chgData name="GOMEZ, Paula" userId="c93cf399-3ed7-4230-9282-8831e3fe5ae7" providerId="ADAL" clId="{29EDCB9B-23B1-4E7D-B8AB-81373A9A0737}" dt="2022-06-15T14:55:54.201" v="162" actId="20577"/>
          <ac:spMkLst>
            <pc:docMk/>
            <pc:sldMk cId="2507064565" sldId="382"/>
            <ac:spMk id="2" creationId="{00000000-0000-0000-0000-000000000000}"/>
          </ac:spMkLst>
        </pc:spChg>
      </pc:sldChg>
      <pc:sldChg chg="modSp mod">
        <pc:chgData name="GOMEZ, Paula" userId="c93cf399-3ed7-4230-9282-8831e3fe5ae7" providerId="ADAL" clId="{29EDCB9B-23B1-4E7D-B8AB-81373A9A0737}" dt="2022-06-15T14:56:01.601" v="167" actId="20577"/>
        <pc:sldMkLst>
          <pc:docMk/>
          <pc:sldMk cId="2840552565" sldId="383"/>
        </pc:sldMkLst>
        <pc:spChg chg="mod">
          <ac:chgData name="GOMEZ, Paula" userId="c93cf399-3ed7-4230-9282-8831e3fe5ae7" providerId="ADAL" clId="{29EDCB9B-23B1-4E7D-B8AB-81373A9A0737}" dt="2022-06-15T14:56:01.601" v="167" actId="20577"/>
          <ac:spMkLst>
            <pc:docMk/>
            <pc:sldMk cId="2840552565" sldId="383"/>
            <ac:spMk id="2" creationId="{00000000-0000-0000-0000-000000000000}"/>
          </ac:spMkLst>
        </pc:spChg>
      </pc:sldChg>
      <pc:sldChg chg="addSp delSp modSp mod">
        <pc:chgData name="GOMEZ, Paula" userId="c93cf399-3ed7-4230-9282-8831e3fe5ae7" providerId="ADAL" clId="{29EDCB9B-23B1-4E7D-B8AB-81373A9A0737}" dt="2022-06-16T11:28:07.862" v="1345" actId="207"/>
        <pc:sldMkLst>
          <pc:docMk/>
          <pc:sldMk cId="3945007574" sldId="385"/>
        </pc:sldMkLst>
        <pc:spChg chg="mod">
          <ac:chgData name="GOMEZ, Paula" userId="c93cf399-3ed7-4230-9282-8831e3fe5ae7" providerId="ADAL" clId="{29EDCB9B-23B1-4E7D-B8AB-81373A9A0737}" dt="2022-06-16T11:25:59.949" v="1326" actId="1076"/>
          <ac:spMkLst>
            <pc:docMk/>
            <pc:sldMk cId="3945007574" sldId="385"/>
            <ac:spMk id="2" creationId="{00000000-0000-0000-0000-000000000000}"/>
          </ac:spMkLst>
        </pc:spChg>
        <pc:spChg chg="del mod">
          <ac:chgData name="GOMEZ, Paula" userId="c93cf399-3ed7-4230-9282-8831e3fe5ae7" providerId="ADAL" clId="{29EDCB9B-23B1-4E7D-B8AB-81373A9A0737}" dt="2022-06-16T11:26:36.360" v="1329"/>
          <ac:spMkLst>
            <pc:docMk/>
            <pc:sldMk cId="3945007574" sldId="385"/>
            <ac:spMk id="3" creationId="{00000000-0000-0000-0000-000000000000}"/>
          </ac:spMkLst>
        </pc:spChg>
        <pc:spChg chg="add del mod">
          <ac:chgData name="GOMEZ, Paula" userId="c93cf399-3ed7-4230-9282-8831e3fe5ae7" providerId="ADAL" clId="{29EDCB9B-23B1-4E7D-B8AB-81373A9A0737}" dt="2022-06-16T11:27:02.572" v="1332" actId="478"/>
          <ac:spMkLst>
            <pc:docMk/>
            <pc:sldMk cId="3945007574" sldId="385"/>
            <ac:spMk id="5" creationId="{715CC530-1B74-482C-B66B-46308FCEEE8E}"/>
          </ac:spMkLst>
        </pc:spChg>
        <pc:spChg chg="add del mod">
          <ac:chgData name="GOMEZ, Paula" userId="c93cf399-3ed7-4230-9282-8831e3fe5ae7" providerId="ADAL" clId="{29EDCB9B-23B1-4E7D-B8AB-81373A9A0737}" dt="2022-06-16T11:27:37.949" v="1339" actId="478"/>
          <ac:spMkLst>
            <pc:docMk/>
            <pc:sldMk cId="3945007574" sldId="385"/>
            <ac:spMk id="7" creationId="{842A9C34-6CBA-4BFC-B96F-20F22AEBF065}"/>
          </ac:spMkLst>
        </pc:spChg>
        <pc:spChg chg="add mod">
          <ac:chgData name="GOMEZ, Paula" userId="c93cf399-3ed7-4230-9282-8831e3fe5ae7" providerId="ADAL" clId="{29EDCB9B-23B1-4E7D-B8AB-81373A9A0737}" dt="2022-06-16T11:28:07.862" v="1345" actId="207"/>
          <ac:spMkLst>
            <pc:docMk/>
            <pc:sldMk cId="3945007574" sldId="385"/>
            <ac:spMk id="9" creationId="{5BC3D242-21D6-4C95-8D86-7BA9277D67E2}"/>
          </ac:spMkLst>
        </pc:spChg>
        <pc:graphicFrameChg chg="add del mod">
          <ac:chgData name="GOMEZ, Paula" userId="c93cf399-3ed7-4230-9282-8831e3fe5ae7" providerId="ADAL" clId="{29EDCB9B-23B1-4E7D-B8AB-81373A9A0737}" dt="2022-06-16T11:27:02.572" v="1332" actId="478"/>
          <ac:graphicFrameMkLst>
            <pc:docMk/>
            <pc:sldMk cId="3945007574" sldId="385"/>
            <ac:graphicFrameMk id="4" creationId="{A30E3636-B2B7-4A0B-80EB-384EBDA8165A}"/>
          </ac:graphicFrameMkLst>
        </pc:graphicFrameChg>
        <pc:graphicFrameChg chg="add del mod">
          <ac:chgData name="GOMEZ, Paula" userId="c93cf399-3ed7-4230-9282-8831e3fe5ae7" providerId="ADAL" clId="{29EDCB9B-23B1-4E7D-B8AB-81373A9A0737}" dt="2022-06-16T11:27:37.949" v="1339" actId="478"/>
          <ac:graphicFrameMkLst>
            <pc:docMk/>
            <pc:sldMk cId="3945007574" sldId="385"/>
            <ac:graphicFrameMk id="6" creationId="{7E0F14DC-2593-4D0D-BC3D-BB3CF6D1BB5E}"/>
          </ac:graphicFrameMkLst>
        </pc:graphicFrameChg>
      </pc:sldChg>
      <pc:sldChg chg="modSp del mod">
        <pc:chgData name="GOMEZ, Paula" userId="c93cf399-3ed7-4230-9282-8831e3fe5ae7" providerId="ADAL" clId="{29EDCB9B-23B1-4E7D-B8AB-81373A9A0737}" dt="2022-06-16T13:55:35.384" v="1610" actId="2696"/>
        <pc:sldMkLst>
          <pc:docMk/>
          <pc:sldMk cId="3607048105" sldId="386"/>
        </pc:sldMkLst>
        <pc:spChg chg="mod">
          <ac:chgData name="GOMEZ, Paula" userId="c93cf399-3ed7-4230-9282-8831e3fe5ae7" providerId="ADAL" clId="{29EDCB9B-23B1-4E7D-B8AB-81373A9A0737}" dt="2022-06-16T11:28:31.221" v="1346" actId="1076"/>
          <ac:spMkLst>
            <pc:docMk/>
            <pc:sldMk cId="3607048105" sldId="386"/>
            <ac:spMk id="3" creationId="{00000000-0000-0000-0000-000000000000}"/>
          </ac:spMkLst>
        </pc:spChg>
        <pc:spChg chg="mod">
          <ac:chgData name="GOMEZ, Paula" userId="c93cf399-3ed7-4230-9282-8831e3fe5ae7" providerId="ADAL" clId="{29EDCB9B-23B1-4E7D-B8AB-81373A9A0737}" dt="2022-06-16T11:28:34.357" v="1347" actId="1076"/>
          <ac:spMkLst>
            <pc:docMk/>
            <pc:sldMk cId="3607048105" sldId="386"/>
            <ac:spMk id="10" creationId="{00000000-0000-0000-0000-000000000000}"/>
          </ac:spMkLst>
        </pc:spChg>
      </pc:sldChg>
      <pc:sldChg chg="modSp del mod">
        <pc:chgData name="GOMEZ, Paula" userId="c93cf399-3ed7-4230-9282-8831e3fe5ae7" providerId="ADAL" clId="{29EDCB9B-23B1-4E7D-B8AB-81373A9A0737}" dt="2022-06-16T15:10:28.338" v="2921" actId="2696"/>
        <pc:sldMkLst>
          <pc:docMk/>
          <pc:sldMk cId="4110468995" sldId="387"/>
        </pc:sldMkLst>
        <pc:spChg chg="mod">
          <ac:chgData name="GOMEZ, Paula" userId="c93cf399-3ed7-4230-9282-8831e3fe5ae7" providerId="ADAL" clId="{29EDCB9B-23B1-4E7D-B8AB-81373A9A0737}" dt="2022-06-16T15:10:00.384" v="2920" actId="33524"/>
          <ac:spMkLst>
            <pc:docMk/>
            <pc:sldMk cId="4110468995" sldId="387"/>
            <ac:spMk id="3" creationId="{00000000-0000-0000-0000-000000000000}"/>
          </ac:spMkLst>
        </pc:spChg>
      </pc:sldChg>
      <pc:sldChg chg="del">
        <pc:chgData name="GOMEZ, Paula" userId="c93cf399-3ed7-4230-9282-8831e3fe5ae7" providerId="ADAL" clId="{29EDCB9B-23B1-4E7D-B8AB-81373A9A0737}" dt="2022-06-16T15:10:29.177" v="2922" actId="2696"/>
        <pc:sldMkLst>
          <pc:docMk/>
          <pc:sldMk cId="53287683" sldId="388"/>
        </pc:sldMkLst>
      </pc:sldChg>
      <pc:sldChg chg="addSp delSp modSp mod">
        <pc:chgData name="GOMEZ, Paula" userId="c93cf399-3ed7-4230-9282-8831e3fe5ae7" providerId="ADAL" clId="{29EDCB9B-23B1-4E7D-B8AB-81373A9A0737}" dt="2022-06-16T14:28:51.993" v="1807" actId="207"/>
        <pc:sldMkLst>
          <pc:docMk/>
          <pc:sldMk cId="1023783287" sldId="389"/>
        </pc:sldMkLst>
        <pc:spChg chg="mod">
          <ac:chgData name="GOMEZ, Paula" userId="c93cf399-3ed7-4230-9282-8831e3fe5ae7" providerId="ADAL" clId="{29EDCB9B-23B1-4E7D-B8AB-81373A9A0737}" dt="2022-06-16T14:28:23.559" v="1802" actId="20577"/>
          <ac:spMkLst>
            <pc:docMk/>
            <pc:sldMk cId="1023783287" sldId="389"/>
            <ac:spMk id="2" creationId="{00000000-0000-0000-0000-000000000000}"/>
          </ac:spMkLst>
        </pc:spChg>
        <pc:spChg chg="del">
          <ac:chgData name="GOMEZ, Paula" userId="c93cf399-3ed7-4230-9282-8831e3fe5ae7" providerId="ADAL" clId="{29EDCB9B-23B1-4E7D-B8AB-81373A9A0737}" dt="2022-06-16T14:28:26.979" v="1803" actId="478"/>
          <ac:spMkLst>
            <pc:docMk/>
            <pc:sldMk cId="1023783287" sldId="389"/>
            <ac:spMk id="3" creationId="{00000000-0000-0000-0000-000000000000}"/>
          </ac:spMkLst>
        </pc:spChg>
        <pc:spChg chg="add mod">
          <ac:chgData name="GOMEZ, Paula" userId="c93cf399-3ed7-4230-9282-8831e3fe5ae7" providerId="ADAL" clId="{29EDCB9B-23B1-4E7D-B8AB-81373A9A0737}" dt="2022-06-16T14:28:51.993" v="1807" actId="207"/>
          <ac:spMkLst>
            <pc:docMk/>
            <pc:sldMk cId="1023783287" sldId="389"/>
            <ac:spMk id="5" creationId="{E754E5F2-A39C-4CEB-B7D9-3A2080874D5E}"/>
          </ac:spMkLst>
        </pc:spChg>
      </pc:sldChg>
      <pc:sldChg chg="del">
        <pc:chgData name="GOMEZ, Paula" userId="c93cf399-3ed7-4230-9282-8831e3fe5ae7" providerId="ADAL" clId="{29EDCB9B-23B1-4E7D-B8AB-81373A9A0737}" dt="2022-06-16T14:29:00.170" v="1808" actId="2696"/>
        <pc:sldMkLst>
          <pc:docMk/>
          <pc:sldMk cId="3286351791" sldId="390"/>
        </pc:sldMkLst>
      </pc:sldChg>
      <pc:sldChg chg="del">
        <pc:chgData name="GOMEZ, Paula" userId="c93cf399-3ed7-4230-9282-8831e3fe5ae7" providerId="ADAL" clId="{29EDCB9B-23B1-4E7D-B8AB-81373A9A0737}" dt="2022-06-16T14:29:01.468" v="1809" actId="2696"/>
        <pc:sldMkLst>
          <pc:docMk/>
          <pc:sldMk cId="3550811656" sldId="393"/>
        </pc:sldMkLst>
      </pc:sldChg>
      <pc:sldChg chg="del">
        <pc:chgData name="GOMEZ, Paula" userId="c93cf399-3ed7-4230-9282-8831e3fe5ae7" providerId="ADAL" clId="{29EDCB9B-23B1-4E7D-B8AB-81373A9A0737}" dt="2022-06-16T14:29:03.212" v="1811" actId="2696"/>
        <pc:sldMkLst>
          <pc:docMk/>
          <pc:sldMk cId="2731290015" sldId="394"/>
        </pc:sldMkLst>
      </pc:sldChg>
      <pc:sldChg chg="del">
        <pc:chgData name="GOMEZ, Paula" userId="c93cf399-3ed7-4230-9282-8831e3fe5ae7" providerId="ADAL" clId="{29EDCB9B-23B1-4E7D-B8AB-81373A9A0737}" dt="2022-06-16T14:29:02.332" v="1810" actId="2696"/>
        <pc:sldMkLst>
          <pc:docMk/>
          <pc:sldMk cId="658980782" sldId="395"/>
        </pc:sldMkLst>
      </pc:sldChg>
      <pc:sldChg chg="del">
        <pc:chgData name="GOMEZ, Paula" userId="c93cf399-3ed7-4230-9282-8831e3fe5ae7" providerId="ADAL" clId="{29EDCB9B-23B1-4E7D-B8AB-81373A9A0737}" dt="2022-06-16T14:29:04.076" v="1812" actId="2696"/>
        <pc:sldMkLst>
          <pc:docMk/>
          <pc:sldMk cId="2645242215" sldId="396"/>
        </pc:sldMkLst>
      </pc:sldChg>
      <pc:sldChg chg="del">
        <pc:chgData name="GOMEZ, Paula" userId="c93cf399-3ed7-4230-9282-8831e3fe5ae7" providerId="ADAL" clId="{29EDCB9B-23B1-4E7D-B8AB-81373A9A0737}" dt="2022-06-16T14:29:04.947" v="1813" actId="2696"/>
        <pc:sldMkLst>
          <pc:docMk/>
          <pc:sldMk cId="1930408705" sldId="397"/>
        </pc:sldMkLst>
      </pc:sldChg>
      <pc:sldChg chg="modSp mod">
        <pc:chgData name="GOMEZ, Paula" userId="c93cf399-3ed7-4230-9282-8831e3fe5ae7" providerId="ADAL" clId="{29EDCB9B-23B1-4E7D-B8AB-81373A9A0737}" dt="2022-06-16T11:37:16.592" v="1532" actId="20577"/>
        <pc:sldMkLst>
          <pc:docMk/>
          <pc:sldMk cId="1466879498" sldId="399"/>
        </pc:sldMkLst>
        <pc:spChg chg="mod">
          <ac:chgData name="GOMEZ, Paula" userId="c93cf399-3ed7-4230-9282-8831e3fe5ae7" providerId="ADAL" clId="{29EDCB9B-23B1-4E7D-B8AB-81373A9A0737}" dt="2022-06-16T11:37:16.592" v="1532" actId="20577"/>
          <ac:spMkLst>
            <pc:docMk/>
            <pc:sldMk cId="1466879498" sldId="399"/>
            <ac:spMk id="2" creationId="{00000000-0000-0000-0000-000000000000}"/>
          </ac:spMkLst>
        </pc:spChg>
        <pc:spChg chg="mod">
          <ac:chgData name="GOMEZ, Paula" userId="c93cf399-3ed7-4230-9282-8831e3fe5ae7" providerId="ADAL" clId="{29EDCB9B-23B1-4E7D-B8AB-81373A9A0737}" dt="2022-06-16T11:36:58.354" v="1531" actId="20577"/>
          <ac:spMkLst>
            <pc:docMk/>
            <pc:sldMk cId="1466879498" sldId="399"/>
            <ac:spMk id="5" creationId="{00000000-0000-0000-0000-000000000000}"/>
          </ac:spMkLst>
        </pc:spChg>
      </pc:sldChg>
      <pc:sldChg chg="del">
        <pc:chgData name="GOMEZ, Paula" userId="c93cf399-3ed7-4230-9282-8831e3fe5ae7" providerId="ADAL" clId="{29EDCB9B-23B1-4E7D-B8AB-81373A9A0737}" dt="2022-06-16T14:30:55.420" v="1832" actId="2696"/>
        <pc:sldMkLst>
          <pc:docMk/>
          <pc:sldMk cId="2423445808" sldId="401"/>
        </pc:sldMkLst>
      </pc:sldChg>
      <pc:sldChg chg="modSp mod addCm modCm">
        <pc:chgData name="GOMEZ, Paula" userId="c93cf399-3ed7-4230-9282-8831e3fe5ae7" providerId="ADAL" clId="{29EDCB9B-23B1-4E7D-B8AB-81373A9A0737}" dt="2022-06-17T16:06:39.012" v="3442"/>
        <pc:sldMkLst>
          <pc:docMk/>
          <pc:sldMk cId="128311752" sldId="402"/>
        </pc:sldMkLst>
        <pc:spChg chg="mod">
          <ac:chgData name="GOMEZ, Paula" userId="c93cf399-3ed7-4230-9282-8831e3fe5ae7" providerId="ADAL" clId="{29EDCB9B-23B1-4E7D-B8AB-81373A9A0737}" dt="2022-06-16T14:31:12.326" v="1834" actId="1076"/>
          <ac:spMkLst>
            <pc:docMk/>
            <pc:sldMk cId="128311752" sldId="402"/>
            <ac:spMk id="2" creationId="{00000000-0000-0000-0000-000000000000}"/>
          </ac:spMkLst>
        </pc:spChg>
        <pc:spChg chg="mod">
          <ac:chgData name="GOMEZ, Paula" userId="c93cf399-3ed7-4230-9282-8831e3fe5ae7" providerId="ADAL" clId="{29EDCB9B-23B1-4E7D-B8AB-81373A9A0737}" dt="2022-06-17T16:05:42.887" v="3441" actId="12"/>
          <ac:spMkLst>
            <pc:docMk/>
            <pc:sldMk cId="128311752" sldId="402"/>
            <ac:spMk id="4" creationId="{6E088CB0-CFCE-1201-E5CF-6C17CEEF7F04}"/>
          </ac:spMkLst>
        </pc:spChg>
      </pc:sldChg>
      <pc:sldChg chg="modSp mod">
        <pc:chgData name="GOMEZ, Paula" userId="c93cf399-3ed7-4230-9282-8831e3fe5ae7" providerId="ADAL" clId="{29EDCB9B-23B1-4E7D-B8AB-81373A9A0737}" dt="2022-06-16T14:31:25.198" v="1836" actId="1076"/>
        <pc:sldMkLst>
          <pc:docMk/>
          <pc:sldMk cId="582620457" sldId="403"/>
        </pc:sldMkLst>
        <pc:spChg chg="mod">
          <ac:chgData name="GOMEZ, Paula" userId="c93cf399-3ed7-4230-9282-8831e3fe5ae7" providerId="ADAL" clId="{29EDCB9B-23B1-4E7D-B8AB-81373A9A0737}" dt="2022-06-16T14:31:25.198" v="1836" actId="1076"/>
          <ac:spMkLst>
            <pc:docMk/>
            <pc:sldMk cId="582620457" sldId="403"/>
            <ac:spMk id="2" creationId="{00000000-0000-0000-0000-000000000000}"/>
          </ac:spMkLst>
        </pc:spChg>
        <pc:graphicFrameChg chg="mod">
          <ac:chgData name="GOMEZ, Paula" userId="c93cf399-3ed7-4230-9282-8831e3fe5ae7" providerId="ADAL" clId="{29EDCB9B-23B1-4E7D-B8AB-81373A9A0737}" dt="2022-06-15T16:24:45.364" v="677" actId="1076"/>
          <ac:graphicFrameMkLst>
            <pc:docMk/>
            <pc:sldMk cId="582620457" sldId="403"/>
            <ac:graphicFrameMk id="5" creationId="{00000000-0000-0000-0000-000000000000}"/>
          </ac:graphicFrameMkLst>
        </pc:graphicFrameChg>
      </pc:sldChg>
      <pc:sldChg chg="modSp mod">
        <pc:chgData name="GOMEZ, Paula" userId="c93cf399-3ed7-4230-9282-8831e3fe5ae7" providerId="ADAL" clId="{29EDCB9B-23B1-4E7D-B8AB-81373A9A0737}" dt="2022-06-15T16:29:54.141" v="915" actId="20577"/>
        <pc:sldMkLst>
          <pc:docMk/>
          <pc:sldMk cId="3659421885" sldId="404"/>
        </pc:sldMkLst>
        <pc:spChg chg="mod">
          <ac:chgData name="GOMEZ, Paula" userId="c93cf399-3ed7-4230-9282-8831e3fe5ae7" providerId="ADAL" clId="{29EDCB9B-23B1-4E7D-B8AB-81373A9A0737}" dt="2022-06-15T16:29:54.141" v="915" actId="20577"/>
          <ac:spMkLst>
            <pc:docMk/>
            <pc:sldMk cId="3659421885" sldId="404"/>
            <ac:spMk id="2" creationId="{00000000-0000-0000-0000-000000000000}"/>
          </ac:spMkLst>
        </pc:spChg>
        <pc:graphicFrameChg chg="modGraphic">
          <ac:chgData name="GOMEZ, Paula" userId="c93cf399-3ed7-4230-9282-8831e3fe5ae7" providerId="ADAL" clId="{29EDCB9B-23B1-4E7D-B8AB-81373A9A0737}" dt="2022-06-15T16:28:16.279" v="886" actId="20577"/>
          <ac:graphicFrameMkLst>
            <pc:docMk/>
            <pc:sldMk cId="3659421885" sldId="404"/>
            <ac:graphicFrameMk id="4" creationId="{00000000-0000-0000-0000-000000000000}"/>
          </ac:graphicFrameMkLst>
        </pc:graphicFrameChg>
      </pc:sldChg>
      <pc:sldChg chg="modSp mod">
        <pc:chgData name="GOMEZ, Paula" userId="c93cf399-3ed7-4230-9282-8831e3fe5ae7" providerId="ADAL" clId="{29EDCB9B-23B1-4E7D-B8AB-81373A9A0737}" dt="2022-06-15T16:20:19.389" v="633" actId="20577"/>
        <pc:sldMkLst>
          <pc:docMk/>
          <pc:sldMk cId="2526387949" sldId="407"/>
        </pc:sldMkLst>
        <pc:spChg chg="mod">
          <ac:chgData name="GOMEZ, Paula" userId="c93cf399-3ed7-4230-9282-8831e3fe5ae7" providerId="ADAL" clId="{29EDCB9B-23B1-4E7D-B8AB-81373A9A0737}" dt="2022-06-15T16:20:19.389" v="633" actId="20577"/>
          <ac:spMkLst>
            <pc:docMk/>
            <pc:sldMk cId="2526387949" sldId="407"/>
            <ac:spMk id="2" creationId="{00000000-0000-0000-0000-000000000000}"/>
          </ac:spMkLst>
        </pc:spChg>
      </pc:sldChg>
      <pc:sldChg chg="modSp mod modNotesTx">
        <pc:chgData name="GOMEZ, Paula" userId="c93cf399-3ed7-4230-9282-8831e3fe5ae7" providerId="ADAL" clId="{29EDCB9B-23B1-4E7D-B8AB-81373A9A0737}" dt="2022-06-16T14:50:30.127" v="2701" actId="20577"/>
        <pc:sldMkLst>
          <pc:docMk/>
          <pc:sldMk cId="4250367686" sldId="408"/>
        </pc:sldMkLst>
        <pc:spChg chg="mod">
          <ac:chgData name="GOMEZ, Paula" userId="c93cf399-3ed7-4230-9282-8831e3fe5ae7" providerId="ADAL" clId="{29EDCB9B-23B1-4E7D-B8AB-81373A9A0737}" dt="2022-06-16T14:47:54.954" v="2669" actId="1076"/>
          <ac:spMkLst>
            <pc:docMk/>
            <pc:sldMk cId="4250367686" sldId="408"/>
            <ac:spMk id="2" creationId="{00000000-0000-0000-0000-000000000000}"/>
          </ac:spMkLst>
        </pc:spChg>
      </pc:sldChg>
      <pc:sldChg chg="modSp mod ord">
        <pc:chgData name="GOMEZ, Paula" userId="c93cf399-3ed7-4230-9282-8831e3fe5ae7" providerId="ADAL" clId="{29EDCB9B-23B1-4E7D-B8AB-81373A9A0737}" dt="2022-06-16T11:19:01.762" v="1134" actId="255"/>
        <pc:sldMkLst>
          <pc:docMk/>
          <pc:sldMk cId="4193588565" sldId="409"/>
        </pc:sldMkLst>
        <pc:spChg chg="mod">
          <ac:chgData name="GOMEZ, Paula" userId="c93cf399-3ed7-4230-9282-8831e3fe5ae7" providerId="ADAL" clId="{29EDCB9B-23B1-4E7D-B8AB-81373A9A0737}" dt="2022-06-15T14:51:15.882" v="93" actId="108"/>
          <ac:spMkLst>
            <pc:docMk/>
            <pc:sldMk cId="4193588565" sldId="409"/>
            <ac:spMk id="2" creationId="{00000000-0000-0000-0000-000000000000}"/>
          </ac:spMkLst>
        </pc:spChg>
        <pc:spChg chg="mod">
          <ac:chgData name="GOMEZ, Paula" userId="c93cf399-3ed7-4230-9282-8831e3fe5ae7" providerId="ADAL" clId="{29EDCB9B-23B1-4E7D-B8AB-81373A9A0737}" dt="2022-06-16T11:19:01.762" v="1134" actId="255"/>
          <ac:spMkLst>
            <pc:docMk/>
            <pc:sldMk cId="4193588565" sldId="409"/>
            <ac:spMk id="3" creationId="{00000000-0000-0000-0000-000000000000}"/>
          </ac:spMkLst>
        </pc:spChg>
      </pc:sldChg>
      <pc:sldChg chg="modSp mod ord">
        <pc:chgData name="GOMEZ, Paula" userId="c93cf399-3ed7-4230-9282-8831e3fe5ae7" providerId="ADAL" clId="{29EDCB9B-23B1-4E7D-B8AB-81373A9A0737}" dt="2022-06-16T13:55:07.171" v="1609" actId="20577"/>
        <pc:sldMkLst>
          <pc:docMk/>
          <pc:sldMk cId="3341263053" sldId="410"/>
        </pc:sldMkLst>
        <pc:spChg chg="mod">
          <ac:chgData name="GOMEZ, Paula" userId="c93cf399-3ed7-4230-9282-8831e3fe5ae7" providerId="ADAL" clId="{29EDCB9B-23B1-4E7D-B8AB-81373A9A0737}" dt="2022-06-15T14:51:27.378" v="97" actId="108"/>
          <ac:spMkLst>
            <pc:docMk/>
            <pc:sldMk cId="3341263053" sldId="410"/>
            <ac:spMk id="2" creationId="{00000000-0000-0000-0000-000000000000}"/>
          </ac:spMkLst>
        </pc:spChg>
        <pc:spChg chg="mod">
          <ac:chgData name="GOMEZ, Paula" userId="c93cf399-3ed7-4230-9282-8831e3fe5ae7" providerId="ADAL" clId="{29EDCB9B-23B1-4E7D-B8AB-81373A9A0737}" dt="2022-06-16T13:55:07.171" v="1609" actId="20577"/>
          <ac:spMkLst>
            <pc:docMk/>
            <pc:sldMk cId="3341263053" sldId="410"/>
            <ac:spMk id="3" creationId="{00000000-0000-0000-0000-000000000000}"/>
          </ac:spMkLst>
        </pc:spChg>
      </pc:sldChg>
      <pc:sldChg chg="delSp modSp mod delAnim">
        <pc:chgData name="GOMEZ, Paula" userId="c93cf399-3ed7-4230-9282-8831e3fe5ae7" providerId="ADAL" clId="{29EDCB9B-23B1-4E7D-B8AB-81373A9A0737}" dt="2022-06-17T16:03:30.480" v="3342" actId="20577"/>
        <pc:sldMkLst>
          <pc:docMk/>
          <pc:sldMk cId="3524459417" sldId="411"/>
        </pc:sldMkLst>
        <pc:spChg chg="mod">
          <ac:chgData name="GOMEZ, Paula" userId="c93cf399-3ed7-4230-9282-8831e3fe5ae7" providerId="ADAL" clId="{29EDCB9B-23B1-4E7D-B8AB-81373A9A0737}" dt="2022-06-17T16:03:30.480" v="3342" actId="20577"/>
          <ac:spMkLst>
            <pc:docMk/>
            <pc:sldMk cId="3524459417" sldId="411"/>
            <ac:spMk id="2" creationId="{00000000-0000-0000-0000-000000000000}"/>
          </ac:spMkLst>
        </pc:spChg>
        <pc:spChg chg="del">
          <ac:chgData name="GOMEZ, Paula" userId="c93cf399-3ed7-4230-9282-8831e3fe5ae7" providerId="ADAL" clId="{29EDCB9B-23B1-4E7D-B8AB-81373A9A0737}" dt="2022-06-17T16:02:02.032" v="3284" actId="478"/>
          <ac:spMkLst>
            <pc:docMk/>
            <pc:sldMk cId="3524459417" sldId="411"/>
            <ac:spMk id="7" creationId="{00000000-0000-0000-0000-000000000000}"/>
          </ac:spMkLst>
        </pc:spChg>
        <pc:spChg chg="del">
          <ac:chgData name="GOMEZ, Paula" userId="c93cf399-3ed7-4230-9282-8831e3fe5ae7" providerId="ADAL" clId="{29EDCB9B-23B1-4E7D-B8AB-81373A9A0737}" dt="2022-06-17T16:01:59.100" v="3283" actId="478"/>
          <ac:spMkLst>
            <pc:docMk/>
            <pc:sldMk cId="3524459417" sldId="411"/>
            <ac:spMk id="8" creationId="{00000000-0000-0000-0000-000000000000}"/>
          </ac:spMkLst>
        </pc:spChg>
        <pc:graphicFrameChg chg="mod">
          <ac:chgData name="GOMEZ, Paula" userId="c93cf399-3ed7-4230-9282-8831e3fe5ae7" providerId="ADAL" clId="{29EDCB9B-23B1-4E7D-B8AB-81373A9A0737}" dt="2022-06-17T16:02:32.111" v="3332" actId="1036"/>
          <ac:graphicFrameMkLst>
            <pc:docMk/>
            <pc:sldMk cId="3524459417" sldId="411"/>
            <ac:graphicFrameMk id="4" creationId="{653F7178-4696-48BD-A724-8915DA85346D}"/>
          </ac:graphicFrameMkLst>
        </pc:graphicFrameChg>
      </pc:sldChg>
      <pc:sldChg chg="modSp mod">
        <pc:chgData name="GOMEZ, Paula" userId="c93cf399-3ed7-4230-9282-8831e3fe5ae7" providerId="ADAL" clId="{29EDCB9B-23B1-4E7D-B8AB-81373A9A0737}" dt="2022-06-16T11:17:44.458" v="1124" actId="1035"/>
        <pc:sldMkLst>
          <pc:docMk/>
          <pc:sldMk cId="3710789501" sldId="412"/>
        </pc:sldMkLst>
        <pc:spChg chg="mod">
          <ac:chgData name="GOMEZ, Paula" userId="c93cf399-3ed7-4230-9282-8831e3fe5ae7" providerId="ADAL" clId="{29EDCB9B-23B1-4E7D-B8AB-81373A9A0737}" dt="2022-06-16T11:17:34.358" v="1114" actId="207"/>
          <ac:spMkLst>
            <pc:docMk/>
            <pc:sldMk cId="3710789501" sldId="412"/>
            <ac:spMk id="3" creationId="{FE715C1D-0AFD-4B24-93D9-2F4112C6A19E}"/>
          </ac:spMkLst>
        </pc:spChg>
        <pc:spChg chg="mod">
          <ac:chgData name="GOMEZ, Paula" userId="c93cf399-3ed7-4230-9282-8831e3fe5ae7" providerId="ADAL" clId="{29EDCB9B-23B1-4E7D-B8AB-81373A9A0737}" dt="2022-06-16T11:17:44.458" v="1124" actId="1035"/>
          <ac:spMkLst>
            <pc:docMk/>
            <pc:sldMk cId="3710789501" sldId="412"/>
            <ac:spMk id="5" creationId="{637BBC0E-F8A1-4F34-A06A-A6D527623571}"/>
          </ac:spMkLst>
        </pc:spChg>
      </pc:sldChg>
      <pc:sldChg chg="addSp delSp modSp add mod ord addCm delCm modCm">
        <pc:chgData name="GOMEZ, Paula" userId="c93cf399-3ed7-4230-9282-8831e3fe5ae7" providerId="ADAL" clId="{29EDCB9B-23B1-4E7D-B8AB-81373A9A0737}" dt="2022-06-20T07:17:22.517" v="3540"/>
        <pc:sldMkLst>
          <pc:docMk/>
          <pc:sldMk cId="3237058883" sldId="416"/>
        </pc:sldMkLst>
        <pc:spChg chg="mod">
          <ac:chgData name="GOMEZ, Paula" userId="c93cf399-3ed7-4230-9282-8831e3fe5ae7" providerId="ADAL" clId="{29EDCB9B-23B1-4E7D-B8AB-81373A9A0737}" dt="2022-06-15T14:58:34.981" v="179" actId="20577"/>
          <ac:spMkLst>
            <pc:docMk/>
            <pc:sldMk cId="3237058883" sldId="416"/>
            <ac:spMk id="2" creationId="{00000000-0000-0000-0000-000000000000}"/>
          </ac:spMkLst>
        </pc:spChg>
        <pc:spChg chg="del">
          <ac:chgData name="GOMEZ, Paula" userId="c93cf399-3ed7-4230-9282-8831e3fe5ae7" providerId="ADAL" clId="{29EDCB9B-23B1-4E7D-B8AB-81373A9A0737}" dt="2022-06-15T14:58:42.873" v="181" actId="478"/>
          <ac:spMkLst>
            <pc:docMk/>
            <pc:sldMk cId="3237058883" sldId="416"/>
            <ac:spMk id="5" creationId="{00000000-0000-0000-0000-000000000000}"/>
          </ac:spMkLst>
        </pc:spChg>
        <pc:graphicFrameChg chg="add mod modGraphic">
          <ac:chgData name="GOMEZ, Paula" userId="c93cf399-3ed7-4230-9282-8831e3fe5ae7" providerId="ADAL" clId="{29EDCB9B-23B1-4E7D-B8AB-81373A9A0737}" dt="2022-06-20T07:15:19.741" v="3537" actId="20577"/>
          <ac:graphicFrameMkLst>
            <pc:docMk/>
            <pc:sldMk cId="3237058883" sldId="416"/>
            <ac:graphicFrameMk id="3" creationId="{DDB88244-8F52-4FFB-B1C5-D8D5912E2437}"/>
          </ac:graphicFrameMkLst>
        </pc:graphicFrameChg>
        <pc:graphicFrameChg chg="del">
          <ac:chgData name="GOMEZ, Paula" userId="c93cf399-3ed7-4230-9282-8831e3fe5ae7" providerId="ADAL" clId="{29EDCB9B-23B1-4E7D-B8AB-81373A9A0737}" dt="2022-06-15T14:58:40.244" v="180" actId="478"/>
          <ac:graphicFrameMkLst>
            <pc:docMk/>
            <pc:sldMk cId="3237058883" sldId="416"/>
            <ac:graphicFrameMk id="4" creationId="{00000000-0000-0000-0000-000000000000}"/>
          </ac:graphicFrameMkLst>
        </pc:graphicFrameChg>
      </pc:sldChg>
      <pc:sldChg chg="modSp add mod modNotesTx">
        <pc:chgData name="GOMEZ, Paula" userId="c93cf399-3ed7-4230-9282-8831e3fe5ae7" providerId="ADAL" clId="{29EDCB9B-23B1-4E7D-B8AB-81373A9A0737}" dt="2022-06-16T14:50:17.362" v="2697" actId="20577"/>
        <pc:sldMkLst>
          <pc:docMk/>
          <pc:sldMk cId="2909724342" sldId="417"/>
        </pc:sldMkLst>
        <pc:spChg chg="mod">
          <ac:chgData name="GOMEZ, Paula" userId="c93cf399-3ed7-4230-9282-8831e3fe5ae7" providerId="ADAL" clId="{29EDCB9B-23B1-4E7D-B8AB-81373A9A0737}" dt="2022-06-15T16:20:42.934" v="647" actId="20577"/>
          <ac:spMkLst>
            <pc:docMk/>
            <pc:sldMk cId="2909724342" sldId="417"/>
            <ac:spMk id="2" creationId="{00000000-0000-0000-0000-000000000000}"/>
          </ac:spMkLst>
        </pc:spChg>
        <pc:spChg chg="mod">
          <ac:chgData name="GOMEZ, Paula" userId="c93cf399-3ed7-4230-9282-8831e3fe5ae7" providerId="ADAL" clId="{29EDCB9B-23B1-4E7D-B8AB-81373A9A0737}" dt="2022-06-16T14:48:48.770" v="2676" actId="1076"/>
          <ac:spMkLst>
            <pc:docMk/>
            <pc:sldMk cId="2909724342" sldId="417"/>
            <ac:spMk id="3" creationId="{00000000-0000-0000-0000-000000000000}"/>
          </ac:spMkLst>
        </pc:spChg>
      </pc:sldChg>
      <pc:sldChg chg="modSp add mod modNotesTx">
        <pc:chgData name="GOMEZ, Paula" userId="c93cf399-3ed7-4230-9282-8831e3fe5ae7" providerId="ADAL" clId="{29EDCB9B-23B1-4E7D-B8AB-81373A9A0737}" dt="2022-06-16T14:50:11.141" v="2695" actId="20577"/>
        <pc:sldMkLst>
          <pc:docMk/>
          <pc:sldMk cId="875033267" sldId="418"/>
        </pc:sldMkLst>
        <pc:spChg chg="mod">
          <ac:chgData name="GOMEZ, Paula" userId="c93cf399-3ed7-4230-9282-8831e3fe5ae7" providerId="ADAL" clId="{29EDCB9B-23B1-4E7D-B8AB-81373A9A0737}" dt="2022-06-15T16:20:47.807" v="651" actId="20577"/>
          <ac:spMkLst>
            <pc:docMk/>
            <pc:sldMk cId="875033267" sldId="418"/>
            <ac:spMk id="2" creationId="{00000000-0000-0000-0000-000000000000}"/>
          </ac:spMkLst>
        </pc:spChg>
        <pc:spChg chg="mod">
          <ac:chgData name="GOMEZ, Paula" userId="c93cf399-3ed7-4230-9282-8831e3fe5ae7" providerId="ADAL" clId="{29EDCB9B-23B1-4E7D-B8AB-81373A9A0737}" dt="2022-06-16T14:49:57.257" v="2693" actId="14100"/>
          <ac:spMkLst>
            <pc:docMk/>
            <pc:sldMk cId="875033267" sldId="418"/>
            <ac:spMk id="3" creationId="{00000000-0000-0000-0000-000000000000}"/>
          </ac:spMkLst>
        </pc:spChg>
      </pc:sldChg>
      <pc:sldChg chg="add del">
        <pc:chgData name="GOMEZ, Paula" userId="c93cf399-3ed7-4230-9282-8831e3fe5ae7" providerId="ADAL" clId="{29EDCB9B-23B1-4E7D-B8AB-81373A9A0737}" dt="2022-06-15T16:13:01.057" v="419" actId="2696"/>
        <pc:sldMkLst>
          <pc:docMk/>
          <pc:sldMk cId="3866386594" sldId="419"/>
        </pc:sldMkLst>
      </pc:sldChg>
      <pc:sldChg chg="modSp add mod ord modNotesTx">
        <pc:chgData name="GOMEZ, Paula" userId="c93cf399-3ed7-4230-9282-8831e3fe5ae7" providerId="ADAL" clId="{29EDCB9B-23B1-4E7D-B8AB-81373A9A0737}" dt="2022-06-16T14:50:23.970" v="2699" actId="20577"/>
        <pc:sldMkLst>
          <pc:docMk/>
          <pc:sldMk cId="101445967" sldId="420"/>
        </pc:sldMkLst>
        <pc:spChg chg="mod">
          <ac:chgData name="GOMEZ, Paula" userId="c93cf399-3ed7-4230-9282-8831e3fe5ae7" providerId="ADAL" clId="{29EDCB9B-23B1-4E7D-B8AB-81373A9A0737}" dt="2022-06-15T16:20:37.153" v="641" actId="20577"/>
          <ac:spMkLst>
            <pc:docMk/>
            <pc:sldMk cId="101445967" sldId="420"/>
            <ac:spMk id="2" creationId="{00000000-0000-0000-0000-000000000000}"/>
          </ac:spMkLst>
        </pc:spChg>
        <pc:spChg chg="mod">
          <ac:chgData name="GOMEZ, Paula" userId="c93cf399-3ed7-4230-9282-8831e3fe5ae7" providerId="ADAL" clId="{29EDCB9B-23B1-4E7D-B8AB-81373A9A0737}" dt="2022-06-16T14:49:25.756" v="2685" actId="1076"/>
          <ac:spMkLst>
            <pc:docMk/>
            <pc:sldMk cId="101445967" sldId="420"/>
            <ac:spMk id="3" creationId="{00000000-0000-0000-0000-000000000000}"/>
          </ac:spMkLst>
        </pc:spChg>
      </pc:sldChg>
      <pc:sldChg chg="modSp add del mod">
        <pc:chgData name="GOMEZ, Paula" userId="c93cf399-3ed7-4230-9282-8831e3fe5ae7" providerId="ADAL" clId="{29EDCB9B-23B1-4E7D-B8AB-81373A9A0737}" dt="2022-06-16T14:36:24.036" v="1913" actId="2696"/>
        <pc:sldMkLst>
          <pc:docMk/>
          <pc:sldMk cId="3006331925" sldId="421"/>
        </pc:sldMkLst>
        <pc:spChg chg="mod">
          <ac:chgData name="GOMEZ, Paula" userId="c93cf399-3ed7-4230-9282-8831e3fe5ae7" providerId="ADAL" clId="{29EDCB9B-23B1-4E7D-B8AB-81373A9A0737}" dt="2022-06-15T16:17:31.324" v="559" actId="20577"/>
          <ac:spMkLst>
            <pc:docMk/>
            <pc:sldMk cId="3006331925" sldId="421"/>
            <ac:spMk id="2" creationId="{00000000-0000-0000-0000-000000000000}"/>
          </ac:spMkLst>
        </pc:spChg>
        <pc:spChg chg="mod">
          <ac:chgData name="GOMEZ, Paula" userId="c93cf399-3ed7-4230-9282-8831e3fe5ae7" providerId="ADAL" clId="{29EDCB9B-23B1-4E7D-B8AB-81373A9A0737}" dt="2022-06-15T16:16:22.780" v="530" actId="12"/>
          <ac:spMkLst>
            <pc:docMk/>
            <pc:sldMk cId="3006331925" sldId="421"/>
            <ac:spMk id="3" creationId="{00000000-0000-0000-0000-000000000000}"/>
          </ac:spMkLst>
        </pc:spChg>
      </pc:sldChg>
      <pc:sldChg chg="addSp delSp modSp add mod">
        <pc:chgData name="GOMEZ, Paula" userId="c93cf399-3ed7-4230-9282-8831e3fe5ae7" providerId="ADAL" clId="{29EDCB9B-23B1-4E7D-B8AB-81373A9A0737}" dt="2022-06-16T10:59:12.663" v="1108" actId="1076"/>
        <pc:sldMkLst>
          <pc:docMk/>
          <pc:sldMk cId="2654743718" sldId="422"/>
        </pc:sldMkLst>
        <pc:spChg chg="mod">
          <ac:chgData name="GOMEZ, Paula" userId="c93cf399-3ed7-4230-9282-8831e3fe5ae7" providerId="ADAL" clId="{29EDCB9B-23B1-4E7D-B8AB-81373A9A0737}" dt="2022-06-16T10:59:12.663" v="1108" actId="1076"/>
          <ac:spMkLst>
            <pc:docMk/>
            <pc:sldMk cId="2654743718" sldId="422"/>
            <ac:spMk id="2" creationId="{00000000-0000-0000-0000-000000000000}"/>
          </ac:spMkLst>
        </pc:spChg>
        <pc:spChg chg="add mod">
          <ac:chgData name="GOMEZ, Paula" userId="c93cf399-3ed7-4230-9282-8831e3fe5ae7" providerId="ADAL" clId="{29EDCB9B-23B1-4E7D-B8AB-81373A9A0737}" dt="2022-06-16T10:56:17.671" v="970" actId="108"/>
          <ac:spMkLst>
            <pc:docMk/>
            <pc:sldMk cId="2654743718" sldId="422"/>
            <ac:spMk id="5" creationId="{168254C0-80D5-4DF1-8CA5-AF012110C404}"/>
          </ac:spMkLst>
        </pc:spChg>
        <pc:picChg chg="del">
          <ac:chgData name="GOMEZ, Paula" userId="c93cf399-3ed7-4230-9282-8831e3fe5ae7" providerId="ADAL" clId="{29EDCB9B-23B1-4E7D-B8AB-81373A9A0737}" dt="2022-06-16T10:55:19.720" v="948" actId="478"/>
          <ac:picMkLst>
            <pc:docMk/>
            <pc:sldMk cId="2654743718" sldId="422"/>
            <ac:picMk id="4" creationId="{00000000-0000-0000-0000-000000000000}"/>
          </ac:picMkLst>
        </pc:picChg>
      </pc:sldChg>
      <pc:sldChg chg="modSp add mod">
        <pc:chgData name="GOMEZ, Paula" userId="c93cf399-3ed7-4230-9282-8831e3fe5ae7" providerId="ADAL" clId="{29EDCB9B-23B1-4E7D-B8AB-81373A9A0737}" dt="2022-06-16T10:59:07.494" v="1107" actId="1076"/>
        <pc:sldMkLst>
          <pc:docMk/>
          <pc:sldMk cId="2811460325" sldId="423"/>
        </pc:sldMkLst>
        <pc:spChg chg="mod">
          <ac:chgData name="GOMEZ, Paula" userId="c93cf399-3ed7-4230-9282-8831e3fe5ae7" providerId="ADAL" clId="{29EDCB9B-23B1-4E7D-B8AB-81373A9A0737}" dt="2022-06-16T10:59:07.494" v="1107" actId="1076"/>
          <ac:spMkLst>
            <pc:docMk/>
            <pc:sldMk cId="2811460325" sldId="423"/>
            <ac:spMk id="2" creationId="{00000000-0000-0000-0000-000000000000}"/>
          </ac:spMkLst>
        </pc:spChg>
        <pc:spChg chg="mod">
          <ac:chgData name="GOMEZ, Paula" userId="c93cf399-3ed7-4230-9282-8831e3fe5ae7" providerId="ADAL" clId="{29EDCB9B-23B1-4E7D-B8AB-81373A9A0737}" dt="2022-06-16T10:58:25.459" v="1036" actId="113"/>
          <ac:spMkLst>
            <pc:docMk/>
            <pc:sldMk cId="2811460325" sldId="423"/>
            <ac:spMk id="5" creationId="{168254C0-80D5-4DF1-8CA5-AF012110C404}"/>
          </ac:spMkLst>
        </pc:spChg>
      </pc:sldChg>
      <pc:sldChg chg="addSp delSp modSp add mod">
        <pc:chgData name="GOMEZ, Paula" userId="c93cf399-3ed7-4230-9282-8831e3fe5ae7" providerId="ADAL" clId="{29EDCB9B-23B1-4E7D-B8AB-81373A9A0737}" dt="2022-06-16T14:30:44.013" v="1831" actId="732"/>
        <pc:sldMkLst>
          <pc:docMk/>
          <pc:sldMk cId="3439317325" sldId="424"/>
        </pc:sldMkLst>
        <pc:spChg chg="del mod">
          <ac:chgData name="GOMEZ, Paula" userId="c93cf399-3ed7-4230-9282-8831e3fe5ae7" providerId="ADAL" clId="{29EDCB9B-23B1-4E7D-B8AB-81373A9A0737}" dt="2022-06-16T14:29:43.350" v="1816" actId="478"/>
          <ac:spMkLst>
            <pc:docMk/>
            <pc:sldMk cId="3439317325" sldId="424"/>
            <ac:spMk id="5" creationId="{E754E5F2-A39C-4CEB-B7D9-3A2080874D5E}"/>
          </ac:spMkLst>
        </pc:spChg>
        <pc:picChg chg="add mod modCrop">
          <ac:chgData name="GOMEZ, Paula" userId="c93cf399-3ed7-4230-9282-8831e3fe5ae7" providerId="ADAL" clId="{29EDCB9B-23B1-4E7D-B8AB-81373A9A0737}" dt="2022-06-16T14:30:44.013" v="1831" actId="732"/>
          <ac:picMkLst>
            <pc:docMk/>
            <pc:sldMk cId="3439317325" sldId="424"/>
            <ac:picMk id="4" creationId="{8EE5095D-650D-4C7A-A245-23B518C192D8}"/>
          </ac:picMkLst>
        </pc:picChg>
      </pc:sldChg>
      <pc:sldChg chg="modSp add del mod modAnim">
        <pc:chgData name="GOMEZ, Paula" userId="c93cf399-3ed7-4230-9282-8831e3fe5ae7" providerId="ADAL" clId="{29EDCB9B-23B1-4E7D-B8AB-81373A9A0737}" dt="2022-06-16T14:35:05.697" v="1895" actId="2696"/>
        <pc:sldMkLst>
          <pc:docMk/>
          <pc:sldMk cId="2354386118" sldId="425"/>
        </pc:sldMkLst>
        <pc:spChg chg="mod">
          <ac:chgData name="GOMEZ, Paula" userId="c93cf399-3ed7-4230-9282-8831e3fe5ae7" providerId="ADAL" clId="{29EDCB9B-23B1-4E7D-B8AB-81373A9A0737}" dt="2022-06-16T14:34:38.105" v="1884" actId="21"/>
          <ac:spMkLst>
            <pc:docMk/>
            <pc:sldMk cId="2354386118" sldId="425"/>
            <ac:spMk id="3" creationId="{00000000-0000-0000-0000-000000000000}"/>
          </ac:spMkLst>
        </pc:spChg>
      </pc:sldChg>
      <pc:sldChg chg="modSp add mod modAnim">
        <pc:chgData name="GOMEZ, Paula" userId="c93cf399-3ed7-4230-9282-8831e3fe5ae7" providerId="ADAL" clId="{29EDCB9B-23B1-4E7D-B8AB-81373A9A0737}" dt="2022-06-16T14:38:48.985" v="2132" actId="14100"/>
        <pc:sldMkLst>
          <pc:docMk/>
          <pc:sldMk cId="237694840" sldId="426"/>
        </pc:sldMkLst>
        <pc:spChg chg="mod">
          <ac:chgData name="GOMEZ, Paula" userId="c93cf399-3ed7-4230-9282-8831e3fe5ae7" providerId="ADAL" clId="{29EDCB9B-23B1-4E7D-B8AB-81373A9A0737}" dt="2022-06-16T14:38:48.985" v="2132" actId="14100"/>
          <ac:spMkLst>
            <pc:docMk/>
            <pc:sldMk cId="237694840" sldId="426"/>
            <ac:spMk id="3" creationId="{00000000-0000-0000-0000-000000000000}"/>
          </ac:spMkLst>
        </pc:spChg>
      </pc:sldChg>
      <pc:sldChg chg="addSp modSp add mod modAnim addCm modCm">
        <pc:chgData name="GOMEZ, Paula" userId="c93cf399-3ed7-4230-9282-8831e3fe5ae7" providerId="ADAL" clId="{29EDCB9B-23B1-4E7D-B8AB-81373A9A0737}" dt="2022-06-17T16:01:41.199" v="3282" actId="1076"/>
        <pc:sldMkLst>
          <pc:docMk/>
          <pc:sldMk cId="3948641968" sldId="427"/>
        </pc:sldMkLst>
        <pc:spChg chg="mod">
          <ac:chgData name="GOMEZ, Paula" userId="c93cf399-3ed7-4230-9282-8831e3fe5ae7" providerId="ADAL" clId="{29EDCB9B-23B1-4E7D-B8AB-81373A9A0737}" dt="2022-06-17T15:59:48.301" v="3236" actId="1076"/>
          <ac:spMkLst>
            <pc:docMk/>
            <pc:sldMk cId="3948641968" sldId="427"/>
            <ac:spMk id="2" creationId="{00000000-0000-0000-0000-000000000000}"/>
          </ac:spMkLst>
        </pc:spChg>
        <pc:spChg chg="mod">
          <ac:chgData name="GOMEZ, Paula" userId="c93cf399-3ed7-4230-9282-8831e3fe5ae7" providerId="ADAL" clId="{29EDCB9B-23B1-4E7D-B8AB-81373A9A0737}" dt="2022-06-17T15:59:59.321" v="3275" actId="20577"/>
          <ac:spMkLst>
            <pc:docMk/>
            <pc:sldMk cId="3948641968" sldId="427"/>
            <ac:spMk id="3" creationId="{00000000-0000-0000-0000-000000000000}"/>
          </ac:spMkLst>
        </pc:spChg>
        <pc:picChg chg="add mod">
          <ac:chgData name="GOMEZ, Paula" userId="c93cf399-3ed7-4230-9282-8831e3fe5ae7" providerId="ADAL" clId="{29EDCB9B-23B1-4E7D-B8AB-81373A9A0737}" dt="2022-06-17T16:01:41.199" v="3282" actId="1076"/>
          <ac:picMkLst>
            <pc:docMk/>
            <pc:sldMk cId="3948641968" sldId="427"/>
            <ac:picMk id="4" creationId="{D9472DD2-E61B-4CE8-A4E4-76CCC7785C2E}"/>
          </ac:picMkLst>
        </pc:picChg>
      </pc:sldChg>
      <pc:sldChg chg="addSp delSp modSp add mod addCm modCm">
        <pc:chgData name="GOMEZ, Paula" userId="c93cf399-3ed7-4230-9282-8831e3fe5ae7" providerId="ADAL" clId="{29EDCB9B-23B1-4E7D-B8AB-81373A9A0737}" dt="2022-06-17T16:04:54.838" v="3438" actId="20577"/>
        <pc:sldMkLst>
          <pc:docMk/>
          <pc:sldMk cId="4133454383" sldId="428"/>
        </pc:sldMkLst>
        <pc:spChg chg="mod">
          <ac:chgData name="GOMEZ, Paula" userId="c93cf399-3ed7-4230-9282-8831e3fe5ae7" providerId="ADAL" clId="{29EDCB9B-23B1-4E7D-B8AB-81373A9A0737}" dt="2022-06-17T16:03:48.665" v="3348" actId="1076"/>
          <ac:spMkLst>
            <pc:docMk/>
            <pc:sldMk cId="4133454383" sldId="428"/>
            <ac:spMk id="2" creationId="{00000000-0000-0000-0000-000000000000}"/>
          </ac:spMkLst>
        </pc:spChg>
        <pc:spChg chg="add mod">
          <ac:chgData name="GOMEZ, Paula" userId="c93cf399-3ed7-4230-9282-8831e3fe5ae7" providerId="ADAL" clId="{29EDCB9B-23B1-4E7D-B8AB-81373A9A0737}" dt="2022-06-17T16:04:54.838" v="3438" actId="20577"/>
          <ac:spMkLst>
            <pc:docMk/>
            <pc:sldMk cId="4133454383" sldId="428"/>
            <ac:spMk id="3" creationId="{93B2F481-C54C-45EE-B8EB-868C15580AF7}"/>
          </ac:spMkLst>
        </pc:spChg>
        <pc:graphicFrameChg chg="del modGraphic">
          <ac:chgData name="GOMEZ, Paula" userId="c93cf399-3ed7-4230-9282-8831e3fe5ae7" providerId="ADAL" clId="{29EDCB9B-23B1-4E7D-B8AB-81373A9A0737}" dt="2022-06-17T16:03:17.114" v="3338" actId="478"/>
          <ac:graphicFrameMkLst>
            <pc:docMk/>
            <pc:sldMk cId="4133454383" sldId="428"/>
            <ac:graphicFrameMk id="4" creationId="{653F7178-4696-48BD-A724-8915DA85346D}"/>
          </ac:graphicFrameMkLst>
        </pc:graphicFrameChg>
      </pc:sldChg>
      <pc:sldMasterChg chg="modSldLayout">
        <pc:chgData name="GOMEZ, Paula" userId="c93cf399-3ed7-4230-9282-8831e3fe5ae7" providerId="ADAL" clId="{29EDCB9B-23B1-4E7D-B8AB-81373A9A0737}" dt="2022-06-16T09:18:03.848" v="936" actId="478"/>
        <pc:sldMasterMkLst>
          <pc:docMk/>
          <pc:sldMasterMk cId="19352866" sldId="2147483761"/>
        </pc:sldMasterMkLst>
        <pc:sldLayoutChg chg="addSp delSp modSp mod">
          <pc:chgData name="GOMEZ, Paula" userId="c93cf399-3ed7-4230-9282-8831e3fe5ae7" providerId="ADAL" clId="{29EDCB9B-23B1-4E7D-B8AB-81373A9A0737}" dt="2022-06-16T09:18:03.848" v="936" actId="478"/>
          <pc:sldLayoutMkLst>
            <pc:docMk/>
            <pc:sldMasterMk cId="19352866" sldId="2147483761"/>
            <pc:sldLayoutMk cId="1828371406" sldId="2147483782"/>
          </pc:sldLayoutMkLst>
          <pc:spChg chg="mod">
            <ac:chgData name="GOMEZ, Paula" userId="c93cf399-3ed7-4230-9282-8831e3fe5ae7" providerId="ADAL" clId="{29EDCB9B-23B1-4E7D-B8AB-81373A9A0737}" dt="2022-06-16T09:18:00.596" v="934" actId="14100"/>
            <ac:spMkLst>
              <pc:docMk/>
              <pc:sldMasterMk cId="19352866" sldId="2147483761"/>
              <pc:sldLayoutMk cId="1828371406" sldId="2147483782"/>
              <ac:spMk id="8" creationId="{6533C9D3-C8E6-4FFE-B831-9659C1D9951C}"/>
            </ac:spMkLst>
          </pc:spChg>
          <pc:picChg chg="mod">
            <ac:chgData name="GOMEZ, Paula" userId="c93cf399-3ed7-4230-9282-8831e3fe5ae7" providerId="ADAL" clId="{29EDCB9B-23B1-4E7D-B8AB-81373A9A0737}" dt="2022-06-16T09:16:28.778" v="932" actId="14100"/>
            <ac:picMkLst>
              <pc:docMk/>
              <pc:sldMasterMk cId="19352866" sldId="2147483761"/>
              <pc:sldLayoutMk cId="1828371406" sldId="2147483782"/>
              <ac:picMk id="7" creationId="{45815C0E-0FCD-460B-BE3E-C4557D45D234}"/>
            </ac:picMkLst>
          </pc:picChg>
          <pc:picChg chg="add del mod">
            <ac:chgData name="GOMEZ, Paula" userId="c93cf399-3ed7-4230-9282-8831e3fe5ae7" providerId="ADAL" clId="{29EDCB9B-23B1-4E7D-B8AB-81373A9A0737}" dt="2022-06-16T09:18:03.848" v="936" actId="478"/>
            <ac:picMkLst>
              <pc:docMk/>
              <pc:sldMasterMk cId="19352866" sldId="2147483761"/>
              <pc:sldLayoutMk cId="1828371406" sldId="2147483782"/>
              <ac:picMk id="9" creationId="{FF8F13B4-E154-4B11-A961-61D199DBE471}"/>
            </ac:picMkLst>
          </pc:picChg>
        </pc:sldLayoutChg>
      </pc:sldMasterChg>
    </pc:docChg>
  </pc:docChgLst>
  <pc:docChgLst>
    <pc:chgData name="EZZINE, Hind" userId="S::ezzineh@who.int::edcab00f-6318-46e5-a4a9-188b01ee222f" providerId="AD" clId="Web-{0BCD0E48-2951-6366-D1ED-0C80FCE8D020}"/>
    <pc:docChg chg="addSld delSld addMainMaster">
      <pc:chgData name="EZZINE, Hind" userId="S::ezzineh@who.int::edcab00f-6318-46e5-a4a9-188b01ee222f" providerId="AD" clId="Web-{0BCD0E48-2951-6366-D1ED-0C80FCE8D020}" dt="2022-06-09T09:59:48.935" v="2"/>
      <pc:docMkLst>
        <pc:docMk/>
      </pc:docMkLst>
      <pc:sldChg chg="del">
        <pc:chgData name="EZZINE, Hind" userId="S::ezzineh@who.int::edcab00f-6318-46e5-a4a9-188b01ee222f" providerId="AD" clId="Web-{0BCD0E48-2951-6366-D1ED-0C80FCE8D020}" dt="2022-06-09T09:51:54.426" v="0"/>
        <pc:sldMkLst>
          <pc:docMk/>
          <pc:sldMk cId="583240051" sldId="414"/>
        </pc:sldMkLst>
      </pc:sldChg>
      <pc:sldChg chg="add">
        <pc:chgData name="EZZINE, Hind" userId="S::ezzineh@who.int::edcab00f-6318-46e5-a4a9-188b01ee222f" providerId="AD" clId="Web-{0BCD0E48-2951-6366-D1ED-0C80FCE8D020}" dt="2022-06-09T09:52:08.083" v="1"/>
        <pc:sldMkLst>
          <pc:docMk/>
          <pc:sldMk cId="3334389831" sldId="414"/>
        </pc:sldMkLst>
      </pc:sldChg>
      <pc:sldChg chg="add">
        <pc:chgData name="EZZINE, Hind" userId="S::ezzineh@who.int::edcab00f-6318-46e5-a4a9-188b01ee222f" providerId="AD" clId="Web-{0BCD0E48-2951-6366-D1ED-0C80FCE8D020}" dt="2022-06-09T09:59:48.935" v="2"/>
        <pc:sldMkLst>
          <pc:docMk/>
          <pc:sldMk cId="3638540942" sldId="415"/>
        </pc:sldMkLst>
      </pc:sldChg>
      <pc:sldMasterChg chg="add addSldLayout">
        <pc:chgData name="EZZINE, Hind" userId="S::ezzineh@who.int::edcab00f-6318-46e5-a4a9-188b01ee222f" providerId="AD" clId="Web-{0BCD0E48-2951-6366-D1ED-0C80FCE8D020}" dt="2022-06-09T09:52:08.083" v="1"/>
        <pc:sldMasterMkLst>
          <pc:docMk/>
          <pc:sldMasterMk cId="19352866" sldId="2147484996"/>
        </pc:sldMasterMkLst>
        <pc:sldLayoutChg chg="add">
          <pc:chgData name="EZZINE, Hind" userId="S::ezzineh@who.int::edcab00f-6318-46e5-a4a9-188b01ee222f" providerId="AD" clId="Web-{0BCD0E48-2951-6366-D1ED-0C80FCE8D020}" dt="2022-06-09T09:52:08.083" v="1"/>
          <pc:sldLayoutMkLst>
            <pc:docMk/>
            <pc:sldMasterMk cId="19352866" sldId="2147484996"/>
            <pc:sldLayoutMk cId="1591940078" sldId="2147484995"/>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1828371406" sldId="2147484997"/>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681889584" sldId="2147484998"/>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2992809033" sldId="2147484999"/>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2262953768" sldId="2147485000"/>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3724336043" sldId="2147485001"/>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2618931763" sldId="2147485002"/>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3736837534" sldId="2147485003"/>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1063752375" sldId="2147485004"/>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126808772" sldId="2147485005"/>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3625509648" sldId="2147485006"/>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2598386979" sldId="2147485007"/>
          </pc:sldLayoutMkLst>
        </pc:sldLayoutChg>
        <pc:sldLayoutChg chg="add">
          <pc:chgData name="EZZINE, Hind" userId="S::ezzineh@who.int::edcab00f-6318-46e5-a4a9-188b01ee222f" providerId="AD" clId="Web-{0BCD0E48-2951-6366-D1ED-0C80FCE8D020}" dt="2022-06-09T09:52:08.083" v="1"/>
          <pc:sldLayoutMkLst>
            <pc:docMk/>
            <pc:sldMasterMk cId="19352866" sldId="2147484996"/>
            <pc:sldLayoutMk cId="4018426610" sldId="2147485008"/>
          </pc:sldLayoutMkLst>
        </pc:sldLayoutChg>
      </pc:sldMasterChg>
      <pc:sldMasterChg chg="add addSldLayout">
        <pc:chgData name="EZZINE, Hind" userId="S::ezzineh@who.int::edcab00f-6318-46e5-a4a9-188b01ee222f" providerId="AD" clId="Web-{0BCD0E48-2951-6366-D1ED-0C80FCE8D020}" dt="2022-06-09T09:59:48.935" v="2"/>
        <pc:sldMasterMkLst>
          <pc:docMk/>
          <pc:sldMasterMk cId="19352866" sldId="2147485022"/>
        </pc:sldMasterMkLst>
        <pc:sldLayoutChg chg="add">
          <pc:chgData name="EZZINE, Hind" userId="S::ezzineh@who.int::edcab00f-6318-46e5-a4a9-188b01ee222f" providerId="AD" clId="Web-{0BCD0E48-2951-6366-D1ED-0C80FCE8D020}" dt="2022-06-09T09:59:48.935" v="2"/>
          <pc:sldLayoutMkLst>
            <pc:docMk/>
            <pc:sldMasterMk cId="19352866" sldId="2147485022"/>
            <pc:sldLayoutMk cId="3736837534" sldId="2147485016"/>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1063752375" sldId="2147485017"/>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126808772" sldId="2147485018"/>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3625509648" sldId="2147485019"/>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2598386979" sldId="2147485020"/>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4018426610" sldId="2147485021"/>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1828371406" sldId="2147485023"/>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681889584" sldId="2147485024"/>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2992809033" sldId="2147485025"/>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2262953768" sldId="2147485026"/>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3724336043" sldId="2147485027"/>
          </pc:sldLayoutMkLst>
        </pc:sldLayoutChg>
        <pc:sldLayoutChg chg="add">
          <pc:chgData name="EZZINE, Hind" userId="S::ezzineh@who.int::edcab00f-6318-46e5-a4a9-188b01ee222f" providerId="AD" clId="Web-{0BCD0E48-2951-6366-D1ED-0C80FCE8D020}" dt="2022-06-09T09:59:48.935" v="2"/>
          <pc:sldLayoutMkLst>
            <pc:docMk/>
            <pc:sldMasterMk cId="19352866" sldId="2147485022"/>
            <pc:sldLayoutMk cId="2618931763" sldId="2147485028"/>
          </pc:sldLayoutMkLst>
        </pc:sldLayoutChg>
      </pc:sldMasterChg>
    </pc:docChg>
  </pc:docChgLst>
  <pc:docChgLst>
    <pc:chgData name="GOMEZ, Paula" userId="S::gomezp@who.int::c93cf399-3ed7-4230-9282-8831e3fe5ae7" providerId="AD" clId="Web-{923D2842-7117-2314-1F79-6D6ADAA1ECD6}"/>
    <pc:docChg chg="">
      <pc:chgData name="GOMEZ, Paula" userId="S::gomezp@who.int::c93cf399-3ed7-4230-9282-8831e3fe5ae7" providerId="AD" clId="Web-{923D2842-7117-2314-1F79-6D6ADAA1ECD6}" dt="2022-06-17T14:25:13.871" v="0"/>
      <pc:docMkLst>
        <pc:docMk/>
      </pc:docMkLst>
      <pc:sldChg chg="addCm">
        <pc:chgData name="GOMEZ, Paula" userId="S::gomezp@who.int::c93cf399-3ed7-4230-9282-8831e3fe5ae7" providerId="AD" clId="Web-{923D2842-7117-2314-1F79-6D6ADAA1ECD6}" dt="2022-06-17T14:25:13.871" v="0"/>
        <pc:sldMkLst>
          <pc:docMk/>
          <pc:sldMk cId="1159295946" sldId="355"/>
        </pc:sldMkLst>
      </pc:sldChg>
    </pc:docChg>
  </pc:docChgLst>
  <pc:docChgLst>
    <pc:chgData name="EZZINE, Hind" userId="S::ezzineh@who.int::edcab00f-6318-46e5-a4a9-188b01ee222f" providerId="AD" clId="Web-{F989F151-CAA8-5771-67A7-BAB240B260E6}"/>
    <pc:docChg chg="modSld">
      <pc:chgData name="EZZINE, Hind" userId="S::ezzineh@who.int::edcab00f-6318-46e5-a4a9-188b01ee222f" providerId="AD" clId="Web-{F989F151-CAA8-5771-67A7-BAB240B260E6}" dt="2022-06-17T17:22:20.150" v="46"/>
      <pc:docMkLst>
        <pc:docMk/>
      </pc:docMkLst>
      <pc:sldChg chg="addCm">
        <pc:chgData name="EZZINE, Hind" userId="S::ezzineh@who.int::edcab00f-6318-46e5-a4a9-188b01ee222f" providerId="AD" clId="Web-{F989F151-CAA8-5771-67A7-BAB240B260E6}" dt="2022-06-17T16:42:06.688" v="0"/>
        <pc:sldMkLst>
          <pc:docMk/>
          <pc:sldMk cId="128311752" sldId="402"/>
        </pc:sldMkLst>
      </pc:sldChg>
      <pc:sldChg chg="modSp addCm">
        <pc:chgData name="EZZINE, Hind" userId="S::ezzineh@who.int::edcab00f-6318-46e5-a4a9-188b01ee222f" providerId="AD" clId="Web-{F989F151-CAA8-5771-67A7-BAB240B260E6}" dt="2022-06-17T17:22:20.150" v="46"/>
        <pc:sldMkLst>
          <pc:docMk/>
          <pc:sldMk cId="3237058883" sldId="416"/>
        </pc:sldMkLst>
        <pc:graphicFrameChg chg="mod modGraphic">
          <ac:chgData name="EZZINE, Hind" userId="S::ezzineh@who.int::edcab00f-6318-46e5-a4a9-188b01ee222f" providerId="AD" clId="Web-{F989F151-CAA8-5771-67A7-BAB240B260E6}" dt="2022-06-17T17:17:13.140" v="43"/>
          <ac:graphicFrameMkLst>
            <pc:docMk/>
            <pc:sldMk cId="3237058883" sldId="416"/>
            <ac:graphicFrameMk id="3" creationId="{DDB88244-8F52-4FFB-B1C5-D8D5912E2437}"/>
          </ac:graphicFrameMkLst>
        </pc:graphicFrameChg>
      </pc:sldChg>
      <pc:sldChg chg="modSp">
        <pc:chgData name="EZZINE, Hind" userId="S::ezzineh@who.int::edcab00f-6318-46e5-a4a9-188b01ee222f" providerId="AD" clId="Web-{F989F151-CAA8-5771-67A7-BAB240B260E6}" dt="2022-06-17T16:43:46.754" v="1" actId="1076"/>
        <pc:sldMkLst>
          <pc:docMk/>
          <pc:sldMk cId="4133454383" sldId="428"/>
        </pc:sldMkLst>
        <pc:spChg chg="mod">
          <ac:chgData name="EZZINE, Hind" userId="S::ezzineh@who.int::edcab00f-6318-46e5-a4a9-188b01ee222f" providerId="AD" clId="Web-{F989F151-CAA8-5771-67A7-BAB240B260E6}" dt="2022-06-17T16:43:46.754" v="1" actId="1076"/>
          <ac:spMkLst>
            <pc:docMk/>
            <pc:sldMk cId="4133454383" sldId="428"/>
            <ac:spMk id="3" creationId="{93B2F481-C54C-45EE-B8EB-868C15580AF7}"/>
          </ac:spMkLst>
        </pc:spChg>
      </pc:sldChg>
    </pc:docChg>
  </pc:docChgLst>
  <pc:docChgLst>
    <pc:chgData name="GOMEZ, Paula" userId="c93cf399-3ed7-4230-9282-8831e3fe5ae7" providerId="ADAL" clId="{970B0F30-020C-429C-B141-5D6133B41FAA}"/>
    <pc:docChg chg="undo custSel addSld modSld sldOrd">
      <pc:chgData name="GOMEZ, Paula" userId="c93cf399-3ed7-4230-9282-8831e3fe5ae7" providerId="ADAL" clId="{970B0F30-020C-429C-B141-5D6133B41FAA}" dt="2022-08-24T10:54:28.434" v="1899" actId="20577"/>
      <pc:docMkLst>
        <pc:docMk/>
      </pc:docMkLst>
      <pc:sldChg chg="addSp modSp mod">
        <pc:chgData name="GOMEZ, Paula" userId="c93cf399-3ed7-4230-9282-8831e3fe5ae7" providerId="ADAL" clId="{970B0F30-020C-429C-B141-5D6133B41FAA}" dt="2022-08-24T10:52:26.670" v="1875" actId="2711"/>
        <pc:sldMkLst>
          <pc:docMk/>
          <pc:sldMk cId="4007102174" sldId="342"/>
        </pc:sldMkLst>
        <pc:spChg chg="mod">
          <ac:chgData name="GOMEZ, Paula" userId="c93cf399-3ed7-4230-9282-8831e3fe5ae7" providerId="ADAL" clId="{970B0F30-020C-429C-B141-5D6133B41FAA}" dt="2022-08-24T10:02:08.964" v="604" actId="20577"/>
          <ac:spMkLst>
            <pc:docMk/>
            <pc:sldMk cId="4007102174" sldId="342"/>
            <ac:spMk id="3" creationId="{00000000-0000-0000-0000-000000000000}"/>
          </ac:spMkLst>
        </pc:spChg>
        <pc:spChg chg="add mod">
          <ac:chgData name="GOMEZ, Paula" userId="c93cf399-3ed7-4230-9282-8831e3fe5ae7" providerId="ADAL" clId="{970B0F30-020C-429C-B141-5D6133B41FAA}" dt="2022-08-24T10:52:26.670" v="1875" actId="2711"/>
          <ac:spMkLst>
            <pc:docMk/>
            <pc:sldMk cId="4007102174" sldId="342"/>
            <ac:spMk id="4" creationId="{756425E8-A618-4A07-84FC-A36FB75955E2}"/>
          </ac:spMkLst>
        </pc:spChg>
      </pc:sldChg>
      <pc:sldChg chg="modSp">
        <pc:chgData name="GOMEZ, Paula" userId="c93cf399-3ed7-4230-9282-8831e3fe5ae7" providerId="ADAL" clId="{970B0F30-020C-429C-B141-5D6133B41FAA}" dt="2022-08-24T10:53:04.686" v="1882" actId="14100"/>
        <pc:sldMkLst>
          <pc:docMk/>
          <pc:sldMk cId="1952706454" sldId="343"/>
        </pc:sldMkLst>
        <pc:spChg chg="mod">
          <ac:chgData name="GOMEZ, Paula" userId="c93cf399-3ed7-4230-9282-8831e3fe5ae7" providerId="ADAL" clId="{970B0F30-020C-429C-B141-5D6133B41FAA}" dt="2022-08-24T10:53:04.686" v="1882" actId="14100"/>
          <ac:spMkLst>
            <pc:docMk/>
            <pc:sldMk cId="1952706454" sldId="343"/>
            <ac:spMk id="3" creationId="{00000000-0000-0000-0000-000000000000}"/>
          </ac:spMkLst>
        </pc:spChg>
      </pc:sldChg>
      <pc:sldChg chg="modSp mod">
        <pc:chgData name="GOMEZ, Paula" userId="c93cf399-3ed7-4230-9282-8831e3fe5ae7" providerId="ADAL" clId="{970B0F30-020C-429C-B141-5D6133B41FAA}" dt="2022-08-24T10:35:27.578" v="1528" actId="255"/>
        <pc:sldMkLst>
          <pc:docMk/>
          <pc:sldMk cId="1116184540" sldId="346"/>
        </pc:sldMkLst>
        <pc:spChg chg="mod">
          <ac:chgData name="GOMEZ, Paula" userId="c93cf399-3ed7-4230-9282-8831e3fe5ae7" providerId="ADAL" clId="{970B0F30-020C-429C-B141-5D6133B41FAA}" dt="2022-08-24T10:35:27.578" v="1528" actId="255"/>
          <ac:spMkLst>
            <pc:docMk/>
            <pc:sldMk cId="1116184540" sldId="346"/>
            <ac:spMk id="3" creationId="{00000000-0000-0000-0000-000000000000}"/>
          </ac:spMkLst>
        </pc:spChg>
      </pc:sldChg>
      <pc:sldChg chg="modSp mod">
        <pc:chgData name="GOMEZ, Paula" userId="c93cf399-3ed7-4230-9282-8831e3fe5ae7" providerId="ADAL" clId="{970B0F30-020C-429C-B141-5D6133B41FAA}" dt="2022-08-24T10:47:52.003" v="1793" actId="207"/>
        <pc:sldMkLst>
          <pc:docMk/>
          <pc:sldMk cId="2952465654" sldId="349"/>
        </pc:sldMkLst>
        <pc:spChg chg="mod">
          <ac:chgData name="GOMEZ, Paula" userId="c93cf399-3ed7-4230-9282-8831e3fe5ae7" providerId="ADAL" clId="{970B0F30-020C-429C-B141-5D6133B41FAA}" dt="2022-08-24T10:47:52.003" v="1793" actId="207"/>
          <ac:spMkLst>
            <pc:docMk/>
            <pc:sldMk cId="2952465654" sldId="349"/>
            <ac:spMk id="3" creationId="{00000000-0000-0000-0000-000000000000}"/>
          </ac:spMkLst>
        </pc:spChg>
      </pc:sldChg>
      <pc:sldChg chg="modSp add mod">
        <pc:chgData name="GOMEZ, Paula" userId="c93cf399-3ed7-4230-9282-8831e3fe5ae7" providerId="ADAL" clId="{970B0F30-020C-429C-B141-5D6133B41FAA}" dt="2022-08-24T09:59:46.660" v="570" actId="20577"/>
        <pc:sldMkLst>
          <pc:docMk/>
          <pc:sldMk cId="1167584339" sldId="373"/>
        </pc:sldMkLst>
        <pc:spChg chg="mod">
          <ac:chgData name="GOMEZ, Paula" userId="c93cf399-3ed7-4230-9282-8831e3fe5ae7" providerId="ADAL" clId="{970B0F30-020C-429C-B141-5D6133B41FAA}" dt="2022-08-24T09:59:46.660" v="570" actId="20577"/>
          <ac:spMkLst>
            <pc:docMk/>
            <pc:sldMk cId="1167584339" sldId="373"/>
            <ac:spMk id="308" creationId="{00000000-0000-0000-0000-000000000000}"/>
          </ac:spMkLst>
        </pc:spChg>
      </pc:sldChg>
      <pc:sldChg chg="modSp mod">
        <pc:chgData name="GOMEZ, Paula" userId="c93cf399-3ed7-4230-9282-8831e3fe5ae7" providerId="ADAL" clId="{970B0F30-020C-429C-B141-5D6133B41FAA}" dt="2022-08-24T10:52:44.904" v="1881" actId="20577"/>
        <pc:sldMkLst>
          <pc:docMk/>
          <pc:sldMk cId="3237058883" sldId="416"/>
        </pc:sldMkLst>
        <pc:spChg chg="mod">
          <ac:chgData name="GOMEZ, Paula" userId="c93cf399-3ed7-4230-9282-8831e3fe5ae7" providerId="ADAL" clId="{970B0F30-020C-429C-B141-5D6133B41FAA}" dt="2022-08-24T10:52:44.904" v="1881" actId="20577"/>
          <ac:spMkLst>
            <pc:docMk/>
            <pc:sldMk cId="3237058883" sldId="416"/>
            <ac:spMk id="2" creationId="{00000000-0000-0000-0000-000000000000}"/>
          </ac:spMkLst>
        </pc:spChg>
      </pc:sldChg>
      <pc:sldChg chg="modSp mod">
        <pc:chgData name="GOMEZ, Paula" userId="c93cf399-3ed7-4230-9282-8831e3fe5ae7" providerId="ADAL" clId="{970B0F30-020C-429C-B141-5D6133B41FAA}" dt="2022-08-24T10:51:55.393" v="1873" actId="20577"/>
        <pc:sldMkLst>
          <pc:docMk/>
          <pc:sldMk cId="3565906879" sldId="1994"/>
        </pc:sldMkLst>
        <pc:spChg chg="mod">
          <ac:chgData name="GOMEZ, Paula" userId="c93cf399-3ed7-4230-9282-8831e3fe5ae7" providerId="ADAL" clId="{970B0F30-020C-429C-B141-5D6133B41FAA}" dt="2022-08-24T09:53:35.431" v="26" actId="114"/>
          <ac:spMkLst>
            <pc:docMk/>
            <pc:sldMk cId="3565906879" sldId="1994"/>
            <ac:spMk id="2" creationId="{CBC61894-A610-49CF-8164-1146B4FCF71A}"/>
          </ac:spMkLst>
        </pc:spChg>
        <pc:spChg chg="mod">
          <ac:chgData name="GOMEZ, Paula" userId="c93cf399-3ed7-4230-9282-8831e3fe5ae7" providerId="ADAL" clId="{970B0F30-020C-429C-B141-5D6133B41FAA}" dt="2022-08-24T10:51:55.393" v="1873" actId="20577"/>
          <ac:spMkLst>
            <pc:docMk/>
            <pc:sldMk cId="3565906879" sldId="1994"/>
            <ac:spMk id="3" creationId="{E7F7AF55-3540-4987-AD71-3E093D25D87A}"/>
          </ac:spMkLst>
        </pc:spChg>
      </pc:sldChg>
      <pc:sldChg chg="modSp add mod">
        <pc:chgData name="GOMEZ, Paula" userId="c93cf399-3ed7-4230-9282-8831e3fe5ae7" providerId="ADAL" clId="{970B0F30-020C-429C-B141-5D6133B41FAA}" dt="2022-08-24T09:57:49.807" v="535" actId="13926"/>
        <pc:sldMkLst>
          <pc:docMk/>
          <pc:sldMk cId="2427228917" sldId="1997"/>
        </pc:sldMkLst>
        <pc:spChg chg="mod">
          <ac:chgData name="GOMEZ, Paula" userId="c93cf399-3ed7-4230-9282-8831e3fe5ae7" providerId="ADAL" clId="{970B0F30-020C-429C-B141-5D6133B41FAA}" dt="2022-08-24T09:57:49.807" v="535" actId="13926"/>
          <ac:spMkLst>
            <pc:docMk/>
            <pc:sldMk cId="2427228917" sldId="1997"/>
            <ac:spMk id="3" creationId="{E7F7AF55-3540-4987-AD71-3E093D25D87A}"/>
          </ac:spMkLst>
        </pc:spChg>
      </pc:sldChg>
      <pc:sldChg chg="add">
        <pc:chgData name="GOMEZ, Paula" userId="c93cf399-3ed7-4230-9282-8831e3fe5ae7" providerId="ADAL" clId="{970B0F30-020C-429C-B141-5D6133B41FAA}" dt="2022-08-24T09:59:53.541" v="571" actId="2890"/>
        <pc:sldMkLst>
          <pc:docMk/>
          <pc:sldMk cId="3226229891" sldId="1998"/>
        </pc:sldMkLst>
      </pc:sldChg>
      <pc:sldChg chg="addSp delSp modSp add mod">
        <pc:chgData name="GOMEZ, Paula" userId="c93cf399-3ed7-4230-9282-8831e3fe5ae7" providerId="ADAL" clId="{970B0F30-020C-429C-B141-5D6133B41FAA}" dt="2022-08-24T10:52:15.919" v="1874" actId="2711"/>
        <pc:sldMkLst>
          <pc:docMk/>
          <pc:sldMk cId="3196946464" sldId="1999"/>
        </pc:sldMkLst>
        <pc:spChg chg="mod">
          <ac:chgData name="GOMEZ, Paula" userId="c93cf399-3ed7-4230-9282-8831e3fe5ae7" providerId="ADAL" clId="{970B0F30-020C-429C-B141-5D6133B41FAA}" dt="2022-08-24T10:52:15.919" v="1874" actId="2711"/>
          <ac:spMkLst>
            <pc:docMk/>
            <pc:sldMk cId="3196946464" sldId="1999"/>
            <ac:spMk id="3" creationId="{00000000-0000-0000-0000-000000000000}"/>
          </ac:spMkLst>
        </pc:spChg>
        <pc:spChg chg="del mod">
          <ac:chgData name="GOMEZ, Paula" userId="c93cf399-3ed7-4230-9282-8831e3fe5ae7" providerId="ADAL" clId="{970B0F30-020C-429C-B141-5D6133B41FAA}" dt="2022-08-24T10:04:15.874" v="670" actId="478"/>
          <ac:spMkLst>
            <pc:docMk/>
            <pc:sldMk cId="3196946464" sldId="1999"/>
            <ac:spMk id="4" creationId="{756425E8-A618-4A07-84FC-A36FB75955E2}"/>
          </ac:spMkLst>
        </pc:spChg>
        <pc:picChg chg="add del mod">
          <ac:chgData name="GOMEZ, Paula" userId="c93cf399-3ed7-4230-9282-8831e3fe5ae7" providerId="ADAL" clId="{970B0F30-020C-429C-B141-5D6133B41FAA}" dt="2022-08-24T10:06:45.770" v="706" actId="478"/>
          <ac:picMkLst>
            <pc:docMk/>
            <pc:sldMk cId="3196946464" sldId="1999"/>
            <ac:picMk id="5" creationId="{470FC7AA-B1DE-4ECA-9A20-E44B692F3DAB}"/>
          </ac:picMkLst>
        </pc:picChg>
      </pc:sldChg>
      <pc:sldChg chg="modSp add mod ord">
        <pc:chgData name="GOMEZ, Paula" userId="c93cf399-3ed7-4230-9282-8831e3fe5ae7" providerId="ADAL" clId="{970B0F30-020C-429C-B141-5D6133B41FAA}" dt="2022-08-24T10:09:00.813" v="825"/>
        <pc:sldMkLst>
          <pc:docMk/>
          <pc:sldMk cId="3884770840" sldId="2000"/>
        </pc:sldMkLst>
        <pc:spChg chg="mod">
          <ac:chgData name="GOMEZ, Paula" userId="c93cf399-3ed7-4230-9282-8831e3fe5ae7" providerId="ADAL" clId="{970B0F30-020C-429C-B141-5D6133B41FAA}" dt="2022-08-24T10:08:49.640" v="823" actId="20577"/>
          <ac:spMkLst>
            <pc:docMk/>
            <pc:sldMk cId="3884770840" sldId="2000"/>
            <ac:spMk id="308" creationId="{00000000-0000-0000-0000-000000000000}"/>
          </ac:spMkLst>
        </pc:spChg>
      </pc:sldChg>
      <pc:sldChg chg="modSp add mod">
        <pc:chgData name="GOMEZ, Paula" userId="c93cf399-3ed7-4230-9282-8831e3fe5ae7" providerId="ADAL" clId="{970B0F30-020C-429C-B141-5D6133B41FAA}" dt="2022-08-24T10:12:06.794" v="917" actId="255"/>
        <pc:sldMkLst>
          <pc:docMk/>
          <pc:sldMk cId="1002624847" sldId="2001"/>
        </pc:sldMkLst>
        <pc:spChg chg="mod">
          <ac:chgData name="GOMEZ, Paula" userId="c93cf399-3ed7-4230-9282-8831e3fe5ae7" providerId="ADAL" clId="{970B0F30-020C-429C-B141-5D6133B41FAA}" dt="2022-08-24T10:09:58.079" v="898" actId="1076"/>
          <ac:spMkLst>
            <pc:docMk/>
            <pc:sldMk cId="1002624847" sldId="2001"/>
            <ac:spMk id="2" creationId="{00000000-0000-0000-0000-000000000000}"/>
          </ac:spMkLst>
        </pc:spChg>
        <pc:spChg chg="mod">
          <ac:chgData name="GOMEZ, Paula" userId="c93cf399-3ed7-4230-9282-8831e3fe5ae7" providerId="ADAL" clId="{970B0F30-020C-429C-B141-5D6133B41FAA}" dt="2022-08-24T10:12:06.794" v="917" actId="255"/>
          <ac:spMkLst>
            <pc:docMk/>
            <pc:sldMk cId="1002624847" sldId="2001"/>
            <ac:spMk id="3" creationId="{00000000-0000-0000-0000-000000000000}"/>
          </ac:spMkLst>
        </pc:spChg>
        <pc:spChg chg="mod">
          <ac:chgData name="GOMEZ, Paula" userId="c93cf399-3ed7-4230-9282-8831e3fe5ae7" providerId="ADAL" clId="{970B0F30-020C-429C-B141-5D6133B41FAA}" dt="2022-08-24T10:12:00.415" v="916" actId="2711"/>
          <ac:spMkLst>
            <pc:docMk/>
            <pc:sldMk cId="1002624847" sldId="2001"/>
            <ac:spMk id="4" creationId="{756425E8-A618-4A07-84FC-A36FB75955E2}"/>
          </ac:spMkLst>
        </pc:spChg>
      </pc:sldChg>
      <pc:sldChg chg="addSp modSp add mod ord">
        <pc:chgData name="GOMEZ, Paula" userId="c93cf399-3ed7-4230-9282-8831e3fe5ae7" providerId="ADAL" clId="{970B0F30-020C-429C-B141-5D6133B41FAA}" dt="2022-08-24T10:13:13.390" v="953"/>
        <pc:sldMkLst>
          <pc:docMk/>
          <pc:sldMk cId="1388070847" sldId="2002"/>
        </pc:sldMkLst>
        <pc:spChg chg="mod">
          <ac:chgData name="GOMEZ, Paula" userId="c93cf399-3ed7-4230-9282-8831e3fe5ae7" providerId="ADAL" clId="{970B0F30-020C-429C-B141-5D6133B41FAA}" dt="2022-08-24T10:10:09.974" v="901" actId="14100"/>
          <ac:spMkLst>
            <pc:docMk/>
            <pc:sldMk cId="1388070847" sldId="2002"/>
            <ac:spMk id="2" creationId="{00000000-0000-0000-0000-000000000000}"/>
          </ac:spMkLst>
        </pc:spChg>
        <pc:spChg chg="mod">
          <ac:chgData name="GOMEZ, Paula" userId="c93cf399-3ed7-4230-9282-8831e3fe5ae7" providerId="ADAL" clId="{970B0F30-020C-429C-B141-5D6133B41FAA}" dt="2022-08-24T10:12:59.708" v="950" actId="20577"/>
          <ac:spMkLst>
            <pc:docMk/>
            <pc:sldMk cId="1388070847" sldId="2002"/>
            <ac:spMk id="3" creationId="{00000000-0000-0000-0000-000000000000}"/>
          </ac:spMkLst>
        </pc:spChg>
        <pc:picChg chg="add mod">
          <ac:chgData name="GOMEZ, Paula" userId="c93cf399-3ed7-4230-9282-8831e3fe5ae7" providerId="ADAL" clId="{970B0F30-020C-429C-B141-5D6133B41FAA}" dt="2022-08-24T10:13:00.751" v="951"/>
          <ac:picMkLst>
            <pc:docMk/>
            <pc:sldMk cId="1388070847" sldId="2002"/>
            <ac:picMk id="4" creationId="{5544B888-ACFB-4A0C-8D71-328475FFE849}"/>
          </ac:picMkLst>
        </pc:picChg>
      </pc:sldChg>
      <pc:sldChg chg="modSp add mod ord">
        <pc:chgData name="GOMEZ, Paula" userId="c93cf399-3ed7-4230-9282-8831e3fe5ae7" providerId="ADAL" clId="{970B0F30-020C-429C-B141-5D6133B41FAA}" dt="2022-08-24T10:16:42.718" v="1016" actId="20577"/>
        <pc:sldMkLst>
          <pc:docMk/>
          <pc:sldMk cId="2873097689" sldId="2003"/>
        </pc:sldMkLst>
        <pc:spChg chg="mod">
          <ac:chgData name="GOMEZ, Paula" userId="c93cf399-3ed7-4230-9282-8831e3fe5ae7" providerId="ADAL" clId="{970B0F30-020C-429C-B141-5D6133B41FAA}" dt="2022-08-24T10:16:42.718" v="1016" actId="20577"/>
          <ac:spMkLst>
            <pc:docMk/>
            <pc:sldMk cId="2873097689" sldId="2003"/>
            <ac:spMk id="308" creationId="{00000000-0000-0000-0000-000000000000}"/>
          </ac:spMkLst>
        </pc:spChg>
      </pc:sldChg>
      <pc:sldChg chg="add">
        <pc:chgData name="GOMEZ, Paula" userId="c93cf399-3ed7-4230-9282-8831e3fe5ae7" providerId="ADAL" clId="{970B0F30-020C-429C-B141-5D6133B41FAA}" dt="2022-08-24T10:12:19.585" v="918" actId="2890"/>
        <pc:sldMkLst>
          <pc:docMk/>
          <pc:sldMk cId="2425217630" sldId="2004"/>
        </pc:sldMkLst>
      </pc:sldChg>
      <pc:sldChg chg="modSp add mod">
        <pc:chgData name="GOMEZ, Paula" userId="c93cf399-3ed7-4230-9282-8831e3fe5ae7" providerId="ADAL" clId="{970B0F30-020C-429C-B141-5D6133B41FAA}" dt="2022-08-24T10:53:26.256" v="1883" actId="1076"/>
        <pc:sldMkLst>
          <pc:docMk/>
          <pc:sldMk cId="3567829023" sldId="2005"/>
        </pc:sldMkLst>
        <pc:spChg chg="mod">
          <ac:chgData name="GOMEZ, Paula" userId="c93cf399-3ed7-4230-9282-8831e3fe5ae7" providerId="ADAL" clId="{970B0F30-020C-429C-B141-5D6133B41FAA}" dt="2022-08-24T10:17:02.157" v="1040" actId="20577"/>
          <ac:spMkLst>
            <pc:docMk/>
            <pc:sldMk cId="3567829023" sldId="2005"/>
            <ac:spMk id="2" creationId="{00000000-0000-0000-0000-000000000000}"/>
          </ac:spMkLst>
        </pc:spChg>
        <pc:spChg chg="mod">
          <ac:chgData name="GOMEZ, Paula" userId="c93cf399-3ed7-4230-9282-8831e3fe5ae7" providerId="ADAL" clId="{970B0F30-020C-429C-B141-5D6133B41FAA}" dt="2022-08-24T10:53:26.256" v="1883" actId="1076"/>
          <ac:spMkLst>
            <pc:docMk/>
            <pc:sldMk cId="3567829023" sldId="2005"/>
            <ac:spMk id="3" creationId="{00000000-0000-0000-0000-000000000000}"/>
          </ac:spMkLst>
        </pc:spChg>
        <pc:spChg chg="mod">
          <ac:chgData name="GOMEZ, Paula" userId="c93cf399-3ed7-4230-9282-8831e3fe5ae7" providerId="ADAL" clId="{970B0F30-020C-429C-B141-5D6133B41FAA}" dt="2022-08-24T10:21:30.658" v="1133" actId="1076"/>
          <ac:spMkLst>
            <pc:docMk/>
            <pc:sldMk cId="3567829023" sldId="2005"/>
            <ac:spMk id="4" creationId="{756425E8-A618-4A07-84FC-A36FB75955E2}"/>
          </ac:spMkLst>
        </pc:spChg>
      </pc:sldChg>
      <pc:sldChg chg="modSp add mod">
        <pc:chgData name="GOMEZ, Paula" userId="c93cf399-3ed7-4230-9282-8831e3fe5ae7" providerId="ADAL" clId="{970B0F30-020C-429C-B141-5D6133B41FAA}" dt="2022-08-24T10:19:41.732" v="1125" actId="20577"/>
        <pc:sldMkLst>
          <pc:docMk/>
          <pc:sldMk cId="702516620" sldId="2006"/>
        </pc:sldMkLst>
        <pc:spChg chg="mod">
          <ac:chgData name="GOMEZ, Paula" userId="c93cf399-3ed7-4230-9282-8831e3fe5ae7" providerId="ADAL" clId="{970B0F30-020C-429C-B141-5D6133B41FAA}" dt="2022-08-24T10:17:23.161" v="1076" actId="20577"/>
          <ac:spMkLst>
            <pc:docMk/>
            <pc:sldMk cId="702516620" sldId="2006"/>
            <ac:spMk id="2" creationId="{00000000-0000-0000-0000-000000000000}"/>
          </ac:spMkLst>
        </pc:spChg>
        <pc:spChg chg="mod">
          <ac:chgData name="GOMEZ, Paula" userId="c93cf399-3ed7-4230-9282-8831e3fe5ae7" providerId="ADAL" clId="{970B0F30-020C-429C-B141-5D6133B41FAA}" dt="2022-08-24T10:19:41.732" v="1125" actId="20577"/>
          <ac:spMkLst>
            <pc:docMk/>
            <pc:sldMk cId="702516620" sldId="2006"/>
            <ac:spMk id="3" creationId="{00000000-0000-0000-0000-000000000000}"/>
          </ac:spMkLst>
        </pc:spChg>
      </pc:sldChg>
      <pc:sldChg chg="addSp delSp modSp add mod">
        <pc:chgData name="GOMEZ, Paula" userId="c93cf399-3ed7-4230-9282-8831e3fe5ae7" providerId="ADAL" clId="{970B0F30-020C-429C-B141-5D6133B41FAA}" dt="2022-08-24T10:20:35.517" v="1129" actId="1076"/>
        <pc:sldMkLst>
          <pc:docMk/>
          <pc:sldMk cId="2296602896" sldId="2007"/>
        </pc:sldMkLst>
        <pc:spChg chg="mod">
          <ac:chgData name="GOMEZ, Paula" userId="c93cf399-3ed7-4230-9282-8831e3fe5ae7" providerId="ADAL" clId="{970B0F30-020C-429C-B141-5D6133B41FAA}" dt="2022-08-24T10:17:47.422" v="1113" actId="20577"/>
          <ac:spMkLst>
            <pc:docMk/>
            <pc:sldMk cId="2296602896" sldId="2007"/>
            <ac:spMk id="2" creationId="{00000000-0000-0000-0000-000000000000}"/>
          </ac:spMkLst>
        </pc:spChg>
        <pc:spChg chg="mod">
          <ac:chgData name="GOMEZ, Paula" userId="c93cf399-3ed7-4230-9282-8831e3fe5ae7" providerId="ADAL" clId="{970B0F30-020C-429C-B141-5D6133B41FAA}" dt="2022-08-24T10:20:29.915" v="1127" actId="20577"/>
          <ac:spMkLst>
            <pc:docMk/>
            <pc:sldMk cId="2296602896" sldId="2007"/>
            <ac:spMk id="3" creationId="{00000000-0000-0000-0000-000000000000}"/>
          </ac:spMkLst>
        </pc:spChg>
        <pc:picChg chg="del">
          <ac:chgData name="GOMEZ, Paula" userId="c93cf399-3ed7-4230-9282-8831e3fe5ae7" providerId="ADAL" clId="{970B0F30-020C-429C-B141-5D6133B41FAA}" dt="2022-08-24T10:17:31.854" v="1078" actId="478"/>
          <ac:picMkLst>
            <pc:docMk/>
            <pc:sldMk cId="2296602896" sldId="2007"/>
            <ac:picMk id="4" creationId="{5544B888-ACFB-4A0C-8D71-328475FFE849}"/>
          </ac:picMkLst>
        </pc:picChg>
        <pc:picChg chg="add mod">
          <ac:chgData name="GOMEZ, Paula" userId="c93cf399-3ed7-4230-9282-8831e3fe5ae7" providerId="ADAL" clId="{970B0F30-020C-429C-B141-5D6133B41FAA}" dt="2022-08-24T10:20:35.517" v="1129" actId="1076"/>
          <ac:picMkLst>
            <pc:docMk/>
            <pc:sldMk cId="2296602896" sldId="2007"/>
            <ac:picMk id="5" creationId="{A35A8BA6-275E-4F99-95E9-955A1BA72391}"/>
          </ac:picMkLst>
        </pc:picChg>
      </pc:sldChg>
      <pc:sldChg chg="modSp add mod">
        <pc:chgData name="GOMEZ, Paula" userId="c93cf399-3ed7-4230-9282-8831e3fe5ae7" providerId="ADAL" clId="{970B0F30-020C-429C-B141-5D6133B41FAA}" dt="2022-08-24T10:22:54.662" v="1206" actId="20577"/>
        <pc:sldMkLst>
          <pc:docMk/>
          <pc:sldMk cId="3403340847" sldId="2008"/>
        </pc:sldMkLst>
        <pc:spChg chg="mod">
          <ac:chgData name="GOMEZ, Paula" userId="c93cf399-3ed7-4230-9282-8831e3fe5ae7" providerId="ADAL" clId="{970B0F30-020C-429C-B141-5D6133B41FAA}" dt="2022-08-24T10:22:54.662" v="1206" actId="20577"/>
          <ac:spMkLst>
            <pc:docMk/>
            <pc:sldMk cId="3403340847" sldId="2008"/>
            <ac:spMk id="308" creationId="{00000000-0000-0000-0000-000000000000}"/>
          </ac:spMkLst>
        </pc:spChg>
      </pc:sldChg>
      <pc:sldChg chg="modSp add mod">
        <pc:chgData name="GOMEZ, Paula" userId="c93cf399-3ed7-4230-9282-8831e3fe5ae7" providerId="ADAL" clId="{970B0F30-020C-429C-B141-5D6133B41FAA}" dt="2022-08-24T10:32:43.597" v="1450" actId="20577"/>
        <pc:sldMkLst>
          <pc:docMk/>
          <pc:sldMk cId="3165420347" sldId="2009"/>
        </pc:sldMkLst>
        <pc:spChg chg="mod">
          <ac:chgData name="GOMEZ, Paula" userId="c93cf399-3ed7-4230-9282-8831e3fe5ae7" providerId="ADAL" clId="{970B0F30-020C-429C-B141-5D6133B41FAA}" dt="2022-08-24T10:23:10.281" v="1225" actId="1076"/>
          <ac:spMkLst>
            <pc:docMk/>
            <pc:sldMk cId="3165420347" sldId="2009"/>
            <ac:spMk id="2" creationId="{00000000-0000-0000-0000-000000000000}"/>
          </ac:spMkLst>
        </pc:spChg>
        <pc:spChg chg="mod">
          <ac:chgData name="GOMEZ, Paula" userId="c93cf399-3ed7-4230-9282-8831e3fe5ae7" providerId="ADAL" clId="{970B0F30-020C-429C-B141-5D6133B41FAA}" dt="2022-08-24T10:32:43.597" v="1450" actId="20577"/>
          <ac:spMkLst>
            <pc:docMk/>
            <pc:sldMk cId="3165420347" sldId="2009"/>
            <ac:spMk id="4" creationId="{756425E8-A618-4A07-84FC-A36FB75955E2}"/>
          </ac:spMkLst>
        </pc:spChg>
      </pc:sldChg>
      <pc:sldChg chg="modSp add mod">
        <pc:chgData name="GOMEZ, Paula" userId="c93cf399-3ed7-4230-9282-8831e3fe5ae7" providerId="ADAL" clId="{970B0F30-020C-429C-B141-5D6133B41FAA}" dt="2022-08-24T10:53:58.602" v="1887" actId="20577"/>
        <pc:sldMkLst>
          <pc:docMk/>
          <pc:sldMk cId="3608809758" sldId="2010"/>
        </pc:sldMkLst>
        <pc:spChg chg="mod">
          <ac:chgData name="GOMEZ, Paula" userId="c93cf399-3ed7-4230-9282-8831e3fe5ae7" providerId="ADAL" clId="{970B0F30-020C-429C-B141-5D6133B41FAA}" dt="2022-08-24T10:23:29.992" v="1245" actId="1076"/>
          <ac:spMkLst>
            <pc:docMk/>
            <pc:sldMk cId="3608809758" sldId="2010"/>
            <ac:spMk id="2" creationId="{00000000-0000-0000-0000-000000000000}"/>
          </ac:spMkLst>
        </pc:spChg>
        <pc:spChg chg="mod">
          <ac:chgData name="GOMEZ, Paula" userId="c93cf399-3ed7-4230-9282-8831e3fe5ae7" providerId="ADAL" clId="{970B0F30-020C-429C-B141-5D6133B41FAA}" dt="2022-08-24T10:53:58.602" v="1887" actId="20577"/>
          <ac:spMkLst>
            <pc:docMk/>
            <pc:sldMk cId="3608809758" sldId="2010"/>
            <ac:spMk id="3" creationId="{00000000-0000-0000-0000-000000000000}"/>
          </ac:spMkLst>
        </pc:spChg>
      </pc:sldChg>
      <pc:sldChg chg="addSp delSp modSp add mod">
        <pc:chgData name="GOMEZ, Paula" userId="c93cf399-3ed7-4230-9282-8831e3fe5ae7" providerId="ADAL" clId="{970B0F30-020C-429C-B141-5D6133B41FAA}" dt="2022-08-24T10:33:20.033" v="1460" actId="1038"/>
        <pc:sldMkLst>
          <pc:docMk/>
          <pc:sldMk cId="965991127" sldId="2011"/>
        </pc:sldMkLst>
        <pc:spChg chg="mod">
          <ac:chgData name="GOMEZ, Paula" userId="c93cf399-3ed7-4230-9282-8831e3fe5ae7" providerId="ADAL" clId="{970B0F30-020C-429C-B141-5D6133B41FAA}" dt="2022-08-24T10:23:46.306" v="1265" actId="1076"/>
          <ac:spMkLst>
            <pc:docMk/>
            <pc:sldMk cId="965991127" sldId="2011"/>
            <ac:spMk id="2" creationId="{00000000-0000-0000-0000-000000000000}"/>
          </ac:spMkLst>
        </pc:spChg>
        <pc:spChg chg="mod">
          <ac:chgData name="GOMEZ, Paula" userId="c93cf399-3ed7-4230-9282-8831e3fe5ae7" providerId="ADAL" clId="{970B0F30-020C-429C-B141-5D6133B41FAA}" dt="2022-08-24T10:33:14.710" v="1453" actId="20577"/>
          <ac:spMkLst>
            <pc:docMk/>
            <pc:sldMk cId="965991127" sldId="2011"/>
            <ac:spMk id="3" creationId="{00000000-0000-0000-0000-000000000000}"/>
          </ac:spMkLst>
        </pc:spChg>
        <pc:picChg chg="del">
          <ac:chgData name="GOMEZ, Paula" userId="c93cf399-3ed7-4230-9282-8831e3fe5ae7" providerId="ADAL" clId="{970B0F30-020C-429C-B141-5D6133B41FAA}" dt="2022-08-24T10:32:53.816" v="1451" actId="478"/>
          <ac:picMkLst>
            <pc:docMk/>
            <pc:sldMk cId="965991127" sldId="2011"/>
            <ac:picMk id="5" creationId="{A35A8BA6-275E-4F99-95E9-955A1BA72391}"/>
          </ac:picMkLst>
        </pc:picChg>
        <pc:picChg chg="add mod">
          <ac:chgData name="GOMEZ, Paula" userId="c93cf399-3ed7-4230-9282-8831e3fe5ae7" providerId="ADAL" clId="{970B0F30-020C-429C-B141-5D6133B41FAA}" dt="2022-08-24T10:33:20.033" v="1460" actId="1038"/>
          <ac:picMkLst>
            <pc:docMk/>
            <pc:sldMk cId="965991127" sldId="2011"/>
            <ac:picMk id="6" creationId="{98F796C6-4AEC-4763-9C7D-B9955464B502}"/>
          </ac:picMkLst>
        </pc:picChg>
      </pc:sldChg>
      <pc:sldChg chg="modSp add mod">
        <pc:chgData name="GOMEZ, Paula" userId="c93cf399-3ed7-4230-9282-8831e3fe5ae7" providerId="ADAL" clId="{970B0F30-020C-429C-B141-5D6133B41FAA}" dt="2022-08-24T10:54:04.160" v="1891" actId="20577"/>
        <pc:sldMkLst>
          <pc:docMk/>
          <pc:sldMk cId="637924566" sldId="2012"/>
        </pc:sldMkLst>
        <pc:spChg chg="mod">
          <ac:chgData name="GOMEZ, Paula" userId="c93cf399-3ed7-4230-9282-8831e3fe5ae7" providerId="ADAL" clId="{970B0F30-020C-429C-B141-5D6133B41FAA}" dt="2022-08-24T10:54:04.160" v="1891" actId="20577"/>
          <ac:spMkLst>
            <pc:docMk/>
            <pc:sldMk cId="637924566" sldId="2012"/>
            <ac:spMk id="3" creationId="{00000000-0000-0000-0000-000000000000}"/>
          </ac:spMkLst>
        </pc:spChg>
      </pc:sldChg>
      <pc:sldChg chg="modSp add mod">
        <pc:chgData name="GOMEZ, Paula" userId="c93cf399-3ed7-4230-9282-8831e3fe5ae7" providerId="ADAL" clId="{970B0F30-020C-429C-B141-5D6133B41FAA}" dt="2022-08-24T10:34:11.911" v="1504" actId="20577"/>
        <pc:sldMkLst>
          <pc:docMk/>
          <pc:sldMk cId="2603721817" sldId="2013"/>
        </pc:sldMkLst>
        <pc:spChg chg="mod">
          <ac:chgData name="GOMEZ, Paula" userId="c93cf399-3ed7-4230-9282-8831e3fe5ae7" providerId="ADAL" clId="{970B0F30-020C-429C-B141-5D6133B41FAA}" dt="2022-08-24T10:34:11.911" v="1504" actId="20577"/>
          <ac:spMkLst>
            <pc:docMk/>
            <pc:sldMk cId="2603721817" sldId="2013"/>
            <ac:spMk id="308" creationId="{00000000-0000-0000-0000-000000000000}"/>
          </ac:spMkLst>
        </pc:spChg>
      </pc:sldChg>
      <pc:sldChg chg="modSp add mod">
        <pc:chgData name="GOMEZ, Paula" userId="c93cf399-3ed7-4230-9282-8831e3fe5ae7" providerId="ADAL" clId="{970B0F30-020C-429C-B141-5D6133B41FAA}" dt="2022-08-24T10:36:33.118" v="1537" actId="20577"/>
        <pc:sldMkLst>
          <pc:docMk/>
          <pc:sldMk cId="1225840650" sldId="2014"/>
        </pc:sldMkLst>
        <pc:spChg chg="mod">
          <ac:chgData name="GOMEZ, Paula" userId="c93cf399-3ed7-4230-9282-8831e3fe5ae7" providerId="ADAL" clId="{970B0F30-020C-429C-B141-5D6133B41FAA}" dt="2022-08-24T10:34:28.266" v="1509"/>
          <ac:spMkLst>
            <pc:docMk/>
            <pc:sldMk cId="1225840650" sldId="2014"/>
            <ac:spMk id="2" creationId="{00000000-0000-0000-0000-000000000000}"/>
          </ac:spMkLst>
        </pc:spChg>
        <pc:spChg chg="mod">
          <ac:chgData name="GOMEZ, Paula" userId="c93cf399-3ed7-4230-9282-8831e3fe5ae7" providerId="ADAL" clId="{970B0F30-020C-429C-B141-5D6133B41FAA}" dt="2022-08-24T10:36:33.118" v="1537" actId="20577"/>
          <ac:spMkLst>
            <pc:docMk/>
            <pc:sldMk cId="1225840650" sldId="2014"/>
            <ac:spMk id="4" creationId="{756425E8-A618-4A07-84FC-A36FB75955E2}"/>
          </ac:spMkLst>
        </pc:spChg>
      </pc:sldChg>
      <pc:sldChg chg="modSp add mod">
        <pc:chgData name="GOMEZ, Paula" userId="c93cf399-3ed7-4230-9282-8831e3fe5ae7" providerId="ADAL" clId="{970B0F30-020C-429C-B141-5D6133B41FAA}" dt="2022-08-24T10:54:20.681" v="1895" actId="20577"/>
        <pc:sldMkLst>
          <pc:docMk/>
          <pc:sldMk cId="2223085142" sldId="2015"/>
        </pc:sldMkLst>
        <pc:spChg chg="mod">
          <ac:chgData name="GOMEZ, Paula" userId="c93cf399-3ed7-4230-9282-8831e3fe5ae7" providerId="ADAL" clId="{970B0F30-020C-429C-B141-5D6133B41FAA}" dt="2022-08-24T10:34:38.920" v="1514"/>
          <ac:spMkLst>
            <pc:docMk/>
            <pc:sldMk cId="2223085142" sldId="2015"/>
            <ac:spMk id="2" creationId="{00000000-0000-0000-0000-000000000000}"/>
          </ac:spMkLst>
        </pc:spChg>
        <pc:spChg chg="mod">
          <ac:chgData name="GOMEZ, Paula" userId="c93cf399-3ed7-4230-9282-8831e3fe5ae7" providerId="ADAL" clId="{970B0F30-020C-429C-B141-5D6133B41FAA}" dt="2022-08-24T10:54:20.681" v="1895" actId="20577"/>
          <ac:spMkLst>
            <pc:docMk/>
            <pc:sldMk cId="2223085142" sldId="2015"/>
            <ac:spMk id="3" creationId="{00000000-0000-0000-0000-000000000000}"/>
          </ac:spMkLst>
        </pc:spChg>
      </pc:sldChg>
      <pc:sldChg chg="addSp delSp modSp add mod">
        <pc:chgData name="GOMEZ, Paula" userId="c93cf399-3ed7-4230-9282-8831e3fe5ae7" providerId="ADAL" clId="{970B0F30-020C-429C-B141-5D6133B41FAA}" dt="2022-08-24T10:40:21.278" v="1611" actId="1035"/>
        <pc:sldMkLst>
          <pc:docMk/>
          <pc:sldMk cId="1488465693" sldId="2016"/>
        </pc:sldMkLst>
        <pc:spChg chg="mod">
          <ac:chgData name="GOMEZ, Paula" userId="c93cf399-3ed7-4230-9282-8831e3fe5ae7" providerId="ADAL" clId="{970B0F30-020C-429C-B141-5D6133B41FAA}" dt="2022-08-24T10:34:51.915" v="1519"/>
          <ac:spMkLst>
            <pc:docMk/>
            <pc:sldMk cId="1488465693" sldId="2016"/>
            <ac:spMk id="2" creationId="{00000000-0000-0000-0000-000000000000}"/>
          </ac:spMkLst>
        </pc:spChg>
        <pc:picChg chg="add mod">
          <ac:chgData name="GOMEZ, Paula" userId="c93cf399-3ed7-4230-9282-8831e3fe5ae7" providerId="ADAL" clId="{970B0F30-020C-429C-B141-5D6133B41FAA}" dt="2022-08-24T10:40:21.278" v="1611" actId="1035"/>
          <ac:picMkLst>
            <pc:docMk/>
            <pc:sldMk cId="1488465693" sldId="2016"/>
            <ac:picMk id="5" creationId="{F55FA478-908D-4528-9404-07068037E7A4}"/>
          </ac:picMkLst>
        </pc:picChg>
        <pc:picChg chg="del">
          <ac:chgData name="GOMEZ, Paula" userId="c93cf399-3ed7-4230-9282-8831e3fe5ae7" providerId="ADAL" clId="{970B0F30-020C-429C-B141-5D6133B41FAA}" dt="2022-08-24T10:35:31.428" v="1529" actId="478"/>
          <ac:picMkLst>
            <pc:docMk/>
            <pc:sldMk cId="1488465693" sldId="2016"/>
            <ac:picMk id="6" creationId="{98F796C6-4AEC-4763-9C7D-B9955464B502}"/>
          </ac:picMkLst>
        </pc:picChg>
      </pc:sldChg>
      <pc:sldChg chg="modSp add mod">
        <pc:chgData name="GOMEZ, Paula" userId="c93cf399-3ed7-4230-9282-8831e3fe5ae7" providerId="ADAL" clId="{970B0F30-020C-429C-B141-5D6133B41FAA}" dt="2022-08-24T10:54:28.434" v="1899" actId="20577"/>
        <pc:sldMkLst>
          <pc:docMk/>
          <pc:sldMk cId="3739765961" sldId="2017"/>
        </pc:sldMkLst>
        <pc:spChg chg="mod">
          <ac:chgData name="GOMEZ, Paula" userId="c93cf399-3ed7-4230-9282-8831e3fe5ae7" providerId="ADAL" clId="{970B0F30-020C-429C-B141-5D6133B41FAA}" dt="2022-08-24T10:54:28.434" v="1899" actId="20577"/>
          <ac:spMkLst>
            <pc:docMk/>
            <pc:sldMk cId="3739765961" sldId="2017"/>
            <ac:spMk id="3" creationId="{00000000-0000-0000-0000-000000000000}"/>
          </ac:spMkLst>
        </pc:spChg>
      </pc:sldChg>
      <pc:sldChg chg="modSp add mod">
        <pc:chgData name="GOMEZ, Paula" userId="c93cf399-3ed7-4230-9282-8831e3fe5ae7" providerId="ADAL" clId="{970B0F30-020C-429C-B141-5D6133B41FAA}" dt="2022-08-24T10:46:24.131" v="1751" actId="20577"/>
        <pc:sldMkLst>
          <pc:docMk/>
          <pc:sldMk cId="266108217" sldId="2018"/>
        </pc:sldMkLst>
        <pc:spChg chg="mod">
          <ac:chgData name="GOMEZ, Paula" userId="c93cf399-3ed7-4230-9282-8831e3fe5ae7" providerId="ADAL" clId="{970B0F30-020C-429C-B141-5D6133B41FAA}" dt="2022-08-24T10:46:24.131" v="1751" actId="20577"/>
          <ac:spMkLst>
            <pc:docMk/>
            <pc:sldMk cId="266108217" sldId="2018"/>
            <ac:spMk id="308" creationId="{00000000-0000-0000-0000-000000000000}"/>
          </ac:spMkLst>
        </pc:spChg>
      </pc:sldChg>
      <pc:sldChg chg="modSp add mod">
        <pc:chgData name="GOMEZ, Paula" userId="c93cf399-3ed7-4230-9282-8831e3fe5ae7" providerId="ADAL" clId="{970B0F30-020C-429C-B141-5D6133B41FAA}" dt="2022-08-24T10:47:26.165" v="1788" actId="20577"/>
        <pc:sldMkLst>
          <pc:docMk/>
          <pc:sldMk cId="4132779736" sldId="2019"/>
        </pc:sldMkLst>
        <pc:spChg chg="mod">
          <ac:chgData name="GOMEZ, Paula" userId="c93cf399-3ed7-4230-9282-8831e3fe5ae7" providerId="ADAL" clId="{970B0F30-020C-429C-B141-5D6133B41FAA}" dt="2022-08-24T10:47:26.165" v="1788" actId="20577"/>
          <ac:spMkLst>
            <pc:docMk/>
            <pc:sldMk cId="4132779736" sldId="2019"/>
            <ac:spMk id="2" creationId="{00000000-0000-0000-0000-000000000000}"/>
          </ac:spMkLst>
        </pc:spChg>
        <pc:spChg chg="mod">
          <ac:chgData name="GOMEZ, Paula" userId="c93cf399-3ed7-4230-9282-8831e3fe5ae7" providerId="ADAL" clId="{970B0F30-020C-429C-B141-5D6133B41FAA}" dt="2022-08-24T10:47:14.539" v="1757" actId="255"/>
          <ac:spMkLst>
            <pc:docMk/>
            <pc:sldMk cId="4132779736" sldId="2019"/>
            <ac:spMk id="4" creationId="{756425E8-A618-4A07-84FC-A36FB75955E2}"/>
          </ac:spMkLst>
        </pc:spChg>
      </pc:sldChg>
      <pc:sldChg chg="modSp add mod">
        <pc:chgData name="GOMEZ, Paula" userId="c93cf399-3ed7-4230-9282-8831e3fe5ae7" providerId="ADAL" clId="{970B0F30-020C-429C-B141-5D6133B41FAA}" dt="2022-08-24T10:48:38.879" v="1800" actId="255"/>
        <pc:sldMkLst>
          <pc:docMk/>
          <pc:sldMk cId="415566229" sldId="2020"/>
        </pc:sldMkLst>
        <pc:spChg chg="mod">
          <ac:chgData name="GOMEZ, Paula" userId="c93cf399-3ed7-4230-9282-8831e3fe5ae7" providerId="ADAL" clId="{970B0F30-020C-429C-B141-5D6133B41FAA}" dt="2022-08-24T10:47:37.993" v="1790"/>
          <ac:spMkLst>
            <pc:docMk/>
            <pc:sldMk cId="415566229" sldId="2020"/>
            <ac:spMk id="2" creationId="{00000000-0000-0000-0000-000000000000}"/>
          </ac:spMkLst>
        </pc:spChg>
        <pc:spChg chg="mod">
          <ac:chgData name="GOMEZ, Paula" userId="c93cf399-3ed7-4230-9282-8831e3fe5ae7" providerId="ADAL" clId="{970B0F30-020C-429C-B141-5D6133B41FAA}" dt="2022-08-24T10:48:38.879" v="1800" actId="255"/>
          <ac:spMkLst>
            <pc:docMk/>
            <pc:sldMk cId="415566229" sldId="2020"/>
            <ac:spMk id="3" creationId="{00000000-0000-0000-0000-000000000000}"/>
          </ac:spMkLst>
        </pc:spChg>
      </pc:sldChg>
      <pc:sldChg chg="addSp delSp modSp add mod">
        <pc:chgData name="GOMEZ, Paula" userId="c93cf399-3ed7-4230-9282-8831e3fe5ae7" providerId="ADAL" clId="{970B0F30-020C-429C-B141-5D6133B41FAA}" dt="2022-08-24T10:49:48.541" v="1806"/>
        <pc:sldMkLst>
          <pc:docMk/>
          <pc:sldMk cId="2974461261" sldId="2021"/>
        </pc:sldMkLst>
        <pc:spChg chg="mod">
          <ac:chgData name="GOMEZ, Paula" userId="c93cf399-3ed7-4230-9282-8831e3fe5ae7" providerId="ADAL" clId="{970B0F30-020C-429C-B141-5D6133B41FAA}" dt="2022-08-24T10:47:43.738" v="1792"/>
          <ac:spMkLst>
            <pc:docMk/>
            <pc:sldMk cId="2974461261" sldId="2021"/>
            <ac:spMk id="2" creationId="{00000000-0000-0000-0000-000000000000}"/>
          </ac:spMkLst>
        </pc:spChg>
        <pc:spChg chg="mod">
          <ac:chgData name="GOMEZ, Paula" userId="c93cf399-3ed7-4230-9282-8831e3fe5ae7" providerId="ADAL" clId="{970B0F30-020C-429C-B141-5D6133B41FAA}" dt="2022-08-24T10:49:47.316" v="1805" actId="20577"/>
          <ac:spMkLst>
            <pc:docMk/>
            <pc:sldMk cId="2974461261" sldId="2021"/>
            <ac:spMk id="3" creationId="{00000000-0000-0000-0000-000000000000}"/>
          </ac:spMkLst>
        </pc:spChg>
        <pc:picChg chg="del">
          <ac:chgData name="GOMEZ, Paula" userId="c93cf399-3ed7-4230-9282-8831e3fe5ae7" providerId="ADAL" clId="{970B0F30-020C-429C-B141-5D6133B41FAA}" dt="2022-08-24T10:48:44.224" v="1801" actId="478"/>
          <ac:picMkLst>
            <pc:docMk/>
            <pc:sldMk cId="2974461261" sldId="2021"/>
            <ac:picMk id="5" creationId="{F55FA478-908D-4528-9404-07068037E7A4}"/>
          </ac:picMkLst>
        </pc:picChg>
        <pc:picChg chg="add mod">
          <ac:chgData name="GOMEZ, Paula" userId="c93cf399-3ed7-4230-9282-8831e3fe5ae7" providerId="ADAL" clId="{970B0F30-020C-429C-B141-5D6133B41FAA}" dt="2022-08-24T10:49:48.541" v="1806"/>
          <ac:picMkLst>
            <pc:docMk/>
            <pc:sldMk cId="2974461261" sldId="2021"/>
            <ac:picMk id="6" creationId="{7EA8700F-82BE-4715-B06E-AFF123F1DD78}"/>
          </ac:picMkLst>
        </pc:picChg>
      </pc:sldChg>
    </pc:docChg>
  </pc:docChgLst>
  <pc:docChgLst>
    <pc:chgData name="EZZINE, Hind" userId="S::ezzineh@who.int::edcab00f-6318-46e5-a4a9-188b01ee222f" providerId="AD" clId="Web-{A99C3AF9-5991-24C2-0305-1D09F4C3C696}"/>
    <pc:docChg chg="modSld">
      <pc:chgData name="EZZINE, Hind" userId="S::ezzineh@who.int::edcab00f-6318-46e5-a4a9-188b01ee222f" providerId="AD" clId="Web-{A99C3AF9-5991-24C2-0305-1D09F4C3C696}" dt="2022-06-20T12:29:55.453" v="0"/>
      <pc:docMkLst>
        <pc:docMk/>
      </pc:docMkLst>
      <pc:sldChg chg="delSp">
        <pc:chgData name="EZZINE, Hind" userId="S::ezzineh@who.int::edcab00f-6318-46e5-a4a9-188b01ee222f" providerId="AD" clId="Web-{A99C3AF9-5991-24C2-0305-1D09F4C3C696}" dt="2022-06-20T12:29:55.453" v="0"/>
        <pc:sldMkLst>
          <pc:docMk/>
          <pc:sldMk cId="4133454383" sldId="428"/>
        </pc:sldMkLst>
        <pc:grpChg chg="del">
          <ac:chgData name="EZZINE, Hind" userId="S::ezzineh@who.int::edcab00f-6318-46e5-a4a9-188b01ee222f" providerId="AD" clId="Web-{A99C3AF9-5991-24C2-0305-1D09F4C3C696}" dt="2022-06-20T12:29:55.453" v="0"/>
          <ac:grpSpMkLst>
            <pc:docMk/>
            <pc:sldMk cId="4133454383" sldId="428"/>
            <ac:grpSpMk id="9" creationId="{2C2A9312-F69C-E35D-DB19-0064904F02AF}"/>
          </ac:grpSpMkLst>
        </pc:grpChg>
      </pc:sldChg>
    </pc:docChg>
  </pc:docChgLst>
  <pc:docChgLst>
    <pc:chgData name="EZZINE, Hind" userId="S::ezzineh@who.int::edcab00f-6318-46e5-a4a9-188b01ee222f" providerId="AD" clId="Web-{1BDCAFBD-244D-4161-85E3-5886194BD2D7}"/>
    <pc:docChg chg="addSld delSld modSld sldOrd addMainMaster">
      <pc:chgData name="EZZINE, Hind" userId="S::ezzineh@who.int::edcab00f-6318-46e5-a4a9-188b01ee222f" providerId="AD" clId="Web-{1BDCAFBD-244D-4161-85E3-5886194BD2D7}" dt="2022-06-06T11:56:45.739" v="309"/>
      <pc:docMkLst>
        <pc:docMk/>
      </pc:docMkLst>
      <pc:sldChg chg="modSp del">
        <pc:chgData name="EZZINE, Hind" userId="S::ezzineh@who.int::edcab00f-6318-46e5-a4a9-188b01ee222f" providerId="AD" clId="Web-{1BDCAFBD-244D-4161-85E3-5886194BD2D7}" dt="2022-06-06T11:20:02.576" v="27"/>
        <pc:sldMkLst>
          <pc:docMk/>
          <pc:sldMk cId="0" sldId="315"/>
        </pc:sldMkLst>
        <pc:spChg chg="mod">
          <ac:chgData name="EZZINE, Hind" userId="S::ezzineh@who.int::edcab00f-6318-46e5-a4a9-188b01ee222f" providerId="AD" clId="Web-{1BDCAFBD-244D-4161-85E3-5886194BD2D7}" dt="2022-06-06T11:17:48.292" v="2" actId="20577"/>
          <ac:spMkLst>
            <pc:docMk/>
            <pc:sldMk cId="0" sldId="315"/>
            <ac:spMk id="7172" creationId="{00000000-0000-0000-0000-000000000000}"/>
          </ac:spMkLst>
        </pc:spChg>
      </pc:sldChg>
      <pc:sldChg chg="modSp mod modClrScheme chgLayout">
        <pc:chgData name="EZZINE, Hind" userId="S::ezzineh@who.int::edcab00f-6318-46e5-a4a9-188b01ee222f" providerId="AD" clId="Web-{1BDCAFBD-244D-4161-85E3-5886194BD2D7}" dt="2022-06-06T11:20:45.374" v="76" actId="1076"/>
        <pc:sldMkLst>
          <pc:docMk/>
          <pc:sldMk cId="707494621" sldId="318"/>
        </pc:sldMkLst>
        <pc:spChg chg="mod ord">
          <ac:chgData name="EZZINE, Hind" userId="S::ezzineh@who.int::edcab00f-6318-46e5-a4a9-188b01ee222f" providerId="AD" clId="Web-{1BDCAFBD-244D-4161-85E3-5886194BD2D7}" dt="2022-06-06T11:20:42.218" v="75" actId="20577"/>
          <ac:spMkLst>
            <pc:docMk/>
            <pc:sldMk cId="707494621" sldId="318"/>
            <ac:spMk id="2" creationId="{00000000-0000-0000-0000-000000000000}"/>
          </ac:spMkLst>
        </pc:spChg>
        <pc:spChg chg="mod ord">
          <ac:chgData name="EZZINE, Hind" userId="S::ezzineh@who.int::edcab00f-6318-46e5-a4a9-188b01ee222f" providerId="AD" clId="Web-{1BDCAFBD-244D-4161-85E3-5886194BD2D7}" dt="2022-06-06T11:20:45.374" v="76" actId="1076"/>
          <ac:spMkLst>
            <pc:docMk/>
            <pc:sldMk cId="707494621" sldId="318"/>
            <ac:spMk id="3" creationId="{00000000-0000-0000-0000-000000000000}"/>
          </ac:spMkLst>
        </pc:spChg>
      </pc:sldChg>
      <pc:sldChg chg="modSp mod modClrScheme chgLayout">
        <pc:chgData name="EZZINE, Hind" userId="S::ezzineh@who.int::edcab00f-6318-46e5-a4a9-188b01ee222f" providerId="AD" clId="Web-{1BDCAFBD-244D-4161-85E3-5886194BD2D7}" dt="2022-06-06T11:27:50.040" v="141" actId="20577"/>
        <pc:sldMkLst>
          <pc:docMk/>
          <pc:sldMk cId="243696729" sldId="319"/>
        </pc:sldMkLst>
        <pc:spChg chg="mod ord">
          <ac:chgData name="EZZINE, Hind" userId="S::ezzineh@who.int::edcab00f-6318-46e5-a4a9-188b01ee222f" providerId="AD" clId="Web-{1BDCAFBD-244D-4161-85E3-5886194BD2D7}" dt="2022-06-06T11:27:50.040" v="141" actId="20577"/>
          <ac:spMkLst>
            <pc:docMk/>
            <pc:sldMk cId="243696729" sldId="319"/>
            <ac:spMk id="2" creationId="{00000000-0000-0000-0000-000000000000}"/>
          </ac:spMkLst>
        </pc:spChg>
        <pc:spChg chg="mod ord">
          <ac:chgData name="EZZINE, Hind" userId="S::ezzineh@who.int::edcab00f-6318-46e5-a4a9-188b01ee222f" providerId="AD" clId="Web-{1BDCAFBD-244D-4161-85E3-5886194BD2D7}" dt="2022-06-06T11:27:27.555" v="138" actId="1076"/>
          <ac:spMkLst>
            <pc:docMk/>
            <pc:sldMk cId="243696729" sldId="319"/>
            <ac:spMk id="3" creationId="{00000000-0000-0000-0000-000000000000}"/>
          </ac:spMkLst>
        </pc:spChg>
        <pc:spChg chg="mod">
          <ac:chgData name="EZZINE, Hind" userId="S::ezzineh@who.int::edcab00f-6318-46e5-a4a9-188b01ee222f" providerId="AD" clId="Web-{1BDCAFBD-244D-4161-85E3-5886194BD2D7}" dt="2022-06-06T11:27:40.353" v="140" actId="1076"/>
          <ac:spMkLst>
            <pc:docMk/>
            <pc:sldMk cId="243696729" sldId="319"/>
            <ac:spMk id="14" creationId="{00000000-0000-0000-0000-000000000000}"/>
          </ac:spMkLst>
        </pc:spChg>
      </pc:sldChg>
      <pc:sldChg chg="modSp mod modClrScheme chgLayout">
        <pc:chgData name="EZZINE, Hind" userId="S::ezzineh@who.int::edcab00f-6318-46e5-a4a9-188b01ee222f" providerId="AD" clId="Web-{1BDCAFBD-244D-4161-85E3-5886194BD2D7}" dt="2022-06-06T11:28:24.369" v="146" actId="20577"/>
        <pc:sldMkLst>
          <pc:docMk/>
          <pc:sldMk cId="1376997493" sldId="321"/>
        </pc:sldMkLst>
        <pc:spChg chg="mod ord">
          <ac:chgData name="EZZINE, Hind" userId="S::ezzineh@who.int::edcab00f-6318-46e5-a4a9-188b01ee222f" providerId="AD" clId="Web-{1BDCAFBD-244D-4161-85E3-5886194BD2D7}" dt="2022-06-06T11:28:02.462" v="143" actId="20577"/>
          <ac:spMkLst>
            <pc:docMk/>
            <pc:sldMk cId="1376997493" sldId="321"/>
            <ac:spMk id="2" creationId="{00000000-0000-0000-0000-000000000000}"/>
          </ac:spMkLst>
        </pc:spChg>
        <pc:spChg chg="mod ord">
          <ac:chgData name="EZZINE, Hind" userId="S::ezzineh@who.int::edcab00f-6318-46e5-a4a9-188b01ee222f" providerId="AD" clId="Web-{1BDCAFBD-244D-4161-85E3-5886194BD2D7}" dt="2022-06-06T11:28:24.369" v="146" actId="20577"/>
          <ac:spMkLst>
            <pc:docMk/>
            <pc:sldMk cId="1376997493" sldId="321"/>
            <ac:spMk id="4" creationId="{00000000-0000-0000-0000-000000000000}"/>
          </ac:spMkLst>
        </pc:spChg>
      </pc:sldChg>
      <pc:sldChg chg="modSp mod modClrScheme chgLayout">
        <pc:chgData name="EZZINE, Hind" userId="S::ezzineh@who.int::edcab00f-6318-46e5-a4a9-188b01ee222f" providerId="AD" clId="Web-{1BDCAFBD-244D-4161-85E3-5886194BD2D7}" dt="2022-06-06T11:20:57.625" v="78" actId="1076"/>
        <pc:sldMkLst>
          <pc:docMk/>
          <pc:sldMk cId="1461491528" sldId="323"/>
        </pc:sldMkLst>
        <pc:spChg chg="mod ord">
          <ac:chgData name="EZZINE, Hind" userId="S::ezzineh@who.int::edcab00f-6318-46e5-a4a9-188b01ee222f" providerId="AD" clId="Web-{1BDCAFBD-244D-4161-85E3-5886194BD2D7}" dt="2022-06-06T11:20:53.546" v="77" actId="20577"/>
          <ac:spMkLst>
            <pc:docMk/>
            <pc:sldMk cId="1461491528" sldId="323"/>
            <ac:spMk id="2" creationId="{00000000-0000-0000-0000-000000000000}"/>
          </ac:spMkLst>
        </pc:spChg>
        <pc:spChg chg="mod ord">
          <ac:chgData name="EZZINE, Hind" userId="S::ezzineh@who.int::edcab00f-6318-46e5-a4a9-188b01ee222f" providerId="AD" clId="Web-{1BDCAFBD-244D-4161-85E3-5886194BD2D7}" dt="2022-06-06T11:20:57.625" v="78" actId="1076"/>
          <ac:spMkLst>
            <pc:docMk/>
            <pc:sldMk cId="1461491528" sldId="323"/>
            <ac:spMk id="3" creationId="{00000000-0000-0000-0000-000000000000}"/>
          </ac:spMkLst>
        </pc:spChg>
      </pc:sldChg>
      <pc:sldChg chg="modSp mod modClrScheme chgLayout">
        <pc:chgData name="EZZINE, Hind" userId="S::ezzineh@who.int::edcab00f-6318-46e5-a4a9-188b01ee222f" providerId="AD" clId="Web-{1BDCAFBD-244D-4161-85E3-5886194BD2D7}" dt="2022-06-06T11:32:06.671" v="153" actId="1076"/>
        <pc:sldMkLst>
          <pc:docMk/>
          <pc:sldMk cId="2743752773" sldId="325"/>
        </pc:sldMkLst>
        <pc:spChg chg="mod ord">
          <ac:chgData name="EZZINE, Hind" userId="S::ezzineh@who.int::edcab00f-6318-46e5-a4a9-188b01ee222f" providerId="AD" clId="Web-{1BDCAFBD-244D-4161-85E3-5886194BD2D7}" dt="2022-06-06T11:31:58.452" v="151" actId="20577"/>
          <ac:spMkLst>
            <pc:docMk/>
            <pc:sldMk cId="2743752773" sldId="325"/>
            <ac:spMk id="2" creationId="{00000000-0000-0000-0000-000000000000}"/>
          </ac:spMkLst>
        </pc:spChg>
        <pc:spChg chg="mod ord">
          <ac:chgData name="EZZINE, Hind" userId="S::ezzineh@who.int::edcab00f-6318-46e5-a4a9-188b01ee222f" providerId="AD" clId="Web-{1BDCAFBD-244D-4161-85E3-5886194BD2D7}" dt="2022-06-06T11:32:03.218" v="152" actId="1076"/>
          <ac:spMkLst>
            <pc:docMk/>
            <pc:sldMk cId="2743752773" sldId="325"/>
            <ac:spMk id="5" creationId="{00000000-0000-0000-0000-000000000000}"/>
          </ac:spMkLst>
        </pc:spChg>
        <pc:spChg chg="mod">
          <ac:chgData name="EZZINE, Hind" userId="S::ezzineh@who.int::edcab00f-6318-46e5-a4a9-188b01ee222f" providerId="AD" clId="Web-{1BDCAFBD-244D-4161-85E3-5886194BD2D7}" dt="2022-06-06T11:32:06.671" v="153" actId="1076"/>
          <ac:spMkLst>
            <pc:docMk/>
            <pc:sldMk cId="2743752773" sldId="325"/>
            <ac:spMk id="15" creationId="{00000000-0000-0000-0000-000000000000}"/>
          </ac:spMkLst>
        </pc:spChg>
      </pc:sldChg>
      <pc:sldChg chg="modSp mod modClrScheme chgLayout">
        <pc:chgData name="EZZINE, Hind" userId="S::ezzineh@who.int::edcab00f-6318-46e5-a4a9-188b01ee222f" providerId="AD" clId="Web-{1BDCAFBD-244D-4161-85E3-5886194BD2D7}" dt="2022-06-06T11:33:36.345" v="167" actId="1076"/>
        <pc:sldMkLst>
          <pc:docMk/>
          <pc:sldMk cId="1713889972" sldId="326"/>
        </pc:sldMkLst>
        <pc:spChg chg="mod ord">
          <ac:chgData name="EZZINE, Hind" userId="S::ezzineh@who.int::edcab00f-6318-46e5-a4a9-188b01ee222f" providerId="AD" clId="Web-{1BDCAFBD-244D-4161-85E3-5886194BD2D7}" dt="2022-06-06T11:33:36.345" v="167" actId="1076"/>
          <ac:spMkLst>
            <pc:docMk/>
            <pc:sldMk cId="1713889972" sldId="326"/>
            <ac:spMk id="2" creationId="{00000000-0000-0000-0000-000000000000}"/>
          </ac:spMkLst>
        </pc:spChg>
        <pc:spChg chg="mod ord">
          <ac:chgData name="EZZINE, Hind" userId="S::ezzineh@who.int::edcab00f-6318-46e5-a4a9-188b01ee222f" providerId="AD" clId="Web-{1BDCAFBD-244D-4161-85E3-5886194BD2D7}" dt="2022-06-06T11:33:06.079" v="159" actId="1076"/>
          <ac:spMkLst>
            <pc:docMk/>
            <pc:sldMk cId="1713889972" sldId="326"/>
            <ac:spMk id="3" creationId="{00000000-0000-0000-0000-000000000000}"/>
          </ac:spMkLst>
        </pc:spChg>
        <pc:spChg chg="mod">
          <ac:chgData name="EZZINE, Hind" userId="S::ezzineh@who.int::edcab00f-6318-46e5-a4a9-188b01ee222f" providerId="AD" clId="Web-{1BDCAFBD-244D-4161-85E3-5886194BD2D7}" dt="2022-06-06T11:33:13.985" v="160" actId="1076"/>
          <ac:spMkLst>
            <pc:docMk/>
            <pc:sldMk cId="1713889972" sldId="326"/>
            <ac:spMk id="4" creationId="{00000000-0000-0000-0000-000000000000}"/>
          </ac:spMkLst>
        </pc:spChg>
        <pc:spChg chg="mod">
          <ac:chgData name="EZZINE, Hind" userId="S::ezzineh@who.int::edcab00f-6318-46e5-a4a9-188b01ee222f" providerId="AD" clId="Web-{1BDCAFBD-244D-4161-85E3-5886194BD2D7}" dt="2022-06-06T11:33:13.985" v="161" actId="1076"/>
          <ac:spMkLst>
            <pc:docMk/>
            <pc:sldMk cId="1713889972" sldId="326"/>
            <ac:spMk id="6" creationId="{00000000-0000-0000-0000-000000000000}"/>
          </ac:spMkLst>
        </pc:spChg>
        <pc:spChg chg="mod">
          <ac:chgData name="EZZINE, Hind" userId="S::ezzineh@who.int::edcab00f-6318-46e5-a4a9-188b01ee222f" providerId="AD" clId="Web-{1BDCAFBD-244D-4161-85E3-5886194BD2D7}" dt="2022-06-06T11:33:31.986" v="166" actId="1076"/>
          <ac:spMkLst>
            <pc:docMk/>
            <pc:sldMk cId="1713889972" sldId="326"/>
            <ac:spMk id="7" creationId="{00000000-0000-0000-0000-000000000000}"/>
          </ac:spMkLst>
        </pc:spChg>
      </pc:sldChg>
      <pc:sldChg chg="modSp mod modClrScheme chgLayout">
        <pc:chgData name="EZZINE, Hind" userId="S::ezzineh@who.int::edcab00f-6318-46e5-a4a9-188b01ee222f" providerId="AD" clId="Web-{1BDCAFBD-244D-4161-85E3-5886194BD2D7}" dt="2022-06-06T11:51:52.576" v="270"/>
        <pc:sldMkLst>
          <pc:docMk/>
          <pc:sldMk cId="1546354651" sldId="328"/>
        </pc:sldMkLst>
        <pc:spChg chg="mod ord">
          <ac:chgData name="EZZINE, Hind" userId="S::ezzineh@who.int::edcab00f-6318-46e5-a4a9-188b01ee222f" providerId="AD" clId="Web-{1BDCAFBD-244D-4161-85E3-5886194BD2D7}" dt="2022-06-06T11:51:47.357" v="267" actId="1076"/>
          <ac:spMkLst>
            <pc:docMk/>
            <pc:sldMk cId="1546354651" sldId="328"/>
            <ac:spMk id="2" creationId="{00000000-0000-0000-0000-000000000000}"/>
          </ac:spMkLst>
        </pc:spChg>
        <pc:spChg chg="mod ord">
          <ac:chgData name="EZZINE, Hind" userId="S::ezzineh@who.int::edcab00f-6318-46e5-a4a9-188b01ee222f" providerId="AD" clId="Web-{1BDCAFBD-244D-4161-85E3-5886194BD2D7}" dt="2022-06-06T11:51:52.576" v="270"/>
          <ac:spMkLst>
            <pc:docMk/>
            <pc:sldMk cId="1546354651" sldId="328"/>
            <ac:spMk id="3" creationId="{00000000-0000-0000-0000-000000000000}"/>
          </ac:spMkLst>
        </pc:spChg>
        <pc:spChg chg="mod">
          <ac:chgData name="EZZINE, Hind" userId="S::ezzineh@who.int::edcab00f-6318-46e5-a4a9-188b01ee222f" providerId="AD" clId="Web-{1BDCAFBD-244D-4161-85E3-5886194BD2D7}" dt="2022-06-06T11:50:57.762" v="264" actId="1076"/>
          <ac:spMkLst>
            <pc:docMk/>
            <pc:sldMk cId="1546354651" sldId="328"/>
            <ac:spMk id="4" creationId="{00000000-0000-0000-0000-000000000000}"/>
          </ac:spMkLst>
        </pc:spChg>
        <pc:spChg chg="mod">
          <ac:chgData name="EZZINE, Hind" userId="S::ezzineh@who.int::edcab00f-6318-46e5-a4a9-188b01ee222f" providerId="AD" clId="Web-{1BDCAFBD-244D-4161-85E3-5886194BD2D7}" dt="2022-06-06T11:50:57.777" v="265" actId="1076"/>
          <ac:spMkLst>
            <pc:docMk/>
            <pc:sldMk cId="1546354651" sldId="328"/>
            <ac:spMk id="5" creationId="{00000000-0000-0000-0000-000000000000}"/>
          </ac:spMkLst>
        </pc:spChg>
        <pc:spChg chg="mod">
          <ac:chgData name="EZZINE, Hind" userId="S::ezzineh@who.int::edcab00f-6318-46e5-a4a9-188b01ee222f" providerId="AD" clId="Web-{1BDCAFBD-244D-4161-85E3-5886194BD2D7}" dt="2022-06-06T11:50:49.449" v="263" actId="1076"/>
          <ac:spMkLst>
            <pc:docMk/>
            <pc:sldMk cId="1546354651" sldId="328"/>
            <ac:spMk id="7" creationId="{00000000-0000-0000-0000-000000000000}"/>
          </ac:spMkLst>
        </pc:spChg>
      </pc:sldChg>
      <pc:sldChg chg="modSp mod modClrScheme chgLayout">
        <pc:chgData name="EZZINE, Hind" userId="S::ezzineh@who.int::edcab00f-6318-46e5-a4a9-188b01ee222f" providerId="AD" clId="Web-{1BDCAFBD-244D-4161-85E3-5886194BD2D7}" dt="2022-06-06T11:52:16.561" v="275" actId="1076"/>
        <pc:sldMkLst>
          <pc:docMk/>
          <pc:sldMk cId="2195107867" sldId="329"/>
        </pc:sldMkLst>
        <pc:spChg chg="mod ord">
          <ac:chgData name="EZZINE, Hind" userId="S::ezzineh@who.int::edcab00f-6318-46e5-a4a9-188b01ee222f" providerId="AD" clId="Web-{1BDCAFBD-244D-4161-85E3-5886194BD2D7}" dt="2022-06-06T11:52:05.623" v="272" actId="20577"/>
          <ac:spMkLst>
            <pc:docMk/>
            <pc:sldMk cId="2195107867" sldId="329"/>
            <ac:spMk id="2" creationId="{00000000-0000-0000-0000-000000000000}"/>
          </ac:spMkLst>
        </pc:spChg>
        <pc:spChg chg="mod ord">
          <ac:chgData name="EZZINE, Hind" userId="S::ezzineh@who.int::edcab00f-6318-46e5-a4a9-188b01ee222f" providerId="AD" clId="Web-{1BDCAFBD-244D-4161-85E3-5886194BD2D7}" dt="2022-06-06T11:52:16.561" v="275" actId="1076"/>
          <ac:spMkLst>
            <pc:docMk/>
            <pc:sldMk cId="2195107867" sldId="329"/>
            <ac:spMk id="3" creationId="{00000000-0000-0000-0000-000000000000}"/>
          </ac:spMkLst>
        </pc:spChg>
      </pc:sldChg>
      <pc:sldChg chg="modSp mod modClrScheme chgLayout">
        <pc:chgData name="EZZINE, Hind" userId="S::ezzineh@who.int::edcab00f-6318-46e5-a4a9-188b01ee222f" providerId="AD" clId="Web-{1BDCAFBD-244D-4161-85E3-5886194BD2D7}" dt="2022-06-06T11:52:59.749" v="284" actId="1076"/>
        <pc:sldMkLst>
          <pc:docMk/>
          <pc:sldMk cId="3409847303" sldId="330"/>
        </pc:sldMkLst>
        <pc:spChg chg="mod ord">
          <ac:chgData name="EZZINE, Hind" userId="S::ezzineh@who.int::edcab00f-6318-46e5-a4a9-188b01ee222f" providerId="AD" clId="Web-{1BDCAFBD-244D-4161-85E3-5886194BD2D7}" dt="2022-06-06T11:52:50.796" v="280" actId="20577"/>
          <ac:spMkLst>
            <pc:docMk/>
            <pc:sldMk cId="3409847303" sldId="330"/>
            <ac:spMk id="2" creationId="{00000000-0000-0000-0000-000000000000}"/>
          </ac:spMkLst>
        </pc:spChg>
        <pc:spChg chg="mod ord">
          <ac:chgData name="EZZINE, Hind" userId="S::ezzineh@who.int::edcab00f-6318-46e5-a4a9-188b01ee222f" providerId="AD" clId="Web-{1BDCAFBD-244D-4161-85E3-5886194BD2D7}" dt="2022-06-06T11:52:59.749" v="284" actId="1076"/>
          <ac:spMkLst>
            <pc:docMk/>
            <pc:sldMk cId="3409847303" sldId="330"/>
            <ac:spMk id="4" creationId="{00000000-0000-0000-0000-000000000000}"/>
          </ac:spMkLst>
        </pc:spChg>
      </pc:sldChg>
      <pc:sldChg chg="modSp mod modClrScheme chgLayout">
        <pc:chgData name="EZZINE, Hind" userId="S::ezzineh@who.int::edcab00f-6318-46e5-a4a9-188b01ee222f" providerId="AD" clId="Web-{1BDCAFBD-244D-4161-85E3-5886194BD2D7}" dt="2022-06-06T11:56:05.347" v="305"/>
        <pc:sldMkLst>
          <pc:docMk/>
          <pc:sldMk cId="3381609075" sldId="336"/>
        </pc:sldMkLst>
        <pc:spChg chg="mod ord">
          <ac:chgData name="EZZINE, Hind" userId="S::ezzineh@who.int::edcab00f-6318-46e5-a4a9-188b01ee222f" providerId="AD" clId="Web-{1BDCAFBD-244D-4161-85E3-5886194BD2D7}" dt="2022-06-06T11:55:11.284" v="299" actId="20577"/>
          <ac:spMkLst>
            <pc:docMk/>
            <pc:sldMk cId="3381609075" sldId="336"/>
            <ac:spMk id="2" creationId="{00000000-0000-0000-0000-000000000000}"/>
          </ac:spMkLst>
        </pc:spChg>
        <pc:spChg chg="mod ord">
          <ac:chgData name="EZZINE, Hind" userId="S::ezzineh@who.int::edcab00f-6318-46e5-a4a9-188b01ee222f" providerId="AD" clId="Web-{1BDCAFBD-244D-4161-85E3-5886194BD2D7}" dt="2022-06-06T11:56:05.347" v="305"/>
          <ac:spMkLst>
            <pc:docMk/>
            <pc:sldMk cId="3381609075" sldId="336"/>
            <ac:spMk id="3" creationId="{00000000-0000-0000-0000-000000000000}"/>
          </ac:spMkLst>
        </pc:spChg>
      </pc:sldChg>
      <pc:sldChg chg="del">
        <pc:chgData name="EZZINE, Hind" userId="S::ezzineh@who.int::edcab00f-6318-46e5-a4a9-188b01ee222f" providerId="AD" clId="Web-{1BDCAFBD-244D-4161-85E3-5886194BD2D7}" dt="2022-06-06T11:56:29.989" v="307"/>
        <pc:sldMkLst>
          <pc:docMk/>
          <pc:sldMk cId="3232437077" sldId="340"/>
        </pc:sldMkLst>
      </pc:sldChg>
      <pc:sldChg chg="modSp mod modClrScheme chgLayout">
        <pc:chgData name="EZZINE, Hind" userId="S::ezzineh@who.int::edcab00f-6318-46e5-a4a9-188b01ee222f" providerId="AD" clId="Web-{1BDCAFBD-244D-4161-85E3-5886194BD2D7}" dt="2022-06-06T11:21:08.734" v="80" actId="1076"/>
        <pc:sldMkLst>
          <pc:docMk/>
          <pc:sldMk cId="4007102174" sldId="342"/>
        </pc:sldMkLst>
        <pc:spChg chg="mod ord">
          <ac:chgData name="EZZINE, Hind" userId="S::ezzineh@who.int::edcab00f-6318-46e5-a4a9-188b01ee222f" providerId="AD" clId="Web-{1BDCAFBD-244D-4161-85E3-5886194BD2D7}" dt="2022-06-06T11:21:04.156" v="79" actId="20577"/>
          <ac:spMkLst>
            <pc:docMk/>
            <pc:sldMk cId="4007102174" sldId="342"/>
            <ac:spMk id="2" creationId="{00000000-0000-0000-0000-000000000000}"/>
          </ac:spMkLst>
        </pc:spChg>
        <pc:spChg chg="mod ord">
          <ac:chgData name="EZZINE, Hind" userId="S::ezzineh@who.int::edcab00f-6318-46e5-a4a9-188b01ee222f" providerId="AD" clId="Web-{1BDCAFBD-244D-4161-85E3-5886194BD2D7}" dt="2022-06-06T11:21:08.734" v="80" actId="1076"/>
          <ac:spMkLst>
            <pc:docMk/>
            <pc:sldMk cId="4007102174" sldId="342"/>
            <ac:spMk id="3" creationId="{00000000-0000-0000-0000-000000000000}"/>
          </ac:spMkLst>
        </pc:spChg>
      </pc:sldChg>
      <pc:sldChg chg="modSp mod modClrScheme chgLayout">
        <pc:chgData name="EZZINE, Hind" userId="S::ezzineh@who.int::edcab00f-6318-46e5-a4a9-188b01ee222f" providerId="AD" clId="Web-{1BDCAFBD-244D-4161-85E3-5886194BD2D7}" dt="2022-06-06T11:26:54.914" v="135" actId="1076"/>
        <pc:sldMkLst>
          <pc:docMk/>
          <pc:sldMk cId="1952706454" sldId="343"/>
        </pc:sldMkLst>
        <pc:spChg chg="mod ord">
          <ac:chgData name="EZZINE, Hind" userId="S::ezzineh@who.int::edcab00f-6318-46e5-a4a9-188b01ee222f" providerId="AD" clId="Web-{1BDCAFBD-244D-4161-85E3-5886194BD2D7}" dt="2022-06-06T11:26:50.742" v="134" actId="20577"/>
          <ac:spMkLst>
            <pc:docMk/>
            <pc:sldMk cId="1952706454" sldId="343"/>
            <ac:spMk id="2" creationId="{00000000-0000-0000-0000-000000000000}"/>
          </ac:spMkLst>
        </pc:spChg>
        <pc:spChg chg="mod ord">
          <ac:chgData name="EZZINE, Hind" userId="S::ezzineh@who.int::edcab00f-6318-46e5-a4a9-188b01ee222f" providerId="AD" clId="Web-{1BDCAFBD-244D-4161-85E3-5886194BD2D7}" dt="2022-06-06T11:26:54.914" v="135" actId="1076"/>
          <ac:spMkLst>
            <pc:docMk/>
            <pc:sldMk cId="1952706454" sldId="343"/>
            <ac:spMk id="3" creationId="{00000000-0000-0000-0000-000000000000}"/>
          </ac:spMkLst>
        </pc:spChg>
      </pc:sldChg>
      <pc:sldChg chg="modSp mod modClrScheme chgLayout">
        <pc:chgData name="EZZINE, Hind" userId="S::ezzineh@who.int::edcab00f-6318-46e5-a4a9-188b01ee222f" providerId="AD" clId="Web-{1BDCAFBD-244D-4161-85E3-5886194BD2D7}" dt="2022-06-06T11:32:54.110" v="158" actId="1076"/>
        <pc:sldMkLst>
          <pc:docMk/>
          <pc:sldMk cId="1143804638" sldId="344"/>
        </pc:sldMkLst>
        <pc:spChg chg="mod ord">
          <ac:chgData name="EZZINE, Hind" userId="S::ezzineh@who.int::edcab00f-6318-46e5-a4a9-188b01ee222f" providerId="AD" clId="Web-{1BDCAFBD-244D-4161-85E3-5886194BD2D7}" dt="2022-06-06T11:32:51.016" v="157" actId="20577"/>
          <ac:spMkLst>
            <pc:docMk/>
            <pc:sldMk cId="1143804638" sldId="344"/>
            <ac:spMk id="2" creationId="{00000000-0000-0000-0000-000000000000}"/>
          </ac:spMkLst>
        </pc:spChg>
        <pc:spChg chg="mod ord">
          <ac:chgData name="EZZINE, Hind" userId="S::ezzineh@who.int::edcab00f-6318-46e5-a4a9-188b01ee222f" providerId="AD" clId="Web-{1BDCAFBD-244D-4161-85E3-5886194BD2D7}" dt="2022-06-06T11:32:54.110" v="158" actId="1076"/>
          <ac:spMkLst>
            <pc:docMk/>
            <pc:sldMk cId="1143804638" sldId="344"/>
            <ac:spMk id="3" creationId="{00000000-0000-0000-0000-000000000000}"/>
          </ac:spMkLst>
        </pc:spChg>
      </pc:sldChg>
      <pc:sldChg chg="modSp mod modClrScheme chgLayout">
        <pc:chgData name="EZZINE, Hind" userId="S::ezzineh@who.int::edcab00f-6318-46e5-a4a9-188b01ee222f" providerId="AD" clId="Web-{1BDCAFBD-244D-4161-85E3-5886194BD2D7}" dt="2022-06-06T11:41:57.076" v="249" actId="1076"/>
        <pc:sldMkLst>
          <pc:docMk/>
          <pc:sldMk cId="2280143601" sldId="345"/>
        </pc:sldMkLst>
        <pc:spChg chg="mod ord">
          <ac:chgData name="EZZINE, Hind" userId="S::ezzineh@who.int::edcab00f-6318-46e5-a4a9-188b01ee222f" providerId="AD" clId="Web-{1BDCAFBD-244D-4161-85E3-5886194BD2D7}" dt="2022-06-06T11:41:47.185" v="247" actId="20577"/>
          <ac:spMkLst>
            <pc:docMk/>
            <pc:sldMk cId="2280143601" sldId="345"/>
            <ac:spMk id="2" creationId="{00000000-0000-0000-0000-000000000000}"/>
          </ac:spMkLst>
        </pc:spChg>
        <pc:graphicFrameChg chg="mod ord">
          <ac:chgData name="EZZINE, Hind" userId="S::ezzineh@who.int::edcab00f-6318-46e5-a4a9-188b01ee222f" providerId="AD" clId="Web-{1BDCAFBD-244D-4161-85E3-5886194BD2D7}" dt="2022-06-06T11:41:57.076" v="249" actId="1076"/>
          <ac:graphicFrameMkLst>
            <pc:docMk/>
            <pc:sldMk cId="2280143601" sldId="345"/>
            <ac:graphicFrameMk id="7" creationId="{00000000-0000-0000-0000-000000000000}"/>
          </ac:graphicFrameMkLst>
        </pc:graphicFrameChg>
      </pc:sldChg>
      <pc:sldChg chg="modSp mod modClrScheme chgLayout">
        <pc:chgData name="EZZINE, Hind" userId="S::ezzineh@who.int::edcab00f-6318-46e5-a4a9-188b01ee222f" providerId="AD" clId="Web-{1BDCAFBD-244D-4161-85E3-5886194BD2D7}" dt="2022-06-06T11:50:25.339" v="258" actId="1076"/>
        <pc:sldMkLst>
          <pc:docMk/>
          <pc:sldMk cId="1116184540" sldId="346"/>
        </pc:sldMkLst>
        <pc:spChg chg="mod ord">
          <ac:chgData name="EZZINE, Hind" userId="S::ezzineh@who.int::edcab00f-6318-46e5-a4a9-188b01ee222f" providerId="AD" clId="Web-{1BDCAFBD-244D-4161-85E3-5886194BD2D7}" dt="2022-06-06T11:50:20.714" v="257" actId="20577"/>
          <ac:spMkLst>
            <pc:docMk/>
            <pc:sldMk cId="1116184540" sldId="346"/>
            <ac:spMk id="2" creationId="{00000000-0000-0000-0000-000000000000}"/>
          </ac:spMkLst>
        </pc:spChg>
        <pc:spChg chg="mod ord">
          <ac:chgData name="EZZINE, Hind" userId="S::ezzineh@who.int::edcab00f-6318-46e5-a4a9-188b01ee222f" providerId="AD" clId="Web-{1BDCAFBD-244D-4161-85E3-5886194BD2D7}" dt="2022-06-06T11:50:25.339" v="258" actId="1076"/>
          <ac:spMkLst>
            <pc:docMk/>
            <pc:sldMk cId="1116184540" sldId="346"/>
            <ac:spMk id="3" creationId="{00000000-0000-0000-0000-000000000000}"/>
          </ac:spMkLst>
        </pc:spChg>
      </pc:sldChg>
      <pc:sldChg chg="modSp mod modClrScheme chgLayout">
        <pc:chgData name="EZZINE, Hind" userId="S::ezzineh@who.int::edcab00f-6318-46e5-a4a9-188b01ee222f" providerId="AD" clId="Web-{1BDCAFBD-244D-4161-85E3-5886194BD2D7}" dt="2022-06-06T11:54:09.907" v="292" actId="1076"/>
        <pc:sldMkLst>
          <pc:docMk/>
          <pc:sldMk cId="2952465654" sldId="349"/>
        </pc:sldMkLst>
        <pc:spChg chg="mod ord">
          <ac:chgData name="EZZINE, Hind" userId="S::ezzineh@who.int::edcab00f-6318-46e5-a4a9-188b01ee222f" providerId="AD" clId="Web-{1BDCAFBD-244D-4161-85E3-5886194BD2D7}" dt="2022-06-06T11:53:40.141" v="288" actId="20577"/>
          <ac:spMkLst>
            <pc:docMk/>
            <pc:sldMk cId="2952465654" sldId="349"/>
            <ac:spMk id="2" creationId="{00000000-0000-0000-0000-000000000000}"/>
          </ac:spMkLst>
        </pc:spChg>
        <pc:spChg chg="mod ord">
          <ac:chgData name="EZZINE, Hind" userId="S::ezzineh@who.int::edcab00f-6318-46e5-a4a9-188b01ee222f" providerId="AD" clId="Web-{1BDCAFBD-244D-4161-85E3-5886194BD2D7}" dt="2022-06-06T11:54:09.907" v="292" actId="1076"/>
          <ac:spMkLst>
            <pc:docMk/>
            <pc:sldMk cId="2952465654" sldId="349"/>
            <ac:spMk id="3" creationId="{00000000-0000-0000-0000-000000000000}"/>
          </ac:spMkLst>
        </pc:spChg>
      </pc:sldChg>
      <pc:sldChg chg="modSp mod modClrScheme chgLayout">
        <pc:chgData name="EZZINE, Hind" userId="S::ezzineh@who.int::edcab00f-6318-46e5-a4a9-188b01ee222f" providerId="AD" clId="Web-{1BDCAFBD-244D-4161-85E3-5886194BD2D7}" dt="2022-06-06T11:55:00.065" v="298" actId="1076"/>
        <pc:sldMkLst>
          <pc:docMk/>
          <pc:sldMk cId="1140885644" sldId="353"/>
        </pc:sldMkLst>
        <pc:spChg chg="mod ord">
          <ac:chgData name="EZZINE, Hind" userId="S::ezzineh@who.int::edcab00f-6318-46e5-a4a9-188b01ee222f" providerId="AD" clId="Web-{1BDCAFBD-244D-4161-85E3-5886194BD2D7}" dt="2022-06-06T11:54:57.002" v="297" actId="20577"/>
          <ac:spMkLst>
            <pc:docMk/>
            <pc:sldMk cId="1140885644" sldId="353"/>
            <ac:spMk id="2" creationId="{00000000-0000-0000-0000-000000000000}"/>
          </ac:spMkLst>
        </pc:spChg>
        <pc:picChg chg="mod ord">
          <ac:chgData name="EZZINE, Hind" userId="S::ezzineh@who.int::edcab00f-6318-46e5-a4a9-188b01ee222f" providerId="AD" clId="Web-{1BDCAFBD-244D-4161-85E3-5886194BD2D7}" dt="2022-06-06T11:55:00.065" v="298" actId="1076"/>
          <ac:picMkLst>
            <pc:docMk/>
            <pc:sldMk cId="1140885644" sldId="353"/>
            <ac:picMk id="4" creationId="{00000000-0000-0000-0000-000000000000}"/>
          </ac:picMkLst>
        </pc:picChg>
      </pc:sldChg>
      <pc:sldChg chg="modSp mod modClrScheme chgLayout">
        <pc:chgData name="EZZINE, Hind" userId="S::ezzineh@who.int::edcab00f-6318-46e5-a4a9-188b01ee222f" providerId="AD" clId="Web-{1BDCAFBD-244D-4161-85E3-5886194BD2D7}" dt="2022-06-06T11:21:39.532" v="82" actId="20577"/>
        <pc:sldMkLst>
          <pc:docMk/>
          <pc:sldMk cId="1159295946" sldId="355"/>
        </pc:sldMkLst>
        <pc:spChg chg="mod ord">
          <ac:chgData name="EZZINE, Hind" userId="S::ezzineh@who.int::edcab00f-6318-46e5-a4a9-188b01ee222f" providerId="AD" clId="Web-{1BDCAFBD-244D-4161-85E3-5886194BD2D7}" dt="2022-06-06T11:21:39.532" v="82" actId="20577"/>
          <ac:spMkLst>
            <pc:docMk/>
            <pc:sldMk cId="1159295946" sldId="355"/>
            <ac:spMk id="2" creationId="{00000000-0000-0000-0000-000000000000}"/>
          </ac:spMkLst>
        </pc:spChg>
        <pc:spChg chg="mod ord">
          <ac:chgData name="EZZINE, Hind" userId="S::ezzineh@who.int::edcab00f-6318-46e5-a4a9-188b01ee222f" providerId="AD" clId="Web-{1BDCAFBD-244D-4161-85E3-5886194BD2D7}" dt="2022-06-06T11:20:27.139" v="30"/>
          <ac:spMkLst>
            <pc:docMk/>
            <pc:sldMk cId="1159295946" sldId="355"/>
            <ac:spMk id="3" creationId="{00000000-0000-0000-0000-000000000000}"/>
          </ac:spMkLst>
        </pc:spChg>
      </pc:sldChg>
      <pc:sldChg chg="modSp mod modClrScheme chgLayout">
        <pc:chgData name="EZZINE, Hind" userId="S::ezzineh@who.int::edcab00f-6318-46e5-a4a9-188b01ee222f" providerId="AD" clId="Web-{1BDCAFBD-244D-4161-85E3-5886194BD2D7}" dt="2022-06-06T11:40:59.574" v="241" actId="20577"/>
        <pc:sldMkLst>
          <pc:docMk/>
          <pc:sldMk cId="3459873246" sldId="356"/>
        </pc:sldMkLst>
        <pc:spChg chg="mod ord">
          <ac:chgData name="EZZINE, Hind" userId="S::ezzineh@who.int::edcab00f-6318-46e5-a4a9-188b01ee222f" providerId="AD" clId="Web-{1BDCAFBD-244D-4161-85E3-5886194BD2D7}" dt="2022-06-06T11:40:59.574" v="241" actId="20577"/>
          <ac:spMkLst>
            <pc:docMk/>
            <pc:sldMk cId="3459873246" sldId="356"/>
            <ac:spMk id="2" creationId="{00000000-0000-0000-0000-000000000000}"/>
          </ac:spMkLst>
        </pc:spChg>
        <pc:spChg chg="mod ord">
          <ac:chgData name="EZZINE, Hind" userId="S::ezzineh@who.int::edcab00f-6318-46e5-a4a9-188b01ee222f" providerId="AD" clId="Web-{1BDCAFBD-244D-4161-85E3-5886194BD2D7}" dt="2022-06-06T11:40:55.152" v="240" actId="1076"/>
          <ac:spMkLst>
            <pc:docMk/>
            <pc:sldMk cId="3459873246" sldId="356"/>
            <ac:spMk id="3" creationId="{00000000-0000-0000-0000-000000000000}"/>
          </ac:spMkLst>
        </pc:spChg>
      </pc:sldChg>
      <pc:sldChg chg="modSp mod modClrScheme chgLayout">
        <pc:chgData name="EZZINE, Hind" userId="S::ezzineh@who.int::edcab00f-6318-46e5-a4a9-188b01ee222f" providerId="AD" clId="Web-{1BDCAFBD-244D-4161-85E3-5886194BD2D7}" dt="2022-06-06T11:22:28.861" v="85" actId="1076"/>
        <pc:sldMkLst>
          <pc:docMk/>
          <pc:sldMk cId="4229437249" sldId="359"/>
        </pc:sldMkLst>
        <pc:spChg chg="mod ord">
          <ac:chgData name="EZZINE, Hind" userId="S::ezzineh@who.int::edcab00f-6318-46e5-a4a9-188b01ee222f" providerId="AD" clId="Web-{1BDCAFBD-244D-4161-85E3-5886194BD2D7}" dt="2022-06-06T11:22:20.142" v="84" actId="20577"/>
          <ac:spMkLst>
            <pc:docMk/>
            <pc:sldMk cId="4229437249" sldId="359"/>
            <ac:spMk id="2" creationId="{00000000-0000-0000-0000-000000000000}"/>
          </ac:spMkLst>
        </pc:spChg>
        <pc:graphicFrameChg chg="mod ord">
          <ac:chgData name="EZZINE, Hind" userId="S::ezzineh@who.int::edcab00f-6318-46e5-a4a9-188b01ee222f" providerId="AD" clId="Web-{1BDCAFBD-244D-4161-85E3-5886194BD2D7}" dt="2022-06-06T11:22:28.861" v="85" actId="1076"/>
          <ac:graphicFrameMkLst>
            <pc:docMk/>
            <pc:sldMk cId="4229437249" sldId="359"/>
            <ac:graphicFrameMk id="4" creationId="{00000000-0000-0000-0000-000000000000}"/>
          </ac:graphicFrameMkLst>
        </pc:graphicFrameChg>
      </pc:sldChg>
      <pc:sldChg chg="modSp mod modClrScheme chgLayout">
        <pc:chgData name="EZZINE, Hind" userId="S::ezzineh@who.int::edcab00f-6318-46e5-a4a9-188b01ee222f" providerId="AD" clId="Web-{1BDCAFBD-244D-4161-85E3-5886194BD2D7}" dt="2022-06-06T11:50:10.964" v="256" actId="1076"/>
        <pc:sldMkLst>
          <pc:docMk/>
          <pc:sldMk cId="3624171271" sldId="367"/>
        </pc:sldMkLst>
        <pc:spChg chg="mod ord">
          <ac:chgData name="EZZINE, Hind" userId="S::ezzineh@who.int::edcab00f-6318-46e5-a4a9-188b01ee222f" providerId="AD" clId="Web-{1BDCAFBD-244D-4161-85E3-5886194BD2D7}" dt="2022-06-06T11:50:06.417" v="255"/>
          <ac:spMkLst>
            <pc:docMk/>
            <pc:sldMk cId="3624171271" sldId="367"/>
            <ac:spMk id="2" creationId="{00000000-0000-0000-0000-000000000000}"/>
          </ac:spMkLst>
        </pc:spChg>
        <pc:spChg chg="mod ord">
          <ac:chgData name="EZZINE, Hind" userId="S::ezzineh@who.int::edcab00f-6318-46e5-a4a9-188b01ee222f" providerId="AD" clId="Web-{1BDCAFBD-244D-4161-85E3-5886194BD2D7}" dt="2022-06-06T11:50:10.964" v="256" actId="1076"/>
          <ac:spMkLst>
            <pc:docMk/>
            <pc:sldMk cId="3624171271" sldId="367"/>
            <ac:spMk id="3" creationId="{00000000-0000-0000-0000-000000000000}"/>
          </ac:spMkLst>
        </pc:spChg>
      </pc:sldChg>
      <pc:sldChg chg="modSp mod modClrScheme chgLayout">
        <pc:chgData name="EZZINE, Hind" userId="S::ezzineh@who.int::edcab00f-6318-46e5-a4a9-188b01ee222f" providerId="AD" clId="Web-{1BDCAFBD-244D-4161-85E3-5886194BD2D7}" dt="2022-06-06T11:54:29.517" v="295" actId="1076"/>
        <pc:sldMkLst>
          <pc:docMk/>
          <pc:sldMk cId="3599318162" sldId="374"/>
        </pc:sldMkLst>
        <pc:spChg chg="mod ord">
          <ac:chgData name="EZZINE, Hind" userId="S::ezzineh@who.int::edcab00f-6318-46e5-a4a9-188b01ee222f" providerId="AD" clId="Web-{1BDCAFBD-244D-4161-85E3-5886194BD2D7}" dt="2022-06-06T11:54:25.220" v="294" actId="20577"/>
          <ac:spMkLst>
            <pc:docMk/>
            <pc:sldMk cId="3599318162" sldId="374"/>
            <ac:spMk id="2" creationId="{00000000-0000-0000-0000-000000000000}"/>
          </ac:spMkLst>
        </pc:spChg>
        <pc:spChg chg="mod ord">
          <ac:chgData name="EZZINE, Hind" userId="S::ezzineh@who.int::edcab00f-6318-46e5-a4a9-188b01ee222f" providerId="AD" clId="Web-{1BDCAFBD-244D-4161-85E3-5886194BD2D7}" dt="2022-06-06T11:54:29.517" v="295" actId="1076"/>
          <ac:spMkLst>
            <pc:docMk/>
            <pc:sldMk cId="3599318162" sldId="374"/>
            <ac:spMk id="3" creationId="{00000000-0000-0000-0000-000000000000}"/>
          </ac:spMkLst>
        </pc:spChg>
      </pc:sldChg>
      <pc:sldChg chg="modSp mod modClrScheme chgLayout">
        <pc:chgData name="EZZINE, Hind" userId="S::ezzineh@who.int::edcab00f-6318-46e5-a4a9-188b01ee222f" providerId="AD" clId="Web-{1BDCAFBD-244D-4161-85E3-5886194BD2D7}" dt="2022-06-06T11:22:56.955" v="91" actId="1076"/>
        <pc:sldMkLst>
          <pc:docMk/>
          <pc:sldMk cId="1557499380" sldId="376"/>
        </pc:sldMkLst>
        <pc:spChg chg="mod ord">
          <ac:chgData name="EZZINE, Hind" userId="S::ezzineh@who.int::edcab00f-6318-46e5-a4a9-188b01ee222f" providerId="AD" clId="Web-{1BDCAFBD-244D-4161-85E3-5886194BD2D7}" dt="2022-06-06T11:22:43.268" v="87" actId="20577"/>
          <ac:spMkLst>
            <pc:docMk/>
            <pc:sldMk cId="1557499380" sldId="376"/>
            <ac:spMk id="2" creationId="{00000000-0000-0000-0000-000000000000}"/>
          </ac:spMkLst>
        </pc:spChg>
        <pc:spChg chg="mod ord">
          <ac:chgData name="EZZINE, Hind" userId="S::ezzineh@who.int::edcab00f-6318-46e5-a4a9-188b01ee222f" providerId="AD" clId="Web-{1BDCAFBD-244D-4161-85E3-5886194BD2D7}" dt="2022-06-06T11:22:56.955" v="91" actId="1076"/>
          <ac:spMkLst>
            <pc:docMk/>
            <pc:sldMk cId="1557499380" sldId="376"/>
            <ac:spMk id="3" creationId="{00000000-0000-0000-0000-000000000000}"/>
          </ac:spMkLst>
        </pc:spChg>
      </pc:sldChg>
      <pc:sldChg chg="modSp mod modClrScheme chgLayout">
        <pc:chgData name="EZZINE, Hind" userId="S::ezzineh@who.int::edcab00f-6318-46e5-a4a9-188b01ee222f" providerId="AD" clId="Web-{1BDCAFBD-244D-4161-85E3-5886194BD2D7}" dt="2022-06-06T11:23:22.972" v="94" actId="1076"/>
        <pc:sldMkLst>
          <pc:docMk/>
          <pc:sldMk cId="1710055741" sldId="381"/>
        </pc:sldMkLst>
        <pc:spChg chg="mod ord">
          <ac:chgData name="EZZINE, Hind" userId="S::ezzineh@who.int::edcab00f-6318-46e5-a4a9-188b01ee222f" providerId="AD" clId="Web-{1BDCAFBD-244D-4161-85E3-5886194BD2D7}" dt="2022-06-06T11:23:17.940" v="93"/>
          <ac:spMkLst>
            <pc:docMk/>
            <pc:sldMk cId="1710055741" sldId="381"/>
            <ac:spMk id="2" creationId="{00000000-0000-0000-0000-000000000000}"/>
          </ac:spMkLst>
        </pc:spChg>
        <pc:spChg chg="mod ord">
          <ac:chgData name="EZZINE, Hind" userId="S::ezzineh@who.int::edcab00f-6318-46e5-a4a9-188b01ee222f" providerId="AD" clId="Web-{1BDCAFBD-244D-4161-85E3-5886194BD2D7}" dt="2022-06-06T11:23:22.972" v="94" actId="1076"/>
          <ac:spMkLst>
            <pc:docMk/>
            <pc:sldMk cId="1710055741" sldId="381"/>
            <ac:spMk id="3" creationId="{00000000-0000-0000-0000-000000000000}"/>
          </ac:spMkLst>
        </pc:spChg>
      </pc:sldChg>
      <pc:sldChg chg="modSp mod modClrScheme chgLayout">
        <pc:chgData name="EZZINE, Hind" userId="S::ezzineh@who.int::edcab00f-6318-46e5-a4a9-188b01ee222f" providerId="AD" clId="Web-{1BDCAFBD-244D-4161-85E3-5886194BD2D7}" dt="2022-06-06T11:23:56.879" v="99"/>
        <pc:sldMkLst>
          <pc:docMk/>
          <pc:sldMk cId="2507064565" sldId="382"/>
        </pc:sldMkLst>
        <pc:spChg chg="mod ord">
          <ac:chgData name="EZZINE, Hind" userId="S::ezzineh@who.int::edcab00f-6318-46e5-a4a9-188b01ee222f" providerId="AD" clId="Web-{1BDCAFBD-244D-4161-85E3-5886194BD2D7}" dt="2022-06-06T11:23:42.113" v="96" actId="20577"/>
          <ac:spMkLst>
            <pc:docMk/>
            <pc:sldMk cId="2507064565" sldId="382"/>
            <ac:spMk id="2" creationId="{00000000-0000-0000-0000-000000000000}"/>
          </ac:spMkLst>
        </pc:spChg>
        <pc:spChg chg="mod ord">
          <ac:chgData name="EZZINE, Hind" userId="S::ezzineh@who.int::edcab00f-6318-46e5-a4a9-188b01ee222f" providerId="AD" clId="Web-{1BDCAFBD-244D-4161-85E3-5886194BD2D7}" dt="2022-06-06T11:23:56.879" v="99"/>
          <ac:spMkLst>
            <pc:docMk/>
            <pc:sldMk cId="2507064565" sldId="382"/>
            <ac:spMk id="3" creationId="{00000000-0000-0000-0000-000000000000}"/>
          </ac:spMkLst>
        </pc:spChg>
      </pc:sldChg>
      <pc:sldChg chg="modSp mod modClrScheme chgLayout">
        <pc:chgData name="EZZINE, Hind" userId="S::ezzineh@who.int::edcab00f-6318-46e5-a4a9-188b01ee222f" providerId="AD" clId="Web-{1BDCAFBD-244D-4161-85E3-5886194BD2D7}" dt="2022-06-06T11:24:15.551" v="102" actId="1076"/>
        <pc:sldMkLst>
          <pc:docMk/>
          <pc:sldMk cId="2840552565" sldId="383"/>
        </pc:sldMkLst>
        <pc:spChg chg="mod ord">
          <ac:chgData name="EZZINE, Hind" userId="S::ezzineh@who.int::edcab00f-6318-46e5-a4a9-188b01ee222f" providerId="AD" clId="Web-{1BDCAFBD-244D-4161-85E3-5886194BD2D7}" dt="2022-06-06T11:24:10.238" v="101" actId="20577"/>
          <ac:spMkLst>
            <pc:docMk/>
            <pc:sldMk cId="2840552565" sldId="383"/>
            <ac:spMk id="2" creationId="{00000000-0000-0000-0000-000000000000}"/>
          </ac:spMkLst>
        </pc:spChg>
        <pc:spChg chg="mod ord">
          <ac:chgData name="EZZINE, Hind" userId="S::ezzineh@who.int::edcab00f-6318-46e5-a4a9-188b01ee222f" providerId="AD" clId="Web-{1BDCAFBD-244D-4161-85E3-5886194BD2D7}" dt="2022-06-06T11:24:15.551" v="102" actId="1076"/>
          <ac:spMkLst>
            <pc:docMk/>
            <pc:sldMk cId="2840552565" sldId="383"/>
            <ac:spMk id="3" creationId="{00000000-0000-0000-0000-000000000000}"/>
          </ac:spMkLst>
        </pc:spChg>
      </pc:sldChg>
      <pc:sldChg chg="modSp mod modClrScheme chgLayout">
        <pc:chgData name="EZZINE, Hind" userId="S::ezzineh@who.int::edcab00f-6318-46e5-a4a9-188b01ee222f" providerId="AD" clId="Web-{1BDCAFBD-244D-4161-85E3-5886194BD2D7}" dt="2022-06-06T11:25:14.005" v="109" actId="1076"/>
        <pc:sldMkLst>
          <pc:docMk/>
          <pc:sldMk cId="3945007574" sldId="385"/>
        </pc:sldMkLst>
        <pc:spChg chg="mod ord">
          <ac:chgData name="EZZINE, Hind" userId="S::ezzineh@who.int::edcab00f-6318-46e5-a4a9-188b01ee222f" providerId="AD" clId="Web-{1BDCAFBD-244D-4161-85E3-5886194BD2D7}" dt="2022-06-06T11:25:10.302" v="108" actId="20577"/>
          <ac:spMkLst>
            <pc:docMk/>
            <pc:sldMk cId="3945007574" sldId="385"/>
            <ac:spMk id="2" creationId="{00000000-0000-0000-0000-000000000000}"/>
          </ac:spMkLst>
        </pc:spChg>
        <pc:spChg chg="mod ord">
          <ac:chgData name="EZZINE, Hind" userId="S::ezzineh@who.int::edcab00f-6318-46e5-a4a9-188b01ee222f" providerId="AD" clId="Web-{1BDCAFBD-244D-4161-85E3-5886194BD2D7}" dt="2022-06-06T11:25:14.005" v="109" actId="1076"/>
          <ac:spMkLst>
            <pc:docMk/>
            <pc:sldMk cId="3945007574" sldId="385"/>
            <ac:spMk id="3" creationId="{00000000-0000-0000-0000-000000000000}"/>
          </ac:spMkLst>
        </pc:spChg>
      </pc:sldChg>
      <pc:sldChg chg="modSp mod modClrScheme chgLayout">
        <pc:chgData name="EZZINE, Hind" userId="S::ezzineh@who.int::edcab00f-6318-46e5-a4a9-188b01ee222f" providerId="AD" clId="Web-{1BDCAFBD-244D-4161-85E3-5886194BD2D7}" dt="2022-06-06T11:25:50.647" v="127"/>
        <pc:sldMkLst>
          <pc:docMk/>
          <pc:sldMk cId="3607048105" sldId="386"/>
        </pc:sldMkLst>
        <pc:spChg chg="mod">
          <ac:chgData name="EZZINE, Hind" userId="S::ezzineh@who.int::edcab00f-6318-46e5-a4a9-188b01ee222f" providerId="AD" clId="Web-{1BDCAFBD-244D-4161-85E3-5886194BD2D7}" dt="2022-06-06T11:25:50.647" v="120"/>
          <ac:spMkLst>
            <pc:docMk/>
            <pc:sldMk cId="3607048105" sldId="386"/>
            <ac:spMk id="2" creationId="{00000000-0000-0000-0000-000000000000}"/>
          </ac:spMkLst>
        </pc:spChg>
        <pc:spChg chg="mod ord">
          <ac:chgData name="EZZINE, Hind" userId="S::ezzineh@who.int::edcab00f-6318-46e5-a4a9-188b01ee222f" providerId="AD" clId="Web-{1BDCAFBD-244D-4161-85E3-5886194BD2D7}" dt="2022-06-06T11:25:50.647" v="127"/>
          <ac:spMkLst>
            <pc:docMk/>
            <pc:sldMk cId="3607048105" sldId="386"/>
            <ac:spMk id="3" creationId="{00000000-0000-0000-0000-000000000000}"/>
          </ac:spMkLst>
        </pc:spChg>
        <pc:spChg chg="mod">
          <ac:chgData name="EZZINE, Hind" userId="S::ezzineh@who.int::edcab00f-6318-46e5-a4a9-188b01ee222f" providerId="AD" clId="Web-{1BDCAFBD-244D-4161-85E3-5886194BD2D7}" dt="2022-06-06T11:25:50.647" v="126"/>
          <ac:spMkLst>
            <pc:docMk/>
            <pc:sldMk cId="3607048105" sldId="386"/>
            <ac:spMk id="5" creationId="{00000000-0000-0000-0000-000000000000}"/>
          </ac:spMkLst>
        </pc:spChg>
        <pc:spChg chg="mod">
          <ac:chgData name="EZZINE, Hind" userId="S::ezzineh@who.int::edcab00f-6318-46e5-a4a9-188b01ee222f" providerId="AD" clId="Web-{1BDCAFBD-244D-4161-85E3-5886194BD2D7}" dt="2022-06-06T11:25:24.303" v="111" actId="20577"/>
          <ac:spMkLst>
            <pc:docMk/>
            <pc:sldMk cId="3607048105" sldId="386"/>
            <ac:spMk id="6" creationId="{00000000-0000-0000-0000-000000000000}"/>
          </ac:spMkLst>
        </pc:spChg>
        <pc:spChg chg="mod">
          <ac:chgData name="EZZINE, Hind" userId="S::ezzineh@who.int::edcab00f-6318-46e5-a4a9-188b01ee222f" providerId="AD" clId="Web-{1BDCAFBD-244D-4161-85E3-5886194BD2D7}" dt="2022-06-06T11:25:50.647" v="125"/>
          <ac:spMkLst>
            <pc:docMk/>
            <pc:sldMk cId="3607048105" sldId="386"/>
            <ac:spMk id="7" creationId="{00000000-0000-0000-0000-000000000000}"/>
          </ac:spMkLst>
        </pc:spChg>
        <pc:spChg chg="mod">
          <ac:chgData name="EZZINE, Hind" userId="S::ezzineh@who.int::edcab00f-6318-46e5-a4a9-188b01ee222f" providerId="AD" clId="Web-{1BDCAFBD-244D-4161-85E3-5886194BD2D7}" dt="2022-06-06T11:25:50.647" v="124"/>
          <ac:spMkLst>
            <pc:docMk/>
            <pc:sldMk cId="3607048105" sldId="386"/>
            <ac:spMk id="8" creationId="{00000000-0000-0000-0000-000000000000}"/>
          </ac:spMkLst>
        </pc:spChg>
        <pc:spChg chg="mod">
          <ac:chgData name="EZZINE, Hind" userId="S::ezzineh@who.int::edcab00f-6318-46e5-a4a9-188b01ee222f" providerId="AD" clId="Web-{1BDCAFBD-244D-4161-85E3-5886194BD2D7}" dt="2022-06-06T11:25:50.647" v="123"/>
          <ac:spMkLst>
            <pc:docMk/>
            <pc:sldMk cId="3607048105" sldId="386"/>
            <ac:spMk id="9" creationId="{00000000-0000-0000-0000-000000000000}"/>
          </ac:spMkLst>
        </pc:spChg>
        <pc:spChg chg="mod">
          <ac:chgData name="EZZINE, Hind" userId="S::ezzineh@who.int::edcab00f-6318-46e5-a4a9-188b01ee222f" providerId="AD" clId="Web-{1BDCAFBD-244D-4161-85E3-5886194BD2D7}" dt="2022-06-06T11:25:50.647" v="122"/>
          <ac:spMkLst>
            <pc:docMk/>
            <pc:sldMk cId="3607048105" sldId="386"/>
            <ac:spMk id="10" creationId="{00000000-0000-0000-0000-000000000000}"/>
          </ac:spMkLst>
        </pc:spChg>
        <pc:spChg chg="mod">
          <ac:chgData name="EZZINE, Hind" userId="S::ezzineh@who.int::edcab00f-6318-46e5-a4a9-188b01ee222f" providerId="AD" clId="Web-{1BDCAFBD-244D-4161-85E3-5886194BD2D7}" dt="2022-06-06T11:25:50.647" v="121"/>
          <ac:spMkLst>
            <pc:docMk/>
            <pc:sldMk cId="3607048105" sldId="386"/>
            <ac:spMk id="11" creationId="{00000000-0000-0000-0000-000000000000}"/>
          </ac:spMkLst>
        </pc:spChg>
      </pc:sldChg>
      <pc:sldChg chg="modSp mod modClrScheme chgLayout">
        <pc:chgData name="EZZINE, Hind" userId="S::ezzineh@who.int::edcab00f-6318-46e5-a4a9-188b01ee222f" providerId="AD" clId="Web-{1BDCAFBD-244D-4161-85E3-5886194BD2D7}" dt="2022-06-06T11:26:21.929" v="130" actId="1076"/>
        <pc:sldMkLst>
          <pc:docMk/>
          <pc:sldMk cId="4110468995" sldId="387"/>
        </pc:sldMkLst>
        <pc:spChg chg="mod ord">
          <ac:chgData name="EZZINE, Hind" userId="S::ezzineh@who.int::edcab00f-6318-46e5-a4a9-188b01ee222f" providerId="AD" clId="Web-{1BDCAFBD-244D-4161-85E3-5886194BD2D7}" dt="2022-06-06T11:26:17.069" v="129" actId="20577"/>
          <ac:spMkLst>
            <pc:docMk/>
            <pc:sldMk cId="4110468995" sldId="387"/>
            <ac:spMk id="2" creationId="{00000000-0000-0000-0000-000000000000}"/>
          </ac:spMkLst>
        </pc:spChg>
        <pc:spChg chg="mod ord">
          <ac:chgData name="EZZINE, Hind" userId="S::ezzineh@who.int::edcab00f-6318-46e5-a4a9-188b01ee222f" providerId="AD" clId="Web-{1BDCAFBD-244D-4161-85E3-5886194BD2D7}" dt="2022-06-06T11:26:21.929" v="130" actId="1076"/>
          <ac:spMkLst>
            <pc:docMk/>
            <pc:sldMk cId="4110468995" sldId="387"/>
            <ac:spMk id="3" creationId="{00000000-0000-0000-0000-000000000000}"/>
          </ac:spMkLst>
        </pc:spChg>
      </pc:sldChg>
      <pc:sldChg chg="modSp mod modClrScheme chgLayout">
        <pc:chgData name="EZZINE, Hind" userId="S::ezzineh@who.int::edcab00f-6318-46e5-a4a9-188b01ee222f" providerId="AD" clId="Web-{1BDCAFBD-244D-4161-85E3-5886194BD2D7}" dt="2022-06-06T11:26:43.586" v="133" actId="20577"/>
        <pc:sldMkLst>
          <pc:docMk/>
          <pc:sldMk cId="53287683" sldId="388"/>
        </pc:sldMkLst>
        <pc:spChg chg="mod ord">
          <ac:chgData name="EZZINE, Hind" userId="S::ezzineh@who.int::edcab00f-6318-46e5-a4a9-188b01ee222f" providerId="AD" clId="Web-{1BDCAFBD-244D-4161-85E3-5886194BD2D7}" dt="2022-06-06T11:26:43.586" v="133" actId="20577"/>
          <ac:spMkLst>
            <pc:docMk/>
            <pc:sldMk cId="53287683" sldId="388"/>
            <ac:spMk id="2" creationId="{00000000-0000-0000-0000-000000000000}"/>
          </ac:spMkLst>
        </pc:spChg>
      </pc:sldChg>
      <pc:sldChg chg="modSp mod modClrScheme chgLayout">
        <pc:chgData name="EZZINE, Hind" userId="S::ezzineh@who.int::edcab00f-6318-46e5-a4a9-188b01ee222f" providerId="AD" clId="Web-{1BDCAFBD-244D-4161-85E3-5886194BD2D7}" dt="2022-06-06T11:34:38.518" v="175" actId="1076"/>
        <pc:sldMkLst>
          <pc:docMk/>
          <pc:sldMk cId="1023783287" sldId="389"/>
        </pc:sldMkLst>
        <pc:spChg chg="mod ord">
          <ac:chgData name="EZZINE, Hind" userId="S::ezzineh@who.int::edcab00f-6318-46e5-a4a9-188b01ee222f" providerId="AD" clId="Web-{1BDCAFBD-244D-4161-85E3-5886194BD2D7}" dt="2022-06-06T11:34:36.221" v="174" actId="20577"/>
          <ac:spMkLst>
            <pc:docMk/>
            <pc:sldMk cId="1023783287" sldId="389"/>
            <ac:spMk id="2" creationId="{00000000-0000-0000-0000-000000000000}"/>
          </ac:spMkLst>
        </pc:spChg>
        <pc:spChg chg="mod ord">
          <ac:chgData name="EZZINE, Hind" userId="S::ezzineh@who.int::edcab00f-6318-46e5-a4a9-188b01ee222f" providerId="AD" clId="Web-{1BDCAFBD-244D-4161-85E3-5886194BD2D7}" dt="2022-06-06T11:34:38.518" v="175" actId="1076"/>
          <ac:spMkLst>
            <pc:docMk/>
            <pc:sldMk cId="1023783287" sldId="389"/>
            <ac:spMk id="3" creationId="{00000000-0000-0000-0000-000000000000}"/>
          </ac:spMkLst>
        </pc:spChg>
      </pc:sldChg>
      <pc:sldChg chg="modSp mod modClrScheme chgLayout">
        <pc:chgData name="EZZINE, Hind" userId="S::ezzineh@who.int::edcab00f-6318-46e5-a4a9-188b01ee222f" providerId="AD" clId="Web-{1BDCAFBD-244D-4161-85E3-5886194BD2D7}" dt="2022-06-06T11:36:27.958" v="183" actId="1076"/>
        <pc:sldMkLst>
          <pc:docMk/>
          <pc:sldMk cId="3286351791" sldId="390"/>
        </pc:sldMkLst>
        <pc:spChg chg="mod">
          <ac:chgData name="EZZINE, Hind" userId="S::ezzineh@who.int::edcab00f-6318-46e5-a4a9-188b01ee222f" providerId="AD" clId="Web-{1BDCAFBD-244D-4161-85E3-5886194BD2D7}" dt="2022-06-06T11:36:14.958" v="180"/>
          <ac:spMkLst>
            <pc:docMk/>
            <pc:sldMk cId="3286351791" sldId="390"/>
            <ac:spMk id="2" creationId="{00000000-0000-0000-0000-000000000000}"/>
          </ac:spMkLst>
        </pc:spChg>
        <pc:spChg chg="mod">
          <ac:chgData name="EZZINE, Hind" userId="S::ezzineh@who.int::edcab00f-6318-46e5-a4a9-188b01ee222f" providerId="AD" clId="Web-{1BDCAFBD-244D-4161-85E3-5886194BD2D7}" dt="2022-06-06T11:35:05.956" v="178" actId="20577"/>
          <ac:spMkLst>
            <pc:docMk/>
            <pc:sldMk cId="3286351791" sldId="390"/>
            <ac:spMk id="6" creationId="{00000000-0000-0000-0000-000000000000}"/>
          </ac:spMkLst>
        </pc:spChg>
        <pc:spChg chg="mod">
          <ac:chgData name="EZZINE, Hind" userId="S::ezzineh@who.int::edcab00f-6318-46e5-a4a9-188b01ee222f" providerId="AD" clId="Web-{1BDCAFBD-244D-4161-85E3-5886194BD2D7}" dt="2022-06-06T11:36:14.974" v="181"/>
          <ac:spMkLst>
            <pc:docMk/>
            <pc:sldMk cId="3286351791" sldId="390"/>
            <ac:spMk id="7" creationId="{00000000-0000-0000-0000-000000000000}"/>
          </ac:spMkLst>
        </pc:spChg>
        <pc:spChg chg="mod">
          <ac:chgData name="EZZINE, Hind" userId="S::ezzineh@who.int::edcab00f-6318-46e5-a4a9-188b01ee222f" providerId="AD" clId="Web-{1BDCAFBD-244D-4161-85E3-5886194BD2D7}" dt="2022-06-06T11:36:14.942" v="179"/>
          <ac:spMkLst>
            <pc:docMk/>
            <pc:sldMk cId="3286351791" sldId="390"/>
            <ac:spMk id="11" creationId="{00000000-0000-0000-0000-000000000000}"/>
          </ac:spMkLst>
        </pc:spChg>
        <pc:picChg chg="mod">
          <ac:chgData name="EZZINE, Hind" userId="S::ezzineh@who.int::edcab00f-6318-46e5-a4a9-188b01ee222f" providerId="AD" clId="Web-{1BDCAFBD-244D-4161-85E3-5886194BD2D7}" dt="2022-06-06T11:36:27.958" v="183" actId="1076"/>
          <ac:picMkLst>
            <pc:docMk/>
            <pc:sldMk cId="3286351791" sldId="390"/>
            <ac:picMk id="2050" creationId="{00000000-0000-0000-0000-000000000000}"/>
          </ac:picMkLst>
        </pc:picChg>
      </pc:sldChg>
      <pc:sldChg chg="modSp mod modClrScheme chgLayout">
        <pc:chgData name="EZZINE, Hind" userId="S::ezzineh@who.int::edcab00f-6318-46e5-a4a9-188b01ee222f" providerId="AD" clId="Web-{1BDCAFBD-244D-4161-85E3-5886194BD2D7}" dt="2022-06-06T11:38:19.445" v="205" actId="20577"/>
        <pc:sldMkLst>
          <pc:docMk/>
          <pc:sldMk cId="3550811656" sldId="393"/>
        </pc:sldMkLst>
        <pc:spChg chg="mod">
          <ac:chgData name="EZZINE, Hind" userId="S::ezzineh@who.int::edcab00f-6318-46e5-a4a9-188b01ee222f" providerId="AD" clId="Web-{1BDCAFBD-244D-4161-85E3-5886194BD2D7}" dt="2022-06-06T11:37:40.804" v="198" actId="1076"/>
          <ac:spMkLst>
            <pc:docMk/>
            <pc:sldMk cId="3550811656" sldId="393"/>
            <ac:spMk id="5" creationId="{00000000-0000-0000-0000-000000000000}"/>
          </ac:spMkLst>
        </pc:spChg>
        <pc:spChg chg="mod">
          <ac:chgData name="EZZINE, Hind" userId="S::ezzineh@who.int::edcab00f-6318-46e5-a4a9-188b01ee222f" providerId="AD" clId="Web-{1BDCAFBD-244D-4161-85E3-5886194BD2D7}" dt="2022-06-06T11:38:19.445" v="205" actId="20577"/>
          <ac:spMkLst>
            <pc:docMk/>
            <pc:sldMk cId="3550811656" sldId="393"/>
            <ac:spMk id="6" creationId="{00000000-0000-0000-0000-000000000000}"/>
          </ac:spMkLst>
        </pc:spChg>
        <pc:spChg chg="mod">
          <ac:chgData name="EZZINE, Hind" userId="S::ezzineh@who.int::edcab00f-6318-46e5-a4a9-188b01ee222f" providerId="AD" clId="Web-{1BDCAFBD-244D-4161-85E3-5886194BD2D7}" dt="2022-06-06T11:37:32.038" v="196" actId="14100"/>
          <ac:spMkLst>
            <pc:docMk/>
            <pc:sldMk cId="3550811656" sldId="393"/>
            <ac:spMk id="9" creationId="{00000000-0000-0000-0000-000000000000}"/>
          </ac:spMkLst>
        </pc:spChg>
        <pc:spChg chg="mod">
          <ac:chgData name="EZZINE, Hind" userId="S::ezzineh@who.int::edcab00f-6318-46e5-a4a9-188b01ee222f" providerId="AD" clId="Web-{1BDCAFBD-244D-4161-85E3-5886194BD2D7}" dt="2022-06-06T11:37:48.601" v="200" actId="1076"/>
          <ac:spMkLst>
            <pc:docMk/>
            <pc:sldMk cId="3550811656" sldId="393"/>
            <ac:spMk id="11" creationId="{00000000-0000-0000-0000-000000000000}"/>
          </ac:spMkLst>
        </pc:spChg>
        <pc:spChg chg="mod">
          <ac:chgData name="EZZINE, Hind" userId="S::ezzineh@who.int::edcab00f-6318-46e5-a4a9-188b01ee222f" providerId="AD" clId="Web-{1BDCAFBD-244D-4161-85E3-5886194BD2D7}" dt="2022-06-06T11:38:03.273" v="203" actId="14100"/>
          <ac:spMkLst>
            <pc:docMk/>
            <pc:sldMk cId="3550811656" sldId="393"/>
            <ac:spMk id="12" creationId="{00000000-0000-0000-0000-000000000000}"/>
          </ac:spMkLst>
        </pc:spChg>
        <pc:spChg chg="mod">
          <ac:chgData name="EZZINE, Hind" userId="S::ezzineh@who.int::edcab00f-6318-46e5-a4a9-188b01ee222f" providerId="AD" clId="Web-{1BDCAFBD-244D-4161-85E3-5886194BD2D7}" dt="2022-06-06T11:38:06.633" v="204" actId="14100"/>
          <ac:spMkLst>
            <pc:docMk/>
            <pc:sldMk cId="3550811656" sldId="393"/>
            <ac:spMk id="13" creationId="{00000000-0000-0000-0000-000000000000}"/>
          </ac:spMkLst>
        </pc:spChg>
      </pc:sldChg>
      <pc:sldChg chg="modSp mod modClrScheme chgLayout">
        <pc:chgData name="EZZINE, Hind" userId="S::ezzineh@who.int::edcab00f-6318-46e5-a4a9-188b01ee222f" providerId="AD" clId="Web-{1BDCAFBD-244D-4161-85E3-5886194BD2D7}" dt="2022-06-06T11:39:10.900" v="225" actId="1076"/>
        <pc:sldMkLst>
          <pc:docMk/>
          <pc:sldMk cId="2731290015" sldId="394"/>
        </pc:sldMkLst>
        <pc:spChg chg="mod">
          <ac:chgData name="EZZINE, Hind" userId="S::ezzineh@who.int::edcab00f-6318-46e5-a4a9-188b01ee222f" providerId="AD" clId="Web-{1BDCAFBD-244D-4161-85E3-5886194BD2D7}" dt="2022-06-06T11:39:10.775" v="221" actId="1076"/>
          <ac:spMkLst>
            <pc:docMk/>
            <pc:sldMk cId="2731290015" sldId="394"/>
            <ac:spMk id="5" creationId="{00000000-0000-0000-0000-000000000000}"/>
          </ac:spMkLst>
        </pc:spChg>
        <pc:spChg chg="mod">
          <ac:chgData name="EZZINE, Hind" userId="S::ezzineh@who.int::edcab00f-6318-46e5-a4a9-188b01ee222f" providerId="AD" clId="Web-{1BDCAFBD-244D-4161-85E3-5886194BD2D7}" dt="2022-06-06T11:38:56.618" v="210" actId="20577"/>
          <ac:spMkLst>
            <pc:docMk/>
            <pc:sldMk cId="2731290015" sldId="394"/>
            <ac:spMk id="6" creationId="{00000000-0000-0000-0000-000000000000}"/>
          </ac:spMkLst>
        </pc:spChg>
        <pc:spChg chg="mod">
          <ac:chgData name="EZZINE, Hind" userId="S::ezzineh@who.int::edcab00f-6318-46e5-a4a9-188b01ee222f" providerId="AD" clId="Web-{1BDCAFBD-244D-4161-85E3-5886194BD2D7}" dt="2022-06-06T11:39:10.837" v="223" actId="1076"/>
          <ac:spMkLst>
            <pc:docMk/>
            <pc:sldMk cId="2731290015" sldId="394"/>
            <ac:spMk id="7" creationId="{00000000-0000-0000-0000-000000000000}"/>
          </ac:spMkLst>
        </pc:spChg>
        <pc:spChg chg="mod">
          <ac:chgData name="EZZINE, Hind" userId="S::ezzineh@who.int::edcab00f-6318-46e5-a4a9-188b01ee222f" providerId="AD" clId="Web-{1BDCAFBD-244D-4161-85E3-5886194BD2D7}" dt="2022-06-06T11:39:10.868" v="224" actId="1076"/>
          <ac:spMkLst>
            <pc:docMk/>
            <pc:sldMk cId="2731290015" sldId="394"/>
            <ac:spMk id="8" creationId="{00000000-0000-0000-0000-000000000000}"/>
          </ac:spMkLst>
        </pc:spChg>
        <pc:spChg chg="mod">
          <ac:chgData name="EZZINE, Hind" userId="S::ezzineh@who.int::edcab00f-6318-46e5-a4a9-188b01ee222f" providerId="AD" clId="Web-{1BDCAFBD-244D-4161-85E3-5886194BD2D7}" dt="2022-06-06T11:39:10.806" v="222" actId="1076"/>
          <ac:spMkLst>
            <pc:docMk/>
            <pc:sldMk cId="2731290015" sldId="394"/>
            <ac:spMk id="9" creationId="{00000000-0000-0000-0000-000000000000}"/>
          </ac:spMkLst>
        </pc:spChg>
        <pc:spChg chg="mod">
          <ac:chgData name="EZZINE, Hind" userId="S::ezzineh@who.int::edcab00f-6318-46e5-a4a9-188b01ee222f" providerId="AD" clId="Web-{1BDCAFBD-244D-4161-85E3-5886194BD2D7}" dt="2022-06-06T11:39:10.900" v="225" actId="1076"/>
          <ac:spMkLst>
            <pc:docMk/>
            <pc:sldMk cId="2731290015" sldId="394"/>
            <ac:spMk id="10" creationId="{00000000-0000-0000-0000-000000000000}"/>
          </ac:spMkLst>
        </pc:spChg>
      </pc:sldChg>
      <pc:sldChg chg="modSp mod modClrScheme chgLayout">
        <pc:chgData name="EZZINE, Hind" userId="S::ezzineh@who.int::edcab00f-6318-46e5-a4a9-188b01ee222f" providerId="AD" clId="Web-{1BDCAFBD-244D-4161-85E3-5886194BD2D7}" dt="2022-06-06T11:38:38.211" v="208"/>
        <pc:sldMkLst>
          <pc:docMk/>
          <pc:sldMk cId="658980782" sldId="395"/>
        </pc:sldMkLst>
        <pc:spChg chg="mod">
          <ac:chgData name="EZZINE, Hind" userId="S::ezzineh@who.int::edcab00f-6318-46e5-a4a9-188b01ee222f" providerId="AD" clId="Web-{1BDCAFBD-244D-4161-85E3-5886194BD2D7}" dt="2022-06-06T11:38:38.211" v="208"/>
          <ac:spMkLst>
            <pc:docMk/>
            <pc:sldMk cId="658980782" sldId="395"/>
            <ac:spMk id="5" creationId="{00000000-0000-0000-0000-000000000000}"/>
          </ac:spMkLst>
        </pc:spChg>
        <pc:spChg chg="mod">
          <ac:chgData name="EZZINE, Hind" userId="S::ezzineh@who.int::edcab00f-6318-46e5-a4a9-188b01ee222f" providerId="AD" clId="Web-{1BDCAFBD-244D-4161-85E3-5886194BD2D7}" dt="2022-06-06T11:38:31.477" v="206" actId="20577"/>
          <ac:spMkLst>
            <pc:docMk/>
            <pc:sldMk cId="658980782" sldId="395"/>
            <ac:spMk id="6" creationId="{00000000-0000-0000-0000-000000000000}"/>
          </ac:spMkLst>
        </pc:spChg>
      </pc:sldChg>
      <pc:sldChg chg="modSp mod modClrScheme chgLayout">
        <pc:chgData name="EZZINE, Hind" userId="S::ezzineh@who.int::edcab00f-6318-46e5-a4a9-188b01ee222f" providerId="AD" clId="Web-{1BDCAFBD-244D-4161-85E3-5886194BD2D7}" dt="2022-06-06T11:40:25.370" v="237" actId="20577"/>
        <pc:sldMkLst>
          <pc:docMk/>
          <pc:sldMk cId="2645242215" sldId="396"/>
        </pc:sldMkLst>
        <pc:spChg chg="mod">
          <ac:chgData name="EZZINE, Hind" userId="S::ezzineh@who.int::edcab00f-6318-46e5-a4a9-188b01ee222f" providerId="AD" clId="Web-{1BDCAFBD-244D-4161-85E3-5886194BD2D7}" dt="2022-06-06T11:40:25.370" v="237" actId="20577"/>
          <ac:spMkLst>
            <pc:docMk/>
            <pc:sldMk cId="2645242215" sldId="396"/>
            <ac:spMk id="5" creationId="{00000000-0000-0000-0000-000000000000}"/>
          </ac:spMkLst>
        </pc:spChg>
        <pc:spChg chg="mod">
          <ac:chgData name="EZZINE, Hind" userId="S::ezzineh@who.int::edcab00f-6318-46e5-a4a9-188b01ee222f" providerId="AD" clId="Web-{1BDCAFBD-244D-4161-85E3-5886194BD2D7}" dt="2022-06-06T11:39:26.166" v="227" actId="20577"/>
          <ac:spMkLst>
            <pc:docMk/>
            <pc:sldMk cId="2645242215" sldId="396"/>
            <ac:spMk id="6" creationId="{00000000-0000-0000-0000-000000000000}"/>
          </ac:spMkLst>
        </pc:spChg>
        <pc:picChg chg="mod">
          <ac:chgData name="EZZINE, Hind" userId="S::ezzineh@who.int::edcab00f-6318-46e5-a4a9-188b01ee222f" providerId="AD" clId="Web-{1BDCAFBD-244D-4161-85E3-5886194BD2D7}" dt="2022-06-06T11:39:22.181" v="226" actId="1076"/>
          <ac:picMkLst>
            <pc:docMk/>
            <pc:sldMk cId="2645242215" sldId="396"/>
            <ac:picMk id="2050" creationId="{00000000-0000-0000-0000-000000000000}"/>
          </ac:picMkLst>
        </pc:picChg>
      </pc:sldChg>
      <pc:sldChg chg="modSp mod modClrScheme chgLayout">
        <pc:chgData name="EZZINE, Hind" userId="S::ezzineh@who.int::edcab00f-6318-46e5-a4a9-188b01ee222f" providerId="AD" clId="Web-{1BDCAFBD-244D-4161-85E3-5886194BD2D7}" dt="2022-06-06T11:40:14.792" v="235" actId="14100"/>
        <pc:sldMkLst>
          <pc:docMk/>
          <pc:sldMk cId="1930408705" sldId="397"/>
        </pc:sldMkLst>
        <pc:spChg chg="mod">
          <ac:chgData name="EZZINE, Hind" userId="S::ezzineh@who.int::edcab00f-6318-46e5-a4a9-188b01ee222f" providerId="AD" clId="Web-{1BDCAFBD-244D-4161-85E3-5886194BD2D7}" dt="2022-06-06T11:40:14.792" v="235" actId="14100"/>
          <ac:spMkLst>
            <pc:docMk/>
            <pc:sldMk cId="1930408705" sldId="397"/>
            <ac:spMk id="5" creationId="{00000000-0000-0000-0000-000000000000}"/>
          </ac:spMkLst>
        </pc:spChg>
        <pc:spChg chg="mod">
          <ac:chgData name="EZZINE, Hind" userId="S::ezzineh@who.int::edcab00f-6318-46e5-a4a9-188b01ee222f" providerId="AD" clId="Web-{1BDCAFBD-244D-4161-85E3-5886194BD2D7}" dt="2022-06-06T11:39:56.916" v="232" actId="20577"/>
          <ac:spMkLst>
            <pc:docMk/>
            <pc:sldMk cId="1930408705" sldId="397"/>
            <ac:spMk id="6" creationId="{00000000-0000-0000-0000-000000000000}"/>
          </ac:spMkLst>
        </pc:spChg>
      </pc:sldChg>
      <pc:sldChg chg="modSp mod modClrScheme chgLayout">
        <pc:chgData name="EZZINE, Hind" userId="S::ezzineh@who.int::edcab00f-6318-46e5-a4a9-188b01ee222f" providerId="AD" clId="Web-{1BDCAFBD-244D-4161-85E3-5886194BD2D7}" dt="2022-06-06T11:32:45.266" v="156" actId="1076"/>
        <pc:sldMkLst>
          <pc:docMk/>
          <pc:sldMk cId="1466879498" sldId="399"/>
        </pc:sldMkLst>
        <pc:spChg chg="mod ord">
          <ac:chgData name="EZZINE, Hind" userId="S::ezzineh@who.int::edcab00f-6318-46e5-a4a9-188b01ee222f" providerId="AD" clId="Web-{1BDCAFBD-244D-4161-85E3-5886194BD2D7}" dt="2022-06-06T11:32:29.156" v="155" actId="20577"/>
          <ac:spMkLst>
            <pc:docMk/>
            <pc:sldMk cId="1466879498" sldId="399"/>
            <ac:spMk id="2" creationId="{00000000-0000-0000-0000-000000000000}"/>
          </ac:spMkLst>
        </pc:spChg>
        <pc:spChg chg="mod ord">
          <ac:chgData name="EZZINE, Hind" userId="S::ezzineh@who.int::edcab00f-6318-46e5-a4a9-188b01ee222f" providerId="AD" clId="Web-{1BDCAFBD-244D-4161-85E3-5886194BD2D7}" dt="2022-06-06T11:32:45.266" v="156" actId="1076"/>
          <ac:spMkLst>
            <pc:docMk/>
            <pc:sldMk cId="1466879498" sldId="399"/>
            <ac:spMk id="5" creationId="{00000000-0000-0000-0000-000000000000}"/>
          </ac:spMkLst>
        </pc:spChg>
      </pc:sldChg>
      <pc:sldChg chg="modSp mod modClrScheme chgLayout">
        <pc:chgData name="EZZINE, Hind" userId="S::ezzineh@who.int::edcab00f-6318-46e5-a4a9-188b01ee222f" providerId="AD" clId="Web-{1BDCAFBD-244D-4161-85E3-5886194BD2D7}" dt="2022-06-06T11:40:42.839" v="239" actId="20577"/>
        <pc:sldMkLst>
          <pc:docMk/>
          <pc:sldMk cId="2423445808" sldId="401"/>
        </pc:sldMkLst>
        <pc:spChg chg="mod ord">
          <ac:chgData name="EZZINE, Hind" userId="S::ezzineh@who.int::edcab00f-6318-46e5-a4a9-188b01ee222f" providerId="AD" clId="Web-{1BDCAFBD-244D-4161-85E3-5886194BD2D7}" dt="2022-06-06T11:40:42.839" v="239" actId="20577"/>
          <ac:spMkLst>
            <pc:docMk/>
            <pc:sldMk cId="2423445808" sldId="401"/>
            <ac:spMk id="2" creationId="{00000000-0000-0000-0000-000000000000}"/>
          </ac:spMkLst>
        </pc:spChg>
      </pc:sldChg>
      <pc:sldChg chg="delSp modSp mod modClrScheme chgLayout">
        <pc:chgData name="EZZINE, Hind" userId="S::ezzineh@who.int::edcab00f-6318-46e5-a4a9-188b01ee222f" providerId="AD" clId="Web-{1BDCAFBD-244D-4161-85E3-5886194BD2D7}" dt="2022-06-06T11:41:14.075" v="243" actId="20577"/>
        <pc:sldMkLst>
          <pc:docMk/>
          <pc:sldMk cId="128311752" sldId="402"/>
        </pc:sldMkLst>
        <pc:spChg chg="mod ord">
          <ac:chgData name="EZZINE, Hind" userId="S::ezzineh@who.int::edcab00f-6318-46e5-a4a9-188b01ee222f" providerId="AD" clId="Web-{1BDCAFBD-244D-4161-85E3-5886194BD2D7}" dt="2022-06-06T11:41:14.075" v="243" actId="20577"/>
          <ac:spMkLst>
            <pc:docMk/>
            <pc:sldMk cId="128311752" sldId="402"/>
            <ac:spMk id="2" creationId="{00000000-0000-0000-0000-000000000000}"/>
          </ac:spMkLst>
        </pc:spChg>
        <pc:spChg chg="del">
          <ac:chgData name="EZZINE, Hind" userId="S::ezzineh@who.int::edcab00f-6318-46e5-a4a9-188b01ee222f" providerId="AD" clId="Web-{1BDCAFBD-244D-4161-85E3-5886194BD2D7}" dt="2022-06-06T11:20:28.514" v="59"/>
          <ac:spMkLst>
            <pc:docMk/>
            <pc:sldMk cId="128311752" sldId="402"/>
            <ac:spMk id="3" creationId="{00000000-0000-0000-0000-000000000000}"/>
          </ac:spMkLst>
        </pc:spChg>
      </pc:sldChg>
      <pc:sldChg chg="modSp mod modClrScheme chgLayout">
        <pc:chgData name="EZZINE, Hind" userId="S::ezzineh@who.int::edcab00f-6318-46e5-a4a9-188b01ee222f" providerId="AD" clId="Web-{1BDCAFBD-244D-4161-85E3-5886194BD2D7}" dt="2022-06-06T11:41:27.762" v="245" actId="20577"/>
        <pc:sldMkLst>
          <pc:docMk/>
          <pc:sldMk cId="582620457" sldId="403"/>
        </pc:sldMkLst>
        <pc:spChg chg="mod ord">
          <ac:chgData name="EZZINE, Hind" userId="S::ezzineh@who.int::edcab00f-6318-46e5-a4a9-188b01ee222f" providerId="AD" clId="Web-{1BDCAFBD-244D-4161-85E3-5886194BD2D7}" dt="2022-06-06T11:41:27.762" v="245" actId="20577"/>
          <ac:spMkLst>
            <pc:docMk/>
            <pc:sldMk cId="582620457" sldId="403"/>
            <ac:spMk id="2" creationId="{00000000-0000-0000-0000-000000000000}"/>
          </ac:spMkLst>
        </pc:spChg>
        <pc:graphicFrameChg chg="mod ord">
          <ac:chgData name="EZZINE, Hind" userId="S::ezzineh@who.int::edcab00f-6318-46e5-a4a9-188b01ee222f" providerId="AD" clId="Web-{1BDCAFBD-244D-4161-85E3-5886194BD2D7}" dt="2022-06-06T11:20:28.561" v="60"/>
          <ac:graphicFrameMkLst>
            <pc:docMk/>
            <pc:sldMk cId="582620457" sldId="403"/>
            <ac:graphicFrameMk id="5" creationId="{00000000-0000-0000-0000-000000000000}"/>
          </ac:graphicFrameMkLst>
        </pc:graphicFrameChg>
      </pc:sldChg>
      <pc:sldChg chg="modSp mod modClrScheme chgLayout">
        <pc:chgData name="EZZINE, Hind" userId="S::ezzineh@who.int::edcab00f-6318-46e5-a4a9-188b01ee222f" providerId="AD" clId="Web-{1BDCAFBD-244D-4161-85E3-5886194BD2D7}" dt="2022-06-06T11:49:49.823" v="253" actId="1076"/>
        <pc:sldMkLst>
          <pc:docMk/>
          <pc:sldMk cId="3659421885" sldId="404"/>
        </pc:sldMkLst>
        <pc:spChg chg="mod ord">
          <ac:chgData name="EZZINE, Hind" userId="S::ezzineh@who.int::edcab00f-6318-46e5-a4a9-188b01ee222f" providerId="AD" clId="Web-{1BDCAFBD-244D-4161-85E3-5886194BD2D7}" dt="2022-06-06T11:49:45.697" v="252"/>
          <ac:spMkLst>
            <pc:docMk/>
            <pc:sldMk cId="3659421885" sldId="404"/>
            <ac:spMk id="2" creationId="{00000000-0000-0000-0000-000000000000}"/>
          </ac:spMkLst>
        </pc:spChg>
        <pc:graphicFrameChg chg="mod ord">
          <ac:chgData name="EZZINE, Hind" userId="S::ezzineh@who.int::edcab00f-6318-46e5-a4a9-188b01ee222f" providerId="AD" clId="Web-{1BDCAFBD-244D-4161-85E3-5886194BD2D7}" dt="2022-06-06T11:49:49.823" v="253" actId="1076"/>
          <ac:graphicFrameMkLst>
            <pc:docMk/>
            <pc:sldMk cId="3659421885" sldId="404"/>
            <ac:graphicFrameMk id="4" creationId="{00000000-0000-0000-0000-000000000000}"/>
          </ac:graphicFrameMkLst>
        </pc:graphicFrameChg>
      </pc:sldChg>
      <pc:sldChg chg="del ord">
        <pc:chgData name="EZZINE, Hind" userId="S::ezzineh@who.int::edcab00f-6318-46e5-a4a9-188b01ee222f" providerId="AD" clId="Web-{1BDCAFBD-244D-4161-85E3-5886194BD2D7}" dt="2022-06-06T11:56:27.254" v="306"/>
        <pc:sldMkLst>
          <pc:docMk/>
          <pc:sldMk cId="63191643" sldId="406"/>
        </pc:sldMkLst>
      </pc:sldChg>
      <pc:sldChg chg="modSp mod modClrScheme chgLayout">
        <pc:chgData name="EZZINE, Hind" userId="S::ezzineh@who.int::edcab00f-6318-46e5-a4a9-188b01ee222f" providerId="AD" clId="Web-{1BDCAFBD-244D-4161-85E3-5886194BD2D7}" dt="2022-06-06T11:53:30.828" v="287" actId="1076"/>
        <pc:sldMkLst>
          <pc:docMk/>
          <pc:sldMk cId="2526387949" sldId="407"/>
        </pc:sldMkLst>
        <pc:spChg chg="mod ord">
          <ac:chgData name="EZZINE, Hind" userId="S::ezzineh@who.int::edcab00f-6318-46e5-a4a9-188b01ee222f" providerId="AD" clId="Web-{1BDCAFBD-244D-4161-85E3-5886194BD2D7}" dt="2022-06-06T11:53:26.828" v="286" actId="20577"/>
          <ac:spMkLst>
            <pc:docMk/>
            <pc:sldMk cId="2526387949" sldId="407"/>
            <ac:spMk id="2" creationId="{00000000-0000-0000-0000-000000000000}"/>
          </ac:spMkLst>
        </pc:spChg>
        <pc:spChg chg="mod ord">
          <ac:chgData name="EZZINE, Hind" userId="S::ezzineh@who.int::edcab00f-6318-46e5-a4a9-188b01ee222f" providerId="AD" clId="Web-{1BDCAFBD-244D-4161-85E3-5886194BD2D7}" dt="2022-06-06T11:53:30.828" v="287" actId="1076"/>
          <ac:spMkLst>
            <pc:docMk/>
            <pc:sldMk cId="2526387949" sldId="407"/>
            <ac:spMk id="4" creationId="{00000000-0000-0000-0000-000000000000}"/>
          </ac:spMkLst>
        </pc:spChg>
      </pc:sldChg>
      <pc:sldChg chg="modSp mod modClrScheme chgLayout">
        <pc:chgData name="EZZINE, Hind" userId="S::ezzineh@who.int::edcab00f-6318-46e5-a4a9-188b01ee222f" providerId="AD" clId="Web-{1BDCAFBD-244D-4161-85E3-5886194BD2D7}" dt="2022-06-06T11:52:38.295" v="278" actId="1076"/>
        <pc:sldMkLst>
          <pc:docMk/>
          <pc:sldMk cId="4250367686" sldId="408"/>
        </pc:sldMkLst>
        <pc:spChg chg="mod ord">
          <ac:chgData name="EZZINE, Hind" userId="S::ezzineh@who.int::edcab00f-6318-46e5-a4a9-188b01ee222f" providerId="AD" clId="Web-{1BDCAFBD-244D-4161-85E3-5886194BD2D7}" dt="2022-06-06T11:52:33.592" v="277" actId="20577"/>
          <ac:spMkLst>
            <pc:docMk/>
            <pc:sldMk cId="4250367686" sldId="408"/>
            <ac:spMk id="2" creationId="{00000000-0000-0000-0000-000000000000}"/>
          </ac:spMkLst>
        </pc:spChg>
        <pc:spChg chg="mod ord">
          <ac:chgData name="EZZINE, Hind" userId="S::ezzineh@who.int::edcab00f-6318-46e5-a4a9-188b01ee222f" providerId="AD" clId="Web-{1BDCAFBD-244D-4161-85E3-5886194BD2D7}" dt="2022-06-06T11:52:38.295" v="278" actId="1076"/>
          <ac:spMkLst>
            <pc:docMk/>
            <pc:sldMk cId="4250367686" sldId="408"/>
            <ac:spMk id="3" creationId="{00000000-0000-0000-0000-000000000000}"/>
          </ac:spMkLst>
        </pc:spChg>
      </pc:sldChg>
      <pc:sldChg chg="modSp mod modClrScheme chgLayout">
        <pc:chgData name="EZZINE, Hind" userId="S::ezzineh@who.int::edcab00f-6318-46e5-a4a9-188b01ee222f" providerId="AD" clId="Web-{1BDCAFBD-244D-4161-85E3-5886194BD2D7}" dt="2022-06-06T11:24:35.380" v="104" actId="1076"/>
        <pc:sldMkLst>
          <pc:docMk/>
          <pc:sldMk cId="4193588565" sldId="409"/>
        </pc:sldMkLst>
        <pc:spChg chg="mod ord">
          <ac:chgData name="EZZINE, Hind" userId="S::ezzineh@who.int::edcab00f-6318-46e5-a4a9-188b01ee222f" providerId="AD" clId="Web-{1BDCAFBD-244D-4161-85E3-5886194BD2D7}" dt="2022-06-06T11:24:31.629" v="103" actId="20577"/>
          <ac:spMkLst>
            <pc:docMk/>
            <pc:sldMk cId="4193588565" sldId="409"/>
            <ac:spMk id="2" creationId="{00000000-0000-0000-0000-000000000000}"/>
          </ac:spMkLst>
        </pc:spChg>
        <pc:spChg chg="mod ord">
          <ac:chgData name="EZZINE, Hind" userId="S::ezzineh@who.int::edcab00f-6318-46e5-a4a9-188b01ee222f" providerId="AD" clId="Web-{1BDCAFBD-244D-4161-85E3-5886194BD2D7}" dt="2022-06-06T11:24:35.380" v="104" actId="1076"/>
          <ac:spMkLst>
            <pc:docMk/>
            <pc:sldMk cId="4193588565" sldId="409"/>
            <ac:spMk id="3" creationId="{00000000-0000-0000-0000-000000000000}"/>
          </ac:spMkLst>
        </pc:spChg>
      </pc:sldChg>
      <pc:sldChg chg="modSp mod modClrScheme chgLayout">
        <pc:chgData name="EZZINE, Hind" userId="S::ezzineh@who.int::edcab00f-6318-46e5-a4a9-188b01ee222f" providerId="AD" clId="Web-{1BDCAFBD-244D-4161-85E3-5886194BD2D7}" dt="2022-06-06T11:25:02.427" v="107" actId="1076"/>
        <pc:sldMkLst>
          <pc:docMk/>
          <pc:sldMk cId="3341263053" sldId="410"/>
        </pc:sldMkLst>
        <pc:spChg chg="mod ord">
          <ac:chgData name="EZZINE, Hind" userId="S::ezzineh@who.int::edcab00f-6318-46e5-a4a9-188b01ee222f" providerId="AD" clId="Web-{1BDCAFBD-244D-4161-85E3-5886194BD2D7}" dt="2022-06-06T11:24:55.380" v="106" actId="20577"/>
          <ac:spMkLst>
            <pc:docMk/>
            <pc:sldMk cId="3341263053" sldId="410"/>
            <ac:spMk id="2" creationId="{00000000-0000-0000-0000-000000000000}"/>
          </ac:spMkLst>
        </pc:spChg>
        <pc:spChg chg="mod ord">
          <ac:chgData name="EZZINE, Hind" userId="S::ezzineh@who.int::edcab00f-6318-46e5-a4a9-188b01ee222f" providerId="AD" clId="Web-{1BDCAFBD-244D-4161-85E3-5886194BD2D7}" dt="2022-06-06T11:25:02.427" v="107" actId="1076"/>
          <ac:spMkLst>
            <pc:docMk/>
            <pc:sldMk cId="3341263053" sldId="410"/>
            <ac:spMk id="3" creationId="{00000000-0000-0000-0000-000000000000}"/>
          </ac:spMkLst>
        </pc:spChg>
      </pc:sldChg>
      <pc:sldChg chg="modSp mod modClrScheme chgLayout">
        <pc:chgData name="EZZINE, Hind" userId="S::ezzineh@who.int::edcab00f-6318-46e5-a4a9-188b01ee222f" providerId="AD" clId="Web-{1BDCAFBD-244D-4161-85E3-5886194BD2D7}" dt="2022-06-06T11:34:22.018" v="173" actId="1076"/>
        <pc:sldMkLst>
          <pc:docMk/>
          <pc:sldMk cId="3524459417" sldId="411"/>
        </pc:sldMkLst>
        <pc:spChg chg="mod ord">
          <ac:chgData name="EZZINE, Hind" userId="S::ezzineh@who.int::edcab00f-6318-46e5-a4a9-188b01ee222f" providerId="AD" clId="Web-{1BDCAFBD-244D-4161-85E3-5886194BD2D7}" dt="2022-06-06T11:34:13.908" v="172" actId="1076"/>
          <ac:spMkLst>
            <pc:docMk/>
            <pc:sldMk cId="3524459417" sldId="411"/>
            <ac:spMk id="2" creationId="{00000000-0000-0000-0000-000000000000}"/>
          </ac:spMkLst>
        </pc:spChg>
        <pc:spChg chg="mod">
          <ac:chgData name="EZZINE, Hind" userId="S::ezzineh@who.int::edcab00f-6318-46e5-a4a9-188b01ee222f" providerId="AD" clId="Web-{1BDCAFBD-244D-4161-85E3-5886194BD2D7}" dt="2022-06-06T11:33:51.502" v="169" actId="20577"/>
          <ac:spMkLst>
            <pc:docMk/>
            <pc:sldMk cId="3524459417" sldId="411"/>
            <ac:spMk id="7" creationId="{00000000-0000-0000-0000-000000000000}"/>
          </ac:spMkLst>
        </pc:spChg>
        <pc:graphicFrameChg chg="mod ord">
          <ac:chgData name="EZZINE, Hind" userId="S::ezzineh@who.int::edcab00f-6318-46e5-a4a9-188b01ee222f" providerId="AD" clId="Web-{1BDCAFBD-244D-4161-85E3-5886194BD2D7}" dt="2022-06-06T11:34:22.018" v="173" actId="1076"/>
          <ac:graphicFrameMkLst>
            <pc:docMk/>
            <pc:sldMk cId="3524459417" sldId="411"/>
            <ac:graphicFrameMk id="4" creationId="{653F7178-4696-48BD-A724-8915DA85346D}"/>
          </ac:graphicFrameMkLst>
        </pc:graphicFrameChg>
      </pc:sldChg>
      <pc:sldChg chg="modSp add">
        <pc:chgData name="EZZINE, Hind" userId="S::ezzineh@who.int::edcab00f-6318-46e5-a4a9-188b01ee222f" providerId="AD" clId="Web-{1BDCAFBD-244D-4161-85E3-5886194BD2D7}" dt="2022-06-06T11:19:58.936" v="26" actId="1076"/>
        <pc:sldMkLst>
          <pc:docMk/>
          <pc:sldMk cId="3710789501" sldId="412"/>
        </pc:sldMkLst>
        <pc:spChg chg="mod">
          <ac:chgData name="EZZINE, Hind" userId="S::ezzineh@who.int::edcab00f-6318-46e5-a4a9-188b01ee222f" providerId="AD" clId="Web-{1BDCAFBD-244D-4161-85E3-5886194BD2D7}" dt="2022-06-06T11:19:47.045" v="25" actId="20577"/>
          <ac:spMkLst>
            <pc:docMk/>
            <pc:sldMk cId="3710789501" sldId="412"/>
            <ac:spMk id="3" creationId="{FE715C1D-0AFD-4B24-93D9-2F4112C6A19E}"/>
          </ac:spMkLst>
        </pc:spChg>
        <pc:spChg chg="mod">
          <ac:chgData name="EZZINE, Hind" userId="S::ezzineh@who.int::edcab00f-6318-46e5-a4a9-188b01ee222f" providerId="AD" clId="Web-{1BDCAFBD-244D-4161-85E3-5886194BD2D7}" dt="2022-06-06T11:19:58.936" v="26" actId="1076"/>
          <ac:spMkLst>
            <pc:docMk/>
            <pc:sldMk cId="3710789501" sldId="412"/>
            <ac:spMk id="5" creationId="{637BBC0E-F8A1-4F34-A06A-A6D527623571}"/>
          </ac:spMkLst>
        </pc:spChg>
        <pc:spChg chg="mod">
          <ac:chgData name="EZZINE, Hind" userId="S::ezzineh@who.int::edcab00f-6318-46e5-a4a9-188b01ee222f" providerId="AD" clId="Web-{1BDCAFBD-244D-4161-85E3-5886194BD2D7}" dt="2022-06-06T11:18:58.762" v="14" actId="1076"/>
          <ac:spMkLst>
            <pc:docMk/>
            <pc:sldMk cId="3710789501" sldId="412"/>
            <ac:spMk id="6" creationId="{9D3E3807-779F-4CC6-A730-7C5B1195247D}"/>
          </ac:spMkLst>
        </pc:spChg>
      </pc:sldChg>
      <pc:sldChg chg="add">
        <pc:chgData name="EZZINE, Hind" userId="S::ezzineh@who.int::edcab00f-6318-46e5-a4a9-188b01ee222f" providerId="AD" clId="Web-{1BDCAFBD-244D-4161-85E3-5886194BD2D7}" dt="2022-06-06T11:56:45.676" v="308"/>
        <pc:sldMkLst>
          <pc:docMk/>
          <pc:sldMk cId="2519067714" sldId="413"/>
        </pc:sldMkLst>
      </pc:sldChg>
      <pc:sldChg chg="add">
        <pc:chgData name="EZZINE, Hind" userId="S::ezzineh@who.int::edcab00f-6318-46e5-a4a9-188b01ee222f" providerId="AD" clId="Web-{1BDCAFBD-244D-4161-85E3-5886194BD2D7}" dt="2022-06-06T11:56:45.739" v="309"/>
        <pc:sldMkLst>
          <pc:docMk/>
          <pc:sldMk cId="583240051" sldId="414"/>
        </pc:sldMkLst>
      </pc:sldChg>
      <pc:sldMasterChg chg="add addSldLayout">
        <pc:chgData name="EZZINE, Hind" userId="S::ezzineh@who.int::edcab00f-6318-46e5-a4a9-188b01ee222f" providerId="AD" clId="Web-{1BDCAFBD-244D-4161-85E3-5886194BD2D7}" dt="2022-06-06T11:17:36.292" v="1"/>
        <pc:sldMasterMkLst>
          <pc:docMk/>
          <pc:sldMasterMk cId="19352866" sldId="2147483761"/>
        </pc:sldMasterMkLst>
        <pc:sldLayoutChg chg="add">
          <pc:chgData name="EZZINE, Hind" userId="S::ezzineh@who.int::edcab00f-6318-46e5-a4a9-188b01ee222f" providerId="AD" clId="Web-{1BDCAFBD-244D-4161-85E3-5886194BD2D7}" dt="2022-06-06T11:17:36.292" v="1"/>
          <pc:sldLayoutMkLst>
            <pc:docMk/>
            <pc:sldMasterMk cId="19352866" sldId="2147483761"/>
            <pc:sldLayoutMk cId="2992809033" sldId="2147483763"/>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3724336043" sldId="2147483764"/>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3625509648" sldId="2147483769"/>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2598386979" sldId="2147483770"/>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4018426610" sldId="2147483771"/>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1828371406" sldId="2147483782"/>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681889584" sldId="2147483783"/>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2262953768" sldId="2147483792"/>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2618931763" sldId="2147485029"/>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3736837534" sldId="2147485030"/>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1063752375" sldId="2147485031"/>
          </pc:sldLayoutMkLst>
        </pc:sldLayoutChg>
        <pc:sldLayoutChg chg="add">
          <pc:chgData name="EZZINE, Hind" userId="S::ezzineh@who.int::edcab00f-6318-46e5-a4a9-188b01ee222f" providerId="AD" clId="Web-{1BDCAFBD-244D-4161-85E3-5886194BD2D7}" dt="2022-06-06T11:17:36.292" v="1"/>
          <pc:sldLayoutMkLst>
            <pc:docMk/>
            <pc:sldMasterMk cId="19352866" sldId="2147483761"/>
            <pc:sldLayoutMk cId="126808772" sldId="2147485032"/>
          </pc:sldLayoutMkLst>
        </pc:sldLayoutChg>
      </pc:sldMasterChg>
      <pc:sldMasterChg chg="add addSldLayout">
        <pc:chgData name="EZZINE, Hind" userId="S::ezzineh@who.int::edcab00f-6318-46e5-a4a9-188b01ee222f" providerId="AD" clId="Web-{1BDCAFBD-244D-4161-85E3-5886194BD2D7}" dt="2022-06-06T11:56:45.676" v="308"/>
        <pc:sldMasterMkLst>
          <pc:docMk/>
          <pc:sldMasterMk cId="19352866" sldId="2147483793"/>
        </pc:sldMasterMkLst>
        <pc:sldLayoutChg chg="add">
          <pc:chgData name="EZZINE, Hind" userId="S::ezzineh@who.int::edcab00f-6318-46e5-a4a9-188b01ee222f" providerId="AD" clId="Web-{1BDCAFBD-244D-4161-85E3-5886194BD2D7}" dt="2022-06-06T11:56:45.676" v="308"/>
          <pc:sldLayoutMkLst>
            <pc:docMk/>
            <pc:sldMasterMk cId="19352866" sldId="2147483793"/>
            <pc:sldLayoutMk cId="1591940078" sldId="2147483784"/>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1828371406" sldId="2147483794"/>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681889584" sldId="2147483795"/>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2992809033" sldId="2147483796"/>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2262953768" sldId="2147483797"/>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3724336043" sldId="2147483798"/>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2618931763" sldId="2147483799"/>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3736837534" sldId="2147483800"/>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1063752375" sldId="2147483801"/>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126808772" sldId="2147483802"/>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3625509648" sldId="2147483803"/>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2598386979" sldId="2147483804"/>
          </pc:sldLayoutMkLst>
        </pc:sldLayoutChg>
        <pc:sldLayoutChg chg="add">
          <pc:chgData name="EZZINE, Hind" userId="S::ezzineh@who.int::edcab00f-6318-46e5-a4a9-188b01ee222f" providerId="AD" clId="Web-{1BDCAFBD-244D-4161-85E3-5886194BD2D7}" dt="2022-06-06T11:56:45.676" v="308"/>
          <pc:sldLayoutMkLst>
            <pc:docMk/>
            <pc:sldMasterMk cId="19352866" sldId="2147483793"/>
            <pc:sldLayoutMk cId="4018426610" sldId="2147483805"/>
          </pc:sldLayoutMkLst>
        </pc:sldLayoutChg>
      </pc:sldMasterChg>
    </pc:docChg>
  </pc:docChgLst>
  <pc:docChgLst>
    <pc:chgData name="EZZINE, Hind" userId="S::ezzineh@who.int::edcab00f-6318-46e5-a4a9-188b01ee222f" providerId="AD" clId="Web-{72154F56-27C8-BBC6-AA52-30BC297A1997}"/>
    <pc:docChg chg="addSld modSld sldOrd">
      <pc:chgData name="EZZINE, Hind" userId="S::ezzineh@who.int::edcab00f-6318-46e5-a4a9-188b01ee222f" providerId="AD" clId="Web-{72154F56-27C8-BBC6-AA52-30BC297A1997}" dt="2022-06-20T11:06:34.710" v="305"/>
      <pc:docMkLst>
        <pc:docMk/>
      </pc:docMkLst>
      <pc:sldChg chg="addSp delSp modSp addCm">
        <pc:chgData name="EZZINE, Hind" userId="S::ezzineh@who.int::edcab00f-6318-46e5-a4a9-188b01ee222f" providerId="AD" clId="Web-{72154F56-27C8-BBC6-AA52-30BC297A1997}" dt="2022-06-20T11:06:34.710" v="305"/>
        <pc:sldMkLst>
          <pc:docMk/>
          <pc:sldMk cId="1713889972" sldId="326"/>
        </pc:sldMkLst>
        <pc:spChg chg="mod">
          <ac:chgData name="EZZINE, Hind" userId="S::ezzineh@who.int::edcab00f-6318-46e5-a4a9-188b01ee222f" providerId="AD" clId="Web-{72154F56-27C8-BBC6-AA52-30BC297A1997}" dt="2022-06-20T10:44:27.411" v="243" actId="14100"/>
          <ac:spMkLst>
            <pc:docMk/>
            <pc:sldMk cId="1713889972" sldId="326"/>
            <ac:spMk id="3" creationId="{00000000-0000-0000-0000-000000000000}"/>
          </ac:spMkLst>
        </pc:spChg>
        <pc:spChg chg="add del">
          <ac:chgData name="EZZINE, Hind" userId="S::ezzineh@who.int::edcab00f-6318-46e5-a4a9-188b01ee222f" providerId="AD" clId="Web-{72154F56-27C8-BBC6-AA52-30BC297A1997}" dt="2022-06-20T10:44:21.145" v="240"/>
          <ac:spMkLst>
            <pc:docMk/>
            <pc:sldMk cId="1713889972" sldId="326"/>
            <ac:spMk id="6" creationId="{13737D6D-36BA-5B60-D774-1A6181C921E2}"/>
          </ac:spMkLst>
        </pc:spChg>
        <pc:spChg chg="add del">
          <ac:chgData name="EZZINE, Hind" userId="S::ezzineh@who.int::edcab00f-6318-46e5-a4a9-188b01ee222f" providerId="AD" clId="Web-{72154F56-27C8-BBC6-AA52-30BC297A1997}" dt="2022-06-20T10:44:15.583" v="230"/>
          <ac:spMkLst>
            <pc:docMk/>
            <pc:sldMk cId="1713889972" sldId="326"/>
            <ac:spMk id="7" creationId="{58E78382-BC73-4F51-0E6A-2AF37C666750}"/>
          </ac:spMkLst>
        </pc:spChg>
        <pc:spChg chg="add del">
          <ac:chgData name="EZZINE, Hind" userId="S::ezzineh@who.int::edcab00f-6318-46e5-a4a9-188b01ee222f" providerId="AD" clId="Web-{72154F56-27C8-BBC6-AA52-30BC297A1997}" dt="2022-06-20T10:44:15.583" v="229"/>
          <ac:spMkLst>
            <pc:docMk/>
            <pc:sldMk cId="1713889972" sldId="326"/>
            <ac:spMk id="8" creationId="{6C8ACC2C-10C0-4ED1-4F97-C75ED06580FD}"/>
          </ac:spMkLst>
        </pc:spChg>
        <pc:spChg chg="add del">
          <ac:chgData name="EZZINE, Hind" userId="S::ezzineh@who.int::edcab00f-6318-46e5-a4a9-188b01ee222f" providerId="AD" clId="Web-{72154F56-27C8-BBC6-AA52-30BC297A1997}" dt="2022-06-20T10:44:15.583" v="228"/>
          <ac:spMkLst>
            <pc:docMk/>
            <pc:sldMk cId="1713889972" sldId="326"/>
            <ac:spMk id="11" creationId="{1369F00A-4480-B27F-E6FC-E65975B63325}"/>
          </ac:spMkLst>
        </pc:spChg>
        <pc:spChg chg="add del">
          <ac:chgData name="EZZINE, Hind" userId="S::ezzineh@who.int::edcab00f-6318-46e5-a4a9-188b01ee222f" providerId="AD" clId="Web-{72154F56-27C8-BBC6-AA52-30BC297A1997}" dt="2022-06-20T10:44:15.583" v="227"/>
          <ac:spMkLst>
            <pc:docMk/>
            <pc:sldMk cId="1713889972" sldId="326"/>
            <ac:spMk id="13" creationId="{ED6EF953-306C-E36B-1CBA-B938DD21F122}"/>
          </ac:spMkLst>
        </pc:spChg>
        <pc:spChg chg="add">
          <ac:chgData name="EZZINE, Hind" userId="S::ezzineh@who.int::edcab00f-6318-46e5-a4a9-188b01ee222f" providerId="AD" clId="Web-{72154F56-27C8-BBC6-AA52-30BC297A1997}" dt="2022-06-20T10:43:56.051" v="199"/>
          <ac:spMkLst>
            <pc:docMk/>
            <pc:sldMk cId="1713889972" sldId="326"/>
            <ac:spMk id="15" creationId="{6B93D36A-4CF1-9451-2867-5A99391ECFAF}"/>
          </ac:spMkLst>
        </pc:spChg>
        <pc:spChg chg="add del">
          <ac:chgData name="EZZINE, Hind" userId="S::ezzineh@who.int::edcab00f-6318-46e5-a4a9-188b01ee222f" providerId="AD" clId="Web-{72154F56-27C8-BBC6-AA52-30BC297A1997}" dt="2022-06-20T10:44:15.567" v="225"/>
          <ac:spMkLst>
            <pc:docMk/>
            <pc:sldMk cId="1713889972" sldId="326"/>
            <ac:spMk id="18" creationId="{13737D6D-36BA-5B60-D774-1A6181C921E2}"/>
          </ac:spMkLst>
        </pc:spChg>
        <pc:spChg chg="add del">
          <ac:chgData name="EZZINE, Hind" userId="S::ezzineh@who.int::edcab00f-6318-46e5-a4a9-188b01ee222f" providerId="AD" clId="Web-{72154F56-27C8-BBC6-AA52-30BC297A1997}" dt="2022-06-20T10:44:15.567" v="224"/>
          <ac:spMkLst>
            <pc:docMk/>
            <pc:sldMk cId="1713889972" sldId="326"/>
            <ac:spMk id="19" creationId="{58E78382-BC73-4F51-0E6A-2AF37C666750}"/>
          </ac:spMkLst>
        </pc:spChg>
        <pc:spChg chg="add del">
          <ac:chgData name="EZZINE, Hind" userId="S::ezzineh@who.int::edcab00f-6318-46e5-a4a9-188b01ee222f" providerId="AD" clId="Web-{72154F56-27C8-BBC6-AA52-30BC297A1997}" dt="2022-06-20T10:44:15.567" v="223"/>
          <ac:spMkLst>
            <pc:docMk/>
            <pc:sldMk cId="1713889972" sldId="326"/>
            <ac:spMk id="20" creationId="{6C8ACC2C-10C0-4ED1-4F97-C75ED06580FD}"/>
          </ac:spMkLst>
        </pc:spChg>
        <pc:spChg chg="add del">
          <ac:chgData name="EZZINE, Hind" userId="S::ezzineh@who.int::edcab00f-6318-46e5-a4a9-188b01ee222f" providerId="AD" clId="Web-{72154F56-27C8-BBC6-AA52-30BC297A1997}" dt="2022-06-20T10:44:15.567" v="221"/>
          <ac:spMkLst>
            <pc:docMk/>
            <pc:sldMk cId="1713889972" sldId="326"/>
            <ac:spMk id="23" creationId="{1369F00A-4480-B27F-E6FC-E65975B63325}"/>
          </ac:spMkLst>
        </pc:spChg>
        <pc:spChg chg="add del">
          <ac:chgData name="EZZINE, Hind" userId="S::ezzineh@who.int::edcab00f-6318-46e5-a4a9-188b01ee222f" providerId="AD" clId="Web-{72154F56-27C8-BBC6-AA52-30BC297A1997}" dt="2022-06-20T10:44:15.567" v="220"/>
          <ac:spMkLst>
            <pc:docMk/>
            <pc:sldMk cId="1713889972" sldId="326"/>
            <ac:spMk id="25" creationId="{ED6EF953-306C-E36B-1CBA-B938DD21F122}"/>
          </ac:spMkLst>
        </pc:spChg>
        <pc:spChg chg="add">
          <ac:chgData name="EZZINE, Hind" userId="S::ezzineh@who.int::edcab00f-6318-46e5-a4a9-188b01ee222f" providerId="AD" clId="Web-{72154F56-27C8-BBC6-AA52-30BC297A1997}" dt="2022-06-20T10:43:56.379" v="200"/>
          <ac:spMkLst>
            <pc:docMk/>
            <pc:sldMk cId="1713889972" sldId="326"/>
            <ac:spMk id="27" creationId="{6B93D36A-4CF1-9451-2867-5A99391ECFAF}"/>
          </ac:spMkLst>
        </pc:spChg>
        <pc:spChg chg="add del">
          <ac:chgData name="EZZINE, Hind" userId="S::ezzineh@who.int::edcab00f-6318-46e5-a4a9-188b01ee222f" providerId="AD" clId="Web-{72154F56-27C8-BBC6-AA52-30BC297A1997}" dt="2022-06-20T10:44:15.567" v="218"/>
          <ac:spMkLst>
            <pc:docMk/>
            <pc:sldMk cId="1713889972" sldId="326"/>
            <ac:spMk id="30" creationId="{13737D6D-36BA-5B60-D774-1A6181C921E2}"/>
          </ac:spMkLst>
        </pc:spChg>
        <pc:spChg chg="add del">
          <ac:chgData name="EZZINE, Hind" userId="S::ezzineh@who.int::edcab00f-6318-46e5-a4a9-188b01ee222f" providerId="AD" clId="Web-{72154F56-27C8-BBC6-AA52-30BC297A1997}" dt="2022-06-20T10:44:15.567" v="217"/>
          <ac:spMkLst>
            <pc:docMk/>
            <pc:sldMk cId="1713889972" sldId="326"/>
            <ac:spMk id="31" creationId="{58E78382-BC73-4F51-0E6A-2AF37C666750}"/>
          </ac:spMkLst>
        </pc:spChg>
        <pc:spChg chg="add del">
          <ac:chgData name="EZZINE, Hind" userId="S::ezzineh@who.int::edcab00f-6318-46e5-a4a9-188b01ee222f" providerId="AD" clId="Web-{72154F56-27C8-BBC6-AA52-30BC297A1997}" dt="2022-06-20T10:44:15.567" v="216"/>
          <ac:spMkLst>
            <pc:docMk/>
            <pc:sldMk cId="1713889972" sldId="326"/>
            <ac:spMk id="32" creationId="{6C8ACC2C-10C0-4ED1-4F97-C75ED06580FD}"/>
          </ac:spMkLst>
        </pc:spChg>
        <pc:spChg chg="add del">
          <ac:chgData name="EZZINE, Hind" userId="S::ezzineh@who.int::edcab00f-6318-46e5-a4a9-188b01ee222f" providerId="AD" clId="Web-{72154F56-27C8-BBC6-AA52-30BC297A1997}" dt="2022-06-20T10:44:15.567" v="213"/>
          <ac:spMkLst>
            <pc:docMk/>
            <pc:sldMk cId="1713889972" sldId="326"/>
            <ac:spMk id="35" creationId="{1369F00A-4480-B27F-E6FC-E65975B63325}"/>
          </ac:spMkLst>
        </pc:spChg>
        <pc:spChg chg="add del">
          <ac:chgData name="EZZINE, Hind" userId="S::ezzineh@who.int::edcab00f-6318-46e5-a4a9-188b01ee222f" providerId="AD" clId="Web-{72154F56-27C8-BBC6-AA52-30BC297A1997}" dt="2022-06-20T10:44:15.567" v="212"/>
          <ac:spMkLst>
            <pc:docMk/>
            <pc:sldMk cId="1713889972" sldId="326"/>
            <ac:spMk id="37" creationId="{ED6EF953-306C-E36B-1CBA-B938DD21F122}"/>
          </ac:spMkLst>
        </pc:spChg>
        <pc:spChg chg="add">
          <ac:chgData name="EZZINE, Hind" userId="S::ezzineh@who.int::edcab00f-6318-46e5-a4a9-188b01ee222f" providerId="AD" clId="Web-{72154F56-27C8-BBC6-AA52-30BC297A1997}" dt="2022-06-20T10:43:56.754" v="201"/>
          <ac:spMkLst>
            <pc:docMk/>
            <pc:sldMk cId="1713889972" sldId="326"/>
            <ac:spMk id="39" creationId="{6B93D36A-4CF1-9451-2867-5A99391ECFAF}"/>
          </ac:spMkLst>
        </pc:spChg>
        <pc:spChg chg="add del">
          <ac:chgData name="EZZINE, Hind" userId="S::ezzineh@who.int::edcab00f-6318-46e5-a4a9-188b01ee222f" providerId="AD" clId="Web-{72154F56-27C8-BBC6-AA52-30BC297A1997}" dt="2022-06-20T10:44:09.036" v="209"/>
          <ac:spMkLst>
            <pc:docMk/>
            <pc:sldMk cId="1713889972" sldId="326"/>
            <ac:spMk id="42" creationId="{13737D6D-36BA-5B60-D774-1A6181C921E2}"/>
          </ac:spMkLst>
        </pc:spChg>
        <pc:spChg chg="add del">
          <ac:chgData name="EZZINE, Hind" userId="S::ezzineh@who.int::edcab00f-6318-46e5-a4a9-188b01ee222f" providerId="AD" clId="Web-{72154F56-27C8-BBC6-AA52-30BC297A1997}" dt="2022-06-20T10:44:09.036" v="208"/>
          <ac:spMkLst>
            <pc:docMk/>
            <pc:sldMk cId="1713889972" sldId="326"/>
            <ac:spMk id="43" creationId="{58E78382-BC73-4F51-0E6A-2AF37C666750}"/>
          </ac:spMkLst>
        </pc:spChg>
        <pc:spChg chg="add del">
          <ac:chgData name="EZZINE, Hind" userId="S::ezzineh@who.int::edcab00f-6318-46e5-a4a9-188b01ee222f" providerId="AD" clId="Web-{72154F56-27C8-BBC6-AA52-30BC297A1997}" dt="2022-06-20T10:44:09.036" v="207"/>
          <ac:spMkLst>
            <pc:docMk/>
            <pc:sldMk cId="1713889972" sldId="326"/>
            <ac:spMk id="44" creationId="{6C8ACC2C-10C0-4ED1-4F97-C75ED06580FD}"/>
          </ac:spMkLst>
        </pc:spChg>
        <pc:spChg chg="add del">
          <ac:chgData name="EZZINE, Hind" userId="S::ezzineh@who.int::edcab00f-6318-46e5-a4a9-188b01ee222f" providerId="AD" clId="Web-{72154F56-27C8-BBC6-AA52-30BC297A1997}" dt="2022-06-20T10:44:09.036" v="204"/>
          <ac:spMkLst>
            <pc:docMk/>
            <pc:sldMk cId="1713889972" sldId="326"/>
            <ac:spMk id="47" creationId="{1369F00A-4480-B27F-E6FC-E65975B63325}"/>
          </ac:spMkLst>
        </pc:spChg>
        <pc:spChg chg="add del">
          <ac:chgData name="EZZINE, Hind" userId="S::ezzineh@who.int::edcab00f-6318-46e5-a4a9-188b01ee222f" providerId="AD" clId="Web-{72154F56-27C8-BBC6-AA52-30BC297A1997}" dt="2022-06-20T10:44:09.036" v="203"/>
          <ac:spMkLst>
            <pc:docMk/>
            <pc:sldMk cId="1713889972" sldId="326"/>
            <ac:spMk id="49" creationId="{ED6EF953-306C-E36B-1CBA-B938DD21F122}"/>
          </ac:spMkLst>
        </pc:spChg>
        <pc:spChg chg="add">
          <ac:chgData name="EZZINE, Hind" userId="S::ezzineh@who.int::edcab00f-6318-46e5-a4a9-188b01ee222f" providerId="AD" clId="Web-{72154F56-27C8-BBC6-AA52-30BC297A1997}" dt="2022-06-20T10:43:57.082" v="202"/>
          <ac:spMkLst>
            <pc:docMk/>
            <pc:sldMk cId="1713889972" sldId="326"/>
            <ac:spMk id="51" creationId="{6B93D36A-4CF1-9451-2867-5A99391ECFAF}"/>
          </ac:spMkLst>
        </pc:spChg>
        <pc:spChg chg="add">
          <ac:chgData name="EZZINE, Hind" userId="S::ezzineh@who.int::edcab00f-6318-46e5-a4a9-188b01ee222f" providerId="AD" clId="Web-{72154F56-27C8-BBC6-AA52-30BC297A1997}" dt="2022-06-20T10:44:29.646" v="244"/>
          <ac:spMkLst>
            <pc:docMk/>
            <pc:sldMk cId="1713889972" sldId="326"/>
            <ac:spMk id="54" creationId="{13737D6D-36BA-5B60-D774-1A6181C921E2}"/>
          </ac:spMkLst>
        </pc:spChg>
        <pc:spChg chg="add mod">
          <ac:chgData name="EZZINE, Hind" userId="S::ezzineh@who.int::edcab00f-6318-46e5-a4a9-188b01ee222f" providerId="AD" clId="Web-{72154F56-27C8-BBC6-AA52-30BC297A1997}" dt="2022-06-20T10:45:49.007" v="263"/>
          <ac:spMkLst>
            <pc:docMk/>
            <pc:sldMk cId="1713889972" sldId="326"/>
            <ac:spMk id="55" creationId="{58E78382-BC73-4F51-0E6A-2AF37C666750}"/>
          </ac:spMkLst>
        </pc:spChg>
        <pc:spChg chg="add mod">
          <ac:chgData name="EZZINE, Hind" userId="S::ezzineh@who.int::edcab00f-6318-46e5-a4a9-188b01ee222f" providerId="AD" clId="Web-{72154F56-27C8-BBC6-AA52-30BC297A1997}" dt="2022-06-20T10:46:01.351" v="265" actId="1076"/>
          <ac:spMkLst>
            <pc:docMk/>
            <pc:sldMk cId="1713889972" sldId="326"/>
            <ac:spMk id="56" creationId="{6C8ACC2C-10C0-4ED1-4F97-C75ED06580FD}"/>
          </ac:spMkLst>
        </pc:spChg>
        <pc:spChg chg="add del mod">
          <ac:chgData name="EZZINE, Hind" userId="S::ezzineh@who.int::edcab00f-6318-46e5-a4a9-188b01ee222f" providerId="AD" clId="Web-{72154F56-27C8-BBC6-AA52-30BC297A1997}" dt="2022-06-20T10:45:10.444" v="251"/>
          <ac:spMkLst>
            <pc:docMk/>
            <pc:sldMk cId="1713889972" sldId="326"/>
            <ac:spMk id="59" creationId="{1369F00A-4480-B27F-E6FC-E65975B63325}"/>
          </ac:spMkLst>
        </pc:spChg>
        <pc:spChg chg="add mod">
          <ac:chgData name="EZZINE, Hind" userId="S::ezzineh@who.int::edcab00f-6318-46e5-a4a9-188b01ee222f" providerId="AD" clId="Web-{72154F56-27C8-BBC6-AA52-30BC297A1997}" dt="2022-06-20T10:45:27.319" v="255"/>
          <ac:spMkLst>
            <pc:docMk/>
            <pc:sldMk cId="1713889972" sldId="326"/>
            <ac:spMk id="61" creationId="{ED6EF953-306C-E36B-1CBA-B938DD21F122}"/>
          </ac:spMkLst>
        </pc:spChg>
        <pc:spChg chg="add">
          <ac:chgData name="EZZINE, Hind" userId="S::ezzineh@who.int::edcab00f-6318-46e5-a4a9-188b01ee222f" providerId="AD" clId="Web-{72154F56-27C8-BBC6-AA52-30BC297A1997}" dt="2022-06-20T10:44:29.646" v="244"/>
          <ac:spMkLst>
            <pc:docMk/>
            <pc:sldMk cId="1713889972" sldId="326"/>
            <ac:spMk id="63" creationId="{6B93D36A-4CF1-9451-2867-5A99391ECFAF}"/>
          </ac:spMkLst>
        </pc:spChg>
        <pc:spChg chg="add mod topLvl">
          <ac:chgData name="EZZINE, Hind" userId="S::ezzineh@who.int::edcab00f-6318-46e5-a4a9-188b01ee222f" providerId="AD" clId="Web-{72154F56-27C8-BBC6-AA52-30BC297A1997}" dt="2022-06-20T10:47:37.338" v="275" actId="1076"/>
          <ac:spMkLst>
            <pc:docMk/>
            <pc:sldMk cId="1713889972" sldId="326"/>
            <ac:spMk id="66" creationId="{F040C552-09DF-B44F-0AB9-2E502AB4DFB4}"/>
          </ac:spMkLst>
        </pc:spChg>
        <pc:spChg chg="add del mod">
          <ac:chgData name="EZZINE, Hind" userId="S::ezzineh@who.int::edcab00f-6318-46e5-a4a9-188b01ee222f" providerId="AD" clId="Web-{72154F56-27C8-BBC6-AA52-30BC297A1997}" dt="2022-06-20T11:00:26.560" v="304"/>
          <ac:spMkLst>
            <pc:docMk/>
            <pc:sldMk cId="1713889972" sldId="326"/>
            <ac:spMk id="68" creationId="{B6A120B8-EF88-5B37-6781-83C866791E88}"/>
          </ac:spMkLst>
        </pc:spChg>
        <pc:grpChg chg="add del">
          <ac:chgData name="EZZINE, Hind" userId="S::ezzineh@who.int::edcab00f-6318-46e5-a4a9-188b01ee222f" providerId="AD" clId="Web-{72154F56-27C8-BBC6-AA52-30BC297A1997}" dt="2022-06-20T10:44:21.145" v="239"/>
          <ac:grpSpMkLst>
            <pc:docMk/>
            <pc:sldMk cId="1713889972" sldId="326"/>
            <ac:grpSpMk id="9" creationId="{2C2A9312-F69C-E35D-DB19-0064904F02AF}"/>
          </ac:grpSpMkLst>
        </pc:grpChg>
        <pc:grpChg chg="add del">
          <ac:chgData name="EZZINE, Hind" userId="S::ezzineh@who.int::edcab00f-6318-46e5-a4a9-188b01ee222f" providerId="AD" clId="Web-{72154F56-27C8-BBC6-AA52-30BC297A1997}" dt="2022-06-20T10:44:15.567" v="222"/>
          <ac:grpSpMkLst>
            <pc:docMk/>
            <pc:sldMk cId="1713889972" sldId="326"/>
            <ac:grpSpMk id="21" creationId="{2C2A9312-F69C-E35D-DB19-0064904F02AF}"/>
          </ac:grpSpMkLst>
        </pc:grpChg>
        <pc:grpChg chg="add del">
          <ac:chgData name="EZZINE, Hind" userId="S::ezzineh@who.int::edcab00f-6318-46e5-a4a9-188b01ee222f" providerId="AD" clId="Web-{72154F56-27C8-BBC6-AA52-30BC297A1997}" dt="2022-06-20T10:44:15.567" v="215"/>
          <ac:grpSpMkLst>
            <pc:docMk/>
            <pc:sldMk cId="1713889972" sldId="326"/>
            <ac:grpSpMk id="33" creationId="{2C2A9312-F69C-E35D-DB19-0064904F02AF}"/>
          </ac:grpSpMkLst>
        </pc:grpChg>
        <pc:grpChg chg="add del">
          <ac:chgData name="EZZINE, Hind" userId="S::ezzineh@who.int::edcab00f-6318-46e5-a4a9-188b01ee222f" providerId="AD" clId="Web-{72154F56-27C8-BBC6-AA52-30BC297A1997}" dt="2022-06-20T10:44:09.036" v="206"/>
          <ac:grpSpMkLst>
            <pc:docMk/>
            <pc:sldMk cId="1713889972" sldId="326"/>
            <ac:grpSpMk id="45" creationId="{2C2A9312-F69C-E35D-DB19-0064904F02AF}"/>
          </ac:grpSpMkLst>
        </pc:grpChg>
        <pc:grpChg chg="add del">
          <ac:chgData name="EZZINE, Hind" userId="S::ezzineh@who.int::edcab00f-6318-46e5-a4a9-188b01ee222f" providerId="AD" clId="Web-{72154F56-27C8-BBC6-AA52-30BC297A1997}" dt="2022-06-20T10:46:06.539" v="266"/>
          <ac:grpSpMkLst>
            <pc:docMk/>
            <pc:sldMk cId="1713889972" sldId="326"/>
            <ac:grpSpMk id="57" creationId="{2C2A9312-F69C-E35D-DB19-0064904F02AF}"/>
          </ac:grpSpMkLst>
        </pc:grpChg>
        <pc:grpChg chg="add del mod">
          <ac:chgData name="EZZINE, Hind" userId="S::ezzineh@who.int::edcab00f-6318-46e5-a4a9-188b01ee222f" providerId="AD" clId="Web-{72154F56-27C8-BBC6-AA52-30BC297A1997}" dt="2022-06-20T10:47:22.212" v="272"/>
          <ac:grpSpMkLst>
            <pc:docMk/>
            <pc:sldMk cId="1713889972" sldId="326"/>
            <ac:grpSpMk id="64" creationId="{F5BE08BA-E7C0-C6CC-10F0-11B6EADA7DF9}"/>
          </ac:grpSpMkLst>
        </pc:grpChg>
        <pc:picChg chg="add del">
          <ac:chgData name="EZZINE, Hind" userId="S::ezzineh@who.int::edcab00f-6318-46e5-a4a9-188b01ee222f" providerId="AD" clId="Web-{72154F56-27C8-BBC6-AA52-30BC297A1997}" dt="2022-06-20T10:44:21.145" v="242"/>
          <ac:picMkLst>
            <pc:docMk/>
            <pc:sldMk cId="1713889972" sldId="326"/>
            <ac:picMk id="4" creationId="{6BAB5364-9FF2-0893-5929-148597749B9E}"/>
          </ac:picMkLst>
        </pc:picChg>
        <pc:picChg chg="add del">
          <ac:chgData name="EZZINE, Hind" userId="S::ezzineh@who.int::edcab00f-6318-46e5-a4a9-188b01ee222f" providerId="AD" clId="Web-{72154F56-27C8-BBC6-AA52-30BC297A1997}" dt="2022-06-20T10:44:21.145" v="241"/>
          <ac:picMkLst>
            <pc:docMk/>
            <pc:sldMk cId="1713889972" sldId="326"/>
            <ac:picMk id="5" creationId="{40D65C03-555D-C965-4285-CA411EC59181}"/>
          </ac:picMkLst>
        </pc:picChg>
        <pc:picChg chg="add del">
          <ac:chgData name="EZZINE, Hind" userId="S::ezzineh@who.int::edcab00f-6318-46e5-a4a9-188b01ee222f" providerId="AD" clId="Web-{72154F56-27C8-BBC6-AA52-30BC297A1997}" dt="2022-06-20T10:44:21.145" v="238"/>
          <ac:picMkLst>
            <pc:docMk/>
            <pc:sldMk cId="1713889972" sldId="326"/>
            <ac:picMk id="10" creationId="{259977D0-6E9F-3B01-80D1-BB33BD63073A}"/>
          </ac:picMkLst>
        </pc:picChg>
        <pc:picChg chg="add del">
          <ac:chgData name="EZZINE, Hind" userId="S::ezzineh@who.int::edcab00f-6318-46e5-a4a9-188b01ee222f" providerId="AD" clId="Web-{72154F56-27C8-BBC6-AA52-30BC297A1997}" dt="2022-06-20T10:44:21.145" v="237"/>
          <ac:picMkLst>
            <pc:docMk/>
            <pc:sldMk cId="1713889972" sldId="326"/>
            <ac:picMk id="12" creationId="{661B91FA-91C2-7781-BA18-807DE9F02A9D}"/>
          </ac:picMkLst>
        </pc:picChg>
        <pc:picChg chg="add">
          <ac:chgData name="EZZINE, Hind" userId="S::ezzineh@who.int::edcab00f-6318-46e5-a4a9-188b01ee222f" providerId="AD" clId="Web-{72154F56-27C8-BBC6-AA52-30BC297A1997}" dt="2022-06-20T10:43:56.051" v="199"/>
          <ac:picMkLst>
            <pc:docMk/>
            <pc:sldMk cId="1713889972" sldId="326"/>
            <ac:picMk id="14" creationId="{E0E6C0C6-C37A-4653-B974-016A3E63E897}"/>
          </ac:picMkLst>
        </pc:picChg>
        <pc:picChg chg="add del">
          <ac:chgData name="EZZINE, Hind" userId="S::ezzineh@who.int::edcab00f-6318-46e5-a4a9-188b01ee222f" providerId="AD" clId="Web-{72154F56-27C8-BBC6-AA52-30BC297A1997}" dt="2022-06-20T10:44:15.583" v="226"/>
          <ac:picMkLst>
            <pc:docMk/>
            <pc:sldMk cId="1713889972" sldId="326"/>
            <ac:picMk id="16" creationId="{6BAB5364-9FF2-0893-5929-148597749B9E}"/>
          </ac:picMkLst>
        </pc:picChg>
        <pc:picChg chg="add del">
          <ac:chgData name="EZZINE, Hind" userId="S::ezzineh@who.int::edcab00f-6318-46e5-a4a9-188b01ee222f" providerId="AD" clId="Web-{72154F56-27C8-BBC6-AA52-30BC297A1997}" dt="2022-06-20T10:44:21.145" v="236"/>
          <ac:picMkLst>
            <pc:docMk/>
            <pc:sldMk cId="1713889972" sldId="326"/>
            <ac:picMk id="17" creationId="{40D65C03-555D-C965-4285-CA411EC59181}"/>
          </ac:picMkLst>
        </pc:picChg>
        <pc:picChg chg="add del">
          <ac:chgData name="EZZINE, Hind" userId="S::ezzineh@who.int::edcab00f-6318-46e5-a4a9-188b01ee222f" providerId="AD" clId="Web-{72154F56-27C8-BBC6-AA52-30BC297A1997}" dt="2022-06-20T10:44:21.145" v="235"/>
          <ac:picMkLst>
            <pc:docMk/>
            <pc:sldMk cId="1713889972" sldId="326"/>
            <ac:picMk id="22" creationId="{259977D0-6E9F-3B01-80D1-BB33BD63073A}"/>
          </ac:picMkLst>
        </pc:picChg>
        <pc:picChg chg="add del">
          <ac:chgData name="EZZINE, Hind" userId="S::ezzineh@who.int::edcab00f-6318-46e5-a4a9-188b01ee222f" providerId="AD" clId="Web-{72154F56-27C8-BBC6-AA52-30BC297A1997}" dt="2022-06-20T10:44:21.145" v="234"/>
          <ac:picMkLst>
            <pc:docMk/>
            <pc:sldMk cId="1713889972" sldId="326"/>
            <ac:picMk id="24" creationId="{661B91FA-91C2-7781-BA18-807DE9F02A9D}"/>
          </ac:picMkLst>
        </pc:picChg>
        <pc:picChg chg="add">
          <ac:chgData name="EZZINE, Hind" userId="S::ezzineh@who.int::edcab00f-6318-46e5-a4a9-188b01ee222f" providerId="AD" clId="Web-{72154F56-27C8-BBC6-AA52-30BC297A1997}" dt="2022-06-20T10:43:56.379" v="200"/>
          <ac:picMkLst>
            <pc:docMk/>
            <pc:sldMk cId="1713889972" sldId="326"/>
            <ac:picMk id="26" creationId="{E0E6C0C6-C37A-4653-B974-016A3E63E897}"/>
          </ac:picMkLst>
        </pc:picChg>
        <pc:picChg chg="add del">
          <ac:chgData name="EZZINE, Hind" userId="S::ezzineh@who.int::edcab00f-6318-46e5-a4a9-188b01ee222f" providerId="AD" clId="Web-{72154F56-27C8-BBC6-AA52-30BC297A1997}" dt="2022-06-20T10:44:15.567" v="219"/>
          <ac:picMkLst>
            <pc:docMk/>
            <pc:sldMk cId="1713889972" sldId="326"/>
            <ac:picMk id="28" creationId="{6BAB5364-9FF2-0893-5929-148597749B9E}"/>
          </ac:picMkLst>
        </pc:picChg>
        <pc:picChg chg="add del">
          <ac:chgData name="EZZINE, Hind" userId="S::ezzineh@who.int::edcab00f-6318-46e5-a4a9-188b01ee222f" providerId="AD" clId="Web-{72154F56-27C8-BBC6-AA52-30BC297A1997}" dt="2022-06-20T10:44:21.145" v="233"/>
          <ac:picMkLst>
            <pc:docMk/>
            <pc:sldMk cId="1713889972" sldId="326"/>
            <ac:picMk id="29" creationId="{40D65C03-555D-C965-4285-CA411EC59181}"/>
          </ac:picMkLst>
        </pc:picChg>
        <pc:picChg chg="add del">
          <ac:chgData name="EZZINE, Hind" userId="S::ezzineh@who.int::edcab00f-6318-46e5-a4a9-188b01ee222f" providerId="AD" clId="Web-{72154F56-27C8-BBC6-AA52-30BC297A1997}" dt="2022-06-20T10:44:15.567" v="214"/>
          <ac:picMkLst>
            <pc:docMk/>
            <pc:sldMk cId="1713889972" sldId="326"/>
            <ac:picMk id="34" creationId="{259977D0-6E9F-3B01-80D1-BB33BD63073A}"/>
          </ac:picMkLst>
        </pc:picChg>
        <pc:picChg chg="add del">
          <ac:chgData name="EZZINE, Hind" userId="S::ezzineh@who.int::edcab00f-6318-46e5-a4a9-188b01ee222f" providerId="AD" clId="Web-{72154F56-27C8-BBC6-AA52-30BC297A1997}" dt="2022-06-20T10:44:21.145" v="232"/>
          <ac:picMkLst>
            <pc:docMk/>
            <pc:sldMk cId="1713889972" sldId="326"/>
            <ac:picMk id="36" creationId="{661B91FA-91C2-7781-BA18-807DE9F02A9D}"/>
          </ac:picMkLst>
        </pc:picChg>
        <pc:picChg chg="add">
          <ac:chgData name="EZZINE, Hind" userId="S::ezzineh@who.int::edcab00f-6318-46e5-a4a9-188b01ee222f" providerId="AD" clId="Web-{72154F56-27C8-BBC6-AA52-30BC297A1997}" dt="2022-06-20T10:43:56.754" v="201"/>
          <ac:picMkLst>
            <pc:docMk/>
            <pc:sldMk cId="1713889972" sldId="326"/>
            <ac:picMk id="38" creationId="{E0E6C0C6-C37A-4653-B974-016A3E63E897}"/>
          </ac:picMkLst>
        </pc:picChg>
        <pc:picChg chg="add del">
          <ac:chgData name="EZZINE, Hind" userId="S::ezzineh@who.int::edcab00f-6318-46e5-a4a9-188b01ee222f" providerId="AD" clId="Web-{72154F56-27C8-BBC6-AA52-30BC297A1997}" dt="2022-06-20T10:44:09.036" v="211"/>
          <ac:picMkLst>
            <pc:docMk/>
            <pc:sldMk cId="1713889972" sldId="326"/>
            <ac:picMk id="40" creationId="{6BAB5364-9FF2-0893-5929-148597749B9E}"/>
          </ac:picMkLst>
        </pc:picChg>
        <pc:picChg chg="add del">
          <ac:chgData name="EZZINE, Hind" userId="S::ezzineh@who.int::edcab00f-6318-46e5-a4a9-188b01ee222f" providerId="AD" clId="Web-{72154F56-27C8-BBC6-AA52-30BC297A1997}" dt="2022-06-20T10:44:09.036" v="210"/>
          <ac:picMkLst>
            <pc:docMk/>
            <pc:sldMk cId="1713889972" sldId="326"/>
            <ac:picMk id="41" creationId="{40D65C03-555D-C965-4285-CA411EC59181}"/>
          </ac:picMkLst>
        </pc:picChg>
        <pc:picChg chg="add del">
          <ac:chgData name="EZZINE, Hind" userId="S::ezzineh@who.int::edcab00f-6318-46e5-a4a9-188b01ee222f" providerId="AD" clId="Web-{72154F56-27C8-BBC6-AA52-30BC297A1997}" dt="2022-06-20T10:44:09.036" v="205"/>
          <ac:picMkLst>
            <pc:docMk/>
            <pc:sldMk cId="1713889972" sldId="326"/>
            <ac:picMk id="46" creationId="{259977D0-6E9F-3B01-80D1-BB33BD63073A}"/>
          </ac:picMkLst>
        </pc:picChg>
        <pc:picChg chg="add del">
          <ac:chgData name="EZZINE, Hind" userId="S::ezzineh@who.int::edcab00f-6318-46e5-a4a9-188b01ee222f" providerId="AD" clId="Web-{72154F56-27C8-BBC6-AA52-30BC297A1997}" dt="2022-06-20T10:44:21.145" v="231"/>
          <ac:picMkLst>
            <pc:docMk/>
            <pc:sldMk cId="1713889972" sldId="326"/>
            <ac:picMk id="48" creationId="{661B91FA-91C2-7781-BA18-807DE9F02A9D}"/>
          </ac:picMkLst>
        </pc:picChg>
        <pc:picChg chg="add">
          <ac:chgData name="EZZINE, Hind" userId="S::ezzineh@who.int::edcab00f-6318-46e5-a4a9-188b01ee222f" providerId="AD" clId="Web-{72154F56-27C8-BBC6-AA52-30BC297A1997}" dt="2022-06-20T10:43:57.082" v="202"/>
          <ac:picMkLst>
            <pc:docMk/>
            <pc:sldMk cId="1713889972" sldId="326"/>
            <ac:picMk id="50" creationId="{E0E6C0C6-C37A-4653-B974-016A3E63E897}"/>
          </ac:picMkLst>
        </pc:picChg>
        <pc:picChg chg="add mod">
          <ac:chgData name="EZZINE, Hind" userId="S::ezzineh@who.int::edcab00f-6318-46e5-a4a9-188b01ee222f" providerId="AD" clId="Web-{72154F56-27C8-BBC6-AA52-30BC297A1997}" dt="2022-06-20T10:45:54.070" v="264" actId="1076"/>
          <ac:picMkLst>
            <pc:docMk/>
            <pc:sldMk cId="1713889972" sldId="326"/>
            <ac:picMk id="52" creationId="{6BAB5364-9FF2-0893-5929-148597749B9E}"/>
          </ac:picMkLst>
        </pc:picChg>
        <pc:picChg chg="add mod">
          <ac:chgData name="EZZINE, Hind" userId="S::ezzineh@who.int::edcab00f-6318-46e5-a4a9-188b01ee222f" providerId="AD" clId="Web-{72154F56-27C8-BBC6-AA52-30BC297A1997}" dt="2022-06-20T10:45:40.663" v="260" actId="1076"/>
          <ac:picMkLst>
            <pc:docMk/>
            <pc:sldMk cId="1713889972" sldId="326"/>
            <ac:picMk id="53" creationId="{40D65C03-555D-C965-4285-CA411EC59181}"/>
          </ac:picMkLst>
        </pc:picChg>
        <pc:picChg chg="add del">
          <ac:chgData name="EZZINE, Hind" userId="S::ezzineh@who.int::edcab00f-6318-46e5-a4a9-188b01ee222f" providerId="AD" clId="Web-{72154F56-27C8-BBC6-AA52-30BC297A1997}" dt="2022-06-20T10:45:06.037" v="249"/>
          <ac:picMkLst>
            <pc:docMk/>
            <pc:sldMk cId="1713889972" sldId="326"/>
            <ac:picMk id="58" creationId="{259977D0-6E9F-3B01-80D1-BB33BD63073A}"/>
          </ac:picMkLst>
        </pc:picChg>
        <pc:picChg chg="add mod">
          <ac:chgData name="EZZINE, Hind" userId="S::ezzineh@who.int::edcab00f-6318-46e5-a4a9-188b01ee222f" providerId="AD" clId="Web-{72154F56-27C8-BBC6-AA52-30BC297A1997}" dt="2022-06-20T10:45:03.381" v="247" actId="14100"/>
          <ac:picMkLst>
            <pc:docMk/>
            <pc:sldMk cId="1713889972" sldId="326"/>
            <ac:picMk id="60" creationId="{661B91FA-91C2-7781-BA18-807DE9F02A9D}"/>
          </ac:picMkLst>
        </pc:picChg>
        <pc:picChg chg="add">
          <ac:chgData name="EZZINE, Hind" userId="S::ezzineh@who.int::edcab00f-6318-46e5-a4a9-188b01ee222f" providerId="AD" clId="Web-{72154F56-27C8-BBC6-AA52-30BC297A1997}" dt="2022-06-20T10:44:29.646" v="244"/>
          <ac:picMkLst>
            <pc:docMk/>
            <pc:sldMk cId="1713889972" sldId="326"/>
            <ac:picMk id="62" creationId="{E0E6C0C6-C37A-4653-B974-016A3E63E897}"/>
          </ac:picMkLst>
        </pc:picChg>
        <pc:picChg chg="add del topLvl">
          <ac:chgData name="EZZINE, Hind" userId="S::ezzineh@who.int::edcab00f-6318-46e5-a4a9-188b01ee222f" providerId="AD" clId="Web-{72154F56-27C8-BBC6-AA52-30BC297A1997}" dt="2022-06-20T10:47:22.212" v="272"/>
          <ac:picMkLst>
            <pc:docMk/>
            <pc:sldMk cId="1713889972" sldId="326"/>
            <ac:picMk id="65" creationId="{069C2EFE-A329-39B7-FDA3-B3DE09005EF7}"/>
          </ac:picMkLst>
        </pc:picChg>
        <pc:picChg chg="add mod">
          <ac:chgData name="EZZINE, Hind" userId="S::ezzineh@who.int::edcab00f-6318-46e5-a4a9-188b01ee222f" providerId="AD" clId="Web-{72154F56-27C8-BBC6-AA52-30BC297A1997}" dt="2022-06-20T10:47:46.994" v="277" actId="1076"/>
          <ac:picMkLst>
            <pc:docMk/>
            <pc:sldMk cId="1713889972" sldId="326"/>
            <ac:picMk id="67" creationId="{7EB13F07-4125-0687-203D-FAFAEC786833}"/>
          </ac:picMkLst>
        </pc:picChg>
      </pc:sldChg>
      <pc:sldChg chg="modSp addCm">
        <pc:chgData name="EZZINE, Hind" userId="S::ezzineh@who.int::edcab00f-6318-46e5-a4a9-188b01ee222f" providerId="AD" clId="Web-{72154F56-27C8-BBC6-AA52-30BC297A1997}" dt="2022-06-20T10:20:48.751" v="64" actId="1076"/>
        <pc:sldMkLst>
          <pc:docMk/>
          <pc:sldMk cId="3237058883" sldId="416"/>
        </pc:sldMkLst>
        <pc:graphicFrameChg chg="mod modGraphic">
          <ac:chgData name="EZZINE, Hind" userId="S::ezzineh@who.int::edcab00f-6318-46e5-a4a9-188b01ee222f" providerId="AD" clId="Web-{72154F56-27C8-BBC6-AA52-30BC297A1997}" dt="2022-06-20T10:20:48.751" v="64" actId="1076"/>
          <ac:graphicFrameMkLst>
            <pc:docMk/>
            <pc:sldMk cId="3237058883" sldId="416"/>
            <ac:graphicFrameMk id="3" creationId="{DDB88244-8F52-4FFB-B1C5-D8D5912E2437}"/>
          </ac:graphicFrameMkLst>
        </pc:graphicFrameChg>
      </pc:sldChg>
      <pc:sldChg chg="modSp">
        <pc:chgData name="EZZINE, Hind" userId="S::ezzineh@who.int::edcab00f-6318-46e5-a4a9-188b01ee222f" providerId="AD" clId="Web-{72154F56-27C8-BBC6-AA52-30BC297A1997}" dt="2022-06-20T10:43:39.176" v="198" actId="20577"/>
        <pc:sldMkLst>
          <pc:docMk/>
          <pc:sldMk cId="3948641968" sldId="427"/>
        </pc:sldMkLst>
        <pc:spChg chg="mod">
          <ac:chgData name="EZZINE, Hind" userId="S::ezzineh@who.int::edcab00f-6318-46e5-a4a9-188b01ee222f" providerId="AD" clId="Web-{72154F56-27C8-BBC6-AA52-30BC297A1997}" dt="2022-06-20T10:43:39.176" v="198" actId="20577"/>
          <ac:spMkLst>
            <pc:docMk/>
            <pc:sldMk cId="3948641968" sldId="427"/>
            <ac:spMk id="3" creationId="{00000000-0000-0000-0000-000000000000}"/>
          </ac:spMkLst>
        </pc:spChg>
      </pc:sldChg>
      <pc:sldChg chg="addSp delSp modSp addCm">
        <pc:chgData name="EZZINE, Hind" userId="S::ezzineh@who.int::edcab00f-6318-46e5-a4a9-188b01ee222f" providerId="AD" clId="Web-{72154F56-27C8-BBC6-AA52-30BC297A1997}" dt="2022-06-20T10:59:11.136" v="295"/>
        <pc:sldMkLst>
          <pc:docMk/>
          <pc:sldMk cId="4133454383" sldId="428"/>
        </pc:sldMkLst>
        <pc:spChg chg="mod">
          <ac:chgData name="EZZINE, Hind" userId="S::ezzineh@who.int::edcab00f-6318-46e5-a4a9-188b01ee222f" providerId="AD" clId="Web-{72154F56-27C8-BBC6-AA52-30BC297A1997}" dt="2022-06-20T10:43:30.019" v="188" actId="20577"/>
          <ac:spMkLst>
            <pc:docMk/>
            <pc:sldMk cId="4133454383" sldId="428"/>
            <ac:spMk id="3" creationId="{93B2F481-C54C-45EE-B8EB-868C15580AF7}"/>
          </ac:spMkLst>
        </pc:spChg>
        <pc:spChg chg="add del">
          <ac:chgData name="EZZINE, Hind" userId="S::ezzineh@who.int::edcab00f-6318-46e5-a4a9-188b01ee222f" providerId="AD" clId="Web-{72154F56-27C8-BBC6-AA52-30BC297A1997}" dt="2022-06-20T10:48:25.995" v="283"/>
          <ac:spMkLst>
            <pc:docMk/>
            <pc:sldMk cId="4133454383" sldId="428"/>
            <ac:spMk id="6" creationId="{13737D6D-36BA-5B60-D774-1A6181C921E2}"/>
          </ac:spMkLst>
        </pc:spChg>
        <pc:spChg chg="add del">
          <ac:chgData name="EZZINE, Hind" userId="S::ezzineh@who.int::edcab00f-6318-46e5-a4a9-188b01ee222f" providerId="AD" clId="Web-{72154F56-27C8-BBC6-AA52-30BC297A1997}" dt="2022-06-20T10:48:30.355" v="286"/>
          <ac:spMkLst>
            <pc:docMk/>
            <pc:sldMk cId="4133454383" sldId="428"/>
            <ac:spMk id="7" creationId="{58E78382-BC73-4F51-0E6A-2AF37C666750}"/>
          </ac:spMkLst>
        </pc:spChg>
        <pc:spChg chg="add del">
          <ac:chgData name="EZZINE, Hind" userId="S::ezzineh@who.int::edcab00f-6318-46e5-a4a9-188b01ee222f" providerId="AD" clId="Web-{72154F56-27C8-BBC6-AA52-30BC297A1997}" dt="2022-06-20T10:48:25.995" v="282"/>
          <ac:spMkLst>
            <pc:docMk/>
            <pc:sldMk cId="4133454383" sldId="428"/>
            <ac:spMk id="8" creationId="{6C8ACC2C-10C0-4ED1-4F97-C75ED06580FD}"/>
          </ac:spMkLst>
        </pc:spChg>
        <pc:spChg chg="add del">
          <ac:chgData name="EZZINE, Hind" userId="S::ezzineh@who.int::edcab00f-6318-46e5-a4a9-188b01ee222f" providerId="AD" clId="Web-{72154F56-27C8-BBC6-AA52-30BC297A1997}" dt="2022-06-20T10:48:25.995" v="280"/>
          <ac:spMkLst>
            <pc:docMk/>
            <pc:sldMk cId="4133454383" sldId="428"/>
            <ac:spMk id="11" creationId="{1369F00A-4480-B27F-E6FC-E65975B63325}"/>
          </ac:spMkLst>
        </pc:spChg>
        <pc:spChg chg="add del">
          <ac:chgData name="EZZINE, Hind" userId="S::ezzineh@who.int::edcab00f-6318-46e5-a4a9-188b01ee222f" providerId="AD" clId="Web-{72154F56-27C8-BBC6-AA52-30BC297A1997}" dt="2022-06-20T10:48:25.995" v="278"/>
          <ac:spMkLst>
            <pc:docMk/>
            <pc:sldMk cId="4133454383" sldId="428"/>
            <ac:spMk id="13" creationId="{ED6EF953-306C-E36B-1CBA-B938DD21F122}"/>
          </ac:spMkLst>
        </pc:spChg>
        <pc:spChg chg="add">
          <ac:chgData name="EZZINE, Hind" userId="S::ezzineh@who.int::edcab00f-6318-46e5-a4a9-188b01ee222f" providerId="AD" clId="Web-{72154F56-27C8-BBC6-AA52-30BC297A1997}" dt="2022-06-20T10:43:06.909" v="179"/>
          <ac:spMkLst>
            <pc:docMk/>
            <pc:sldMk cId="4133454383" sldId="428"/>
            <ac:spMk id="15" creationId="{6B93D36A-4CF1-9451-2867-5A99391ECFAF}"/>
          </ac:spMkLst>
        </pc:spChg>
        <pc:spChg chg="add">
          <ac:chgData name="EZZINE, Hind" userId="S::ezzineh@who.int::edcab00f-6318-46e5-a4a9-188b01ee222f" providerId="AD" clId="Web-{72154F56-27C8-BBC6-AA52-30BC297A1997}" dt="2022-06-20T10:55:22.177" v="289"/>
          <ac:spMkLst>
            <pc:docMk/>
            <pc:sldMk cId="4133454383" sldId="428"/>
            <ac:spMk id="21" creationId="{63138B79-A341-C409-BA40-0CD2A039DC43}"/>
          </ac:spMkLst>
        </pc:spChg>
        <pc:spChg chg="add">
          <ac:chgData name="EZZINE, Hind" userId="S::ezzineh@who.int::edcab00f-6318-46e5-a4a9-188b01ee222f" providerId="AD" clId="Web-{72154F56-27C8-BBC6-AA52-30BC297A1997}" dt="2022-06-20T10:55:22.193" v="290"/>
          <ac:spMkLst>
            <pc:docMk/>
            <pc:sldMk cId="4133454383" sldId="428"/>
            <ac:spMk id="23" creationId="{6D739D2B-39EA-92FA-9FE7-0DCC11A67818}"/>
          </ac:spMkLst>
        </pc:spChg>
        <pc:spChg chg="add">
          <ac:chgData name="EZZINE, Hind" userId="S::ezzineh@who.int::edcab00f-6318-46e5-a4a9-188b01ee222f" providerId="AD" clId="Web-{72154F56-27C8-BBC6-AA52-30BC297A1997}" dt="2022-06-20T10:55:22.224" v="292"/>
          <ac:spMkLst>
            <pc:docMk/>
            <pc:sldMk cId="4133454383" sldId="428"/>
            <ac:spMk id="27" creationId="{316DECC8-B80F-2344-CF2E-B65F630AE19B}"/>
          </ac:spMkLst>
        </pc:spChg>
        <pc:spChg chg="add">
          <ac:chgData name="EZZINE, Hind" userId="S::ezzineh@who.int::edcab00f-6318-46e5-a4a9-188b01ee222f" providerId="AD" clId="Web-{72154F56-27C8-BBC6-AA52-30BC297A1997}" dt="2022-06-20T10:55:22.224" v="293"/>
          <ac:spMkLst>
            <pc:docMk/>
            <pc:sldMk cId="4133454383" sldId="428"/>
            <ac:spMk id="29" creationId="{269CBE7A-8D61-25D3-1695-114862C03979}"/>
          </ac:spMkLst>
        </pc:spChg>
        <pc:grpChg chg="add">
          <ac:chgData name="EZZINE, Hind" userId="S::ezzineh@who.int::edcab00f-6318-46e5-a4a9-188b01ee222f" providerId="AD" clId="Web-{72154F56-27C8-BBC6-AA52-30BC297A1997}" dt="2022-06-20T10:43:06.909" v="179"/>
          <ac:grpSpMkLst>
            <pc:docMk/>
            <pc:sldMk cId="4133454383" sldId="428"/>
            <ac:grpSpMk id="9" creationId="{2C2A9312-F69C-E35D-DB19-0064904F02AF}"/>
          </ac:grpSpMkLst>
        </pc:grpChg>
        <pc:picChg chg="add del">
          <ac:chgData name="EZZINE, Hind" userId="S::ezzineh@who.int::edcab00f-6318-46e5-a4a9-188b01ee222f" providerId="AD" clId="Web-{72154F56-27C8-BBC6-AA52-30BC297A1997}" dt="2022-06-20T10:48:25.995" v="285"/>
          <ac:picMkLst>
            <pc:docMk/>
            <pc:sldMk cId="4133454383" sldId="428"/>
            <ac:picMk id="4" creationId="{6BAB5364-9FF2-0893-5929-148597749B9E}"/>
          </ac:picMkLst>
        </pc:picChg>
        <pc:picChg chg="add del">
          <ac:chgData name="EZZINE, Hind" userId="S::ezzineh@who.int::edcab00f-6318-46e5-a4a9-188b01ee222f" providerId="AD" clId="Web-{72154F56-27C8-BBC6-AA52-30BC297A1997}" dt="2022-06-20T10:48:25.995" v="284"/>
          <ac:picMkLst>
            <pc:docMk/>
            <pc:sldMk cId="4133454383" sldId="428"/>
            <ac:picMk id="5" creationId="{40D65C03-555D-C965-4285-CA411EC59181}"/>
          </ac:picMkLst>
        </pc:picChg>
        <pc:picChg chg="add del">
          <ac:chgData name="EZZINE, Hind" userId="S::ezzineh@who.int::edcab00f-6318-46e5-a4a9-188b01ee222f" providerId="AD" clId="Web-{72154F56-27C8-BBC6-AA52-30BC297A1997}" dt="2022-06-20T10:48:25.995" v="281"/>
          <ac:picMkLst>
            <pc:docMk/>
            <pc:sldMk cId="4133454383" sldId="428"/>
            <ac:picMk id="10" creationId="{259977D0-6E9F-3B01-80D1-BB33BD63073A}"/>
          </ac:picMkLst>
        </pc:picChg>
        <pc:picChg chg="add del">
          <ac:chgData name="EZZINE, Hind" userId="S::ezzineh@who.int::edcab00f-6318-46e5-a4a9-188b01ee222f" providerId="AD" clId="Web-{72154F56-27C8-BBC6-AA52-30BC297A1997}" dt="2022-06-20T10:48:25.995" v="279"/>
          <ac:picMkLst>
            <pc:docMk/>
            <pc:sldMk cId="4133454383" sldId="428"/>
            <ac:picMk id="12" creationId="{661B91FA-91C2-7781-BA18-807DE9F02A9D}"/>
          </ac:picMkLst>
        </pc:picChg>
        <pc:picChg chg="add">
          <ac:chgData name="EZZINE, Hind" userId="S::ezzineh@who.int::edcab00f-6318-46e5-a4a9-188b01ee222f" providerId="AD" clId="Web-{72154F56-27C8-BBC6-AA52-30BC297A1997}" dt="2022-06-20T10:43:06.909" v="179"/>
          <ac:picMkLst>
            <pc:docMk/>
            <pc:sldMk cId="4133454383" sldId="428"/>
            <ac:picMk id="14" creationId="{E0E6C0C6-C37A-4653-B974-016A3E63E897}"/>
          </ac:picMkLst>
        </pc:picChg>
        <pc:picChg chg="add">
          <ac:chgData name="EZZINE, Hind" userId="S::ezzineh@who.int::edcab00f-6318-46e5-a4a9-188b01ee222f" providerId="AD" clId="Web-{72154F56-27C8-BBC6-AA52-30BC297A1997}" dt="2022-06-20T10:55:22.162" v="287"/>
          <ac:picMkLst>
            <pc:docMk/>
            <pc:sldMk cId="4133454383" sldId="428"/>
            <ac:picMk id="17" creationId="{AC29FA03-E97F-BAA2-FDBD-B4DCFD522ED5}"/>
          </ac:picMkLst>
        </pc:picChg>
        <pc:picChg chg="add">
          <ac:chgData name="EZZINE, Hind" userId="S::ezzineh@who.int::edcab00f-6318-46e5-a4a9-188b01ee222f" providerId="AD" clId="Web-{72154F56-27C8-BBC6-AA52-30BC297A1997}" dt="2022-06-20T10:55:22.162" v="288"/>
          <ac:picMkLst>
            <pc:docMk/>
            <pc:sldMk cId="4133454383" sldId="428"/>
            <ac:picMk id="19" creationId="{D68FB944-F130-3DD2-BBE1-C27D1F987F65}"/>
          </ac:picMkLst>
        </pc:picChg>
        <pc:picChg chg="add">
          <ac:chgData name="EZZINE, Hind" userId="S::ezzineh@who.int::edcab00f-6318-46e5-a4a9-188b01ee222f" providerId="AD" clId="Web-{72154F56-27C8-BBC6-AA52-30BC297A1997}" dt="2022-06-20T10:55:22.209" v="291"/>
          <ac:picMkLst>
            <pc:docMk/>
            <pc:sldMk cId="4133454383" sldId="428"/>
            <ac:picMk id="25" creationId="{CDB49451-1A32-34FB-484F-C0DA9CE48367}"/>
          </ac:picMkLst>
        </pc:picChg>
        <pc:picChg chg="add">
          <ac:chgData name="EZZINE, Hind" userId="S::ezzineh@who.int::edcab00f-6318-46e5-a4a9-188b01ee222f" providerId="AD" clId="Web-{72154F56-27C8-BBC6-AA52-30BC297A1997}" dt="2022-06-20T10:55:22.240" v="294"/>
          <ac:picMkLst>
            <pc:docMk/>
            <pc:sldMk cId="4133454383" sldId="428"/>
            <ac:picMk id="31" creationId="{F326C9A6-22EC-3692-6EA4-01A6894B1F2F}"/>
          </ac:picMkLst>
        </pc:picChg>
      </pc:sldChg>
      <pc:sldChg chg="add mod ord replId modShow">
        <pc:chgData name="EZZINE, Hind" userId="S::ezzineh@who.int::edcab00f-6318-46e5-a4a9-188b01ee222f" providerId="AD" clId="Web-{72154F56-27C8-BBC6-AA52-30BC297A1997}" dt="2022-06-20T10:21:20.955" v="68"/>
        <pc:sldMkLst>
          <pc:docMk/>
          <pc:sldMk cId="437761444" sldId="429"/>
        </pc:sldMkLst>
      </pc:sldChg>
      <pc:sldChg chg="modSp add replId">
        <pc:chgData name="EZZINE, Hind" userId="S::ezzineh@who.int::edcab00f-6318-46e5-a4a9-188b01ee222f" providerId="AD" clId="Web-{72154F56-27C8-BBC6-AA52-30BC297A1997}" dt="2022-06-20T10:21:10.267" v="66" actId="1076"/>
        <pc:sldMkLst>
          <pc:docMk/>
          <pc:sldMk cId="1591412078" sldId="430"/>
        </pc:sldMkLst>
        <pc:graphicFrameChg chg="mod modGraphic">
          <ac:chgData name="EZZINE, Hind" userId="S::ezzineh@who.int::edcab00f-6318-46e5-a4a9-188b01ee222f" providerId="AD" clId="Web-{72154F56-27C8-BBC6-AA52-30BC297A1997}" dt="2022-06-20T10:21:10.267" v="66" actId="1076"/>
          <ac:graphicFrameMkLst>
            <pc:docMk/>
            <pc:sldMk cId="1591412078" sldId="430"/>
            <ac:graphicFrameMk id="3" creationId="{DDB88244-8F52-4FFB-B1C5-D8D5912E2437}"/>
          </ac:graphicFrameMkLst>
        </pc:graphicFrameChg>
      </pc:sldChg>
    </pc:docChg>
  </pc:docChgLst>
  <pc:docChgLst>
    <pc:chgData name="EZZINE, Hind" userId="S::ezzineh@who.int::edcab00f-6318-46e5-a4a9-188b01ee222f" providerId="AD" clId="Web-{95FB7F53-8B1D-505F-1E18-35363882AF16}"/>
    <pc:docChg chg="modSld">
      <pc:chgData name="EZZINE, Hind" userId="S::ezzineh@who.int::edcab00f-6318-46e5-a4a9-188b01ee222f" providerId="AD" clId="Web-{95FB7F53-8B1D-505F-1E18-35363882AF16}" dt="2022-06-20T14:14:58.691" v="51"/>
      <pc:docMkLst>
        <pc:docMk/>
      </pc:docMkLst>
      <pc:sldChg chg="modSp addCm">
        <pc:chgData name="EZZINE, Hind" userId="S::ezzineh@who.int::edcab00f-6318-46e5-a4a9-188b01ee222f" providerId="AD" clId="Web-{95FB7F53-8B1D-505F-1E18-35363882AF16}" dt="2022-06-20T14:14:58.691" v="51"/>
        <pc:sldMkLst>
          <pc:docMk/>
          <pc:sldMk cId="582620457" sldId="403"/>
        </pc:sldMkLst>
        <pc:graphicFrameChg chg="mod modGraphic">
          <ac:chgData name="EZZINE, Hind" userId="S::ezzineh@who.int::edcab00f-6318-46e5-a4a9-188b01ee222f" providerId="AD" clId="Web-{95FB7F53-8B1D-505F-1E18-35363882AF16}" dt="2022-06-20T14:14:04.393" v="50"/>
          <ac:graphicFrameMkLst>
            <pc:docMk/>
            <pc:sldMk cId="582620457" sldId="403"/>
            <ac:graphicFrameMk id="5" creationId="{00000000-0000-0000-0000-000000000000}"/>
          </ac:graphicFrameMkLst>
        </pc:graphicFrameChg>
      </pc:sldChg>
    </pc:docChg>
  </pc:docChgLst>
  <pc:docChgLst>
    <pc:chgData name="GOMEZ, Paula" userId="S::gomezp@who.int::c93cf399-3ed7-4230-9282-8831e3fe5ae7" providerId="AD" clId="Web-{F04E4B74-13E6-A601-75DA-C994BEE345FD}"/>
    <pc:docChg chg="modSld">
      <pc:chgData name="GOMEZ, Paula" userId="S::gomezp@who.int::c93cf399-3ed7-4230-9282-8831e3fe5ae7" providerId="AD" clId="Web-{F04E4B74-13E6-A601-75DA-C994BEE345FD}" dt="2023-07-25T06:51:06.166" v="10" actId="20577"/>
      <pc:docMkLst>
        <pc:docMk/>
      </pc:docMkLst>
      <pc:sldChg chg="modSp">
        <pc:chgData name="GOMEZ, Paula" userId="S::gomezp@who.int::c93cf399-3ed7-4230-9282-8831e3fe5ae7" providerId="AD" clId="Web-{F04E4B74-13E6-A601-75DA-C994BEE345FD}" dt="2023-07-25T06:51:06.166" v="10" actId="20577"/>
        <pc:sldMkLst>
          <pc:docMk/>
          <pc:sldMk cId="2670221488" sldId="2047"/>
        </pc:sldMkLst>
        <pc:spChg chg="mod">
          <ac:chgData name="GOMEZ, Paula" userId="S::gomezp@who.int::c93cf399-3ed7-4230-9282-8831e3fe5ae7" providerId="AD" clId="Web-{F04E4B74-13E6-A601-75DA-C994BEE345FD}" dt="2023-07-25T06:51:06.166" v="10" actId="20577"/>
          <ac:spMkLst>
            <pc:docMk/>
            <pc:sldMk cId="2670221488" sldId="2047"/>
            <ac:spMk id="372" creationId="{00000000-0000-0000-0000-000000000000}"/>
          </ac:spMkLst>
        </pc:spChg>
      </pc:sldChg>
      <pc:sldChg chg="modSp">
        <pc:chgData name="GOMEZ, Paula" userId="S::gomezp@who.int::c93cf399-3ed7-4230-9282-8831e3fe5ae7" providerId="AD" clId="Web-{F04E4B74-13E6-A601-75DA-C994BEE345FD}" dt="2023-07-25T06:50:52.650" v="1" actId="20577"/>
        <pc:sldMkLst>
          <pc:docMk/>
          <pc:sldMk cId="4018184995" sldId="2050"/>
        </pc:sldMkLst>
        <pc:spChg chg="mod">
          <ac:chgData name="GOMEZ, Paula" userId="S::gomezp@who.int::c93cf399-3ed7-4230-9282-8831e3fe5ae7" providerId="AD" clId="Web-{F04E4B74-13E6-A601-75DA-C994BEE345FD}" dt="2023-07-25T06:50:52.650" v="1" actId="20577"/>
          <ac:spMkLst>
            <pc:docMk/>
            <pc:sldMk cId="4018184995" sldId="2050"/>
            <ac:spMk id="388" creationId="{00000000-0000-0000-0000-000000000000}"/>
          </ac:spMkLst>
        </pc:spChg>
      </pc:sldChg>
    </pc:docChg>
  </pc:docChgLst>
  <pc:docChgLst>
    <pc:chgData name="GOMEZ, Paula" userId="c93cf399-3ed7-4230-9282-8831e3fe5ae7" providerId="ADAL" clId="{760B0380-38C2-4820-A29F-6A6008CD88B1}"/>
    <pc:docChg chg="custSel modSld">
      <pc:chgData name="GOMEZ, Paula" userId="c93cf399-3ed7-4230-9282-8831e3fe5ae7" providerId="ADAL" clId="{760B0380-38C2-4820-A29F-6A6008CD88B1}" dt="2023-07-12T17:57:12.209" v="160" actId="255"/>
      <pc:docMkLst>
        <pc:docMk/>
      </pc:docMkLst>
      <pc:sldChg chg="modSp mod">
        <pc:chgData name="GOMEZ, Paula" userId="c93cf399-3ed7-4230-9282-8831e3fe5ae7" providerId="ADAL" clId="{760B0380-38C2-4820-A29F-6A6008CD88B1}" dt="2023-07-12T09:54:58.111" v="0" actId="13926"/>
        <pc:sldMkLst>
          <pc:docMk/>
          <pc:sldMk cId="3237901018" sldId="2025"/>
        </pc:sldMkLst>
        <pc:spChg chg="mod">
          <ac:chgData name="GOMEZ, Paula" userId="c93cf399-3ed7-4230-9282-8831e3fe5ae7" providerId="ADAL" clId="{760B0380-38C2-4820-A29F-6A6008CD88B1}" dt="2023-07-12T09:54:58.111" v="0" actId="13926"/>
          <ac:spMkLst>
            <pc:docMk/>
            <pc:sldMk cId="3237901018" sldId="2025"/>
            <ac:spMk id="287" creationId="{00000000-0000-0000-0000-000000000000}"/>
          </ac:spMkLst>
        </pc:spChg>
      </pc:sldChg>
      <pc:sldChg chg="modSp mod">
        <pc:chgData name="GOMEZ, Paula" userId="c93cf399-3ed7-4230-9282-8831e3fe5ae7" providerId="ADAL" clId="{760B0380-38C2-4820-A29F-6A6008CD88B1}" dt="2023-07-12T09:56:23.408" v="29" actId="14100"/>
        <pc:sldMkLst>
          <pc:docMk/>
          <pc:sldMk cId="2987705361" sldId="2027"/>
        </pc:sldMkLst>
        <pc:spChg chg="mod">
          <ac:chgData name="GOMEZ, Paula" userId="c93cf399-3ed7-4230-9282-8831e3fe5ae7" providerId="ADAL" clId="{760B0380-38C2-4820-A29F-6A6008CD88B1}" dt="2023-07-12T09:56:23.408" v="29" actId="14100"/>
          <ac:spMkLst>
            <pc:docMk/>
            <pc:sldMk cId="2987705361" sldId="2027"/>
            <ac:spMk id="296" creationId="{00000000-0000-0000-0000-000000000000}"/>
          </ac:spMkLst>
        </pc:spChg>
      </pc:sldChg>
      <pc:sldChg chg="modSp mod">
        <pc:chgData name="GOMEZ, Paula" userId="c93cf399-3ed7-4230-9282-8831e3fe5ae7" providerId="ADAL" clId="{760B0380-38C2-4820-A29F-6A6008CD88B1}" dt="2023-07-12T09:55:09.766" v="1" actId="2165"/>
        <pc:sldMkLst>
          <pc:docMk/>
          <pc:sldMk cId="4005567951" sldId="2028"/>
        </pc:sldMkLst>
        <pc:graphicFrameChg chg="modGraphic">
          <ac:chgData name="GOMEZ, Paula" userId="c93cf399-3ed7-4230-9282-8831e3fe5ae7" providerId="ADAL" clId="{760B0380-38C2-4820-A29F-6A6008CD88B1}" dt="2023-07-12T09:55:09.766" v="1" actId="2165"/>
          <ac:graphicFrameMkLst>
            <pc:docMk/>
            <pc:sldMk cId="4005567951" sldId="2028"/>
            <ac:graphicFrameMk id="3" creationId="{BB90802E-F1C8-8796-5D38-72D279B482A2}"/>
          </ac:graphicFrameMkLst>
        </pc:graphicFrameChg>
      </pc:sldChg>
      <pc:sldChg chg="modSp mod">
        <pc:chgData name="GOMEZ, Paula" userId="c93cf399-3ed7-4230-9282-8831e3fe5ae7" providerId="ADAL" clId="{760B0380-38C2-4820-A29F-6A6008CD88B1}" dt="2023-07-12T17:50:27.486" v="40" actId="20577"/>
        <pc:sldMkLst>
          <pc:docMk/>
          <pc:sldMk cId="2787907700" sldId="2030"/>
        </pc:sldMkLst>
        <pc:spChg chg="mod">
          <ac:chgData name="GOMEZ, Paula" userId="c93cf399-3ed7-4230-9282-8831e3fe5ae7" providerId="ADAL" clId="{760B0380-38C2-4820-A29F-6A6008CD88B1}" dt="2023-07-12T17:50:27.486" v="40" actId="20577"/>
          <ac:spMkLst>
            <pc:docMk/>
            <pc:sldMk cId="2787907700" sldId="2030"/>
            <ac:spMk id="315" creationId="{00000000-0000-0000-0000-000000000000}"/>
          </ac:spMkLst>
        </pc:spChg>
      </pc:sldChg>
      <pc:sldChg chg="modSp mod">
        <pc:chgData name="GOMEZ, Paula" userId="c93cf399-3ed7-4230-9282-8831e3fe5ae7" providerId="ADAL" clId="{760B0380-38C2-4820-A29F-6A6008CD88B1}" dt="2023-07-12T17:50:11.636" v="30" actId="13926"/>
        <pc:sldMkLst>
          <pc:docMk/>
          <pc:sldMk cId="1570891016" sldId="2031"/>
        </pc:sldMkLst>
        <pc:spChg chg="mod">
          <ac:chgData name="GOMEZ, Paula" userId="c93cf399-3ed7-4230-9282-8831e3fe5ae7" providerId="ADAL" clId="{760B0380-38C2-4820-A29F-6A6008CD88B1}" dt="2023-07-12T17:50:11.636" v="30" actId="13926"/>
          <ac:spMkLst>
            <pc:docMk/>
            <pc:sldMk cId="1570891016" sldId="2031"/>
            <ac:spMk id="311" creationId="{00000000-0000-0000-0000-000000000000}"/>
          </ac:spMkLst>
        </pc:spChg>
      </pc:sldChg>
      <pc:sldChg chg="modSp mod">
        <pc:chgData name="GOMEZ, Paula" userId="c93cf399-3ed7-4230-9282-8831e3fe5ae7" providerId="ADAL" clId="{760B0380-38C2-4820-A29F-6A6008CD88B1}" dt="2023-07-12T17:51:34.266" v="74" actId="14100"/>
        <pc:sldMkLst>
          <pc:docMk/>
          <pc:sldMk cId="2724431912" sldId="2033"/>
        </pc:sldMkLst>
        <pc:spChg chg="mod">
          <ac:chgData name="GOMEZ, Paula" userId="c93cf399-3ed7-4230-9282-8831e3fe5ae7" providerId="ADAL" clId="{760B0380-38C2-4820-A29F-6A6008CD88B1}" dt="2023-07-12T17:51:06.796" v="67" actId="13926"/>
          <ac:spMkLst>
            <pc:docMk/>
            <pc:sldMk cId="2724431912" sldId="2033"/>
            <ac:spMk id="6" creationId="{8F1F0A0B-B3F1-EE93-C967-A3E63441F752}"/>
          </ac:spMkLst>
        </pc:spChg>
        <pc:spChg chg="mod">
          <ac:chgData name="GOMEZ, Paula" userId="c93cf399-3ed7-4230-9282-8831e3fe5ae7" providerId="ADAL" clId="{760B0380-38C2-4820-A29F-6A6008CD88B1}" dt="2023-07-12T17:51:34.266" v="74" actId="14100"/>
          <ac:spMkLst>
            <pc:docMk/>
            <pc:sldMk cId="2724431912" sldId="2033"/>
            <ac:spMk id="323" creationId="{00000000-0000-0000-0000-000000000000}"/>
          </ac:spMkLst>
        </pc:spChg>
      </pc:sldChg>
      <pc:sldChg chg="modSp mod">
        <pc:chgData name="GOMEZ, Paula" userId="c93cf399-3ed7-4230-9282-8831e3fe5ae7" providerId="ADAL" clId="{760B0380-38C2-4820-A29F-6A6008CD88B1}" dt="2023-07-12T17:50:34.540" v="41" actId="13926"/>
        <pc:sldMkLst>
          <pc:docMk/>
          <pc:sldMk cId="2571160567" sldId="2034"/>
        </pc:sldMkLst>
        <pc:spChg chg="mod">
          <ac:chgData name="GOMEZ, Paula" userId="c93cf399-3ed7-4230-9282-8831e3fe5ae7" providerId="ADAL" clId="{760B0380-38C2-4820-A29F-6A6008CD88B1}" dt="2023-07-12T17:50:34.540" v="41" actId="13926"/>
          <ac:spMkLst>
            <pc:docMk/>
            <pc:sldMk cId="2571160567" sldId="2034"/>
            <ac:spMk id="319" creationId="{00000000-0000-0000-0000-000000000000}"/>
          </ac:spMkLst>
        </pc:spChg>
      </pc:sldChg>
      <pc:sldChg chg="modSp mod">
        <pc:chgData name="GOMEZ, Paula" userId="c93cf399-3ed7-4230-9282-8831e3fe5ae7" providerId="ADAL" clId="{760B0380-38C2-4820-A29F-6A6008CD88B1}" dt="2023-07-12T17:51:57.054" v="79" actId="207"/>
        <pc:sldMkLst>
          <pc:docMk/>
          <pc:sldMk cId="4196142825" sldId="2036"/>
        </pc:sldMkLst>
        <pc:spChg chg="mod">
          <ac:chgData name="GOMEZ, Paula" userId="c93cf399-3ed7-4230-9282-8831e3fe5ae7" providerId="ADAL" clId="{760B0380-38C2-4820-A29F-6A6008CD88B1}" dt="2023-07-12T17:51:57.054" v="79" actId="207"/>
          <ac:spMkLst>
            <pc:docMk/>
            <pc:sldMk cId="4196142825" sldId="2036"/>
            <ac:spMk id="328" creationId="{00000000-0000-0000-0000-000000000000}"/>
          </ac:spMkLst>
        </pc:spChg>
      </pc:sldChg>
      <pc:sldChg chg="modSp mod">
        <pc:chgData name="GOMEZ, Paula" userId="c93cf399-3ed7-4230-9282-8831e3fe5ae7" providerId="ADAL" clId="{760B0380-38C2-4820-A29F-6A6008CD88B1}" dt="2023-07-12T17:52:07.564" v="81" actId="20577"/>
        <pc:sldMkLst>
          <pc:docMk/>
          <pc:sldMk cId="4259649176" sldId="2040"/>
        </pc:sldMkLst>
        <pc:spChg chg="mod">
          <ac:chgData name="GOMEZ, Paula" userId="c93cf399-3ed7-4230-9282-8831e3fe5ae7" providerId="ADAL" clId="{760B0380-38C2-4820-A29F-6A6008CD88B1}" dt="2023-07-12T17:52:07.564" v="81" actId="20577"/>
          <ac:spMkLst>
            <pc:docMk/>
            <pc:sldMk cId="4259649176" sldId="2040"/>
            <ac:spMk id="2" creationId="{6F307907-01C9-748C-103F-49CF8A8419B2}"/>
          </ac:spMkLst>
        </pc:spChg>
      </pc:sldChg>
      <pc:sldChg chg="modSp mod">
        <pc:chgData name="GOMEZ, Paula" userId="c93cf399-3ed7-4230-9282-8831e3fe5ae7" providerId="ADAL" clId="{760B0380-38C2-4820-A29F-6A6008CD88B1}" dt="2023-07-12T17:52:15.919" v="82" actId="20577"/>
        <pc:sldMkLst>
          <pc:docMk/>
          <pc:sldMk cId="3004460264" sldId="2041"/>
        </pc:sldMkLst>
        <pc:spChg chg="mod">
          <ac:chgData name="GOMEZ, Paula" userId="c93cf399-3ed7-4230-9282-8831e3fe5ae7" providerId="ADAL" clId="{760B0380-38C2-4820-A29F-6A6008CD88B1}" dt="2023-07-12T17:52:15.919" v="82" actId="20577"/>
          <ac:spMkLst>
            <pc:docMk/>
            <pc:sldMk cId="3004460264" sldId="2041"/>
            <ac:spMk id="350" creationId="{00000000-0000-0000-0000-000000000000}"/>
          </ac:spMkLst>
        </pc:spChg>
      </pc:sldChg>
      <pc:sldChg chg="delCm">
        <pc:chgData name="GOMEZ, Paula" userId="c93cf399-3ed7-4230-9282-8831e3fe5ae7" providerId="ADAL" clId="{760B0380-38C2-4820-A29F-6A6008CD88B1}" dt="2023-07-12T17:52:31.048" v="83"/>
        <pc:sldMkLst>
          <pc:docMk/>
          <pc:sldMk cId="614305169" sldId="2044"/>
        </pc:sldMkLst>
      </pc:sldChg>
      <pc:sldChg chg="modSp mod delCm">
        <pc:chgData name="GOMEZ, Paula" userId="c93cf399-3ed7-4230-9282-8831e3fe5ae7" providerId="ADAL" clId="{760B0380-38C2-4820-A29F-6A6008CD88B1}" dt="2023-07-12T17:52:46.718" v="85"/>
        <pc:sldMkLst>
          <pc:docMk/>
          <pc:sldMk cId="2670221488" sldId="2047"/>
        </pc:sldMkLst>
        <pc:spChg chg="mod">
          <ac:chgData name="GOMEZ, Paula" userId="c93cf399-3ed7-4230-9282-8831e3fe5ae7" providerId="ADAL" clId="{760B0380-38C2-4820-A29F-6A6008CD88B1}" dt="2023-07-12T17:52:41.209" v="84" actId="13926"/>
          <ac:spMkLst>
            <pc:docMk/>
            <pc:sldMk cId="2670221488" sldId="2047"/>
            <ac:spMk id="372" creationId="{00000000-0000-0000-0000-000000000000}"/>
          </ac:spMkLst>
        </pc:spChg>
      </pc:sldChg>
      <pc:sldChg chg="delCm">
        <pc:chgData name="GOMEZ, Paula" userId="c93cf399-3ed7-4230-9282-8831e3fe5ae7" providerId="ADAL" clId="{760B0380-38C2-4820-A29F-6A6008CD88B1}" dt="2023-07-12T17:52:55.700" v="86"/>
        <pc:sldMkLst>
          <pc:docMk/>
          <pc:sldMk cId="558732329" sldId="2048"/>
        </pc:sldMkLst>
      </pc:sldChg>
      <pc:sldChg chg="modSp mod">
        <pc:chgData name="GOMEZ, Paula" userId="c93cf399-3ed7-4230-9282-8831e3fe5ae7" providerId="ADAL" clId="{760B0380-38C2-4820-A29F-6A6008CD88B1}" dt="2023-07-12T17:53:02.038" v="87" actId="13926"/>
        <pc:sldMkLst>
          <pc:docMk/>
          <pc:sldMk cId="4018184995" sldId="2050"/>
        </pc:sldMkLst>
        <pc:spChg chg="mod">
          <ac:chgData name="GOMEZ, Paula" userId="c93cf399-3ed7-4230-9282-8831e3fe5ae7" providerId="ADAL" clId="{760B0380-38C2-4820-A29F-6A6008CD88B1}" dt="2023-07-12T17:53:02.038" v="87" actId="13926"/>
          <ac:spMkLst>
            <pc:docMk/>
            <pc:sldMk cId="4018184995" sldId="2050"/>
            <ac:spMk id="387" creationId="{00000000-0000-0000-0000-000000000000}"/>
          </ac:spMkLst>
        </pc:spChg>
      </pc:sldChg>
      <pc:sldChg chg="delCm">
        <pc:chgData name="GOMEZ, Paula" userId="c93cf399-3ed7-4230-9282-8831e3fe5ae7" providerId="ADAL" clId="{760B0380-38C2-4820-A29F-6A6008CD88B1}" dt="2023-07-12T17:53:17.877" v="89"/>
        <pc:sldMkLst>
          <pc:docMk/>
          <pc:sldMk cId="1753672235" sldId="2051"/>
        </pc:sldMkLst>
      </pc:sldChg>
      <pc:sldChg chg="modSp mod">
        <pc:chgData name="GOMEZ, Paula" userId="c93cf399-3ed7-4230-9282-8831e3fe5ae7" providerId="ADAL" clId="{760B0380-38C2-4820-A29F-6A6008CD88B1}" dt="2023-07-12T17:53:11.150" v="88" actId="13926"/>
        <pc:sldMkLst>
          <pc:docMk/>
          <pc:sldMk cId="1579332909" sldId="2052"/>
        </pc:sldMkLst>
        <pc:spChg chg="mod">
          <ac:chgData name="GOMEZ, Paula" userId="c93cf399-3ed7-4230-9282-8831e3fe5ae7" providerId="ADAL" clId="{760B0380-38C2-4820-A29F-6A6008CD88B1}" dt="2023-07-12T17:53:11.150" v="88" actId="13926"/>
          <ac:spMkLst>
            <pc:docMk/>
            <pc:sldMk cId="1579332909" sldId="2052"/>
            <ac:spMk id="9" creationId="{51D5C545-C174-65AB-DF37-D410908DD311}"/>
          </ac:spMkLst>
        </pc:spChg>
      </pc:sldChg>
      <pc:sldChg chg="modSp mod">
        <pc:chgData name="GOMEZ, Paula" userId="c93cf399-3ed7-4230-9282-8831e3fe5ae7" providerId="ADAL" clId="{760B0380-38C2-4820-A29F-6A6008CD88B1}" dt="2023-07-12T17:53:29.621" v="91" actId="20577"/>
        <pc:sldMkLst>
          <pc:docMk/>
          <pc:sldMk cId="3773330689" sldId="2055"/>
        </pc:sldMkLst>
        <pc:spChg chg="mod">
          <ac:chgData name="GOMEZ, Paula" userId="c93cf399-3ed7-4230-9282-8831e3fe5ae7" providerId="ADAL" clId="{760B0380-38C2-4820-A29F-6A6008CD88B1}" dt="2023-07-12T17:53:29.621" v="91" actId="20577"/>
          <ac:spMkLst>
            <pc:docMk/>
            <pc:sldMk cId="3773330689" sldId="2055"/>
            <ac:spMk id="409" creationId="{00000000-0000-0000-0000-000000000000}"/>
          </ac:spMkLst>
        </pc:spChg>
      </pc:sldChg>
      <pc:sldChg chg="modSp mod">
        <pc:chgData name="GOMEZ, Paula" userId="c93cf399-3ed7-4230-9282-8831e3fe5ae7" providerId="ADAL" clId="{760B0380-38C2-4820-A29F-6A6008CD88B1}" dt="2023-07-12T17:54:23.330" v="117" actId="20577"/>
        <pc:sldMkLst>
          <pc:docMk/>
          <pc:sldMk cId="2670869035" sldId="2057"/>
        </pc:sldMkLst>
        <pc:spChg chg="mod">
          <ac:chgData name="GOMEZ, Paula" userId="c93cf399-3ed7-4230-9282-8831e3fe5ae7" providerId="ADAL" clId="{760B0380-38C2-4820-A29F-6A6008CD88B1}" dt="2023-07-12T17:54:23.330" v="117" actId="20577"/>
          <ac:spMkLst>
            <pc:docMk/>
            <pc:sldMk cId="2670869035" sldId="2057"/>
            <ac:spMk id="440" creationId="{00000000-0000-0000-0000-000000000000}"/>
          </ac:spMkLst>
        </pc:spChg>
      </pc:sldChg>
      <pc:sldChg chg="modSp mod">
        <pc:chgData name="GOMEZ, Paula" userId="c93cf399-3ed7-4230-9282-8831e3fe5ae7" providerId="ADAL" clId="{760B0380-38C2-4820-A29F-6A6008CD88B1}" dt="2023-07-12T17:54:33.912" v="120" actId="20577"/>
        <pc:sldMkLst>
          <pc:docMk/>
          <pc:sldMk cId="1271584159" sldId="2058"/>
        </pc:sldMkLst>
        <pc:spChg chg="mod">
          <ac:chgData name="GOMEZ, Paula" userId="c93cf399-3ed7-4230-9282-8831e3fe5ae7" providerId="ADAL" clId="{760B0380-38C2-4820-A29F-6A6008CD88B1}" dt="2023-07-12T17:53:44.443" v="92" actId="21"/>
          <ac:spMkLst>
            <pc:docMk/>
            <pc:sldMk cId="1271584159" sldId="2058"/>
            <ac:spMk id="433" creationId="{00000000-0000-0000-0000-000000000000}"/>
          </ac:spMkLst>
        </pc:spChg>
        <pc:spChg chg="mod">
          <ac:chgData name="GOMEZ, Paula" userId="c93cf399-3ed7-4230-9282-8831e3fe5ae7" providerId="ADAL" clId="{760B0380-38C2-4820-A29F-6A6008CD88B1}" dt="2023-07-12T17:54:03.644" v="114" actId="20577"/>
          <ac:spMkLst>
            <pc:docMk/>
            <pc:sldMk cId="1271584159" sldId="2058"/>
            <ac:spMk id="434" creationId="{00000000-0000-0000-0000-000000000000}"/>
          </ac:spMkLst>
        </pc:spChg>
        <pc:spChg chg="mod">
          <ac:chgData name="GOMEZ, Paula" userId="c93cf399-3ed7-4230-9282-8831e3fe5ae7" providerId="ADAL" clId="{760B0380-38C2-4820-A29F-6A6008CD88B1}" dt="2023-07-12T17:54:33.912" v="120" actId="20577"/>
          <ac:spMkLst>
            <pc:docMk/>
            <pc:sldMk cId="1271584159" sldId="2058"/>
            <ac:spMk id="436" creationId="{00000000-0000-0000-0000-000000000000}"/>
          </ac:spMkLst>
        </pc:spChg>
      </pc:sldChg>
      <pc:sldChg chg="modSp mod">
        <pc:chgData name="GOMEZ, Paula" userId="c93cf399-3ed7-4230-9282-8831e3fe5ae7" providerId="ADAL" clId="{760B0380-38C2-4820-A29F-6A6008CD88B1}" dt="2023-07-12T17:54:59.210" v="153" actId="20577"/>
        <pc:sldMkLst>
          <pc:docMk/>
          <pc:sldMk cId="3967102842" sldId="2061"/>
        </pc:sldMkLst>
        <pc:spChg chg="mod">
          <ac:chgData name="GOMEZ, Paula" userId="c93cf399-3ed7-4230-9282-8831e3fe5ae7" providerId="ADAL" clId="{760B0380-38C2-4820-A29F-6A6008CD88B1}" dt="2023-07-12T17:54:59.210" v="153" actId="20577"/>
          <ac:spMkLst>
            <pc:docMk/>
            <pc:sldMk cId="3967102842" sldId="2061"/>
            <ac:spMk id="444" creationId="{00000000-0000-0000-0000-000000000000}"/>
          </ac:spMkLst>
        </pc:spChg>
      </pc:sldChg>
      <pc:sldChg chg="modSp mod">
        <pc:chgData name="GOMEZ, Paula" userId="c93cf399-3ed7-4230-9282-8831e3fe5ae7" providerId="ADAL" clId="{760B0380-38C2-4820-A29F-6A6008CD88B1}" dt="2023-07-12T17:55:25.462" v="154" actId="13926"/>
        <pc:sldMkLst>
          <pc:docMk/>
          <pc:sldMk cId="401372840" sldId="2071"/>
        </pc:sldMkLst>
        <pc:spChg chg="mod">
          <ac:chgData name="GOMEZ, Paula" userId="c93cf399-3ed7-4230-9282-8831e3fe5ae7" providerId="ADAL" clId="{760B0380-38C2-4820-A29F-6A6008CD88B1}" dt="2023-07-12T17:55:25.462" v="154" actId="13926"/>
          <ac:spMkLst>
            <pc:docMk/>
            <pc:sldMk cId="401372840" sldId="2071"/>
            <ac:spMk id="503" creationId="{00000000-0000-0000-0000-000000000000}"/>
          </ac:spMkLst>
        </pc:spChg>
      </pc:sldChg>
      <pc:sldChg chg="delCm">
        <pc:chgData name="GOMEZ, Paula" userId="c93cf399-3ed7-4230-9282-8831e3fe5ae7" providerId="ADAL" clId="{760B0380-38C2-4820-A29F-6A6008CD88B1}" dt="2023-07-12T17:55:35.863" v="155"/>
        <pc:sldMkLst>
          <pc:docMk/>
          <pc:sldMk cId="1029382235" sldId="2078"/>
        </pc:sldMkLst>
      </pc:sldChg>
      <pc:sldChg chg="modSp mod">
        <pc:chgData name="GOMEZ, Paula" userId="c93cf399-3ed7-4230-9282-8831e3fe5ae7" providerId="ADAL" clId="{760B0380-38C2-4820-A29F-6A6008CD88B1}" dt="2023-07-12T17:56:02.455" v="157" actId="13926"/>
        <pc:sldMkLst>
          <pc:docMk/>
          <pc:sldMk cId="1966758311" sldId="2090"/>
        </pc:sldMkLst>
        <pc:spChg chg="mod">
          <ac:chgData name="GOMEZ, Paula" userId="c93cf399-3ed7-4230-9282-8831e3fe5ae7" providerId="ADAL" clId="{760B0380-38C2-4820-A29F-6A6008CD88B1}" dt="2023-07-12T17:56:02.455" v="157" actId="13926"/>
          <ac:spMkLst>
            <pc:docMk/>
            <pc:sldMk cId="1966758311" sldId="2090"/>
            <ac:spMk id="574" creationId="{00000000-0000-0000-0000-000000000000}"/>
          </ac:spMkLst>
        </pc:spChg>
      </pc:sldChg>
      <pc:sldChg chg="modSp mod">
        <pc:chgData name="GOMEZ, Paula" userId="c93cf399-3ed7-4230-9282-8831e3fe5ae7" providerId="ADAL" clId="{760B0380-38C2-4820-A29F-6A6008CD88B1}" dt="2023-07-12T17:55:58.343" v="156" actId="13926"/>
        <pc:sldMkLst>
          <pc:docMk/>
          <pc:sldMk cId="3494349316" sldId="2091"/>
        </pc:sldMkLst>
        <pc:spChg chg="mod">
          <ac:chgData name="GOMEZ, Paula" userId="c93cf399-3ed7-4230-9282-8831e3fe5ae7" providerId="ADAL" clId="{760B0380-38C2-4820-A29F-6A6008CD88B1}" dt="2023-07-12T17:55:58.343" v="156" actId="13926"/>
          <ac:spMkLst>
            <pc:docMk/>
            <pc:sldMk cId="3494349316" sldId="2091"/>
            <ac:spMk id="569" creationId="{00000000-0000-0000-0000-000000000000}"/>
          </ac:spMkLst>
        </pc:spChg>
      </pc:sldChg>
      <pc:sldChg chg="modSp mod">
        <pc:chgData name="GOMEZ, Paula" userId="c93cf399-3ed7-4230-9282-8831e3fe5ae7" providerId="ADAL" clId="{760B0380-38C2-4820-A29F-6A6008CD88B1}" dt="2023-07-12T17:56:17.679" v="158" actId="13926"/>
        <pc:sldMkLst>
          <pc:docMk/>
          <pc:sldMk cId="646241392" sldId="2093"/>
        </pc:sldMkLst>
        <pc:spChg chg="mod">
          <ac:chgData name="GOMEZ, Paula" userId="c93cf399-3ed7-4230-9282-8831e3fe5ae7" providerId="ADAL" clId="{760B0380-38C2-4820-A29F-6A6008CD88B1}" dt="2023-07-12T17:56:17.679" v="158" actId="13926"/>
          <ac:spMkLst>
            <pc:docMk/>
            <pc:sldMk cId="646241392" sldId="2093"/>
            <ac:spMk id="3" creationId="{1C7FADA5-5C77-10EB-8A47-F0ECE7FB3B2B}"/>
          </ac:spMkLst>
        </pc:spChg>
      </pc:sldChg>
      <pc:sldChg chg="modSp mod">
        <pc:chgData name="GOMEZ, Paula" userId="c93cf399-3ed7-4230-9282-8831e3fe5ae7" providerId="ADAL" clId="{760B0380-38C2-4820-A29F-6A6008CD88B1}" dt="2023-07-12T17:57:12.209" v="160" actId="255"/>
        <pc:sldMkLst>
          <pc:docMk/>
          <pc:sldMk cId="4230558198" sldId="2095"/>
        </pc:sldMkLst>
        <pc:spChg chg="mod">
          <ac:chgData name="GOMEZ, Paula" userId="c93cf399-3ed7-4230-9282-8831e3fe5ae7" providerId="ADAL" clId="{760B0380-38C2-4820-A29F-6A6008CD88B1}" dt="2023-07-12T17:57:12.209" v="160" actId="255"/>
          <ac:spMkLst>
            <pc:docMk/>
            <pc:sldMk cId="4230558198" sldId="2095"/>
            <ac:spMk id="606" creationId="{00000000-0000-0000-0000-000000000000}"/>
          </ac:spMkLst>
        </pc:spChg>
      </pc:sldChg>
      <pc:sldChg chg="modSp mod">
        <pc:chgData name="GOMEZ, Paula" userId="c93cf399-3ed7-4230-9282-8831e3fe5ae7" providerId="ADAL" clId="{760B0380-38C2-4820-A29F-6A6008CD88B1}" dt="2023-07-12T17:56:57.279" v="159" actId="13926"/>
        <pc:sldMkLst>
          <pc:docMk/>
          <pc:sldMk cId="1494079218" sldId="2096"/>
        </pc:sldMkLst>
        <pc:spChg chg="mod">
          <ac:chgData name="GOMEZ, Paula" userId="c93cf399-3ed7-4230-9282-8831e3fe5ae7" providerId="ADAL" clId="{760B0380-38C2-4820-A29F-6A6008CD88B1}" dt="2023-07-12T17:56:57.279" v="159" actId="13926"/>
          <ac:spMkLst>
            <pc:docMk/>
            <pc:sldMk cId="1494079218" sldId="2096"/>
            <ac:spMk id="2" creationId="{5D5CD937-7D75-A006-0AB8-97A84C5401D8}"/>
          </ac:spMkLst>
        </pc:spChg>
      </pc:sldChg>
    </pc:docChg>
  </pc:docChgLst>
  <pc:docChgLst>
    <pc:chgData name="GOMEZ, Paula" userId="c93cf399-3ed7-4230-9282-8831e3fe5ae7" providerId="ADAL" clId="{67B96B73-E545-41AC-9AA8-D603BC4AB474}"/>
    <pc:docChg chg="undo custSel addSld delSld modSld">
      <pc:chgData name="GOMEZ, Paula" userId="c93cf399-3ed7-4230-9282-8831e3fe5ae7" providerId="ADAL" clId="{67B96B73-E545-41AC-9AA8-D603BC4AB474}" dt="2022-08-11T10:38:48.219" v="30" actId="2696"/>
      <pc:docMkLst>
        <pc:docMk/>
      </pc:docMkLst>
      <pc:sldChg chg="del">
        <pc:chgData name="GOMEZ, Paula" userId="c93cf399-3ed7-4230-9282-8831e3fe5ae7" providerId="ADAL" clId="{67B96B73-E545-41AC-9AA8-D603BC4AB474}" dt="2022-08-11T10:38:47.268" v="29" actId="2696"/>
        <pc:sldMkLst>
          <pc:docMk/>
          <pc:sldMk cId="707494621" sldId="318"/>
        </pc:sldMkLst>
      </pc:sldChg>
      <pc:sldChg chg="del">
        <pc:chgData name="GOMEZ, Paula" userId="c93cf399-3ed7-4230-9282-8831e3fe5ae7" providerId="ADAL" clId="{67B96B73-E545-41AC-9AA8-D603BC4AB474}" dt="2022-08-11T10:38:48.219" v="30" actId="2696"/>
        <pc:sldMkLst>
          <pc:docMk/>
          <pc:sldMk cId="1461491528" sldId="323"/>
        </pc:sldMkLst>
      </pc:sldChg>
      <pc:sldChg chg="addSp delSp modSp mod">
        <pc:chgData name="GOMEZ, Paula" userId="c93cf399-3ed7-4230-9282-8831e3fe5ae7" providerId="ADAL" clId="{67B96B73-E545-41AC-9AA8-D603BC4AB474}" dt="2022-08-11T09:46:13.770" v="26" actId="14100"/>
        <pc:sldMkLst>
          <pc:docMk/>
          <pc:sldMk cId="3599318162" sldId="374"/>
        </pc:sldMkLst>
        <pc:spChg chg="add del mod">
          <ac:chgData name="GOMEZ, Paula" userId="c93cf399-3ed7-4230-9282-8831e3fe5ae7" providerId="ADAL" clId="{67B96B73-E545-41AC-9AA8-D603BC4AB474}" dt="2022-08-11T09:46:02.067" v="23" actId="14100"/>
          <ac:spMkLst>
            <pc:docMk/>
            <pc:sldMk cId="3599318162" sldId="374"/>
            <ac:spMk id="3" creationId="{00000000-0000-0000-0000-000000000000}"/>
          </ac:spMkLst>
        </pc:spChg>
        <pc:spChg chg="add mod">
          <ac:chgData name="GOMEZ, Paula" userId="c93cf399-3ed7-4230-9282-8831e3fe5ae7" providerId="ADAL" clId="{67B96B73-E545-41AC-9AA8-D603BC4AB474}" dt="2022-08-11T09:43:19.051" v="5" actId="1076"/>
          <ac:spMkLst>
            <pc:docMk/>
            <pc:sldMk cId="3599318162" sldId="374"/>
            <ac:spMk id="4" creationId="{FE361A38-A35E-4088-8931-DFD606A6EBE6}"/>
          </ac:spMkLst>
        </pc:spChg>
        <pc:spChg chg="add mod">
          <ac:chgData name="GOMEZ, Paula" userId="c93cf399-3ed7-4230-9282-8831e3fe5ae7" providerId="ADAL" clId="{67B96B73-E545-41AC-9AA8-D603BC4AB474}" dt="2022-08-11T09:43:49.699" v="12" actId="1076"/>
          <ac:spMkLst>
            <pc:docMk/>
            <pc:sldMk cId="3599318162" sldId="374"/>
            <ac:spMk id="5" creationId="{BDCC4CEC-58BF-4F5C-9F70-03BC1F2FDDC2}"/>
          </ac:spMkLst>
        </pc:spChg>
        <pc:spChg chg="add mod">
          <ac:chgData name="GOMEZ, Paula" userId="c93cf399-3ed7-4230-9282-8831e3fe5ae7" providerId="ADAL" clId="{67B96B73-E545-41AC-9AA8-D603BC4AB474}" dt="2022-08-11T09:46:13.770" v="26" actId="14100"/>
          <ac:spMkLst>
            <pc:docMk/>
            <pc:sldMk cId="3599318162" sldId="374"/>
            <ac:spMk id="6" creationId="{973EB83F-5F00-40A4-AA2E-153053DFB3C0}"/>
          </ac:spMkLst>
        </pc:spChg>
      </pc:sldChg>
      <pc:sldChg chg="del">
        <pc:chgData name="GOMEZ, Paula" userId="c93cf399-3ed7-4230-9282-8831e3fe5ae7" providerId="ADAL" clId="{67B96B73-E545-41AC-9AA8-D603BC4AB474}" dt="2022-08-11T10:38:04.651" v="28" actId="2696"/>
        <pc:sldMkLst>
          <pc:docMk/>
          <pc:sldMk cId="3638540942" sldId="415"/>
        </pc:sldMkLst>
      </pc:sldChg>
      <pc:sldChg chg="add">
        <pc:chgData name="GOMEZ, Paula" userId="c93cf399-3ed7-4230-9282-8831e3fe5ae7" providerId="ADAL" clId="{67B96B73-E545-41AC-9AA8-D603BC4AB474}" dt="2022-08-11T10:37:51.144" v="27"/>
        <pc:sldMkLst>
          <pc:docMk/>
          <pc:sldMk cId="2597871857" sldId="1875"/>
        </pc:sldMkLst>
      </pc:sldChg>
      <pc:sldChg chg="add">
        <pc:chgData name="GOMEZ, Paula" userId="c93cf399-3ed7-4230-9282-8831e3fe5ae7" providerId="ADAL" clId="{67B96B73-E545-41AC-9AA8-D603BC4AB474}" dt="2022-08-11T10:37:51.144" v="27"/>
        <pc:sldMkLst>
          <pc:docMk/>
          <pc:sldMk cId="3565906879" sldId="1994"/>
        </pc:sldMkLst>
      </pc:sldChg>
      <pc:sldChg chg="add">
        <pc:chgData name="GOMEZ, Paula" userId="c93cf399-3ed7-4230-9282-8831e3fe5ae7" providerId="ADAL" clId="{67B96B73-E545-41AC-9AA8-D603BC4AB474}" dt="2022-08-11T10:37:51.144" v="27"/>
        <pc:sldMkLst>
          <pc:docMk/>
          <pc:sldMk cId="2449101273" sldId="1996"/>
        </pc:sldMkLst>
      </pc:sldChg>
    </pc:docChg>
  </pc:docChgLst>
  <pc:docChgLst>
    <pc:chgData name="GOMEZ, Paula" userId="c93cf399-3ed7-4230-9282-8831e3fe5ae7" providerId="ADAL" clId="{02048A34-80E6-46FF-8B26-4B19A50341D5}"/>
    <pc:docChg chg="undo custSel modSld">
      <pc:chgData name="GOMEZ, Paula" userId="c93cf399-3ed7-4230-9282-8831e3fe5ae7" providerId="ADAL" clId="{02048A34-80E6-46FF-8B26-4B19A50341D5}" dt="2022-06-28T08:27:42.500" v="93"/>
      <pc:docMkLst>
        <pc:docMk/>
      </pc:docMkLst>
      <pc:sldChg chg="modSp mod delCm modCm">
        <pc:chgData name="GOMEZ, Paula" userId="c93cf399-3ed7-4230-9282-8831e3fe5ae7" providerId="ADAL" clId="{02048A34-80E6-46FF-8B26-4B19A50341D5}" dt="2022-06-28T07:57:24.291" v="70"/>
        <pc:sldMkLst>
          <pc:docMk/>
          <pc:sldMk cId="1546354651" sldId="328"/>
        </pc:sldMkLst>
        <pc:spChg chg="mod">
          <ac:chgData name="GOMEZ, Paula" userId="c93cf399-3ed7-4230-9282-8831e3fe5ae7" providerId="ADAL" clId="{02048A34-80E6-46FF-8B26-4B19A50341D5}" dt="2022-06-28T07:57:20.680" v="69" actId="20577"/>
          <ac:spMkLst>
            <pc:docMk/>
            <pc:sldMk cId="1546354651" sldId="328"/>
            <ac:spMk id="2" creationId="{00000000-0000-0000-0000-000000000000}"/>
          </ac:spMkLst>
        </pc:spChg>
      </pc:sldChg>
      <pc:sldChg chg="delCm">
        <pc:chgData name="GOMEZ, Paula" userId="c93cf399-3ed7-4230-9282-8831e3fe5ae7" providerId="ADAL" clId="{02048A34-80E6-46FF-8B26-4B19A50341D5}" dt="2022-06-28T07:58:38.797" v="84"/>
        <pc:sldMkLst>
          <pc:docMk/>
          <pc:sldMk cId="2952465654" sldId="349"/>
        </pc:sldMkLst>
      </pc:sldChg>
      <pc:sldChg chg="modSp mod">
        <pc:chgData name="GOMEZ, Paula" userId="c93cf399-3ed7-4230-9282-8831e3fe5ae7" providerId="ADAL" clId="{02048A34-80E6-46FF-8B26-4B19A50341D5}" dt="2022-06-28T07:58:58.130" v="89" actId="20577"/>
        <pc:sldMkLst>
          <pc:docMk/>
          <pc:sldMk cId="1140885644" sldId="353"/>
        </pc:sldMkLst>
        <pc:spChg chg="mod">
          <ac:chgData name="GOMEZ, Paula" userId="c93cf399-3ed7-4230-9282-8831e3fe5ae7" providerId="ADAL" clId="{02048A34-80E6-46FF-8B26-4B19A50341D5}" dt="2022-06-28T07:58:58.130" v="89" actId="20577"/>
          <ac:spMkLst>
            <pc:docMk/>
            <pc:sldMk cId="1140885644" sldId="353"/>
            <ac:spMk id="2" creationId="{00000000-0000-0000-0000-000000000000}"/>
          </ac:spMkLst>
        </pc:spChg>
      </pc:sldChg>
      <pc:sldChg chg="modSp mod">
        <pc:chgData name="GOMEZ, Paula" userId="c93cf399-3ed7-4230-9282-8831e3fe5ae7" providerId="ADAL" clId="{02048A34-80E6-46FF-8B26-4B19A50341D5}" dt="2022-06-28T07:35:50.977" v="53" actId="20577"/>
        <pc:sldMkLst>
          <pc:docMk/>
          <pc:sldMk cId="1159295946" sldId="355"/>
        </pc:sldMkLst>
        <pc:spChg chg="mod">
          <ac:chgData name="GOMEZ, Paula" userId="c93cf399-3ed7-4230-9282-8831e3fe5ae7" providerId="ADAL" clId="{02048A34-80E6-46FF-8B26-4B19A50341D5}" dt="2022-06-28T07:35:50.977" v="53" actId="20577"/>
          <ac:spMkLst>
            <pc:docMk/>
            <pc:sldMk cId="1159295946" sldId="355"/>
            <ac:spMk id="3" creationId="{00000000-0000-0000-0000-000000000000}"/>
          </ac:spMkLst>
        </pc:spChg>
      </pc:sldChg>
      <pc:sldChg chg="modSp mod delCm modCm">
        <pc:chgData name="GOMEZ, Paula" userId="c93cf399-3ed7-4230-9282-8831e3fe5ae7" providerId="ADAL" clId="{02048A34-80E6-46FF-8B26-4B19A50341D5}" dt="2022-06-28T07:58:02.120" v="77"/>
        <pc:sldMkLst>
          <pc:docMk/>
          <pc:sldMk cId="4250367686" sldId="408"/>
        </pc:sldMkLst>
        <pc:spChg chg="mod">
          <ac:chgData name="GOMEZ, Paula" userId="c93cf399-3ed7-4230-9282-8831e3fe5ae7" providerId="ADAL" clId="{02048A34-80E6-46FF-8B26-4B19A50341D5}" dt="2022-06-28T07:57:59.043" v="76" actId="20577"/>
          <ac:spMkLst>
            <pc:docMk/>
            <pc:sldMk cId="4250367686" sldId="408"/>
            <ac:spMk id="2" creationId="{00000000-0000-0000-0000-000000000000}"/>
          </ac:spMkLst>
        </pc:spChg>
      </pc:sldChg>
      <pc:sldChg chg="addCm delCm modCm">
        <pc:chgData name="GOMEZ, Paula" userId="c93cf399-3ed7-4230-9282-8831e3fe5ae7" providerId="ADAL" clId="{02048A34-80E6-46FF-8B26-4B19A50341D5}" dt="2022-06-28T08:27:42.500" v="93"/>
        <pc:sldMkLst>
          <pc:docMk/>
          <pc:sldMk cId="3524459417" sldId="411"/>
        </pc:sldMkLst>
      </pc:sldChg>
      <pc:sldChg chg="modSp mod">
        <pc:chgData name="GOMEZ, Paula" userId="c93cf399-3ed7-4230-9282-8831e3fe5ae7" providerId="ADAL" clId="{02048A34-80E6-46FF-8B26-4B19A50341D5}" dt="2022-06-28T07:58:11.024" v="81" actId="20577"/>
        <pc:sldMkLst>
          <pc:docMk/>
          <pc:sldMk cId="2909724342" sldId="417"/>
        </pc:sldMkLst>
        <pc:spChg chg="mod">
          <ac:chgData name="GOMEZ, Paula" userId="c93cf399-3ed7-4230-9282-8831e3fe5ae7" providerId="ADAL" clId="{02048A34-80E6-46FF-8B26-4B19A50341D5}" dt="2022-06-28T07:58:11.024" v="81" actId="20577"/>
          <ac:spMkLst>
            <pc:docMk/>
            <pc:sldMk cId="2909724342" sldId="417"/>
            <ac:spMk id="2" creationId="{00000000-0000-0000-0000-000000000000}"/>
          </ac:spMkLst>
        </pc:spChg>
      </pc:sldChg>
      <pc:sldChg chg="modSp mod">
        <pc:chgData name="GOMEZ, Paula" userId="c93cf399-3ed7-4230-9282-8831e3fe5ae7" providerId="ADAL" clId="{02048A34-80E6-46FF-8B26-4B19A50341D5}" dt="2022-06-28T07:58:17.793" v="83" actId="20577"/>
        <pc:sldMkLst>
          <pc:docMk/>
          <pc:sldMk cId="875033267" sldId="418"/>
        </pc:sldMkLst>
        <pc:spChg chg="mod">
          <ac:chgData name="GOMEZ, Paula" userId="c93cf399-3ed7-4230-9282-8831e3fe5ae7" providerId="ADAL" clId="{02048A34-80E6-46FF-8B26-4B19A50341D5}" dt="2022-06-28T07:58:17.793" v="83" actId="20577"/>
          <ac:spMkLst>
            <pc:docMk/>
            <pc:sldMk cId="875033267" sldId="418"/>
            <ac:spMk id="2" creationId="{00000000-0000-0000-0000-000000000000}"/>
          </ac:spMkLst>
        </pc:spChg>
      </pc:sldChg>
      <pc:sldChg chg="modSp mod">
        <pc:chgData name="GOMEZ, Paula" userId="c93cf399-3ed7-4230-9282-8831e3fe5ae7" providerId="ADAL" clId="{02048A34-80E6-46FF-8B26-4B19A50341D5}" dt="2022-06-28T07:58:06.826" v="79" actId="20577"/>
        <pc:sldMkLst>
          <pc:docMk/>
          <pc:sldMk cId="101445967" sldId="420"/>
        </pc:sldMkLst>
        <pc:spChg chg="mod">
          <ac:chgData name="GOMEZ, Paula" userId="c93cf399-3ed7-4230-9282-8831e3fe5ae7" providerId="ADAL" clId="{02048A34-80E6-46FF-8B26-4B19A50341D5}" dt="2022-06-28T07:58:06.826" v="79" actId="20577"/>
          <ac:spMkLst>
            <pc:docMk/>
            <pc:sldMk cId="101445967" sldId="420"/>
            <ac:spMk id="2" creationId="{00000000-0000-0000-0000-000000000000}"/>
          </ac:spMkLst>
        </pc:spChg>
      </pc:sldChg>
      <pc:sldChg chg="modSp mod">
        <pc:chgData name="GOMEZ, Paula" userId="c93cf399-3ed7-4230-9282-8831e3fe5ae7" providerId="ADAL" clId="{02048A34-80E6-46FF-8B26-4B19A50341D5}" dt="2022-06-28T07:59:16.534" v="91" actId="207"/>
        <pc:sldMkLst>
          <pc:docMk/>
          <pc:sldMk cId="2654743718" sldId="422"/>
        </pc:sldMkLst>
        <pc:spChg chg="mod">
          <ac:chgData name="GOMEZ, Paula" userId="c93cf399-3ed7-4230-9282-8831e3fe5ae7" providerId="ADAL" clId="{02048A34-80E6-46FF-8B26-4B19A50341D5}" dt="2022-06-28T07:59:16.534" v="91" actId="207"/>
          <ac:spMkLst>
            <pc:docMk/>
            <pc:sldMk cId="2654743718" sldId="422"/>
            <ac:spMk id="5" creationId="{168254C0-80D5-4DF1-8CA5-AF012110C404}"/>
          </ac:spMkLst>
        </pc:spChg>
      </pc:sldChg>
      <pc:sldChg chg="modSp mod">
        <pc:chgData name="GOMEZ, Paula" userId="c93cf399-3ed7-4230-9282-8831e3fe5ae7" providerId="ADAL" clId="{02048A34-80E6-46FF-8B26-4B19A50341D5}" dt="2022-06-28T07:59:11.785" v="90" actId="207"/>
        <pc:sldMkLst>
          <pc:docMk/>
          <pc:sldMk cId="2811460325" sldId="423"/>
        </pc:sldMkLst>
        <pc:spChg chg="mod">
          <ac:chgData name="GOMEZ, Paula" userId="c93cf399-3ed7-4230-9282-8831e3fe5ae7" providerId="ADAL" clId="{02048A34-80E6-46FF-8B26-4B19A50341D5}" dt="2022-06-28T07:59:11.785" v="90" actId="207"/>
          <ac:spMkLst>
            <pc:docMk/>
            <pc:sldMk cId="2811460325" sldId="423"/>
            <ac:spMk id="5" creationId="{168254C0-80D5-4DF1-8CA5-AF012110C404}"/>
          </ac:spMkLst>
        </pc:spChg>
      </pc:sldChg>
      <pc:sldChg chg="modSp mod delCm modCm">
        <pc:chgData name="GOMEZ, Paula" userId="c93cf399-3ed7-4230-9282-8831e3fe5ae7" providerId="ADAL" clId="{02048A34-80E6-46FF-8B26-4B19A50341D5}" dt="2022-06-28T07:57:14.005" v="67"/>
        <pc:sldMkLst>
          <pc:docMk/>
          <pc:sldMk cId="237694840" sldId="426"/>
        </pc:sldMkLst>
        <pc:spChg chg="mod">
          <ac:chgData name="GOMEZ, Paula" userId="c93cf399-3ed7-4230-9282-8831e3fe5ae7" providerId="ADAL" clId="{02048A34-80E6-46FF-8B26-4B19A50341D5}" dt="2022-06-28T07:56:35.192" v="65" actId="13926"/>
          <ac:spMkLst>
            <pc:docMk/>
            <pc:sldMk cId="237694840" sldId="426"/>
            <ac:spMk id="2" creationId="{00000000-0000-0000-0000-000000000000}"/>
          </ac:spMkLst>
        </pc:spChg>
      </pc:sldChg>
      <pc:sldChg chg="modSp mod delCm">
        <pc:chgData name="GOMEZ, Paula" userId="c93cf399-3ed7-4230-9282-8831e3fe5ae7" providerId="ADAL" clId="{02048A34-80E6-46FF-8B26-4B19A50341D5}" dt="2022-06-28T07:49:47.065" v="58" actId="20577"/>
        <pc:sldMkLst>
          <pc:docMk/>
          <pc:sldMk cId="4133454383" sldId="428"/>
        </pc:sldMkLst>
        <pc:spChg chg="mod">
          <ac:chgData name="GOMEZ, Paula" userId="c93cf399-3ed7-4230-9282-8831e3fe5ae7" providerId="ADAL" clId="{02048A34-80E6-46FF-8B26-4B19A50341D5}" dt="2022-06-28T07:49:47.065" v="58" actId="20577"/>
          <ac:spMkLst>
            <pc:docMk/>
            <pc:sldMk cId="4133454383" sldId="428"/>
            <ac:spMk id="2" creationId="{00000000-0000-0000-0000-000000000000}"/>
          </ac:spMkLst>
        </pc:spChg>
      </pc:sldChg>
      <pc:sldChg chg="delSp mod delCm">
        <pc:chgData name="GOMEZ, Paula" userId="c93cf399-3ed7-4230-9282-8831e3fe5ae7" providerId="ADAL" clId="{02048A34-80E6-46FF-8B26-4B19A50341D5}" dt="2022-06-28T07:51:48.335" v="61"/>
        <pc:sldMkLst>
          <pc:docMk/>
          <pc:sldMk cId="2382741332" sldId="432"/>
        </pc:sldMkLst>
        <pc:spChg chg="del">
          <ac:chgData name="GOMEZ, Paula" userId="c93cf399-3ed7-4230-9282-8831e3fe5ae7" providerId="ADAL" clId="{02048A34-80E6-46FF-8B26-4B19A50341D5}" dt="2022-06-28T07:51:44.877" v="60" actId="478"/>
          <ac:spMkLst>
            <pc:docMk/>
            <pc:sldMk cId="2382741332" sldId="432"/>
            <ac:spMk id="16" creationId="{27B12F59-EA93-45A7-850F-725279F0822A}"/>
          </ac:spMkLst>
        </pc:spChg>
      </pc:sldChg>
      <pc:sldChg chg="modSp mod">
        <pc:chgData name="GOMEZ, Paula" userId="c93cf399-3ed7-4230-9282-8831e3fe5ae7" providerId="ADAL" clId="{02048A34-80E6-46FF-8B26-4B19A50341D5}" dt="2022-06-28T07:57:30.642" v="72" actId="20577"/>
        <pc:sldMkLst>
          <pc:docMk/>
          <pc:sldMk cId="990842691" sldId="433"/>
        </pc:sldMkLst>
        <pc:spChg chg="mod">
          <ac:chgData name="GOMEZ, Paula" userId="c93cf399-3ed7-4230-9282-8831e3fe5ae7" providerId="ADAL" clId="{02048A34-80E6-46FF-8B26-4B19A50341D5}" dt="2022-06-28T07:57:30.642" v="72" actId="20577"/>
          <ac:spMkLst>
            <pc:docMk/>
            <pc:sldMk cId="990842691" sldId="433"/>
            <ac:spMk id="2" creationId="{00000000-0000-0000-0000-000000000000}"/>
          </ac:spMkLst>
        </pc:spChg>
      </pc:sldChg>
      <pc:sldChg chg="modSp mod">
        <pc:chgData name="GOMEZ, Paula" userId="c93cf399-3ed7-4230-9282-8831e3fe5ae7" providerId="ADAL" clId="{02048A34-80E6-46FF-8B26-4B19A50341D5}" dt="2022-06-28T07:57:35.482" v="74" actId="20577"/>
        <pc:sldMkLst>
          <pc:docMk/>
          <pc:sldMk cId="925908933" sldId="434"/>
        </pc:sldMkLst>
        <pc:spChg chg="mod">
          <ac:chgData name="GOMEZ, Paula" userId="c93cf399-3ed7-4230-9282-8831e3fe5ae7" providerId="ADAL" clId="{02048A34-80E6-46FF-8B26-4B19A50341D5}" dt="2022-06-28T07:57:35.482" v="74" actId="20577"/>
          <ac:spMkLst>
            <pc:docMk/>
            <pc:sldMk cId="925908933" sldId="434"/>
            <ac:spMk id="2" creationId="{00000000-0000-0000-0000-000000000000}"/>
          </ac:spMkLst>
        </pc:spChg>
      </pc:sldChg>
    </pc:docChg>
  </pc:docChgLst>
  <pc:docChgLst>
    <pc:chgData name="GOMEZ, Paula" userId="c93cf399-3ed7-4230-9282-8831e3fe5ae7" providerId="ADAL" clId="{7EF4A15F-67A0-44AE-9023-0222280B1A68}"/>
    <pc:docChg chg="undo custSel modSld">
      <pc:chgData name="GOMEZ, Paula" userId="c93cf399-3ed7-4230-9282-8831e3fe5ae7" providerId="ADAL" clId="{7EF4A15F-67A0-44AE-9023-0222280B1A68}" dt="2023-05-25T16:12:16.332" v="158" actId="113"/>
      <pc:docMkLst>
        <pc:docMk/>
      </pc:docMkLst>
      <pc:sldChg chg="modSp mod">
        <pc:chgData name="GOMEZ, Paula" userId="c93cf399-3ed7-4230-9282-8831e3fe5ae7" providerId="ADAL" clId="{7EF4A15F-67A0-44AE-9023-0222280B1A68}" dt="2023-05-25T16:12:01.394" v="156" actId="255"/>
        <pc:sldMkLst>
          <pc:docMk/>
          <pc:sldMk cId="2033751553" sldId="2023"/>
        </pc:sldMkLst>
        <pc:spChg chg="mod">
          <ac:chgData name="GOMEZ, Paula" userId="c93cf399-3ed7-4230-9282-8831e3fe5ae7" providerId="ADAL" clId="{7EF4A15F-67A0-44AE-9023-0222280B1A68}" dt="2023-05-25T16:12:01.394" v="156" actId="255"/>
          <ac:spMkLst>
            <pc:docMk/>
            <pc:sldMk cId="2033751553" sldId="2023"/>
            <ac:spMk id="2" creationId="{00000000-0000-0000-0000-000000000000}"/>
          </ac:spMkLst>
        </pc:spChg>
      </pc:sldChg>
      <pc:sldChg chg="modSp mod">
        <pc:chgData name="GOMEZ, Paula" userId="c93cf399-3ed7-4230-9282-8831e3fe5ae7" providerId="ADAL" clId="{7EF4A15F-67A0-44AE-9023-0222280B1A68}" dt="2023-05-25T16:12:16.332" v="158" actId="113"/>
        <pc:sldMkLst>
          <pc:docMk/>
          <pc:sldMk cId="107874796" sldId="2024"/>
        </pc:sldMkLst>
        <pc:spChg chg="mod">
          <ac:chgData name="GOMEZ, Paula" userId="c93cf399-3ed7-4230-9282-8831e3fe5ae7" providerId="ADAL" clId="{7EF4A15F-67A0-44AE-9023-0222280B1A68}" dt="2023-05-25T16:12:16.332" v="158" actId="113"/>
          <ac:spMkLst>
            <pc:docMk/>
            <pc:sldMk cId="107874796" sldId="2024"/>
            <ac:spMk id="2" creationId="{6F8C0244-BCB3-EFEC-28AF-08DCA746B6CE}"/>
          </ac:spMkLst>
        </pc:spChg>
      </pc:sldChg>
      <pc:sldChg chg="modSp mod">
        <pc:chgData name="GOMEZ, Paula" userId="c93cf399-3ed7-4230-9282-8831e3fe5ae7" providerId="ADAL" clId="{7EF4A15F-67A0-44AE-9023-0222280B1A68}" dt="2023-05-25T16:02:55.161" v="86" actId="20577"/>
        <pc:sldMkLst>
          <pc:docMk/>
          <pc:sldMk cId="3237901018" sldId="2025"/>
        </pc:sldMkLst>
        <pc:spChg chg="mod">
          <ac:chgData name="GOMEZ, Paula" userId="c93cf399-3ed7-4230-9282-8831e3fe5ae7" providerId="ADAL" clId="{7EF4A15F-67A0-44AE-9023-0222280B1A68}" dt="2023-05-25T16:02:55.161" v="86" actId="20577"/>
          <ac:spMkLst>
            <pc:docMk/>
            <pc:sldMk cId="3237901018" sldId="2025"/>
            <ac:spMk id="287" creationId="{00000000-0000-0000-0000-000000000000}"/>
          </ac:spMkLst>
        </pc:spChg>
      </pc:sldChg>
      <pc:sldChg chg="modSp mod">
        <pc:chgData name="GOMEZ, Paula" userId="c93cf399-3ed7-4230-9282-8831e3fe5ae7" providerId="ADAL" clId="{7EF4A15F-67A0-44AE-9023-0222280B1A68}" dt="2023-05-25T16:03:36.079" v="90" actId="20577"/>
        <pc:sldMkLst>
          <pc:docMk/>
          <pc:sldMk cId="2987705361" sldId="2027"/>
        </pc:sldMkLst>
        <pc:spChg chg="mod">
          <ac:chgData name="GOMEZ, Paula" userId="c93cf399-3ed7-4230-9282-8831e3fe5ae7" providerId="ADAL" clId="{7EF4A15F-67A0-44AE-9023-0222280B1A68}" dt="2023-05-25T16:03:36.079" v="90" actId="20577"/>
          <ac:spMkLst>
            <pc:docMk/>
            <pc:sldMk cId="2987705361" sldId="2027"/>
            <ac:spMk id="296" creationId="{00000000-0000-0000-0000-000000000000}"/>
          </ac:spMkLst>
        </pc:spChg>
      </pc:sldChg>
      <pc:sldChg chg="modSp mod">
        <pc:chgData name="GOMEZ, Paula" userId="c93cf399-3ed7-4230-9282-8831e3fe5ae7" providerId="ADAL" clId="{7EF4A15F-67A0-44AE-9023-0222280B1A68}" dt="2023-05-25T16:03:26.567" v="87" actId="13926"/>
        <pc:sldMkLst>
          <pc:docMk/>
          <pc:sldMk cId="4005567951" sldId="2028"/>
        </pc:sldMkLst>
        <pc:graphicFrameChg chg="modGraphic">
          <ac:chgData name="GOMEZ, Paula" userId="c93cf399-3ed7-4230-9282-8831e3fe5ae7" providerId="ADAL" clId="{7EF4A15F-67A0-44AE-9023-0222280B1A68}" dt="2023-05-25T16:03:26.567" v="87" actId="13926"/>
          <ac:graphicFrameMkLst>
            <pc:docMk/>
            <pc:sldMk cId="4005567951" sldId="2028"/>
            <ac:graphicFrameMk id="3" creationId="{BB90802E-F1C8-8796-5D38-72D279B482A2}"/>
          </ac:graphicFrameMkLst>
        </pc:graphicFrameChg>
      </pc:sldChg>
      <pc:sldChg chg="modSp mod">
        <pc:chgData name="GOMEZ, Paula" userId="c93cf399-3ed7-4230-9282-8831e3fe5ae7" providerId="ADAL" clId="{7EF4A15F-67A0-44AE-9023-0222280B1A68}" dt="2023-05-25T16:03:57.751" v="95" actId="20577"/>
        <pc:sldMkLst>
          <pc:docMk/>
          <pc:sldMk cId="1570891016" sldId="2031"/>
        </pc:sldMkLst>
        <pc:spChg chg="mod">
          <ac:chgData name="GOMEZ, Paula" userId="c93cf399-3ed7-4230-9282-8831e3fe5ae7" providerId="ADAL" clId="{7EF4A15F-67A0-44AE-9023-0222280B1A68}" dt="2023-05-25T16:03:57.751" v="95" actId="20577"/>
          <ac:spMkLst>
            <pc:docMk/>
            <pc:sldMk cId="1570891016" sldId="2031"/>
            <ac:spMk id="311" creationId="{00000000-0000-0000-0000-000000000000}"/>
          </ac:spMkLst>
        </pc:spChg>
      </pc:sldChg>
      <pc:sldChg chg="modSp mod">
        <pc:chgData name="GOMEZ, Paula" userId="c93cf399-3ed7-4230-9282-8831e3fe5ae7" providerId="ADAL" clId="{7EF4A15F-67A0-44AE-9023-0222280B1A68}" dt="2023-05-25T16:05:04.435" v="99" actId="20577"/>
        <pc:sldMkLst>
          <pc:docMk/>
          <pc:sldMk cId="3004460264" sldId="2041"/>
        </pc:sldMkLst>
        <pc:spChg chg="mod">
          <ac:chgData name="GOMEZ, Paula" userId="c93cf399-3ed7-4230-9282-8831e3fe5ae7" providerId="ADAL" clId="{7EF4A15F-67A0-44AE-9023-0222280B1A68}" dt="2023-05-25T16:05:04.435" v="99" actId="20577"/>
          <ac:spMkLst>
            <pc:docMk/>
            <pc:sldMk cId="3004460264" sldId="2041"/>
            <ac:spMk id="350" creationId="{00000000-0000-0000-0000-000000000000}"/>
          </ac:spMkLst>
        </pc:spChg>
      </pc:sldChg>
      <pc:sldChg chg="modSp mod">
        <pc:chgData name="GOMEZ, Paula" userId="c93cf399-3ed7-4230-9282-8831e3fe5ae7" providerId="ADAL" clId="{7EF4A15F-67A0-44AE-9023-0222280B1A68}" dt="2023-05-25T16:05:19.093" v="100" actId="2711"/>
        <pc:sldMkLst>
          <pc:docMk/>
          <pc:sldMk cId="549166747" sldId="2042"/>
        </pc:sldMkLst>
        <pc:spChg chg="mod">
          <ac:chgData name="GOMEZ, Paula" userId="c93cf399-3ed7-4230-9282-8831e3fe5ae7" providerId="ADAL" clId="{7EF4A15F-67A0-44AE-9023-0222280B1A68}" dt="2023-05-25T16:05:19.093" v="100" actId="2711"/>
          <ac:spMkLst>
            <pc:docMk/>
            <pc:sldMk cId="549166747" sldId="2042"/>
            <ac:spMk id="360" creationId="{00000000-0000-0000-0000-000000000000}"/>
          </ac:spMkLst>
        </pc:spChg>
      </pc:sldChg>
      <pc:sldChg chg="modSp mod">
        <pc:chgData name="GOMEZ, Paula" userId="c93cf399-3ed7-4230-9282-8831e3fe5ae7" providerId="ADAL" clId="{7EF4A15F-67A0-44AE-9023-0222280B1A68}" dt="2023-05-25T16:05:57.778" v="101" actId="14100"/>
        <pc:sldMkLst>
          <pc:docMk/>
          <pc:sldMk cId="2993114711" sldId="2053"/>
        </pc:sldMkLst>
        <pc:spChg chg="mod">
          <ac:chgData name="GOMEZ, Paula" userId="c93cf399-3ed7-4230-9282-8831e3fe5ae7" providerId="ADAL" clId="{7EF4A15F-67A0-44AE-9023-0222280B1A68}" dt="2023-05-25T16:05:57.778" v="101" actId="14100"/>
          <ac:spMkLst>
            <pc:docMk/>
            <pc:sldMk cId="2993114711" sldId="2053"/>
            <ac:spMk id="397" creationId="{00000000-0000-0000-0000-000000000000}"/>
          </ac:spMkLst>
        </pc:spChg>
      </pc:sldChg>
      <pc:sldChg chg="modAnim">
        <pc:chgData name="GOMEZ, Paula" userId="c93cf399-3ed7-4230-9282-8831e3fe5ae7" providerId="ADAL" clId="{7EF4A15F-67A0-44AE-9023-0222280B1A68}" dt="2023-05-25T16:06:20.399" v="102"/>
        <pc:sldMkLst>
          <pc:docMk/>
          <pc:sldMk cId="843305546" sldId="2056"/>
        </pc:sldMkLst>
      </pc:sldChg>
      <pc:sldChg chg="modAnim">
        <pc:chgData name="GOMEZ, Paula" userId="c93cf399-3ed7-4230-9282-8831e3fe5ae7" providerId="ADAL" clId="{7EF4A15F-67A0-44AE-9023-0222280B1A68}" dt="2023-05-25T16:06:32.600" v="103"/>
        <pc:sldMkLst>
          <pc:docMk/>
          <pc:sldMk cId="3618809017" sldId="2059"/>
        </pc:sldMkLst>
      </pc:sldChg>
      <pc:sldChg chg="modSp mod">
        <pc:chgData name="GOMEZ, Paula" userId="c93cf399-3ed7-4230-9282-8831e3fe5ae7" providerId="ADAL" clId="{7EF4A15F-67A0-44AE-9023-0222280B1A68}" dt="2023-05-25T16:07:24.420" v="106" actId="2085"/>
        <pc:sldMkLst>
          <pc:docMk/>
          <pc:sldMk cId="3577090765" sldId="2066"/>
        </pc:sldMkLst>
        <pc:spChg chg="mod">
          <ac:chgData name="GOMEZ, Paula" userId="c93cf399-3ed7-4230-9282-8831e3fe5ae7" providerId="ADAL" clId="{7EF4A15F-67A0-44AE-9023-0222280B1A68}" dt="2023-05-25T16:07:24.420" v="106" actId="2085"/>
          <ac:spMkLst>
            <pc:docMk/>
            <pc:sldMk cId="3577090765" sldId="2066"/>
            <ac:spMk id="469" creationId="{00000000-0000-0000-0000-000000000000}"/>
          </ac:spMkLst>
        </pc:spChg>
      </pc:sldChg>
      <pc:sldChg chg="modSp mod">
        <pc:chgData name="GOMEZ, Paula" userId="c93cf399-3ed7-4230-9282-8831e3fe5ae7" providerId="ADAL" clId="{7EF4A15F-67A0-44AE-9023-0222280B1A68}" dt="2023-05-25T16:07:49.582" v="108" actId="20577"/>
        <pc:sldMkLst>
          <pc:docMk/>
          <pc:sldMk cId="1162704330" sldId="2069"/>
        </pc:sldMkLst>
        <pc:graphicFrameChg chg="modGraphic">
          <ac:chgData name="GOMEZ, Paula" userId="c93cf399-3ed7-4230-9282-8831e3fe5ae7" providerId="ADAL" clId="{7EF4A15F-67A0-44AE-9023-0222280B1A68}" dt="2023-05-25T16:07:49.582" v="108" actId="20577"/>
          <ac:graphicFrameMkLst>
            <pc:docMk/>
            <pc:sldMk cId="1162704330" sldId="2069"/>
            <ac:graphicFrameMk id="5" creationId="{CBDB8F7B-5FAA-E720-1DB4-87D405CBB38F}"/>
          </ac:graphicFrameMkLst>
        </pc:graphicFrameChg>
      </pc:sldChg>
      <pc:sldChg chg="modSp mod">
        <pc:chgData name="GOMEZ, Paula" userId="c93cf399-3ed7-4230-9282-8831e3fe5ae7" providerId="ADAL" clId="{7EF4A15F-67A0-44AE-9023-0222280B1A68}" dt="2023-05-25T16:08:01.834" v="109" actId="20577"/>
        <pc:sldMkLst>
          <pc:docMk/>
          <pc:sldMk cId="401372840" sldId="2071"/>
        </pc:sldMkLst>
        <pc:spChg chg="mod">
          <ac:chgData name="GOMEZ, Paula" userId="c93cf399-3ed7-4230-9282-8831e3fe5ae7" providerId="ADAL" clId="{7EF4A15F-67A0-44AE-9023-0222280B1A68}" dt="2023-05-25T16:08:01.834" v="109" actId="20577"/>
          <ac:spMkLst>
            <pc:docMk/>
            <pc:sldMk cId="401372840" sldId="2071"/>
            <ac:spMk id="502" creationId="{00000000-0000-0000-0000-000000000000}"/>
          </ac:spMkLst>
        </pc:spChg>
      </pc:sldChg>
      <pc:sldChg chg="modSp mod">
        <pc:chgData name="GOMEZ, Paula" userId="c93cf399-3ed7-4230-9282-8831e3fe5ae7" providerId="ADAL" clId="{7EF4A15F-67A0-44AE-9023-0222280B1A68}" dt="2023-05-25T16:08:18.167" v="111" actId="207"/>
        <pc:sldMkLst>
          <pc:docMk/>
          <pc:sldMk cId="332787826" sldId="2074"/>
        </pc:sldMkLst>
        <pc:spChg chg="mod">
          <ac:chgData name="GOMEZ, Paula" userId="c93cf399-3ed7-4230-9282-8831e3fe5ae7" providerId="ADAL" clId="{7EF4A15F-67A0-44AE-9023-0222280B1A68}" dt="2023-05-25T16:08:18.167" v="111" actId="207"/>
          <ac:spMkLst>
            <pc:docMk/>
            <pc:sldMk cId="332787826" sldId="2074"/>
            <ac:spMk id="511" creationId="{00000000-0000-0000-0000-000000000000}"/>
          </ac:spMkLst>
        </pc:spChg>
      </pc:sldChg>
      <pc:sldChg chg="modSp mod">
        <pc:chgData name="GOMEZ, Paula" userId="c93cf399-3ed7-4230-9282-8831e3fe5ae7" providerId="ADAL" clId="{7EF4A15F-67A0-44AE-9023-0222280B1A68}" dt="2023-05-25T16:10:18.813" v="142" actId="12"/>
        <pc:sldMkLst>
          <pc:docMk/>
          <pc:sldMk cId="1383993061" sldId="2083"/>
        </pc:sldMkLst>
        <pc:spChg chg="mod">
          <ac:chgData name="GOMEZ, Paula" userId="c93cf399-3ed7-4230-9282-8831e3fe5ae7" providerId="ADAL" clId="{7EF4A15F-67A0-44AE-9023-0222280B1A68}" dt="2023-05-25T16:10:04.161" v="141" actId="1076"/>
          <ac:spMkLst>
            <pc:docMk/>
            <pc:sldMk cId="1383993061" sldId="2083"/>
            <ac:spMk id="2" creationId="{9E22E0DA-DA5A-45A8-5430-0D6F4A384767}"/>
          </ac:spMkLst>
        </pc:spChg>
        <pc:spChg chg="mod">
          <ac:chgData name="GOMEZ, Paula" userId="c93cf399-3ed7-4230-9282-8831e3fe5ae7" providerId="ADAL" clId="{7EF4A15F-67A0-44AE-9023-0222280B1A68}" dt="2023-05-25T16:10:18.813" v="142" actId="12"/>
          <ac:spMkLst>
            <pc:docMk/>
            <pc:sldMk cId="1383993061" sldId="2083"/>
            <ac:spMk id="5" creationId="{44E04185-BB28-0BD0-83DC-40AAA9A7D885}"/>
          </ac:spMkLst>
        </pc:spChg>
      </pc:sldChg>
      <pc:sldChg chg="modSp mod">
        <pc:chgData name="GOMEZ, Paula" userId="c93cf399-3ed7-4230-9282-8831e3fe5ae7" providerId="ADAL" clId="{7EF4A15F-67A0-44AE-9023-0222280B1A68}" dt="2023-05-25T16:10:58.275" v="147" actId="14100"/>
        <pc:sldMkLst>
          <pc:docMk/>
          <pc:sldMk cId="3494349316" sldId="2091"/>
        </pc:sldMkLst>
        <pc:spChg chg="mod">
          <ac:chgData name="GOMEZ, Paula" userId="c93cf399-3ed7-4230-9282-8831e3fe5ae7" providerId="ADAL" clId="{7EF4A15F-67A0-44AE-9023-0222280B1A68}" dt="2023-05-25T16:10:58.275" v="147" actId="14100"/>
          <ac:spMkLst>
            <pc:docMk/>
            <pc:sldMk cId="3494349316" sldId="2091"/>
            <ac:spMk id="569" creationId="{00000000-0000-0000-0000-000000000000}"/>
          </ac:spMkLst>
        </pc:spChg>
      </pc:sldChg>
      <pc:sldChg chg="modSp mod">
        <pc:chgData name="GOMEZ, Paula" userId="c93cf399-3ed7-4230-9282-8831e3fe5ae7" providerId="ADAL" clId="{7EF4A15F-67A0-44AE-9023-0222280B1A68}" dt="2023-05-25T16:11:21.609" v="152" actId="20577"/>
        <pc:sldMkLst>
          <pc:docMk/>
          <pc:sldMk cId="4237849909" sldId="2094"/>
        </pc:sldMkLst>
        <pc:spChg chg="mod">
          <ac:chgData name="GOMEZ, Paula" userId="c93cf399-3ed7-4230-9282-8831e3fe5ae7" providerId="ADAL" clId="{7EF4A15F-67A0-44AE-9023-0222280B1A68}" dt="2023-05-25T16:11:21.609" v="152" actId="20577"/>
          <ac:spMkLst>
            <pc:docMk/>
            <pc:sldMk cId="4237849909" sldId="2094"/>
            <ac:spMk id="6" creationId="{9DED6429-24A1-EE30-B4ED-71F8E7ED32F4}"/>
          </ac:spMkLst>
        </pc:spChg>
      </pc:sldChg>
    </pc:docChg>
  </pc:docChgLst>
  <pc:docChgLst>
    <pc:chgData name="EZZINE, Hind" userId="S::ezzineh@who.int::edcab00f-6318-46e5-a4a9-188b01ee222f" providerId="AD" clId="Web-{EAED0C3C-7F4E-4A77-73B0-B6CDCF7273D4}"/>
    <pc:docChg chg="modSld">
      <pc:chgData name="EZZINE, Hind" userId="S::ezzineh@who.int::edcab00f-6318-46e5-a4a9-188b01ee222f" providerId="AD" clId="Web-{EAED0C3C-7F4E-4A77-73B0-B6CDCF7273D4}" dt="2023-05-25T12:14:53.776" v="43" actId="20577"/>
      <pc:docMkLst>
        <pc:docMk/>
      </pc:docMkLst>
      <pc:sldChg chg="modSp">
        <pc:chgData name="EZZINE, Hind" userId="S::ezzineh@who.int::edcab00f-6318-46e5-a4a9-188b01ee222f" providerId="AD" clId="Web-{EAED0C3C-7F4E-4A77-73B0-B6CDCF7273D4}" dt="2023-05-25T12:14:53.776" v="43" actId="20577"/>
        <pc:sldMkLst>
          <pc:docMk/>
          <pc:sldMk cId="646241392" sldId="2093"/>
        </pc:sldMkLst>
        <pc:spChg chg="mod">
          <ac:chgData name="EZZINE, Hind" userId="S::ezzineh@who.int::edcab00f-6318-46e5-a4a9-188b01ee222f" providerId="AD" clId="Web-{EAED0C3C-7F4E-4A77-73B0-B6CDCF7273D4}" dt="2023-05-25T12:13:43.071" v="18" actId="14100"/>
          <ac:spMkLst>
            <pc:docMk/>
            <pc:sldMk cId="646241392" sldId="2093"/>
            <ac:spMk id="3" creationId="{1C7FADA5-5C77-10EB-8A47-F0ECE7FB3B2B}"/>
          </ac:spMkLst>
        </pc:spChg>
        <pc:spChg chg="mod">
          <ac:chgData name="EZZINE, Hind" userId="S::ezzineh@who.int::edcab00f-6318-46e5-a4a9-188b01ee222f" providerId="AD" clId="Web-{EAED0C3C-7F4E-4A77-73B0-B6CDCF7273D4}" dt="2023-05-25T12:14:53.776" v="43" actId="20577"/>
          <ac:spMkLst>
            <pc:docMk/>
            <pc:sldMk cId="646241392" sldId="2093"/>
            <ac:spMk id="590" creationId="{00000000-0000-0000-0000-000000000000}"/>
          </ac:spMkLst>
        </pc:spChg>
      </pc:sldChg>
    </pc:docChg>
  </pc:docChgLst>
  <pc:docChgLst>
    <pc:chgData name="EZZINE, Hind" userId="S::ezzineh@who.int::edcab00f-6318-46e5-a4a9-188b01ee222f" providerId="AD" clId="Web-{C4279CA0-FCB0-2944-FE2F-639CE7885583}"/>
    <pc:docChg chg="">
      <pc:chgData name="EZZINE, Hind" userId="S::ezzineh@who.int::edcab00f-6318-46e5-a4a9-188b01ee222f" providerId="AD" clId="Web-{C4279CA0-FCB0-2944-FE2F-639CE7885583}" dt="2022-06-28T08:01:03.584" v="0"/>
      <pc:docMkLst>
        <pc:docMk/>
      </pc:docMkLst>
      <pc:sldChg chg="modCm">
        <pc:chgData name="EZZINE, Hind" userId="S::ezzineh@who.int::edcab00f-6318-46e5-a4a9-188b01ee222f" providerId="AD" clId="Web-{C4279CA0-FCB0-2944-FE2F-639CE7885583}" dt="2022-06-28T08:01:03.584" v="0"/>
        <pc:sldMkLst>
          <pc:docMk/>
          <pc:sldMk cId="3524459417" sldId="411"/>
        </pc:sldMkLst>
      </pc:sldChg>
    </pc:docChg>
  </pc:docChgLst>
  <pc:docChgLst>
    <pc:chgData name="EZZINE, Hind" userId="S::ezzineh@who.int::edcab00f-6318-46e5-a4a9-188b01ee222f" providerId="AD" clId="Web-{1D3AEA25-DA97-DB7B-D021-F3BE111A0316}"/>
    <pc:docChg chg="addSld delSld modSld sldOrd addMainMaster modMainMaster">
      <pc:chgData name="EZZINE, Hind" userId="S::ezzineh@who.int::edcab00f-6318-46e5-a4a9-188b01ee222f" providerId="AD" clId="Web-{1D3AEA25-DA97-DB7B-D021-F3BE111A0316}" dt="2023-05-25T11:53:55.329" v="4125" actId="20577"/>
      <pc:docMkLst>
        <pc:docMk/>
      </pc:docMkLst>
      <pc:sldChg chg="delSp modSp del ord">
        <pc:chgData name="EZZINE, Hind" userId="S::ezzineh@who.int::edcab00f-6318-46e5-a4a9-188b01ee222f" providerId="AD" clId="Web-{1D3AEA25-DA97-DB7B-D021-F3BE111A0316}" dt="2023-05-24T19:51:00.332" v="1264"/>
        <pc:sldMkLst>
          <pc:docMk/>
          <pc:sldMk cId="1376997493" sldId="321"/>
        </pc:sldMkLst>
        <pc:spChg chg="mod">
          <ac:chgData name="EZZINE, Hind" userId="S::ezzineh@who.int::edcab00f-6318-46e5-a4a9-188b01ee222f" providerId="AD" clId="Web-{1D3AEA25-DA97-DB7B-D021-F3BE111A0316}" dt="2023-05-24T19:45:38.414" v="1165"/>
          <ac:spMkLst>
            <pc:docMk/>
            <pc:sldMk cId="1376997493" sldId="321"/>
            <ac:spMk id="2" creationId="{00000000-0000-0000-0000-000000000000}"/>
          </ac:spMkLst>
        </pc:spChg>
        <pc:spChg chg="del mod">
          <ac:chgData name="EZZINE, Hind" userId="S::ezzineh@who.int::edcab00f-6318-46e5-a4a9-188b01ee222f" providerId="AD" clId="Web-{1D3AEA25-DA97-DB7B-D021-F3BE111A0316}" dt="2023-05-24T19:49:57.314" v="1238"/>
          <ac:spMkLst>
            <pc:docMk/>
            <pc:sldMk cId="1376997493" sldId="321"/>
            <ac:spMk id="4" creationId="{00000000-0000-0000-0000-000000000000}"/>
          </ac:spMkLst>
        </pc:spChg>
      </pc:sldChg>
      <pc:sldChg chg="delSp modSp del delAnim">
        <pc:chgData name="EZZINE, Hind" userId="S::ezzineh@who.int::edcab00f-6318-46e5-a4a9-188b01ee222f" providerId="AD" clId="Web-{1D3AEA25-DA97-DB7B-D021-F3BE111A0316}" dt="2023-05-24T20:33:24.139" v="1527"/>
        <pc:sldMkLst>
          <pc:docMk/>
          <pc:sldMk cId="1713889972" sldId="326"/>
        </pc:sldMkLst>
        <pc:spChg chg="mod">
          <ac:chgData name="EZZINE, Hind" userId="S::ezzineh@who.int::edcab00f-6318-46e5-a4a9-188b01ee222f" providerId="AD" clId="Web-{1D3AEA25-DA97-DB7B-D021-F3BE111A0316}" dt="2023-05-24T20:32:38.403" v="1515" actId="20577"/>
          <ac:spMkLst>
            <pc:docMk/>
            <pc:sldMk cId="1713889972" sldId="326"/>
            <ac:spMk id="2" creationId="{00000000-0000-0000-0000-000000000000}"/>
          </ac:spMkLst>
        </pc:spChg>
        <pc:spChg chg="del mod">
          <ac:chgData name="EZZINE, Hind" userId="S::ezzineh@who.int::edcab00f-6318-46e5-a4a9-188b01ee222f" providerId="AD" clId="Web-{1D3AEA25-DA97-DB7B-D021-F3BE111A0316}" dt="2023-05-24T20:33:04.841" v="1522"/>
          <ac:spMkLst>
            <pc:docMk/>
            <pc:sldMk cId="1713889972" sldId="326"/>
            <ac:spMk id="3" creationId="{00000000-0000-0000-0000-000000000000}"/>
          </ac:spMkLst>
        </pc:spChg>
      </pc:sldChg>
      <pc:sldChg chg="delSp modSp del ord">
        <pc:chgData name="EZZINE, Hind" userId="S::ezzineh@who.int::edcab00f-6318-46e5-a4a9-188b01ee222f" providerId="AD" clId="Web-{1D3AEA25-DA97-DB7B-D021-F3BE111A0316}" dt="2023-05-25T10:33:11.655" v="3208"/>
        <pc:sldMkLst>
          <pc:docMk/>
          <pc:sldMk cId="1546354651" sldId="328"/>
        </pc:sldMkLst>
        <pc:spChg chg="mod">
          <ac:chgData name="EZZINE, Hind" userId="S::ezzineh@who.int::edcab00f-6318-46e5-a4a9-188b01ee222f" providerId="AD" clId="Web-{1D3AEA25-DA97-DB7B-D021-F3BE111A0316}" dt="2023-05-25T10:32:14.982" v="3180" actId="20577"/>
          <ac:spMkLst>
            <pc:docMk/>
            <pc:sldMk cId="1546354651" sldId="328"/>
            <ac:spMk id="2" creationId="{00000000-0000-0000-0000-000000000000}"/>
          </ac:spMkLst>
        </pc:spChg>
        <pc:spChg chg="del mod">
          <ac:chgData name="EZZINE, Hind" userId="S::ezzineh@who.int::edcab00f-6318-46e5-a4a9-188b01ee222f" providerId="AD" clId="Web-{1D3AEA25-DA97-DB7B-D021-F3BE111A0316}" dt="2023-05-25T10:30:39.324" v="3160"/>
          <ac:spMkLst>
            <pc:docMk/>
            <pc:sldMk cId="1546354651" sldId="328"/>
            <ac:spMk id="3" creationId="{00000000-0000-0000-0000-000000000000}"/>
          </ac:spMkLst>
        </pc:spChg>
      </pc:sldChg>
      <pc:sldChg chg="delSp modSp del delAnim">
        <pc:chgData name="EZZINE, Hind" userId="S::ezzineh@who.int::edcab00f-6318-46e5-a4a9-188b01ee222f" providerId="AD" clId="Web-{1D3AEA25-DA97-DB7B-D021-F3BE111A0316}" dt="2023-05-25T11:49:56.105" v="4093"/>
        <pc:sldMkLst>
          <pc:docMk/>
          <pc:sldMk cId="3381609075" sldId="336"/>
        </pc:sldMkLst>
        <pc:spChg chg="mod">
          <ac:chgData name="EZZINE, Hind" userId="S::ezzineh@who.int::edcab00f-6318-46e5-a4a9-188b01ee222f" providerId="AD" clId="Web-{1D3AEA25-DA97-DB7B-D021-F3BE111A0316}" dt="2023-05-25T11:47:35.556" v="4067" actId="20577"/>
          <ac:spMkLst>
            <pc:docMk/>
            <pc:sldMk cId="3381609075" sldId="336"/>
            <ac:spMk id="2" creationId="{00000000-0000-0000-0000-000000000000}"/>
          </ac:spMkLst>
        </pc:spChg>
        <pc:spChg chg="del">
          <ac:chgData name="EZZINE, Hind" userId="S::ezzineh@who.int::edcab00f-6318-46e5-a4a9-188b01ee222f" providerId="AD" clId="Web-{1D3AEA25-DA97-DB7B-D021-F3BE111A0316}" dt="2023-05-25T11:49:50.777" v="4091"/>
          <ac:spMkLst>
            <pc:docMk/>
            <pc:sldMk cId="3381609075" sldId="336"/>
            <ac:spMk id="3" creationId="{00000000-0000-0000-0000-000000000000}"/>
          </ac:spMkLst>
        </pc:spChg>
      </pc:sldChg>
      <pc:sldChg chg="modSp del ord">
        <pc:chgData name="EZZINE, Hind" userId="S::ezzineh@who.int::edcab00f-6318-46e5-a4a9-188b01ee222f" providerId="AD" clId="Web-{1D3AEA25-DA97-DB7B-D021-F3BE111A0316}" dt="2023-05-24T16:42:00.677" v="332"/>
        <pc:sldMkLst>
          <pc:docMk/>
          <pc:sldMk cId="4007102174" sldId="342"/>
        </pc:sldMkLst>
        <pc:spChg chg="mod">
          <ac:chgData name="EZZINE, Hind" userId="S::ezzineh@who.int::edcab00f-6318-46e5-a4a9-188b01ee222f" providerId="AD" clId="Web-{1D3AEA25-DA97-DB7B-D021-F3BE111A0316}" dt="2023-05-24T16:40:29.045" v="294" actId="20577"/>
          <ac:spMkLst>
            <pc:docMk/>
            <pc:sldMk cId="4007102174" sldId="342"/>
            <ac:spMk id="4" creationId="{756425E8-A618-4A07-84FC-A36FB75955E2}"/>
          </ac:spMkLst>
        </pc:spChg>
      </pc:sldChg>
      <pc:sldChg chg="modSp del">
        <pc:chgData name="EZZINE, Hind" userId="S::ezzineh@who.int::edcab00f-6318-46e5-a4a9-188b01ee222f" providerId="AD" clId="Web-{1D3AEA25-DA97-DB7B-D021-F3BE111A0316}" dt="2023-05-24T19:44:33.334" v="1158"/>
        <pc:sldMkLst>
          <pc:docMk/>
          <pc:sldMk cId="1952706454" sldId="343"/>
        </pc:sldMkLst>
        <pc:spChg chg="mod">
          <ac:chgData name="EZZINE, Hind" userId="S::ezzineh@who.int::edcab00f-6318-46e5-a4a9-188b01ee222f" providerId="AD" clId="Web-{1D3AEA25-DA97-DB7B-D021-F3BE111A0316}" dt="2023-05-24T19:43:29.769" v="1142" actId="20577"/>
          <ac:spMkLst>
            <pc:docMk/>
            <pc:sldMk cId="1952706454" sldId="343"/>
            <ac:spMk id="3" creationId="{00000000-0000-0000-0000-000000000000}"/>
          </ac:spMkLst>
        </pc:spChg>
      </pc:sldChg>
      <pc:sldChg chg="modSp del">
        <pc:chgData name="EZZINE, Hind" userId="S::ezzineh@who.int::edcab00f-6318-46e5-a4a9-188b01ee222f" providerId="AD" clId="Web-{1D3AEA25-DA97-DB7B-D021-F3BE111A0316}" dt="2023-05-24T20:29:45.524" v="1484"/>
        <pc:sldMkLst>
          <pc:docMk/>
          <pc:sldMk cId="1143804638" sldId="344"/>
        </pc:sldMkLst>
        <pc:spChg chg="mod">
          <ac:chgData name="EZZINE, Hind" userId="S::ezzineh@who.int::edcab00f-6318-46e5-a4a9-188b01ee222f" providerId="AD" clId="Web-{1D3AEA25-DA97-DB7B-D021-F3BE111A0316}" dt="2023-05-24T20:28:57.132" v="1476" actId="20577"/>
          <ac:spMkLst>
            <pc:docMk/>
            <pc:sldMk cId="1143804638" sldId="344"/>
            <ac:spMk id="3" creationId="{00000000-0000-0000-0000-000000000000}"/>
          </ac:spMkLst>
        </pc:spChg>
      </pc:sldChg>
      <pc:sldChg chg="modSp del">
        <pc:chgData name="EZZINE, Hind" userId="S::ezzineh@who.int::edcab00f-6318-46e5-a4a9-188b01ee222f" providerId="AD" clId="Web-{1D3AEA25-DA97-DB7B-D021-F3BE111A0316}" dt="2023-05-25T09:09:48.406" v="2723"/>
        <pc:sldMkLst>
          <pc:docMk/>
          <pc:sldMk cId="2280143601" sldId="345"/>
        </pc:sldMkLst>
        <pc:spChg chg="mod">
          <ac:chgData name="EZZINE, Hind" userId="S::ezzineh@who.int::edcab00f-6318-46e5-a4a9-188b01ee222f" providerId="AD" clId="Web-{1D3AEA25-DA97-DB7B-D021-F3BE111A0316}" dt="2023-05-25T09:00:51.185" v="2533" actId="20577"/>
          <ac:spMkLst>
            <pc:docMk/>
            <pc:sldMk cId="2280143601" sldId="345"/>
            <ac:spMk id="2" creationId="{00000000-0000-0000-0000-000000000000}"/>
          </ac:spMkLst>
        </pc:spChg>
        <pc:graphicFrameChg chg="mod modGraphic">
          <ac:chgData name="EZZINE, Hind" userId="S::ezzineh@who.int::edcab00f-6318-46e5-a4a9-188b01ee222f" providerId="AD" clId="Web-{1D3AEA25-DA97-DB7B-D021-F3BE111A0316}" dt="2023-05-25T09:02:54.954" v="2564" actId="1076"/>
          <ac:graphicFrameMkLst>
            <pc:docMk/>
            <pc:sldMk cId="2280143601" sldId="345"/>
            <ac:graphicFrameMk id="7" creationId="{00000000-0000-0000-0000-000000000000}"/>
          </ac:graphicFrameMkLst>
        </pc:graphicFrameChg>
      </pc:sldChg>
      <pc:sldChg chg="modSp del ord">
        <pc:chgData name="EZZINE, Hind" userId="S::ezzineh@who.int::edcab00f-6318-46e5-a4a9-188b01ee222f" providerId="AD" clId="Web-{1D3AEA25-DA97-DB7B-D021-F3BE111A0316}" dt="2023-05-25T10:18:10.794" v="3079"/>
        <pc:sldMkLst>
          <pc:docMk/>
          <pc:sldMk cId="1116184540" sldId="346"/>
        </pc:sldMkLst>
        <pc:spChg chg="mod">
          <ac:chgData name="EZZINE, Hind" userId="S::ezzineh@who.int::edcab00f-6318-46e5-a4a9-188b01ee222f" providerId="AD" clId="Web-{1D3AEA25-DA97-DB7B-D021-F3BE111A0316}" dt="2023-05-25T10:17:38.434" v="3069" actId="20577"/>
          <ac:spMkLst>
            <pc:docMk/>
            <pc:sldMk cId="1116184540" sldId="346"/>
            <ac:spMk id="3" creationId="{00000000-0000-0000-0000-000000000000}"/>
          </ac:spMkLst>
        </pc:spChg>
      </pc:sldChg>
      <pc:sldChg chg="delSp modSp del ord">
        <pc:chgData name="EZZINE, Hind" userId="S::ezzineh@who.int::edcab00f-6318-46e5-a4a9-188b01ee222f" providerId="AD" clId="Web-{1D3AEA25-DA97-DB7B-D021-F3BE111A0316}" dt="2023-05-25T11:28:44.284" v="3871"/>
        <pc:sldMkLst>
          <pc:docMk/>
          <pc:sldMk cId="2952465654" sldId="349"/>
        </pc:sldMkLst>
        <pc:spChg chg="del mod">
          <ac:chgData name="EZZINE, Hind" userId="S::ezzineh@who.int::edcab00f-6318-46e5-a4a9-188b01ee222f" providerId="AD" clId="Web-{1D3AEA25-DA97-DB7B-D021-F3BE111A0316}" dt="2023-05-25T11:27:35.407" v="3850"/>
          <ac:spMkLst>
            <pc:docMk/>
            <pc:sldMk cId="2952465654" sldId="349"/>
            <ac:spMk id="3" creationId="{00000000-0000-0000-0000-000000000000}"/>
          </ac:spMkLst>
        </pc:spChg>
      </pc:sldChg>
      <pc:sldChg chg="del">
        <pc:chgData name="EZZINE, Hind" userId="S::ezzineh@who.int::edcab00f-6318-46e5-a4a9-188b01ee222f" providerId="AD" clId="Web-{1D3AEA25-DA97-DB7B-D021-F3BE111A0316}" dt="2023-05-25T11:33:31.321" v="3928"/>
        <pc:sldMkLst>
          <pc:docMk/>
          <pc:sldMk cId="1140885644" sldId="353"/>
        </pc:sldMkLst>
      </pc:sldChg>
      <pc:sldChg chg="modSp del">
        <pc:chgData name="EZZINE, Hind" userId="S::ezzineh@who.int::edcab00f-6318-46e5-a4a9-188b01ee222f" providerId="AD" clId="Web-{1D3AEA25-DA97-DB7B-D021-F3BE111A0316}" dt="2023-05-24T16:56:58.693" v="505"/>
        <pc:sldMkLst>
          <pc:docMk/>
          <pc:sldMk cId="1159295946" sldId="355"/>
        </pc:sldMkLst>
        <pc:spChg chg="mod">
          <ac:chgData name="EZZINE, Hind" userId="S::ezzineh@who.int::edcab00f-6318-46e5-a4a9-188b01ee222f" providerId="AD" clId="Web-{1D3AEA25-DA97-DB7B-D021-F3BE111A0316}" dt="2023-05-24T16:56:06.080" v="488" actId="20577"/>
          <ac:spMkLst>
            <pc:docMk/>
            <pc:sldMk cId="1159295946" sldId="355"/>
            <ac:spMk id="3" creationId="{00000000-0000-0000-0000-000000000000}"/>
          </ac:spMkLst>
        </pc:spChg>
      </pc:sldChg>
      <pc:sldChg chg="modSp del ord">
        <pc:chgData name="EZZINE, Hind" userId="S::ezzineh@who.int::edcab00f-6318-46e5-a4a9-188b01ee222f" providerId="AD" clId="Web-{1D3AEA25-DA97-DB7B-D021-F3BE111A0316}" dt="2023-05-25T08:50:13.147" v="2341"/>
        <pc:sldMkLst>
          <pc:docMk/>
          <pc:sldMk cId="3459873246" sldId="356"/>
        </pc:sldMkLst>
        <pc:spChg chg="mod">
          <ac:chgData name="EZZINE, Hind" userId="S::ezzineh@who.int::edcab00f-6318-46e5-a4a9-188b01ee222f" providerId="AD" clId="Web-{1D3AEA25-DA97-DB7B-D021-F3BE111A0316}" dt="2023-05-25T08:47:09.140" v="2248" actId="20577"/>
          <ac:spMkLst>
            <pc:docMk/>
            <pc:sldMk cId="3459873246" sldId="356"/>
            <ac:spMk id="3" creationId="{00000000-0000-0000-0000-000000000000}"/>
          </ac:spMkLst>
        </pc:spChg>
      </pc:sldChg>
      <pc:sldChg chg="modSp del">
        <pc:chgData name="EZZINE, Hind" userId="S::ezzineh@who.int::edcab00f-6318-46e5-a4a9-188b01ee222f" providerId="AD" clId="Web-{1D3AEA25-DA97-DB7B-D021-F3BE111A0316}" dt="2023-05-24T17:13:15.386" v="663"/>
        <pc:sldMkLst>
          <pc:docMk/>
          <pc:sldMk cId="4229437249" sldId="359"/>
        </pc:sldMkLst>
        <pc:spChg chg="mod">
          <ac:chgData name="EZZINE, Hind" userId="S::ezzineh@who.int::edcab00f-6318-46e5-a4a9-188b01ee222f" providerId="AD" clId="Web-{1D3AEA25-DA97-DB7B-D021-F3BE111A0316}" dt="2023-05-24T17:07:50.410" v="587" actId="20577"/>
          <ac:spMkLst>
            <pc:docMk/>
            <pc:sldMk cId="4229437249" sldId="359"/>
            <ac:spMk id="2" creationId="{00000000-0000-0000-0000-000000000000}"/>
          </ac:spMkLst>
        </pc:spChg>
        <pc:graphicFrameChg chg="modGraphic">
          <ac:chgData name="EZZINE, Hind" userId="S::ezzineh@who.int::edcab00f-6318-46e5-a4a9-188b01ee222f" providerId="AD" clId="Web-{1D3AEA25-DA97-DB7B-D021-F3BE111A0316}" dt="2023-05-24T17:11:46.958" v="635"/>
          <ac:graphicFrameMkLst>
            <pc:docMk/>
            <pc:sldMk cId="4229437249" sldId="359"/>
            <ac:graphicFrameMk id="4" creationId="{00000000-0000-0000-0000-000000000000}"/>
          </ac:graphicFrameMkLst>
        </pc:graphicFrameChg>
      </pc:sldChg>
      <pc:sldChg chg="modSp del ord">
        <pc:chgData name="EZZINE, Hind" userId="S::ezzineh@who.int::edcab00f-6318-46e5-a4a9-188b01ee222f" providerId="AD" clId="Web-{1D3AEA25-DA97-DB7B-D021-F3BE111A0316}" dt="2023-05-25T09:17:15.063" v="2807"/>
        <pc:sldMkLst>
          <pc:docMk/>
          <pc:sldMk cId="3624171271" sldId="367"/>
        </pc:sldMkLst>
        <pc:spChg chg="mod">
          <ac:chgData name="EZZINE, Hind" userId="S::ezzineh@who.int::edcab00f-6318-46e5-a4a9-188b01ee222f" providerId="AD" clId="Web-{1D3AEA25-DA97-DB7B-D021-F3BE111A0316}" dt="2023-05-25T09:15:22.371" v="2781" actId="20577"/>
          <ac:spMkLst>
            <pc:docMk/>
            <pc:sldMk cId="3624171271" sldId="367"/>
            <ac:spMk id="2" creationId="{00000000-0000-0000-0000-000000000000}"/>
          </ac:spMkLst>
        </pc:spChg>
        <pc:spChg chg="mod">
          <ac:chgData name="EZZINE, Hind" userId="S::ezzineh@who.int::edcab00f-6318-46e5-a4a9-188b01ee222f" providerId="AD" clId="Web-{1D3AEA25-DA97-DB7B-D021-F3BE111A0316}" dt="2023-05-25T09:16:32.749" v="2797" actId="20577"/>
          <ac:spMkLst>
            <pc:docMk/>
            <pc:sldMk cId="3624171271" sldId="367"/>
            <ac:spMk id="3" creationId="{00000000-0000-0000-0000-000000000000}"/>
          </ac:spMkLst>
        </pc:spChg>
      </pc:sldChg>
      <pc:sldChg chg="del">
        <pc:chgData name="EZZINE, Hind" userId="S::ezzineh@who.int::edcab00f-6318-46e5-a4a9-188b01ee222f" providerId="AD" clId="Web-{1D3AEA25-DA97-DB7B-D021-F3BE111A0316}" dt="2023-05-24T16:38:30.115" v="288"/>
        <pc:sldMkLst>
          <pc:docMk/>
          <pc:sldMk cId="1167584339" sldId="373"/>
        </pc:sldMkLst>
      </pc:sldChg>
      <pc:sldChg chg="del ord">
        <pc:chgData name="EZZINE, Hind" userId="S::ezzineh@who.int::edcab00f-6318-46e5-a4a9-188b01ee222f" providerId="AD" clId="Web-{1D3AEA25-DA97-DB7B-D021-F3BE111A0316}" dt="2023-05-25T11:32:22.335" v="3907"/>
        <pc:sldMkLst>
          <pc:docMk/>
          <pc:sldMk cId="3599318162" sldId="374"/>
        </pc:sldMkLst>
      </pc:sldChg>
      <pc:sldChg chg="delSp modSp add del">
        <pc:chgData name="EZZINE, Hind" userId="S::ezzineh@who.int::edcab00f-6318-46e5-a4a9-188b01ee222f" providerId="AD" clId="Web-{1D3AEA25-DA97-DB7B-D021-F3BE111A0316}" dt="2023-05-24T17:25:40.422" v="791"/>
        <pc:sldMkLst>
          <pc:docMk/>
          <pc:sldMk cId="2507064565" sldId="382"/>
        </pc:sldMkLst>
        <pc:spChg chg="del mod">
          <ac:chgData name="EZZINE, Hind" userId="S::ezzineh@who.int::edcab00f-6318-46e5-a4a9-188b01ee222f" providerId="AD" clId="Web-{1D3AEA25-DA97-DB7B-D021-F3BE111A0316}" dt="2023-05-24T17:16:15.820" v="691"/>
          <ac:spMkLst>
            <pc:docMk/>
            <pc:sldMk cId="2507064565" sldId="382"/>
            <ac:spMk id="3" creationId="{00000000-0000-0000-0000-000000000000}"/>
          </ac:spMkLst>
        </pc:spChg>
      </pc:sldChg>
      <pc:sldChg chg="delSp modSp del ord">
        <pc:chgData name="EZZINE, Hind" userId="S::ezzineh@who.int::edcab00f-6318-46e5-a4a9-188b01ee222f" providerId="AD" clId="Web-{1D3AEA25-DA97-DB7B-D021-F3BE111A0316}" dt="2023-05-24T17:32:42.655" v="843"/>
        <pc:sldMkLst>
          <pc:docMk/>
          <pc:sldMk cId="2840552565" sldId="383"/>
        </pc:sldMkLst>
        <pc:spChg chg="mod">
          <ac:chgData name="EZZINE, Hind" userId="S::ezzineh@who.int::edcab00f-6318-46e5-a4a9-188b01ee222f" providerId="AD" clId="Web-{1D3AEA25-DA97-DB7B-D021-F3BE111A0316}" dt="2023-05-24T17:28:40.951" v="801" actId="20577"/>
          <ac:spMkLst>
            <pc:docMk/>
            <pc:sldMk cId="2840552565" sldId="383"/>
            <ac:spMk id="2" creationId="{00000000-0000-0000-0000-000000000000}"/>
          </ac:spMkLst>
        </pc:spChg>
        <pc:spChg chg="del mod">
          <ac:chgData name="EZZINE, Hind" userId="S::ezzineh@who.int::edcab00f-6318-46e5-a4a9-188b01ee222f" providerId="AD" clId="Web-{1D3AEA25-DA97-DB7B-D021-F3BE111A0316}" dt="2023-05-24T17:31:33.869" v="832"/>
          <ac:spMkLst>
            <pc:docMk/>
            <pc:sldMk cId="2840552565" sldId="383"/>
            <ac:spMk id="3" creationId="{00000000-0000-0000-0000-000000000000}"/>
          </ac:spMkLst>
        </pc:spChg>
      </pc:sldChg>
      <pc:sldChg chg="modSp del">
        <pc:chgData name="EZZINE, Hind" userId="S::ezzineh@who.int::edcab00f-6318-46e5-a4a9-188b01ee222f" providerId="AD" clId="Web-{1D3AEA25-DA97-DB7B-D021-F3BE111A0316}" dt="2023-05-24T17:41:59.241" v="981"/>
        <pc:sldMkLst>
          <pc:docMk/>
          <pc:sldMk cId="3945007574" sldId="385"/>
        </pc:sldMkLst>
        <pc:spChg chg="mod">
          <ac:chgData name="EZZINE, Hind" userId="S::ezzineh@who.int::edcab00f-6318-46e5-a4a9-188b01ee222f" providerId="AD" clId="Web-{1D3AEA25-DA97-DB7B-D021-F3BE111A0316}" dt="2023-05-24T17:40:19.718" v="950" actId="20577"/>
          <ac:spMkLst>
            <pc:docMk/>
            <pc:sldMk cId="3945007574" sldId="385"/>
            <ac:spMk id="2" creationId="{00000000-0000-0000-0000-000000000000}"/>
          </ac:spMkLst>
        </pc:spChg>
        <pc:spChg chg="mod">
          <ac:chgData name="EZZINE, Hind" userId="S::ezzineh@who.int::edcab00f-6318-46e5-a4a9-188b01ee222f" providerId="AD" clId="Web-{1D3AEA25-DA97-DB7B-D021-F3BE111A0316}" dt="2023-05-24T17:41:30.536" v="970" actId="20577"/>
          <ac:spMkLst>
            <pc:docMk/>
            <pc:sldMk cId="3945007574" sldId="385"/>
            <ac:spMk id="5" creationId="{4ACC8D51-A438-45E1-8659-13545F24DAEC}"/>
          </ac:spMkLst>
        </pc:spChg>
        <pc:spChg chg="mod">
          <ac:chgData name="EZZINE, Hind" userId="S::ezzineh@who.int::edcab00f-6318-46e5-a4a9-188b01ee222f" providerId="AD" clId="Web-{1D3AEA25-DA97-DB7B-D021-F3BE111A0316}" dt="2023-05-24T17:39:23.355" v="935" actId="20577"/>
          <ac:spMkLst>
            <pc:docMk/>
            <pc:sldMk cId="3945007574" sldId="385"/>
            <ac:spMk id="9" creationId="{5BC3D242-21D6-4C95-8D86-7BA9277D67E2}"/>
          </ac:spMkLst>
        </pc:spChg>
      </pc:sldChg>
      <pc:sldChg chg="modSp del ord">
        <pc:chgData name="EZZINE, Hind" userId="S::ezzineh@who.int::edcab00f-6318-46e5-a4a9-188b01ee222f" providerId="AD" clId="Web-{1D3AEA25-DA97-DB7B-D021-F3BE111A0316}" dt="2023-05-24T21:11:47.559" v="2040"/>
        <pc:sldMkLst>
          <pc:docMk/>
          <pc:sldMk cId="1023783287" sldId="389"/>
        </pc:sldMkLst>
        <pc:spChg chg="mod">
          <ac:chgData name="EZZINE, Hind" userId="S::ezzineh@who.int::edcab00f-6318-46e5-a4a9-188b01ee222f" providerId="AD" clId="Web-{1D3AEA25-DA97-DB7B-D021-F3BE111A0316}" dt="2023-05-24T21:10:09.510" v="2015" actId="20577"/>
          <ac:spMkLst>
            <pc:docMk/>
            <pc:sldMk cId="1023783287" sldId="389"/>
            <ac:spMk id="2" creationId="{00000000-0000-0000-0000-000000000000}"/>
          </ac:spMkLst>
        </pc:spChg>
        <pc:spChg chg="mod">
          <ac:chgData name="EZZINE, Hind" userId="S::ezzineh@who.int::edcab00f-6318-46e5-a4a9-188b01ee222f" providerId="AD" clId="Web-{1D3AEA25-DA97-DB7B-D021-F3BE111A0316}" dt="2023-05-24T21:09:26.790" v="2006" actId="20577"/>
          <ac:spMkLst>
            <pc:docMk/>
            <pc:sldMk cId="1023783287" sldId="389"/>
            <ac:spMk id="5" creationId="{E754E5F2-A39C-4CEB-B7D9-3A2080874D5E}"/>
          </ac:spMkLst>
        </pc:spChg>
        <pc:spChg chg="mod">
          <ac:chgData name="EZZINE, Hind" userId="S::ezzineh@who.int::edcab00f-6318-46e5-a4a9-188b01ee222f" providerId="AD" clId="Web-{1D3AEA25-DA97-DB7B-D021-F3BE111A0316}" dt="2023-05-24T21:11:14.074" v="2029" actId="20577"/>
          <ac:spMkLst>
            <pc:docMk/>
            <pc:sldMk cId="1023783287" sldId="389"/>
            <ac:spMk id="6" creationId="{4534FA3F-EC77-44E0-B2F6-4D95E9EC3155}"/>
          </ac:spMkLst>
        </pc:spChg>
      </pc:sldChg>
      <pc:sldChg chg="modSp del">
        <pc:chgData name="EZZINE, Hind" userId="S::ezzineh@who.int::edcab00f-6318-46e5-a4a9-188b01ee222f" providerId="AD" clId="Web-{1D3AEA25-DA97-DB7B-D021-F3BE111A0316}" dt="2023-05-24T20:18:24.221" v="1352"/>
        <pc:sldMkLst>
          <pc:docMk/>
          <pc:sldMk cId="1466879498" sldId="399"/>
        </pc:sldMkLst>
        <pc:spChg chg="mod">
          <ac:chgData name="EZZINE, Hind" userId="S::ezzineh@who.int::edcab00f-6318-46e5-a4a9-188b01ee222f" providerId="AD" clId="Web-{1D3AEA25-DA97-DB7B-D021-F3BE111A0316}" dt="2023-05-24T20:17:08.719" v="1334" actId="20577"/>
          <ac:spMkLst>
            <pc:docMk/>
            <pc:sldMk cId="1466879498" sldId="399"/>
            <ac:spMk id="2" creationId="{00000000-0000-0000-0000-000000000000}"/>
          </ac:spMkLst>
        </pc:spChg>
        <pc:spChg chg="mod">
          <ac:chgData name="EZZINE, Hind" userId="S::ezzineh@who.int::edcab00f-6318-46e5-a4a9-188b01ee222f" providerId="AD" clId="Web-{1D3AEA25-DA97-DB7B-D021-F3BE111A0316}" dt="2023-05-24T20:18:17.268" v="1348" actId="20577"/>
          <ac:spMkLst>
            <pc:docMk/>
            <pc:sldMk cId="1466879498" sldId="399"/>
            <ac:spMk id="6" creationId="{A6338A87-D7B0-4E7B-A8EF-59B2F76333A1}"/>
          </ac:spMkLst>
        </pc:spChg>
      </pc:sldChg>
      <pc:sldChg chg="modSp del ord">
        <pc:chgData name="EZZINE, Hind" userId="S::ezzineh@who.int::edcab00f-6318-46e5-a4a9-188b01ee222f" providerId="AD" clId="Web-{1D3AEA25-DA97-DB7B-D021-F3BE111A0316}" dt="2023-05-25T08:54:49.219" v="2411"/>
        <pc:sldMkLst>
          <pc:docMk/>
          <pc:sldMk cId="128311752" sldId="402"/>
        </pc:sldMkLst>
        <pc:spChg chg="mod">
          <ac:chgData name="EZZINE, Hind" userId="S::ezzineh@who.int::edcab00f-6318-46e5-a4a9-188b01ee222f" providerId="AD" clId="Web-{1D3AEA25-DA97-DB7B-D021-F3BE111A0316}" dt="2023-05-25T08:52:37.777" v="2360" actId="20577"/>
          <ac:spMkLst>
            <pc:docMk/>
            <pc:sldMk cId="128311752" sldId="402"/>
            <ac:spMk id="2" creationId="{00000000-0000-0000-0000-000000000000}"/>
          </ac:spMkLst>
        </pc:spChg>
        <pc:spChg chg="mod">
          <ac:chgData name="EZZINE, Hind" userId="S::ezzineh@who.int::edcab00f-6318-46e5-a4a9-188b01ee222f" providerId="AD" clId="Web-{1D3AEA25-DA97-DB7B-D021-F3BE111A0316}" dt="2023-05-25T08:54:10.421" v="2397" actId="20577"/>
          <ac:spMkLst>
            <pc:docMk/>
            <pc:sldMk cId="128311752" sldId="402"/>
            <ac:spMk id="4" creationId="{6E088CB0-CFCE-1201-E5CF-6C17CEEF7F04}"/>
          </ac:spMkLst>
        </pc:spChg>
      </pc:sldChg>
      <pc:sldChg chg="modSp del">
        <pc:chgData name="EZZINE, Hind" userId="S::ezzineh@who.int::edcab00f-6318-46e5-a4a9-188b01ee222f" providerId="AD" clId="Web-{1D3AEA25-DA97-DB7B-D021-F3BE111A0316}" dt="2023-05-25T08:58:17.992" v="2514"/>
        <pc:sldMkLst>
          <pc:docMk/>
          <pc:sldMk cId="582620457" sldId="403"/>
        </pc:sldMkLst>
        <pc:spChg chg="mod">
          <ac:chgData name="EZZINE, Hind" userId="S::ezzineh@who.int::edcab00f-6318-46e5-a4a9-188b01ee222f" providerId="AD" clId="Web-{1D3AEA25-DA97-DB7B-D021-F3BE111A0316}" dt="2023-05-25T08:55:40.111" v="2418" actId="20577"/>
          <ac:spMkLst>
            <pc:docMk/>
            <pc:sldMk cId="582620457" sldId="403"/>
            <ac:spMk id="2" creationId="{00000000-0000-0000-0000-000000000000}"/>
          </ac:spMkLst>
        </pc:spChg>
      </pc:sldChg>
      <pc:sldChg chg="modSp del ord">
        <pc:chgData name="EZZINE, Hind" userId="S::ezzineh@who.int::edcab00f-6318-46e5-a4a9-188b01ee222f" providerId="AD" clId="Web-{1D3AEA25-DA97-DB7B-D021-F3BE111A0316}" dt="2023-05-25T09:14:51.323" v="2776"/>
        <pc:sldMkLst>
          <pc:docMk/>
          <pc:sldMk cId="3659421885" sldId="404"/>
        </pc:sldMkLst>
        <pc:spChg chg="mod">
          <ac:chgData name="EZZINE, Hind" userId="S::ezzineh@who.int::edcab00f-6318-46e5-a4a9-188b01ee222f" providerId="AD" clId="Web-{1D3AEA25-DA97-DB7B-D021-F3BE111A0316}" dt="2023-05-25T09:13:44.243" v="2757" actId="20577"/>
          <ac:spMkLst>
            <pc:docMk/>
            <pc:sldMk cId="3659421885" sldId="404"/>
            <ac:spMk id="2" creationId="{00000000-0000-0000-0000-000000000000}"/>
          </ac:spMkLst>
        </pc:spChg>
        <pc:graphicFrameChg chg="modGraphic">
          <ac:chgData name="EZZINE, Hind" userId="S::ezzineh@who.int::edcab00f-6318-46e5-a4a9-188b01ee222f" providerId="AD" clId="Web-{1D3AEA25-DA97-DB7B-D021-F3BE111A0316}" dt="2023-05-25T09:13:09.023" v="2750"/>
          <ac:graphicFrameMkLst>
            <pc:docMk/>
            <pc:sldMk cId="3659421885" sldId="404"/>
            <ac:graphicFrameMk id="4" creationId="{00000000-0000-0000-0000-000000000000}"/>
          </ac:graphicFrameMkLst>
        </pc:graphicFrameChg>
      </pc:sldChg>
      <pc:sldChg chg="delSp modSp del ord">
        <pc:chgData name="EZZINE, Hind" userId="S::ezzineh@who.int::edcab00f-6318-46e5-a4a9-188b01ee222f" providerId="AD" clId="Web-{1D3AEA25-DA97-DB7B-D021-F3BE111A0316}" dt="2023-05-25T10:51:30.989" v="3501"/>
        <pc:sldMkLst>
          <pc:docMk/>
          <pc:sldMk cId="4250367686" sldId="408"/>
        </pc:sldMkLst>
        <pc:spChg chg="mod">
          <ac:chgData name="EZZINE, Hind" userId="S::ezzineh@who.int::edcab00f-6318-46e5-a4a9-188b01ee222f" providerId="AD" clId="Web-{1D3AEA25-DA97-DB7B-D021-F3BE111A0316}" dt="2023-05-25T10:47:32.297" v="3456" actId="20577"/>
          <ac:spMkLst>
            <pc:docMk/>
            <pc:sldMk cId="4250367686" sldId="408"/>
            <ac:spMk id="2" creationId="{00000000-0000-0000-0000-000000000000}"/>
          </ac:spMkLst>
        </pc:spChg>
        <pc:spChg chg="del">
          <ac:chgData name="EZZINE, Hind" userId="S::ezzineh@who.int::edcab00f-6318-46e5-a4a9-188b01ee222f" providerId="AD" clId="Web-{1D3AEA25-DA97-DB7B-D021-F3BE111A0316}" dt="2023-05-25T10:49:43.487" v="3481"/>
          <ac:spMkLst>
            <pc:docMk/>
            <pc:sldMk cId="4250367686" sldId="408"/>
            <ac:spMk id="3" creationId="{00000000-0000-0000-0000-000000000000}"/>
          </ac:spMkLst>
        </pc:spChg>
      </pc:sldChg>
      <pc:sldChg chg="delSp modSp del">
        <pc:chgData name="EZZINE, Hind" userId="S::ezzineh@who.int::edcab00f-6318-46e5-a4a9-188b01ee222f" providerId="AD" clId="Web-{1D3AEA25-DA97-DB7B-D021-F3BE111A0316}" dt="2023-05-24T17:00:32.567" v="538"/>
        <pc:sldMkLst>
          <pc:docMk/>
          <pc:sldMk cId="4193588565" sldId="409"/>
        </pc:sldMkLst>
        <pc:spChg chg="mod">
          <ac:chgData name="EZZINE, Hind" userId="S::ezzineh@who.int::edcab00f-6318-46e5-a4a9-188b01ee222f" providerId="AD" clId="Web-{1D3AEA25-DA97-DB7B-D021-F3BE111A0316}" dt="2023-05-24T17:00:10.769" v="532" actId="20577"/>
          <ac:spMkLst>
            <pc:docMk/>
            <pc:sldMk cId="4193588565" sldId="409"/>
            <ac:spMk id="2" creationId="{00000000-0000-0000-0000-000000000000}"/>
          </ac:spMkLst>
        </pc:spChg>
        <pc:spChg chg="del mod">
          <ac:chgData name="EZZINE, Hind" userId="S::ezzineh@who.int::edcab00f-6318-46e5-a4a9-188b01ee222f" providerId="AD" clId="Web-{1D3AEA25-DA97-DB7B-D021-F3BE111A0316}" dt="2023-05-24T16:59:19.296" v="524"/>
          <ac:spMkLst>
            <pc:docMk/>
            <pc:sldMk cId="4193588565" sldId="409"/>
            <ac:spMk id="3" creationId="{00000000-0000-0000-0000-000000000000}"/>
          </ac:spMkLst>
        </pc:spChg>
      </pc:sldChg>
      <pc:sldChg chg="delSp modSp del">
        <pc:chgData name="EZZINE, Hind" userId="S::ezzineh@who.int::edcab00f-6318-46e5-a4a9-188b01ee222f" providerId="AD" clId="Web-{1D3AEA25-DA97-DB7B-D021-F3BE111A0316}" dt="2023-05-24T17:07:08.954" v="581"/>
        <pc:sldMkLst>
          <pc:docMk/>
          <pc:sldMk cId="3341263053" sldId="410"/>
        </pc:sldMkLst>
        <pc:spChg chg="del mod">
          <ac:chgData name="EZZINE, Hind" userId="S::ezzineh@who.int::edcab00f-6318-46e5-a4a9-188b01ee222f" providerId="AD" clId="Web-{1D3AEA25-DA97-DB7B-D021-F3BE111A0316}" dt="2023-05-24T17:06:39.171" v="573"/>
          <ac:spMkLst>
            <pc:docMk/>
            <pc:sldMk cId="3341263053" sldId="410"/>
            <ac:spMk id="3" creationId="{00000000-0000-0000-0000-000000000000}"/>
          </ac:spMkLst>
        </pc:spChg>
      </pc:sldChg>
      <pc:sldChg chg="modSp del">
        <pc:chgData name="EZZINE, Hind" userId="S::ezzineh@who.int::edcab00f-6318-46e5-a4a9-188b01ee222f" providerId="AD" clId="Web-{1D3AEA25-DA97-DB7B-D021-F3BE111A0316}" dt="2023-05-24T20:52:45.183" v="1733"/>
        <pc:sldMkLst>
          <pc:docMk/>
          <pc:sldMk cId="3524459417" sldId="411"/>
        </pc:sldMkLst>
        <pc:spChg chg="mod">
          <ac:chgData name="EZZINE, Hind" userId="S::ezzineh@who.int::edcab00f-6318-46e5-a4a9-188b01ee222f" providerId="AD" clId="Web-{1D3AEA25-DA97-DB7B-D021-F3BE111A0316}" dt="2023-05-24T20:51:16.603" v="1712" actId="20577"/>
          <ac:spMkLst>
            <pc:docMk/>
            <pc:sldMk cId="3524459417" sldId="411"/>
            <ac:spMk id="2" creationId="{00000000-0000-0000-0000-000000000000}"/>
          </ac:spMkLst>
        </pc:spChg>
        <pc:spChg chg="mod">
          <ac:chgData name="EZZINE, Hind" userId="S::ezzineh@who.int::edcab00f-6318-46e5-a4a9-188b01ee222f" providerId="AD" clId="Web-{1D3AEA25-DA97-DB7B-D021-F3BE111A0316}" dt="2023-05-24T20:49:26.366" v="1683" actId="20577"/>
          <ac:spMkLst>
            <pc:docMk/>
            <pc:sldMk cId="3524459417" sldId="411"/>
            <ac:spMk id="5" creationId="{BBE248BF-A7D3-4C7C-A494-9EC028942E3C}"/>
          </ac:spMkLst>
        </pc:spChg>
        <pc:spChg chg="mod">
          <ac:chgData name="EZZINE, Hind" userId="S::ezzineh@who.int::edcab00f-6318-46e5-a4a9-188b01ee222f" providerId="AD" clId="Web-{1D3AEA25-DA97-DB7B-D021-F3BE111A0316}" dt="2023-05-24T20:49:40.085" v="1687" actId="20577"/>
          <ac:spMkLst>
            <pc:docMk/>
            <pc:sldMk cId="3524459417" sldId="411"/>
            <ac:spMk id="7" creationId="{793BA4E7-C338-47A5-9E88-1444E9E8FC89}"/>
          </ac:spMkLst>
        </pc:spChg>
      </pc:sldChg>
      <pc:sldChg chg="modSp del">
        <pc:chgData name="EZZINE, Hind" userId="S::ezzineh@who.int::edcab00f-6318-46e5-a4a9-188b01ee222f" providerId="AD" clId="Web-{1D3AEA25-DA97-DB7B-D021-F3BE111A0316}" dt="2023-05-24T16:22:33.017" v="51"/>
        <pc:sldMkLst>
          <pc:docMk/>
          <pc:sldMk cId="3710789501" sldId="412"/>
        </pc:sldMkLst>
        <pc:spChg chg="mod">
          <ac:chgData name="EZZINE, Hind" userId="S::ezzineh@who.int::edcab00f-6318-46e5-a4a9-188b01ee222f" providerId="AD" clId="Web-{1D3AEA25-DA97-DB7B-D021-F3BE111A0316}" dt="2023-05-24T16:18:51.783" v="6" actId="20577"/>
          <ac:spMkLst>
            <pc:docMk/>
            <pc:sldMk cId="3710789501" sldId="412"/>
            <ac:spMk id="3" creationId="{FE715C1D-0AFD-4B24-93D9-2F4112C6A19E}"/>
          </ac:spMkLst>
        </pc:spChg>
      </pc:sldChg>
      <pc:sldChg chg="del">
        <pc:chgData name="EZZINE, Hind" userId="S::ezzineh@who.int::edcab00f-6318-46e5-a4a9-188b01ee222f" providerId="AD" clId="Web-{1D3AEA25-DA97-DB7B-D021-F3BE111A0316}" dt="2023-05-24T13:40:10.457" v="0"/>
        <pc:sldMkLst>
          <pc:docMk/>
          <pc:sldMk cId="2519067714" sldId="413"/>
        </pc:sldMkLst>
      </pc:sldChg>
      <pc:sldChg chg="del">
        <pc:chgData name="EZZINE, Hind" userId="S::ezzineh@who.int::edcab00f-6318-46e5-a4a9-188b01ee222f" providerId="AD" clId="Web-{1D3AEA25-DA97-DB7B-D021-F3BE111A0316}" dt="2023-05-24T13:40:16.723" v="1"/>
        <pc:sldMkLst>
          <pc:docMk/>
          <pc:sldMk cId="3334389831" sldId="414"/>
        </pc:sldMkLst>
      </pc:sldChg>
      <pc:sldChg chg="modSp del">
        <pc:chgData name="EZZINE, Hind" userId="S::ezzineh@who.int::edcab00f-6318-46e5-a4a9-188b01ee222f" providerId="AD" clId="Web-{1D3AEA25-DA97-DB7B-D021-F3BE111A0316}" dt="2023-05-24T17:38:35.711" v="932"/>
        <pc:sldMkLst>
          <pc:docMk/>
          <pc:sldMk cId="3237058883" sldId="416"/>
        </pc:sldMkLst>
        <pc:graphicFrameChg chg="mod modGraphic">
          <ac:chgData name="EZZINE, Hind" userId="S::ezzineh@who.int::edcab00f-6318-46e5-a4a9-188b01ee222f" providerId="AD" clId="Web-{1D3AEA25-DA97-DB7B-D021-F3BE111A0316}" dt="2023-05-24T17:36:00.044" v="876"/>
          <ac:graphicFrameMkLst>
            <pc:docMk/>
            <pc:sldMk cId="3237058883" sldId="416"/>
            <ac:graphicFrameMk id="3" creationId="{DDB88244-8F52-4FFB-B1C5-D8D5912E2437}"/>
          </ac:graphicFrameMkLst>
        </pc:graphicFrameChg>
      </pc:sldChg>
      <pc:sldChg chg="delSp del">
        <pc:chgData name="EZZINE, Hind" userId="S::ezzineh@who.int::edcab00f-6318-46e5-a4a9-188b01ee222f" providerId="AD" clId="Web-{1D3AEA25-DA97-DB7B-D021-F3BE111A0316}" dt="2023-05-25T11:09:59.589" v="3590"/>
        <pc:sldMkLst>
          <pc:docMk/>
          <pc:sldMk cId="2909724342" sldId="417"/>
        </pc:sldMkLst>
        <pc:spChg chg="del">
          <ac:chgData name="EZZINE, Hind" userId="S::ezzineh@who.int::edcab00f-6318-46e5-a4a9-188b01ee222f" providerId="AD" clId="Web-{1D3AEA25-DA97-DB7B-D021-F3BE111A0316}" dt="2023-05-25T10:58:14.060" v="3560"/>
          <ac:spMkLst>
            <pc:docMk/>
            <pc:sldMk cId="2909724342" sldId="417"/>
            <ac:spMk id="3" creationId="{00000000-0000-0000-0000-000000000000}"/>
          </ac:spMkLst>
        </pc:spChg>
      </pc:sldChg>
      <pc:sldChg chg="delSp del ord">
        <pc:chgData name="EZZINE, Hind" userId="S::ezzineh@who.int::edcab00f-6318-46e5-a4a9-188b01ee222f" providerId="AD" clId="Web-{1D3AEA25-DA97-DB7B-D021-F3BE111A0316}" dt="2023-05-25T11:10:51.075" v="3601"/>
        <pc:sldMkLst>
          <pc:docMk/>
          <pc:sldMk cId="875033267" sldId="418"/>
        </pc:sldMkLst>
        <pc:spChg chg="del">
          <ac:chgData name="EZZINE, Hind" userId="S::ezzineh@who.int::edcab00f-6318-46e5-a4a9-188b01ee222f" providerId="AD" clId="Web-{1D3AEA25-DA97-DB7B-D021-F3BE111A0316}" dt="2023-05-25T11:10:25.230" v="3595"/>
          <ac:spMkLst>
            <pc:docMk/>
            <pc:sldMk cId="875033267" sldId="418"/>
            <ac:spMk id="3" creationId="{00000000-0000-0000-0000-000000000000}"/>
          </ac:spMkLst>
        </pc:spChg>
      </pc:sldChg>
      <pc:sldChg chg="delSp modSp del">
        <pc:chgData name="EZZINE, Hind" userId="S::ezzineh@who.int::edcab00f-6318-46e5-a4a9-188b01ee222f" providerId="AD" clId="Web-{1D3AEA25-DA97-DB7B-D021-F3BE111A0316}" dt="2023-05-25T10:55:24.509" v="3531"/>
        <pc:sldMkLst>
          <pc:docMk/>
          <pc:sldMk cId="101445967" sldId="420"/>
        </pc:sldMkLst>
        <pc:spChg chg="mod">
          <ac:chgData name="EZZINE, Hind" userId="S::ezzineh@who.int::edcab00f-6318-46e5-a4a9-188b01ee222f" providerId="AD" clId="Web-{1D3AEA25-DA97-DB7B-D021-F3BE111A0316}" dt="2023-05-25T10:54:16.149" v="3506" actId="20577"/>
          <ac:spMkLst>
            <pc:docMk/>
            <pc:sldMk cId="101445967" sldId="420"/>
            <ac:spMk id="2" creationId="{00000000-0000-0000-0000-000000000000}"/>
          </ac:spMkLst>
        </pc:spChg>
        <pc:spChg chg="del">
          <ac:chgData name="EZZINE, Hind" userId="S::ezzineh@who.int::edcab00f-6318-46e5-a4a9-188b01ee222f" providerId="AD" clId="Web-{1D3AEA25-DA97-DB7B-D021-F3BE111A0316}" dt="2023-05-25T10:55:22.306" v="3530"/>
          <ac:spMkLst>
            <pc:docMk/>
            <pc:sldMk cId="101445967" sldId="420"/>
            <ac:spMk id="3" creationId="{00000000-0000-0000-0000-000000000000}"/>
          </ac:spMkLst>
        </pc:spChg>
      </pc:sldChg>
      <pc:sldChg chg="modSp del">
        <pc:chgData name="EZZINE, Hind" userId="S::ezzineh@who.int::edcab00f-6318-46e5-a4a9-188b01ee222f" providerId="AD" clId="Web-{1D3AEA25-DA97-DB7B-D021-F3BE111A0316}" dt="2023-05-25T11:40:52.923" v="4025"/>
        <pc:sldMkLst>
          <pc:docMk/>
          <pc:sldMk cId="2654743718" sldId="422"/>
        </pc:sldMkLst>
        <pc:spChg chg="mod">
          <ac:chgData name="EZZINE, Hind" userId="S::ezzineh@who.int::edcab00f-6318-46e5-a4a9-188b01ee222f" providerId="AD" clId="Web-{1D3AEA25-DA97-DB7B-D021-F3BE111A0316}" dt="2023-05-25T11:38:21.717" v="3992" actId="20577"/>
          <ac:spMkLst>
            <pc:docMk/>
            <pc:sldMk cId="2654743718" sldId="422"/>
            <ac:spMk id="2" creationId="{00000000-0000-0000-0000-000000000000}"/>
          </ac:spMkLst>
        </pc:spChg>
      </pc:sldChg>
      <pc:sldChg chg="delSp modSp del ord">
        <pc:chgData name="EZZINE, Hind" userId="S::ezzineh@who.int::edcab00f-6318-46e5-a4a9-188b01ee222f" providerId="AD" clId="Web-{1D3AEA25-DA97-DB7B-D021-F3BE111A0316}" dt="2023-05-25T11:47:13.118" v="4064"/>
        <pc:sldMkLst>
          <pc:docMk/>
          <pc:sldMk cId="2811460325" sldId="423"/>
        </pc:sldMkLst>
        <pc:spChg chg="mod">
          <ac:chgData name="EZZINE, Hind" userId="S::ezzineh@who.int::edcab00f-6318-46e5-a4a9-188b01ee222f" providerId="AD" clId="Web-{1D3AEA25-DA97-DB7B-D021-F3BE111A0316}" dt="2023-05-25T11:43:45.364" v="4034" actId="20577"/>
          <ac:spMkLst>
            <pc:docMk/>
            <pc:sldMk cId="2811460325" sldId="423"/>
            <ac:spMk id="2" creationId="{00000000-0000-0000-0000-000000000000}"/>
          </ac:spMkLst>
        </pc:spChg>
        <pc:spChg chg="del">
          <ac:chgData name="EZZINE, Hind" userId="S::ezzineh@who.int::edcab00f-6318-46e5-a4a9-188b01ee222f" providerId="AD" clId="Web-{1D3AEA25-DA97-DB7B-D021-F3BE111A0316}" dt="2023-05-25T11:44:31.396" v="4042"/>
          <ac:spMkLst>
            <pc:docMk/>
            <pc:sldMk cId="2811460325" sldId="423"/>
            <ac:spMk id="5" creationId="{168254C0-80D5-4DF1-8CA5-AF012110C404}"/>
          </ac:spMkLst>
        </pc:spChg>
      </pc:sldChg>
      <pc:sldChg chg="delSp modSp del">
        <pc:chgData name="EZZINE, Hind" userId="S::ezzineh@who.int::edcab00f-6318-46e5-a4a9-188b01ee222f" providerId="AD" clId="Web-{1D3AEA25-DA97-DB7B-D021-F3BE111A0316}" dt="2023-05-24T21:17:59.072" v="2074"/>
        <pc:sldMkLst>
          <pc:docMk/>
          <pc:sldMk cId="3439317325" sldId="424"/>
        </pc:sldMkLst>
        <pc:spChg chg="mod">
          <ac:chgData name="EZZINE, Hind" userId="S::ezzineh@who.int::edcab00f-6318-46e5-a4a9-188b01ee222f" providerId="AD" clId="Web-{1D3AEA25-DA97-DB7B-D021-F3BE111A0316}" dt="2023-05-24T21:17:14.446" v="2065" actId="20577"/>
          <ac:spMkLst>
            <pc:docMk/>
            <pc:sldMk cId="3439317325" sldId="424"/>
            <ac:spMk id="5" creationId="{27DABA6E-7E9F-443E-8A46-84412752D797}"/>
          </ac:spMkLst>
        </pc:spChg>
        <pc:picChg chg="del">
          <ac:chgData name="EZZINE, Hind" userId="S::ezzineh@who.int::edcab00f-6318-46e5-a4a9-188b01ee222f" providerId="AD" clId="Web-{1D3AEA25-DA97-DB7B-D021-F3BE111A0316}" dt="2023-05-24T21:15:29.379" v="2041"/>
          <ac:picMkLst>
            <pc:docMk/>
            <pc:sldMk cId="3439317325" sldId="424"/>
            <ac:picMk id="6" creationId="{9C62C5EE-8BB5-10D6-D4D0-38334E820B45}"/>
          </ac:picMkLst>
        </pc:picChg>
      </pc:sldChg>
      <pc:sldChg chg="delSp modSp del ord delAnim">
        <pc:chgData name="EZZINE, Hind" userId="S::ezzineh@who.int::edcab00f-6318-46e5-a4a9-188b01ee222f" providerId="AD" clId="Web-{1D3AEA25-DA97-DB7B-D021-F3BE111A0316}" dt="2023-05-25T10:30:15.605" v="3156"/>
        <pc:sldMkLst>
          <pc:docMk/>
          <pc:sldMk cId="237694840" sldId="426"/>
        </pc:sldMkLst>
        <pc:spChg chg="mod">
          <ac:chgData name="EZZINE, Hind" userId="S::ezzineh@who.int::edcab00f-6318-46e5-a4a9-188b01ee222f" providerId="AD" clId="Web-{1D3AEA25-DA97-DB7B-D021-F3BE111A0316}" dt="2023-05-25T10:26:23.023" v="3110" actId="20577"/>
          <ac:spMkLst>
            <pc:docMk/>
            <pc:sldMk cId="237694840" sldId="426"/>
            <ac:spMk id="2" creationId="{00000000-0000-0000-0000-000000000000}"/>
          </ac:spMkLst>
        </pc:spChg>
        <pc:spChg chg="del mod">
          <ac:chgData name="EZZINE, Hind" userId="S::ezzineh@who.int::edcab00f-6318-46e5-a4a9-188b01ee222f" providerId="AD" clId="Web-{1D3AEA25-DA97-DB7B-D021-F3BE111A0316}" dt="2023-05-25T10:27:12.867" v="3129"/>
          <ac:spMkLst>
            <pc:docMk/>
            <pc:sldMk cId="237694840" sldId="426"/>
            <ac:spMk id="3" creationId="{00000000-0000-0000-0000-000000000000}"/>
          </ac:spMkLst>
        </pc:spChg>
      </pc:sldChg>
      <pc:sldChg chg="modSp del">
        <pc:chgData name="EZZINE, Hind" userId="S::ezzineh@who.int::edcab00f-6318-46e5-a4a9-188b01ee222f" providerId="AD" clId="Web-{1D3AEA25-DA97-DB7B-D021-F3BE111A0316}" dt="2023-05-24T20:48:09.020" v="1666"/>
        <pc:sldMkLst>
          <pc:docMk/>
          <pc:sldMk cId="3948641968" sldId="427"/>
        </pc:sldMkLst>
        <pc:spChg chg="mod">
          <ac:chgData name="EZZINE, Hind" userId="S::ezzineh@who.int::edcab00f-6318-46e5-a4a9-188b01ee222f" providerId="AD" clId="Web-{1D3AEA25-DA97-DB7B-D021-F3BE111A0316}" dt="2023-05-24T20:43:40.920" v="1630" actId="20577"/>
          <ac:spMkLst>
            <pc:docMk/>
            <pc:sldMk cId="3948641968" sldId="427"/>
            <ac:spMk id="2" creationId="{00000000-0000-0000-0000-000000000000}"/>
          </ac:spMkLst>
        </pc:spChg>
        <pc:spChg chg="mod">
          <ac:chgData name="EZZINE, Hind" userId="S::ezzineh@who.int::edcab00f-6318-46e5-a4a9-188b01ee222f" providerId="AD" clId="Web-{1D3AEA25-DA97-DB7B-D021-F3BE111A0316}" dt="2023-05-24T20:46:57.815" v="1655" actId="20577"/>
          <ac:spMkLst>
            <pc:docMk/>
            <pc:sldMk cId="3948641968" sldId="427"/>
            <ac:spMk id="3" creationId="{00000000-0000-0000-0000-000000000000}"/>
          </ac:spMkLst>
        </pc:spChg>
        <pc:spChg chg="mod">
          <ac:chgData name="EZZINE, Hind" userId="S::ezzineh@who.int::edcab00f-6318-46e5-a4a9-188b01ee222f" providerId="AD" clId="Web-{1D3AEA25-DA97-DB7B-D021-F3BE111A0316}" dt="2023-05-24T20:47:02.753" v="1656" actId="1076"/>
          <ac:spMkLst>
            <pc:docMk/>
            <pc:sldMk cId="3948641968" sldId="427"/>
            <ac:spMk id="5" creationId="{1BC57A14-2256-4BA7-855B-29EAB47C87D0}"/>
          </ac:spMkLst>
        </pc:spChg>
      </pc:sldChg>
      <pc:sldChg chg="modSp del">
        <pc:chgData name="EZZINE, Hind" userId="S::ezzineh@who.int::edcab00f-6318-46e5-a4a9-188b01ee222f" providerId="AD" clId="Web-{1D3AEA25-DA97-DB7B-D021-F3BE111A0316}" dt="2023-05-24T20:40:19.321" v="1607"/>
        <pc:sldMkLst>
          <pc:docMk/>
          <pc:sldMk cId="4133454383" sldId="428"/>
        </pc:sldMkLst>
        <pc:spChg chg="mod">
          <ac:chgData name="EZZINE, Hind" userId="S::ezzineh@who.int::edcab00f-6318-46e5-a4a9-188b01ee222f" providerId="AD" clId="Web-{1D3AEA25-DA97-DB7B-D021-F3BE111A0316}" dt="2023-05-24T20:37:43.301" v="1572" actId="20577"/>
          <ac:spMkLst>
            <pc:docMk/>
            <pc:sldMk cId="4133454383" sldId="428"/>
            <ac:spMk id="2" creationId="{00000000-0000-0000-0000-000000000000}"/>
          </ac:spMkLst>
        </pc:spChg>
        <pc:spChg chg="mod">
          <ac:chgData name="EZZINE, Hind" userId="S::ezzineh@who.int::edcab00f-6318-46e5-a4a9-188b01ee222f" providerId="AD" clId="Web-{1D3AEA25-DA97-DB7B-D021-F3BE111A0316}" dt="2023-05-24T20:38:36.006" v="1588" actId="20577"/>
          <ac:spMkLst>
            <pc:docMk/>
            <pc:sldMk cId="4133454383" sldId="428"/>
            <ac:spMk id="3" creationId="{93B2F481-C54C-45EE-B8EB-868C15580AF7}"/>
          </ac:spMkLst>
        </pc:spChg>
      </pc:sldChg>
      <pc:sldChg chg="addSp delSp modSp del">
        <pc:chgData name="EZZINE, Hind" userId="S::ezzineh@who.int::edcab00f-6318-46e5-a4a9-188b01ee222f" providerId="AD" clId="Web-{1D3AEA25-DA97-DB7B-D021-F3BE111A0316}" dt="2023-05-24T20:14:39.044" v="1312"/>
        <pc:sldMkLst>
          <pc:docMk/>
          <pc:sldMk cId="4101544864" sldId="431"/>
        </pc:sldMkLst>
        <pc:spChg chg="mod">
          <ac:chgData name="EZZINE, Hind" userId="S::ezzineh@who.int::edcab00f-6318-46e5-a4a9-188b01ee222f" providerId="AD" clId="Web-{1D3AEA25-DA97-DB7B-D021-F3BE111A0316}" dt="2023-05-24T20:12:28.853" v="1275" actId="20577"/>
          <ac:spMkLst>
            <pc:docMk/>
            <pc:sldMk cId="4101544864" sldId="431"/>
            <ac:spMk id="2" creationId="{00000000-0000-0000-0000-000000000000}"/>
          </ac:spMkLst>
        </pc:spChg>
        <pc:spChg chg="add del">
          <ac:chgData name="EZZINE, Hind" userId="S::ezzineh@who.int::edcab00f-6318-46e5-a4a9-188b01ee222f" providerId="AD" clId="Web-{1D3AEA25-DA97-DB7B-D021-F3BE111A0316}" dt="2023-05-24T20:10:33.350" v="1266"/>
          <ac:spMkLst>
            <pc:docMk/>
            <pc:sldMk cId="4101544864" sldId="431"/>
            <ac:spMk id="3" creationId="{615343CF-8CD8-19B9-6AC5-B20105EC651E}"/>
          </ac:spMkLst>
        </pc:spChg>
        <pc:spChg chg="del mod">
          <ac:chgData name="EZZINE, Hind" userId="S::ezzineh@who.int::edcab00f-6318-46e5-a4a9-188b01ee222f" providerId="AD" clId="Web-{1D3AEA25-DA97-DB7B-D021-F3BE111A0316}" dt="2023-05-24T20:14:06.934" v="1297"/>
          <ac:spMkLst>
            <pc:docMk/>
            <pc:sldMk cId="4101544864" sldId="431"/>
            <ac:spMk id="4" creationId="{1474C48B-DFAF-DEE4-E9C6-E9B06469EEE0}"/>
          </ac:spMkLst>
        </pc:spChg>
        <pc:spChg chg="del mod">
          <ac:chgData name="EZZINE, Hind" userId="S::ezzineh@who.int::edcab00f-6318-46e5-a4a9-188b01ee222f" providerId="AD" clId="Web-{1D3AEA25-DA97-DB7B-D021-F3BE111A0316}" dt="2023-05-24T20:14:06.934" v="1298"/>
          <ac:spMkLst>
            <pc:docMk/>
            <pc:sldMk cId="4101544864" sldId="431"/>
            <ac:spMk id="5" creationId="{00000000-0000-0000-0000-000000000000}"/>
          </ac:spMkLst>
        </pc:spChg>
      </pc:sldChg>
      <pc:sldChg chg="modSp del">
        <pc:chgData name="EZZINE, Hind" userId="S::ezzineh@who.int::edcab00f-6318-46e5-a4a9-188b01ee222f" providerId="AD" clId="Web-{1D3AEA25-DA97-DB7B-D021-F3BE111A0316}" dt="2023-05-24T21:07:46.913" v="2000"/>
        <pc:sldMkLst>
          <pc:docMk/>
          <pc:sldMk cId="2382741332" sldId="432"/>
        </pc:sldMkLst>
        <pc:spChg chg="mod">
          <ac:chgData name="EZZINE, Hind" userId="S::ezzineh@who.int::edcab00f-6318-46e5-a4a9-188b01ee222f" providerId="AD" clId="Web-{1D3AEA25-DA97-DB7B-D021-F3BE111A0316}" dt="2023-05-24T21:06:17.145" v="1981" actId="20577"/>
          <ac:spMkLst>
            <pc:docMk/>
            <pc:sldMk cId="2382741332" sldId="432"/>
            <ac:spMk id="2" creationId="{00000000-0000-0000-0000-000000000000}"/>
          </ac:spMkLst>
        </pc:spChg>
        <pc:spChg chg="mod">
          <ac:chgData name="EZZINE, Hind" userId="S::ezzineh@who.int::edcab00f-6318-46e5-a4a9-188b01ee222f" providerId="AD" clId="Web-{1D3AEA25-DA97-DB7B-D021-F3BE111A0316}" dt="2023-05-24T21:05:00.908" v="1957" actId="20577"/>
          <ac:spMkLst>
            <pc:docMk/>
            <pc:sldMk cId="2382741332" sldId="432"/>
            <ac:spMk id="3" creationId="{93B2F481-C54C-45EE-B8EB-868C15580AF7}"/>
          </ac:spMkLst>
        </pc:spChg>
      </pc:sldChg>
      <pc:sldChg chg="modSp del ord">
        <pc:chgData name="EZZINE, Hind" userId="S::ezzineh@who.int::edcab00f-6318-46e5-a4a9-188b01ee222f" providerId="AD" clId="Web-{1D3AEA25-DA97-DB7B-D021-F3BE111A0316}" dt="2023-05-25T10:37:42.864" v="3249"/>
        <pc:sldMkLst>
          <pc:docMk/>
          <pc:sldMk cId="990842691" sldId="433"/>
        </pc:sldMkLst>
        <pc:spChg chg="mod">
          <ac:chgData name="EZZINE, Hind" userId="S::ezzineh@who.int::edcab00f-6318-46e5-a4a9-188b01ee222f" providerId="AD" clId="Web-{1D3AEA25-DA97-DB7B-D021-F3BE111A0316}" dt="2023-05-25T10:34:51.235" v="3214" actId="20577"/>
          <ac:spMkLst>
            <pc:docMk/>
            <pc:sldMk cId="990842691" sldId="433"/>
            <ac:spMk id="3" creationId="{00000000-0000-0000-0000-000000000000}"/>
          </ac:spMkLst>
        </pc:spChg>
      </pc:sldChg>
      <pc:sldChg chg="delSp del ord">
        <pc:chgData name="EZZINE, Hind" userId="S::ezzineh@who.int::edcab00f-6318-46e5-a4a9-188b01ee222f" providerId="AD" clId="Web-{1D3AEA25-DA97-DB7B-D021-F3BE111A0316}" dt="2023-05-25T10:47:14.562" v="3454"/>
        <pc:sldMkLst>
          <pc:docMk/>
          <pc:sldMk cId="925908933" sldId="434"/>
        </pc:sldMkLst>
        <pc:spChg chg="del">
          <ac:chgData name="EZZINE, Hind" userId="S::ezzineh@who.int::edcab00f-6318-46e5-a4a9-188b01ee222f" providerId="AD" clId="Web-{1D3AEA25-DA97-DB7B-D021-F3BE111A0316}" dt="2023-05-25T10:40:59.571" v="3264"/>
          <ac:spMkLst>
            <pc:docMk/>
            <pc:sldMk cId="925908933" sldId="434"/>
            <ac:spMk id="3" creationId="{00000000-0000-0000-0000-000000000000}"/>
          </ac:spMkLst>
        </pc:spChg>
      </pc:sldChg>
      <pc:sldChg chg="modSp del ord">
        <pc:chgData name="EZZINE, Hind" userId="S::ezzineh@who.int::edcab00f-6318-46e5-a4a9-188b01ee222f" providerId="AD" clId="Web-{1D3AEA25-DA97-DB7B-D021-F3BE111A0316}" dt="2023-05-24T21:03:35.125" v="1942"/>
        <pc:sldMkLst>
          <pc:docMk/>
          <pc:sldMk cId="868987634" sldId="435"/>
        </pc:sldMkLst>
        <pc:spChg chg="mod">
          <ac:chgData name="EZZINE, Hind" userId="S::ezzineh@who.int::edcab00f-6318-46e5-a4a9-188b01ee222f" providerId="AD" clId="Web-{1D3AEA25-DA97-DB7B-D021-F3BE111A0316}" dt="2023-05-24T20:58:46.712" v="1791" actId="20577"/>
          <ac:spMkLst>
            <pc:docMk/>
            <pc:sldMk cId="868987634" sldId="435"/>
            <ac:spMk id="2" creationId="{00000000-0000-0000-0000-000000000000}"/>
          </ac:spMkLst>
        </pc:spChg>
        <pc:graphicFrameChg chg="mod modGraphic">
          <ac:chgData name="EZZINE, Hind" userId="S::ezzineh@who.int::edcab00f-6318-46e5-a4a9-188b01ee222f" providerId="AD" clId="Web-{1D3AEA25-DA97-DB7B-D021-F3BE111A0316}" dt="2023-05-24T21:02:20.655" v="1853"/>
          <ac:graphicFrameMkLst>
            <pc:docMk/>
            <pc:sldMk cId="868987634" sldId="435"/>
            <ac:graphicFrameMk id="4" creationId="{653F7178-4696-48BD-A724-8915DA85346D}"/>
          </ac:graphicFrameMkLst>
        </pc:graphicFrameChg>
      </pc:sldChg>
      <pc:sldChg chg="delSp modSp add del">
        <pc:chgData name="EZZINE, Hind" userId="S::ezzineh@who.int::edcab00f-6318-46e5-a4a9-188b01ee222f" providerId="AD" clId="Web-{1D3AEA25-DA97-DB7B-D021-F3BE111A0316}" dt="2023-05-24T20:55:03.644" v="1763"/>
        <pc:sldMkLst>
          <pc:docMk/>
          <pc:sldMk cId="1188903542" sldId="436"/>
        </pc:sldMkLst>
        <pc:spChg chg="mod">
          <ac:chgData name="EZZINE, Hind" userId="S::ezzineh@who.int::edcab00f-6318-46e5-a4a9-188b01ee222f" providerId="AD" clId="Web-{1D3AEA25-DA97-DB7B-D021-F3BE111A0316}" dt="2023-05-24T20:54:27.346" v="1754" actId="20577"/>
          <ac:spMkLst>
            <pc:docMk/>
            <pc:sldMk cId="1188903542" sldId="436"/>
            <ac:spMk id="2" creationId="{00000000-0000-0000-0000-000000000000}"/>
          </ac:spMkLst>
        </pc:spChg>
        <pc:spChg chg="del mod">
          <ac:chgData name="EZZINE, Hind" userId="S::ezzineh@who.int::edcab00f-6318-46e5-a4a9-188b01ee222f" providerId="AD" clId="Web-{1D3AEA25-DA97-DB7B-D021-F3BE111A0316}" dt="2023-05-24T20:54:55.223" v="1760"/>
          <ac:spMkLst>
            <pc:docMk/>
            <pc:sldMk cId="1188903542" sldId="436"/>
            <ac:spMk id="6" creationId="{66FBFB83-A284-4762-9EEF-F5C640F8A22A}"/>
          </ac:spMkLst>
        </pc:spChg>
      </pc:sldChg>
      <pc:sldChg chg="modSp del">
        <pc:chgData name="EZZINE, Hind" userId="S::ezzineh@who.int::edcab00f-6318-46e5-a4a9-188b01ee222f" providerId="AD" clId="Web-{1D3AEA25-DA97-DB7B-D021-F3BE111A0316}" dt="2023-05-24T16:36:59.437" v="240"/>
        <pc:sldMkLst>
          <pc:docMk/>
          <pc:sldMk cId="2597871857" sldId="1875"/>
        </pc:sldMkLst>
        <pc:spChg chg="mod">
          <ac:chgData name="EZZINE, Hind" userId="S::ezzineh@who.int::edcab00f-6318-46e5-a4a9-188b01ee222f" providerId="AD" clId="Web-{1D3AEA25-DA97-DB7B-D021-F3BE111A0316}" dt="2023-05-24T16:36:29.060" v="236" actId="20577"/>
          <ac:spMkLst>
            <pc:docMk/>
            <pc:sldMk cId="2597871857" sldId="1875"/>
            <ac:spMk id="20483" creationId="{1BD00435-6460-4E09-9B49-27DB96F0977E}"/>
          </ac:spMkLst>
        </pc:spChg>
      </pc:sldChg>
      <pc:sldChg chg="addSp delSp modSp del">
        <pc:chgData name="EZZINE, Hind" userId="S::ezzineh@who.int::edcab00f-6318-46e5-a4a9-188b01ee222f" providerId="AD" clId="Web-{1D3AEA25-DA97-DB7B-D021-F3BE111A0316}" dt="2023-05-24T16:23:48.522" v="63"/>
        <pc:sldMkLst>
          <pc:docMk/>
          <pc:sldMk cId="3565906879" sldId="1994"/>
        </pc:sldMkLst>
        <pc:spChg chg="add del mod">
          <ac:chgData name="EZZINE, Hind" userId="S::ezzineh@who.int::edcab00f-6318-46e5-a4a9-188b01ee222f" providerId="AD" clId="Web-{1D3AEA25-DA97-DB7B-D021-F3BE111A0316}" dt="2023-05-24T16:23:35.302" v="58" actId="20577"/>
          <ac:spMkLst>
            <pc:docMk/>
            <pc:sldMk cId="3565906879" sldId="1994"/>
            <ac:spMk id="3" creationId="{E7F7AF55-3540-4987-AD71-3E093D25D87A}"/>
          </ac:spMkLst>
        </pc:spChg>
      </pc:sldChg>
      <pc:sldChg chg="del">
        <pc:chgData name="EZZINE, Hind" userId="S::ezzineh@who.int::edcab00f-6318-46e5-a4a9-188b01ee222f" providerId="AD" clId="Web-{1D3AEA25-DA97-DB7B-D021-F3BE111A0316}" dt="2023-05-24T16:32:07.073" v="221"/>
        <pc:sldMkLst>
          <pc:docMk/>
          <pc:sldMk cId="2449101273" sldId="1996"/>
        </pc:sldMkLst>
      </pc:sldChg>
      <pc:sldChg chg="modSp del">
        <pc:chgData name="EZZINE, Hind" userId="S::ezzineh@who.int::edcab00f-6318-46e5-a4a9-188b01ee222f" providerId="AD" clId="Web-{1D3AEA25-DA97-DB7B-D021-F3BE111A0316}" dt="2023-05-24T16:25:35.592" v="84"/>
        <pc:sldMkLst>
          <pc:docMk/>
          <pc:sldMk cId="2427228917" sldId="1997"/>
        </pc:sldMkLst>
        <pc:spChg chg="mod">
          <ac:chgData name="EZZINE, Hind" userId="S::ezzineh@who.int::edcab00f-6318-46e5-a4a9-188b01ee222f" providerId="AD" clId="Web-{1D3AEA25-DA97-DB7B-D021-F3BE111A0316}" dt="2023-05-24T16:24:58.496" v="75" actId="20577"/>
          <ac:spMkLst>
            <pc:docMk/>
            <pc:sldMk cId="2427228917" sldId="1997"/>
            <ac:spMk id="3" creationId="{E7F7AF55-3540-4987-AD71-3E093D25D87A}"/>
          </ac:spMkLst>
        </pc:spChg>
      </pc:sldChg>
      <pc:sldChg chg="modSp del">
        <pc:chgData name="EZZINE, Hind" userId="S::ezzineh@who.int::edcab00f-6318-46e5-a4a9-188b01ee222f" providerId="AD" clId="Web-{1D3AEA25-DA97-DB7B-D021-F3BE111A0316}" dt="2023-05-24T16:48:09.171" v="426"/>
        <pc:sldMkLst>
          <pc:docMk/>
          <pc:sldMk cId="3226229891" sldId="1998"/>
        </pc:sldMkLst>
        <pc:spChg chg="mod">
          <ac:chgData name="EZZINE, Hind" userId="S::ezzineh@who.int::edcab00f-6318-46e5-a4a9-188b01ee222f" providerId="AD" clId="Web-{1D3AEA25-DA97-DB7B-D021-F3BE111A0316}" dt="2023-05-24T16:46:16.507" v="391" actId="20577"/>
          <ac:spMkLst>
            <pc:docMk/>
            <pc:sldMk cId="3226229891" sldId="1998"/>
            <ac:spMk id="3" creationId="{00000000-0000-0000-0000-000000000000}"/>
          </ac:spMkLst>
        </pc:spChg>
      </pc:sldChg>
      <pc:sldChg chg="modSp del ord">
        <pc:chgData name="EZZINE, Hind" userId="S::ezzineh@who.int::edcab00f-6318-46e5-a4a9-188b01ee222f" providerId="AD" clId="Web-{1D3AEA25-DA97-DB7B-D021-F3BE111A0316}" dt="2023-05-24T16:43:54.716" v="365"/>
        <pc:sldMkLst>
          <pc:docMk/>
          <pc:sldMk cId="3196946464" sldId="1999"/>
        </pc:sldMkLst>
        <pc:spChg chg="mod">
          <ac:chgData name="EZZINE, Hind" userId="S::ezzineh@who.int::edcab00f-6318-46e5-a4a9-188b01ee222f" providerId="AD" clId="Web-{1D3AEA25-DA97-DB7B-D021-F3BE111A0316}" dt="2023-05-24T16:42:40.633" v="336" actId="20577"/>
          <ac:spMkLst>
            <pc:docMk/>
            <pc:sldMk cId="3196946464" sldId="1999"/>
            <ac:spMk id="3" creationId="{00000000-0000-0000-0000-000000000000}"/>
          </ac:spMkLst>
        </pc:spChg>
      </pc:sldChg>
      <pc:sldChg chg="modSp del">
        <pc:chgData name="EZZINE, Hind" userId="S::ezzineh@who.int::edcab00f-6318-46e5-a4a9-188b01ee222f" providerId="AD" clId="Web-{1D3AEA25-DA97-DB7B-D021-F3BE111A0316}" dt="2023-05-24T17:43:07.558" v="1005"/>
        <pc:sldMkLst>
          <pc:docMk/>
          <pc:sldMk cId="3884770840" sldId="2000"/>
        </pc:sldMkLst>
        <pc:spChg chg="mod">
          <ac:chgData name="EZZINE, Hind" userId="S::ezzineh@who.int::edcab00f-6318-46e5-a4a9-188b01ee222f" providerId="AD" clId="Web-{1D3AEA25-DA97-DB7B-D021-F3BE111A0316}" dt="2023-05-24T17:42:32.571" v="987" actId="20577"/>
          <ac:spMkLst>
            <pc:docMk/>
            <pc:sldMk cId="3884770840" sldId="2000"/>
            <ac:spMk id="308" creationId="{00000000-0000-0000-0000-000000000000}"/>
          </ac:spMkLst>
        </pc:spChg>
      </pc:sldChg>
      <pc:sldChg chg="modSp del ord">
        <pc:chgData name="EZZINE, Hind" userId="S::ezzineh@who.int::edcab00f-6318-46e5-a4a9-188b01ee222f" providerId="AD" clId="Web-{1D3AEA25-DA97-DB7B-D021-F3BE111A0316}" dt="2023-05-24T17:44:56.878" v="1043"/>
        <pc:sldMkLst>
          <pc:docMk/>
          <pc:sldMk cId="1002624847" sldId="2001"/>
        </pc:sldMkLst>
        <pc:spChg chg="mod">
          <ac:chgData name="EZZINE, Hind" userId="S::ezzineh@who.int::edcab00f-6318-46e5-a4a9-188b01ee222f" providerId="AD" clId="Web-{1D3AEA25-DA97-DB7B-D021-F3BE111A0316}" dt="2023-05-24T17:44:46.206" v="1038" actId="20577"/>
          <ac:spMkLst>
            <pc:docMk/>
            <pc:sldMk cId="1002624847" sldId="2001"/>
            <ac:spMk id="2" creationId="{00000000-0000-0000-0000-000000000000}"/>
          </ac:spMkLst>
        </pc:spChg>
        <pc:spChg chg="mod">
          <ac:chgData name="EZZINE, Hind" userId="S::ezzineh@who.int::edcab00f-6318-46e5-a4a9-188b01ee222f" providerId="AD" clId="Web-{1D3AEA25-DA97-DB7B-D021-F3BE111A0316}" dt="2023-05-24T17:43:27.403" v="1010" actId="20577"/>
          <ac:spMkLst>
            <pc:docMk/>
            <pc:sldMk cId="1002624847" sldId="2001"/>
            <ac:spMk id="4" creationId="{756425E8-A618-4A07-84FC-A36FB75955E2}"/>
          </ac:spMkLst>
        </pc:spChg>
      </pc:sldChg>
      <pc:sldChg chg="delSp modSp del">
        <pc:chgData name="EZZINE, Hind" userId="S::ezzineh@who.int::edcab00f-6318-46e5-a4a9-188b01ee222f" providerId="AD" clId="Web-{1D3AEA25-DA97-DB7B-D021-F3BE111A0316}" dt="2023-05-24T18:05:42.390" v="1117"/>
        <pc:sldMkLst>
          <pc:docMk/>
          <pc:sldMk cId="1388070847" sldId="2002"/>
        </pc:sldMkLst>
        <pc:spChg chg="mod">
          <ac:chgData name="EZZINE, Hind" userId="S::ezzineh@who.int::edcab00f-6318-46e5-a4a9-188b01ee222f" providerId="AD" clId="Web-{1D3AEA25-DA97-DB7B-D021-F3BE111A0316}" dt="2023-05-24T18:04:49.855" v="1101" actId="20577"/>
          <ac:spMkLst>
            <pc:docMk/>
            <pc:sldMk cId="1388070847" sldId="2002"/>
            <ac:spMk id="3" creationId="{00000000-0000-0000-0000-000000000000}"/>
          </ac:spMkLst>
        </pc:spChg>
        <pc:picChg chg="del mod">
          <ac:chgData name="EZZINE, Hind" userId="S::ezzineh@who.int::edcab00f-6318-46e5-a4a9-188b01ee222f" providerId="AD" clId="Web-{1D3AEA25-DA97-DB7B-D021-F3BE111A0316}" dt="2023-05-24T18:05:26.467" v="1111"/>
          <ac:picMkLst>
            <pc:docMk/>
            <pc:sldMk cId="1388070847" sldId="2002"/>
            <ac:picMk id="6" creationId="{BA21DF5A-EE38-0962-4397-453F74321967}"/>
          </ac:picMkLst>
        </pc:picChg>
      </pc:sldChg>
      <pc:sldChg chg="modSp del">
        <pc:chgData name="EZZINE, Hind" userId="S::ezzineh@who.int::edcab00f-6318-46e5-a4a9-188b01ee222f" providerId="AD" clId="Web-{1D3AEA25-DA97-DB7B-D021-F3BE111A0316}" dt="2023-05-24T20:19:51.117" v="1368"/>
        <pc:sldMkLst>
          <pc:docMk/>
          <pc:sldMk cId="2873097689" sldId="2003"/>
        </pc:sldMkLst>
        <pc:spChg chg="mod">
          <ac:chgData name="EZZINE, Hind" userId="S::ezzineh@who.int::edcab00f-6318-46e5-a4a9-188b01ee222f" providerId="AD" clId="Web-{1D3AEA25-DA97-DB7B-D021-F3BE111A0316}" dt="2023-05-24T20:19:00.910" v="1357" actId="20577"/>
          <ac:spMkLst>
            <pc:docMk/>
            <pc:sldMk cId="2873097689" sldId="2003"/>
            <ac:spMk id="308" creationId="{00000000-0000-0000-0000-000000000000}"/>
          </ac:spMkLst>
        </pc:spChg>
      </pc:sldChg>
      <pc:sldChg chg="delSp modSp del ord">
        <pc:chgData name="EZZINE, Hind" userId="S::ezzineh@who.int::edcab00f-6318-46e5-a4a9-188b01ee222f" providerId="AD" clId="Web-{1D3AEA25-DA97-DB7B-D021-F3BE111A0316}" dt="2023-05-24T18:03:44.163" v="1095"/>
        <pc:sldMkLst>
          <pc:docMk/>
          <pc:sldMk cId="2425217630" sldId="2004"/>
        </pc:sldMkLst>
        <pc:spChg chg="mod">
          <ac:chgData name="EZZINE, Hind" userId="S::ezzineh@who.int::edcab00f-6318-46e5-a4a9-188b01ee222f" providerId="AD" clId="Web-{1D3AEA25-DA97-DB7B-D021-F3BE111A0316}" dt="2023-05-24T17:57:22.181" v="1059" actId="20577"/>
          <ac:spMkLst>
            <pc:docMk/>
            <pc:sldMk cId="2425217630" sldId="2004"/>
            <ac:spMk id="2" creationId="{00000000-0000-0000-0000-000000000000}"/>
          </ac:spMkLst>
        </pc:spChg>
        <pc:spChg chg="del mod">
          <ac:chgData name="EZZINE, Hind" userId="S::ezzineh@who.int::edcab00f-6318-46e5-a4a9-188b01ee222f" providerId="AD" clId="Web-{1D3AEA25-DA97-DB7B-D021-F3BE111A0316}" dt="2023-05-24T18:03:19.240" v="1087"/>
          <ac:spMkLst>
            <pc:docMk/>
            <pc:sldMk cId="2425217630" sldId="2004"/>
            <ac:spMk id="3" creationId="{00000000-0000-0000-0000-000000000000}"/>
          </ac:spMkLst>
        </pc:spChg>
      </pc:sldChg>
      <pc:sldChg chg="modSp del">
        <pc:chgData name="EZZINE, Hind" userId="S::ezzineh@who.int::edcab00f-6318-46e5-a4a9-188b01ee222f" providerId="AD" clId="Web-{1D3AEA25-DA97-DB7B-D021-F3BE111A0316}" dt="2023-05-24T20:23:19.733" v="1416"/>
        <pc:sldMkLst>
          <pc:docMk/>
          <pc:sldMk cId="3567829023" sldId="2005"/>
        </pc:sldMkLst>
        <pc:spChg chg="mod">
          <ac:chgData name="EZZINE, Hind" userId="S::ezzineh@who.int::edcab00f-6318-46e5-a4a9-188b01ee222f" providerId="AD" clId="Web-{1D3AEA25-DA97-DB7B-D021-F3BE111A0316}" dt="2023-05-24T20:21:31.856" v="1390" actId="20577"/>
          <ac:spMkLst>
            <pc:docMk/>
            <pc:sldMk cId="3567829023" sldId="2005"/>
            <ac:spMk id="2" creationId="{00000000-0000-0000-0000-000000000000}"/>
          </ac:spMkLst>
        </pc:spChg>
        <pc:spChg chg="mod">
          <ac:chgData name="EZZINE, Hind" userId="S::ezzineh@who.int::edcab00f-6318-46e5-a4a9-188b01ee222f" providerId="AD" clId="Web-{1D3AEA25-DA97-DB7B-D021-F3BE111A0316}" dt="2023-05-24T20:20:58.022" v="1379" actId="20577"/>
          <ac:spMkLst>
            <pc:docMk/>
            <pc:sldMk cId="3567829023" sldId="2005"/>
            <ac:spMk id="3" creationId="{00000000-0000-0000-0000-000000000000}"/>
          </ac:spMkLst>
        </pc:spChg>
        <pc:spChg chg="mod">
          <ac:chgData name="EZZINE, Hind" userId="S::ezzineh@who.int::edcab00f-6318-46e5-a4a9-188b01ee222f" providerId="AD" clId="Web-{1D3AEA25-DA97-DB7B-D021-F3BE111A0316}" dt="2023-05-24T20:20:40.209" v="1374" actId="20577"/>
          <ac:spMkLst>
            <pc:docMk/>
            <pc:sldMk cId="3567829023" sldId="2005"/>
            <ac:spMk id="4" creationId="{756425E8-A618-4A07-84FC-A36FB75955E2}"/>
          </ac:spMkLst>
        </pc:spChg>
      </pc:sldChg>
      <pc:sldChg chg="delSp modSp del">
        <pc:chgData name="EZZINE, Hind" userId="S::ezzineh@who.int::edcab00f-6318-46e5-a4a9-188b01ee222f" providerId="AD" clId="Web-{1D3AEA25-DA97-DB7B-D021-F3BE111A0316}" dt="2023-05-24T20:25:35.346" v="1441"/>
        <pc:sldMkLst>
          <pc:docMk/>
          <pc:sldMk cId="702516620" sldId="2006"/>
        </pc:sldMkLst>
        <pc:spChg chg="del mod">
          <ac:chgData name="EZZINE, Hind" userId="S::ezzineh@who.int::edcab00f-6318-46e5-a4a9-188b01ee222f" providerId="AD" clId="Web-{1D3AEA25-DA97-DB7B-D021-F3BE111A0316}" dt="2023-05-24T20:25:07.751" v="1432"/>
          <ac:spMkLst>
            <pc:docMk/>
            <pc:sldMk cId="702516620" sldId="2006"/>
            <ac:spMk id="3" creationId="{00000000-0000-0000-0000-000000000000}"/>
          </ac:spMkLst>
        </pc:spChg>
      </pc:sldChg>
      <pc:sldChg chg="delSp modSp del">
        <pc:chgData name="EZZINE, Hind" userId="S::ezzineh@who.int::edcab00f-6318-46e5-a4a9-188b01ee222f" providerId="AD" clId="Web-{1D3AEA25-DA97-DB7B-D021-F3BE111A0316}" dt="2023-05-24T20:26:51.645" v="1460"/>
        <pc:sldMkLst>
          <pc:docMk/>
          <pc:sldMk cId="2296602896" sldId="2007"/>
        </pc:sldMkLst>
        <pc:spChg chg="mod">
          <ac:chgData name="EZZINE, Hind" userId="S::ezzineh@who.int::edcab00f-6318-46e5-a4a9-188b01ee222f" providerId="AD" clId="Web-{1D3AEA25-DA97-DB7B-D021-F3BE111A0316}" dt="2023-05-24T20:26:23.644" v="1448" actId="20577"/>
          <ac:spMkLst>
            <pc:docMk/>
            <pc:sldMk cId="2296602896" sldId="2007"/>
            <ac:spMk id="3" creationId="{00000000-0000-0000-0000-000000000000}"/>
          </ac:spMkLst>
        </pc:spChg>
        <pc:picChg chg="del">
          <ac:chgData name="EZZINE, Hind" userId="S::ezzineh@who.int::edcab00f-6318-46e5-a4a9-188b01ee222f" providerId="AD" clId="Web-{1D3AEA25-DA97-DB7B-D021-F3BE111A0316}" dt="2023-05-24T20:26:35.160" v="1454"/>
          <ac:picMkLst>
            <pc:docMk/>
            <pc:sldMk cId="2296602896" sldId="2007"/>
            <ac:picMk id="6" creationId="{DCD665F9-5D56-FD29-C685-CAF15BA0D2BF}"/>
          </ac:picMkLst>
        </pc:picChg>
      </pc:sldChg>
      <pc:sldChg chg="modSp del">
        <pc:chgData name="EZZINE, Hind" userId="S::ezzineh@who.int::edcab00f-6318-46e5-a4a9-188b01ee222f" providerId="AD" clId="Web-{1D3AEA25-DA97-DB7B-D021-F3BE111A0316}" dt="2023-05-25T08:05:02.635" v="2086"/>
        <pc:sldMkLst>
          <pc:docMk/>
          <pc:sldMk cId="3403340847" sldId="2008"/>
        </pc:sldMkLst>
        <pc:spChg chg="mod">
          <ac:chgData name="EZZINE, Hind" userId="S::ezzineh@who.int::edcab00f-6318-46e5-a4a9-188b01ee222f" providerId="AD" clId="Web-{1D3AEA25-DA97-DB7B-D021-F3BE111A0316}" dt="2023-05-25T08:04:41.776" v="2080" actId="20577"/>
          <ac:spMkLst>
            <pc:docMk/>
            <pc:sldMk cId="3403340847" sldId="2008"/>
            <ac:spMk id="308" creationId="{00000000-0000-0000-0000-000000000000}"/>
          </ac:spMkLst>
        </pc:spChg>
      </pc:sldChg>
      <pc:sldChg chg="modSp del ord">
        <pc:chgData name="EZZINE, Hind" userId="S::ezzineh@who.int::edcab00f-6318-46e5-a4a9-188b01ee222f" providerId="AD" clId="Web-{1D3AEA25-DA97-DB7B-D021-F3BE111A0316}" dt="2023-05-25T08:11:08.236" v="2170"/>
        <pc:sldMkLst>
          <pc:docMk/>
          <pc:sldMk cId="3165420347" sldId="2009"/>
        </pc:sldMkLst>
        <pc:spChg chg="mod">
          <ac:chgData name="EZZINE, Hind" userId="S::ezzineh@who.int::edcab00f-6318-46e5-a4a9-188b01ee222f" providerId="AD" clId="Web-{1D3AEA25-DA97-DB7B-D021-F3BE111A0316}" dt="2023-05-25T08:07:22.763" v="2113" actId="20577"/>
          <ac:spMkLst>
            <pc:docMk/>
            <pc:sldMk cId="3165420347" sldId="2009"/>
            <ac:spMk id="3" creationId="{00000000-0000-0000-0000-000000000000}"/>
          </ac:spMkLst>
        </pc:spChg>
        <pc:spChg chg="mod">
          <ac:chgData name="EZZINE, Hind" userId="S::ezzineh@who.int::edcab00f-6318-46e5-a4a9-188b01ee222f" providerId="AD" clId="Web-{1D3AEA25-DA97-DB7B-D021-F3BE111A0316}" dt="2023-05-25T08:08:01.060" v="2128" actId="20577"/>
          <ac:spMkLst>
            <pc:docMk/>
            <pc:sldMk cId="3165420347" sldId="2009"/>
            <ac:spMk id="4" creationId="{756425E8-A618-4A07-84FC-A36FB75955E2}"/>
          </ac:spMkLst>
        </pc:spChg>
      </pc:sldChg>
      <pc:sldChg chg="modSp del">
        <pc:chgData name="EZZINE, Hind" userId="S::ezzineh@who.int::edcab00f-6318-46e5-a4a9-188b01ee222f" providerId="AD" clId="Web-{1D3AEA25-DA97-DB7B-D021-F3BE111A0316}" dt="2023-05-25T08:12:59.269" v="2194"/>
        <pc:sldMkLst>
          <pc:docMk/>
          <pc:sldMk cId="3608809758" sldId="2010"/>
        </pc:sldMkLst>
        <pc:spChg chg="mod">
          <ac:chgData name="EZZINE, Hind" userId="S::ezzineh@who.int::edcab00f-6318-46e5-a4a9-188b01ee222f" providerId="AD" clId="Web-{1D3AEA25-DA97-DB7B-D021-F3BE111A0316}" dt="2023-05-25T08:12:02.987" v="2183" actId="20577"/>
          <ac:spMkLst>
            <pc:docMk/>
            <pc:sldMk cId="3608809758" sldId="2010"/>
            <ac:spMk id="3" creationId="{00000000-0000-0000-0000-000000000000}"/>
          </ac:spMkLst>
        </pc:spChg>
      </pc:sldChg>
      <pc:sldChg chg="delSp modSp del">
        <pc:chgData name="EZZINE, Hind" userId="S::ezzineh@who.int::edcab00f-6318-46e5-a4a9-188b01ee222f" providerId="AD" clId="Web-{1D3AEA25-DA97-DB7B-D021-F3BE111A0316}" dt="2023-05-25T08:44:43.340" v="2216"/>
        <pc:sldMkLst>
          <pc:docMk/>
          <pc:sldMk cId="965991127" sldId="2011"/>
        </pc:sldMkLst>
        <pc:spChg chg="mod">
          <ac:chgData name="EZZINE, Hind" userId="S::ezzineh@who.int::edcab00f-6318-46e5-a4a9-188b01ee222f" providerId="AD" clId="Web-{1D3AEA25-DA97-DB7B-D021-F3BE111A0316}" dt="2023-05-25T08:14:03.208" v="2204" actId="20577"/>
          <ac:spMkLst>
            <pc:docMk/>
            <pc:sldMk cId="965991127" sldId="2011"/>
            <ac:spMk id="3" creationId="{00000000-0000-0000-0000-000000000000}"/>
          </ac:spMkLst>
        </pc:spChg>
        <pc:picChg chg="del">
          <ac:chgData name="EZZINE, Hind" userId="S::ezzineh@who.int::edcab00f-6318-46e5-a4a9-188b01ee222f" providerId="AD" clId="Web-{1D3AEA25-DA97-DB7B-D021-F3BE111A0316}" dt="2023-05-25T08:13:38.098" v="2198"/>
          <ac:picMkLst>
            <pc:docMk/>
            <pc:sldMk cId="965991127" sldId="2011"/>
            <ac:picMk id="5" creationId="{116CFC24-820F-3BC9-13F7-40F92330C3F4}"/>
          </ac:picMkLst>
        </pc:picChg>
      </pc:sldChg>
      <pc:sldChg chg="modSp del">
        <pc:chgData name="EZZINE, Hind" userId="S::ezzineh@who.int::edcab00f-6318-46e5-a4a9-188b01ee222f" providerId="AD" clId="Web-{1D3AEA25-DA97-DB7B-D021-F3BE111A0316}" dt="2023-05-25T09:18:40.503" v="2832"/>
        <pc:sldMkLst>
          <pc:docMk/>
          <pc:sldMk cId="2603721817" sldId="2013"/>
        </pc:sldMkLst>
        <pc:spChg chg="mod">
          <ac:chgData name="EZZINE, Hind" userId="S::ezzineh@who.int::edcab00f-6318-46e5-a4a9-188b01ee222f" providerId="AD" clId="Web-{1D3AEA25-DA97-DB7B-D021-F3BE111A0316}" dt="2023-05-25T09:18:16.659" v="2810" actId="20577"/>
          <ac:spMkLst>
            <pc:docMk/>
            <pc:sldMk cId="2603721817" sldId="2013"/>
            <ac:spMk id="308" creationId="{00000000-0000-0000-0000-000000000000}"/>
          </ac:spMkLst>
        </pc:spChg>
      </pc:sldChg>
      <pc:sldChg chg="modSp del">
        <pc:chgData name="EZZINE, Hind" userId="S::ezzineh@who.int::edcab00f-6318-46e5-a4a9-188b01ee222f" providerId="AD" clId="Web-{1D3AEA25-DA97-DB7B-D021-F3BE111A0316}" dt="2023-05-25T09:39:34.495" v="2921"/>
        <pc:sldMkLst>
          <pc:docMk/>
          <pc:sldMk cId="1225840650" sldId="2014"/>
        </pc:sldMkLst>
        <pc:spChg chg="mod">
          <ac:chgData name="EZZINE, Hind" userId="S::ezzineh@who.int::edcab00f-6318-46e5-a4a9-188b01ee222f" providerId="AD" clId="Web-{1D3AEA25-DA97-DB7B-D021-F3BE111A0316}" dt="2023-05-25T09:37:43.101" v="2892" actId="20577"/>
          <ac:spMkLst>
            <pc:docMk/>
            <pc:sldMk cId="1225840650" sldId="2014"/>
            <ac:spMk id="3" creationId="{00000000-0000-0000-0000-000000000000}"/>
          </ac:spMkLst>
        </pc:spChg>
        <pc:spChg chg="mod">
          <ac:chgData name="EZZINE, Hind" userId="S::ezzineh@who.int::edcab00f-6318-46e5-a4a9-188b01ee222f" providerId="AD" clId="Web-{1D3AEA25-DA97-DB7B-D021-F3BE111A0316}" dt="2023-05-25T09:36:21.958" v="2846" actId="20577"/>
          <ac:spMkLst>
            <pc:docMk/>
            <pc:sldMk cId="1225840650" sldId="2014"/>
            <ac:spMk id="4" creationId="{756425E8-A618-4A07-84FC-A36FB75955E2}"/>
          </ac:spMkLst>
        </pc:spChg>
      </pc:sldChg>
      <pc:sldChg chg="modSp del ord">
        <pc:chgData name="EZZINE, Hind" userId="S::ezzineh@who.int::edcab00f-6318-46e5-a4a9-188b01ee222f" providerId="AD" clId="Web-{1D3AEA25-DA97-DB7B-D021-F3BE111A0316}" dt="2023-05-25T09:43:05.549" v="2954"/>
        <pc:sldMkLst>
          <pc:docMk/>
          <pc:sldMk cId="2223085142" sldId="2015"/>
        </pc:sldMkLst>
        <pc:spChg chg="mod">
          <ac:chgData name="EZZINE, Hind" userId="S::ezzineh@who.int::edcab00f-6318-46e5-a4a9-188b01ee222f" providerId="AD" clId="Web-{1D3AEA25-DA97-DB7B-D021-F3BE111A0316}" dt="2023-05-25T09:41:52.265" v="2944" actId="20577"/>
          <ac:spMkLst>
            <pc:docMk/>
            <pc:sldMk cId="2223085142" sldId="2015"/>
            <ac:spMk id="3" creationId="{00000000-0000-0000-0000-000000000000}"/>
          </ac:spMkLst>
        </pc:spChg>
      </pc:sldChg>
      <pc:sldChg chg="delSp modSp del ord">
        <pc:chgData name="EZZINE, Hind" userId="S::ezzineh@who.int::edcab00f-6318-46e5-a4a9-188b01ee222f" providerId="AD" clId="Web-{1D3AEA25-DA97-DB7B-D021-F3BE111A0316}" dt="2023-05-25T10:15:15.588" v="3053"/>
        <pc:sldMkLst>
          <pc:docMk/>
          <pc:sldMk cId="1488465693" sldId="2016"/>
        </pc:sldMkLst>
        <pc:spChg chg="mod">
          <ac:chgData name="EZZINE, Hind" userId="S::ezzineh@who.int::edcab00f-6318-46e5-a4a9-188b01ee222f" providerId="AD" clId="Web-{1D3AEA25-DA97-DB7B-D021-F3BE111A0316}" dt="2023-05-25T10:14:32.337" v="3037" actId="20577"/>
          <ac:spMkLst>
            <pc:docMk/>
            <pc:sldMk cId="1488465693" sldId="2016"/>
            <ac:spMk id="3" creationId="{00000000-0000-0000-0000-000000000000}"/>
          </ac:spMkLst>
        </pc:spChg>
        <pc:picChg chg="del">
          <ac:chgData name="EZZINE, Hind" userId="S::ezzineh@who.int::edcab00f-6318-46e5-a4a9-188b01ee222f" providerId="AD" clId="Web-{1D3AEA25-DA97-DB7B-D021-F3BE111A0316}" dt="2023-05-25T10:13:59.852" v="3028"/>
          <ac:picMkLst>
            <pc:docMk/>
            <pc:sldMk cId="1488465693" sldId="2016"/>
            <ac:picMk id="6" creationId="{B1CE7F94-42B1-D8D3-FDE9-EB4A107779AD}"/>
          </ac:picMkLst>
        </pc:picChg>
      </pc:sldChg>
      <pc:sldChg chg="modSp del ord">
        <pc:chgData name="EZZINE, Hind" userId="S::ezzineh@who.int::edcab00f-6318-46e5-a4a9-188b01ee222f" providerId="AD" clId="Web-{1D3AEA25-DA97-DB7B-D021-F3BE111A0316}" dt="2023-05-25T10:13:51.321" v="3027"/>
        <pc:sldMkLst>
          <pc:docMk/>
          <pc:sldMk cId="3739765961" sldId="2017"/>
        </pc:sldMkLst>
        <pc:spChg chg="mod">
          <ac:chgData name="EZZINE, Hind" userId="S::ezzineh@who.int::edcab00f-6318-46e5-a4a9-188b01ee222f" providerId="AD" clId="Web-{1D3AEA25-DA97-DB7B-D021-F3BE111A0316}" dt="2023-05-25T09:43:33.112" v="2956" actId="1076"/>
          <ac:spMkLst>
            <pc:docMk/>
            <pc:sldMk cId="3739765961" sldId="2017"/>
            <ac:spMk id="3" creationId="{00000000-0000-0000-0000-000000000000}"/>
          </ac:spMkLst>
        </pc:spChg>
      </pc:sldChg>
      <pc:sldChg chg="modSp del">
        <pc:chgData name="EZZINE, Hind" userId="S::ezzineh@who.int::edcab00f-6318-46e5-a4a9-188b01ee222f" providerId="AD" clId="Web-{1D3AEA25-DA97-DB7B-D021-F3BE111A0316}" dt="2023-05-25T11:14:41.704" v="3642"/>
        <pc:sldMkLst>
          <pc:docMk/>
          <pc:sldMk cId="266108217" sldId="2018"/>
        </pc:sldMkLst>
        <pc:spChg chg="mod">
          <ac:chgData name="EZZINE, Hind" userId="S::ezzineh@who.int::edcab00f-6318-46e5-a4a9-188b01ee222f" providerId="AD" clId="Web-{1D3AEA25-DA97-DB7B-D021-F3BE111A0316}" dt="2023-05-25T11:14:15.751" v="3626" actId="20577"/>
          <ac:spMkLst>
            <pc:docMk/>
            <pc:sldMk cId="266108217" sldId="2018"/>
            <ac:spMk id="308" creationId="{00000000-0000-0000-0000-000000000000}"/>
          </ac:spMkLst>
        </pc:spChg>
      </pc:sldChg>
      <pc:sldChg chg="modSp del ord">
        <pc:chgData name="EZZINE, Hind" userId="S::ezzineh@who.int::edcab00f-6318-46e5-a4a9-188b01ee222f" providerId="AD" clId="Web-{1D3AEA25-DA97-DB7B-D021-F3BE111A0316}" dt="2023-05-25T11:16:39.332" v="3669"/>
        <pc:sldMkLst>
          <pc:docMk/>
          <pc:sldMk cId="4132779736" sldId="2019"/>
        </pc:sldMkLst>
        <pc:spChg chg="mod">
          <ac:chgData name="EZZINE, Hind" userId="S::ezzineh@who.int::edcab00f-6318-46e5-a4a9-188b01ee222f" providerId="AD" clId="Web-{1D3AEA25-DA97-DB7B-D021-F3BE111A0316}" dt="2023-05-25T11:15:50.049" v="3649" actId="20577"/>
          <ac:spMkLst>
            <pc:docMk/>
            <pc:sldMk cId="4132779736" sldId="2019"/>
            <ac:spMk id="4" creationId="{756425E8-A618-4A07-84FC-A36FB75955E2}"/>
          </ac:spMkLst>
        </pc:spChg>
      </pc:sldChg>
      <pc:sldChg chg="modSp del ord">
        <pc:chgData name="EZZINE, Hind" userId="S::ezzineh@who.int::edcab00f-6318-46e5-a4a9-188b01ee222f" providerId="AD" clId="Web-{1D3AEA25-DA97-DB7B-D021-F3BE111A0316}" dt="2023-05-25T11:22:01.323" v="3736"/>
        <pc:sldMkLst>
          <pc:docMk/>
          <pc:sldMk cId="415566229" sldId="2020"/>
        </pc:sldMkLst>
        <pc:spChg chg="mod">
          <ac:chgData name="EZZINE, Hind" userId="S::ezzineh@who.int::edcab00f-6318-46e5-a4a9-188b01ee222f" providerId="AD" clId="Web-{1D3AEA25-DA97-DB7B-D021-F3BE111A0316}" dt="2023-05-25T11:18:51.084" v="3728" actId="20577"/>
          <ac:spMkLst>
            <pc:docMk/>
            <pc:sldMk cId="415566229" sldId="2020"/>
            <ac:spMk id="3" creationId="{00000000-0000-0000-0000-000000000000}"/>
          </ac:spMkLst>
        </pc:spChg>
      </pc:sldChg>
      <pc:sldChg chg="modSp del">
        <pc:chgData name="EZZINE, Hind" userId="S::ezzineh@who.int::edcab00f-6318-46e5-a4a9-188b01ee222f" providerId="AD" clId="Web-{1D3AEA25-DA97-DB7B-D021-F3BE111A0316}" dt="2023-05-25T11:24:28.451" v="3799"/>
        <pc:sldMkLst>
          <pc:docMk/>
          <pc:sldMk cId="2974461261" sldId="2021"/>
        </pc:sldMkLst>
        <pc:spChg chg="mod">
          <ac:chgData name="EZZINE, Hind" userId="S::ezzineh@who.int::edcab00f-6318-46e5-a4a9-188b01ee222f" providerId="AD" clId="Web-{1D3AEA25-DA97-DB7B-D021-F3BE111A0316}" dt="2023-05-25T11:23:04.793" v="3768" actId="20577"/>
          <ac:spMkLst>
            <pc:docMk/>
            <pc:sldMk cId="2974461261" sldId="2021"/>
            <ac:spMk id="3" creationId="{00000000-0000-0000-0000-000000000000}"/>
          </ac:spMkLst>
        </pc:spChg>
      </pc:sldChg>
      <pc:sldChg chg="add">
        <pc:chgData name="EZZINE, Hind" userId="S::ezzineh@who.int::edcab00f-6318-46e5-a4a9-188b01ee222f" providerId="AD" clId="Web-{1D3AEA25-DA97-DB7B-D021-F3BE111A0316}" dt="2023-05-24T13:40:19.145" v="2"/>
        <pc:sldMkLst>
          <pc:docMk/>
          <pc:sldMk cId="17703963" sldId="2022"/>
        </pc:sldMkLst>
      </pc:sldChg>
      <pc:sldChg chg="add">
        <pc:chgData name="EZZINE, Hind" userId="S::ezzineh@who.int::edcab00f-6318-46e5-a4a9-188b01ee222f" providerId="AD" clId="Web-{1D3AEA25-DA97-DB7B-D021-F3BE111A0316}" dt="2023-05-24T13:40:19.286" v="3"/>
        <pc:sldMkLst>
          <pc:docMk/>
          <pc:sldMk cId="2033751553" sldId="2023"/>
        </pc:sldMkLst>
      </pc:sldChg>
      <pc:sldChg chg="modSp add">
        <pc:chgData name="EZZINE, Hind" userId="S::ezzineh@who.int::edcab00f-6318-46e5-a4a9-188b01ee222f" providerId="AD" clId="Web-{1D3AEA25-DA97-DB7B-D021-F3BE111A0316}" dt="2023-05-25T09:35:46.441" v="2844" actId="1076"/>
        <pc:sldMkLst>
          <pc:docMk/>
          <pc:sldMk cId="107874796" sldId="2024"/>
        </pc:sldMkLst>
        <pc:spChg chg="mod">
          <ac:chgData name="EZZINE, Hind" userId="S::ezzineh@who.int::edcab00f-6318-46e5-a4a9-188b01ee222f" providerId="AD" clId="Web-{1D3AEA25-DA97-DB7B-D021-F3BE111A0316}" dt="2023-05-24T16:21:44.685" v="40" actId="1076"/>
          <ac:spMkLst>
            <pc:docMk/>
            <pc:sldMk cId="107874796" sldId="2024"/>
            <ac:spMk id="2" creationId="{6F8C0244-BCB3-EFEC-28AF-08DCA746B6CE}"/>
          </ac:spMkLst>
        </pc:spChg>
        <pc:spChg chg="mod">
          <ac:chgData name="EZZINE, Hind" userId="S::ezzineh@who.int::edcab00f-6318-46e5-a4a9-188b01ee222f" providerId="AD" clId="Web-{1D3AEA25-DA97-DB7B-D021-F3BE111A0316}" dt="2023-05-25T09:35:11.159" v="2836" actId="20577"/>
          <ac:spMkLst>
            <pc:docMk/>
            <pc:sldMk cId="107874796" sldId="2024"/>
            <ac:spMk id="282" creationId="{00000000-0000-0000-0000-000000000000}"/>
          </ac:spMkLst>
        </pc:spChg>
        <pc:spChg chg="mod">
          <ac:chgData name="EZZINE, Hind" userId="S::ezzineh@who.int::edcab00f-6318-46e5-a4a9-188b01ee222f" providerId="AD" clId="Web-{1D3AEA25-DA97-DB7B-D021-F3BE111A0316}" dt="2023-05-25T09:35:46.441" v="2844" actId="1076"/>
          <ac:spMkLst>
            <pc:docMk/>
            <pc:sldMk cId="107874796" sldId="2024"/>
            <ac:spMk id="283" creationId="{00000000-0000-0000-0000-000000000000}"/>
          </ac:spMkLst>
        </pc:spChg>
        <pc:spChg chg="mod">
          <ac:chgData name="EZZINE, Hind" userId="S::ezzineh@who.int::edcab00f-6318-46e5-a4a9-188b01ee222f" providerId="AD" clId="Web-{1D3AEA25-DA97-DB7B-D021-F3BE111A0316}" dt="2023-05-24T16:22:26.110" v="50" actId="20577"/>
          <ac:spMkLst>
            <pc:docMk/>
            <pc:sldMk cId="107874796" sldId="2024"/>
            <ac:spMk id="284" creationId="{00000000-0000-0000-0000-000000000000}"/>
          </ac:spMkLst>
        </pc:spChg>
      </pc:sldChg>
      <pc:sldChg chg="modSp add">
        <pc:chgData name="EZZINE, Hind" userId="S::ezzineh@who.int::edcab00f-6318-46e5-a4a9-188b01ee222f" providerId="AD" clId="Web-{1D3AEA25-DA97-DB7B-D021-F3BE111A0316}" dt="2023-05-24T16:24:02.882" v="70" actId="20577"/>
        <pc:sldMkLst>
          <pc:docMk/>
          <pc:sldMk cId="3237901018" sldId="2025"/>
        </pc:sldMkLst>
        <pc:spChg chg="mod">
          <ac:chgData name="EZZINE, Hind" userId="S::ezzineh@who.int::edcab00f-6318-46e5-a4a9-188b01ee222f" providerId="AD" clId="Web-{1D3AEA25-DA97-DB7B-D021-F3BE111A0316}" dt="2023-05-24T16:24:02.882" v="70" actId="20577"/>
          <ac:spMkLst>
            <pc:docMk/>
            <pc:sldMk cId="3237901018" sldId="2025"/>
            <ac:spMk id="286" creationId="{00000000-0000-0000-0000-000000000000}"/>
          </ac:spMkLst>
        </pc:spChg>
        <pc:spChg chg="mod">
          <ac:chgData name="EZZINE, Hind" userId="S::ezzineh@who.int::edcab00f-6318-46e5-a4a9-188b01ee222f" providerId="AD" clId="Web-{1D3AEA25-DA97-DB7B-D021-F3BE111A0316}" dt="2023-05-24T16:23:44.240" v="61" actId="20577"/>
          <ac:spMkLst>
            <pc:docMk/>
            <pc:sldMk cId="3237901018" sldId="2025"/>
            <ac:spMk id="287" creationId="{00000000-0000-0000-0000-000000000000}"/>
          </ac:spMkLst>
        </pc:spChg>
      </pc:sldChg>
      <pc:sldChg chg="modSp add">
        <pc:chgData name="EZZINE, Hind" userId="S::ezzineh@who.int::edcab00f-6318-46e5-a4a9-188b01ee222f" providerId="AD" clId="Web-{1D3AEA25-DA97-DB7B-D021-F3BE111A0316}" dt="2023-05-24T16:25:55.640" v="99" actId="20577"/>
        <pc:sldMkLst>
          <pc:docMk/>
          <pc:sldMk cId="4086018478" sldId="2026"/>
        </pc:sldMkLst>
        <pc:spChg chg="mod">
          <ac:chgData name="EZZINE, Hind" userId="S::ezzineh@who.int::edcab00f-6318-46e5-a4a9-188b01ee222f" providerId="AD" clId="Web-{1D3AEA25-DA97-DB7B-D021-F3BE111A0316}" dt="2023-05-24T16:25:55.640" v="99" actId="20577"/>
          <ac:spMkLst>
            <pc:docMk/>
            <pc:sldMk cId="4086018478" sldId="2026"/>
            <ac:spMk id="289" creationId="{00000000-0000-0000-0000-000000000000}"/>
          </ac:spMkLst>
        </pc:spChg>
        <pc:spChg chg="mod">
          <ac:chgData name="EZZINE, Hind" userId="S::ezzineh@who.int::edcab00f-6318-46e5-a4a9-188b01ee222f" providerId="AD" clId="Web-{1D3AEA25-DA97-DB7B-D021-F3BE111A0316}" dt="2023-05-24T16:25:30.607" v="83" actId="1076"/>
          <ac:spMkLst>
            <pc:docMk/>
            <pc:sldMk cId="4086018478" sldId="2026"/>
            <ac:spMk id="290" creationId="{00000000-0000-0000-0000-000000000000}"/>
          </ac:spMkLst>
        </pc:spChg>
      </pc:sldChg>
      <pc:sldChg chg="modSp add ord">
        <pc:chgData name="EZZINE, Hind" userId="S::ezzineh@who.int::edcab00f-6318-46e5-a4a9-188b01ee222f" providerId="AD" clId="Web-{1D3AEA25-DA97-DB7B-D021-F3BE111A0316}" dt="2023-05-24T16:38:02.629" v="270" actId="1076"/>
        <pc:sldMkLst>
          <pc:docMk/>
          <pc:sldMk cId="2987705361" sldId="2027"/>
        </pc:sldMkLst>
        <pc:spChg chg="mod">
          <ac:chgData name="EZZINE, Hind" userId="S::ezzineh@who.int::edcab00f-6318-46e5-a4a9-188b01ee222f" providerId="AD" clId="Web-{1D3AEA25-DA97-DB7B-D021-F3BE111A0316}" dt="2023-05-24T16:38:02.629" v="270" actId="1076"/>
          <ac:spMkLst>
            <pc:docMk/>
            <pc:sldMk cId="2987705361" sldId="2027"/>
            <ac:spMk id="296" creationId="{00000000-0000-0000-0000-000000000000}"/>
          </ac:spMkLst>
        </pc:spChg>
        <pc:spChg chg="mod">
          <ac:chgData name="EZZINE, Hind" userId="S::ezzineh@who.int::edcab00f-6318-46e5-a4a9-188b01ee222f" providerId="AD" clId="Web-{1D3AEA25-DA97-DB7B-D021-F3BE111A0316}" dt="2023-05-24T16:37:26.079" v="261" actId="20577"/>
          <ac:spMkLst>
            <pc:docMk/>
            <pc:sldMk cId="2987705361" sldId="2027"/>
            <ac:spMk id="297" creationId="{00000000-0000-0000-0000-000000000000}"/>
          </ac:spMkLst>
        </pc:spChg>
      </pc:sldChg>
      <pc:sldChg chg="addSp delSp modSp add mod modClrScheme chgLayout">
        <pc:chgData name="EZZINE, Hind" userId="S::ezzineh@who.int::edcab00f-6318-46e5-a4a9-188b01ee222f" providerId="AD" clId="Web-{1D3AEA25-DA97-DB7B-D021-F3BE111A0316}" dt="2023-05-24T16:32:04.072" v="220"/>
        <pc:sldMkLst>
          <pc:docMk/>
          <pc:sldMk cId="4005567951" sldId="2028"/>
        </pc:sldMkLst>
        <pc:spChg chg="add del mod ord">
          <ac:chgData name="EZZINE, Hind" userId="S::ezzineh@who.int::edcab00f-6318-46e5-a4a9-188b01ee222f" providerId="AD" clId="Web-{1D3AEA25-DA97-DB7B-D021-F3BE111A0316}" dt="2023-05-24T16:32:04.072" v="220"/>
          <ac:spMkLst>
            <pc:docMk/>
            <pc:sldMk cId="4005567951" sldId="2028"/>
            <ac:spMk id="4" creationId="{31B35664-4794-F7A0-A9DD-8832DF23BFCF}"/>
          </ac:spMkLst>
        </pc:spChg>
        <pc:spChg chg="mod ord">
          <ac:chgData name="EZZINE, Hind" userId="S::ezzineh@who.int::edcab00f-6318-46e5-a4a9-188b01ee222f" providerId="AD" clId="Web-{1D3AEA25-DA97-DB7B-D021-F3BE111A0316}" dt="2023-05-24T16:32:01.603" v="219" actId="1076"/>
          <ac:spMkLst>
            <pc:docMk/>
            <pc:sldMk cId="4005567951" sldId="2028"/>
            <ac:spMk id="292" creationId="{00000000-0000-0000-0000-000000000000}"/>
          </ac:spMkLst>
        </pc:spChg>
        <pc:graphicFrameChg chg="add mod modGraphic">
          <ac:chgData name="EZZINE, Hind" userId="S::ezzineh@who.int::edcab00f-6318-46e5-a4a9-188b01ee222f" providerId="AD" clId="Web-{1D3AEA25-DA97-DB7B-D021-F3BE111A0316}" dt="2023-05-24T16:29:46.985" v="189"/>
          <ac:graphicFrameMkLst>
            <pc:docMk/>
            <pc:sldMk cId="4005567951" sldId="2028"/>
            <ac:graphicFrameMk id="3" creationId="{BB90802E-F1C8-8796-5D38-72D279B482A2}"/>
          </ac:graphicFrameMkLst>
        </pc:graphicFrameChg>
        <pc:graphicFrameChg chg="del">
          <ac:chgData name="EZZINE, Hind" userId="S::ezzineh@who.int::edcab00f-6318-46e5-a4a9-188b01ee222f" providerId="AD" clId="Web-{1D3AEA25-DA97-DB7B-D021-F3BE111A0316}" dt="2023-05-24T16:26:59.489" v="102"/>
          <ac:graphicFrameMkLst>
            <pc:docMk/>
            <pc:sldMk cId="4005567951" sldId="2028"/>
            <ac:graphicFrameMk id="294" creationId="{00000000-0000-0000-0000-000000000000}"/>
          </ac:graphicFrameMkLst>
        </pc:graphicFrameChg>
      </pc:sldChg>
      <pc:sldChg chg="modSp add">
        <pc:chgData name="EZZINE, Hind" userId="S::ezzineh@who.int::edcab00f-6318-46e5-a4a9-188b01ee222f" providerId="AD" clId="Web-{1D3AEA25-DA97-DB7B-D021-F3BE111A0316}" dt="2023-05-24T16:38:27.990" v="287" actId="20577"/>
        <pc:sldMkLst>
          <pc:docMk/>
          <pc:sldMk cId="3898721050" sldId="2029"/>
        </pc:sldMkLst>
        <pc:spChg chg="mod">
          <ac:chgData name="EZZINE, Hind" userId="S::ezzineh@who.int::edcab00f-6318-46e5-a4a9-188b01ee222f" providerId="AD" clId="Web-{1D3AEA25-DA97-DB7B-D021-F3BE111A0316}" dt="2023-05-24T16:38:27.990" v="287" actId="20577"/>
          <ac:spMkLst>
            <pc:docMk/>
            <pc:sldMk cId="3898721050" sldId="2029"/>
            <ac:spMk id="301" creationId="{00000000-0000-0000-0000-000000000000}"/>
          </ac:spMkLst>
        </pc:spChg>
      </pc:sldChg>
      <pc:sldChg chg="addSp delSp modSp add">
        <pc:chgData name="EZZINE, Hind" userId="S::ezzineh@who.int::edcab00f-6318-46e5-a4a9-188b01ee222f" providerId="AD" clId="Web-{1D3AEA25-DA97-DB7B-D021-F3BE111A0316}" dt="2023-05-24T16:50:09.805" v="430" actId="20577"/>
        <pc:sldMkLst>
          <pc:docMk/>
          <pc:sldMk cId="2787907700" sldId="2030"/>
        </pc:sldMkLst>
        <pc:spChg chg="add del mod">
          <ac:chgData name="EZZINE, Hind" userId="S::ezzineh@who.int::edcab00f-6318-46e5-a4a9-188b01ee222f" providerId="AD" clId="Web-{1D3AEA25-DA97-DB7B-D021-F3BE111A0316}" dt="2023-05-24T16:45:14.503" v="376"/>
          <ac:spMkLst>
            <pc:docMk/>
            <pc:sldMk cId="2787907700" sldId="2030"/>
            <ac:spMk id="3" creationId="{B2601653-E4EC-0B9D-9CBF-B67077F606B4}"/>
          </ac:spMkLst>
        </pc:spChg>
        <pc:spChg chg="add mod">
          <ac:chgData name="EZZINE, Hind" userId="S::ezzineh@who.int::edcab00f-6318-46e5-a4a9-188b01ee222f" providerId="AD" clId="Web-{1D3AEA25-DA97-DB7B-D021-F3BE111A0316}" dt="2023-05-24T16:45:15.690" v="377"/>
          <ac:spMkLst>
            <pc:docMk/>
            <pc:sldMk cId="2787907700" sldId="2030"/>
            <ac:spMk id="5" creationId="{BC555143-DF8E-8801-C368-D623A2E30D2C}"/>
          </ac:spMkLst>
        </pc:spChg>
        <pc:spChg chg="mod">
          <ac:chgData name="EZZINE, Hind" userId="S::ezzineh@who.int::edcab00f-6318-46e5-a4a9-188b01ee222f" providerId="AD" clId="Web-{1D3AEA25-DA97-DB7B-D021-F3BE111A0316}" dt="2023-05-24T16:50:09.805" v="430" actId="20577"/>
          <ac:spMkLst>
            <pc:docMk/>
            <pc:sldMk cId="2787907700" sldId="2030"/>
            <ac:spMk id="315" creationId="{00000000-0000-0000-0000-000000000000}"/>
          </ac:spMkLst>
        </pc:spChg>
        <pc:spChg chg="mod">
          <ac:chgData name="EZZINE, Hind" userId="S::ezzineh@who.int::edcab00f-6318-46e5-a4a9-188b01ee222f" providerId="AD" clId="Web-{1D3AEA25-DA97-DB7B-D021-F3BE111A0316}" dt="2023-05-24T16:48:00.483" v="424" actId="1076"/>
          <ac:spMkLst>
            <pc:docMk/>
            <pc:sldMk cId="2787907700" sldId="2030"/>
            <ac:spMk id="316" creationId="{00000000-0000-0000-0000-000000000000}"/>
          </ac:spMkLst>
        </pc:spChg>
        <pc:spChg chg="del mod">
          <ac:chgData name="EZZINE, Hind" userId="S::ezzineh@who.int::edcab00f-6318-46e5-a4a9-188b01ee222f" providerId="AD" clId="Web-{1D3AEA25-DA97-DB7B-D021-F3BE111A0316}" dt="2023-05-24T16:45:11.034" v="375"/>
          <ac:spMkLst>
            <pc:docMk/>
            <pc:sldMk cId="2787907700" sldId="2030"/>
            <ac:spMk id="317" creationId="{00000000-0000-0000-0000-000000000000}"/>
          </ac:spMkLst>
        </pc:spChg>
      </pc:sldChg>
      <pc:sldChg chg="addSp delSp modSp add">
        <pc:chgData name="EZZINE, Hind" userId="S::ezzineh@who.int::edcab00f-6318-46e5-a4a9-188b01ee222f" providerId="AD" clId="Web-{1D3AEA25-DA97-DB7B-D021-F3BE111A0316}" dt="2023-05-24T16:44:48.657" v="371" actId="1076"/>
        <pc:sldMkLst>
          <pc:docMk/>
          <pc:sldMk cId="1570891016" sldId="2031"/>
        </pc:sldMkLst>
        <pc:spChg chg="add del">
          <ac:chgData name="EZZINE, Hind" userId="S::ezzineh@who.int::edcab00f-6318-46e5-a4a9-188b01ee222f" providerId="AD" clId="Web-{1D3AEA25-DA97-DB7B-D021-F3BE111A0316}" dt="2023-05-24T16:44:11.545" v="367"/>
          <ac:spMkLst>
            <pc:docMk/>
            <pc:sldMk cId="1570891016" sldId="2031"/>
            <ac:spMk id="3" creationId="{C459E9FD-F1CD-3937-7E14-577793325E37}"/>
          </ac:spMkLst>
        </pc:spChg>
        <pc:spChg chg="add del mod">
          <ac:chgData name="EZZINE, Hind" userId="S::ezzineh@who.int::edcab00f-6318-46e5-a4a9-188b01ee222f" providerId="AD" clId="Web-{1D3AEA25-DA97-DB7B-D021-F3BE111A0316}" dt="2023-05-24T16:44:19.561" v="370"/>
          <ac:spMkLst>
            <pc:docMk/>
            <pc:sldMk cId="1570891016" sldId="2031"/>
            <ac:spMk id="5" creationId="{9686C65F-0E40-5505-C16B-20883281191F}"/>
          </ac:spMkLst>
        </pc:spChg>
        <pc:spChg chg="add">
          <ac:chgData name="EZZINE, Hind" userId="S::ezzineh@who.int::edcab00f-6318-46e5-a4a9-188b01ee222f" providerId="AD" clId="Web-{1D3AEA25-DA97-DB7B-D021-F3BE111A0316}" dt="2023-05-24T16:44:16.374" v="369"/>
          <ac:spMkLst>
            <pc:docMk/>
            <pc:sldMk cId="1570891016" sldId="2031"/>
            <ac:spMk id="7" creationId="{A4AC5A82-F7F2-1657-A226-ED7E1C620C06}"/>
          </ac:spMkLst>
        </pc:spChg>
        <pc:spChg chg="mod">
          <ac:chgData name="EZZINE, Hind" userId="S::ezzineh@who.int::edcab00f-6318-46e5-a4a9-188b01ee222f" providerId="AD" clId="Web-{1D3AEA25-DA97-DB7B-D021-F3BE111A0316}" dt="2023-05-24T16:44:48.657" v="371" actId="1076"/>
          <ac:spMkLst>
            <pc:docMk/>
            <pc:sldMk cId="1570891016" sldId="2031"/>
            <ac:spMk id="311" creationId="{00000000-0000-0000-0000-000000000000}"/>
          </ac:spMkLst>
        </pc:spChg>
        <pc:spChg chg="mod">
          <ac:chgData name="EZZINE, Hind" userId="S::ezzineh@who.int::edcab00f-6318-46e5-a4a9-188b01ee222f" providerId="AD" clId="Web-{1D3AEA25-DA97-DB7B-D021-F3BE111A0316}" dt="2023-05-24T16:43:51.294" v="364"/>
          <ac:spMkLst>
            <pc:docMk/>
            <pc:sldMk cId="1570891016" sldId="2031"/>
            <ac:spMk id="312" creationId="{00000000-0000-0000-0000-000000000000}"/>
          </ac:spMkLst>
        </pc:spChg>
        <pc:spChg chg="del mod">
          <ac:chgData name="EZZINE, Hind" userId="S::ezzineh@who.int::edcab00f-6318-46e5-a4a9-188b01ee222f" providerId="AD" clId="Web-{1D3AEA25-DA97-DB7B-D021-F3BE111A0316}" dt="2023-05-24T16:44:16.045" v="368"/>
          <ac:spMkLst>
            <pc:docMk/>
            <pc:sldMk cId="1570891016" sldId="2031"/>
            <ac:spMk id="313" creationId="{00000000-0000-0000-0000-000000000000}"/>
          </ac:spMkLst>
        </pc:spChg>
      </pc:sldChg>
      <pc:sldChg chg="modSp add">
        <pc:chgData name="EZZINE, Hind" userId="S::ezzineh@who.int::edcab00f-6318-46e5-a4a9-188b01ee222f" providerId="AD" clId="Web-{1D3AEA25-DA97-DB7B-D021-F3BE111A0316}" dt="2023-05-24T16:45:00.236" v="373" actId="1076"/>
        <pc:sldMkLst>
          <pc:docMk/>
          <pc:sldMk cId="2142859331" sldId="2032"/>
        </pc:sldMkLst>
        <pc:spChg chg="mod">
          <ac:chgData name="EZZINE, Hind" userId="S::ezzineh@who.int::edcab00f-6318-46e5-a4a9-188b01ee222f" providerId="AD" clId="Web-{1D3AEA25-DA97-DB7B-D021-F3BE111A0316}" dt="2023-05-24T16:41:51.379" v="331" actId="1076"/>
          <ac:spMkLst>
            <pc:docMk/>
            <pc:sldMk cId="2142859331" sldId="2032"/>
            <ac:spMk id="305" creationId="{00000000-0000-0000-0000-000000000000}"/>
          </ac:spMkLst>
        </pc:spChg>
        <pc:spChg chg="mod">
          <ac:chgData name="EZZINE, Hind" userId="S::ezzineh@who.int::edcab00f-6318-46e5-a4a9-188b01ee222f" providerId="AD" clId="Web-{1D3AEA25-DA97-DB7B-D021-F3BE111A0316}" dt="2023-05-24T16:44:58.236" v="372" actId="1076"/>
          <ac:spMkLst>
            <pc:docMk/>
            <pc:sldMk cId="2142859331" sldId="2032"/>
            <ac:spMk id="306" creationId="{00000000-0000-0000-0000-000000000000}"/>
          </ac:spMkLst>
        </pc:spChg>
        <pc:spChg chg="mod">
          <ac:chgData name="EZZINE, Hind" userId="S::ezzineh@who.int::edcab00f-6318-46e5-a4a9-188b01ee222f" providerId="AD" clId="Web-{1D3AEA25-DA97-DB7B-D021-F3BE111A0316}" dt="2023-05-24T16:45:00.236" v="373" actId="1076"/>
          <ac:spMkLst>
            <pc:docMk/>
            <pc:sldMk cId="2142859331" sldId="2032"/>
            <ac:spMk id="307" creationId="{00000000-0000-0000-0000-000000000000}"/>
          </ac:spMkLst>
        </pc:spChg>
      </pc:sldChg>
      <pc:sldChg chg="addSp delSp modSp add ord">
        <pc:chgData name="EZZINE, Hind" userId="S::ezzineh@who.int::edcab00f-6318-46e5-a4a9-188b01ee222f" providerId="AD" clId="Web-{1D3AEA25-DA97-DB7B-D021-F3BE111A0316}" dt="2023-05-24T17:00:27.535" v="537" actId="1076"/>
        <pc:sldMkLst>
          <pc:docMk/>
          <pc:sldMk cId="2724431912" sldId="2033"/>
        </pc:sldMkLst>
        <pc:spChg chg="add mod">
          <ac:chgData name="EZZINE, Hind" userId="S::ezzineh@who.int::edcab00f-6318-46e5-a4a9-188b01ee222f" providerId="AD" clId="Web-{1D3AEA25-DA97-DB7B-D021-F3BE111A0316}" dt="2023-05-24T16:57:42.086" v="513" actId="20577"/>
          <ac:spMkLst>
            <pc:docMk/>
            <pc:sldMk cId="2724431912" sldId="2033"/>
            <ac:spMk id="3" creationId="{71D728FC-91E4-C713-696A-52384A31D266}"/>
          </ac:spMkLst>
        </pc:spChg>
        <pc:spChg chg="add del mod">
          <ac:chgData name="EZZINE, Hind" userId="S::ezzineh@who.int::edcab00f-6318-46e5-a4a9-188b01ee222f" providerId="AD" clId="Web-{1D3AEA25-DA97-DB7B-D021-F3BE111A0316}" dt="2023-05-24T16:59:30.234" v="528"/>
          <ac:spMkLst>
            <pc:docMk/>
            <pc:sldMk cId="2724431912" sldId="2033"/>
            <ac:spMk id="5" creationId="{38A292BA-B071-32D4-56A9-E36CE6D6CEA8}"/>
          </ac:spMkLst>
        </pc:spChg>
        <pc:spChg chg="add mod">
          <ac:chgData name="EZZINE, Hind" userId="S::ezzineh@who.int::edcab00f-6318-46e5-a4a9-188b01ee222f" providerId="AD" clId="Web-{1D3AEA25-DA97-DB7B-D021-F3BE111A0316}" dt="2023-05-24T16:59:35.204" v="529" actId="1076"/>
          <ac:spMkLst>
            <pc:docMk/>
            <pc:sldMk cId="2724431912" sldId="2033"/>
            <ac:spMk id="6" creationId="{8F1F0A0B-B3F1-EE93-C967-A3E63441F752}"/>
          </ac:spMkLst>
        </pc:spChg>
        <pc:spChg chg="mod">
          <ac:chgData name="EZZINE, Hind" userId="S::ezzineh@who.int::edcab00f-6318-46e5-a4a9-188b01ee222f" providerId="AD" clId="Web-{1D3AEA25-DA97-DB7B-D021-F3BE111A0316}" dt="2023-05-24T17:00:27.535" v="537" actId="1076"/>
          <ac:spMkLst>
            <pc:docMk/>
            <pc:sldMk cId="2724431912" sldId="2033"/>
            <ac:spMk id="323" creationId="{00000000-0000-0000-0000-000000000000}"/>
          </ac:spMkLst>
        </pc:spChg>
        <pc:spChg chg="del mod">
          <ac:chgData name="EZZINE, Hind" userId="S::ezzineh@who.int::edcab00f-6318-46e5-a4a9-188b01ee222f" providerId="AD" clId="Web-{1D3AEA25-DA97-DB7B-D021-F3BE111A0316}" dt="2023-05-24T16:59:24.375" v="525"/>
          <ac:spMkLst>
            <pc:docMk/>
            <pc:sldMk cId="2724431912" sldId="2033"/>
            <ac:spMk id="324" creationId="{00000000-0000-0000-0000-000000000000}"/>
          </ac:spMkLst>
        </pc:spChg>
        <pc:spChg chg="del mod">
          <ac:chgData name="EZZINE, Hind" userId="S::ezzineh@who.int::edcab00f-6318-46e5-a4a9-188b01ee222f" providerId="AD" clId="Web-{1D3AEA25-DA97-DB7B-D021-F3BE111A0316}" dt="2023-05-24T16:57:28.726" v="511"/>
          <ac:spMkLst>
            <pc:docMk/>
            <pc:sldMk cId="2724431912" sldId="2033"/>
            <ac:spMk id="325" creationId="{00000000-0000-0000-0000-000000000000}"/>
          </ac:spMkLst>
        </pc:spChg>
      </pc:sldChg>
      <pc:sldChg chg="modSp add ord">
        <pc:chgData name="EZZINE, Hind" userId="S::ezzineh@who.int::edcab00f-6318-46e5-a4a9-188b01ee222f" providerId="AD" clId="Web-{1D3AEA25-DA97-DB7B-D021-F3BE111A0316}" dt="2023-05-24T16:56:56.817" v="504" actId="1076"/>
        <pc:sldMkLst>
          <pc:docMk/>
          <pc:sldMk cId="2571160567" sldId="2034"/>
        </pc:sldMkLst>
        <pc:spChg chg="mod">
          <ac:chgData name="EZZINE, Hind" userId="S::ezzineh@who.int::edcab00f-6318-46e5-a4a9-188b01ee222f" providerId="AD" clId="Web-{1D3AEA25-DA97-DB7B-D021-F3BE111A0316}" dt="2023-05-24T16:56:56.817" v="504" actId="1076"/>
          <ac:spMkLst>
            <pc:docMk/>
            <pc:sldMk cId="2571160567" sldId="2034"/>
            <ac:spMk id="319" creationId="{00000000-0000-0000-0000-000000000000}"/>
          </ac:spMkLst>
        </pc:spChg>
        <pc:spChg chg="mod">
          <ac:chgData name="EZZINE, Hind" userId="S::ezzineh@who.int::edcab00f-6318-46e5-a4a9-188b01ee222f" providerId="AD" clId="Web-{1D3AEA25-DA97-DB7B-D021-F3BE111A0316}" dt="2023-05-24T16:54:02.211" v="458" actId="20577"/>
          <ac:spMkLst>
            <pc:docMk/>
            <pc:sldMk cId="2571160567" sldId="2034"/>
            <ac:spMk id="320" creationId="{00000000-0000-0000-0000-000000000000}"/>
          </ac:spMkLst>
        </pc:spChg>
        <pc:spChg chg="mod">
          <ac:chgData name="EZZINE, Hind" userId="S::ezzineh@who.int::edcab00f-6318-46e5-a4a9-188b01ee222f" providerId="AD" clId="Web-{1D3AEA25-DA97-DB7B-D021-F3BE111A0316}" dt="2023-05-24T16:53:42.538" v="441" actId="20577"/>
          <ac:spMkLst>
            <pc:docMk/>
            <pc:sldMk cId="2571160567" sldId="2034"/>
            <ac:spMk id="321" creationId="{00000000-0000-0000-0000-000000000000}"/>
          </ac:spMkLst>
        </pc:spChg>
      </pc:sldChg>
      <pc:sldChg chg="addSp delSp modSp add ord">
        <pc:chgData name="EZZINE, Hind" userId="S::ezzineh@who.int::edcab00f-6318-46e5-a4a9-188b01ee222f" providerId="AD" clId="Web-{1D3AEA25-DA97-DB7B-D021-F3BE111A0316}" dt="2023-05-24T17:13:03.588" v="662" actId="1076"/>
        <pc:sldMkLst>
          <pc:docMk/>
          <pc:sldMk cId="3085578290" sldId="2035"/>
        </pc:sldMkLst>
        <pc:spChg chg="add mod">
          <ac:chgData name="EZZINE, Hind" userId="S::ezzineh@who.int::edcab00f-6318-46e5-a4a9-188b01ee222f" providerId="AD" clId="Web-{1D3AEA25-DA97-DB7B-D021-F3BE111A0316}" dt="2023-05-24T17:07:30.627" v="585" actId="20577"/>
          <ac:spMkLst>
            <pc:docMk/>
            <pc:sldMk cId="3085578290" sldId="2035"/>
            <ac:spMk id="5" creationId="{5C3C4BC2-944C-55AC-7AC4-784C76C9FE8F}"/>
          </ac:spMkLst>
        </pc:spChg>
        <pc:spChg chg="mod">
          <ac:chgData name="EZZINE, Hind" userId="S::ezzineh@who.int::edcab00f-6318-46e5-a4a9-188b01ee222f" providerId="AD" clId="Web-{1D3AEA25-DA97-DB7B-D021-F3BE111A0316}" dt="2023-05-24T17:08:06.442" v="593"/>
          <ac:spMkLst>
            <pc:docMk/>
            <pc:sldMk cId="3085578290" sldId="2035"/>
            <ac:spMk id="333" creationId="{00000000-0000-0000-0000-000000000000}"/>
          </ac:spMkLst>
        </pc:spChg>
        <pc:spChg chg="del mod">
          <ac:chgData name="EZZINE, Hind" userId="S::ezzineh@who.int::edcab00f-6318-46e5-a4a9-188b01ee222f" providerId="AD" clId="Web-{1D3AEA25-DA97-DB7B-D021-F3BE111A0316}" dt="2023-05-24T17:07:24.658" v="583"/>
          <ac:spMkLst>
            <pc:docMk/>
            <pc:sldMk cId="3085578290" sldId="2035"/>
            <ac:spMk id="334" creationId="{00000000-0000-0000-0000-000000000000}"/>
          </ac:spMkLst>
        </pc:spChg>
        <pc:graphicFrameChg chg="add mod modGraphic">
          <ac:chgData name="EZZINE, Hind" userId="S::ezzineh@who.int::edcab00f-6318-46e5-a4a9-188b01ee222f" providerId="AD" clId="Web-{1D3AEA25-DA97-DB7B-D021-F3BE111A0316}" dt="2023-05-24T17:13:03.588" v="662" actId="1076"/>
          <ac:graphicFrameMkLst>
            <pc:docMk/>
            <pc:sldMk cId="3085578290" sldId="2035"/>
            <ac:graphicFrameMk id="3" creationId="{E209C89C-6607-1C01-6300-561C19382C2D}"/>
          </ac:graphicFrameMkLst>
        </pc:graphicFrameChg>
        <pc:graphicFrameChg chg="del">
          <ac:chgData name="EZZINE, Hind" userId="S::ezzineh@who.int::edcab00f-6318-46e5-a4a9-188b01ee222f" providerId="AD" clId="Web-{1D3AEA25-DA97-DB7B-D021-F3BE111A0316}" dt="2023-05-24T17:01:33.290" v="544"/>
          <ac:graphicFrameMkLst>
            <pc:docMk/>
            <pc:sldMk cId="3085578290" sldId="2035"/>
            <ac:graphicFrameMk id="332" creationId="{00000000-0000-0000-0000-000000000000}"/>
          </ac:graphicFrameMkLst>
        </pc:graphicFrameChg>
      </pc:sldChg>
      <pc:sldChg chg="addSp delSp modSp add ord">
        <pc:chgData name="EZZINE, Hind" userId="S::ezzineh@who.int::edcab00f-6318-46e5-a4a9-188b01ee222f" providerId="AD" clId="Web-{1D3AEA25-DA97-DB7B-D021-F3BE111A0316}" dt="2023-05-24T17:07:04.079" v="580" actId="1076"/>
        <pc:sldMkLst>
          <pc:docMk/>
          <pc:sldMk cId="4196142825" sldId="2036"/>
        </pc:sldMkLst>
        <pc:spChg chg="add mod">
          <ac:chgData name="EZZINE, Hind" userId="S::ezzineh@who.int::edcab00f-6318-46e5-a4a9-188b01ee222f" providerId="AD" clId="Web-{1D3AEA25-DA97-DB7B-D021-F3BE111A0316}" dt="2023-05-24T17:04:22.396" v="555" actId="20577"/>
          <ac:spMkLst>
            <pc:docMk/>
            <pc:sldMk cId="4196142825" sldId="2036"/>
            <ac:spMk id="3" creationId="{8A733071-6C1E-E8FF-12D9-0C3EFCD5CBA4}"/>
          </ac:spMkLst>
        </pc:spChg>
        <pc:spChg chg="add del mod">
          <ac:chgData name="EZZINE, Hind" userId="S::ezzineh@who.int::edcab00f-6318-46e5-a4a9-188b01ee222f" providerId="AD" clId="Web-{1D3AEA25-DA97-DB7B-D021-F3BE111A0316}" dt="2023-05-24T17:06:49.468" v="576"/>
          <ac:spMkLst>
            <pc:docMk/>
            <pc:sldMk cId="4196142825" sldId="2036"/>
            <ac:spMk id="5" creationId="{DE5437CC-51D6-8E96-92D2-E4BFC1D9FC87}"/>
          </ac:spMkLst>
        </pc:spChg>
        <pc:spChg chg="add mod">
          <ac:chgData name="EZZINE, Hind" userId="S::ezzineh@who.int::edcab00f-6318-46e5-a4a9-188b01ee222f" providerId="AD" clId="Web-{1D3AEA25-DA97-DB7B-D021-F3BE111A0316}" dt="2023-05-24T17:07:04.079" v="580" actId="1076"/>
          <ac:spMkLst>
            <pc:docMk/>
            <pc:sldMk cId="4196142825" sldId="2036"/>
            <ac:spMk id="6" creationId="{B806773D-7993-9FAF-2CB2-B97CEFAFED44}"/>
          </ac:spMkLst>
        </pc:spChg>
        <pc:spChg chg="del">
          <ac:chgData name="EZZINE, Hind" userId="S::ezzineh@who.int::edcab00f-6318-46e5-a4a9-188b01ee222f" providerId="AD" clId="Web-{1D3AEA25-DA97-DB7B-D021-F3BE111A0316}" dt="2023-05-24T17:06:42.562" v="574"/>
          <ac:spMkLst>
            <pc:docMk/>
            <pc:sldMk cId="4196142825" sldId="2036"/>
            <ac:spMk id="327" creationId="{00000000-0000-0000-0000-000000000000}"/>
          </ac:spMkLst>
        </pc:spChg>
        <pc:spChg chg="mod">
          <ac:chgData name="EZZINE, Hind" userId="S::ezzineh@who.int::edcab00f-6318-46e5-a4a9-188b01ee222f" providerId="AD" clId="Web-{1D3AEA25-DA97-DB7B-D021-F3BE111A0316}" dt="2023-05-24T17:06:59.078" v="579" actId="1076"/>
          <ac:spMkLst>
            <pc:docMk/>
            <pc:sldMk cId="4196142825" sldId="2036"/>
            <ac:spMk id="328" creationId="{00000000-0000-0000-0000-000000000000}"/>
          </ac:spMkLst>
        </pc:spChg>
        <pc:spChg chg="del mod">
          <ac:chgData name="EZZINE, Hind" userId="S::ezzineh@who.int::edcab00f-6318-46e5-a4a9-188b01ee222f" providerId="AD" clId="Web-{1D3AEA25-DA97-DB7B-D021-F3BE111A0316}" dt="2023-05-24T17:04:16.192" v="553"/>
          <ac:spMkLst>
            <pc:docMk/>
            <pc:sldMk cId="4196142825" sldId="2036"/>
            <ac:spMk id="329" creationId="{00000000-0000-0000-0000-000000000000}"/>
          </ac:spMkLst>
        </pc:spChg>
      </pc:sldChg>
      <pc:sldChg chg="addSp delSp modSp add ord">
        <pc:chgData name="EZZINE, Hind" userId="S::ezzineh@who.int::edcab00f-6318-46e5-a4a9-188b01ee222f" providerId="AD" clId="Web-{1D3AEA25-DA97-DB7B-D021-F3BE111A0316}" dt="2023-05-24T17:38:27.976" v="931" actId="1076"/>
        <pc:sldMkLst>
          <pc:docMk/>
          <pc:sldMk cId="3853799982" sldId="2037"/>
        </pc:sldMkLst>
        <pc:spChg chg="add mod">
          <ac:chgData name="EZZINE, Hind" userId="S::ezzineh@who.int::edcab00f-6318-46e5-a4a9-188b01ee222f" providerId="AD" clId="Web-{1D3AEA25-DA97-DB7B-D021-F3BE111A0316}" dt="2023-05-24T17:34:21.490" v="863" actId="1076"/>
          <ac:spMkLst>
            <pc:docMk/>
            <pc:sldMk cId="3853799982" sldId="2037"/>
            <ac:spMk id="3" creationId="{036271B7-D0D6-1042-4FCA-24567D4DD65E}"/>
          </ac:spMkLst>
        </pc:spChg>
        <pc:spChg chg="add">
          <ac:chgData name="EZZINE, Hind" userId="S::ezzineh@who.int::edcab00f-6318-46e5-a4a9-188b01ee222f" providerId="AD" clId="Web-{1D3AEA25-DA97-DB7B-D021-F3BE111A0316}" dt="2023-05-24T17:33:29.408" v="847"/>
          <ac:spMkLst>
            <pc:docMk/>
            <pc:sldMk cId="3853799982" sldId="2037"/>
            <ac:spMk id="5" creationId="{A0B0DCF1-ABD5-678F-B21E-F12EAE822881}"/>
          </ac:spMkLst>
        </pc:spChg>
        <pc:spChg chg="del">
          <ac:chgData name="EZZINE, Hind" userId="S::ezzineh@who.int::edcab00f-6318-46e5-a4a9-188b01ee222f" providerId="AD" clId="Web-{1D3AEA25-DA97-DB7B-D021-F3BE111A0316}" dt="2023-05-24T17:33:46.081" v="859"/>
          <ac:spMkLst>
            <pc:docMk/>
            <pc:sldMk cId="3853799982" sldId="2037"/>
            <ac:spMk id="344" creationId="{00000000-0000-0000-0000-000000000000}"/>
          </ac:spMkLst>
        </pc:spChg>
        <pc:spChg chg="del">
          <ac:chgData name="EZZINE, Hind" userId="S::ezzineh@who.int::edcab00f-6318-46e5-a4a9-188b01ee222f" providerId="AD" clId="Web-{1D3AEA25-DA97-DB7B-D021-F3BE111A0316}" dt="2023-05-24T17:33:25.893" v="845"/>
          <ac:spMkLst>
            <pc:docMk/>
            <pc:sldMk cId="3853799982" sldId="2037"/>
            <ac:spMk id="346" creationId="{00000000-0000-0000-0000-000000000000}"/>
          </ac:spMkLst>
        </pc:spChg>
        <pc:spChg chg="del">
          <ac:chgData name="EZZINE, Hind" userId="S::ezzineh@who.int::edcab00f-6318-46e5-a4a9-188b01ee222f" providerId="AD" clId="Web-{1D3AEA25-DA97-DB7B-D021-F3BE111A0316}" dt="2023-05-24T17:33:21.689" v="844"/>
          <ac:spMkLst>
            <pc:docMk/>
            <pc:sldMk cId="3853799982" sldId="2037"/>
            <ac:spMk id="347" creationId="{00000000-0000-0000-0000-000000000000}"/>
          </ac:spMkLst>
        </pc:spChg>
        <pc:graphicFrameChg chg="add mod modGraphic">
          <ac:chgData name="EZZINE, Hind" userId="S::ezzineh@who.int::edcab00f-6318-46e5-a4a9-188b01ee222f" providerId="AD" clId="Web-{1D3AEA25-DA97-DB7B-D021-F3BE111A0316}" dt="2023-05-24T17:38:27.976" v="931" actId="1076"/>
          <ac:graphicFrameMkLst>
            <pc:docMk/>
            <pc:sldMk cId="3853799982" sldId="2037"/>
            <ac:graphicFrameMk id="7" creationId="{DE8C4AFC-FA73-99C0-E945-756CCEE67F3C}"/>
          </ac:graphicFrameMkLst>
        </pc:graphicFrameChg>
        <pc:graphicFrameChg chg="del">
          <ac:chgData name="EZZINE, Hind" userId="S::ezzineh@who.int::edcab00f-6318-46e5-a4a9-188b01ee222f" providerId="AD" clId="Web-{1D3AEA25-DA97-DB7B-D021-F3BE111A0316}" dt="2023-05-24T17:33:49.379" v="860"/>
          <ac:graphicFrameMkLst>
            <pc:docMk/>
            <pc:sldMk cId="3853799982" sldId="2037"/>
            <ac:graphicFrameMk id="345" creationId="{00000000-0000-0000-0000-000000000000}"/>
          </ac:graphicFrameMkLst>
        </pc:graphicFrameChg>
      </pc:sldChg>
      <pc:sldChg chg="addSp delSp modSp add">
        <pc:chgData name="EZZINE, Hind" userId="S::ezzineh@who.int::edcab00f-6318-46e5-a4a9-188b01ee222f" providerId="AD" clId="Web-{1D3AEA25-DA97-DB7B-D021-F3BE111A0316}" dt="2023-05-24T17:32:35.545" v="842" actId="1076"/>
        <pc:sldMkLst>
          <pc:docMk/>
          <pc:sldMk cId="797683428" sldId="2038"/>
        </pc:sldMkLst>
        <pc:spChg chg="add del">
          <ac:chgData name="EZZINE, Hind" userId="S::ezzineh@who.int::edcab00f-6318-46e5-a4a9-188b01ee222f" providerId="AD" clId="Web-{1D3AEA25-DA97-DB7B-D021-F3BE111A0316}" dt="2023-05-24T17:20:35.698" v="751"/>
          <ac:spMkLst>
            <pc:docMk/>
            <pc:sldMk cId="797683428" sldId="2038"/>
            <ac:spMk id="3" creationId="{68342F54-40DE-3F86-780A-9707469C34C5}"/>
          </ac:spMkLst>
        </pc:spChg>
        <pc:spChg chg="add del mod">
          <ac:chgData name="EZZINE, Hind" userId="S::ezzineh@who.int::edcab00f-6318-46e5-a4a9-188b01ee222f" providerId="AD" clId="Web-{1D3AEA25-DA97-DB7B-D021-F3BE111A0316}" dt="2023-05-24T17:20:22.900" v="745"/>
          <ac:spMkLst>
            <pc:docMk/>
            <pc:sldMk cId="797683428" sldId="2038"/>
            <ac:spMk id="5" creationId="{C8E902DD-97CA-AB9F-0CB6-2681772F62DC}"/>
          </ac:spMkLst>
        </pc:spChg>
        <pc:spChg chg="add mod">
          <ac:chgData name="EZZINE, Hind" userId="S::ezzineh@who.int::edcab00f-6318-46e5-a4a9-188b01ee222f" providerId="AD" clId="Web-{1D3AEA25-DA97-DB7B-D021-F3BE111A0316}" dt="2023-05-24T17:29:41.861" v="817" actId="20577"/>
          <ac:spMkLst>
            <pc:docMk/>
            <pc:sldMk cId="797683428" sldId="2038"/>
            <ac:spMk id="7" creationId="{E8E61423-0CD6-78C8-5B9E-827363AACAB9}"/>
          </ac:spMkLst>
        </pc:spChg>
        <pc:spChg chg="add mod">
          <ac:chgData name="EZZINE, Hind" userId="S::ezzineh@who.int::edcab00f-6318-46e5-a4a9-188b01ee222f" providerId="AD" clId="Web-{1D3AEA25-DA97-DB7B-D021-F3BE111A0316}" dt="2023-05-24T17:32:35.545" v="842" actId="1076"/>
          <ac:spMkLst>
            <pc:docMk/>
            <pc:sldMk cId="797683428" sldId="2038"/>
            <ac:spMk id="8" creationId="{0C57B712-D108-6F7C-72E7-9F9CC32FF3D6}"/>
          </ac:spMkLst>
        </pc:spChg>
        <pc:spChg chg="add del mod">
          <ac:chgData name="EZZINE, Hind" userId="S::ezzineh@who.int::edcab00f-6318-46e5-a4a9-188b01ee222f" providerId="AD" clId="Web-{1D3AEA25-DA97-DB7B-D021-F3BE111A0316}" dt="2023-05-24T17:29:10.546" v="813" actId="1076"/>
          <ac:spMkLst>
            <pc:docMk/>
            <pc:sldMk cId="797683428" sldId="2038"/>
            <ac:spMk id="340" creationId="{00000000-0000-0000-0000-000000000000}"/>
          </ac:spMkLst>
        </pc:spChg>
        <pc:spChg chg="add del">
          <ac:chgData name="EZZINE, Hind" userId="S::ezzineh@who.int::edcab00f-6318-46e5-a4a9-188b01ee222f" providerId="AD" clId="Web-{1D3AEA25-DA97-DB7B-D021-F3BE111A0316}" dt="2023-05-24T17:28:53.983" v="807"/>
          <ac:spMkLst>
            <pc:docMk/>
            <pc:sldMk cId="797683428" sldId="2038"/>
            <ac:spMk id="341" creationId="{00000000-0000-0000-0000-000000000000}"/>
          </ac:spMkLst>
        </pc:spChg>
        <pc:spChg chg="del mod">
          <ac:chgData name="EZZINE, Hind" userId="S::ezzineh@who.int::edcab00f-6318-46e5-a4a9-188b01ee222f" providerId="AD" clId="Web-{1D3AEA25-DA97-DB7B-D021-F3BE111A0316}" dt="2023-05-24T17:31:39.448" v="833"/>
          <ac:spMkLst>
            <pc:docMk/>
            <pc:sldMk cId="797683428" sldId="2038"/>
            <ac:spMk id="342" creationId="{00000000-0000-0000-0000-000000000000}"/>
          </ac:spMkLst>
        </pc:spChg>
      </pc:sldChg>
      <pc:sldChg chg="addSp delSp modSp add del ord">
        <pc:chgData name="EZZINE, Hind" userId="S::ezzineh@who.int::edcab00f-6318-46e5-a4a9-188b01ee222f" providerId="AD" clId="Web-{1D3AEA25-DA97-DB7B-D021-F3BE111A0316}" dt="2023-05-24T17:24:03.931" v="784"/>
        <pc:sldMkLst>
          <pc:docMk/>
          <pc:sldMk cId="1956615683" sldId="2039"/>
        </pc:sldMkLst>
        <pc:spChg chg="add mod">
          <ac:chgData name="EZZINE, Hind" userId="S::ezzineh@who.int::edcab00f-6318-46e5-a4a9-188b01ee222f" providerId="AD" clId="Web-{1D3AEA25-DA97-DB7B-D021-F3BE111A0316}" dt="2023-05-24T17:20:38.245" v="753" actId="20577"/>
          <ac:spMkLst>
            <pc:docMk/>
            <pc:sldMk cId="1956615683" sldId="2039"/>
            <ac:spMk id="3" creationId="{64F9ECF3-FF8F-5743-6AE9-EE06DF2D192A}"/>
          </ac:spMkLst>
        </pc:spChg>
        <pc:spChg chg="add del mod">
          <ac:chgData name="EZZINE, Hind" userId="S::ezzineh@who.int::edcab00f-6318-46e5-a4a9-188b01ee222f" providerId="AD" clId="Web-{1D3AEA25-DA97-DB7B-D021-F3BE111A0316}" dt="2023-05-24T17:16:34.197" v="696"/>
          <ac:spMkLst>
            <pc:docMk/>
            <pc:sldMk cId="1956615683" sldId="2039"/>
            <ac:spMk id="5" creationId="{72F6D810-0287-9012-C638-58E94911BD8F}"/>
          </ac:spMkLst>
        </pc:spChg>
        <pc:spChg chg="add del mod">
          <ac:chgData name="EZZINE, Hind" userId="S::ezzineh@who.int::edcab00f-6318-46e5-a4a9-188b01ee222f" providerId="AD" clId="Web-{1D3AEA25-DA97-DB7B-D021-F3BE111A0316}" dt="2023-05-24T17:23:49.727" v="780"/>
          <ac:spMkLst>
            <pc:docMk/>
            <pc:sldMk cId="1956615683" sldId="2039"/>
            <ac:spMk id="6" creationId="{BD2EF9DC-6339-A4A6-0E3A-6B76D250A87C}"/>
          </ac:spMkLst>
        </pc:spChg>
        <pc:spChg chg="del">
          <ac:chgData name="EZZINE, Hind" userId="S::ezzineh@who.int::edcab00f-6318-46e5-a4a9-188b01ee222f" providerId="AD" clId="Web-{1D3AEA25-DA97-DB7B-D021-F3BE111A0316}" dt="2023-05-24T17:16:23.618" v="693"/>
          <ac:spMkLst>
            <pc:docMk/>
            <pc:sldMk cId="1956615683" sldId="2039"/>
            <ac:spMk id="336" creationId="{00000000-0000-0000-0000-000000000000}"/>
          </ac:spMkLst>
        </pc:spChg>
        <pc:spChg chg="mod">
          <ac:chgData name="EZZINE, Hind" userId="S::ezzineh@who.int::edcab00f-6318-46e5-a4a9-188b01ee222f" providerId="AD" clId="Web-{1D3AEA25-DA97-DB7B-D021-F3BE111A0316}" dt="2023-05-24T17:21:04.356" v="761" actId="14100"/>
          <ac:spMkLst>
            <pc:docMk/>
            <pc:sldMk cId="1956615683" sldId="2039"/>
            <ac:spMk id="337" creationId="{00000000-0000-0000-0000-000000000000}"/>
          </ac:spMkLst>
        </pc:spChg>
        <pc:spChg chg="del mod">
          <ac:chgData name="EZZINE, Hind" userId="S::ezzineh@who.int::edcab00f-6318-46e5-a4a9-188b01ee222f" providerId="AD" clId="Web-{1D3AEA25-DA97-DB7B-D021-F3BE111A0316}" dt="2023-05-24T17:14:14.609" v="669"/>
          <ac:spMkLst>
            <pc:docMk/>
            <pc:sldMk cId="1956615683" sldId="2039"/>
            <ac:spMk id="338" creationId="{00000000-0000-0000-0000-000000000000}"/>
          </ac:spMkLst>
        </pc:spChg>
      </pc:sldChg>
      <pc:sldChg chg="addSp delSp modSp add">
        <pc:chgData name="EZZINE, Hind" userId="S::ezzineh@who.int::edcab00f-6318-46e5-a4a9-188b01ee222f" providerId="AD" clId="Web-{1D3AEA25-DA97-DB7B-D021-F3BE111A0316}" dt="2023-05-24T17:26:59.787" v="799" actId="1076"/>
        <pc:sldMkLst>
          <pc:docMk/>
          <pc:sldMk cId="4259649176" sldId="2040"/>
        </pc:sldMkLst>
        <pc:spChg chg="add mod">
          <ac:chgData name="EZZINE, Hind" userId="S::ezzineh@who.int::edcab00f-6318-46e5-a4a9-188b01ee222f" providerId="AD" clId="Web-{1D3AEA25-DA97-DB7B-D021-F3BE111A0316}" dt="2023-05-24T17:26:59.787" v="799" actId="1076"/>
          <ac:spMkLst>
            <pc:docMk/>
            <pc:sldMk cId="4259649176" sldId="2040"/>
            <ac:spMk id="2" creationId="{6F307907-01C9-748C-103F-49CF8A8419B2}"/>
          </ac:spMkLst>
        </pc:spChg>
        <pc:spChg chg="mod">
          <ac:chgData name="EZZINE, Hind" userId="S::ezzineh@who.int::edcab00f-6318-46e5-a4a9-188b01ee222f" providerId="AD" clId="Web-{1D3AEA25-DA97-DB7B-D021-F3BE111A0316}" dt="2023-05-24T17:24:15.416" v="785"/>
          <ac:spMkLst>
            <pc:docMk/>
            <pc:sldMk cId="4259649176" sldId="2040"/>
            <ac:spMk id="3" creationId="{64F9ECF3-FF8F-5743-6AE9-EE06DF2D192A}"/>
          </ac:spMkLst>
        </pc:spChg>
        <pc:spChg chg="del mod">
          <ac:chgData name="EZZINE, Hind" userId="S::ezzineh@who.int::edcab00f-6318-46e5-a4a9-188b01ee222f" providerId="AD" clId="Web-{1D3AEA25-DA97-DB7B-D021-F3BE111A0316}" dt="2023-05-24T17:23:54.681" v="781"/>
          <ac:spMkLst>
            <pc:docMk/>
            <pc:sldMk cId="4259649176" sldId="2040"/>
            <ac:spMk id="6" creationId="{BD2EF9DC-6339-A4A6-0E3A-6B76D250A87C}"/>
          </ac:spMkLst>
        </pc:spChg>
        <pc:spChg chg="mod">
          <ac:chgData name="EZZINE, Hind" userId="S::ezzineh@who.int::edcab00f-6318-46e5-a4a9-188b01ee222f" providerId="AD" clId="Web-{1D3AEA25-DA97-DB7B-D021-F3BE111A0316}" dt="2023-05-24T17:26:52.365" v="797" actId="1076"/>
          <ac:spMkLst>
            <pc:docMk/>
            <pc:sldMk cId="4259649176" sldId="2040"/>
            <ac:spMk id="337" creationId="{00000000-0000-0000-0000-000000000000}"/>
          </ac:spMkLst>
        </pc:spChg>
      </pc:sldChg>
      <pc:sldChg chg="addSp delSp modSp add mod modClrScheme chgLayout">
        <pc:chgData name="EZZINE, Hind" userId="S::ezzineh@who.int::edcab00f-6318-46e5-a4a9-188b01ee222f" providerId="AD" clId="Web-{1D3AEA25-DA97-DB7B-D021-F3BE111A0316}" dt="2023-05-24T17:41:55.881" v="980" actId="1076"/>
        <pc:sldMkLst>
          <pc:docMk/>
          <pc:sldMk cId="3004460264" sldId="2041"/>
        </pc:sldMkLst>
        <pc:spChg chg="add mod ord">
          <ac:chgData name="EZZINE, Hind" userId="S::ezzineh@who.int::edcab00f-6318-46e5-a4a9-188b01ee222f" providerId="AD" clId="Web-{1D3AEA25-DA97-DB7B-D021-F3BE111A0316}" dt="2023-05-24T17:41:13.722" v="966" actId="1076"/>
          <ac:spMkLst>
            <pc:docMk/>
            <pc:sldMk cId="3004460264" sldId="2041"/>
            <ac:spMk id="3" creationId="{B032209F-624F-17F2-E825-B74E3967C4E1}"/>
          </ac:spMkLst>
        </pc:spChg>
        <pc:spChg chg="add del mod">
          <ac:chgData name="EZZINE, Hind" userId="S::ezzineh@who.int::edcab00f-6318-46e5-a4a9-188b01ee222f" providerId="AD" clId="Web-{1D3AEA25-DA97-DB7B-D021-F3BE111A0316}" dt="2023-05-24T17:40:46.533" v="958"/>
          <ac:spMkLst>
            <pc:docMk/>
            <pc:sldMk cId="3004460264" sldId="2041"/>
            <ac:spMk id="4" creationId="{9A99BD88-81CD-96BF-535C-C5B9D4119987}"/>
          </ac:spMkLst>
        </pc:spChg>
        <pc:spChg chg="add del mod ord">
          <ac:chgData name="EZZINE, Hind" userId="S::ezzineh@who.int::edcab00f-6318-46e5-a4a9-188b01ee222f" providerId="AD" clId="Web-{1D3AEA25-DA97-DB7B-D021-F3BE111A0316}" dt="2023-05-24T17:41:18.254" v="967"/>
          <ac:spMkLst>
            <pc:docMk/>
            <pc:sldMk cId="3004460264" sldId="2041"/>
            <ac:spMk id="5" creationId="{4C313310-8774-923B-30DA-B6B0DE02AC84}"/>
          </ac:spMkLst>
        </pc:spChg>
        <pc:spChg chg="del mod">
          <ac:chgData name="EZZINE, Hind" userId="S::ezzineh@who.int::edcab00f-6318-46e5-a4a9-188b01ee222f" providerId="AD" clId="Web-{1D3AEA25-DA97-DB7B-D021-F3BE111A0316}" dt="2023-05-24T17:40:23.562" v="951"/>
          <ac:spMkLst>
            <pc:docMk/>
            <pc:sldMk cId="3004460264" sldId="2041"/>
            <ac:spMk id="349" creationId="{00000000-0000-0000-0000-000000000000}"/>
          </ac:spMkLst>
        </pc:spChg>
        <pc:spChg chg="mod">
          <ac:chgData name="EZZINE, Hind" userId="S::ezzineh@who.int::edcab00f-6318-46e5-a4a9-188b01ee222f" providerId="AD" clId="Web-{1D3AEA25-DA97-DB7B-D021-F3BE111A0316}" dt="2023-05-24T17:41:55.881" v="980" actId="1076"/>
          <ac:spMkLst>
            <pc:docMk/>
            <pc:sldMk cId="3004460264" sldId="2041"/>
            <ac:spMk id="350" creationId="{00000000-0000-0000-0000-000000000000}"/>
          </ac:spMkLst>
        </pc:spChg>
        <pc:spChg chg="mod">
          <ac:chgData name="EZZINE, Hind" userId="S::ezzineh@who.int::edcab00f-6318-46e5-a4a9-188b01ee222f" providerId="AD" clId="Web-{1D3AEA25-DA97-DB7B-D021-F3BE111A0316}" dt="2023-05-24T17:41:52.412" v="979" actId="20577"/>
          <ac:spMkLst>
            <pc:docMk/>
            <pc:sldMk cId="3004460264" sldId="2041"/>
            <ac:spMk id="351" creationId="{00000000-0000-0000-0000-000000000000}"/>
          </ac:spMkLst>
        </pc:spChg>
      </pc:sldChg>
      <pc:sldChg chg="delSp modSp add mod modClrScheme chgLayout">
        <pc:chgData name="EZZINE, Hind" userId="S::ezzineh@who.int::edcab00f-6318-46e5-a4a9-188b01ee222f" providerId="AD" clId="Web-{1D3AEA25-DA97-DB7B-D021-F3BE111A0316}" dt="2023-05-24T17:58:27.623" v="1074" actId="1076"/>
        <pc:sldMkLst>
          <pc:docMk/>
          <pc:sldMk cId="549166747" sldId="2042"/>
        </pc:sldMkLst>
        <pc:spChg chg="mod ord">
          <ac:chgData name="EZZINE, Hind" userId="S::ezzineh@who.int::edcab00f-6318-46e5-a4a9-188b01ee222f" providerId="AD" clId="Web-{1D3AEA25-DA97-DB7B-D021-F3BE111A0316}" dt="2023-05-24T17:58:11.497" v="1070"/>
          <ac:spMkLst>
            <pc:docMk/>
            <pc:sldMk cId="549166747" sldId="2042"/>
            <ac:spMk id="357" creationId="{00000000-0000-0000-0000-000000000000}"/>
          </ac:spMkLst>
        </pc:spChg>
        <pc:spChg chg="mod ord">
          <ac:chgData name="EZZINE, Hind" userId="S::ezzineh@who.int::edcab00f-6318-46e5-a4a9-188b01ee222f" providerId="AD" clId="Web-{1D3AEA25-DA97-DB7B-D021-F3BE111A0316}" dt="2023-05-24T17:58:27.623" v="1074" actId="1076"/>
          <ac:spMkLst>
            <pc:docMk/>
            <pc:sldMk cId="549166747" sldId="2042"/>
            <ac:spMk id="358" creationId="{00000000-0000-0000-0000-000000000000}"/>
          </ac:spMkLst>
        </pc:spChg>
        <pc:spChg chg="del topLvl">
          <ac:chgData name="EZZINE, Hind" userId="S::ezzineh@who.int::edcab00f-6318-46e5-a4a9-188b01ee222f" providerId="AD" clId="Web-{1D3AEA25-DA97-DB7B-D021-F3BE111A0316}" dt="2023-05-24T17:43:50.311" v="1016"/>
          <ac:spMkLst>
            <pc:docMk/>
            <pc:sldMk cId="549166747" sldId="2042"/>
            <ac:spMk id="359" creationId="{00000000-0000-0000-0000-000000000000}"/>
          </ac:spMkLst>
        </pc:spChg>
        <pc:spChg chg="mod topLvl">
          <ac:chgData name="EZZINE, Hind" userId="S::ezzineh@who.int::edcab00f-6318-46e5-a4a9-188b01ee222f" providerId="AD" clId="Web-{1D3AEA25-DA97-DB7B-D021-F3BE111A0316}" dt="2023-05-24T17:44:07.562" v="1021" actId="1076"/>
          <ac:spMkLst>
            <pc:docMk/>
            <pc:sldMk cId="549166747" sldId="2042"/>
            <ac:spMk id="360" creationId="{00000000-0000-0000-0000-000000000000}"/>
          </ac:spMkLst>
        </pc:spChg>
        <pc:grpChg chg="del mod">
          <ac:chgData name="EZZINE, Hind" userId="S::ezzineh@who.int::edcab00f-6318-46e5-a4a9-188b01ee222f" providerId="AD" clId="Web-{1D3AEA25-DA97-DB7B-D021-F3BE111A0316}" dt="2023-05-24T17:43:50.311" v="1016"/>
          <ac:grpSpMkLst>
            <pc:docMk/>
            <pc:sldMk cId="549166747" sldId="2042"/>
            <ac:grpSpMk id="361" creationId="{00000000-0000-0000-0000-000000000000}"/>
          </ac:grpSpMkLst>
        </pc:grpChg>
      </pc:sldChg>
      <pc:sldChg chg="modSp add">
        <pc:chgData name="EZZINE, Hind" userId="S::ezzineh@who.int::edcab00f-6318-46e5-a4a9-188b01ee222f" providerId="AD" clId="Web-{1D3AEA25-DA97-DB7B-D021-F3BE111A0316}" dt="2023-05-24T17:43:04.589" v="1004" actId="1076"/>
        <pc:sldMkLst>
          <pc:docMk/>
          <pc:sldMk cId="2349427241" sldId="2043"/>
        </pc:sldMkLst>
        <pc:spChg chg="mod">
          <ac:chgData name="EZZINE, Hind" userId="S::ezzineh@who.int::edcab00f-6318-46e5-a4a9-188b01ee222f" providerId="AD" clId="Web-{1D3AEA25-DA97-DB7B-D021-F3BE111A0316}" dt="2023-05-24T17:43:04.589" v="1004" actId="1076"/>
          <ac:spMkLst>
            <pc:docMk/>
            <pc:sldMk cId="2349427241" sldId="2043"/>
            <ac:spMk id="353" creationId="{00000000-0000-0000-0000-000000000000}"/>
          </ac:spMkLst>
        </pc:spChg>
      </pc:sldChg>
      <pc:sldChg chg="addSp delSp modSp add">
        <pc:chgData name="EZZINE, Hind" userId="S::ezzineh@who.int::edcab00f-6318-46e5-a4a9-188b01ee222f" providerId="AD" clId="Web-{1D3AEA25-DA97-DB7B-D021-F3BE111A0316}" dt="2023-05-24T18:19:12.291" v="1119" actId="1076"/>
        <pc:sldMkLst>
          <pc:docMk/>
          <pc:sldMk cId="614305169" sldId="2044"/>
        </pc:sldMkLst>
        <pc:spChg chg="add del mod">
          <ac:chgData name="EZZINE, Hind" userId="S::ezzineh@who.int::edcab00f-6318-46e5-a4a9-188b01ee222f" providerId="AD" clId="Web-{1D3AEA25-DA97-DB7B-D021-F3BE111A0316}" dt="2023-05-24T18:04:17.603" v="1097"/>
          <ac:spMkLst>
            <pc:docMk/>
            <pc:sldMk cId="614305169" sldId="2044"/>
            <ac:spMk id="3" creationId="{16B21EA4-96D0-EAD3-120A-05E754505BAF}"/>
          </ac:spMkLst>
        </pc:spChg>
        <pc:spChg chg="del">
          <ac:chgData name="EZZINE, Hind" userId="S::ezzineh@who.int::edcab00f-6318-46e5-a4a9-188b01ee222f" providerId="AD" clId="Web-{1D3AEA25-DA97-DB7B-D021-F3BE111A0316}" dt="2023-05-24T18:03:52.133" v="1096"/>
          <ac:spMkLst>
            <pc:docMk/>
            <pc:sldMk cId="614305169" sldId="2044"/>
            <ac:spMk id="4" creationId="{239B3FC8-EDC7-183A-2CA0-F156C0EE917A}"/>
          </ac:spMkLst>
        </pc:spChg>
        <pc:spChg chg="add mod">
          <ac:chgData name="EZZINE, Hind" userId="S::ezzineh@who.int::edcab00f-6318-46e5-a4a9-188b01ee222f" providerId="AD" clId="Web-{1D3AEA25-DA97-DB7B-D021-F3BE111A0316}" dt="2023-05-24T18:04:18.931" v="1098"/>
          <ac:spMkLst>
            <pc:docMk/>
            <pc:sldMk cId="614305169" sldId="2044"/>
            <ac:spMk id="6" creationId="{94612796-80E9-0434-F155-159345E7ADE9}"/>
          </ac:spMkLst>
        </pc:spChg>
        <pc:spChg chg="mod">
          <ac:chgData name="EZZINE, Hind" userId="S::ezzineh@who.int::edcab00f-6318-46e5-a4a9-188b01ee222f" providerId="AD" clId="Web-{1D3AEA25-DA97-DB7B-D021-F3BE111A0316}" dt="2023-05-24T18:05:04.575" v="1109" actId="20577"/>
          <ac:spMkLst>
            <pc:docMk/>
            <pc:sldMk cId="614305169" sldId="2044"/>
            <ac:spMk id="369" creationId="{00000000-0000-0000-0000-000000000000}"/>
          </ac:spMkLst>
        </pc:spChg>
        <pc:picChg chg="add mod">
          <ac:chgData name="EZZINE, Hind" userId="S::ezzineh@who.int::edcab00f-6318-46e5-a4a9-188b01ee222f" providerId="AD" clId="Web-{1D3AEA25-DA97-DB7B-D021-F3BE111A0316}" dt="2023-05-24T18:19:12.291" v="1119" actId="1076"/>
          <ac:picMkLst>
            <pc:docMk/>
            <pc:sldMk cId="614305169" sldId="2044"/>
            <ac:picMk id="7" creationId="{A2C3BC75-A088-270B-36E1-7AF062E0C05A}"/>
          </ac:picMkLst>
        </pc:picChg>
        <pc:picChg chg="del">
          <ac:chgData name="EZZINE, Hind" userId="S::ezzineh@who.int::edcab00f-6318-46e5-a4a9-188b01ee222f" providerId="AD" clId="Web-{1D3AEA25-DA97-DB7B-D021-F3BE111A0316}" dt="2023-05-24T18:05:30.311" v="1112"/>
          <ac:picMkLst>
            <pc:docMk/>
            <pc:sldMk cId="614305169" sldId="2044"/>
            <ac:picMk id="368" creationId="{00000000-0000-0000-0000-000000000000}"/>
          </ac:picMkLst>
        </pc:picChg>
      </pc:sldChg>
      <pc:sldChg chg="addSp delSp modSp add">
        <pc:chgData name="EZZINE, Hind" userId="S::ezzineh@who.int::edcab00f-6318-46e5-a4a9-188b01ee222f" providerId="AD" clId="Web-{1D3AEA25-DA97-DB7B-D021-F3BE111A0316}" dt="2023-05-25T11:53:55.329" v="4125" actId="20577"/>
        <pc:sldMkLst>
          <pc:docMk/>
          <pc:sldMk cId="4243401619" sldId="2045"/>
        </pc:sldMkLst>
        <pc:spChg chg="add del mod">
          <ac:chgData name="EZZINE, Hind" userId="S::ezzineh@who.int::edcab00f-6318-46e5-a4a9-188b01ee222f" providerId="AD" clId="Web-{1D3AEA25-DA97-DB7B-D021-F3BE111A0316}" dt="2023-05-24T18:03:29.303" v="1091"/>
          <ac:spMkLst>
            <pc:docMk/>
            <pc:sldMk cId="4243401619" sldId="2045"/>
            <ac:spMk id="3" creationId="{0D745B11-2085-B030-5278-02FED7A483FA}"/>
          </ac:spMkLst>
        </pc:spChg>
        <pc:spChg chg="mod">
          <ac:chgData name="EZZINE, Hind" userId="S::ezzineh@who.int::edcab00f-6318-46e5-a4a9-188b01ee222f" providerId="AD" clId="Web-{1D3AEA25-DA97-DB7B-D021-F3BE111A0316}" dt="2023-05-24T17:57:56.511" v="1069" actId="1076"/>
          <ac:spMkLst>
            <pc:docMk/>
            <pc:sldMk cId="4243401619" sldId="2045"/>
            <ac:spMk id="4" creationId="{36BD0E77-1B35-7026-EAEC-55D4E079494E}"/>
          </ac:spMkLst>
        </pc:spChg>
        <pc:spChg chg="add mod">
          <ac:chgData name="EZZINE, Hind" userId="S::ezzineh@who.int::edcab00f-6318-46e5-a4a9-188b01ee222f" providerId="AD" clId="Web-{1D3AEA25-DA97-DB7B-D021-F3BE111A0316}" dt="2023-05-24T18:03:41.491" v="1094"/>
          <ac:spMkLst>
            <pc:docMk/>
            <pc:sldMk cId="4243401619" sldId="2045"/>
            <ac:spMk id="5" creationId="{4071E392-7899-BCF6-F5DB-5BE24FAB1B00}"/>
          </ac:spMkLst>
        </pc:spChg>
        <pc:spChg chg="mod">
          <ac:chgData name="EZZINE, Hind" userId="S::ezzineh@who.int::edcab00f-6318-46e5-a4a9-188b01ee222f" providerId="AD" clId="Web-{1D3AEA25-DA97-DB7B-D021-F3BE111A0316}" dt="2023-05-25T11:53:55.329" v="4125" actId="20577"/>
          <ac:spMkLst>
            <pc:docMk/>
            <pc:sldMk cId="4243401619" sldId="2045"/>
            <ac:spMk id="363" creationId="{00000000-0000-0000-0000-000000000000}"/>
          </ac:spMkLst>
        </pc:spChg>
        <pc:spChg chg="del">
          <ac:chgData name="EZZINE, Hind" userId="S::ezzineh@who.int::edcab00f-6318-46e5-a4a9-188b01ee222f" providerId="AD" clId="Web-{1D3AEA25-DA97-DB7B-D021-F3BE111A0316}" dt="2023-05-24T18:03:23.131" v="1088"/>
          <ac:spMkLst>
            <pc:docMk/>
            <pc:sldMk cId="4243401619" sldId="2045"/>
            <ac:spMk id="364" creationId="{00000000-0000-0000-0000-000000000000}"/>
          </ac:spMkLst>
        </pc:spChg>
      </pc:sldChg>
      <pc:sldChg chg="addSp delSp modSp add ord">
        <pc:chgData name="EZZINE, Hind" userId="S::ezzineh@who.int::edcab00f-6318-46e5-a4a9-188b01ee222f" providerId="AD" clId="Web-{1D3AEA25-DA97-DB7B-D021-F3BE111A0316}" dt="2023-05-24T20:14:35.966" v="1311" actId="20577"/>
        <pc:sldMkLst>
          <pc:docMk/>
          <pc:sldMk cId="945333210" sldId="2046"/>
        </pc:sldMkLst>
        <pc:spChg chg="add mod">
          <ac:chgData name="EZZINE, Hind" userId="S::ezzineh@who.int::edcab00f-6318-46e5-a4a9-188b01ee222f" providerId="AD" clId="Web-{1D3AEA25-DA97-DB7B-D021-F3BE111A0316}" dt="2023-05-24T19:45:30.352" v="1164" actId="20577"/>
          <ac:spMkLst>
            <pc:docMk/>
            <pc:sldMk cId="945333210" sldId="2046"/>
            <ac:spMk id="3" creationId="{1388052C-3443-F3E9-AB37-13BB5593D96F}"/>
          </ac:spMkLst>
        </pc:spChg>
        <pc:spChg chg="add del mod">
          <ac:chgData name="EZZINE, Hind" userId="S::ezzineh@who.int::edcab00f-6318-46e5-a4a9-188b01ee222f" providerId="AD" clId="Web-{1D3AEA25-DA97-DB7B-D021-F3BE111A0316}" dt="2023-05-24T19:50:08.112" v="1241"/>
          <ac:spMkLst>
            <pc:docMk/>
            <pc:sldMk cId="945333210" sldId="2046"/>
            <ac:spMk id="5" creationId="{8A691A62-0040-DD9B-E55A-EAF2E0E36916}"/>
          </ac:spMkLst>
        </pc:spChg>
        <pc:spChg chg="add mod">
          <ac:chgData name="EZZINE, Hind" userId="S::ezzineh@who.int::edcab00f-6318-46e5-a4a9-188b01ee222f" providerId="AD" clId="Web-{1D3AEA25-DA97-DB7B-D021-F3BE111A0316}" dt="2023-05-24T19:50:58.348" v="1263" actId="20577"/>
          <ac:spMkLst>
            <pc:docMk/>
            <pc:sldMk cId="945333210" sldId="2046"/>
            <ac:spMk id="6" creationId="{615343CF-8CD8-19B9-6AC5-B20105EC651E}"/>
          </ac:spMkLst>
        </pc:spChg>
        <pc:spChg chg="del mod">
          <ac:chgData name="EZZINE, Hind" userId="S::ezzineh@who.int::edcab00f-6318-46e5-a4a9-188b01ee222f" providerId="AD" clId="Web-{1D3AEA25-DA97-DB7B-D021-F3BE111A0316}" dt="2023-05-24T19:50:03.596" v="1239"/>
          <ac:spMkLst>
            <pc:docMk/>
            <pc:sldMk cId="945333210" sldId="2046"/>
            <ac:spMk id="376" creationId="{00000000-0000-0000-0000-000000000000}"/>
          </ac:spMkLst>
        </pc:spChg>
        <pc:spChg chg="del mod">
          <ac:chgData name="EZZINE, Hind" userId="S::ezzineh@who.int::edcab00f-6318-46e5-a4a9-188b01ee222f" providerId="AD" clId="Web-{1D3AEA25-DA97-DB7B-D021-F3BE111A0316}" dt="2023-05-24T19:45:17.976" v="1160"/>
          <ac:spMkLst>
            <pc:docMk/>
            <pc:sldMk cId="945333210" sldId="2046"/>
            <ac:spMk id="377" creationId="{00000000-0000-0000-0000-000000000000}"/>
          </ac:spMkLst>
        </pc:spChg>
        <pc:spChg chg="mod">
          <ac:chgData name="EZZINE, Hind" userId="S::ezzineh@who.int::edcab00f-6318-46e5-a4a9-188b01ee222f" providerId="AD" clId="Web-{1D3AEA25-DA97-DB7B-D021-F3BE111A0316}" dt="2023-05-24T20:14:35.966" v="1311" actId="20577"/>
          <ac:spMkLst>
            <pc:docMk/>
            <pc:sldMk cId="945333210" sldId="2046"/>
            <ac:spMk id="378" creationId="{00000000-0000-0000-0000-000000000000}"/>
          </ac:spMkLst>
        </pc:spChg>
      </pc:sldChg>
      <pc:sldChg chg="addSp delSp modSp add ord">
        <pc:chgData name="EZZINE, Hind" userId="S::ezzineh@who.int::edcab00f-6318-46e5-a4a9-188b01ee222f" providerId="AD" clId="Web-{1D3AEA25-DA97-DB7B-D021-F3BE111A0316}" dt="2023-05-24T19:44:20.115" v="1157" actId="1076"/>
        <pc:sldMkLst>
          <pc:docMk/>
          <pc:sldMk cId="2670221488" sldId="2047"/>
        </pc:sldMkLst>
        <pc:spChg chg="add del mod">
          <ac:chgData name="EZZINE, Hind" userId="S::ezzineh@who.int::edcab00f-6318-46e5-a4a9-188b01ee222f" providerId="AD" clId="Web-{1D3AEA25-DA97-DB7B-D021-F3BE111A0316}" dt="2023-05-24T18:21:14.143" v="1129"/>
          <ac:spMkLst>
            <pc:docMk/>
            <pc:sldMk cId="2670221488" sldId="2047"/>
            <ac:spMk id="3" creationId="{A5DCF4D3-4294-C096-C49F-8F89A5ACD366}"/>
          </ac:spMkLst>
        </pc:spChg>
        <pc:spChg chg="del mod">
          <ac:chgData name="EZZINE, Hind" userId="S::ezzineh@who.int::edcab00f-6318-46e5-a4a9-188b01ee222f" providerId="AD" clId="Web-{1D3AEA25-DA97-DB7B-D021-F3BE111A0316}" dt="2023-05-24T18:20:58.267" v="1128"/>
          <ac:spMkLst>
            <pc:docMk/>
            <pc:sldMk cId="2670221488" sldId="2047"/>
            <ac:spMk id="4" creationId="{D5827326-6479-E461-84DA-B6BFDAEE0CD9}"/>
          </ac:spMkLst>
        </pc:spChg>
        <pc:spChg chg="add mod">
          <ac:chgData name="EZZINE, Hind" userId="S::ezzineh@who.int::edcab00f-6318-46e5-a4a9-188b01ee222f" providerId="AD" clId="Web-{1D3AEA25-DA97-DB7B-D021-F3BE111A0316}" dt="2023-05-24T18:21:15.128" v="1130"/>
          <ac:spMkLst>
            <pc:docMk/>
            <pc:sldMk cId="2670221488" sldId="2047"/>
            <ac:spMk id="6" creationId="{44B34E71-747D-4830-4DF9-FDF4BD40BDF4}"/>
          </ac:spMkLst>
        </pc:spChg>
        <pc:spChg chg="mod">
          <ac:chgData name="EZZINE, Hind" userId="S::ezzineh@who.int::edcab00f-6318-46e5-a4a9-188b01ee222f" providerId="AD" clId="Web-{1D3AEA25-DA97-DB7B-D021-F3BE111A0316}" dt="2023-05-24T19:44:20.115" v="1157" actId="1076"/>
          <ac:spMkLst>
            <pc:docMk/>
            <pc:sldMk cId="2670221488" sldId="2047"/>
            <ac:spMk id="372" creationId="{00000000-0000-0000-0000-000000000000}"/>
          </ac:spMkLst>
        </pc:spChg>
        <pc:spChg chg="mod">
          <ac:chgData name="EZZINE, Hind" userId="S::ezzineh@who.int::edcab00f-6318-46e5-a4a9-188b01ee222f" providerId="AD" clId="Web-{1D3AEA25-DA97-DB7B-D021-F3BE111A0316}" dt="2023-05-24T19:44:06.630" v="1153" actId="20577"/>
          <ac:spMkLst>
            <pc:docMk/>
            <pc:sldMk cId="2670221488" sldId="2047"/>
            <ac:spMk id="373" creationId="{00000000-0000-0000-0000-000000000000}"/>
          </ac:spMkLst>
        </pc:spChg>
      </pc:sldChg>
      <pc:sldChg chg="addSp delSp modSp add ord">
        <pc:chgData name="EZZINE, Hind" userId="S::ezzineh@who.int::edcab00f-6318-46e5-a4a9-188b01ee222f" providerId="AD" clId="Web-{1D3AEA25-DA97-DB7B-D021-F3BE111A0316}" dt="2023-05-24T20:14:27.981" v="1309" actId="20577"/>
        <pc:sldMkLst>
          <pc:docMk/>
          <pc:sldMk cId="558732329" sldId="2048"/>
        </pc:sldMkLst>
        <pc:spChg chg="add mod">
          <ac:chgData name="EZZINE, Hind" userId="S::ezzineh@who.int::edcab00f-6318-46e5-a4a9-188b01ee222f" providerId="AD" clId="Web-{1D3AEA25-DA97-DB7B-D021-F3BE111A0316}" dt="2023-05-24T20:11:17.069" v="1273" actId="20577"/>
          <ac:spMkLst>
            <pc:docMk/>
            <pc:sldMk cId="558732329" sldId="2048"/>
            <ac:spMk id="3" creationId="{EF9B8304-B997-E260-D06B-90D5355A8C51}"/>
          </ac:spMkLst>
        </pc:spChg>
        <pc:spChg chg="add del mod">
          <ac:chgData name="EZZINE, Hind" userId="S::ezzineh@who.int::edcab00f-6318-46e5-a4a9-188b01ee222f" providerId="AD" clId="Web-{1D3AEA25-DA97-DB7B-D021-F3BE111A0316}" dt="2023-05-24T20:14:14.481" v="1300"/>
          <ac:spMkLst>
            <pc:docMk/>
            <pc:sldMk cId="558732329" sldId="2048"/>
            <ac:spMk id="5" creationId="{412232F1-B23E-16F9-7BA0-42760994B081}"/>
          </ac:spMkLst>
        </pc:spChg>
        <pc:spChg chg="add mod">
          <ac:chgData name="EZZINE, Hind" userId="S::ezzineh@who.int::edcab00f-6318-46e5-a4a9-188b01ee222f" providerId="AD" clId="Web-{1D3AEA25-DA97-DB7B-D021-F3BE111A0316}" dt="2023-05-24T20:14:22.512" v="1303" actId="1076"/>
          <ac:spMkLst>
            <pc:docMk/>
            <pc:sldMk cId="558732329" sldId="2048"/>
            <ac:spMk id="6" creationId="{A7313566-651B-E2B5-AE54-821E12E790BE}"/>
          </ac:spMkLst>
        </pc:spChg>
        <pc:spChg chg="add mod">
          <ac:chgData name="EZZINE, Hind" userId="S::ezzineh@who.int::edcab00f-6318-46e5-a4a9-188b01ee222f" providerId="AD" clId="Web-{1D3AEA25-DA97-DB7B-D021-F3BE111A0316}" dt="2023-05-24T20:14:22.528" v="1304" actId="1076"/>
          <ac:spMkLst>
            <pc:docMk/>
            <pc:sldMk cId="558732329" sldId="2048"/>
            <ac:spMk id="7" creationId="{14CAA146-F4FA-9FEE-AF02-6D2B117259C6}"/>
          </ac:spMkLst>
        </pc:spChg>
        <pc:spChg chg="del">
          <ac:chgData name="EZZINE, Hind" userId="S::ezzineh@who.int::edcab00f-6318-46e5-a4a9-188b01ee222f" providerId="AD" clId="Web-{1D3AEA25-DA97-DB7B-D021-F3BE111A0316}" dt="2023-05-24T20:14:11.527" v="1299"/>
          <ac:spMkLst>
            <pc:docMk/>
            <pc:sldMk cId="558732329" sldId="2048"/>
            <ac:spMk id="380" creationId="{00000000-0000-0000-0000-000000000000}"/>
          </ac:spMkLst>
        </pc:spChg>
        <pc:spChg chg="del">
          <ac:chgData name="EZZINE, Hind" userId="S::ezzineh@who.int::edcab00f-6318-46e5-a4a9-188b01ee222f" providerId="AD" clId="Web-{1D3AEA25-DA97-DB7B-D021-F3BE111A0316}" dt="2023-05-24T20:14:16.887" v="1301"/>
          <ac:spMkLst>
            <pc:docMk/>
            <pc:sldMk cId="558732329" sldId="2048"/>
            <ac:spMk id="381" creationId="{00000000-0000-0000-0000-000000000000}"/>
          </ac:spMkLst>
        </pc:spChg>
        <pc:spChg chg="mod">
          <ac:chgData name="EZZINE, Hind" userId="S::ezzineh@who.int::edcab00f-6318-46e5-a4a9-188b01ee222f" providerId="AD" clId="Web-{1D3AEA25-DA97-DB7B-D021-F3BE111A0316}" dt="2023-05-24T20:14:27.981" v="1309" actId="20577"/>
          <ac:spMkLst>
            <pc:docMk/>
            <pc:sldMk cId="558732329" sldId="2048"/>
            <ac:spMk id="382" creationId="{00000000-0000-0000-0000-000000000000}"/>
          </ac:spMkLst>
        </pc:spChg>
        <pc:spChg chg="del mod">
          <ac:chgData name="EZZINE, Hind" userId="S::ezzineh@who.int::edcab00f-6318-46e5-a4a9-188b01ee222f" providerId="AD" clId="Web-{1D3AEA25-DA97-DB7B-D021-F3BE111A0316}" dt="2023-05-24T20:11:03.631" v="1270"/>
          <ac:spMkLst>
            <pc:docMk/>
            <pc:sldMk cId="558732329" sldId="2048"/>
            <ac:spMk id="383" creationId="{00000000-0000-0000-0000-000000000000}"/>
          </ac:spMkLst>
        </pc:spChg>
      </pc:sldChg>
      <pc:sldChg chg="modSp add ord">
        <pc:chgData name="EZZINE, Hind" userId="S::ezzineh@who.int::edcab00f-6318-46e5-a4a9-188b01ee222f" providerId="AD" clId="Web-{1D3AEA25-DA97-DB7B-D021-F3BE111A0316}" dt="2023-05-24T20:19:42.036" v="1367" actId="1076"/>
        <pc:sldMkLst>
          <pc:docMk/>
          <pc:sldMk cId="1287283594" sldId="2049"/>
        </pc:sldMkLst>
        <pc:spChg chg="mod">
          <ac:chgData name="EZZINE, Hind" userId="S::ezzineh@who.int::edcab00f-6318-46e5-a4a9-188b01ee222f" providerId="AD" clId="Web-{1D3AEA25-DA97-DB7B-D021-F3BE111A0316}" dt="2023-05-24T20:19:42.036" v="1367" actId="1076"/>
          <ac:spMkLst>
            <pc:docMk/>
            <pc:sldMk cId="1287283594" sldId="2049"/>
            <ac:spMk id="391" creationId="{00000000-0000-0000-0000-000000000000}"/>
          </ac:spMkLst>
        </pc:spChg>
      </pc:sldChg>
      <pc:sldChg chg="addSp delSp modSp add ord">
        <pc:chgData name="EZZINE, Hind" userId="S::ezzineh@who.int::edcab00f-6318-46e5-a4a9-188b01ee222f" providerId="AD" clId="Web-{1D3AEA25-DA97-DB7B-D021-F3BE111A0316}" dt="2023-05-24T20:18:38.581" v="1355" actId="14100"/>
        <pc:sldMkLst>
          <pc:docMk/>
          <pc:sldMk cId="4018184995" sldId="2050"/>
        </pc:sldMkLst>
        <pc:spChg chg="add mod">
          <ac:chgData name="EZZINE, Hind" userId="S::ezzineh@who.int::edcab00f-6318-46e5-a4a9-188b01ee222f" providerId="AD" clId="Web-{1D3AEA25-DA97-DB7B-D021-F3BE111A0316}" dt="2023-05-24T20:16:47.922" v="1331" actId="20577"/>
          <ac:spMkLst>
            <pc:docMk/>
            <pc:sldMk cId="4018184995" sldId="2050"/>
            <ac:spMk id="3" creationId="{1C1DC833-E570-E170-CD7E-BEBD691BE0B3}"/>
          </ac:spMkLst>
        </pc:spChg>
        <pc:spChg chg="mod">
          <ac:chgData name="EZZINE, Hind" userId="S::ezzineh@who.int::edcab00f-6318-46e5-a4a9-188b01ee222f" providerId="AD" clId="Web-{1D3AEA25-DA97-DB7B-D021-F3BE111A0316}" dt="2023-05-24T20:18:38.581" v="1355" actId="14100"/>
          <ac:spMkLst>
            <pc:docMk/>
            <pc:sldMk cId="4018184995" sldId="2050"/>
            <ac:spMk id="387" creationId="{00000000-0000-0000-0000-000000000000}"/>
          </ac:spMkLst>
        </pc:spChg>
        <pc:spChg chg="mod">
          <ac:chgData name="EZZINE, Hind" userId="S::ezzineh@who.int::edcab00f-6318-46e5-a4a9-188b01ee222f" providerId="AD" clId="Web-{1D3AEA25-DA97-DB7B-D021-F3BE111A0316}" dt="2023-05-24T20:17:55.799" v="1345" actId="1076"/>
          <ac:spMkLst>
            <pc:docMk/>
            <pc:sldMk cId="4018184995" sldId="2050"/>
            <ac:spMk id="388" creationId="{00000000-0000-0000-0000-000000000000}"/>
          </ac:spMkLst>
        </pc:spChg>
        <pc:spChg chg="del mod">
          <ac:chgData name="EZZINE, Hind" userId="S::ezzineh@who.int::edcab00f-6318-46e5-a4a9-188b01ee222f" providerId="AD" clId="Web-{1D3AEA25-DA97-DB7B-D021-F3BE111A0316}" dt="2023-05-24T20:15:44.999" v="1321"/>
          <ac:spMkLst>
            <pc:docMk/>
            <pc:sldMk cId="4018184995" sldId="2050"/>
            <ac:spMk id="389" creationId="{00000000-0000-0000-0000-000000000000}"/>
          </ac:spMkLst>
        </pc:spChg>
      </pc:sldChg>
      <pc:sldChg chg="modSp add del replId">
        <pc:chgData name="EZZINE, Hind" userId="S::ezzineh@who.int::edcab00f-6318-46e5-a4a9-188b01ee222f" providerId="AD" clId="Web-{1D3AEA25-DA97-DB7B-D021-F3BE111A0316}" dt="2023-05-24T20:16:10.624" v="1327"/>
        <pc:sldMkLst>
          <pc:docMk/>
          <pc:sldMk cId="912383620" sldId="2051"/>
        </pc:sldMkLst>
        <pc:spChg chg="mod">
          <ac:chgData name="EZZINE, Hind" userId="S::ezzineh@who.int::edcab00f-6318-46e5-a4a9-188b01ee222f" providerId="AD" clId="Web-{1D3AEA25-DA97-DB7B-D021-F3BE111A0316}" dt="2023-05-24T20:16:06.655" v="1326" actId="20577"/>
          <ac:spMkLst>
            <pc:docMk/>
            <pc:sldMk cId="912383620" sldId="2051"/>
            <ac:spMk id="3" creationId="{EF9B8304-B997-E260-D06B-90D5355A8C51}"/>
          </ac:spMkLst>
        </pc:spChg>
      </pc:sldChg>
      <pc:sldChg chg="addSp delSp modSp add ord">
        <pc:chgData name="EZZINE, Hind" userId="S::ezzineh@who.int::edcab00f-6318-46e5-a4a9-188b01ee222f" providerId="AD" clId="Web-{1D3AEA25-DA97-DB7B-D021-F3BE111A0316}" dt="2023-05-24T20:29:39.321" v="1483" actId="20577"/>
        <pc:sldMkLst>
          <pc:docMk/>
          <pc:sldMk cId="1753672235" sldId="2051"/>
        </pc:sldMkLst>
        <pc:spChg chg="add mod">
          <ac:chgData name="EZZINE, Hind" userId="S::ezzineh@who.int::edcab00f-6318-46e5-a4a9-188b01ee222f" providerId="AD" clId="Web-{1D3AEA25-DA97-DB7B-D021-F3BE111A0316}" dt="2023-05-24T20:29:39.321" v="1483" actId="20577"/>
          <ac:spMkLst>
            <pc:docMk/>
            <pc:sldMk cId="1753672235" sldId="2051"/>
            <ac:spMk id="3" creationId="{285092AF-DA99-37D2-B70B-461FF09FED1B}"/>
          </ac:spMkLst>
        </pc:spChg>
        <pc:spChg chg="del">
          <ac:chgData name="EZZINE, Hind" userId="S::ezzineh@who.int::edcab00f-6318-46e5-a4a9-188b01ee222f" providerId="AD" clId="Web-{1D3AEA25-DA97-DB7B-D021-F3BE111A0316}" dt="2023-05-24T20:25:58.378" v="1443"/>
          <ac:spMkLst>
            <pc:docMk/>
            <pc:sldMk cId="1753672235" sldId="2051"/>
            <ac:spMk id="4" creationId="{D3EA46E1-D5F4-2AE5-CC90-1C926C262797}"/>
          </ac:spMkLst>
        </pc:spChg>
        <pc:spChg chg="add del mod">
          <ac:chgData name="EZZINE, Hind" userId="S::ezzineh@who.int::edcab00f-6318-46e5-a4a9-188b01ee222f" providerId="AD" clId="Web-{1D3AEA25-DA97-DB7B-D021-F3BE111A0316}" dt="2023-05-24T20:26:01.456" v="1444"/>
          <ac:spMkLst>
            <pc:docMk/>
            <pc:sldMk cId="1753672235" sldId="2051"/>
            <ac:spMk id="6" creationId="{E387859A-8924-8814-6B36-2B11EAE2AC17}"/>
          </ac:spMkLst>
        </pc:spChg>
        <pc:spChg chg="mod">
          <ac:chgData name="EZZINE, Hind" userId="S::ezzineh@who.int::edcab00f-6318-46e5-a4a9-188b01ee222f" providerId="AD" clId="Web-{1D3AEA25-DA97-DB7B-D021-F3BE111A0316}" dt="2023-05-24T20:26:31.800" v="1453" actId="1076"/>
          <ac:spMkLst>
            <pc:docMk/>
            <pc:sldMk cId="1753672235" sldId="2051"/>
            <ac:spMk id="406" creationId="{00000000-0000-0000-0000-000000000000}"/>
          </ac:spMkLst>
        </pc:spChg>
        <pc:picChg chg="add mod">
          <ac:chgData name="EZZINE, Hind" userId="S::ezzineh@who.int::edcab00f-6318-46e5-a4a9-188b01ee222f" providerId="AD" clId="Web-{1D3AEA25-DA97-DB7B-D021-F3BE111A0316}" dt="2023-05-24T20:26:48.223" v="1459" actId="1076"/>
          <ac:picMkLst>
            <pc:docMk/>
            <pc:sldMk cId="1753672235" sldId="2051"/>
            <ac:picMk id="7" creationId="{BFF7739D-B3C8-EAA5-39BD-E262F19DFF87}"/>
          </ac:picMkLst>
        </pc:picChg>
        <pc:picChg chg="del">
          <ac:chgData name="EZZINE, Hind" userId="S::ezzineh@who.int::edcab00f-6318-46e5-a4a9-188b01ee222f" providerId="AD" clId="Web-{1D3AEA25-DA97-DB7B-D021-F3BE111A0316}" dt="2023-05-24T20:26:38.676" v="1455"/>
          <ac:picMkLst>
            <pc:docMk/>
            <pc:sldMk cId="1753672235" sldId="2051"/>
            <ac:picMk id="405" creationId="{00000000-0000-0000-0000-000000000000}"/>
          </ac:picMkLst>
        </pc:picChg>
      </pc:sldChg>
      <pc:sldChg chg="add del replId">
        <pc:chgData name="EZZINE, Hind" userId="S::ezzineh@who.int::edcab00f-6318-46e5-a4a9-188b01ee222f" providerId="AD" clId="Web-{1D3AEA25-DA97-DB7B-D021-F3BE111A0316}" dt="2023-05-24T20:16:30.187" v="1329"/>
        <pc:sldMkLst>
          <pc:docMk/>
          <pc:sldMk cId="2836883762" sldId="2051"/>
        </pc:sldMkLst>
      </pc:sldChg>
      <pc:sldChg chg="addSp delSp modSp add">
        <pc:chgData name="EZZINE, Hind" userId="S::ezzineh@who.int::edcab00f-6318-46e5-a4a9-188b01ee222f" providerId="AD" clId="Web-{1D3AEA25-DA97-DB7B-D021-F3BE111A0316}" dt="2023-05-24T20:25:30.846" v="1440" actId="14100"/>
        <pc:sldMkLst>
          <pc:docMk/>
          <pc:sldMk cId="1579332909" sldId="2052"/>
        </pc:sldMkLst>
        <pc:spChg chg="add del mod">
          <ac:chgData name="EZZINE, Hind" userId="S::ezzineh@who.int::edcab00f-6318-46e5-a4a9-188b01ee222f" providerId="AD" clId="Web-{1D3AEA25-DA97-DB7B-D021-F3BE111A0316}" dt="2023-05-24T20:24:16.297" v="1421"/>
          <ac:spMkLst>
            <pc:docMk/>
            <pc:sldMk cId="1579332909" sldId="2052"/>
            <ac:spMk id="3" creationId="{8783135B-2A10-64B9-C0D8-6BC8373E5FEF}"/>
          </ac:spMkLst>
        </pc:spChg>
        <pc:spChg chg="del mod">
          <ac:chgData name="EZZINE, Hind" userId="S::ezzineh@who.int::edcab00f-6318-46e5-a4a9-188b01ee222f" providerId="AD" clId="Web-{1D3AEA25-DA97-DB7B-D021-F3BE111A0316}" dt="2023-05-24T20:24:08.625" v="1418"/>
          <ac:spMkLst>
            <pc:docMk/>
            <pc:sldMk cId="1579332909" sldId="2052"/>
            <ac:spMk id="4" creationId="{3A65B0A3-6E64-E23B-A7E0-6F62C055D75B}"/>
          </ac:spMkLst>
        </pc:spChg>
        <pc:spChg chg="add mod">
          <ac:chgData name="EZZINE, Hind" userId="S::ezzineh@who.int::edcab00f-6318-46e5-a4a9-188b01ee222f" providerId="AD" clId="Web-{1D3AEA25-DA97-DB7B-D021-F3BE111A0316}" dt="2023-05-24T20:24:23.704" v="1422" actId="1076"/>
          <ac:spMkLst>
            <pc:docMk/>
            <pc:sldMk cId="1579332909" sldId="2052"/>
            <ac:spMk id="6" creationId="{EB019E93-6D17-91F1-2CE5-AC606180380F}"/>
          </ac:spMkLst>
        </pc:spChg>
        <pc:spChg chg="add del mod">
          <ac:chgData name="EZZINE, Hind" userId="S::ezzineh@who.int::edcab00f-6318-46e5-a4a9-188b01ee222f" providerId="AD" clId="Web-{1D3AEA25-DA97-DB7B-D021-F3BE111A0316}" dt="2023-05-24T20:25:14.783" v="1434"/>
          <ac:spMkLst>
            <pc:docMk/>
            <pc:sldMk cId="1579332909" sldId="2052"/>
            <ac:spMk id="8" creationId="{A25ACE5B-C5F5-C949-7A70-55EF27C5472C}"/>
          </ac:spMkLst>
        </pc:spChg>
        <pc:spChg chg="add mod">
          <ac:chgData name="EZZINE, Hind" userId="S::ezzineh@who.int::edcab00f-6318-46e5-a4a9-188b01ee222f" providerId="AD" clId="Web-{1D3AEA25-DA97-DB7B-D021-F3BE111A0316}" dt="2023-05-24T20:25:30.846" v="1440" actId="14100"/>
          <ac:spMkLst>
            <pc:docMk/>
            <pc:sldMk cId="1579332909" sldId="2052"/>
            <ac:spMk id="9" creationId="{51D5C545-C174-65AB-DF37-D410908DD311}"/>
          </ac:spMkLst>
        </pc:spChg>
        <pc:spChg chg="del">
          <ac:chgData name="EZZINE, Hind" userId="S::ezzineh@who.int::edcab00f-6318-46e5-a4a9-188b01ee222f" providerId="AD" clId="Web-{1D3AEA25-DA97-DB7B-D021-F3BE111A0316}" dt="2023-05-24T20:25:11.642" v="1433"/>
          <ac:spMkLst>
            <pc:docMk/>
            <pc:sldMk cId="1579332909" sldId="2052"/>
            <ac:spMk id="401" creationId="{00000000-0000-0000-0000-000000000000}"/>
          </ac:spMkLst>
        </pc:spChg>
        <pc:spChg chg="mod">
          <ac:chgData name="EZZINE, Hind" userId="S::ezzineh@who.int::edcab00f-6318-46e5-a4a9-188b01ee222f" providerId="AD" clId="Web-{1D3AEA25-DA97-DB7B-D021-F3BE111A0316}" dt="2023-05-24T20:24:48.673" v="1427" actId="1076"/>
          <ac:spMkLst>
            <pc:docMk/>
            <pc:sldMk cId="1579332909" sldId="2052"/>
            <ac:spMk id="402" creationId="{00000000-0000-0000-0000-000000000000}"/>
          </ac:spMkLst>
        </pc:spChg>
      </pc:sldChg>
      <pc:sldChg chg="addSp delSp modSp add ord">
        <pc:chgData name="EZZINE, Hind" userId="S::ezzineh@who.int::edcab00f-6318-46e5-a4a9-188b01ee222f" providerId="AD" clId="Web-{1D3AEA25-DA97-DB7B-D021-F3BE111A0316}" dt="2023-05-24T20:23:14.155" v="1415" actId="14100"/>
        <pc:sldMkLst>
          <pc:docMk/>
          <pc:sldMk cId="2993114711" sldId="2053"/>
        </pc:sldMkLst>
        <pc:spChg chg="mod">
          <ac:chgData name="EZZINE, Hind" userId="S::ezzineh@who.int::edcab00f-6318-46e5-a4a9-188b01ee222f" providerId="AD" clId="Web-{1D3AEA25-DA97-DB7B-D021-F3BE111A0316}" dt="2023-05-24T20:22:35.513" v="1405" actId="20577"/>
          <ac:spMkLst>
            <pc:docMk/>
            <pc:sldMk cId="2993114711" sldId="2053"/>
            <ac:spMk id="395" creationId="{00000000-0000-0000-0000-000000000000}"/>
          </ac:spMkLst>
        </pc:spChg>
        <pc:spChg chg="del topLvl">
          <ac:chgData name="EZZINE, Hind" userId="S::ezzineh@who.int::edcab00f-6318-46e5-a4a9-188b01ee222f" providerId="AD" clId="Web-{1D3AEA25-DA97-DB7B-D021-F3BE111A0316}" dt="2023-05-24T20:23:05.686" v="1412"/>
          <ac:spMkLst>
            <pc:docMk/>
            <pc:sldMk cId="2993114711" sldId="2053"/>
            <ac:spMk id="396" creationId="{00000000-0000-0000-0000-000000000000}"/>
          </ac:spMkLst>
        </pc:spChg>
        <pc:spChg chg="mod topLvl">
          <ac:chgData name="EZZINE, Hind" userId="S::ezzineh@who.int::edcab00f-6318-46e5-a4a9-188b01ee222f" providerId="AD" clId="Web-{1D3AEA25-DA97-DB7B-D021-F3BE111A0316}" dt="2023-05-24T20:23:14.155" v="1415" actId="14100"/>
          <ac:spMkLst>
            <pc:docMk/>
            <pc:sldMk cId="2993114711" sldId="2053"/>
            <ac:spMk id="397" creationId="{00000000-0000-0000-0000-000000000000}"/>
          </ac:spMkLst>
        </pc:spChg>
        <pc:spChg chg="add del mod">
          <ac:chgData name="EZZINE, Hind" userId="S::ezzineh@who.int::edcab00f-6318-46e5-a4a9-188b01ee222f" providerId="AD" clId="Web-{1D3AEA25-DA97-DB7B-D021-F3BE111A0316}" dt="2023-05-24T20:21:14.491" v="1386" actId="20577"/>
          <ac:spMkLst>
            <pc:docMk/>
            <pc:sldMk cId="2993114711" sldId="2053"/>
            <ac:spMk id="399" creationId="{00000000-0000-0000-0000-000000000000}"/>
          </ac:spMkLst>
        </pc:spChg>
        <pc:grpChg chg="del mod">
          <ac:chgData name="EZZINE, Hind" userId="S::ezzineh@who.int::edcab00f-6318-46e5-a4a9-188b01ee222f" providerId="AD" clId="Web-{1D3AEA25-DA97-DB7B-D021-F3BE111A0316}" dt="2023-05-24T20:23:05.686" v="1412"/>
          <ac:grpSpMkLst>
            <pc:docMk/>
            <pc:sldMk cId="2993114711" sldId="2053"/>
            <ac:grpSpMk id="398" creationId="{00000000-0000-0000-0000-000000000000}"/>
          </ac:grpSpMkLst>
        </pc:grpChg>
      </pc:sldChg>
      <pc:sldChg chg="addSp delSp modSp add ord delAnim">
        <pc:chgData name="EZZINE, Hind" userId="S::ezzineh@who.int::edcab00f-6318-46e5-a4a9-188b01ee222f" providerId="AD" clId="Web-{1D3AEA25-DA97-DB7B-D021-F3BE111A0316}" dt="2023-05-24T20:33:20.873" v="1526" actId="1076"/>
        <pc:sldMkLst>
          <pc:docMk/>
          <pc:sldMk cId="1325903705" sldId="2054"/>
        </pc:sldMkLst>
        <pc:spChg chg="add del mod">
          <ac:chgData name="EZZINE, Hind" userId="S::ezzineh@who.int::edcab00f-6318-46e5-a4a9-188b01ee222f" providerId="AD" clId="Web-{1D3AEA25-DA97-DB7B-D021-F3BE111A0316}" dt="2023-05-24T20:33:12.170" v="1524"/>
          <ac:spMkLst>
            <pc:docMk/>
            <pc:sldMk cId="1325903705" sldId="2054"/>
            <ac:spMk id="3" creationId="{CDCB82FA-E728-7FB9-4D37-4EFCFAE346A6}"/>
          </ac:spMkLst>
        </pc:spChg>
        <pc:spChg chg="add mod">
          <ac:chgData name="EZZINE, Hind" userId="S::ezzineh@who.int::edcab00f-6318-46e5-a4a9-188b01ee222f" providerId="AD" clId="Web-{1D3AEA25-DA97-DB7B-D021-F3BE111A0316}" dt="2023-05-24T20:33:20.873" v="1526" actId="1076"/>
          <ac:spMkLst>
            <pc:docMk/>
            <pc:sldMk cId="1325903705" sldId="2054"/>
            <ac:spMk id="4" creationId="{2CE28D7A-3C94-DAD9-2F36-412520D90974}"/>
          </ac:spMkLst>
        </pc:spChg>
        <pc:spChg chg="del mod">
          <ac:chgData name="EZZINE, Hind" userId="S::ezzineh@who.int::edcab00f-6318-46e5-a4a9-188b01ee222f" providerId="AD" clId="Web-{1D3AEA25-DA97-DB7B-D021-F3BE111A0316}" dt="2023-05-24T20:33:09.060" v="1523"/>
          <ac:spMkLst>
            <pc:docMk/>
            <pc:sldMk cId="1325903705" sldId="2054"/>
            <ac:spMk id="413" creationId="{00000000-0000-0000-0000-000000000000}"/>
          </ac:spMkLst>
        </pc:spChg>
        <pc:spChg chg="mod">
          <ac:chgData name="EZZINE, Hind" userId="S::ezzineh@who.int::edcab00f-6318-46e5-a4a9-188b01ee222f" providerId="AD" clId="Web-{1D3AEA25-DA97-DB7B-D021-F3BE111A0316}" dt="2023-05-24T20:32:57.388" v="1521" actId="1076"/>
          <ac:spMkLst>
            <pc:docMk/>
            <pc:sldMk cId="1325903705" sldId="2054"/>
            <ac:spMk id="414" creationId="{00000000-0000-0000-0000-000000000000}"/>
          </ac:spMkLst>
        </pc:spChg>
        <pc:spChg chg="mod">
          <ac:chgData name="EZZINE, Hind" userId="S::ezzineh@who.int::edcab00f-6318-46e5-a4a9-188b01ee222f" providerId="AD" clId="Web-{1D3AEA25-DA97-DB7B-D021-F3BE111A0316}" dt="2023-05-24T20:32:28.622" v="1514" actId="20577"/>
          <ac:spMkLst>
            <pc:docMk/>
            <pc:sldMk cId="1325903705" sldId="2054"/>
            <ac:spMk id="415" creationId="{00000000-0000-0000-0000-000000000000}"/>
          </ac:spMkLst>
        </pc:spChg>
      </pc:sldChg>
      <pc:sldChg chg="addSp delSp modSp add">
        <pc:chgData name="EZZINE, Hind" userId="S::ezzineh@who.int::edcab00f-6318-46e5-a4a9-188b01ee222f" providerId="AD" clId="Web-{1D3AEA25-DA97-DB7B-D021-F3BE111A0316}" dt="2023-05-24T20:29:54.555" v="1487" actId="1076"/>
        <pc:sldMkLst>
          <pc:docMk/>
          <pc:sldMk cId="3773330689" sldId="2055"/>
        </pc:sldMkLst>
        <pc:spChg chg="add mod">
          <ac:chgData name="EZZINE, Hind" userId="S::ezzineh@who.int::edcab00f-6318-46e5-a4a9-188b01ee222f" providerId="AD" clId="Web-{1D3AEA25-DA97-DB7B-D021-F3BE111A0316}" dt="2023-05-24T20:29:54.555" v="1487" actId="1076"/>
          <ac:spMkLst>
            <pc:docMk/>
            <pc:sldMk cId="3773330689" sldId="2055"/>
            <ac:spMk id="3" creationId="{C02C68C8-58F2-0170-50A2-53C2AD539AA3}"/>
          </ac:spMkLst>
        </pc:spChg>
        <pc:spChg chg="mod">
          <ac:chgData name="EZZINE, Hind" userId="S::ezzineh@who.int::edcab00f-6318-46e5-a4a9-188b01ee222f" providerId="AD" clId="Web-{1D3AEA25-DA97-DB7B-D021-F3BE111A0316}" dt="2023-05-24T20:29:26.555" v="1481" actId="1076"/>
          <ac:spMkLst>
            <pc:docMk/>
            <pc:sldMk cId="3773330689" sldId="2055"/>
            <ac:spMk id="409" creationId="{00000000-0000-0000-0000-000000000000}"/>
          </ac:spMkLst>
        </pc:spChg>
        <pc:spChg chg="mod">
          <ac:chgData name="EZZINE, Hind" userId="S::ezzineh@who.int::edcab00f-6318-46e5-a4a9-188b01ee222f" providerId="AD" clId="Web-{1D3AEA25-DA97-DB7B-D021-F3BE111A0316}" dt="2023-05-24T20:29:29.961" v="1482" actId="1076"/>
          <ac:spMkLst>
            <pc:docMk/>
            <pc:sldMk cId="3773330689" sldId="2055"/>
            <ac:spMk id="410" creationId="{00000000-0000-0000-0000-000000000000}"/>
          </ac:spMkLst>
        </pc:spChg>
        <pc:spChg chg="del mod">
          <ac:chgData name="EZZINE, Hind" userId="S::ezzineh@who.int::edcab00f-6318-46e5-a4a9-188b01ee222f" providerId="AD" clId="Web-{1D3AEA25-DA97-DB7B-D021-F3BE111A0316}" dt="2023-05-24T20:29:49.602" v="1485"/>
          <ac:spMkLst>
            <pc:docMk/>
            <pc:sldMk cId="3773330689" sldId="2055"/>
            <ac:spMk id="411" creationId="{00000000-0000-0000-0000-000000000000}"/>
          </ac:spMkLst>
        </pc:spChg>
      </pc:sldChg>
      <pc:sldChg chg="addSp delSp modSp add">
        <pc:chgData name="EZZINE, Hind" userId="S::ezzineh@who.int::edcab00f-6318-46e5-a4a9-188b01ee222f" providerId="AD" clId="Web-{1D3AEA25-DA97-DB7B-D021-F3BE111A0316}" dt="2023-05-24T20:40:26.665" v="1609" actId="20577"/>
        <pc:sldMkLst>
          <pc:docMk/>
          <pc:sldMk cId="843305546" sldId="2056"/>
        </pc:sldMkLst>
        <pc:spChg chg="add mod">
          <ac:chgData name="EZZINE, Hind" userId="S::ezzineh@who.int::edcab00f-6318-46e5-a4a9-188b01ee222f" providerId="AD" clId="Web-{1D3AEA25-DA97-DB7B-D021-F3BE111A0316}" dt="2023-05-24T20:39:05.163" v="1595" actId="14100"/>
          <ac:spMkLst>
            <pc:docMk/>
            <pc:sldMk cId="843305546" sldId="2056"/>
            <ac:spMk id="3" creationId="{27C2D2DF-412E-3CA8-9590-989A48BCD1CE}"/>
          </ac:spMkLst>
        </pc:spChg>
        <pc:spChg chg="del mod">
          <ac:chgData name="EZZINE, Hind" userId="S::ezzineh@who.int::edcab00f-6318-46e5-a4a9-188b01ee222f" providerId="AD" clId="Web-{1D3AEA25-DA97-DB7B-D021-F3BE111A0316}" dt="2023-05-24T20:38:50.803" v="1589"/>
          <ac:spMkLst>
            <pc:docMk/>
            <pc:sldMk cId="843305546" sldId="2056"/>
            <ac:spMk id="417" creationId="{00000000-0000-0000-0000-000000000000}"/>
          </ac:spMkLst>
        </pc:spChg>
        <pc:spChg chg="mod">
          <ac:chgData name="EZZINE, Hind" userId="S::ezzineh@who.int::edcab00f-6318-46e5-a4a9-188b01ee222f" providerId="AD" clId="Web-{1D3AEA25-DA97-DB7B-D021-F3BE111A0316}" dt="2023-05-24T20:39:37.367" v="1601" actId="1076"/>
          <ac:spMkLst>
            <pc:docMk/>
            <pc:sldMk cId="843305546" sldId="2056"/>
            <ac:spMk id="418" creationId="{00000000-0000-0000-0000-000000000000}"/>
          </ac:spMkLst>
        </pc:spChg>
        <pc:spChg chg="mod">
          <ac:chgData name="EZZINE, Hind" userId="S::ezzineh@who.int::edcab00f-6318-46e5-a4a9-188b01ee222f" providerId="AD" clId="Web-{1D3AEA25-DA97-DB7B-D021-F3BE111A0316}" dt="2023-05-24T20:39:37.382" v="1602" actId="1076"/>
          <ac:spMkLst>
            <pc:docMk/>
            <pc:sldMk cId="843305546" sldId="2056"/>
            <ac:spMk id="419" creationId="{00000000-0000-0000-0000-000000000000}"/>
          </ac:spMkLst>
        </pc:spChg>
        <pc:spChg chg="mod">
          <ac:chgData name="EZZINE, Hind" userId="S::ezzineh@who.int::edcab00f-6318-46e5-a4a9-188b01ee222f" providerId="AD" clId="Web-{1D3AEA25-DA97-DB7B-D021-F3BE111A0316}" dt="2023-05-24T20:39:37.398" v="1603" actId="1076"/>
          <ac:spMkLst>
            <pc:docMk/>
            <pc:sldMk cId="843305546" sldId="2056"/>
            <ac:spMk id="420" creationId="{00000000-0000-0000-0000-000000000000}"/>
          </ac:spMkLst>
        </pc:spChg>
        <pc:spChg chg="mod">
          <ac:chgData name="EZZINE, Hind" userId="S::ezzineh@who.int::edcab00f-6318-46e5-a4a9-188b01ee222f" providerId="AD" clId="Web-{1D3AEA25-DA97-DB7B-D021-F3BE111A0316}" dt="2023-05-24T20:39:37.414" v="1604" actId="1076"/>
          <ac:spMkLst>
            <pc:docMk/>
            <pc:sldMk cId="843305546" sldId="2056"/>
            <ac:spMk id="421" creationId="{00000000-0000-0000-0000-000000000000}"/>
          </ac:spMkLst>
        </pc:spChg>
        <pc:spChg chg="mod">
          <ac:chgData name="EZZINE, Hind" userId="S::ezzineh@who.int::edcab00f-6318-46e5-a4a9-188b01ee222f" providerId="AD" clId="Web-{1D3AEA25-DA97-DB7B-D021-F3BE111A0316}" dt="2023-05-24T20:39:26.429" v="1600" actId="1076"/>
          <ac:spMkLst>
            <pc:docMk/>
            <pc:sldMk cId="843305546" sldId="2056"/>
            <ac:spMk id="422" creationId="{00000000-0000-0000-0000-000000000000}"/>
          </ac:spMkLst>
        </pc:spChg>
        <pc:spChg chg="mod">
          <ac:chgData name="EZZINE, Hind" userId="S::ezzineh@who.int::edcab00f-6318-46e5-a4a9-188b01ee222f" providerId="AD" clId="Web-{1D3AEA25-DA97-DB7B-D021-F3BE111A0316}" dt="2023-05-24T20:37:56.599" v="1580" actId="20577"/>
          <ac:spMkLst>
            <pc:docMk/>
            <pc:sldMk cId="843305546" sldId="2056"/>
            <ac:spMk id="423" creationId="{00000000-0000-0000-0000-000000000000}"/>
          </ac:spMkLst>
        </pc:spChg>
        <pc:spChg chg="mod">
          <ac:chgData name="EZZINE, Hind" userId="S::ezzineh@who.int::edcab00f-6318-46e5-a4a9-188b01ee222f" providerId="AD" clId="Web-{1D3AEA25-DA97-DB7B-D021-F3BE111A0316}" dt="2023-05-24T20:40:26.665" v="1609" actId="20577"/>
          <ac:spMkLst>
            <pc:docMk/>
            <pc:sldMk cId="843305546" sldId="2056"/>
            <ac:spMk id="424" creationId="{00000000-0000-0000-0000-000000000000}"/>
          </ac:spMkLst>
        </pc:spChg>
        <pc:picChg chg="mod">
          <ac:chgData name="EZZINE, Hind" userId="S::ezzineh@who.int::edcab00f-6318-46e5-a4a9-188b01ee222f" providerId="AD" clId="Web-{1D3AEA25-DA97-DB7B-D021-F3BE111A0316}" dt="2023-05-24T20:39:37.429" v="1605" actId="1076"/>
          <ac:picMkLst>
            <pc:docMk/>
            <pc:sldMk cId="843305546" sldId="2056"/>
            <ac:picMk id="425" creationId="{00000000-0000-0000-0000-000000000000}"/>
          </ac:picMkLst>
        </pc:picChg>
      </pc:sldChg>
      <pc:sldChg chg="addSp delSp modSp add ord">
        <pc:chgData name="EZZINE, Hind" userId="S::ezzineh@who.int::edcab00f-6318-46e5-a4a9-188b01ee222f" providerId="AD" clId="Web-{1D3AEA25-DA97-DB7B-D021-F3BE111A0316}" dt="2023-05-24T20:56:43.756" v="1776"/>
        <pc:sldMkLst>
          <pc:docMk/>
          <pc:sldMk cId="2670869035" sldId="2057"/>
        </pc:sldMkLst>
        <pc:spChg chg="add mod">
          <ac:chgData name="EZZINE, Hind" userId="S::ezzineh@who.int::edcab00f-6318-46e5-a4a9-188b01ee222f" providerId="AD" clId="Web-{1D3AEA25-DA97-DB7B-D021-F3BE111A0316}" dt="2023-05-24T20:55:45.817" v="1772" actId="20577"/>
          <ac:spMkLst>
            <pc:docMk/>
            <pc:sldMk cId="2670869035" sldId="2057"/>
            <ac:spMk id="4" creationId="{F9211B92-5283-48ED-AE85-4D0522EA4154}"/>
          </ac:spMkLst>
        </pc:spChg>
        <pc:spChg chg="add del">
          <ac:chgData name="EZZINE, Hind" userId="S::ezzineh@who.int::edcab00f-6318-46e5-a4a9-188b01ee222f" providerId="AD" clId="Web-{1D3AEA25-DA97-DB7B-D021-F3BE111A0316}" dt="2023-05-24T20:56:38.131" v="1774"/>
          <ac:spMkLst>
            <pc:docMk/>
            <pc:sldMk cId="2670869035" sldId="2057"/>
            <ac:spMk id="5" creationId="{F9211B92-5283-48ED-AE85-4D0522EA4154}"/>
          </ac:spMkLst>
        </pc:spChg>
        <pc:spChg chg="add del">
          <ac:chgData name="EZZINE, Hind" userId="S::ezzineh@who.int::edcab00f-6318-46e5-a4a9-188b01ee222f" providerId="AD" clId="Web-{1D3AEA25-DA97-DB7B-D021-F3BE111A0316}" dt="2023-05-24T20:56:43.756" v="1776"/>
          <ac:spMkLst>
            <pc:docMk/>
            <pc:sldMk cId="2670869035" sldId="2057"/>
            <ac:spMk id="6" creationId="{F9211B92-5283-48ED-AE85-4D0522EA4154}"/>
          </ac:spMkLst>
        </pc:spChg>
        <pc:spChg chg="del mod">
          <ac:chgData name="EZZINE, Hind" userId="S::ezzineh@who.int::edcab00f-6318-46e5-a4a9-188b01ee222f" providerId="AD" clId="Web-{1D3AEA25-DA97-DB7B-D021-F3BE111A0316}" dt="2023-05-24T20:54:59.425" v="1761"/>
          <ac:spMkLst>
            <pc:docMk/>
            <pc:sldMk cId="2670869035" sldId="2057"/>
            <ac:spMk id="438" creationId="{00000000-0000-0000-0000-000000000000}"/>
          </ac:spMkLst>
        </pc:spChg>
        <pc:spChg chg="mod">
          <ac:chgData name="EZZINE, Hind" userId="S::ezzineh@who.int::edcab00f-6318-46e5-a4a9-188b01ee222f" providerId="AD" clId="Web-{1D3AEA25-DA97-DB7B-D021-F3BE111A0316}" dt="2023-05-24T20:55:21.551" v="1766" actId="20577"/>
          <ac:spMkLst>
            <pc:docMk/>
            <pc:sldMk cId="2670869035" sldId="2057"/>
            <ac:spMk id="440" creationId="{00000000-0000-0000-0000-000000000000}"/>
          </ac:spMkLst>
        </pc:spChg>
        <pc:spChg chg="mod">
          <ac:chgData name="EZZINE, Hind" userId="S::ezzineh@who.int::edcab00f-6318-46e5-a4a9-188b01ee222f" providerId="AD" clId="Web-{1D3AEA25-DA97-DB7B-D021-F3BE111A0316}" dt="2023-05-24T20:53:20.012" v="1743"/>
          <ac:spMkLst>
            <pc:docMk/>
            <pc:sldMk cId="2670869035" sldId="2057"/>
            <ac:spMk id="441" creationId="{00000000-0000-0000-0000-000000000000}"/>
          </ac:spMkLst>
        </pc:spChg>
        <pc:picChg chg="add">
          <ac:chgData name="EZZINE, Hind" userId="S::ezzineh@who.int::edcab00f-6318-46e5-a4a9-188b01ee222f" providerId="AD" clId="Web-{1D3AEA25-DA97-DB7B-D021-F3BE111A0316}" dt="2023-05-24T20:52:58.418" v="1735"/>
          <ac:picMkLst>
            <pc:docMk/>
            <pc:sldMk cId="2670869035" sldId="2057"/>
            <ac:picMk id="3" creationId="{95269062-965A-3BA2-5568-F0165C72E291}"/>
          </ac:picMkLst>
        </pc:picChg>
        <pc:picChg chg="del">
          <ac:chgData name="EZZINE, Hind" userId="S::ezzineh@who.int::edcab00f-6318-46e5-a4a9-188b01ee222f" providerId="AD" clId="Web-{1D3AEA25-DA97-DB7B-D021-F3BE111A0316}" dt="2023-05-24T20:52:57.433" v="1734"/>
          <ac:picMkLst>
            <pc:docMk/>
            <pc:sldMk cId="2670869035" sldId="2057"/>
            <ac:picMk id="439" creationId="{00000000-0000-0000-0000-000000000000}"/>
          </ac:picMkLst>
        </pc:picChg>
      </pc:sldChg>
      <pc:sldChg chg="addSp delSp modSp add ord">
        <pc:chgData name="EZZINE, Hind" userId="S::ezzineh@who.int::edcab00f-6318-46e5-a4a9-188b01ee222f" providerId="AD" clId="Web-{1D3AEA25-DA97-DB7B-D021-F3BE111A0316}" dt="2023-05-24T20:52:40.777" v="1732" actId="14100"/>
        <pc:sldMkLst>
          <pc:docMk/>
          <pc:sldMk cId="1271584159" sldId="2058"/>
        </pc:sldMkLst>
        <pc:spChg chg="mod">
          <ac:chgData name="EZZINE, Hind" userId="S::ezzineh@who.int::edcab00f-6318-46e5-a4a9-188b01ee222f" providerId="AD" clId="Web-{1D3AEA25-DA97-DB7B-D021-F3BE111A0316}" dt="2023-05-24T20:52:40.777" v="1732" actId="14100"/>
          <ac:spMkLst>
            <pc:docMk/>
            <pc:sldMk cId="1271584159" sldId="2058"/>
            <ac:spMk id="433" creationId="{00000000-0000-0000-0000-000000000000}"/>
          </ac:spMkLst>
        </pc:spChg>
        <pc:spChg chg="mod">
          <ac:chgData name="EZZINE, Hind" userId="S::ezzineh@who.int::edcab00f-6318-46e5-a4a9-188b01ee222f" providerId="AD" clId="Web-{1D3AEA25-DA97-DB7B-D021-F3BE111A0316}" dt="2023-05-24T20:50:48.586" v="1708" actId="1076"/>
          <ac:spMkLst>
            <pc:docMk/>
            <pc:sldMk cId="1271584159" sldId="2058"/>
            <ac:spMk id="434" creationId="{00000000-0000-0000-0000-000000000000}"/>
          </ac:spMkLst>
        </pc:spChg>
        <pc:spChg chg="mod">
          <ac:chgData name="EZZINE, Hind" userId="S::ezzineh@who.int::edcab00f-6318-46e5-a4a9-188b01ee222f" providerId="AD" clId="Web-{1D3AEA25-DA97-DB7B-D021-F3BE111A0316}" dt="2023-05-24T20:48:47.958" v="1675" actId="20577"/>
          <ac:spMkLst>
            <pc:docMk/>
            <pc:sldMk cId="1271584159" sldId="2058"/>
            <ac:spMk id="435" creationId="{00000000-0000-0000-0000-000000000000}"/>
          </ac:spMkLst>
        </pc:spChg>
        <pc:spChg chg="add del mod">
          <ac:chgData name="EZZINE, Hind" userId="S::ezzineh@who.int::edcab00f-6318-46e5-a4a9-188b01ee222f" providerId="AD" clId="Web-{1D3AEA25-DA97-DB7B-D021-F3BE111A0316}" dt="2023-05-24T20:51:56.838" v="1729" actId="20577"/>
          <ac:spMkLst>
            <pc:docMk/>
            <pc:sldMk cId="1271584159" sldId="2058"/>
            <ac:spMk id="436" creationId="{00000000-0000-0000-0000-000000000000}"/>
          </ac:spMkLst>
        </pc:spChg>
      </pc:sldChg>
      <pc:sldChg chg="addSp delSp modSp add ord">
        <pc:chgData name="EZZINE, Hind" userId="S::ezzineh@who.int::edcab00f-6318-46e5-a4a9-188b01ee222f" providerId="AD" clId="Web-{1D3AEA25-DA97-DB7B-D021-F3BE111A0316}" dt="2023-05-24T20:48:01.020" v="1665" actId="1076"/>
        <pc:sldMkLst>
          <pc:docMk/>
          <pc:sldMk cId="3618809017" sldId="2059"/>
        </pc:sldMkLst>
        <pc:spChg chg="add del mod">
          <ac:chgData name="EZZINE, Hind" userId="S::ezzineh@who.int::edcab00f-6318-46e5-a4a9-188b01ee222f" providerId="AD" clId="Web-{1D3AEA25-DA97-DB7B-D021-F3BE111A0316}" dt="2023-05-24T20:47:42.379" v="1658"/>
          <ac:spMkLst>
            <pc:docMk/>
            <pc:sldMk cId="3618809017" sldId="2059"/>
            <ac:spMk id="5" creationId="{CD4402C4-715C-9855-1A94-264A0AB3008A}"/>
          </ac:spMkLst>
        </pc:spChg>
        <pc:spChg chg="add mod">
          <ac:chgData name="EZZINE, Hind" userId="S::ezzineh@who.int::edcab00f-6318-46e5-a4a9-188b01ee222f" providerId="AD" clId="Web-{1D3AEA25-DA97-DB7B-D021-F3BE111A0316}" dt="2023-05-24T20:47:51.582" v="1662" actId="14100"/>
          <ac:spMkLst>
            <pc:docMk/>
            <pc:sldMk cId="3618809017" sldId="2059"/>
            <ac:spMk id="7" creationId="{37DFEA89-0408-34DF-C2A7-032F84577891}"/>
          </ac:spMkLst>
        </pc:spChg>
        <pc:spChg chg="add mod">
          <ac:chgData name="EZZINE, Hind" userId="S::ezzineh@who.int::edcab00f-6318-46e5-a4a9-188b01ee222f" providerId="AD" clId="Web-{1D3AEA25-DA97-DB7B-D021-F3BE111A0316}" dt="2023-05-24T20:48:01.020" v="1665" actId="1076"/>
          <ac:spMkLst>
            <pc:docMk/>
            <pc:sldMk cId="3618809017" sldId="2059"/>
            <ac:spMk id="9" creationId="{1EA52EC3-8E48-52AB-F996-72577F0009A6}"/>
          </ac:spMkLst>
        </pc:spChg>
        <pc:spChg chg="del">
          <ac:chgData name="EZZINE, Hind" userId="S::ezzineh@who.int::edcab00f-6318-46e5-a4a9-188b01ee222f" providerId="AD" clId="Web-{1D3AEA25-DA97-DB7B-D021-F3BE111A0316}" dt="2023-05-24T20:47:36.097" v="1657"/>
          <ac:spMkLst>
            <pc:docMk/>
            <pc:sldMk cId="3618809017" sldId="2059"/>
            <ac:spMk id="427" creationId="{00000000-0000-0000-0000-000000000000}"/>
          </ac:spMkLst>
        </pc:spChg>
        <pc:spChg chg="del mod">
          <ac:chgData name="EZZINE, Hind" userId="S::ezzineh@who.int::edcab00f-6318-46e5-a4a9-188b01ee222f" providerId="AD" clId="Web-{1D3AEA25-DA97-DB7B-D021-F3BE111A0316}" dt="2023-05-24T20:47:55.863" v="1664"/>
          <ac:spMkLst>
            <pc:docMk/>
            <pc:sldMk cId="3618809017" sldId="2059"/>
            <ac:spMk id="429" creationId="{00000000-0000-0000-0000-000000000000}"/>
          </ac:spMkLst>
        </pc:spChg>
        <pc:spChg chg="mod">
          <ac:chgData name="EZZINE, Hind" userId="S::ezzineh@who.int::edcab00f-6318-46e5-a4a9-188b01ee222f" providerId="AD" clId="Web-{1D3AEA25-DA97-DB7B-D021-F3BE111A0316}" dt="2023-05-24T20:44:20.874" v="1640" actId="1076"/>
          <ac:spMkLst>
            <pc:docMk/>
            <pc:sldMk cId="3618809017" sldId="2059"/>
            <ac:spMk id="430" creationId="{00000000-0000-0000-0000-000000000000}"/>
          </ac:spMkLst>
        </pc:spChg>
        <pc:spChg chg="mod">
          <ac:chgData name="EZZINE, Hind" userId="S::ezzineh@who.int::edcab00f-6318-46e5-a4a9-188b01ee222f" providerId="AD" clId="Web-{1D3AEA25-DA97-DB7B-D021-F3BE111A0316}" dt="2023-05-24T20:44:28.155" v="1641" actId="20577"/>
          <ac:spMkLst>
            <pc:docMk/>
            <pc:sldMk cId="3618809017" sldId="2059"/>
            <ac:spMk id="431" creationId="{00000000-0000-0000-0000-000000000000}"/>
          </ac:spMkLst>
        </pc:spChg>
        <pc:picChg chg="add">
          <ac:chgData name="EZZINE, Hind" userId="S::ezzineh@who.int::edcab00f-6318-46e5-a4a9-188b01ee222f" providerId="AD" clId="Web-{1D3AEA25-DA97-DB7B-D021-F3BE111A0316}" dt="2023-05-24T20:41:52.620" v="1622"/>
          <ac:picMkLst>
            <pc:docMk/>
            <pc:sldMk cId="3618809017" sldId="2059"/>
            <ac:picMk id="3" creationId="{7FB873FE-EEF1-AE72-BE59-13A45EE8F09F}"/>
          </ac:picMkLst>
        </pc:picChg>
        <pc:picChg chg="del">
          <ac:chgData name="EZZINE, Hind" userId="S::ezzineh@who.int::edcab00f-6318-46e5-a4a9-188b01ee222f" providerId="AD" clId="Web-{1D3AEA25-DA97-DB7B-D021-F3BE111A0316}" dt="2023-05-24T20:41:50.807" v="1621"/>
          <ac:picMkLst>
            <pc:docMk/>
            <pc:sldMk cId="3618809017" sldId="2059"/>
            <ac:picMk id="428" creationId="{00000000-0000-0000-0000-000000000000}"/>
          </ac:picMkLst>
        </pc:picChg>
      </pc:sldChg>
      <pc:sldChg chg="addSp delSp modSp add">
        <pc:chgData name="EZZINE, Hind" userId="S::ezzineh@who.int::edcab00f-6318-46e5-a4a9-188b01ee222f" providerId="AD" clId="Web-{1D3AEA25-DA97-DB7B-D021-F3BE111A0316}" dt="2023-05-24T21:07:37.053" v="1999" actId="20577"/>
        <pc:sldMkLst>
          <pc:docMk/>
          <pc:sldMk cId="2189158702" sldId="2060"/>
        </pc:sldMkLst>
        <pc:spChg chg="add mod">
          <ac:chgData name="EZZINE, Hind" userId="S::ezzineh@who.int::edcab00f-6318-46e5-a4a9-188b01ee222f" providerId="AD" clId="Web-{1D3AEA25-DA97-DB7B-D021-F3BE111A0316}" dt="2023-05-24T21:05:53.535" v="1976" actId="1076"/>
          <ac:spMkLst>
            <pc:docMk/>
            <pc:sldMk cId="2189158702" sldId="2060"/>
            <ac:spMk id="3" creationId="{61BDA0CE-B34F-FBB0-F737-F3F3E3854B27}"/>
          </ac:spMkLst>
        </pc:spChg>
        <pc:spChg chg="add mod">
          <ac:chgData name="EZZINE, Hind" userId="S::ezzineh@who.int::edcab00f-6318-46e5-a4a9-188b01ee222f" providerId="AD" clId="Web-{1D3AEA25-DA97-DB7B-D021-F3BE111A0316}" dt="2023-05-24T21:05:53.550" v="1977" actId="1076"/>
          <ac:spMkLst>
            <pc:docMk/>
            <pc:sldMk cId="2189158702" sldId="2060"/>
            <ac:spMk id="5" creationId="{5F8D4611-8ECE-700B-6301-3462E85D726C}"/>
          </ac:spMkLst>
        </pc:spChg>
        <pc:spChg chg="add mod">
          <ac:chgData name="EZZINE, Hind" userId="S::ezzineh@who.int::edcab00f-6318-46e5-a4a9-188b01ee222f" providerId="AD" clId="Web-{1D3AEA25-DA97-DB7B-D021-F3BE111A0316}" dt="2023-05-24T21:05:53.550" v="1978" actId="1076"/>
          <ac:spMkLst>
            <pc:docMk/>
            <pc:sldMk cId="2189158702" sldId="2060"/>
            <ac:spMk id="7" creationId="{4EE96F0E-3209-B88A-E9E9-E668B10EB2DF}"/>
          </ac:spMkLst>
        </pc:spChg>
        <pc:spChg chg="add mod">
          <ac:chgData name="EZZINE, Hind" userId="S::ezzineh@who.int::edcab00f-6318-46e5-a4a9-188b01ee222f" providerId="AD" clId="Web-{1D3AEA25-DA97-DB7B-D021-F3BE111A0316}" dt="2023-05-24T21:05:53.566" v="1979" actId="1076"/>
          <ac:spMkLst>
            <pc:docMk/>
            <pc:sldMk cId="2189158702" sldId="2060"/>
            <ac:spMk id="9" creationId="{5E0FB4CE-D380-5AEE-067E-2ED6ED937468}"/>
          </ac:spMkLst>
        </pc:spChg>
        <pc:spChg chg="mod">
          <ac:chgData name="EZZINE, Hind" userId="S::ezzineh@who.int::edcab00f-6318-46e5-a4a9-188b01ee222f" providerId="AD" clId="Web-{1D3AEA25-DA97-DB7B-D021-F3BE111A0316}" dt="2023-05-24T21:07:37.053" v="1999" actId="20577"/>
          <ac:spMkLst>
            <pc:docMk/>
            <pc:sldMk cId="2189158702" sldId="2060"/>
            <ac:spMk id="447" creationId="{00000000-0000-0000-0000-000000000000}"/>
          </ac:spMkLst>
        </pc:spChg>
        <pc:spChg chg="mod">
          <ac:chgData name="EZZINE, Hind" userId="S::ezzineh@who.int::edcab00f-6318-46e5-a4a9-188b01ee222f" providerId="AD" clId="Web-{1D3AEA25-DA97-DB7B-D021-F3BE111A0316}" dt="2023-05-24T21:07:31.709" v="1998" actId="1076"/>
          <ac:spMkLst>
            <pc:docMk/>
            <pc:sldMk cId="2189158702" sldId="2060"/>
            <ac:spMk id="448" creationId="{00000000-0000-0000-0000-000000000000}"/>
          </ac:spMkLst>
        </pc:spChg>
        <pc:spChg chg="mod">
          <ac:chgData name="EZZINE, Hind" userId="S::ezzineh@who.int::edcab00f-6318-46e5-a4a9-188b01ee222f" providerId="AD" clId="Web-{1D3AEA25-DA97-DB7B-D021-F3BE111A0316}" dt="2023-05-24T21:04:14.376" v="1952"/>
          <ac:spMkLst>
            <pc:docMk/>
            <pc:sldMk cId="2189158702" sldId="2060"/>
            <ac:spMk id="449" creationId="{00000000-0000-0000-0000-000000000000}"/>
          </ac:spMkLst>
        </pc:spChg>
        <pc:spChg chg="del mod">
          <ac:chgData name="EZZINE, Hind" userId="S::ezzineh@who.int::edcab00f-6318-46e5-a4a9-188b01ee222f" providerId="AD" clId="Web-{1D3AEA25-DA97-DB7B-D021-F3BE111A0316}" dt="2023-05-24T21:05:46.847" v="1971"/>
          <ac:spMkLst>
            <pc:docMk/>
            <pc:sldMk cId="2189158702" sldId="2060"/>
            <ac:spMk id="450" creationId="{00000000-0000-0000-0000-000000000000}"/>
          </ac:spMkLst>
        </pc:spChg>
        <pc:spChg chg="del mod">
          <ac:chgData name="EZZINE, Hind" userId="S::ezzineh@who.int::edcab00f-6318-46e5-a4a9-188b01ee222f" providerId="AD" clId="Web-{1D3AEA25-DA97-DB7B-D021-F3BE111A0316}" dt="2023-05-24T21:05:46.847" v="1970"/>
          <ac:spMkLst>
            <pc:docMk/>
            <pc:sldMk cId="2189158702" sldId="2060"/>
            <ac:spMk id="451" creationId="{00000000-0000-0000-0000-000000000000}"/>
          </ac:spMkLst>
        </pc:spChg>
        <pc:spChg chg="del mod">
          <ac:chgData name="EZZINE, Hind" userId="S::ezzineh@who.int::edcab00f-6318-46e5-a4a9-188b01ee222f" providerId="AD" clId="Web-{1D3AEA25-DA97-DB7B-D021-F3BE111A0316}" dt="2023-05-24T21:05:46.847" v="1969"/>
          <ac:spMkLst>
            <pc:docMk/>
            <pc:sldMk cId="2189158702" sldId="2060"/>
            <ac:spMk id="452" creationId="{00000000-0000-0000-0000-000000000000}"/>
          </ac:spMkLst>
        </pc:spChg>
        <pc:spChg chg="del mod">
          <ac:chgData name="EZZINE, Hind" userId="S::ezzineh@who.int::edcab00f-6318-46e5-a4a9-188b01ee222f" providerId="AD" clId="Web-{1D3AEA25-DA97-DB7B-D021-F3BE111A0316}" dt="2023-05-24T21:05:46.847" v="1968"/>
          <ac:spMkLst>
            <pc:docMk/>
            <pc:sldMk cId="2189158702" sldId="2060"/>
            <ac:spMk id="453" creationId="{00000000-0000-0000-0000-000000000000}"/>
          </ac:spMkLst>
        </pc:spChg>
        <pc:picChg chg="mod">
          <ac:chgData name="EZZINE, Hind" userId="S::ezzineh@who.int::edcab00f-6318-46e5-a4a9-188b01ee222f" providerId="AD" clId="Web-{1D3AEA25-DA97-DB7B-D021-F3BE111A0316}" dt="2023-05-24T21:05:19.050" v="1965" actId="1076"/>
          <ac:picMkLst>
            <pc:docMk/>
            <pc:sldMk cId="2189158702" sldId="2060"/>
            <ac:picMk id="454" creationId="{00000000-0000-0000-0000-000000000000}"/>
          </ac:picMkLst>
        </pc:picChg>
      </pc:sldChg>
      <pc:sldChg chg="addSp delSp modSp add">
        <pc:chgData name="EZZINE, Hind" userId="S::ezzineh@who.int::edcab00f-6318-46e5-a4a9-188b01ee222f" providerId="AD" clId="Web-{1D3AEA25-DA97-DB7B-D021-F3BE111A0316}" dt="2023-05-24T21:02:55.077" v="1941"/>
        <pc:sldMkLst>
          <pc:docMk/>
          <pc:sldMk cId="3967102842" sldId="2061"/>
        </pc:sldMkLst>
        <pc:spChg chg="mod">
          <ac:chgData name="EZZINE, Hind" userId="S::ezzineh@who.int::edcab00f-6318-46e5-a4a9-188b01ee222f" providerId="AD" clId="Web-{1D3AEA25-DA97-DB7B-D021-F3BE111A0316}" dt="2023-05-24T20:59:22.994" v="1803" actId="1076"/>
          <ac:spMkLst>
            <pc:docMk/>
            <pc:sldMk cId="3967102842" sldId="2061"/>
            <ac:spMk id="444" creationId="{00000000-0000-0000-0000-000000000000}"/>
          </ac:spMkLst>
        </pc:spChg>
        <pc:spChg chg="mod">
          <ac:chgData name="EZZINE, Hind" userId="S::ezzineh@who.int::edcab00f-6318-46e5-a4a9-188b01ee222f" providerId="AD" clId="Web-{1D3AEA25-DA97-DB7B-D021-F3BE111A0316}" dt="2023-05-24T20:58:08.930" v="1787"/>
          <ac:spMkLst>
            <pc:docMk/>
            <pc:sldMk cId="3967102842" sldId="2061"/>
            <ac:spMk id="445" creationId="{00000000-0000-0000-0000-000000000000}"/>
          </ac:spMkLst>
        </pc:spChg>
        <pc:graphicFrameChg chg="add mod modGraphic">
          <ac:chgData name="EZZINE, Hind" userId="S::ezzineh@who.int::edcab00f-6318-46e5-a4a9-188b01ee222f" providerId="AD" clId="Web-{1D3AEA25-DA97-DB7B-D021-F3BE111A0316}" dt="2023-05-24T21:02:55.077" v="1941"/>
          <ac:graphicFrameMkLst>
            <pc:docMk/>
            <pc:sldMk cId="3967102842" sldId="2061"/>
            <ac:graphicFrameMk id="3" creationId="{B070C142-33C7-844C-59F1-3B38847245D1}"/>
          </ac:graphicFrameMkLst>
        </pc:graphicFrameChg>
        <pc:graphicFrameChg chg="del">
          <ac:chgData name="EZZINE, Hind" userId="S::ezzineh@who.int::edcab00f-6318-46e5-a4a9-188b01ee222f" providerId="AD" clId="Web-{1D3AEA25-DA97-DB7B-D021-F3BE111A0316}" dt="2023-05-24T20:57:25.335" v="1780"/>
          <ac:graphicFrameMkLst>
            <pc:docMk/>
            <pc:sldMk cId="3967102842" sldId="2061"/>
            <ac:graphicFrameMk id="443" creationId="{00000000-0000-0000-0000-000000000000}"/>
          </ac:graphicFrameMkLst>
        </pc:graphicFrameChg>
      </pc:sldChg>
      <pc:sldChg chg="addSp delSp modSp add">
        <pc:chgData name="EZZINE, Hind" userId="S::ezzineh@who.int::edcab00f-6318-46e5-a4a9-188b01ee222f" providerId="AD" clId="Web-{1D3AEA25-DA97-DB7B-D021-F3BE111A0316}" dt="2023-05-24T21:18:04.619" v="2075" actId="20577"/>
        <pc:sldMkLst>
          <pc:docMk/>
          <pc:sldMk cId="1270271528" sldId="2062"/>
        </pc:sldMkLst>
        <pc:spChg chg="add del mod">
          <ac:chgData name="EZZINE, Hind" userId="S::ezzineh@who.int::edcab00f-6318-46e5-a4a9-188b01ee222f" providerId="AD" clId="Web-{1D3AEA25-DA97-DB7B-D021-F3BE111A0316}" dt="2023-05-24T21:16:41.211" v="2058"/>
          <ac:spMkLst>
            <pc:docMk/>
            <pc:sldMk cId="1270271528" sldId="2062"/>
            <ac:spMk id="4" creationId="{F0F7F0A9-49F2-0041-B9BD-E861C39EE115}"/>
          </ac:spMkLst>
        </pc:spChg>
        <pc:spChg chg="add del mod">
          <ac:chgData name="EZZINE, Hind" userId="S::ezzineh@who.int::edcab00f-6318-46e5-a4a9-188b01ee222f" providerId="AD" clId="Web-{1D3AEA25-DA97-DB7B-D021-F3BE111A0316}" dt="2023-05-24T21:16:52.946" v="2061"/>
          <ac:spMkLst>
            <pc:docMk/>
            <pc:sldMk cId="1270271528" sldId="2062"/>
            <ac:spMk id="5" creationId="{344414F7-6D57-D060-9BB7-CB48671BB114}"/>
          </ac:spMkLst>
        </pc:spChg>
        <pc:spChg chg="add del mod">
          <ac:chgData name="EZZINE, Hind" userId="S::ezzineh@who.int::edcab00f-6318-46e5-a4a9-188b01ee222f" providerId="AD" clId="Web-{1D3AEA25-DA97-DB7B-D021-F3BE111A0316}" dt="2023-05-24T21:18:04.619" v="2075" actId="20577"/>
          <ac:spMkLst>
            <pc:docMk/>
            <pc:sldMk cId="1270271528" sldId="2062"/>
            <ac:spMk id="8" creationId="{A5720E17-88C6-1AAC-3528-34E1855BF899}"/>
          </ac:spMkLst>
        </pc:spChg>
        <pc:spChg chg="mod">
          <ac:chgData name="EZZINE, Hind" userId="S::ezzineh@who.int::edcab00f-6318-46e5-a4a9-188b01ee222f" providerId="AD" clId="Web-{1D3AEA25-DA97-DB7B-D021-F3BE111A0316}" dt="2023-05-24T21:17:46.775" v="2073" actId="20577"/>
          <ac:spMkLst>
            <pc:docMk/>
            <pc:sldMk cId="1270271528" sldId="2062"/>
            <ac:spMk id="460" creationId="{00000000-0000-0000-0000-000000000000}"/>
          </ac:spMkLst>
        </pc:spChg>
        <pc:picChg chg="add mod">
          <ac:chgData name="EZZINE, Hind" userId="S::ezzineh@who.int::edcab00f-6318-46e5-a4a9-188b01ee222f" providerId="AD" clId="Web-{1D3AEA25-DA97-DB7B-D021-F3BE111A0316}" dt="2023-05-24T21:15:49.817" v="2046" actId="1076"/>
          <ac:picMkLst>
            <pc:docMk/>
            <pc:sldMk cId="1270271528" sldId="2062"/>
            <ac:picMk id="2" creationId="{8C7B6FE2-5B64-B58B-95EE-E9B234FFC1E2}"/>
          </ac:picMkLst>
        </pc:picChg>
        <pc:picChg chg="del">
          <ac:chgData name="EZZINE, Hind" userId="S::ezzineh@who.int::edcab00f-6318-46e5-a4a9-188b01ee222f" providerId="AD" clId="Web-{1D3AEA25-DA97-DB7B-D021-F3BE111A0316}" dt="2023-05-24T21:15:34.426" v="2042"/>
          <ac:picMkLst>
            <pc:docMk/>
            <pc:sldMk cId="1270271528" sldId="2062"/>
            <ac:picMk id="6" creationId="{17799758-B058-4286-8E1B-BD0AB2654231}"/>
          </ac:picMkLst>
        </pc:picChg>
      </pc:sldChg>
      <pc:sldChg chg="modSp add">
        <pc:chgData name="EZZINE, Hind" userId="S::ezzineh@who.int::edcab00f-6318-46e5-a4a9-188b01ee222f" providerId="AD" clId="Web-{1D3AEA25-DA97-DB7B-D021-F3BE111A0316}" dt="2023-05-24T21:11:41.418" v="2039" actId="1076"/>
        <pc:sldMkLst>
          <pc:docMk/>
          <pc:sldMk cId="2349512269" sldId="2063"/>
        </pc:sldMkLst>
        <pc:spChg chg="mod">
          <ac:chgData name="EZZINE, Hind" userId="S::ezzineh@who.int::edcab00f-6318-46e5-a4a9-188b01ee222f" providerId="AD" clId="Web-{1D3AEA25-DA97-DB7B-D021-F3BE111A0316}" dt="2023-05-24T21:10:36.495" v="2021" actId="14100"/>
          <ac:spMkLst>
            <pc:docMk/>
            <pc:sldMk cId="2349512269" sldId="2063"/>
            <ac:spMk id="456" creationId="{00000000-0000-0000-0000-000000000000}"/>
          </ac:spMkLst>
        </pc:spChg>
        <pc:spChg chg="mod">
          <ac:chgData name="EZZINE, Hind" userId="S::ezzineh@who.int::edcab00f-6318-46e5-a4a9-188b01ee222f" providerId="AD" clId="Web-{1D3AEA25-DA97-DB7B-D021-F3BE111A0316}" dt="2023-05-24T21:11:41.418" v="2039" actId="1076"/>
          <ac:spMkLst>
            <pc:docMk/>
            <pc:sldMk cId="2349512269" sldId="2063"/>
            <ac:spMk id="457" creationId="{00000000-0000-0000-0000-000000000000}"/>
          </ac:spMkLst>
        </pc:spChg>
        <pc:spChg chg="mod">
          <ac:chgData name="EZZINE, Hind" userId="S::ezzineh@who.int::edcab00f-6318-46e5-a4a9-188b01ee222f" providerId="AD" clId="Web-{1D3AEA25-DA97-DB7B-D021-F3BE111A0316}" dt="2023-05-24T21:11:35.715" v="2037" actId="1076"/>
          <ac:spMkLst>
            <pc:docMk/>
            <pc:sldMk cId="2349512269" sldId="2063"/>
            <ac:spMk id="458" creationId="{00000000-0000-0000-0000-000000000000}"/>
          </ac:spMkLst>
        </pc:spChg>
      </pc:sldChg>
      <pc:sldChg chg="modSp add">
        <pc:chgData name="EZZINE, Hind" userId="S::ezzineh@who.int::edcab00f-6318-46e5-a4a9-188b01ee222f" providerId="AD" clId="Web-{1D3AEA25-DA97-DB7B-D021-F3BE111A0316}" dt="2023-05-25T08:06:10.637" v="2095" actId="20577"/>
        <pc:sldMkLst>
          <pc:docMk/>
          <pc:sldMk cId="2411063354" sldId="2064"/>
        </pc:sldMkLst>
        <pc:spChg chg="mod">
          <ac:chgData name="EZZINE, Hind" userId="S::ezzineh@who.int::edcab00f-6318-46e5-a4a9-188b01ee222f" providerId="AD" clId="Web-{1D3AEA25-DA97-DB7B-D021-F3BE111A0316}" dt="2023-05-25T08:06:10.637" v="2095" actId="20577"/>
          <ac:spMkLst>
            <pc:docMk/>
            <pc:sldMk cId="2411063354" sldId="2064"/>
            <ac:spMk id="464" creationId="{00000000-0000-0000-0000-000000000000}"/>
          </ac:spMkLst>
        </pc:spChg>
      </pc:sldChg>
      <pc:sldChg chg="addSp delSp modSp add">
        <pc:chgData name="EZZINE, Hind" userId="S::ezzineh@who.int::edcab00f-6318-46e5-a4a9-188b01ee222f" providerId="AD" clId="Web-{1D3AEA25-DA97-DB7B-D021-F3BE111A0316}" dt="2023-05-25T08:12:45.347" v="2193" actId="20577"/>
        <pc:sldMkLst>
          <pc:docMk/>
          <pc:sldMk cId="1880115372" sldId="2065"/>
        </pc:sldMkLst>
        <pc:spChg chg="add del mod">
          <ac:chgData name="EZZINE, Hind" userId="S::ezzineh@who.int::edcab00f-6318-46e5-a4a9-188b01ee222f" providerId="AD" clId="Web-{1D3AEA25-DA97-DB7B-D021-F3BE111A0316}" dt="2023-05-25T08:11:25.236" v="2173"/>
          <ac:spMkLst>
            <pc:docMk/>
            <pc:sldMk cId="1880115372" sldId="2065"/>
            <ac:spMk id="3" creationId="{28ACA951-9C78-A8D1-B34E-1C58B909A042}"/>
          </ac:spMkLst>
        </pc:spChg>
        <pc:spChg chg="add mod">
          <ac:chgData name="EZZINE, Hind" userId="S::ezzineh@who.int::edcab00f-6318-46e5-a4a9-188b01ee222f" providerId="AD" clId="Web-{1D3AEA25-DA97-DB7B-D021-F3BE111A0316}" dt="2023-05-25T08:11:26.064" v="2174"/>
          <ac:spMkLst>
            <pc:docMk/>
            <pc:sldMk cId="1880115372" sldId="2065"/>
            <ac:spMk id="5" creationId="{4F9739A8-5247-1AD3-59B5-66C3FCBB40B4}"/>
          </ac:spMkLst>
        </pc:spChg>
        <pc:spChg chg="mod">
          <ac:chgData name="EZZINE, Hind" userId="S::ezzineh@who.int::edcab00f-6318-46e5-a4a9-188b01ee222f" providerId="AD" clId="Web-{1D3AEA25-DA97-DB7B-D021-F3BE111A0316}" dt="2023-05-25T08:12:45.347" v="2193" actId="20577"/>
          <ac:spMkLst>
            <pc:docMk/>
            <pc:sldMk cId="1880115372" sldId="2065"/>
            <ac:spMk id="474" creationId="{00000000-0000-0000-0000-000000000000}"/>
          </ac:spMkLst>
        </pc:spChg>
        <pc:spChg chg="mod">
          <ac:chgData name="EZZINE, Hind" userId="S::ezzineh@who.int::edcab00f-6318-46e5-a4a9-188b01ee222f" providerId="AD" clId="Web-{1D3AEA25-DA97-DB7B-D021-F3BE111A0316}" dt="2023-05-25T08:11:48.580" v="2180" actId="1076"/>
          <ac:spMkLst>
            <pc:docMk/>
            <pc:sldMk cId="1880115372" sldId="2065"/>
            <ac:spMk id="475" creationId="{00000000-0000-0000-0000-000000000000}"/>
          </ac:spMkLst>
        </pc:spChg>
        <pc:spChg chg="del mod">
          <ac:chgData name="EZZINE, Hind" userId="S::ezzineh@who.int::edcab00f-6318-46e5-a4a9-188b01ee222f" providerId="AD" clId="Web-{1D3AEA25-DA97-DB7B-D021-F3BE111A0316}" dt="2023-05-25T08:11:17.048" v="2172"/>
          <ac:spMkLst>
            <pc:docMk/>
            <pc:sldMk cId="1880115372" sldId="2065"/>
            <ac:spMk id="476" creationId="{00000000-0000-0000-0000-000000000000}"/>
          </ac:spMkLst>
        </pc:spChg>
      </pc:sldChg>
      <pc:sldChg chg="delSp modSp add">
        <pc:chgData name="EZZINE, Hind" userId="S::ezzineh@who.int::edcab00f-6318-46e5-a4a9-188b01ee222f" providerId="AD" clId="Web-{1D3AEA25-DA97-DB7B-D021-F3BE111A0316}" dt="2023-05-25T08:11:06.533" v="2169" actId="20577"/>
        <pc:sldMkLst>
          <pc:docMk/>
          <pc:sldMk cId="3577090765" sldId="2066"/>
        </pc:sldMkLst>
        <pc:spChg chg="mod">
          <ac:chgData name="EZZINE, Hind" userId="S::ezzineh@who.int::edcab00f-6318-46e5-a4a9-188b01ee222f" providerId="AD" clId="Web-{1D3AEA25-DA97-DB7B-D021-F3BE111A0316}" dt="2023-05-25T08:07:11.638" v="2111" actId="1076"/>
          <ac:spMkLst>
            <pc:docMk/>
            <pc:sldMk cId="3577090765" sldId="2066"/>
            <ac:spMk id="468" creationId="{00000000-0000-0000-0000-000000000000}"/>
          </ac:spMkLst>
        </pc:spChg>
        <pc:spChg chg="mod topLvl">
          <ac:chgData name="EZZINE, Hind" userId="S::ezzineh@who.int::edcab00f-6318-46e5-a4a9-188b01ee222f" providerId="AD" clId="Web-{1D3AEA25-DA97-DB7B-D021-F3BE111A0316}" dt="2023-05-25T08:11:06.533" v="2169" actId="20577"/>
          <ac:spMkLst>
            <pc:docMk/>
            <pc:sldMk cId="3577090765" sldId="2066"/>
            <ac:spMk id="469" creationId="{00000000-0000-0000-0000-000000000000}"/>
          </ac:spMkLst>
        </pc:spChg>
        <pc:spChg chg="del mod topLvl">
          <ac:chgData name="EZZINE, Hind" userId="S::ezzineh@who.int::edcab00f-6318-46e5-a4a9-188b01ee222f" providerId="AD" clId="Web-{1D3AEA25-DA97-DB7B-D021-F3BE111A0316}" dt="2023-05-25T08:08:52.858" v="2139"/>
          <ac:spMkLst>
            <pc:docMk/>
            <pc:sldMk cId="3577090765" sldId="2066"/>
            <ac:spMk id="470" creationId="{00000000-0000-0000-0000-000000000000}"/>
          </ac:spMkLst>
        </pc:spChg>
        <pc:spChg chg="mod">
          <ac:chgData name="EZZINE, Hind" userId="S::ezzineh@who.int::edcab00f-6318-46e5-a4a9-188b01ee222f" providerId="AD" clId="Web-{1D3AEA25-DA97-DB7B-D021-F3BE111A0316}" dt="2023-05-25T08:07:48.404" v="2125" actId="20577"/>
          <ac:spMkLst>
            <pc:docMk/>
            <pc:sldMk cId="3577090765" sldId="2066"/>
            <ac:spMk id="472" creationId="{00000000-0000-0000-0000-000000000000}"/>
          </ac:spMkLst>
        </pc:spChg>
        <pc:grpChg chg="del">
          <ac:chgData name="EZZINE, Hind" userId="S::ezzineh@who.int::edcab00f-6318-46e5-a4a9-188b01ee222f" providerId="AD" clId="Web-{1D3AEA25-DA97-DB7B-D021-F3BE111A0316}" dt="2023-05-25T08:08:52.858" v="2139"/>
          <ac:grpSpMkLst>
            <pc:docMk/>
            <pc:sldMk cId="3577090765" sldId="2066"/>
            <ac:grpSpMk id="471" creationId="{00000000-0000-0000-0000-000000000000}"/>
          </ac:grpSpMkLst>
        </pc:grpChg>
      </pc:sldChg>
      <pc:sldChg chg="addSp delSp modSp add ord">
        <pc:chgData name="EZZINE, Hind" userId="S::ezzineh@who.int::edcab00f-6318-46e5-a4a9-188b01ee222f" providerId="AD" clId="Web-{1D3AEA25-DA97-DB7B-D021-F3BE111A0316}" dt="2023-05-25T08:50:01.506" v="2340" actId="14100"/>
        <pc:sldMkLst>
          <pc:docMk/>
          <pc:sldMk cId="2376097664" sldId="2067"/>
        </pc:sldMkLst>
        <pc:spChg chg="add del mod">
          <ac:chgData name="EZZINE, Hind" userId="S::ezzineh@who.int::edcab00f-6318-46e5-a4a9-188b01ee222f" providerId="AD" clId="Web-{1D3AEA25-DA97-DB7B-D021-F3BE111A0316}" dt="2023-05-25T08:46:10.435" v="2233"/>
          <ac:spMkLst>
            <pc:docMk/>
            <pc:sldMk cId="2376097664" sldId="2067"/>
            <ac:spMk id="3" creationId="{36CFE31C-5752-7752-CA56-A88EE861F1CC}"/>
          </ac:spMkLst>
        </pc:spChg>
        <pc:spChg chg="add del mod">
          <ac:chgData name="EZZINE, Hind" userId="S::ezzineh@who.int::edcab00f-6318-46e5-a4a9-188b01ee222f" providerId="AD" clId="Web-{1D3AEA25-DA97-DB7B-D021-F3BE111A0316}" dt="2023-05-25T08:46:02.607" v="2231"/>
          <ac:spMkLst>
            <pc:docMk/>
            <pc:sldMk cId="2376097664" sldId="2067"/>
            <ac:spMk id="4" creationId="{880CF91B-75A5-77B6-9070-6BA06A42B8A2}"/>
          </ac:spMkLst>
        </pc:spChg>
        <pc:spChg chg="add del mod">
          <ac:chgData name="EZZINE, Hind" userId="S::ezzineh@who.int::edcab00f-6318-46e5-a4a9-188b01ee222f" providerId="AD" clId="Web-{1D3AEA25-DA97-DB7B-D021-F3BE111A0316}" dt="2023-05-25T08:47:35.985" v="2255"/>
          <ac:spMkLst>
            <pc:docMk/>
            <pc:sldMk cId="2376097664" sldId="2067"/>
            <ac:spMk id="6" creationId="{D2B2D51B-01F4-23F7-CBFE-D09EEA3D47EF}"/>
          </ac:spMkLst>
        </pc:spChg>
        <pc:spChg chg="add mod">
          <ac:chgData name="EZZINE, Hind" userId="S::ezzineh@who.int::edcab00f-6318-46e5-a4a9-188b01ee222f" providerId="AD" clId="Web-{1D3AEA25-DA97-DB7B-D021-F3BE111A0316}" dt="2023-05-25T08:47:44.110" v="2256"/>
          <ac:spMkLst>
            <pc:docMk/>
            <pc:sldMk cId="2376097664" sldId="2067"/>
            <ac:spMk id="8" creationId="{06E86C87-7772-B3E8-E035-F5FEAC9E0901}"/>
          </ac:spMkLst>
        </pc:spChg>
        <pc:spChg chg="add del mod">
          <ac:chgData name="EZZINE, Hind" userId="S::ezzineh@who.int::edcab00f-6318-46e5-a4a9-188b01ee222f" providerId="AD" clId="Web-{1D3AEA25-DA97-DB7B-D021-F3BE111A0316}" dt="2023-05-25T08:50:01.506" v="2340" actId="14100"/>
          <ac:spMkLst>
            <pc:docMk/>
            <pc:sldMk cId="2376097664" sldId="2067"/>
            <ac:spMk id="482" creationId="{00000000-0000-0000-0000-000000000000}"/>
          </ac:spMkLst>
        </pc:spChg>
        <pc:spChg chg="mod">
          <ac:chgData name="EZZINE, Hind" userId="S::ezzineh@who.int::edcab00f-6318-46e5-a4a9-188b01ee222f" providerId="AD" clId="Web-{1D3AEA25-DA97-DB7B-D021-F3BE111A0316}" dt="2023-05-25T08:47:48.314" v="2257" actId="1076"/>
          <ac:spMkLst>
            <pc:docMk/>
            <pc:sldMk cId="2376097664" sldId="2067"/>
            <ac:spMk id="483" creationId="{00000000-0000-0000-0000-000000000000}"/>
          </ac:spMkLst>
        </pc:spChg>
        <pc:spChg chg="del mod">
          <ac:chgData name="EZZINE, Hind" userId="S::ezzineh@who.int::edcab00f-6318-46e5-a4a9-188b01ee222f" providerId="AD" clId="Web-{1D3AEA25-DA97-DB7B-D021-F3BE111A0316}" dt="2023-05-25T08:47:31.688" v="2254"/>
          <ac:spMkLst>
            <pc:docMk/>
            <pc:sldMk cId="2376097664" sldId="2067"/>
            <ac:spMk id="484" creationId="{00000000-0000-0000-0000-000000000000}"/>
          </ac:spMkLst>
        </pc:spChg>
      </pc:sldChg>
      <pc:sldChg chg="addSp delSp modSp add">
        <pc:chgData name="EZZINE, Hind" userId="S::ezzineh@who.int::edcab00f-6318-46e5-a4a9-188b01ee222f" providerId="AD" clId="Web-{1D3AEA25-DA97-DB7B-D021-F3BE111A0316}" dt="2023-05-25T08:15:04.771" v="2215" actId="1076"/>
        <pc:sldMkLst>
          <pc:docMk/>
          <pc:sldMk cId="1655030262" sldId="2068"/>
        </pc:sldMkLst>
        <pc:spChg chg="add del mod">
          <ac:chgData name="EZZINE, Hind" userId="S::ezzineh@who.int::edcab00f-6318-46e5-a4a9-188b01ee222f" providerId="AD" clId="Web-{1D3AEA25-DA97-DB7B-D021-F3BE111A0316}" dt="2023-05-25T08:14:32.739" v="2209"/>
          <ac:spMkLst>
            <pc:docMk/>
            <pc:sldMk cId="1655030262" sldId="2068"/>
            <ac:spMk id="4" creationId="{6BD89A5D-08D3-947E-CA37-AB74EB18B875}"/>
          </ac:spMkLst>
        </pc:spChg>
        <pc:spChg chg="add mod">
          <ac:chgData name="EZZINE, Hind" userId="S::ezzineh@who.int::edcab00f-6318-46e5-a4a9-188b01ee222f" providerId="AD" clId="Web-{1D3AEA25-DA97-DB7B-D021-F3BE111A0316}" dt="2023-05-25T08:14:33.505" v="2210"/>
          <ac:spMkLst>
            <pc:docMk/>
            <pc:sldMk cId="1655030262" sldId="2068"/>
            <ac:spMk id="6" creationId="{E597F6B9-8BF4-616A-B987-7724A341399D}"/>
          </ac:spMkLst>
        </pc:spChg>
        <pc:spChg chg="mod">
          <ac:chgData name="EZZINE, Hind" userId="S::ezzineh@who.int::edcab00f-6318-46e5-a4a9-188b01ee222f" providerId="AD" clId="Web-{1D3AEA25-DA97-DB7B-D021-F3BE111A0316}" dt="2023-05-25T08:14:53.068" v="2212" actId="1076"/>
          <ac:spMkLst>
            <pc:docMk/>
            <pc:sldMk cId="1655030262" sldId="2068"/>
            <ac:spMk id="479" creationId="{00000000-0000-0000-0000-000000000000}"/>
          </ac:spMkLst>
        </pc:spChg>
        <pc:spChg chg="del">
          <ac:chgData name="EZZINE, Hind" userId="S::ezzineh@who.int::edcab00f-6318-46e5-a4a9-188b01ee222f" providerId="AD" clId="Web-{1D3AEA25-DA97-DB7B-D021-F3BE111A0316}" dt="2023-05-25T08:14:23.802" v="2208"/>
          <ac:spMkLst>
            <pc:docMk/>
            <pc:sldMk cId="1655030262" sldId="2068"/>
            <ac:spMk id="480" creationId="{00000000-0000-0000-0000-000000000000}"/>
          </ac:spMkLst>
        </pc:spChg>
        <pc:picChg chg="add mod">
          <ac:chgData name="EZZINE, Hind" userId="S::ezzineh@who.int::edcab00f-6318-46e5-a4a9-188b01ee222f" providerId="AD" clId="Web-{1D3AEA25-DA97-DB7B-D021-F3BE111A0316}" dt="2023-05-25T08:15:04.771" v="2215" actId="1076"/>
          <ac:picMkLst>
            <pc:docMk/>
            <pc:sldMk cId="1655030262" sldId="2068"/>
            <ac:picMk id="2" creationId="{12C11EA0-CA0C-932A-2C3B-1D6D485D7CCF}"/>
          </ac:picMkLst>
        </pc:picChg>
        <pc:picChg chg="del">
          <ac:chgData name="EZZINE, Hind" userId="S::ezzineh@who.int::edcab00f-6318-46e5-a4a9-188b01ee222f" providerId="AD" clId="Web-{1D3AEA25-DA97-DB7B-D021-F3BE111A0316}" dt="2023-05-25T08:13:42.348" v="2199"/>
          <ac:picMkLst>
            <pc:docMk/>
            <pc:sldMk cId="1655030262" sldId="2068"/>
            <ac:picMk id="478" creationId="{00000000-0000-0000-0000-000000000000}"/>
          </ac:picMkLst>
        </pc:picChg>
      </pc:sldChg>
      <pc:sldChg chg="addSp delSp modSp add">
        <pc:chgData name="EZZINE, Hind" userId="S::ezzineh@who.int::edcab00f-6318-46e5-a4a9-188b01ee222f" providerId="AD" clId="Web-{1D3AEA25-DA97-DB7B-D021-F3BE111A0316}" dt="2023-05-25T09:11:17.081" v="2733" actId="20577"/>
        <pc:sldMkLst>
          <pc:docMk/>
          <pc:sldMk cId="1162704330" sldId="2069"/>
        </pc:sldMkLst>
        <pc:spChg chg="add mod">
          <ac:chgData name="EZZINE, Hind" userId="S::ezzineh@who.int::edcab00f-6318-46e5-a4a9-188b01ee222f" providerId="AD" clId="Web-{1D3AEA25-DA97-DB7B-D021-F3BE111A0316}" dt="2023-05-25T09:11:17.081" v="2733" actId="20577"/>
          <ac:spMkLst>
            <pc:docMk/>
            <pc:sldMk cId="1162704330" sldId="2069"/>
            <ac:spMk id="3" creationId="{F5556A7B-81D0-10F8-52A3-6F72130E0661}"/>
          </ac:spMkLst>
        </pc:spChg>
        <pc:spChg chg="mod">
          <ac:chgData name="EZZINE, Hind" userId="S::ezzineh@who.int::edcab00f-6318-46e5-a4a9-188b01ee222f" providerId="AD" clId="Web-{1D3AEA25-DA97-DB7B-D021-F3BE111A0316}" dt="2023-05-25T08:56:23.847" v="2432" actId="1076"/>
          <ac:spMkLst>
            <pc:docMk/>
            <pc:sldMk cId="1162704330" sldId="2069"/>
            <ac:spMk id="491" creationId="{00000000-0000-0000-0000-000000000000}"/>
          </ac:spMkLst>
        </pc:spChg>
        <pc:spChg chg="del">
          <ac:chgData name="EZZINE, Hind" userId="S::ezzineh@who.int::edcab00f-6318-46e5-a4a9-188b01ee222f" providerId="AD" clId="Web-{1D3AEA25-DA97-DB7B-D021-F3BE111A0316}" dt="2023-05-25T08:52:02.213" v="2354"/>
          <ac:spMkLst>
            <pc:docMk/>
            <pc:sldMk cId="1162704330" sldId="2069"/>
            <ac:spMk id="492" creationId="{00000000-0000-0000-0000-000000000000}"/>
          </ac:spMkLst>
        </pc:spChg>
        <pc:graphicFrameChg chg="add mod modGraphic">
          <ac:chgData name="EZZINE, Hind" userId="S::ezzineh@who.int::edcab00f-6318-46e5-a4a9-188b01ee222f" providerId="AD" clId="Web-{1D3AEA25-DA97-DB7B-D021-F3BE111A0316}" dt="2023-05-25T09:08:42.701" v="2700"/>
          <ac:graphicFrameMkLst>
            <pc:docMk/>
            <pc:sldMk cId="1162704330" sldId="2069"/>
            <ac:graphicFrameMk id="5" creationId="{CBDB8F7B-5FAA-E720-1DB4-87D405CBB38F}"/>
          </ac:graphicFrameMkLst>
        </pc:graphicFrameChg>
        <pc:graphicFrameChg chg="del">
          <ac:chgData name="EZZINE, Hind" userId="S::ezzineh@who.int::edcab00f-6318-46e5-a4a9-188b01ee222f" providerId="AD" clId="Web-{1D3AEA25-DA97-DB7B-D021-F3BE111A0316}" dt="2023-05-25T08:55:17.407" v="2412"/>
          <ac:graphicFrameMkLst>
            <pc:docMk/>
            <pc:sldMk cId="1162704330" sldId="2069"/>
            <ac:graphicFrameMk id="490" creationId="{00000000-0000-0000-0000-000000000000}"/>
          </ac:graphicFrameMkLst>
        </pc:graphicFrameChg>
      </pc:sldChg>
      <pc:sldChg chg="addSp delSp modSp add">
        <pc:chgData name="EZZINE, Hind" userId="S::ezzineh@who.int::edcab00f-6318-46e5-a4a9-188b01ee222f" providerId="AD" clId="Web-{1D3AEA25-DA97-DB7B-D021-F3BE111A0316}" dt="2023-05-25T09:11:22.222" v="2735" actId="20577"/>
        <pc:sldMkLst>
          <pc:docMk/>
          <pc:sldMk cId="3188502794" sldId="2070"/>
        </pc:sldMkLst>
        <pc:spChg chg="add del">
          <ac:chgData name="EZZINE, Hind" userId="S::ezzineh@who.int::edcab00f-6318-46e5-a4a9-188b01ee222f" providerId="AD" clId="Web-{1D3AEA25-DA97-DB7B-D021-F3BE111A0316}" dt="2023-05-25T08:51:27.118" v="2348"/>
          <ac:spMkLst>
            <pc:docMk/>
            <pc:sldMk cId="3188502794" sldId="2070"/>
            <ac:spMk id="3" creationId="{2118EAB6-65ED-AB17-4648-49C7DA05CCBE}"/>
          </ac:spMkLst>
        </pc:spChg>
        <pc:spChg chg="mod">
          <ac:chgData name="EZZINE, Hind" userId="S::ezzineh@who.int::edcab00f-6318-46e5-a4a9-188b01ee222f" providerId="AD" clId="Web-{1D3AEA25-DA97-DB7B-D021-F3BE111A0316}" dt="2023-05-25T08:54:44.969" v="2410" actId="1076"/>
          <ac:spMkLst>
            <pc:docMk/>
            <pc:sldMk cId="3188502794" sldId="2070"/>
            <ac:spMk id="486" creationId="{00000000-0000-0000-0000-000000000000}"/>
          </ac:spMkLst>
        </pc:spChg>
        <pc:spChg chg="mod">
          <ac:chgData name="EZZINE, Hind" userId="S::ezzineh@who.int::edcab00f-6318-46e5-a4a9-188b01ee222f" providerId="AD" clId="Web-{1D3AEA25-DA97-DB7B-D021-F3BE111A0316}" dt="2023-05-25T09:09:39.859" v="2722" actId="20577"/>
          <ac:spMkLst>
            <pc:docMk/>
            <pc:sldMk cId="3188502794" sldId="2070"/>
            <ac:spMk id="487" creationId="{00000000-0000-0000-0000-000000000000}"/>
          </ac:spMkLst>
        </pc:spChg>
        <pc:spChg chg="add del mod">
          <ac:chgData name="EZZINE, Hind" userId="S::ezzineh@who.int::edcab00f-6318-46e5-a4a9-188b01ee222f" providerId="AD" clId="Web-{1D3AEA25-DA97-DB7B-D021-F3BE111A0316}" dt="2023-05-25T09:11:22.222" v="2735" actId="20577"/>
          <ac:spMkLst>
            <pc:docMk/>
            <pc:sldMk cId="3188502794" sldId="2070"/>
            <ac:spMk id="488" creationId="{00000000-0000-0000-0000-000000000000}"/>
          </ac:spMkLst>
        </pc:spChg>
      </pc:sldChg>
      <pc:sldChg chg="addSp delSp modSp add ord">
        <pc:chgData name="EZZINE, Hind" userId="S::ezzineh@who.int::edcab00f-6318-46e5-a4a9-188b01ee222f" providerId="AD" clId="Web-{1D3AEA25-DA97-DB7B-D021-F3BE111A0316}" dt="2023-05-25T09:17:02.562" v="2806"/>
        <pc:sldMkLst>
          <pc:docMk/>
          <pc:sldMk cId="401372840" sldId="2071"/>
        </pc:sldMkLst>
        <pc:spChg chg="add mod">
          <ac:chgData name="EZZINE, Hind" userId="S::ezzineh@who.int::edcab00f-6318-46e5-a4a9-188b01ee222f" providerId="AD" clId="Web-{1D3AEA25-DA97-DB7B-D021-F3BE111A0316}" dt="2023-05-25T09:15:05.042" v="2779" actId="20577"/>
          <ac:spMkLst>
            <pc:docMk/>
            <pc:sldMk cId="401372840" sldId="2071"/>
            <ac:spMk id="3" creationId="{E8782C6D-0267-02E2-DE94-FA9F7236299F}"/>
          </ac:spMkLst>
        </pc:spChg>
        <pc:spChg chg="mod">
          <ac:chgData name="EZZINE, Hind" userId="S::ezzineh@who.int::edcab00f-6318-46e5-a4a9-188b01ee222f" providerId="AD" clId="Web-{1D3AEA25-DA97-DB7B-D021-F3BE111A0316}" dt="2023-05-25T09:17:02.562" v="2806"/>
          <ac:spMkLst>
            <pc:docMk/>
            <pc:sldMk cId="401372840" sldId="2071"/>
            <ac:spMk id="502" creationId="{00000000-0000-0000-0000-000000000000}"/>
          </ac:spMkLst>
        </pc:spChg>
        <pc:spChg chg="mod">
          <ac:chgData name="EZZINE, Hind" userId="S::ezzineh@who.int::edcab00f-6318-46e5-a4a9-188b01ee222f" providerId="AD" clId="Web-{1D3AEA25-DA97-DB7B-D021-F3BE111A0316}" dt="2023-05-25T09:15:43.075" v="2789" actId="20577"/>
          <ac:spMkLst>
            <pc:docMk/>
            <pc:sldMk cId="401372840" sldId="2071"/>
            <ac:spMk id="503" creationId="{00000000-0000-0000-0000-000000000000}"/>
          </ac:spMkLst>
        </pc:spChg>
        <pc:spChg chg="del mod">
          <ac:chgData name="EZZINE, Hind" userId="S::ezzineh@who.int::edcab00f-6318-46e5-a4a9-188b01ee222f" providerId="AD" clId="Web-{1D3AEA25-DA97-DB7B-D021-F3BE111A0316}" dt="2023-05-25T09:00:04.902" v="2528"/>
          <ac:spMkLst>
            <pc:docMk/>
            <pc:sldMk cId="401372840" sldId="2071"/>
            <ac:spMk id="504" creationId="{00000000-0000-0000-0000-000000000000}"/>
          </ac:spMkLst>
        </pc:spChg>
      </pc:sldChg>
      <pc:sldChg chg="addSp delSp modSp add ord">
        <pc:chgData name="EZZINE, Hind" userId="S::ezzineh@who.int::edcab00f-6318-46e5-a4a9-188b01ee222f" providerId="AD" clId="Web-{1D3AEA25-DA97-DB7B-D021-F3BE111A0316}" dt="2023-05-25T09:14:46.870" v="2775" actId="1076"/>
        <pc:sldMkLst>
          <pc:docMk/>
          <pc:sldMk cId="3669860120" sldId="2072"/>
        </pc:sldMkLst>
        <pc:spChg chg="add mod">
          <ac:chgData name="EZZINE, Hind" userId="S::ezzineh@who.int::edcab00f-6318-46e5-a4a9-188b01ee222f" providerId="AD" clId="Web-{1D3AEA25-DA97-DB7B-D021-F3BE111A0316}" dt="2023-05-25T09:11:39.707" v="2736" actId="20577"/>
          <ac:spMkLst>
            <pc:docMk/>
            <pc:sldMk cId="3669860120" sldId="2072"/>
            <ac:spMk id="3" creationId="{64A73A66-4A7D-41D4-F93F-B2B4451AECC6}"/>
          </ac:spMkLst>
        </pc:spChg>
        <pc:spChg chg="mod">
          <ac:chgData name="EZZINE, Hind" userId="S::ezzineh@who.int::edcab00f-6318-46e5-a4a9-188b01ee222f" providerId="AD" clId="Web-{1D3AEA25-DA97-DB7B-D021-F3BE111A0316}" dt="2023-05-25T09:14:46.870" v="2775" actId="1076"/>
          <ac:spMkLst>
            <pc:docMk/>
            <pc:sldMk cId="3669860120" sldId="2072"/>
            <ac:spMk id="499" creationId="{00000000-0000-0000-0000-000000000000}"/>
          </ac:spMkLst>
        </pc:spChg>
        <pc:spChg chg="del mod">
          <ac:chgData name="EZZINE, Hind" userId="S::ezzineh@who.int::edcab00f-6318-46e5-a4a9-188b01ee222f" providerId="AD" clId="Web-{1D3AEA25-DA97-DB7B-D021-F3BE111A0316}" dt="2023-05-25T08:59:47.432" v="2524"/>
          <ac:spMkLst>
            <pc:docMk/>
            <pc:sldMk cId="3669860120" sldId="2072"/>
            <ac:spMk id="500" creationId="{00000000-0000-0000-0000-000000000000}"/>
          </ac:spMkLst>
        </pc:spChg>
        <pc:graphicFrameChg chg="add mod modGraphic">
          <ac:chgData name="EZZINE, Hind" userId="S::ezzineh@who.int::edcab00f-6318-46e5-a4a9-188b01ee222f" providerId="AD" clId="Web-{1D3AEA25-DA97-DB7B-D021-F3BE111A0316}" dt="2023-05-25T09:14:38.932" v="2774" actId="1076"/>
          <ac:graphicFrameMkLst>
            <pc:docMk/>
            <pc:sldMk cId="3669860120" sldId="2072"/>
            <ac:graphicFrameMk id="5" creationId="{0326A5BC-0B89-4E20-82DC-4AF97D24266D}"/>
          </ac:graphicFrameMkLst>
        </pc:graphicFrameChg>
        <pc:graphicFrameChg chg="del">
          <ac:chgData name="EZZINE, Hind" userId="S::ezzineh@who.int::edcab00f-6318-46e5-a4a9-188b01ee222f" providerId="AD" clId="Web-{1D3AEA25-DA97-DB7B-D021-F3BE111A0316}" dt="2023-05-25T09:10:42.143" v="2725"/>
          <ac:graphicFrameMkLst>
            <pc:docMk/>
            <pc:sldMk cId="3669860120" sldId="2072"/>
            <ac:graphicFrameMk id="498" creationId="{00000000-0000-0000-0000-000000000000}"/>
          </ac:graphicFrameMkLst>
        </pc:graphicFrameChg>
      </pc:sldChg>
      <pc:sldChg chg="addSp delSp modSp add ord">
        <pc:chgData name="EZZINE, Hind" userId="S::ezzineh@who.int::edcab00f-6318-46e5-a4a9-188b01ee222f" providerId="AD" clId="Web-{1D3AEA25-DA97-DB7B-D021-F3BE111A0316}" dt="2023-05-25T09:11:08.831" v="2731" actId="20577"/>
        <pc:sldMkLst>
          <pc:docMk/>
          <pc:sldMk cId="3809562881" sldId="2073"/>
        </pc:sldMkLst>
        <pc:spChg chg="add mod">
          <ac:chgData name="EZZINE, Hind" userId="S::ezzineh@who.int::edcab00f-6318-46e5-a4a9-188b01ee222f" providerId="AD" clId="Web-{1D3AEA25-DA97-DB7B-D021-F3BE111A0316}" dt="2023-05-25T09:11:08.831" v="2731" actId="20577"/>
          <ac:spMkLst>
            <pc:docMk/>
            <pc:sldMk cId="3809562881" sldId="2073"/>
            <ac:spMk id="3" creationId="{B54670B3-B9D7-F4BE-2516-CBDF24523E1D}"/>
          </ac:spMkLst>
        </pc:spChg>
        <pc:spChg chg="mod">
          <ac:chgData name="EZZINE, Hind" userId="S::ezzineh@who.int::edcab00f-6318-46e5-a4a9-188b01ee222f" providerId="AD" clId="Web-{1D3AEA25-DA97-DB7B-D021-F3BE111A0316}" dt="2023-05-25T09:01:21.998" v="2556" actId="20577"/>
          <ac:spMkLst>
            <pc:docMk/>
            <pc:sldMk cId="3809562881" sldId="2073"/>
            <ac:spMk id="495" creationId="{00000000-0000-0000-0000-000000000000}"/>
          </ac:spMkLst>
        </pc:spChg>
        <pc:spChg chg="del">
          <ac:chgData name="EZZINE, Hind" userId="S::ezzineh@who.int::edcab00f-6318-46e5-a4a9-188b01ee222f" providerId="AD" clId="Web-{1D3AEA25-DA97-DB7B-D021-F3BE111A0316}" dt="2023-05-25T08:59:29.010" v="2520"/>
          <ac:spMkLst>
            <pc:docMk/>
            <pc:sldMk cId="3809562881" sldId="2073"/>
            <ac:spMk id="496" creationId="{00000000-0000-0000-0000-000000000000}"/>
          </ac:spMkLst>
        </pc:spChg>
        <pc:graphicFrameChg chg="add mod modGraphic">
          <ac:chgData name="EZZINE, Hind" userId="S::ezzineh@who.int::edcab00f-6318-46e5-a4a9-188b01ee222f" providerId="AD" clId="Web-{1D3AEA25-DA97-DB7B-D021-F3BE111A0316}" dt="2023-05-25T09:07:53.652" v="2662"/>
          <ac:graphicFrameMkLst>
            <pc:docMk/>
            <pc:sldMk cId="3809562881" sldId="2073"/>
            <ac:graphicFrameMk id="5" creationId="{7B5934B0-17E5-8BC2-19C3-5618037023F9}"/>
          </ac:graphicFrameMkLst>
        </pc:graphicFrameChg>
        <pc:graphicFrameChg chg="del">
          <ac:chgData name="EZZINE, Hind" userId="S::ezzineh@who.int::edcab00f-6318-46e5-a4a9-188b01ee222f" providerId="AD" clId="Web-{1D3AEA25-DA97-DB7B-D021-F3BE111A0316}" dt="2023-05-25T09:01:31.108" v="2557"/>
          <ac:graphicFrameMkLst>
            <pc:docMk/>
            <pc:sldMk cId="3809562881" sldId="2073"/>
            <ac:graphicFrameMk id="494" creationId="{00000000-0000-0000-0000-000000000000}"/>
          </ac:graphicFrameMkLst>
        </pc:graphicFrameChg>
      </pc:sldChg>
      <pc:sldChg chg="delSp modSp add">
        <pc:chgData name="EZZINE, Hind" userId="S::ezzineh@who.int::edcab00f-6318-46e5-a4a9-188b01ee222f" providerId="AD" clId="Web-{1D3AEA25-DA97-DB7B-D021-F3BE111A0316}" dt="2023-05-25T09:39:29.839" v="2920" actId="20577"/>
        <pc:sldMkLst>
          <pc:docMk/>
          <pc:sldMk cId="332787826" sldId="2074"/>
        </pc:sldMkLst>
        <pc:spChg chg="mod">
          <ac:chgData name="EZZINE, Hind" userId="S::ezzineh@who.int::edcab00f-6318-46e5-a4a9-188b01ee222f" providerId="AD" clId="Web-{1D3AEA25-DA97-DB7B-D021-F3BE111A0316}" dt="2023-05-25T09:37:22.960" v="2890" actId="1076"/>
          <ac:spMkLst>
            <pc:docMk/>
            <pc:sldMk cId="332787826" sldId="2074"/>
            <ac:spMk id="510" creationId="{00000000-0000-0000-0000-000000000000}"/>
          </ac:spMkLst>
        </pc:spChg>
        <pc:spChg chg="mod topLvl">
          <ac:chgData name="EZZINE, Hind" userId="S::ezzineh@who.int::edcab00f-6318-46e5-a4a9-188b01ee222f" providerId="AD" clId="Web-{1D3AEA25-DA97-DB7B-D021-F3BE111A0316}" dt="2023-05-25T09:39:29.839" v="2920" actId="20577"/>
          <ac:spMkLst>
            <pc:docMk/>
            <pc:sldMk cId="332787826" sldId="2074"/>
            <ac:spMk id="511" creationId="{00000000-0000-0000-0000-000000000000}"/>
          </ac:spMkLst>
        </pc:spChg>
        <pc:spChg chg="del mod topLvl">
          <ac:chgData name="EZZINE, Hind" userId="S::ezzineh@who.int::edcab00f-6318-46e5-a4a9-188b01ee222f" providerId="AD" clId="Web-{1D3AEA25-DA97-DB7B-D021-F3BE111A0316}" dt="2023-05-25T09:39:20.370" v="2916"/>
          <ac:spMkLst>
            <pc:docMk/>
            <pc:sldMk cId="332787826" sldId="2074"/>
            <ac:spMk id="512" creationId="{00000000-0000-0000-0000-000000000000}"/>
          </ac:spMkLst>
        </pc:spChg>
        <pc:spChg chg="mod">
          <ac:chgData name="EZZINE, Hind" userId="S::ezzineh@who.int::edcab00f-6318-46e5-a4a9-188b01ee222f" providerId="AD" clId="Web-{1D3AEA25-DA97-DB7B-D021-F3BE111A0316}" dt="2023-05-25T09:37:59.008" v="2902"/>
          <ac:spMkLst>
            <pc:docMk/>
            <pc:sldMk cId="332787826" sldId="2074"/>
            <ac:spMk id="514" creationId="{00000000-0000-0000-0000-000000000000}"/>
          </ac:spMkLst>
        </pc:spChg>
        <pc:grpChg chg="del mod">
          <ac:chgData name="EZZINE, Hind" userId="S::ezzineh@who.int::edcab00f-6318-46e5-a4a9-188b01ee222f" providerId="AD" clId="Web-{1D3AEA25-DA97-DB7B-D021-F3BE111A0316}" dt="2023-05-25T09:39:20.370" v="2916"/>
          <ac:grpSpMkLst>
            <pc:docMk/>
            <pc:sldMk cId="332787826" sldId="2074"/>
            <ac:grpSpMk id="513" creationId="{00000000-0000-0000-0000-000000000000}"/>
          </ac:grpSpMkLst>
        </pc:grpChg>
      </pc:sldChg>
      <pc:sldChg chg="modSp add">
        <pc:chgData name="EZZINE, Hind" userId="S::ezzineh@who.int::edcab00f-6318-46e5-a4a9-188b01ee222f" providerId="AD" clId="Web-{1D3AEA25-DA97-DB7B-D021-F3BE111A0316}" dt="2023-05-25T09:18:35.347" v="2831" actId="20577"/>
        <pc:sldMkLst>
          <pc:docMk/>
          <pc:sldMk cId="3950521697" sldId="2075"/>
        </pc:sldMkLst>
        <pc:spChg chg="mod">
          <ac:chgData name="EZZINE, Hind" userId="S::ezzineh@who.int::edcab00f-6318-46e5-a4a9-188b01ee222f" providerId="AD" clId="Web-{1D3AEA25-DA97-DB7B-D021-F3BE111A0316}" dt="2023-05-25T09:18:35.347" v="2831" actId="20577"/>
          <ac:spMkLst>
            <pc:docMk/>
            <pc:sldMk cId="3950521697" sldId="2075"/>
            <ac:spMk id="506" creationId="{00000000-0000-0000-0000-000000000000}"/>
          </ac:spMkLst>
        </pc:spChg>
      </pc:sldChg>
      <pc:sldChg chg="addSp delSp modSp add">
        <pc:chgData name="EZZINE, Hind" userId="S::ezzineh@who.int::edcab00f-6318-46e5-a4a9-188b01ee222f" providerId="AD" clId="Web-{1D3AEA25-DA97-DB7B-D021-F3BE111A0316}" dt="2023-05-25T10:13:35.195" v="3025" actId="20577"/>
        <pc:sldMkLst>
          <pc:docMk/>
          <pc:sldMk cId="1472382149" sldId="2076"/>
        </pc:sldMkLst>
        <pc:spChg chg="add mod">
          <ac:chgData name="EZZINE, Hind" userId="S::ezzineh@who.int::edcab00f-6318-46e5-a4a9-188b01ee222f" providerId="AD" clId="Web-{1D3AEA25-DA97-DB7B-D021-F3BE111A0316}" dt="2023-05-25T10:13:35.195" v="3025" actId="20577"/>
          <ac:spMkLst>
            <pc:docMk/>
            <pc:sldMk cId="1472382149" sldId="2076"/>
            <ac:spMk id="3" creationId="{5F49DB6E-B17C-F48F-9BEF-06720729A009}"/>
          </ac:spMkLst>
        </pc:spChg>
        <pc:spChg chg="add mod">
          <ac:chgData name="EZZINE, Hind" userId="S::ezzineh@who.int::edcab00f-6318-46e5-a4a9-188b01ee222f" providerId="AD" clId="Web-{1D3AEA25-DA97-DB7B-D021-F3BE111A0316}" dt="2023-05-25T10:10:28.129" v="3012" actId="20577"/>
          <ac:spMkLst>
            <pc:docMk/>
            <pc:sldMk cId="1472382149" sldId="2076"/>
            <ac:spMk id="4" creationId="{A642F4DF-897E-83AC-D790-2FE8602587EF}"/>
          </ac:spMkLst>
        </pc:spChg>
        <pc:spChg chg="add del mod">
          <ac:chgData name="EZZINE, Hind" userId="S::ezzineh@who.int::edcab00f-6318-46e5-a4a9-188b01ee222f" providerId="AD" clId="Web-{1D3AEA25-DA97-DB7B-D021-F3BE111A0316}" dt="2023-05-25T09:45:53.054" v="2976"/>
          <ac:spMkLst>
            <pc:docMk/>
            <pc:sldMk cId="1472382149" sldId="2076"/>
            <ac:spMk id="5" creationId="{E1A3BB6D-8BD4-8897-2FC0-B99CEEFB63A6}"/>
          </ac:spMkLst>
        </pc:spChg>
        <pc:spChg chg="add del mod">
          <ac:chgData name="EZZINE, Hind" userId="S::ezzineh@who.int::edcab00f-6318-46e5-a4a9-188b01ee222f" providerId="AD" clId="Web-{1D3AEA25-DA97-DB7B-D021-F3BE111A0316}" dt="2023-05-25T09:46:14.227" v="2980"/>
          <ac:spMkLst>
            <pc:docMk/>
            <pc:sldMk cId="1472382149" sldId="2076"/>
            <ac:spMk id="7" creationId="{873F53D6-C604-54D5-07AA-2AC4A9E507B9}"/>
          </ac:spMkLst>
        </pc:spChg>
        <pc:spChg chg="add">
          <ac:chgData name="EZZINE, Hind" userId="S::ezzineh@who.int::edcab00f-6318-46e5-a4a9-188b01ee222f" providerId="AD" clId="Web-{1D3AEA25-DA97-DB7B-D021-F3BE111A0316}" dt="2023-05-25T09:46:15.102" v="2981"/>
          <ac:spMkLst>
            <pc:docMk/>
            <pc:sldMk cId="1472382149" sldId="2076"/>
            <ac:spMk id="9" creationId="{111AC681-00F1-DD6C-9919-8804C75907D7}"/>
          </ac:spMkLst>
        </pc:spChg>
        <pc:spChg chg="del mod">
          <ac:chgData name="EZZINE, Hind" userId="S::ezzineh@who.int::edcab00f-6318-46e5-a4a9-188b01ee222f" providerId="AD" clId="Web-{1D3AEA25-DA97-DB7B-D021-F3BE111A0316}" dt="2023-05-25T09:45:47.570" v="2975"/>
          <ac:spMkLst>
            <pc:docMk/>
            <pc:sldMk cId="1472382149" sldId="2076"/>
            <ac:spMk id="520" creationId="{00000000-0000-0000-0000-000000000000}"/>
          </ac:spMkLst>
        </pc:spChg>
        <pc:spChg chg="del">
          <ac:chgData name="EZZINE, Hind" userId="S::ezzineh@who.int::edcab00f-6318-46e5-a4a9-188b01ee222f" providerId="AD" clId="Web-{1D3AEA25-DA97-DB7B-D021-F3BE111A0316}" dt="2023-05-25T09:45:46.773" v="2974"/>
          <ac:spMkLst>
            <pc:docMk/>
            <pc:sldMk cId="1472382149" sldId="2076"/>
            <ac:spMk id="521" creationId="{00000000-0000-0000-0000-000000000000}"/>
          </ac:spMkLst>
        </pc:spChg>
        <pc:spChg chg="del">
          <ac:chgData name="EZZINE, Hind" userId="S::ezzineh@who.int::edcab00f-6318-46e5-a4a9-188b01ee222f" providerId="AD" clId="Web-{1D3AEA25-DA97-DB7B-D021-F3BE111A0316}" dt="2023-05-25T09:46:02.476" v="2979"/>
          <ac:spMkLst>
            <pc:docMk/>
            <pc:sldMk cId="1472382149" sldId="2076"/>
            <ac:spMk id="522" creationId="{00000000-0000-0000-0000-000000000000}"/>
          </ac:spMkLst>
        </pc:spChg>
      </pc:sldChg>
      <pc:sldChg chg="addSp delSp modSp add">
        <pc:chgData name="EZZINE, Hind" userId="S::ezzineh@who.int::edcab00f-6318-46e5-a4a9-188b01ee222f" providerId="AD" clId="Web-{1D3AEA25-DA97-DB7B-D021-F3BE111A0316}" dt="2023-05-25T10:09:01.971" v="2997" actId="1076"/>
        <pc:sldMkLst>
          <pc:docMk/>
          <pc:sldMk cId="1402000514" sldId="2077"/>
        </pc:sldMkLst>
        <pc:spChg chg="add">
          <ac:chgData name="EZZINE, Hind" userId="S::ezzineh@who.int::edcab00f-6318-46e5-a4a9-188b01ee222f" providerId="AD" clId="Web-{1D3AEA25-DA97-DB7B-D021-F3BE111A0316}" dt="2023-05-25T09:40:47.794" v="2925"/>
          <ac:spMkLst>
            <pc:docMk/>
            <pc:sldMk cId="1402000514" sldId="2077"/>
            <ac:spMk id="3" creationId="{36965F1F-AA2D-314A-5C48-E3F02527684A}"/>
          </ac:spMkLst>
        </pc:spChg>
        <pc:spChg chg="add del mod">
          <ac:chgData name="EZZINE, Hind" userId="S::ezzineh@who.int::edcab00f-6318-46e5-a4a9-188b01ee222f" providerId="AD" clId="Web-{1D3AEA25-DA97-DB7B-D021-F3BE111A0316}" dt="2023-05-25T09:40:58.779" v="2928"/>
          <ac:spMkLst>
            <pc:docMk/>
            <pc:sldMk cId="1402000514" sldId="2077"/>
            <ac:spMk id="5" creationId="{6D8D2F79-F2E9-0DE7-2216-DDD649A119E6}"/>
          </ac:spMkLst>
        </pc:spChg>
        <pc:spChg chg="mod">
          <ac:chgData name="EZZINE, Hind" userId="S::ezzineh@who.int::edcab00f-6318-46e5-a4a9-188b01ee222f" providerId="AD" clId="Web-{1D3AEA25-DA97-DB7B-D021-F3BE111A0316}" dt="2023-05-25T10:09:01.971" v="2997" actId="1076"/>
          <ac:spMkLst>
            <pc:docMk/>
            <pc:sldMk cId="1402000514" sldId="2077"/>
            <ac:spMk id="516" creationId="{00000000-0000-0000-0000-000000000000}"/>
          </ac:spMkLst>
        </pc:spChg>
        <pc:spChg chg="mod">
          <ac:chgData name="EZZINE, Hind" userId="S::ezzineh@who.int::edcab00f-6318-46e5-a4a9-188b01ee222f" providerId="AD" clId="Web-{1D3AEA25-DA97-DB7B-D021-F3BE111A0316}" dt="2023-05-25T09:41:15.311" v="2941"/>
          <ac:spMkLst>
            <pc:docMk/>
            <pc:sldMk cId="1402000514" sldId="2077"/>
            <ac:spMk id="517" creationId="{00000000-0000-0000-0000-000000000000}"/>
          </ac:spMkLst>
        </pc:spChg>
        <pc:spChg chg="del mod">
          <ac:chgData name="EZZINE, Hind" userId="S::ezzineh@who.int::edcab00f-6318-46e5-a4a9-188b01ee222f" providerId="AD" clId="Web-{1D3AEA25-DA97-DB7B-D021-F3BE111A0316}" dt="2023-05-25T09:40:53.185" v="2927"/>
          <ac:spMkLst>
            <pc:docMk/>
            <pc:sldMk cId="1402000514" sldId="2077"/>
            <ac:spMk id="518" creationId="{00000000-0000-0000-0000-000000000000}"/>
          </ac:spMkLst>
        </pc:spChg>
      </pc:sldChg>
      <pc:sldChg chg="add del">
        <pc:chgData name="EZZINE, Hind" userId="S::ezzineh@who.int::edcab00f-6318-46e5-a4a9-188b01ee222f" providerId="AD" clId="Web-{1D3AEA25-DA97-DB7B-D021-F3BE111A0316}" dt="2023-05-25T10:12:25.210" v="3022"/>
        <pc:sldMkLst>
          <pc:docMk/>
          <pc:sldMk cId="208357893" sldId="2078"/>
        </pc:sldMkLst>
      </pc:sldChg>
      <pc:sldChg chg="addSp delSp modSp add">
        <pc:chgData name="EZZINE, Hind" userId="S::ezzineh@who.int::edcab00f-6318-46e5-a4a9-188b01ee222f" providerId="AD" clId="Web-{1D3AEA25-DA97-DB7B-D021-F3BE111A0316}" dt="2023-05-25T10:15:42.213" v="3056"/>
        <pc:sldMkLst>
          <pc:docMk/>
          <pc:sldMk cId="1029382235" sldId="2078"/>
        </pc:sldMkLst>
        <pc:spChg chg="add del mod">
          <ac:chgData name="EZZINE, Hind" userId="S::ezzineh@who.int::edcab00f-6318-46e5-a4a9-188b01ee222f" providerId="AD" clId="Web-{1D3AEA25-DA97-DB7B-D021-F3BE111A0316}" dt="2023-05-25T10:15:42.213" v="3056"/>
          <ac:spMkLst>
            <pc:docMk/>
            <pc:sldMk cId="1029382235" sldId="2078"/>
            <ac:spMk id="4" creationId="{AFE05FE1-EE15-5E57-FD4A-3D3226B579FE}"/>
          </ac:spMkLst>
        </pc:spChg>
        <pc:spChg chg="add">
          <ac:chgData name="EZZINE, Hind" userId="S::ezzineh@who.int::edcab00f-6318-46e5-a4a9-188b01ee222f" providerId="AD" clId="Web-{1D3AEA25-DA97-DB7B-D021-F3BE111A0316}" dt="2023-05-25T10:15:32.448" v="3055"/>
          <ac:spMkLst>
            <pc:docMk/>
            <pc:sldMk cId="1029382235" sldId="2078"/>
            <ac:spMk id="6" creationId="{D55DF964-9F57-C113-8631-48ACD0C7ABAF}"/>
          </ac:spMkLst>
        </pc:spChg>
        <pc:spChg chg="mod">
          <ac:chgData name="EZZINE, Hind" userId="S::ezzineh@who.int::edcab00f-6318-46e5-a4a9-188b01ee222f" providerId="AD" clId="Web-{1D3AEA25-DA97-DB7B-D021-F3BE111A0316}" dt="2023-05-25T10:15:11.385" v="3052" actId="1076"/>
          <ac:spMkLst>
            <pc:docMk/>
            <pc:sldMk cId="1029382235" sldId="2078"/>
            <ac:spMk id="525" creationId="{00000000-0000-0000-0000-000000000000}"/>
          </ac:spMkLst>
        </pc:spChg>
        <pc:spChg chg="del mod">
          <ac:chgData name="EZZINE, Hind" userId="S::ezzineh@who.int::edcab00f-6318-46e5-a4a9-188b01ee222f" providerId="AD" clId="Web-{1D3AEA25-DA97-DB7B-D021-F3BE111A0316}" dt="2023-05-25T10:15:31.494" v="3054"/>
          <ac:spMkLst>
            <pc:docMk/>
            <pc:sldMk cId="1029382235" sldId="2078"/>
            <ac:spMk id="526" creationId="{00000000-0000-0000-0000-000000000000}"/>
          </ac:spMkLst>
        </pc:spChg>
        <pc:picChg chg="add mod">
          <ac:chgData name="EZZINE, Hind" userId="S::ezzineh@who.int::edcab00f-6318-46e5-a4a9-188b01ee222f" providerId="AD" clId="Web-{1D3AEA25-DA97-DB7B-D021-F3BE111A0316}" dt="2023-05-25T10:15:08.807" v="3051" actId="1076"/>
          <ac:picMkLst>
            <pc:docMk/>
            <pc:sldMk cId="1029382235" sldId="2078"/>
            <ac:picMk id="2" creationId="{52F7AB5F-0AF6-09AE-5DA6-A5BCC205D5C1}"/>
          </ac:picMkLst>
        </pc:picChg>
        <pc:picChg chg="del">
          <ac:chgData name="EZZINE, Hind" userId="S::ezzineh@who.int::edcab00f-6318-46e5-a4a9-188b01ee222f" providerId="AD" clId="Web-{1D3AEA25-DA97-DB7B-D021-F3BE111A0316}" dt="2023-05-25T10:14:03.446" v="3029"/>
          <ac:picMkLst>
            <pc:docMk/>
            <pc:sldMk cId="1029382235" sldId="2078"/>
            <ac:picMk id="524" creationId="{00000000-0000-0000-0000-000000000000}"/>
          </ac:picMkLst>
        </pc:picChg>
      </pc:sldChg>
      <pc:sldChg chg="addSp delSp modSp add">
        <pc:chgData name="EZZINE, Hind" userId="S::ezzineh@who.int::edcab00f-6318-46e5-a4a9-188b01ee222f" providerId="AD" clId="Web-{1D3AEA25-DA97-DB7B-D021-F3BE111A0316}" dt="2023-05-25T10:33:09.155" v="3207" actId="1076"/>
        <pc:sldMkLst>
          <pc:docMk/>
          <pc:sldMk cId="510878821" sldId="2079"/>
        </pc:sldMkLst>
        <pc:spChg chg="add del mod">
          <ac:chgData name="EZZINE, Hind" userId="S::ezzineh@who.int::edcab00f-6318-46e5-a4a9-188b01ee222f" providerId="AD" clId="Web-{1D3AEA25-DA97-DB7B-D021-F3BE111A0316}" dt="2023-05-25T10:30:33.465" v="3158"/>
          <ac:spMkLst>
            <pc:docMk/>
            <pc:sldMk cId="510878821" sldId="2079"/>
            <ac:spMk id="3" creationId="{B727F56D-5580-BDD3-0F5E-1997DD2B7F8C}"/>
          </ac:spMkLst>
        </pc:spChg>
        <pc:spChg chg="add mod">
          <ac:chgData name="EZZINE, Hind" userId="S::ezzineh@who.int::edcab00f-6318-46e5-a4a9-188b01ee222f" providerId="AD" clId="Web-{1D3AEA25-DA97-DB7B-D021-F3BE111A0316}" dt="2023-05-25T10:33:09.155" v="3207" actId="1076"/>
          <ac:spMkLst>
            <pc:docMk/>
            <pc:sldMk cId="510878821" sldId="2079"/>
            <ac:spMk id="4" creationId="{A5BDABCB-A181-9A0A-7BED-464181777343}"/>
          </ac:spMkLst>
        </pc:spChg>
        <pc:spChg chg="add del mod">
          <ac:chgData name="EZZINE, Hind" userId="S::ezzineh@who.int::edcab00f-6318-46e5-a4a9-188b01ee222f" providerId="AD" clId="Web-{1D3AEA25-DA97-DB7B-D021-F3BE111A0316}" dt="2023-05-25T10:31:29.982" v="3170"/>
          <ac:spMkLst>
            <pc:docMk/>
            <pc:sldMk cId="510878821" sldId="2079"/>
            <ac:spMk id="6" creationId="{290F4545-2602-48FA-7DF1-C24580CD8C5A}"/>
          </ac:spMkLst>
        </pc:spChg>
        <pc:spChg chg="add del mod">
          <ac:chgData name="EZZINE, Hind" userId="S::ezzineh@who.int::edcab00f-6318-46e5-a4a9-188b01ee222f" providerId="AD" clId="Web-{1D3AEA25-DA97-DB7B-D021-F3BE111A0316}" dt="2023-05-25T10:31:26.935" v="3169"/>
          <ac:spMkLst>
            <pc:docMk/>
            <pc:sldMk cId="510878821" sldId="2079"/>
            <ac:spMk id="536" creationId="{00000000-0000-0000-0000-000000000000}"/>
          </ac:spMkLst>
        </pc:spChg>
        <pc:spChg chg="mod">
          <ac:chgData name="EZZINE, Hind" userId="S::ezzineh@who.int::edcab00f-6318-46e5-a4a9-188b01ee222f" providerId="AD" clId="Web-{1D3AEA25-DA97-DB7B-D021-F3BE111A0316}" dt="2023-05-25T10:33:06.515" v="3206" actId="1076"/>
          <ac:spMkLst>
            <pc:docMk/>
            <pc:sldMk cId="510878821" sldId="2079"/>
            <ac:spMk id="537" creationId="{00000000-0000-0000-0000-000000000000}"/>
          </ac:spMkLst>
        </pc:spChg>
        <pc:spChg chg="mod">
          <ac:chgData name="EZZINE, Hind" userId="S::ezzineh@who.int::edcab00f-6318-46e5-a4a9-188b01ee222f" providerId="AD" clId="Web-{1D3AEA25-DA97-DB7B-D021-F3BE111A0316}" dt="2023-05-25T10:32:59.030" v="3205"/>
          <ac:spMkLst>
            <pc:docMk/>
            <pc:sldMk cId="510878821" sldId="2079"/>
            <ac:spMk id="538" creationId="{00000000-0000-0000-0000-000000000000}"/>
          </ac:spMkLst>
        </pc:spChg>
      </pc:sldChg>
      <pc:sldChg chg="add del">
        <pc:chgData name="EZZINE, Hind" userId="S::ezzineh@who.int::edcab00f-6318-46e5-a4a9-188b01ee222f" providerId="AD" clId="Web-{1D3AEA25-DA97-DB7B-D021-F3BE111A0316}" dt="2023-05-25T10:12:25.210" v="3021"/>
        <pc:sldMkLst>
          <pc:docMk/>
          <pc:sldMk cId="1864756727" sldId="2079"/>
        </pc:sldMkLst>
      </pc:sldChg>
      <pc:sldChg chg="add del">
        <pc:chgData name="EZZINE, Hind" userId="S::ezzineh@who.int::edcab00f-6318-46e5-a4a9-188b01ee222f" providerId="AD" clId="Web-{1D3AEA25-DA97-DB7B-D021-F3BE111A0316}" dt="2023-05-25T10:12:25.210" v="3020"/>
        <pc:sldMkLst>
          <pc:docMk/>
          <pc:sldMk cId="1161792060" sldId="2080"/>
        </pc:sldMkLst>
      </pc:sldChg>
      <pc:sldChg chg="addSp delSp modSp add delAnim">
        <pc:chgData name="EZZINE, Hind" userId="S::ezzineh@who.int::edcab00f-6318-46e5-a4a9-188b01ee222f" providerId="AD" clId="Web-{1D3AEA25-DA97-DB7B-D021-F3BE111A0316}" dt="2023-05-25T10:30:12.840" v="3155" actId="20577"/>
        <pc:sldMkLst>
          <pc:docMk/>
          <pc:sldMk cId="2041864570" sldId="2080"/>
        </pc:sldMkLst>
        <pc:spChg chg="add mod">
          <ac:chgData name="EZZINE, Hind" userId="S::ezzineh@who.int::edcab00f-6318-46e5-a4a9-188b01ee222f" providerId="AD" clId="Web-{1D3AEA25-DA97-DB7B-D021-F3BE111A0316}" dt="2023-05-25T10:30:12.840" v="3155" actId="20577"/>
          <ac:spMkLst>
            <pc:docMk/>
            <pc:sldMk cId="2041864570" sldId="2080"/>
            <ac:spMk id="2" creationId="{C768D54B-A037-725F-0317-506EDF2B736A}"/>
          </ac:spMkLst>
        </pc:spChg>
        <pc:spChg chg="add del mod">
          <ac:chgData name="EZZINE, Hind" userId="S::ezzineh@who.int::edcab00f-6318-46e5-a4a9-188b01ee222f" providerId="AD" clId="Web-{1D3AEA25-DA97-DB7B-D021-F3BE111A0316}" dt="2023-05-25T10:28:20.978" v="3141"/>
          <ac:spMkLst>
            <pc:docMk/>
            <pc:sldMk cId="2041864570" sldId="2080"/>
            <ac:spMk id="4" creationId="{6FA0D41D-25A6-22B7-8AE1-C5E70AA8E5E1}"/>
          </ac:spMkLst>
        </pc:spChg>
        <pc:spChg chg="del mod">
          <ac:chgData name="EZZINE, Hind" userId="S::ezzineh@who.int::edcab00f-6318-46e5-a4a9-188b01ee222f" providerId="AD" clId="Web-{1D3AEA25-DA97-DB7B-D021-F3BE111A0316}" dt="2023-05-25T10:28:17.587" v="3140"/>
          <ac:spMkLst>
            <pc:docMk/>
            <pc:sldMk cId="2041864570" sldId="2080"/>
            <ac:spMk id="532" creationId="{00000000-0000-0000-0000-000000000000}"/>
          </ac:spMkLst>
        </pc:spChg>
        <pc:spChg chg="mod">
          <ac:chgData name="EZZINE, Hind" userId="S::ezzineh@who.int::edcab00f-6318-46e5-a4a9-188b01ee222f" providerId="AD" clId="Web-{1D3AEA25-DA97-DB7B-D021-F3BE111A0316}" dt="2023-05-25T10:26:59.445" v="3125" actId="1076"/>
          <ac:spMkLst>
            <pc:docMk/>
            <pc:sldMk cId="2041864570" sldId="2080"/>
            <ac:spMk id="533" creationId="{00000000-0000-0000-0000-000000000000}"/>
          </ac:spMkLst>
        </pc:spChg>
        <pc:spChg chg="mod">
          <ac:chgData name="EZZINE, Hind" userId="S::ezzineh@who.int::edcab00f-6318-46e5-a4a9-188b01ee222f" providerId="AD" clId="Web-{1D3AEA25-DA97-DB7B-D021-F3BE111A0316}" dt="2023-05-25T10:26:32.288" v="3116" actId="1076"/>
          <ac:spMkLst>
            <pc:docMk/>
            <pc:sldMk cId="2041864570" sldId="2080"/>
            <ac:spMk id="534" creationId="{00000000-0000-0000-0000-000000000000}"/>
          </ac:spMkLst>
        </pc:spChg>
      </pc:sldChg>
      <pc:sldChg chg="addSp delSp modSp add">
        <pc:chgData name="EZZINE, Hind" userId="S::ezzineh@who.int::edcab00f-6318-46e5-a4a9-188b01ee222f" providerId="AD" clId="Web-{1D3AEA25-DA97-DB7B-D021-F3BE111A0316}" dt="2023-05-25T10:19:21.405" v="3098" actId="20577"/>
        <pc:sldMkLst>
          <pc:docMk/>
          <pc:sldMk cId="220512591" sldId="2081"/>
        </pc:sldMkLst>
        <pc:spChg chg="add del mod">
          <ac:chgData name="EZZINE, Hind" userId="S::ezzineh@who.int::edcab00f-6318-46e5-a4a9-188b01ee222f" providerId="AD" clId="Web-{1D3AEA25-DA97-DB7B-D021-F3BE111A0316}" dt="2023-05-25T10:18:24.732" v="3080"/>
          <ac:spMkLst>
            <pc:docMk/>
            <pc:sldMk cId="220512591" sldId="2081"/>
            <ac:spMk id="3" creationId="{F32003FE-3B3B-C5C5-6EF6-ACF5A5D8CB39}"/>
          </ac:spMkLst>
        </pc:spChg>
        <pc:spChg chg="add">
          <ac:chgData name="EZZINE, Hind" userId="S::ezzineh@who.int::edcab00f-6318-46e5-a4a9-188b01ee222f" providerId="AD" clId="Web-{1D3AEA25-DA97-DB7B-D021-F3BE111A0316}" dt="2023-05-25T10:18:25.982" v="3081"/>
          <ac:spMkLst>
            <pc:docMk/>
            <pc:sldMk cId="220512591" sldId="2081"/>
            <ac:spMk id="5" creationId="{26EF6609-930F-A6D8-7899-9C763741B771}"/>
          </ac:spMkLst>
        </pc:spChg>
        <pc:spChg chg="mod">
          <ac:chgData name="EZZINE, Hind" userId="S::ezzineh@who.int::edcab00f-6318-46e5-a4a9-188b01ee222f" providerId="AD" clId="Web-{1D3AEA25-DA97-DB7B-D021-F3BE111A0316}" dt="2023-05-25T10:19:21.405" v="3098" actId="20577"/>
          <ac:spMkLst>
            <pc:docMk/>
            <pc:sldMk cId="220512591" sldId="2081"/>
            <ac:spMk id="528" creationId="{00000000-0000-0000-0000-000000000000}"/>
          </ac:spMkLst>
        </pc:spChg>
        <pc:spChg chg="mod">
          <ac:chgData name="EZZINE, Hind" userId="S::ezzineh@who.int::edcab00f-6318-46e5-a4a9-188b01ee222f" providerId="AD" clId="Web-{1D3AEA25-DA97-DB7B-D021-F3BE111A0316}" dt="2023-05-25T10:18:39.873" v="3083" actId="1076"/>
          <ac:spMkLst>
            <pc:docMk/>
            <pc:sldMk cId="220512591" sldId="2081"/>
            <ac:spMk id="529" creationId="{00000000-0000-0000-0000-000000000000}"/>
          </ac:spMkLst>
        </pc:spChg>
        <pc:spChg chg="del mod">
          <ac:chgData name="EZZINE, Hind" userId="S::ezzineh@who.int::edcab00f-6318-46e5-a4a9-188b01ee222f" providerId="AD" clId="Web-{1D3AEA25-DA97-DB7B-D021-F3BE111A0316}" dt="2023-05-25T10:18:06.919" v="3078"/>
          <ac:spMkLst>
            <pc:docMk/>
            <pc:sldMk cId="220512591" sldId="2081"/>
            <ac:spMk id="530" creationId="{00000000-0000-0000-0000-000000000000}"/>
          </ac:spMkLst>
        </pc:spChg>
      </pc:sldChg>
      <pc:sldChg chg="addSp delSp modSp add">
        <pc:chgData name="EZZINE, Hind" userId="S::ezzineh@who.int::edcab00f-6318-46e5-a4a9-188b01ee222f" providerId="AD" clId="Web-{1D3AEA25-DA97-DB7B-D021-F3BE111A0316}" dt="2023-05-25T10:51:08.036" v="3500" actId="1076"/>
        <pc:sldMkLst>
          <pc:docMk/>
          <pc:sldMk cId="3030009228" sldId="2082"/>
        </pc:sldMkLst>
        <pc:spChg chg="add mod">
          <ac:chgData name="EZZINE, Hind" userId="S::ezzineh@who.int::edcab00f-6318-46e5-a4a9-188b01ee222f" providerId="AD" clId="Web-{1D3AEA25-DA97-DB7B-D021-F3BE111A0316}" dt="2023-05-25T10:51:08.036" v="3500" actId="1076"/>
          <ac:spMkLst>
            <pc:docMk/>
            <pc:sldMk cId="3030009228" sldId="2082"/>
            <ac:spMk id="2" creationId="{D1398C42-9DC9-C759-E2C3-0AECADC28959}"/>
          </ac:spMkLst>
        </pc:spChg>
        <pc:spChg chg="add del mod">
          <ac:chgData name="EZZINE, Hind" userId="S::ezzineh@who.int::edcab00f-6318-46e5-a4a9-188b01ee222f" providerId="AD" clId="Web-{1D3AEA25-DA97-DB7B-D021-F3BE111A0316}" dt="2023-05-25T10:50:27.566" v="3492"/>
          <ac:spMkLst>
            <pc:docMk/>
            <pc:sldMk cId="3030009228" sldId="2082"/>
            <ac:spMk id="4" creationId="{D589095A-BC0A-13BB-5DF4-27A7F37577A1}"/>
          </ac:spMkLst>
        </pc:spChg>
        <pc:spChg chg="del mod">
          <ac:chgData name="EZZINE, Hind" userId="S::ezzineh@who.int::edcab00f-6318-46e5-a4a9-188b01ee222f" providerId="AD" clId="Web-{1D3AEA25-DA97-DB7B-D021-F3BE111A0316}" dt="2023-05-25T10:50:24.566" v="3491"/>
          <ac:spMkLst>
            <pc:docMk/>
            <pc:sldMk cId="3030009228" sldId="2082"/>
            <ac:spMk id="548" creationId="{00000000-0000-0000-0000-000000000000}"/>
          </ac:spMkLst>
        </pc:spChg>
        <pc:spChg chg="mod">
          <ac:chgData name="EZZINE, Hind" userId="S::ezzineh@who.int::edcab00f-6318-46e5-a4a9-188b01ee222f" providerId="AD" clId="Web-{1D3AEA25-DA97-DB7B-D021-F3BE111A0316}" dt="2023-05-25T10:50:58.223" v="3499" actId="14100"/>
          <ac:spMkLst>
            <pc:docMk/>
            <pc:sldMk cId="3030009228" sldId="2082"/>
            <ac:spMk id="549" creationId="{00000000-0000-0000-0000-000000000000}"/>
          </ac:spMkLst>
        </pc:spChg>
        <pc:spChg chg="mod">
          <ac:chgData name="EZZINE, Hind" userId="S::ezzineh@who.int::edcab00f-6318-46e5-a4a9-188b01ee222f" providerId="AD" clId="Web-{1D3AEA25-DA97-DB7B-D021-F3BE111A0316}" dt="2023-05-25T10:48:23.907" v="3475"/>
          <ac:spMkLst>
            <pc:docMk/>
            <pc:sldMk cId="3030009228" sldId="2082"/>
            <ac:spMk id="550" creationId="{00000000-0000-0000-0000-000000000000}"/>
          </ac:spMkLst>
        </pc:spChg>
      </pc:sldChg>
      <pc:sldChg chg="addSp delSp modSp add ord">
        <pc:chgData name="EZZINE, Hind" userId="S::ezzineh@who.int::edcab00f-6318-46e5-a4a9-188b01ee222f" providerId="AD" clId="Web-{1D3AEA25-DA97-DB7B-D021-F3BE111A0316}" dt="2023-05-25T10:47:05.984" v="3453" actId="20577"/>
        <pc:sldMkLst>
          <pc:docMk/>
          <pc:sldMk cId="1383993061" sldId="2083"/>
        </pc:sldMkLst>
        <pc:spChg chg="mod">
          <ac:chgData name="EZZINE, Hind" userId="S::ezzineh@who.int::edcab00f-6318-46e5-a4a9-188b01ee222f" providerId="AD" clId="Web-{1D3AEA25-DA97-DB7B-D021-F3BE111A0316}" dt="2023-05-25T10:47:05.984" v="3453" actId="20577"/>
          <ac:spMkLst>
            <pc:docMk/>
            <pc:sldMk cId="1383993061" sldId="2083"/>
            <ac:spMk id="2" creationId="{9E22E0DA-DA5A-45A8-5430-0D6F4A384767}"/>
          </ac:spMkLst>
        </pc:spChg>
        <pc:spChg chg="add mod">
          <ac:chgData name="EZZINE, Hind" userId="S::ezzineh@who.int::edcab00f-6318-46e5-a4a9-188b01ee222f" providerId="AD" clId="Web-{1D3AEA25-DA97-DB7B-D021-F3BE111A0316}" dt="2023-05-25T10:41:26.352" v="3270" actId="1076"/>
          <ac:spMkLst>
            <pc:docMk/>
            <pc:sldMk cId="1383993061" sldId="2083"/>
            <ac:spMk id="4" creationId="{BD39536F-461E-C716-3073-8CD627D31A59}"/>
          </ac:spMkLst>
        </pc:spChg>
        <pc:spChg chg="add mod">
          <ac:chgData name="EZZINE, Hind" userId="S::ezzineh@who.int::edcab00f-6318-46e5-a4a9-188b01ee222f" providerId="AD" clId="Web-{1D3AEA25-DA97-DB7B-D021-F3BE111A0316}" dt="2023-05-25T10:44:42.294" v="3368" actId="20577"/>
          <ac:spMkLst>
            <pc:docMk/>
            <pc:sldMk cId="1383993061" sldId="2083"/>
            <ac:spMk id="5" creationId="{44E04185-BB28-0BD0-83DC-40AAA9A7D885}"/>
          </ac:spMkLst>
        </pc:spChg>
        <pc:spChg chg="add del mod">
          <ac:chgData name="EZZINE, Hind" userId="S::ezzineh@who.int::edcab00f-6318-46e5-a4a9-188b01ee222f" providerId="AD" clId="Web-{1D3AEA25-DA97-DB7B-D021-F3BE111A0316}" dt="2023-05-25T10:41:29.759" v="3271"/>
          <ac:spMkLst>
            <pc:docMk/>
            <pc:sldMk cId="1383993061" sldId="2083"/>
            <ac:spMk id="7" creationId="{60A80ED5-DF77-2C98-0A87-699B521EE241}"/>
          </ac:spMkLst>
        </pc:spChg>
        <pc:spChg chg="del mod">
          <ac:chgData name="EZZINE, Hind" userId="S::ezzineh@who.int::edcab00f-6318-46e5-a4a9-188b01ee222f" providerId="AD" clId="Web-{1D3AEA25-DA97-DB7B-D021-F3BE111A0316}" dt="2023-05-25T10:41:21.993" v="3269"/>
          <ac:spMkLst>
            <pc:docMk/>
            <pc:sldMk cId="1383993061" sldId="2083"/>
            <ac:spMk id="544" creationId="{00000000-0000-0000-0000-000000000000}"/>
          </ac:spMkLst>
        </pc:spChg>
        <pc:spChg chg="del mod">
          <ac:chgData name="EZZINE, Hind" userId="S::ezzineh@who.int::edcab00f-6318-46e5-a4a9-188b01ee222f" providerId="AD" clId="Web-{1D3AEA25-DA97-DB7B-D021-F3BE111A0316}" dt="2023-05-25T10:40:10.038" v="3258"/>
          <ac:spMkLst>
            <pc:docMk/>
            <pc:sldMk cId="1383993061" sldId="2083"/>
            <ac:spMk id="545" creationId="{00000000-0000-0000-0000-000000000000}"/>
          </ac:spMkLst>
        </pc:spChg>
        <pc:spChg chg="mod">
          <ac:chgData name="EZZINE, Hind" userId="S::ezzineh@who.int::edcab00f-6318-46e5-a4a9-188b01ee222f" providerId="AD" clId="Web-{1D3AEA25-DA97-DB7B-D021-F3BE111A0316}" dt="2023-05-25T10:39:52.023" v="3255"/>
          <ac:spMkLst>
            <pc:docMk/>
            <pc:sldMk cId="1383993061" sldId="2083"/>
            <ac:spMk id="546" creationId="{00000000-0000-0000-0000-000000000000}"/>
          </ac:spMkLst>
        </pc:spChg>
      </pc:sldChg>
      <pc:sldChg chg="addSp delSp modSp add">
        <pc:chgData name="EZZINE, Hind" userId="S::ezzineh@who.int::edcab00f-6318-46e5-a4a9-188b01ee222f" providerId="AD" clId="Web-{1D3AEA25-DA97-DB7B-D021-F3BE111A0316}" dt="2023-05-25T10:40:19.773" v="3261" actId="20577"/>
        <pc:sldMkLst>
          <pc:docMk/>
          <pc:sldMk cId="3153878888" sldId="2084"/>
        </pc:sldMkLst>
        <pc:spChg chg="add mod">
          <ac:chgData name="EZZINE, Hind" userId="S::ezzineh@who.int::edcab00f-6318-46e5-a4a9-188b01ee222f" providerId="AD" clId="Web-{1D3AEA25-DA97-DB7B-D021-F3BE111A0316}" dt="2023-05-25T10:40:19.773" v="3261" actId="20577"/>
          <ac:spMkLst>
            <pc:docMk/>
            <pc:sldMk cId="3153878888" sldId="2084"/>
            <ac:spMk id="3" creationId="{62A99D28-7025-34DF-F0B4-0DD3EA6CC2B1}"/>
          </ac:spMkLst>
        </pc:spChg>
        <pc:spChg chg="mod">
          <ac:chgData name="EZZINE, Hind" userId="S::ezzineh@who.int::edcab00f-6318-46e5-a4a9-188b01ee222f" providerId="AD" clId="Web-{1D3AEA25-DA97-DB7B-D021-F3BE111A0316}" dt="2023-05-25T10:37:10.644" v="3248"/>
          <ac:spMkLst>
            <pc:docMk/>
            <pc:sldMk cId="3153878888" sldId="2084"/>
            <ac:spMk id="540" creationId="{00000000-0000-0000-0000-000000000000}"/>
          </ac:spMkLst>
        </pc:spChg>
        <pc:spChg chg="del">
          <ac:chgData name="EZZINE, Hind" userId="S::ezzineh@who.int::edcab00f-6318-46e5-a4a9-188b01ee222f" providerId="AD" clId="Web-{1D3AEA25-DA97-DB7B-D021-F3BE111A0316}" dt="2023-05-25T10:35:56.768" v="3234"/>
          <ac:spMkLst>
            <pc:docMk/>
            <pc:sldMk cId="3153878888" sldId="2084"/>
            <ac:spMk id="541" creationId="{00000000-0000-0000-0000-000000000000}"/>
          </ac:spMkLst>
        </pc:spChg>
        <pc:spChg chg="mod">
          <ac:chgData name="EZZINE, Hind" userId="S::ezzineh@who.int::edcab00f-6318-46e5-a4a9-188b01ee222f" providerId="AD" clId="Web-{1D3AEA25-DA97-DB7B-D021-F3BE111A0316}" dt="2023-05-25T10:37:00.972" v="3247" actId="20577"/>
          <ac:spMkLst>
            <pc:docMk/>
            <pc:sldMk cId="3153878888" sldId="2084"/>
            <ac:spMk id="542" creationId="{00000000-0000-0000-0000-000000000000}"/>
          </ac:spMkLst>
        </pc:spChg>
      </pc:sldChg>
      <pc:sldChg chg="addSp delSp modSp add ord">
        <pc:chgData name="EZZINE, Hind" userId="S::ezzineh@who.int::edcab00f-6318-46e5-a4a9-188b01ee222f" providerId="AD" clId="Web-{1D3AEA25-DA97-DB7B-D021-F3BE111A0316}" dt="2023-05-25T11:13:32.515" v="3624" actId="20577"/>
        <pc:sldMkLst>
          <pc:docMk/>
          <pc:sldMk cId="2034824812" sldId="2085"/>
        </pc:sldMkLst>
        <pc:spChg chg="add mod">
          <ac:chgData name="EZZINE, Hind" userId="S::ezzineh@who.int::edcab00f-6318-46e5-a4a9-188b01ee222f" providerId="AD" clId="Web-{1D3AEA25-DA97-DB7B-D021-F3BE111A0316}" dt="2023-05-25T11:13:20.734" v="3623" actId="20577"/>
          <ac:spMkLst>
            <pc:docMk/>
            <pc:sldMk cId="2034824812" sldId="2085"/>
            <ac:spMk id="2" creationId="{47E145E7-B1DE-32AA-17D2-8D7F06B18F64}"/>
          </ac:spMkLst>
        </pc:spChg>
        <pc:spChg chg="add mod">
          <ac:chgData name="EZZINE, Hind" userId="S::ezzineh@who.int::edcab00f-6318-46e5-a4a9-188b01ee222f" providerId="AD" clId="Web-{1D3AEA25-DA97-DB7B-D021-F3BE111A0316}" dt="2023-05-25T11:10:59.997" v="3603" actId="20577"/>
          <ac:spMkLst>
            <pc:docMk/>
            <pc:sldMk cId="2034824812" sldId="2085"/>
            <ac:spMk id="4" creationId="{EEA08A6C-6126-5B4F-7C0D-7454D46B8C21}"/>
          </ac:spMkLst>
        </pc:spChg>
        <pc:spChg chg="add del mod">
          <ac:chgData name="EZZINE, Hind" userId="S::ezzineh@who.int::edcab00f-6318-46e5-a4a9-188b01ee222f" providerId="AD" clId="Web-{1D3AEA25-DA97-DB7B-D021-F3BE111A0316}" dt="2023-05-25T11:11:40.763" v="3611"/>
          <ac:spMkLst>
            <pc:docMk/>
            <pc:sldMk cId="2034824812" sldId="2085"/>
            <ac:spMk id="6" creationId="{BB8E1614-D61E-4A4F-982D-5C4413BADD43}"/>
          </ac:spMkLst>
        </pc:spChg>
        <pc:spChg chg="del mod">
          <ac:chgData name="EZZINE, Hind" userId="S::ezzineh@who.int::edcab00f-6318-46e5-a4a9-188b01ee222f" providerId="AD" clId="Web-{1D3AEA25-DA97-DB7B-D021-F3BE111A0316}" dt="2023-05-25T11:11:37.638" v="3610"/>
          <ac:spMkLst>
            <pc:docMk/>
            <pc:sldMk cId="2034824812" sldId="2085"/>
            <ac:spMk id="560" creationId="{00000000-0000-0000-0000-000000000000}"/>
          </ac:spMkLst>
        </pc:spChg>
        <pc:spChg chg="del mod">
          <ac:chgData name="EZZINE, Hind" userId="S::ezzineh@who.int::edcab00f-6318-46e5-a4a9-188b01ee222f" providerId="AD" clId="Web-{1D3AEA25-DA97-DB7B-D021-F3BE111A0316}" dt="2023-05-25T11:10:41.871" v="3600"/>
          <ac:spMkLst>
            <pc:docMk/>
            <pc:sldMk cId="2034824812" sldId="2085"/>
            <ac:spMk id="561" creationId="{00000000-0000-0000-0000-000000000000}"/>
          </ac:spMkLst>
        </pc:spChg>
        <pc:spChg chg="mod">
          <ac:chgData name="EZZINE, Hind" userId="S::ezzineh@who.int::edcab00f-6318-46e5-a4a9-188b01ee222f" providerId="AD" clId="Web-{1D3AEA25-DA97-DB7B-D021-F3BE111A0316}" dt="2023-05-25T11:13:32.515" v="3624" actId="20577"/>
          <ac:spMkLst>
            <pc:docMk/>
            <pc:sldMk cId="2034824812" sldId="2085"/>
            <ac:spMk id="562" creationId="{00000000-0000-0000-0000-000000000000}"/>
          </ac:spMkLst>
        </pc:spChg>
      </pc:sldChg>
      <pc:sldChg chg="addSp delSp modSp add">
        <pc:chgData name="EZZINE, Hind" userId="S::ezzineh@who.int::edcab00f-6318-46e5-a4a9-188b01ee222f" providerId="AD" clId="Web-{1D3AEA25-DA97-DB7B-D021-F3BE111A0316}" dt="2023-05-25T11:09:54.527" v="3589" actId="20577"/>
        <pc:sldMkLst>
          <pc:docMk/>
          <pc:sldMk cId="3007009555" sldId="2086"/>
        </pc:sldMkLst>
        <pc:spChg chg="add mod">
          <ac:chgData name="EZZINE, Hind" userId="S::ezzineh@who.int::edcab00f-6318-46e5-a4a9-188b01ee222f" providerId="AD" clId="Web-{1D3AEA25-DA97-DB7B-D021-F3BE111A0316}" dt="2023-05-25T11:09:03.948" v="3584" actId="1076"/>
          <ac:spMkLst>
            <pc:docMk/>
            <pc:sldMk cId="3007009555" sldId="2086"/>
            <ac:spMk id="3" creationId="{1D94F458-90B0-7844-78A1-4BAFDD4C350C}"/>
          </ac:spMkLst>
        </pc:spChg>
        <pc:spChg chg="add mod">
          <ac:chgData name="EZZINE, Hind" userId="S::ezzineh@who.int::edcab00f-6318-46e5-a4a9-188b01ee222f" providerId="AD" clId="Web-{1D3AEA25-DA97-DB7B-D021-F3BE111A0316}" dt="2023-05-25T11:09:54.527" v="3589" actId="20577"/>
          <ac:spMkLst>
            <pc:docMk/>
            <pc:sldMk cId="3007009555" sldId="2086"/>
            <ac:spMk id="4" creationId="{92E2984E-53C7-53D5-5E15-F4B3688ADB7F}"/>
          </ac:spMkLst>
        </pc:spChg>
        <pc:spChg chg="add del mod">
          <ac:chgData name="EZZINE, Hind" userId="S::ezzineh@who.int::edcab00f-6318-46e5-a4a9-188b01ee222f" providerId="AD" clId="Web-{1D3AEA25-DA97-DB7B-D021-F3BE111A0316}" dt="2023-05-25T11:08:04.478" v="3569"/>
          <ac:spMkLst>
            <pc:docMk/>
            <pc:sldMk cId="3007009555" sldId="2086"/>
            <ac:spMk id="6" creationId="{93D5296A-C14D-1C43-3C82-386C5CEF06CB}"/>
          </ac:spMkLst>
        </pc:spChg>
        <pc:spChg chg="del mod">
          <ac:chgData name="EZZINE, Hind" userId="S::ezzineh@who.int::edcab00f-6318-46e5-a4a9-188b01ee222f" providerId="AD" clId="Web-{1D3AEA25-DA97-DB7B-D021-F3BE111A0316}" dt="2023-05-25T11:08:01.025" v="3568"/>
          <ac:spMkLst>
            <pc:docMk/>
            <pc:sldMk cId="3007009555" sldId="2086"/>
            <ac:spMk id="556" creationId="{00000000-0000-0000-0000-000000000000}"/>
          </ac:spMkLst>
        </pc:spChg>
        <pc:spChg chg="del mod">
          <ac:chgData name="EZZINE, Hind" userId="S::ezzineh@who.int::edcab00f-6318-46e5-a4a9-188b01ee222f" providerId="AD" clId="Web-{1D3AEA25-DA97-DB7B-D021-F3BE111A0316}" dt="2023-05-25T10:57:57.294" v="3556"/>
          <ac:spMkLst>
            <pc:docMk/>
            <pc:sldMk cId="3007009555" sldId="2086"/>
            <ac:spMk id="557" creationId="{00000000-0000-0000-0000-000000000000}"/>
          </ac:spMkLst>
        </pc:spChg>
        <pc:spChg chg="mod">
          <ac:chgData name="EZZINE, Hind" userId="S::ezzineh@who.int::edcab00f-6318-46e5-a4a9-188b01ee222f" providerId="AD" clId="Web-{1D3AEA25-DA97-DB7B-D021-F3BE111A0316}" dt="2023-05-25T10:57:32.606" v="3552" actId="20577"/>
          <ac:spMkLst>
            <pc:docMk/>
            <pc:sldMk cId="3007009555" sldId="2086"/>
            <ac:spMk id="558" creationId="{00000000-0000-0000-0000-000000000000}"/>
          </ac:spMkLst>
        </pc:spChg>
      </pc:sldChg>
      <pc:sldChg chg="addSp delSp modSp add">
        <pc:chgData name="EZZINE, Hind" userId="S::ezzineh@who.int::edcab00f-6318-46e5-a4a9-188b01ee222f" providerId="AD" clId="Web-{1D3AEA25-DA97-DB7B-D021-F3BE111A0316}" dt="2023-05-25T10:56:45.323" v="3546" actId="14100"/>
        <pc:sldMkLst>
          <pc:docMk/>
          <pc:sldMk cId="1804439849" sldId="2087"/>
        </pc:sldMkLst>
        <pc:spChg chg="add mod">
          <ac:chgData name="EZZINE, Hind" userId="S::ezzineh@who.int::edcab00f-6318-46e5-a4a9-188b01ee222f" providerId="AD" clId="Web-{1D3AEA25-DA97-DB7B-D021-F3BE111A0316}" dt="2023-05-25T10:56:45.323" v="3546" actId="14100"/>
          <ac:spMkLst>
            <pc:docMk/>
            <pc:sldMk cId="1804439849" sldId="2087"/>
            <ac:spMk id="2" creationId="{3D0DD3B0-2497-8738-66E2-D6B419FE78E5}"/>
          </ac:spMkLst>
        </pc:spChg>
        <pc:spChg chg="add del mod">
          <ac:chgData name="EZZINE, Hind" userId="S::ezzineh@who.int::edcab00f-6318-46e5-a4a9-188b01ee222f" providerId="AD" clId="Web-{1D3AEA25-DA97-DB7B-D021-F3BE111A0316}" dt="2023-05-25T10:56:12.182" v="3541"/>
          <ac:spMkLst>
            <pc:docMk/>
            <pc:sldMk cId="1804439849" sldId="2087"/>
            <ac:spMk id="4" creationId="{455533A4-B02F-2768-D528-B46BB4F1B8A1}"/>
          </ac:spMkLst>
        </pc:spChg>
        <pc:spChg chg="del mod">
          <ac:chgData name="EZZINE, Hind" userId="S::ezzineh@who.int::edcab00f-6318-46e5-a4a9-188b01ee222f" providerId="AD" clId="Web-{1D3AEA25-DA97-DB7B-D021-F3BE111A0316}" dt="2023-05-25T10:56:07.745" v="3540"/>
          <ac:spMkLst>
            <pc:docMk/>
            <pc:sldMk cId="1804439849" sldId="2087"/>
            <ac:spMk id="552" creationId="{00000000-0000-0000-0000-000000000000}"/>
          </ac:spMkLst>
        </pc:spChg>
        <pc:spChg chg="mod">
          <ac:chgData name="EZZINE, Hind" userId="S::ezzineh@who.int::edcab00f-6318-46e5-a4a9-188b01ee222f" providerId="AD" clId="Web-{1D3AEA25-DA97-DB7B-D021-F3BE111A0316}" dt="2023-05-25T10:55:11.368" v="3528"/>
          <ac:spMkLst>
            <pc:docMk/>
            <pc:sldMk cId="1804439849" sldId="2087"/>
            <ac:spMk id="553" creationId="{00000000-0000-0000-0000-000000000000}"/>
          </ac:spMkLst>
        </pc:spChg>
        <pc:spChg chg="mod">
          <ac:chgData name="EZZINE, Hind" userId="S::ezzineh@who.int::edcab00f-6318-46e5-a4a9-188b01ee222f" providerId="AD" clId="Web-{1D3AEA25-DA97-DB7B-D021-F3BE111A0316}" dt="2023-05-25T10:54:34.665" v="3515"/>
          <ac:spMkLst>
            <pc:docMk/>
            <pc:sldMk cId="1804439849" sldId="2087"/>
            <ac:spMk id="554" creationId="{00000000-0000-0000-0000-000000000000}"/>
          </ac:spMkLst>
        </pc:spChg>
      </pc:sldChg>
      <pc:sldChg chg="modSp add">
        <pc:chgData name="EZZINE, Hind" userId="S::ezzineh@who.int::edcab00f-6318-46e5-a4a9-188b01ee222f" providerId="AD" clId="Web-{1D3AEA25-DA97-DB7B-D021-F3BE111A0316}" dt="2023-05-25T11:14:38.235" v="3641" actId="20577"/>
        <pc:sldMkLst>
          <pc:docMk/>
          <pc:sldMk cId="3827814254" sldId="2088"/>
        </pc:sldMkLst>
        <pc:spChg chg="mod">
          <ac:chgData name="EZZINE, Hind" userId="S::ezzineh@who.int::edcab00f-6318-46e5-a4a9-188b01ee222f" providerId="AD" clId="Web-{1D3AEA25-DA97-DB7B-D021-F3BE111A0316}" dt="2023-05-25T11:14:38.235" v="3641" actId="20577"/>
          <ac:spMkLst>
            <pc:docMk/>
            <pc:sldMk cId="3827814254" sldId="2088"/>
            <ac:spMk id="564" creationId="{00000000-0000-0000-0000-000000000000}"/>
          </ac:spMkLst>
        </pc:spChg>
      </pc:sldChg>
      <pc:sldChg chg="addSp delSp modSp add">
        <pc:chgData name="EZZINE, Hind" userId="S::ezzineh@who.int::edcab00f-6318-46e5-a4a9-188b01ee222f" providerId="AD" clId="Web-{1D3AEA25-DA97-DB7B-D021-F3BE111A0316}" dt="2023-05-25T11:24:16.341" v="3798" actId="1076"/>
        <pc:sldMkLst>
          <pc:docMk/>
          <pc:sldMk cId="2813740959" sldId="2089"/>
        </pc:sldMkLst>
        <pc:spChg chg="add del mod">
          <ac:chgData name="EZZINE, Hind" userId="S::ezzineh@who.int::edcab00f-6318-46e5-a4a9-188b01ee222f" providerId="AD" clId="Web-{1D3AEA25-DA97-DB7B-D021-F3BE111A0316}" dt="2023-05-25T11:24:07.950" v="3795"/>
          <ac:spMkLst>
            <pc:docMk/>
            <pc:sldMk cId="2813740959" sldId="2089"/>
            <ac:spMk id="5" creationId="{8FDEB633-8971-231A-870E-C67BE718EE0D}"/>
          </ac:spMkLst>
        </pc:spChg>
        <pc:spChg chg="add mod">
          <ac:chgData name="EZZINE, Hind" userId="S::ezzineh@who.int::edcab00f-6318-46e5-a4a9-188b01ee222f" providerId="AD" clId="Web-{1D3AEA25-DA97-DB7B-D021-F3BE111A0316}" dt="2023-05-25T11:24:12.310" v="3797" actId="1076"/>
          <ac:spMkLst>
            <pc:docMk/>
            <pc:sldMk cId="2813740959" sldId="2089"/>
            <ac:spMk id="7" creationId="{BF088752-784B-2B63-BC83-5036D516E912}"/>
          </ac:spMkLst>
        </pc:spChg>
        <pc:spChg chg="mod">
          <ac:chgData name="EZZINE, Hind" userId="S::ezzineh@who.int::edcab00f-6318-46e5-a4a9-188b01ee222f" providerId="AD" clId="Web-{1D3AEA25-DA97-DB7B-D021-F3BE111A0316}" dt="2023-05-25T11:24:16.341" v="3798" actId="1076"/>
          <ac:spMkLst>
            <pc:docMk/>
            <pc:sldMk cId="2813740959" sldId="2089"/>
            <ac:spMk id="579" creationId="{00000000-0000-0000-0000-000000000000}"/>
          </ac:spMkLst>
        </pc:spChg>
        <pc:spChg chg="del mod">
          <ac:chgData name="EZZINE, Hind" userId="S::ezzineh@who.int::edcab00f-6318-46e5-a4a9-188b01ee222f" providerId="AD" clId="Web-{1D3AEA25-DA97-DB7B-D021-F3BE111A0316}" dt="2023-05-25T11:23:58.262" v="3794"/>
          <ac:spMkLst>
            <pc:docMk/>
            <pc:sldMk cId="2813740959" sldId="2089"/>
            <ac:spMk id="580" creationId="{00000000-0000-0000-0000-000000000000}"/>
          </ac:spMkLst>
        </pc:spChg>
        <pc:picChg chg="add mod">
          <ac:chgData name="EZZINE, Hind" userId="S::ezzineh@who.int::edcab00f-6318-46e5-a4a9-188b01ee222f" providerId="AD" clId="Web-{1D3AEA25-DA97-DB7B-D021-F3BE111A0316}" dt="2023-05-25T11:23:52.059" v="3792" actId="14100"/>
          <ac:picMkLst>
            <pc:docMk/>
            <pc:sldMk cId="2813740959" sldId="2089"/>
            <ac:picMk id="3" creationId="{88182F63-C656-452A-07D6-971AE9F89213}"/>
          </ac:picMkLst>
        </pc:picChg>
        <pc:picChg chg="del">
          <ac:chgData name="EZZINE, Hind" userId="S::ezzineh@who.int::edcab00f-6318-46e5-a4a9-188b01ee222f" providerId="AD" clId="Web-{1D3AEA25-DA97-DB7B-D021-F3BE111A0316}" dt="2023-05-25T11:22:58.261" v="3765"/>
          <ac:picMkLst>
            <pc:docMk/>
            <pc:sldMk cId="2813740959" sldId="2089"/>
            <ac:picMk id="578" creationId="{00000000-0000-0000-0000-000000000000}"/>
          </ac:picMkLst>
        </pc:picChg>
      </pc:sldChg>
      <pc:sldChg chg="addSp delSp modSp add ord">
        <pc:chgData name="EZZINE, Hind" userId="S::ezzineh@who.int::edcab00f-6318-46e5-a4a9-188b01ee222f" providerId="AD" clId="Web-{1D3AEA25-DA97-DB7B-D021-F3BE111A0316}" dt="2023-05-25T11:22:47.683" v="3764" actId="20577"/>
        <pc:sldMkLst>
          <pc:docMk/>
          <pc:sldMk cId="1966758311" sldId="2090"/>
        </pc:sldMkLst>
        <pc:spChg chg="add del mod">
          <ac:chgData name="EZZINE, Hind" userId="S::ezzineh@who.int::edcab00f-6318-46e5-a4a9-188b01ee222f" providerId="AD" clId="Web-{1D3AEA25-DA97-DB7B-D021-F3BE111A0316}" dt="2023-05-25T11:18:23.678" v="3712"/>
          <ac:spMkLst>
            <pc:docMk/>
            <pc:sldMk cId="1966758311" sldId="2090"/>
            <ac:spMk id="3" creationId="{A610ABEB-009C-221C-FC89-3CA1C8D5D072}"/>
          </ac:spMkLst>
        </pc:spChg>
        <pc:spChg chg="add mod">
          <ac:chgData name="EZZINE, Hind" userId="S::ezzineh@who.int::edcab00f-6318-46e5-a4a9-188b01ee222f" providerId="AD" clId="Web-{1D3AEA25-DA97-DB7B-D021-F3BE111A0316}" dt="2023-05-25T11:18:24.506" v="3713"/>
          <ac:spMkLst>
            <pc:docMk/>
            <pc:sldMk cId="1966758311" sldId="2090"/>
            <ac:spMk id="5" creationId="{99AF64F3-C4E1-09A2-C808-5D2F110AB5E0}"/>
          </ac:spMkLst>
        </pc:spChg>
        <pc:spChg chg="mod">
          <ac:chgData name="EZZINE, Hind" userId="S::ezzineh@who.int::edcab00f-6318-46e5-a4a9-188b01ee222f" providerId="AD" clId="Web-{1D3AEA25-DA97-DB7B-D021-F3BE111A0316}" dt="2023-05-25T11:22:47.683" v="3764" actId="20577"/>
          <ac:spMkLst>
            <pc:docMk/>
            <pc:sldMk cId="1966758311" sldId="2090"/>
            <ac:spMk id="574" creationId="{00000000-0000-0000-0000-000000000000}"/>
          </ac:spMkLst>
        </pc:spChg>
        <pc:spChg chg="mod">
          <ac:chgData name="EZZINE, Hind" userId="S::ezzineh@who.int::edcab00f-6318-46e5-a4a9-188b01ee222f" providerId="AD" clId="Web-{1D3AEA25-DA97-DB7B-D021-F3BE111A0316}" dt="2023-05-25T11:18:44.147" v="3726" actId="1076"/>
          <ac:spMkLst>
            <pc:docMk/>
            <pc:sldMk cId="1966758311" sldId="2090"/>
            <ac:spMk id="575" creationId="{00000000-0000-0000-0000-000000000000}"/>
          </ac:spMkLst>
        </pc:spChg>
        <pc:spChg chg="del">
          <ac:chgData name="EZZINE, Hind" userId="S::ezzineh@who.int::edcab00f-6318-46e5-a4a9-188b01ee222f" providerId="AD" clId="Web-{1D3AEA25-DA97-DB7B-D021-F3BE111A0316}" dt="2023-05-25T11:18:20.459" v="3711"/>
          <ac:spMkLst>
            <pc:docMk/>
            <pc:sldMk cId="1966758311" sldId="2090"/>
            <ac:spMk id="576" creationId="{00000000-0000-0000-0000-000000000000}"/>
          </ac:spMkLst>
        </pc:spChg>
      </pc:sldChg>
      <pc:sldChg chg="delSp modSp add">
        <pc:chgData name="EZZINE, Hind" userId="S::ezzineh@who.int::edcab00f-6318-46e5-a4a9-188b01ee222f" providerId="AD" clId="Web-{1D3AEA25-DA97-DB7B-D021-F3BE111A0316}" dt="2023-05-25T11:17:50.005" v="3709"/>
        <pc:sldMkLst>
          <pc:docMk/>
          <pc:sldMk cId="3494349316" sldId="2091"/>
        </pc:sldMkLst>
        <pc:spChg chg="mod">
          <ac:chgData name="EZZINE, Hind" userId="S::ezzineh@who.int::edcab00f-6318-46e5-a4a9-188b01ee222f" providerId="AD" clId="Web-{1D3AEA25-DA97-DB7B-D021-F3BE111A0316}" dt="2023-05-25T11:17:50.005" v="3709"/>
          <ac:spMkLst>
            <pc:docMk/>
            <pc:sldMk cId="3494349316" sldId="2091"/>
            <ac:spMk id="568" creationId="{00000000-0000-0000-0000-000000000000}"/>
          </ac:spMkLst>
        </pc:spChg>
        <pc:spChg chg="mod topLvl">
          <ac:chgData name="EZZINE, Hind" userId="S::ezzineh@who.int::edcab00f-6318-46e5-a4a9-188b01ee222f" providerId="AD" clId="Web-{1D3AEA25-DA97-DB7B-D021-F3BE111A0316}" dt="2023-05-25T11:16:30.363" v="3668" actId="14100"/>
          <ac:spMkLst>
            <pc:docMk/>
            <pc:sldMk cId="3494349316" sldId="2091"/>
            <ac:spMk id="569" creationId="{00000000-0000-0000-0000-000000000000}"/>
          </ac:spMkLst>
        </pc:spChg>
        <pc:spChg chg="del mod topLvl">
          <ac:chgData name="EZZINE, Hind" userId="S::ezzineh@who.int::edcab00f-6318-46e5-a4a9-188b01ee222f" providerId="AD" clId="Web-{1D3AEA25-DA97-DB7B-D021-F3BE111A0316}" dt="2023-05-25T11:16:17.488" v="3661"/>
          <ac:spMkLst>
            <pc:docMk/>
            <pc:sldMk cId="3494349316" sldId="2091"/>
            <ac:spMk id="570" creationId="{00000000-0000-0000-0000-000000000000}"/>
          </ac:spMkLst>
        </pc:spChg>
        <pc:spChg chg="mod">
          <ac:chgData name="EZZINE, Hind" userId="S::ezzineh@who.int::edcab00f-6318-46e5-a4a9-188b01ee222f" providerId="AD" clId="Web-{1D3AEA25-DA97-DB7B-D021-F3BE111A0316}" dt="2023-05-25T11:17:02.613" v="3688" actId="20577"/>
          <ac:spMkLst>
            <pc:docMk/>
            <pc:sldMk cId="3494349316" sldId="2091"/>
            <ac:spMk id="572" creationId="{00000000-0000-0000-0000-000000000000}"/>
          </ac:spMkLst>
        </pc:spChg>
        <pc:grpChg chg="del mod">
          <ac:chgData name="EZZINE, Hind" userId="S::ezzineh@who.int::edcab00f-6318-46e5-a4a9-188b01ee222f" providerId="AD" clId="Web-{1D3AEA25-DA97-DB7B-D021-F3BE111A0316}" dt="2023-05-25T11:16:17.488" v="3661"/>
          <ac:grpSpMkLst>
            <pc:docMk/>
            <pc:sldMk cId="3494349316" sldId="2091"/>
            <ac:grpSpMk id="571" creationId="{00000000-0000-0000-0000-000000000000}"/>
          </ac:grpSpMkLst>
        </pc:grpChg>
      </pc:sldChg>
      <pc:sldChg chg="addSp delSp modSp add">
        <pc:chgData name="EZZINE, Hind" userId="S::ezzineh@who.int::edcab00f-6318-46e5-a4a9-188b01ee222f" providerId="AD" clId="Web-{1D3AEA25-DA97-DB7B-D021-F3BE111A0316}" dt="2023-05-25T11:37:05.122" v="3986" actId="14100"/>
        <pc:sldMkLst>
          <pc:docMk/>
          <pc:sldMk cId="3810063815" sldId="2092"/>
        </pc:sldMkLst>
        <pc:spChg chg="add mod">
          <ac:chgData name="EZZINE, Hind" userId="S::ezzineh@who.int::edcab00f-6318-46e5-a4a9-188b01ee222f" providerId="AD" clId="Web-{1D3AEA25-DA97-DB7B-D021-F3BE111A0316}" dt="2023-05-25T11:32:54.648" v="3910" actId="20577"/>
          <ac:spMkLst>
            <pc:docMk/>
            <pc:sldMk cId="3810063815" sldId="2092"/>
            <ac:spMk id="3" creationId="{39CC218C-7C3D-0D75-EE8A-20C4497007CE}"/>
          </ac:spMkLst>
        </pc:spChg>
        <pc:spChg chg="add del mod">
          <ac:chgData name="EZZINE, Hind" userId="S::ezzineh@who.int::edcab00f-6318-46e5-a4a9-188b01ee222f" providerId="AD" clId="Web-{1D3AEA25-DA97-DB7B-D021-F3BE111A0316}" dt="2023-05-25T11:36:25.777" v="3982"/>
          <ac:spMkLst>
            <pc:docMk/>
            <pc:sldMk cId="3810063815" sldId="2092"/>
            <ac:spMk id="4" creationId="{8ED4CDE3-6BA1-A578-7B72-63D8812E97D9}"/>
          </ac:spMkLst>
        </pc:spChg>
        <pc:spChg chg="add del mod">
          <ac:chgData name="EZZINE, Hind" userId="S::ezzineh@who.int::edcab00f-6318-46e5-a4a9-188b01ee222f" providerId="AD" clId="Web-{1D3AEA25-DA97-DB7B-D021-F3BE111A0316}" dt="2023-05-25T11:36:25.777" v="3981"/>
          <ac:spMkLst>
            <pc:docMk/>
            <pc:sldMk cId="3810063815" sldId="2092"/>
            <ac:spMk id="5" creationId="{544ECE69-074B-D705-566F-2F36B0A76287}"/>
          </ac:spMkLst>
        </pc:spChg>
        <pc:spChg chg="add">
          <ac:chgData name="EZZINE, Hind" userId="S::ezzineh@who.int::edcab00f-6318-46e5-a4a9-188b01ee222f" providerId="AD" clId="Web-{1D3AEA25-DA97-DB7B-D021-F3BE111A0316}" dt="2023-05-25T11:36:41.715" v="3984"/>
          <ac:spMkLst>
            <pc:docMk/>
            <pc:sldMk cId="3810063815" sldId="2092"/>
            <ac:spMk id="7" creationId="{53C83D81-E137-9B02-1302-8FBFA1ADA4D3}"/>
          </ac:spMkLst>
        </pc:spChg>
        <pc:spChg chg="add">
          <ac:chgData name="EZZINE, Hind" userId="S::ezzineh@who.int::edcab00f-6318-46e5-a4a9-188b01ee222f" providerId="AD" clId="Web-{1D3AEA25-DA97-DB7B-D021-F3BE111A0316}" dt="2023-05-25T11:36:41.715" v="3984"/>
          <ac:spMkLst>
            <pc:docMk/>
            <pc:sldMk cId="3810063815" sldId="2092"/>
            <ac:spMk id="8" creationId="{5D1A9409-3FE7-9BE7-32F9-1CAF30B6703C}"/>
          </ac:spMkLst>
        </pc:spChg>
        <pc:spChg chg="mod">
          <ac:chgData name="EZZINE, Hind" userId="S::ezzineh@who.int::edcab00f-6318-46e5-a4a9-188b01ee222f" providerId="AD" clId="Web-{1D3AEA25-DA97-DB7B-D021-F3BE111A0316}" dt="2023-05-25T11:33:12.258" v="3925" actId="14100"/>
          <ac:spMkLst>
            <pc:docMk/>
            <pc:sldMk cId="3810063815" sldId="2092"/>
            <ac:spMk id="593" creationId="{00000000-0000-0000-0000-000000000000}"/>
          </ac:spMkLst>
        </pc:spChg>
        <pc:spChg chg="del">
          <ac:chgData name="EZZINE, Hind" userId="S::ezzineh@who.int::edcab00f-6318-46e5-a4a9-188b01ee222f" providerId="AD" clId="Web-{1D3AEA25-DA97-DB7B-D021-F3BE111A0316}" dt="2023-05-25T11:32:49.742" v="3908"/>
          <ac:spMkLst>
            <pc:docMk/>
            <pc:sldMk cId="3810063815" sldId="2092"/>
            <ac:spMk id="594" creationId="{00000000-0000-0000-0000-000000000000}"/>
          </ac:spMkLst>
        </pc:spChg>
        <pc:grpChg chg="add mod">
          <ac:chgData name="EZZINE, Hind" userId="S::ezzineh@who.int::edcab00f-6318-46e5-a4a9-188b01ee222f" providerId="AD" clId="Web-{1D3AEA25-DA97-DB7B-D021-F3BE111A0316}" dt="2023-05-25T11:37:05.122" v="3986" actId="14100"/>
          <ac:grpSpMkLst>
            <pc:docMk/>
            <pc:sldMk cId="3810063815" sldId="2092"/>
            <ac:grpSpMk id="9" creationId="{3996A6B8-8AE8-D42E-390A-859C6B69A506}"/>
          </ac:grpSpMkLst>
        </pc:grpChg>
        <pc:picChg chg="add">
          <ac:chgData name="EZZINE, Hind" userId="S::ezzineh@who.int::edcab00f-6318-46e5-a4a9-188b01ee222f" providerId="AD" clId="Web-{1D3AEA25-DA97-DB7B-D021-F3BE111A0316}" dt="2023-05-25T11:36:41.715" v="3984"/>
          <ac:picMkLst>
            <pc:docMk/>
            <pc:sldMk cId="3810063815" sldId="2092"/>
            <ac:picMk id="6" creationId="{A53FB909-A2DD-CC8D-D487-D2331ED8821E}"/>
          </ac:picMkLst>
        </pc:picChg>
        <pc:picChg chg="del mod">
          <ac:chgData name="EZZINE, Hind" userId="S::ezzineh@who.int::edcab00f-6318-46e5-a4a9-188b01ee222f" providerId="AD" clId="Web-{1D3AEA25-DA97-DB7B-D021-F3BE111A0316}" dt="2023-05-25T11:36:25.777" v="3983"/>
          <ac:picMkLst>
            <pc:docMk/>
            <pc:sldMk cId="3810063815" sldId="2092"/>
            <ac:picMk id="595" creationId="{00000000-0000-0000-0000-000000000000}"/>
          </ac:picMkLst>
        </pc:picChg>
      </pc:sldChg>
      <pc:sldChg chg="addSp delSp modSp add">
        <pc:chgData name="EZZINE, Hind" userId="S::ezzineh@who.int::edcab00f-6318-46e5-a4a9-188b01ee222f" providerId="AD" clId="Web-{1D3AEA25-DA97-DB7B-D021-F3BE111A0316}" dt="2023-05-25T11:32:15.725" v="3906" actId="14100"/>
        <pc:sldMkLst>
          <pc:docMk/>
          <pc:sldMk cId="646241392" sldId="2093"/>
        </pc:sldMkLst>
        <pc:spChg chg="add mod">
          <ac:chgData name="EZZINE, Hind" userId="S::ezzineh@who.int::edcab00f-6318-46e5-a4a9-188b01ee222f" providerId="AD" clId="Web-{1D3AEA25-DA97-DB7B-D021-F3BE111A0316}" dt="2023-05-25T11:31:41.975" v="3901" actId="20577"/>
          <ac:spMkLst>
            <pc:docMk/>
            <pc:sldMk cId="646241392" sldId="2093"/>
            <ac:spMk id="3" creationId="{1C7FADA5-5C77-10EB-8A47-F0ECE7FB3B2B}"/>
          </ac:spMkLst>
        </pc:spChg>
        <pc:spChg chg="add del mod">
          <ac:chgData name="EZZINE, Hind" userId="S::ezzineh@who.int::edcab00f-6318-46e5-a4a9-188b01ee222f" providerId="AD" clId="Web-{1D3AEA25-DA97-DB7B-D021-F3BE111A0316}" dt="2023-05-25T11:31:05.193" v="3890"/>
          <ac:spMkLst>
            <pc:docMk/>
            <pc:sldMk cId="646241392" sldId="2093"/>
            <ac:spMk id="5" creationId="{4F0227E8-ACB7-53BC-E7C9-D8489613AED0}"/>
          </ac:spMkLst>
        </pc:spChg>
        <pc:spChg chg="add mod">
          <ac:chgData name="EZZINE, Hind" userId="S::ezzineh@who.int::edcab00f-6318-46e5-a4a9-188b01ee222f" providerId="AD" clId="Web-{1D3AEA25-DA97-DB7B-D021-F3BE111A0316}" dt="2023-05-25T11:32:04.710" v="3903" actId="1076"/>
          <ac:spMkLst>
            <pc:docMk/>
            <pc:sldMk cId="646241392" sldId="2093"/>
            <ac:spMk id="6" creationId="{D3185650-B73B-EE5E-302A-6ABB7AB35529}"/>
          </ac:spMkLst>
        </pc:spChg>
        <pc:spChg chg="add mod">
          <ac:chgData name="EZZINE, Hind" userId="S::ezzineh@who.int::edcab00f-6318-46e5-a4a9-188b01ee222f" providerId="AD" clId="Web-{1D3AEA25-DA97-DB7B-D021-F3BE111A0316}" dt="2023-05-25T11:32:15.725" v="3906" actId="14100"/>
          <ac:spMkLst>
            <pc:docMk/>
            <pc:sldMk cId="646241392" sldId="2093"/>
            <ac:spMk id="7" creationId="{0B99E92D-A748-98E0-76F2-0DDD1B1EAF13}"/>
          </ac:spMkLst>
        </pc:spChg>
        <pc:spChg chg="add mod">
          <ac:chgData name="EZZINE, Hind" userId="S::ezzineh@who.int::edcab00f-6318-46e5-a4a9-188b01ee222f" providerId="AD" clId="Web-{1D3AEA25-DA97-DB7B-D021-F3BE111A0316}" dt="2023-05-25T11:31:34.787" v="3899" actId="14100"/>
          <ac:spMkLst>
            <pc:docMk/>
            <pc:sldMk cId="646241392" sldId="2093"/>
            <ac:spMk id="8" creationId="{0707EE9B-5318-0310-DC94-E61D173CF280}"/>
          </ac:spMkLst>
        </pc:spChg>
        <pc:spChg chg="del mod">
          <ac:chgData name="EZZINE, Hind" userId="S::ezzineh@who.int::edcab00f-6318-46e5-a4a9-188b01ee222f" providerId="AD" clId="Web-{1D3AEA25-DA97-DB7B-D021-F3BE111A0316}" dt="2023-05-25T11:31:02.068" v="3889"/>
          <ac:spMkLst>
            <pc:docMk/>
            <pc:sldMk cId="646241392" sldId="2093"/>
            <ac:spMk id="586" creationId="{00000000-0000-0000-0000-000000000000}"/>
          </ac:spMkLst>
        </pc:spChg>
        <pc:spChg chg="del">
          <ac:chgData name="EZZINE, Hind" userId="S::ezzineh@who.int::edcab00f-6318-46e5-a4a9-188b01ee222f" providerId="AD" clId="Web-{1D3AEA25-DA97-DB7B-D021-F3BE111A0316}" dt="2023-05-25T11:31:11.599" v="3893"/>
          <ac:spMkLst>
            <pc:docMk/>
            <pc:sldMk cId="646241392" sldId="2093"/>
            <ac:spMk id="587" creationId="{00000000-0000-0000-0000-000000000000}"/>
          </ac:spMkLst>
        </pc:spChg>
        <pc:spChg chg="del">
          <ac:chgData name="EZZINE, Hind" userId="S::ezzineh@who.int::edcab00f-6318-46e5-a4a9-188b01ee222f" providerId="AD" clId="Web-{1D3AEA25-DA97-DB7B-D021-F3BE111A0316}" dt="2023-05-25T11:31:11.599" v="3892"/>
          <ac:spMkLst>
            <pc:docMk/>
            <pc:sldMk cId="646241392" sldId="2093"/>
            <ac:spMk id="588" creationId="{00000000-0000-0000-0000-000000000000}"/>
          </ac:spMkLst>
        </pc:spChg>
        <pc:spChg chg="del">
          <ac:chgData name="EZZINE, Hind" userId="S::ezzineh@who.int::edcab00f-6318-46e5-a4a9-188b01ee222f" providerId="AD" clId="Web-{1D3AEA25-DA97-DB7B-D021-F3BE111A0316}" dt="2023-05-25T11:31:11.599" v="3891"/>
          <ac:spMkLst>
            <pc:docMk/>
            <pc:sldMk cId="646241392" sldId="2093"/>
            <ac:spMk id="589" creationId="{00000000-0000-0000-0000-000000000000}"/>
          </ac:spMkLst>
        </pc:spChg>
        <pc:spChg chg="mod">
          <ac:chgData name="EZZINE, Hind" userId="S::ezzineh@who.int::edcab00f-6318-46e5-a4a9-188b01ee222f" providerId="AD" clId="Web-{1D3AEA25-DA97-DB7B-D021-F3BE111A0316}" dt="2023-05-25T11:29:11.378" v="3878" actId="14100"/>
          <ac:spMkLst>
            <pc:docMk/>
            <pc:sldMk cId="646241392" sldId="2093"/>
            <ac:spMk id="590" creationId="{00000000-0000-0000-0000-000000000000}"/>
          </ac:spMkLst>
        </pc:spChg>
        <pc:spChg chg="mod">
          <ac:chgData name="EZZINE, Hind" userId="S::ezzineh@who.int::edcab00f-6318-46e5-a4a9-188b01ee222f" providerId="AD" clId="Web-{1D3AEA25-DA97-DB7B-D021-F3BE111A0316}" dt="2023-05-25T11:29:03.284" v="3876" actId="20577"/>
          <ac:spMkLst>
            <pc:docMk/>
            <pc:sldMk cId="646241392" sldId="2093"/>
            <ac:spMk id="591" creationId="{00000000-0000-0000-0000-000000000000}"/>
          </ac:spMkLst>
        </pc:spChg>
      </pc:sldChg>
      <pc:sldChg chg="addSp delSp modSp add">
        <pc:chgData name="EZZINE, Hind" userId="S::ezzineh@who.int::edcab00f-6318-46e5-a4a9-188b01ee222f" providerId="AD" clId="Web-{1D3AEA25-DA97-DB7B-D021-F3BE111A0316}" dt="2023-05-25T11:28:39.534" v="3870"/>
        <pc:sldMkLst>
          <pc:docMk/>
          <pc:sldMk cId="4237849909" sldId="2094"/>
        </pc:sldMkLst>
        <pc:spChg chg="add del mod">
          <ac:chgData name="EZZINE, Hind" userId="S::ezzineh@who.int::edcab00f-6318-46e5-a4a9-188b01ee222f" providerId="AD" clId="Web-{1D3AEA25-DA97-DB7B-D021-F3BE111A0316}" dt="2023-05-25T11:26:16.171" v="3807"/>
          <ac:spMkLst>
            <pc:docMk/>
            <pc:sldMk cId="4237849909" sldId="2094"/>
            <ac:spMk id="3" creationId="{918370C4-738E-DA30-1AF2-75EB665E6ABC}"/>
          </ac:spMkLst>
        </pc:spChg>
        <pc:spChg chg="add mod">
          <ac:chgData name="EZZINE, Hind" userId="S::ezzineh@who.int::edcab00f-6318-46e5-a4a9-188b01ee222f" providerId="AD" clId="Web-{1D3AEA25-DA97-DB7B-D021-F3BE111A0316}" dt="2023-05-25T11:26:35.469" v="3814"/>
          <ac:spMkLst>
            <pc:docMk/>
            <pc:sldMk cId="4237849909" sldId="2094"/>
            <ac:spMk id="5" creationId="{63BA9072-9715-018E-E45F-48FE5F962497}"/>
          </ac:spMkLst>
        </pc:spChg>
        <pc:spChg chg="add mod">
          <ac:chgData name="EZZINE, Hind" userId="S::ezzineh@who.int::edcab00f-6318-46e5-a4a9-188b01ee222f" providerId="AD" clId="Web-{1D3AEA25-DA97-DB7B-D021-F3BE111A0316}" dt="2023-05-25T11:28:39.534" v="3870"/>
          <ac:spMkLst>
            <pc:docMk/>
            <pc:sldMk cId="4237849909" sldId="2094"/>
            <ac:spMk id="6" creationId="{9DED6429-24A1-EE30-B4ED-71F8E7ED32F4}"/>
          </ac:spMkLst>
        </pc:spChg>
        <pc:spChg chg="add del mod">
          <ac:chgData name="EZZINE, Hind" userId="S::ezzineh@who.int::edcab00f-6318-46e5-a4a9-188b01ee222f" providerId="AD" clId="Web-{1D3AEA25-DA97-DB7B-D021-F3BE111A0316}" dt="2023-05-25T11:27:48.064" v="3853"/>
          <ac:spMkLst>
            <pc:docMk/>
            <pc:sldMk cId="4237849909" sldId="2094"/>
            <ac:spMk id="8" creationId="{68FC0F95-37F0-3C04-DE11-09EAE42F5FC4}"/>
          </ac:spMkLst>
        </pc:spChg>
        <pc:spChg chg="del mod">
          <ac:chgData name="EZZINE, Hind" userId="S::ezzineh@who.int::edcab00f-6318-46e5-a4a9-188b01ee222f" providerId="AD" clId="Web-{1D3AEA25-DA97-DB7B-D021-F3BE111A0316}" dt="2023-05-25T11:27:43.501" v="3852"/>
          <ac:spMkLst>
            <pc:docMk/>
            <pc:sldMk cId="4237849909" sldId="2094"/>
            <ac:spMk id="582" creationId="{00000000-0000-0000-0000-000000000000}"/>
          </ac:spMkLst>
        </pc:spChg>
        <pc:spChg chg="mod">
          <ac:chgData name="EZZINE, Hind" userId="S::ezzineh@who.int::edcab00f-6318-46e5-a4a9-188b01ee222f" providerId="AD" clId="Web-{1D3AEA25-DA97-DB7B-D021-F3BE111A0316}" dt="2023-05-25T11:28:33.284" v="3869" actId="1076"/>
          <ac:spMkLst>
            <pc:docMk/>
            <pc:sldMk cId="4237849909" sldId="2094"/>
            <ac:spMk id="583" creationId="{00000000-0000-0000-0000-000000000000}"/>
          </ac:spMkLst>
        </pc:spChg>
        <pc:spChg chg="del mod">
          <ac:chgData name="EZZINE, Hind" userId="S::ezzineh@who.int::edcab00f-6318-46e5-a4a9-188b01ee222f" providerId="AD" clId="Web-{1D3AEA25-DA97-DB7B-D021-F3BE111A0316}" dt="2023-05-25T11:26:12.531" v="3806"/>
          <ac:spMkLst>
            <pc:docMk/>
            <pc:sldMk cId="4237849909" sldId="2094"/>
            <ac:spMk id="584" creationId="{00000000-0000-0000-0000-000000000000}"/>
          </ac:spMkLst>
        </pc:spChg>
      </pc:sldChg>
      <pc:sldChg chg="add del">
        <pc:chgData name="EZZINE, Hind" userId="S::ezzineh@who.int::edcab00f-6318-46e5-a4a9-188b01ee222f" providerId="AD" clId="Web-{1D3AEA25-DA97-DB7B-D021-F3BE111A0316}" dt="2023-05-25T11:26:20.672" v="3813"/>
        <pc:sldMkLst>
          <pc:docMk/>
          <pc:sldMk cId="1705600850" sldId="2095"/>
        </pc:sldMkLst>
      </pc:sldChg>
      <pc:sldChg chg="addSp delSp modSp add">
        <pc:chgData name="EZZINE, Hind" userId="S::ezzineh@who.int::edcab00f-6318-46e5-a4a9-188b01ee222f" providerId="AD" clId="Web-{1D3AEA25-DA97-DB7B-D021-F3BE111A0316}" dt="2023-05-25T11:52:31.249" v="4119" actId="1076"/>
        <pc:sldMkLst>
          <pc:docMk/>
          <pc:sldMk cId="4230558198" sldId="2095"/>
        </pc:sldMkLst>
        <pc:spChg chg="del mod">
          <ac:chgData name="EZZINE, Hind" userId="S::ezzineh@who.int::edcab00f-6318-46e5-a4a9-188b01ee222f" providerId="AD" clId="Web-{1D3AEA25-DA97-DB7B-D021-F3BE111A0316}" dt="2023-05-25T11:50:35.684" v="4100"/>
          <ac:spMkLst>
            <pc:docMk/>
            <pc:sldMk cId="4230558198" sldId="2095"/>
            <ac:spMk id="2" creationId="{0FBCE936-34B0-3D8F-44B4-887B1531BCA7}"/>
          </ac:spMkLst>
        </pc:spChg>
        <pc:spChg chg="add mod">
          <ac:chgData name="EZZINE, Hind" userId="S::ezzineh@who.int::edcab00f-6318-46e5-a4a9-188b01ee222f" providerId="AD" clId="Web-{1D3AEA25-DA97-DB7B-D021-F3BE111A0316}" dt="2023-05-25T11:52:31.249" v="4119" actId="1076"/>
          <ac:spMkLst>
            <pc:docMk/>
            <pc:sldMk cId="4230558198" sldId="2095"/>
            <ac:spMk id="3" creationId="{A05E15F0-42A0-80CF-C729-705E3A5C913A}"/>
          </ac:spMkLst>
        </pc:spChg>
        <pc:spChg chg="mod">
          <ac:chgData name="EZZINE, Hind" userId="S::ezzineh@who.int::edcab00f-6318-46e5-a4a9-188b01ee222f" providerId="AD" clId="Web-{1D3AEA25-DA97-DB7B-D021-F3BE111A0316}" dt="2023-05-25T11:49:35.574" v="4089" actId="1076"/>
          <ac:spMkLst>
            <pc:docMk/>
            <pc:sldMk cId="4230558198" sldId="2095"/>
            <ac:spMk id="606" creationId="{00000000-0000-0000-0000-000000000000}"/>
          </ac:spMkLst>
        </pc:spChg>
      </pc:sldChg>
      <pc:sldChg chg="add del">
        <pc:chgData name="EZZINE, Hind" userId="S::ezzineh@who.int::edcab00f-6318-46e5-a4a9-188b01ee222f" providerId="AD" clId="Web-{1D3AEA25-DA97-DB7B-D021-F3BE111A0316}" dt="2023-05-25T11:26:20.656" v="3812"/>
        <pc:sldMkLst>
          <pc:docMk/>
          <pc:sldMk cId="1113085591" sldId="2096"/>
        </pc:sldMkLst>
      </pc:sldChg>
      <pc:sldChg chg="addSp delSp modSp add">
        <pc:chgData name="EZZINE, Hind" userId="S::ezzineh@who.int::edcab00f-6318-46e5-a4a9-188b01ee222f" providerId="AD" clId="Web-{1D3AEA25-DA97-DB7B-D021-F3BE111A0316}" dt="2023-05-25T11:47:09.899" v="4063" actId="1076"/>
        <pc:sldMkLst>
          <pc:docMk/>
          <pc:sldMk cId="1494079218" sldId="2096"/>
        </pc:sldMkLst>
        <pc:spChg chg="add mod">
          <ac:chgData name="EZZINE, Hind" userId="S::ezzineh@who.int::edcab00f-6318-46e5-a4a9-188b01ee222f" providerId="AD" clId="Web-{1D3AEA25-DA97-DB7B-D021-F3BE111A0316}" dt="2023-05-25T11:47:09.899" v="4063" actId="1076"/>
          <ac:spMkLst>
            <pc:docMk/>
            <pc:sldMk cId="1494079218" sldId="2096"/>
            <ac:spMk id="2" creationId="{5D5CD937-7D75-A006-0AB8-97A84C5401D8}"/>
          </ac:spMkLst>
        </pc:spChg>
        <pc:spChg chg="del mod">
          <ac:chgData name="EZZINE, Hind" userId="S::ezzineh@who.int::edcab00f-6318-46e5-a4a9-188b01ee222f" providerId="AD" clId="Web-{1D3AEA25-DA97-DB7B-D021-F3BE111A0316}" dt="2023-05-25T11:45:49.069" v="4049"/>
          <ac:spMkLst>
            <pc:docMk/>
            <pc:sldMk cId="1494079218" sldId="2096"/>
            <ac:spMk id="601" creationId="{00000000-0000-0000-0000-000000000000}"/>
          </ac:spMkLst>
        </pc:spChg>
        <pc:spChg chg="mod">
          <ac:chgData name="EZZINE, Hind" userId="S::ezzineh@who.int::edcab00f-6318-46e5-a4a9-188b01ee222f" providerId="AD" clId="Web-{1D3AEA25-DA97-DB7B-D021-F3BE111A0316}" dt="2023-05-25T11:44:03.270" v="4041" actId="14100"/>
          <ac:spMkLst>
            <pc:docMk/>
            <pc:sldMk cId="1494079218" sldId="2096"/>
            <ac:spMk id="602" creationId="{00000000-0000-0000-0000-000000000000}"/>
          </ac:spMkLst>
        </pc:spChg>
        <pc:spChg chg="mod">
          <ac:chgData name="EZZINE, Hind" userId="S::ezzineh@who.int::edcab00f-6318-46e5-a4a9-188b01ee222f" providerId="AD" clId="Web-{1D3AEA25-DA97-DB7B-D021-F3BE111A0316}" dt="2023-05-25T11:42:43.878" v="4030" actId="20577"/>
          <ac:spMkLst>
            <pc:docMk/>
            <pc:sldMk cId="1494079218" sldId="2096"/>
            <ac:spMk id="603" creationId="{00000000-0000-0000-0000-000000000000}"/>
          </ac:spMkLst>
        </pc:spChg>
      </pc:sldChg>
      <pc:sldChg chg="addSp delSp modSp add">
        <pc:chgData name="EZZINE, Hind" userId="S::ezzineh@who.int::edcab00f-6318-46e5-a4a9-188b01ee222f" providerId="AD" clId="Web-{1D3AEA25-DA97-DB7B-D021-F3BE111A0316}" dt="2023-05-25T11:40:50.157" v="4024" actId="1076"/>
        <pc:sldMkLst>
          <pc:docMk/>
          <pc:sldMk cId="3426290936" sldId="2097"/>
        </pc:sldMkLst>
        <pc:spChg chg="add mod">
          <ac:chgData name="EZZINE, Hind" userId="S::ezzineh@who.int::edcab00f-6318-46e5-a4a9-188b01ee222f" providerId="AD" clId="Web-{1D3AEA25-DA97-DB7B-D021-F3BE111A0316}" dt="2023-05-25T11:40:37.485" v="4023" actId="20577"/>
          <ac:spMkLst>
            <pc:docMk/>
            <pc:sldMk cId="3426290936" sldId="2097"/>
            <ac:spMk id="3" creationId="{649E3C11-D34C-8CAF-CAEE-5446EA1F4D98}"/>
          </ac:spMkLst>
        </pc:spChg>
        <pc:spChg chg="del mod">
          <ac:chgData name="EZZINE, Hind" userId="S::ezzineh@who.int::edcab00f-6318-46e5-a4a9-188b01ee222f" providerId="AD" clId="Web-{1D3AEA25-DA97-DB7B-D021-F3BE111A0316}" dt="2023-05-25T11:39:00.640" v="4001"/>
          <ac:spMkLst>
            <pc:docMk/>
            <pc:sldMk cId="3426290936" sldId="2097"/>
            <ac:spMk id="597" creationId="{00000000-0000-0000-0000-000000000000}"/>
          </ac:spMkLst>
        </pc:spChg>
        <pc:spChg chg="mod">
          <ac:chgData name="EZZINE, Hind" userId="S::ezzineh@who.int::edcab00f-6318-46e5-a4a9-188b01ee222f" providerId="AD" clId="Web-{1D3AEA25-DA97-DB7B-D021-F3BE111A0316}" dt="2023-05-25T11:40:50.157" v="4024" actId="1076"/>
          <ac:spMkLst>
            <pc:docMk/>
            <pc:sldMk cId="3426290936" sldId="2097"/>
            <ac:spMk id="598" creationId="{00000000-0000-0000-0000-000000000000}"/>
          </ac:spMkLst>
        </pc:spChg>
        <pc:spChg chg="mod">
          <ac:chgData name="EZZINE, Hind" userId="S::ezzineh@who.int::edcab00f-6318-46e5-a4a9-188b01ee222f" providerId="AD" clId="Web-{1D3AEA25-DA97-DB7B-D021-F3BE111A0316}" dt="2023-05-25T11:39:37.062" v="4009"/>
          <ac:spMkLst>
            <pc:docMk/>
            <pc:sldMk cId="3426290936" sldId="2097"/>
            <ac:spMk id="599" creationId="{00000000-0000-0000-0000-000000000000}"/>
          </ac:spMkLst>
        </pc:spChg>
      </pc:sldChg>
      <pc:sldChg chg="add del">
        <pc:chgData name="EZZINE, Hind" userId="S::ezzineh@who.int::edcab00f-6318-46e5-a4a9-188b01ee222f" providerId="AD" clId="Web-{1D3AEA25-DA97-DB7B-D021-F3BE111A0316}" dt="2023-05-25T11:26:20.656" v="3811"/>
        <pc:sldMkLst>
          <pc:docMk/>
          <pc:sldMk cId="3531320749" sldId="2097"/>
        </pc:sldMkLst>
      </pc:sldChg>
      <pc:sldMasterChg chg="add addSldLayout">
        <pc:chgData name="EZZINE, Hind" userId="S::ezzineh@who.int::edcab00f-6318-46e5-a4a9-188b01ee222f" providerId="AD" clId="Web-{1D3AEA25-DA97-DB7B-D021-F3BE111A0316}" dt="2023-05-24T13:44:56.010" v="4"/>
        <pc:sldMasterMkLst>
          <pc:docMk/>
          <pc:sldMasterMk cId="0" sldId="2147483648"/>
        </pc:sldMasterMkLst>
        <pc:sldLayoutChg chg="add">
          <pc:chgData name="EZZINE, Hind" userId="S::ezzineh@who.int::edcab00f-6318-46e5-a4a9-188b01ee222f" providerId="AD" clId="Web-{1D3AEA25-DA97-DB7B-D021-F3BE111A0316}" dt="2023-05-24T13:44:56.010" v="4"/>
          <pc:sldLayoutMkLst>
            <pc:docMk/>
            <pc:sldMasterMk cId="0" sldId="2147483648"/>
            <pc:sldLayoutMk cId="0" sldId="2147483649"/>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0"/>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1"/>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2"/>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3"/>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4"/>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5"/>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6"/>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7"/>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8"/>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59"/>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60"/>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61"/>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62"/>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63"/>
          </pc:sldLayoutMkLst>
        </pc:sldLayoutChg>
        <pc:sldLayoutChg chg="add">
          <pc:chgData name="EZZINE, Hind" userId="S::ezzineh@who.int::edcab00f-6318-46e5-a4a9-188b01ee222f" providerId="AD" clId="Web-{1D3AEA25-DA97-DB7B-D021-F3BE111A0316}" dt="2023-05-24T13:44:56.010" v="4"/>
          <pc:sldLayoutMkLst>
            <pc:docMk/>
            <pc:sldMasterMk cId="0" sldId="2147483648"/>
            <pc:sldLayoutMk cId="0" sldId="2147483664"/>
          </pc:sldLayoutMkLst>
        </pc:sldLayoutChg>
      </pc:sldMasterChg>
      <pc:sldMasterChg chg="add addSldLayout">
        <pc:chgData name="EZZINE, Hind" userId="S::ezzineh@who.int::edcab00f-6318-46e5-a4a9-188b01ee222f" providerId="AD" clId="Web-{1D3AEA25-DA97-DB7B-D021-F3BE111A0316}" dt="2023-05-24T17:21:58.938" v="765"/>
        <pc:sldMasterMkLst>
          <pc:docMk/>
          <pc:sldMasterMk cId="0" sldId="2147483665"/>
        </pc:sldMasterMkLst>
        <pc:sldLayoutChg chg="add">
          <pc:chgData name="EZZINE, Hind" userId="S::ezzineh@who.int::edcab00f-6318-46e5-a4a9-188b01ee222f" providerId="AD" clId="Web-{1D3AEA25-DA97-DB7B-D021-F3BE111A0316}" dt="2023-05-24T17:21:58.938" v="765"/>
          <pc:sldLayoutMkLst>
            <pc:docMk/>
            <pc:sldMasterMk cId="0" sldId="2147483665"/>
            <pc:sldLayoutMk cId="0" sldId="2147483666"/>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68"/>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69"/>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0"/>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1"/>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2"/>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3"/>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4"/>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5"/>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6"/>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7"/>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8"/>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79"/>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80"/>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3681"/>
          </pc:sldLayoutMkLst>
        </pc:sldLayoutChg>
        <pc:sldLayoutChg chg="add">
          <pc:chgData name="EZZINE, Hind" userId="S::ezzineh@who.int::edcab00f-6318-46e5-a4a9-188b01ee222f" providerId="AD" clId="Web-{1D3AEA25-DA97-DB7B-D021-F3BE111A0316}" dt="2023-05-24T17:21:58.938" v="765"/>
          <pc:sldLayoutMkLst>
            <pc:docMk/>
            <pc:sldMasterMk cId="0" sldId="2147483665"/>
            <pc:sldLayoutMk cId="0" sldId="2147485033"/>
          </pc:sldLayoutMkLst>
        </pc:sldLayoutChg>
      </pc:sldMasterChg>
      <pc:sldMasterChg chg="modSldLayout">
        <pc:chgData name="EZZINE, Hind" userId="S::ezzineh@who.int::edcab00f-6318-46e5-a4a9-188b01ee222f" providerId="AD" clId="Web-{1D3AEA25-DA97-DB7B-D021-F3BE111A0316}" dt="2023-05-24T13:40:19.145" v="2"/>
        <pc:sldMasterMkLst>
          <pc:docMk/>
          <pc:sldMasterMk cId="19352866" sldId="2147483761"/>
        </pc:sldMasterMkLst>
        <pc:sldLayoutChg chg="replId">
          <pc:chgData name="EZZINE, Hind" userId="S::ezzineh@who.int::edcab00f-6318-46e5-a4a9-188b01ee222f" providerId="AD" clId="Web-{1D3AEA25-DA97-DB7B-D021-F3BE111A0316}" dt="2023-05-24T13:40:19.145" v="2"/>
          <pc:sldLayoutMkLst>
            <pc:docMk/>
            <pc:sldMasterMk cId="19352866" sldId="2147483761"/>
            <pc:sldLayoutMk cId="2618931763" sldId="2147485029"/>
          </pc:sldLayoutMkLst>
        </pc:sldLayoutChg>
        <pc:sldLayoutChg chg="replId">
          <pc:chgData name="EZZINE, Hind" userId="S::ezzineh@who.int::edcab00f-6318-46e5-a4a9-188b01ee222f" providerId="AD" clId="Web-{1D3AEA25-DA97-DB7B-D021-F3BE111A0316}" dt="2023-05-24T13:40:19.145" v="2"/>
          <pc:sldLayoutMkLst>
            <pc:docMk/>
            <pc:sldMasterMk cId="19352866" sldId="2147483761"/>
            <pc:sldLayoutMk cId="3736837534" sldId="2147485030"/>
          </pc:sldLayoutMkLst>
        </pc:sldLayoutChg>
        <pc:sldLayoutChg chg="replId">
          <pc:chgData name="EZZINE, Hind" userId="S::ezzineh@who.int::edcab00f-6318-46e5-a4a9-188b01ee222f" providerId="AD" clId="Web-{1D3AEA25-DA97-DB7B-D021-F3BE111A0316}" dt="2023-05-24T13:40:19.145" v="2"/>
          <pc:sldLayoutMkLst>
            <pc:docMk/>
            <pc:sldMasterMk cId="19352866" sldId="2147483761"/>
            <pc:sldLayoutMk cId="1063752375" sldId="2147485031"/>
          </pc:sldLayoutMkLst>
        </pc:sldLayoutChg>
        <pc:sldLayoutChg chg="replId">
          <pc:chgData name="EZZINE, Hind" userId="S::ezzineh@who.int::edcab00f-6318-46e5-a4a9-188b01ee222f" providerId="AD" clId="Web-{1D3AEA25-DA97-DB7B-D021-F3BE111A0316}" dt="2023-05-24T13:40:19.145" v="2"/>
          <pc:sldLayoutMkLst>
            <pc:docMk/>
            <pc:sldMasterMk cId="19352866" sldId="2147483761"/>
            <pc:sldLayoutMk cId="126808772" sldId="2147485032"/>
          </pc:sldLayoutMkLst>
        </pc:sldLayoutChg>
      </pc:sldMasterChg>
      <pc:sldMasterChg chg="add addSldLayout modSldLayout">
        <pc:chgData name="EZZINE, Hind" userId="S::ezzineh@who.int::edcab00f-6318-46e5-a4a9-188b01ee222f" providerId="AD" clId="Web-{1D3AEA25-DA97-DB7B-D021-F3BE111A0316}" dt="2023-05-24T17:21:58.938" v="765"/>
        <pc:sldMasterMkLst>
          <pc:docMk/>
          <pc:sldMasterMk cId="0" sldId="2147485009"/>
        </pc:sldMasterMkLst>
        <pc:sldLayoutChg chg="add">
          <pc:chgData name="EZZINE, Hind" userId="S::ezzineh@who.int::edcab00f-6318-46e5-a4a9-188b01ee222f" providerId="AD" clId="Web-{1D3AEA25-DA97-DB7B-D021-F3BE111A0316}" dt="2023-05-24T13:40:19.145" v="2"/>
          <pc:sldLayoutMkLst>
            <pc:docMk/>
            <pc:sldMasterMk cId="0" sldId="2147485009"/>
            <pc:sldLayoutMk cId="0" sldId="2147483667"/>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207451692" sldId="2147483765"/>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822280876" sldId="2147483766"/>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3889364935" sldId="2147483767"/>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682728034" sldId="2147483768"/>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0"/>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1"/>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2"/>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3"/>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4"/>
          </pc:sldLayoutMkLst>
        </pc:sldLayoutChg>
        <pc:sldLayoutChg chg="add">
          <pc:chgData name="EZZINE, Hind" userId="S::ezzineh@who.int::edcab00f-6318-46e5-a4a9-188b01ee222f" providerId="AD" clId="Web-{1D3AEA25-DA97-DB7B-D021-F3BE111A0316}" dt="2023-05-24T13:40:19.145" v="2"/>
          <pc:sldLayoutMkLst>
            <pc:docMk/>
            <pc:sldMasterMk cId="0" sldId="2147485009"/>
            <pc:sldLayoutMk cId="0" sldId="2147485015"/>
          </pc:sldLayoutMkLst>
        </pc:sldLayoutChg>
        <pc:sldLayoutChg chg="add replId">
          <pc:chgData name="EZZINE, Hind" userId="S::ezzineh@who.int::edcab00f-6318-46e5-a4a9-188b01ee222f" providerId="AD" clId="Web-{1D3AEA25-DA97-DB7B-D021-F3BE111A0316}" dt="2023-05-24T17:21:58.938" v="765"/>
          <pc:sldLayoutMkLst>
            <pc:docMk/>
            <pc:sldMasterMk cId="0" sldId="2147485009"/>
            <pc:sldLayoutMk cId="2763918747" sldId="2147485034"/>
          </pc:sldLayoutMkLst>
        </pc:sldLayoutChg>
      </pc:sldMasterChg>
      <pc:sldMasterChg chg="replId modSldLayout">
        <pc:chgData name="EZZINE, Hind" userId="S::ezzineh@who.int::edcab00f-6318-46e5-a4a9-188b01ee222f" providerId="AD" clId="Web-{1D3AEA25-DA97-DB7B-D021-F3BE111A0316}" dt="2023-05-24T13:40:19.145" v="2"/>
        <pc:sldMasterMkLst>
          <pc:docMk/>
          <pc:sldMasterMk cId="19352866" sldId="2147485022"/>
        </pc:sldMasterMkLst>
        <pc:sldLayoutChg chg="replId">
          <pc:chgData name="EZZINE, Hind" userId="S::ezzineh@who.int::edcab00f-6318-46e5-a4a9-188b01ee222f" providerId="AD" clId="Web-{1D3AEA25-DA97-DB7B-D021-F3BE111A0316}" dt="2023-05-24T13:40:19.145" v="2"/>
          <pc:sldLayoutMkLst>
            <pc:docMk/>
            <pc:sldMasterMk cId="19352866" sldId="2147485022"/>
            <pc:sldLayoutMk cId="1828371406" sldId="2147485023"/>
          </pc:sldLayoutMkLst>
        </pc:sldLayoutChg>
        <pc:sldLayoutChg chg="replId">
          <pc:chgData name="EZZINE, Hind" userId="S::ezzineh@who.int::edcab00f-6318-46e5-a4a9-188b01ee222f" providerId="AD" clId="Web-{1D3AEA25-DA97-DB7B-D021-F3BE111A0316}" dt="2023-05-24T13:40:19.145" v="2"/>
          <pc:sldLayoutMkLst>
            <pc:docMk/>
            <pc:sldMasterMk cId="19352866" sldId="2147485022"/>
            <pc:sldLayoutMk cId="681889584" sldId="2147485024"/>
          </pc:sldLayoutMkLst>
        </pc:sldLayoutChg>
        <pc:sldLayoutChg chg="replId">
          <pc:chgData name="EZZINE, Hind" userId="S::ezzineh@who.int::edcab00f-6318-46e5-a4a9-188b01ee222f" providerId="AD" clId="Web-{1D3AEA25-DA97-DB7B-D021-F3BE111A0316}" dt="2023-05-24T13:40:19.145" v="2"/>
          <pc:sldLayoutMkLst>
            <pc:docMk/>
            <pc:sldMasterMk cId="19352866" sldId="2147485022"/>
            <pc:sldLayoutMk cId="2992809033" sldId="2147485025"/>
          </pc:sldLayoutMkLst>
        </pc:sldLayoutChg>
        <pc:sldLayoutChg chg="replId">
          <pc:chgData name="EZZINE, Hind" userId="S::ezzineh@who.int::edcab00f-6318-46e5-a4a9-188b01ee222f" providerId="AD" clId="Web-{1D3AEA25-DA97-DB7B-D021-F3BE111A0316}" dt="2023-05-24T13:40:19.145" v="2"/>
          <pc:sldLayoutMkLst>
            <pc:docMk/>
            <pc:sldMasterMk cId="19352866" sldId="2147485022"/>
            <pc:sldLayoutMk cId="2262953768" sldId="2147485026"/>
          </pc:sldLayoutMkLst>
        </pc:sldLayoutChg>
        <pc:sldLayoutChg chg="replId">
          <pc:chgData name="EZZINE, Hind" userId="S::ezzineh@who.int::edcab00f-6318-46e5-a4a9-188b01ee222f" providerId="AD" clId="Web-{1D3AEA25-DA97-DB7B-D021-F3BE111A0316}" dt="2023-05-24T13:40:19.145" v="2"/>
          <pc:sldLayoutMkLst>
            <pc:docMk/>
            <pc:sldMasterMk cId="19352866" sldId="2147485022"/>
            <pc:sldLayoutMk cId="3724336043" sldId="2147485027"/>
          </pc:sldLayoutMkLst>
        </pc:sldLayoutChg>
        <pc:sldLayoutChg chg="replId">
          <pc:chgData name="EZZINE, Hind" userId="S::ezzineh@who.int::edcab00f-6318-46e5-a4a9-188b01ee222f" providerId="AD" clId="Web-{1D3AEA25-DA97-DB7B-D021-F3BE111A0316}" dt="2023-05-24T13:40:19.145" v="2"/>
          <pc:sldLayoutMkLst>
            <pc:docMk/>
            <pc:sldMasterMk cId="19352866" sldId="2147485022"/>
            <pc:sldLayoutMk cId="2618931763" sldId="2147485028"/>
          </pc:sldLayoutMkLst>
        </pc:sldLayoutChg>
      </pc:sldMasterChg>
    </pc:docChg>
  </pc:docChgLst>
  <pc:docChgLst>
    <pc:chgData name="EZZINE, Hind" userId="S::ezzineh@who.int::edcab00f-6318-46e5-a4a9-188b01ee222f" providerId="AD" clId="Web-{B671EA90-814A-D615-258D-DE43597618DD}"/>
    <pc:docChg chg="addSld delSld modSld">
      <pc:chgData name="EZZINE, Hind" userId="S::ezzineh@who.int::edcab00f-6318-46e5-a4a9-188b01ee222f" providerId="AD" clId="Web-{B671EA90-814A-D615-258D-DE43597618DD}" dt="2022-06-23T20:08:02.730" v="299" actId="20577"/>
      <pc:docMkLst>
        <pc:docMk/>
      </pc:docMkLst>
      <pc:sldChg chg="addSp delSp modSp mod modShow addCm modCm">
        <pc:chgData name="EZZINE, Hind" userId="S::ezzineh@who.int::edcab00f-6318-46e5-a4a9-188b01ee222f" providerId="AD" clId="Web-{B671EA90-814A-D615-258D-DE43597618DD}" dt="2022-06-23T17:19:21.619" v="273"/>
        <pc:sldMkLst>
          <pc:docMk/>
          <pc:sldMk cId="2743752773" sldId="325"/>
        </pc:sldMkLst>
        <pc:spChg chg="add del mod">
          <ac:chgData name="EZZINE, Hind" userId="S::ezzineh@who.int::edcab00f-6318-46e5-a4a9-188b01ee222f" providerId="AD" clId="Web-{B671EA90-814A-D615-258D-DE43597618DD}" dt="2022-06-23T17:10:53.118" v="144"/>
          <ac:spMkLst>
            <pc:docMk/>
            <pc:sldMk cId="2743752773" sldId="325"/>
            <ac:spMk id="3" creationId="{65F56DFC-9419-B7C5-BC4E-3B5D3B855C6E}"/>
          </ac:spMkLst>
        </pc:spChg>
        <pc:spChg chg="mod">
          <ac:chgData name="EZZINE, Hind" userId="S::ezzineh@who.int::edcab00f-6318-46e5-a4a9-188b01ee222f" providerId="AD" clId="Web-{B671EA90-814A-D615-258D-DE43597618DD}" dt="2022-06-23T17:10:28.305" v="141" actId="20577"/>
          <ac:spMkLst>
            <pc:docMk/>
            <pc:sldMk cId="2743752773" sldId="325"/>
            <ac:spMk id="5" creationId="{00000000-0000-0000-0000-000000000000}"/>
          </ac:spMkLst>
        </pc:spChg>
      </pc:sldChg>
      <pc:sldChg chg="modSp addCm">
        <pc:chgData name="EZZINE, Hind" userId="S::ezzineh@who.int::edcab00f-6318-46e5-a4a9-188b01ee222f" providerId="AD" clId="Web-{B671EA90-814A-D615-258D-DE43597618DD}" dt="2022-06-23T20:08:02.730" v="299" actId="20577"/>
        <pc:sldMkLst>
          <pc:docMk/>
          <pc:sldMk cId="3409847303" sldId="330"/>
        </pc:sldMkLst>
        <pc:spChg chg="mod">
          <ac:chgData name="EZZINE, Hind" userId="S::ezzineh@who.int::edcab00f-6318-46e5-a4a9-188b01ee222f" providerId="AD" clId="Web-{B671EA90-814A-D615-258D-DE43597618DD}" dt="2022-06-23T20:08:02.730" v="299" actId="20577"/>
          <ac:spMkLst>
            <pc:docMk/>
            <pc:sldMk cId="3409847303" sldId="330"/>
            <ac:spMk id="4" creationId="{00000000-0000-0000-0000-000000000000}"/>
          </ac:spMkLst>
        </pc:spChg>
      </pc:sldChg>
      <pc:sldChg chg="modSp">
        <pc:chgData name="EZZINE, Hind" userId="S::ezzineh@who.int::edcab00f-6318-46e5-a4a9-188b01ee222f" providerId="AD" clId="Web-{B671EA90-814A-D615-258D-DE43597618DD}" dt="2022-06-23T19:31:35.724" v="296"/>
        <pc:sldMkLst>
          <pc:docMk/>
          <pc:sldMk cId="1116184540" sldId="346"/>
        </pc:sldMkLst>
        <pc:spChg chg="mod">
          <ac:chgData name="EZZINE, Hind" userId="S::ezzineh@who.int::edcab00f-6318-46e5-a4a9-188b01ee222f" providerId="AD" clId="Web-{B671EA90-814A-D615-258D-DE43597618DD}" dt="2022-06-23T19:31:35.724" v="296"/>
          <ac:spMkLst>
            <pc:docMk/>
            <pc:sldMk cId="1116184540" sldId="346"/>
            <ac:spMk id="3" creationId="{00000000-0000-0000-0000-000000000000}"/>
          </ac:spMkLst>
        </pc:spChg>
      </pc:sldChg>
      <pc:sldChg chg="addSp delSp modSp">
        <pc:chgData name="EZZINE, Hind" userId="S::ezzineh@who.int::edcab00f-6318-46e5-a4a9-188b01ee222f" providerId="AD" clId="Web-{B671EA90-814A-D615-258D-DE43597618DD}" dt="2022-06-23T16:16:05.358" v="15" actId="1076"/>
        <pc:sldMkLst>
          <pc:docMk/>
          <pc:sldMk cId="3237058883" sldId="416"/>
        </pc:sldMkLst>
        <pc:spChg chg="mod">
          <ac:chgData name="EZZINE, Hind" userId="S::ezzineh@who.int::edcab00f-6318-46e5-a4a9-188b01ee222f" providerId="AD" clId="Web-{B671EA90-814A-D615-258D-DE43597618DD}" dt="2022-06-23T16:15:04.794" v="7" actId="1076"/>
          <ac:spMkLst>
            <pc:docMk/>
            <pc:sldMk cId="3237058883" sldId="416"/>
            <ac:spMk id="2" creationId="{00000000-0000-0000-0000-000000000000}"/>
          </ac:spMkLst>
        </pc:spChg>
        <pc:graphicFrameChg chg="mod">
          <ac:chgData name="EZZINE, Hind" userId="S::ezzineh@who.int::edcab00f-6318-46e5-a4a9-188b01ee222f" providerId="AD" clId="Web-{B671EA90-814A-D615-258D-DE43597618DD}" dt="2022-06-23T16:16:05.358" v="15" actId="1076"/>
          <ac:graphicFrameMkLst>
            <pc:docMk/>
            <pc:sldMk cId="3237058883" sldId="416"/>
            <ac:graphicFrameMk id="3" creationId="{DDB88244-8F52-4FFB-B1C5-D8D5912E2437}"/>
          </ac:graphicFrameMkLst>
        </pc:graphicFrameChg>
        <pc:graphicFrameChg chg="add del mod modGraphic">
          <ac:chgData name="EZZINE, Hind" userId="S::ezzineh@who.int::edcab00f-6318-46e5-a4a9-188b01ee222f" providerId="AD" clId="Web-{B671EA90-814A-D615-258D-DE43597618DD}" dt="2022-06-23T16:16:00.108" v="14"/>
          <ac:graphicFrameMkLst>
            <pc:docMk/>
            <pc:sldMk cId="3237058883" sldId="416"/>
            <ac:graphicFrameMk id="5" creationId="{04F33BB7-C9A9-3840-6116-9FFCC73248B0}"/>
          </ac:graphicFrameMkLst>
        </pc:graphicFrameChg>
      </pc:sldChg>
      <pc:sldChg chg="modSp addCm">
        <pc:chgData name="EZZINE, Hind" userId="S::ezzineh@who.int::edcab00f-6318-46e5-a4a9-188b01ee222f" providerId="AD" clId="Web-{B671EA90-814A-D615-258D-DE43597618DD}" dt="2022-06-23T17:36:18.451" v="282"/>
        <pc:sldMkLst>
          <pc:docMk/>
          <pc:sldMk cId="4133454383" sldId="428"/>
        </pc:sldMkLst>
        <pc:spChg chg="mod">
          <ac:chgData name="EZZINE, Hind" userId="S::ezzineh@who.int::edcab00f-6318-46e5-a4a9-188b01ee222f" providerId="AD" clId="Web-{B671EA90-814A-D615-258D-DE43597618DD}" dt="2022-06-23T17:28:17.994" v="277"/>
          <ac:spMkLst>
            <pc:docMk/>
            <pc:sldMk cId="4133454383" sldId="428"/>
            <ac:spMk id="3" creationId="{93B2F481-C54C-45EE-B8EB-868C15580AF7}"/>
          </ac:spMkLst>
        </pc:spChg>
      </pc:sldChg>
      <pc:sldChg chg="modSp addCm">
        <pc:chgData name="EZZINE, Hind" userId="S::ezzineh@who.int::edcab00f-6318-46e5-a4a9-188b01ee222f" providerId="AD" clId="Web-{B671EA90-814A-D615-258D-DE43597618DD}" dt="2022-06-23T16:17:57.455" v="16"/>
        <pc:sldMkLst>
          <pc:docMk/>
          <pc:sldMk cId="1591412078" sldId="430"/>
        </pc:sldMkLst>
        <pc:graphicFrameChg chg="mod modGraphic">
          <ac:chgData name="EZZINE, Hind" userId="S::ezzineh@who.int::edcab00f-6318-46e5-a4a9-188b01ee222f" providerId="AD" clId="Web-{B671EA90-814A-D615-258D-DE43597618DD}" dt="2022-06-23T16:13:36.948" v="5"/>
          <ac:graphicFrameMkLst>
            <pc:docMk/>
            <pc:sldMk cId="1591412078" sldId="430"/>
            <ac:graphicFrameMk id="3" creationId="{DDB88244-8F52-4FFB-B1C5-D8D5912E2437}"/>
          </ac:graphicFrameMkLst>
        </pc:graphicFrameChg>
      </pc:sldChg>
      <pc:sldChg chg="modSp add del replId">
        <pc:chgData name="EZZINE, Hind" userId="S::ezzineh@who.int::edcab00f-6318-46e5-a4a9-188b01ee222f" providerId="AD" clId="Web-{B671EA90-814A-D615-258D-DE43597618DD}" dt="2022-06-23T17:10:29.946" v="142"/>
        <pc:sldMkLst>
          <pc:docMk/>
          <pc:sldMk cId="1842954665" sldId="431"/>
        </pc:sldMkLst>
        <pc:spChg chg="mod">
          <ac:chgData name="EZZINE, Hind" userId="S::ezzineh@who.int::edcab00f-6318-46e5-a4a9-188b01ee222f" providerId="AD" clId="Web-{B671EA90-814A-D615-258D-DE43597618DD}" dt="2022-06-23T17:06:53.971" v="129" actId="20577"/>
          <ac:spMkLst>
            <pc:docMk/>
            <pc:sldMk cId="1842954665" sldId="431"/>
            <ac:spMk id="3" creationId="{00000000-0000-0000-0000-000000000000}"/>
          </ac:spMkLst>
        </pc:spChg>
      </pc:sldChg>
      <pc:sldChg chg="addSp delSp modSp add replId">
        <pc:chgData name="EZZINE, Hind" userId="S::ezzineh@who.int::edcab00f-6318-46e5-a4a9-188b01ee222f" providerId="AD" clId="Web-{B671EA90-814A-D615-258D-DE43597618DD}" dt="2022-06-23T17:28:52.464" v="280" actId="20577"/>
        <pc:sldMkLst>
          <pc:docMk/>
          <pc:sldMk cId="4101544864" sldId="431"/>
        </pc:sldMkLst>
        <pc:spChg chg="del">
          <ac:chgData name="EZZINE, Hind" userId="S::ezzineh@who.int::edcab00f-6318-46e5-a4a9-188b01ee222f" providerId="AD" clId="Web-{B671EA90-814A-D615-258D-DE43597618DD}" dt="2022-06-23T17:13:26.388" v="188"/>
          <ac:spMkLst>
            <pc:docMk/>
            <pc:sldMk cId="4101544864" sldId="431"/>
            <ac:spMk id="3" creationId="{65F56DFC-9419-B7C5-BC4E-3B5D3B855C6E}"/>
          </ac:spMkLst>
        </pc:spChg>
        <pc:spChg chg="add mod">
          <ac:chgData name="EZZINE, Hind" userId="S::ezzineh@who.int::edcab00f-6318-46e5-a4a9-188b01ee222f" providerId="AD" clId="Web-{B671EA90-814A-D615-258D-DE43597618DD}" dt="2022-06-23T17:28:52.464" v="280" actId="20577"/>
          <ac:spMkLst>
            <pc:docMk/>
            <pc:sldMk cId="4101544864" sldId="431"/>
            <ac:spMk id="4" creationId="{1474C48B-DFAF-DEE4-E9C6-E9B06469EEE0}"/>
          </ac:spMkLst>
        </pc:spChg>
        <pc:spChg chg="mod">
          <ac:chgData name="EZZINE, Hind" userId="S::ezzineh@who.int::edcab00f-6318-46e5-a4a9-188b01ee222f" providerId="AD" clId="Web-{B671EA90-814A-D615-258D-DE43597618DD}" dt="2022-06-23T17:16:18.846" v="224" actId="14100"/>
          <ac:spMkLst>
            <pc:docMk/>
            <pc:sldMk cId="4101544864" sldId="431"/>
            <ac:spMk id="5" creationId="{00000000-0000-0000-0000-000000000000}"/>
          </ac:spMkLst>
        </pc:spChg>
      </pc:sldChg>
    </pc:docChg>
  </pc:docChgLst>
  <pc:docChgLst>
    <pc:chgData name="GOMEZ, Paula" userId="S::gomezp@who.int::c93cf399-3ed7-4230-9282-8831e3fe5ae7" providerId="AD" clId="Web-{5B1EF590-F186-1F95-B5DC-41EC01984075}"/>
    <pc:docChg chg="">
      <pc:chgData name="GOMEZ, Paula" userId="S::gomezp@who.int::c93cf399-3ed7-4230-9282-8831e3fe5ae7" providerId="AD" clId="Web-{5B1EF590-F186-1F95-B5DC-41EC01984075}" dt="2022-06-20T10:37:17.768" v="0"/>
      <pc:docMkLst>
        <pc:docMk/>
      </pc:docMkLst>
      <pc:sldChg chg="addCm">
        <pc:chgData name="GOMEZ, Paula" userId="S::gomezp@who.int::c93cf399-3ed7-4230-9282-8831e3fe5ae7" providerId="AD" clId="Web-{5B1EF590-F186-1F95-B5DC-41EC01984075}" dt="2022-06-20T10:37:17.768" v="0"/>
        <pc:sldMkLst>
          <pc:docMk/>
          <pc:sldMk cId="3237058883" sldId="416"/>
        </pc:sldMkLst>
      </pc:sldChg>
    </pc:docChg>
  </pc:docChgLst>
  <pc:docChgLst>
    <pc:chgData name="EZZINE, Hind" userId="S::ezzineh@who.int::edcab00f-6318-46e5-a4a9-188b01ee222f" providerId="AD" clId="Web-{EA99675C-48F0-D23F-59E7-1EF86E013339}"/>
    <pc:docChg chg="modSld">
      <pc:chgData name="EZZINE, Hind" userId="S::ezzineh@who.int::edcab00f-6318-46e5-a4a9-188b01ee222f" providerId="AD" clId="Web-{EA99675C-48F0-D23F-59E7-1EF86E013339}" dt="2023-07-11T10:55:12.154" v="29" actId="20577"/>
      <pc:docMkLst>
        <pc:docMk/>
      </pc:docMkLst>
      <pc:sldChg chg="modSp">
        <pc:chgData name="EZZINE, Hind" userId="S::ezzineh@who.int::edcab00f-6318-46e5-a4a9-188b01ee222f" providerId="AD" clId="Web-{EA99675C-48F0-D23F-59E7-1EF86E013339}" dt="2023-07-11T10:55:12.154" v="29" actId="20577"/>
        <pc:sldMkLst>
          <pc:docMk/>
          <pc:sldMk cId="3237901018" sldId="2025"/>
        </pc:sldMkLst>
        <pc:spChg chg="mod">
          <ac:chgData name="EZZINE, Hind" userId="S::ezzineh@who.int::edcab00f-6318-46e5-a4a9-188b01ee222f" providerId="AD" clId="Web-{EA99675C-48F0-D23F-59E7-1EF86E013339}" dt="2023-07-11T10:55:12.154" v="29" actId="20577"/>
          <ac:spMkLst>
            <pc:docMk/>
            <pc:sldMk cId="3237901018" sldId="2025"/>
            <ac:spMk id="287" creationId="{00000000-0000-0000-0000-000000000000}"/>
          </ac:spMkLst>
        </pc:spChg>
      </pc:sldChg>
    </pc:docChg>
  </pc:docChgLst>
  <pc:docChgLst>
    <pc:chgData name="EZZINE, Hind" userId="S::ezzineh@who.int::edcab00f-6318-46e5-a4a9-188b01ee222f" providerId="AD" clId="Web-{E2D0BE4D-26AD-68A4-FE8E-1B05A16F436E}"/>
    <pc:docChg chg="modSld">
      <pc:chgData name="EZZINE, Hind" userId="S::ezzineh@who.int::edcab00f-6318-46e5-a4a9-188b01ee222f" providerId="AD" clId="Web-{E2D0BE4D-26AD-68A4-FE8E-1B05A16F436E}" dt="2023-07-11T20:58:24.400" v="412" actId="20577"/>
      <pc:docMkLst>
        <pc:docMk/>
      </pc:docMkLst>
      <pc:sldChg chg="modSp">
        <pc:chgData name="EZZINE, Hind" userId="S::ezzineh@who.int::edcab00f-6318-46e5-a4a9-188b01ee222f" providerId="AD" clId="Web-{E2D0BE4D-26AD-68A4-FE8E-1B05A16F436E}" dt="2023-07-11T10:57:45.633" v="3" actId="20577"/>
        <pc:sldMkLst>
          <pc:docMk/>
          <pc:sldMk cId="3237901018" sldId="2025"/>
        </pc:sldMkLst>
        <pc:spChg chg="mod">
          <ac:chgData name="EZZINE, Hind" userId="S::ezzineh@who.int::edcab00f-6318-46e5-a4a9-188b01ee222f" providerId="AD" clId="Web-{E2D0BE4D-26AD-68A4-FE8E-1B05A16F436E}" dt="2023-07-11T10:57:45.633" v="3" actId="20577"/>
          <ac:spMkLst>
            <pc:docMk/>
            <pc:sldMk cId="3237901018" sldId="2025"/>
            <ac:spMk id="287" creationId="{00000000-0000-0000-0000-000000000000}"/>
          </ac:spMkLst>
        </pc:spChg>
      </pc:sldChg>
      <pc:sldChg chg="modSp">
        <pc:chgData name="EZZINE, Hind" userId="S::ezzineh@who.int::edcab00f-6318-46e5-a4a9-188b01ee222f" providerId="AD" clId="Web-{E2D0BE4D-26AD-68A4-FE8E-1B05A16F436E}" dt="2023-07-11T10:59:47.121" v="38" actId="20577"/>
        <pc:sldMkLst>
          <pc:docMk/>
          <pc:sldMk cId="2987705361" sldId="2027"/>
        </pc:sldMkLst>
        <pc:spChg chg="mod">
          <ac:chgData name="EZZINE, Hind" userId="S::ezzineh@who.int::edcab00f-6318-46e5-a4a9-188b01ee222f" providerId="AD" clId="Web-{E2D0BE4D-26AD-68A4-FE8E-1B05A16F436E}" dt="2023-07-11T10:59:47.121" v="38" actId="20577"/>
          <ac:spMkLst>
            <pc:docMk/>
            <pc:sldMk cId="2987705361" sldId="2027"/>
            <ac:spMk id="296" creationId="{00000000-0000-0000-0000-000000000000}"/>
          </ac:spMkLst>
        </pc:spChg>
        <pc:spChg chg="mod">
          <ac:chgData name="EZZINE, Hind" userId="S::ezzineh@who.int::edcab00f-6318-46e5-a4a9-188b01ee222f" providerId="AD" clId="Web-{E2D0BE4D-26AD-68A4-FE8E-1B05A16F436E}" dt="2023-07-11T10:57:58.383" v="5" actId="20577"/>
          <ac:spMkLst>
            <pc:docMk/>
            <pc:sldMk cId="2987705361" sldId="2027"/>
            <ac:spMk id="297" creationId="{00000000-0000-0000-0000-000000000000}"/>
          </ac:spMkLst>
        </pc:spChg>
      </pc:sldChg>
      <pc:sldChg chg="modSp">
        <pc:chgData name="EZZINE, Hind" userId="S::ezzineh@who.int::edcab00f-6318-46e5-a4a9-188b01ee222f" providerId="AD" clId="Web-{E2D0BE4D-26AD-68A4-FE8E-1B05A16F436E}" dt="2023-07-11T15:11:12.856" v="88" actId="20577"/>
        <pc:sldMkLst>
          <pc:docMk/>
          <pc:sldMk cId="2787907700" sldId="2030"/>
        </pc:sldMkLst>
        <pc:spChg chg="mod">
          <ac:chgData name="EZZINE, Hind" userId="S::ezzineh@who.int::edcab00f-6318-46e5-a4a9-188b01ee222f" providerId="AD" clId="Web-{E2D0BE4D-26AD-68A4-FE8E-1B05A16F436E}" dt="2023-07-11T15:11:12.856" v="88" actId="20577"/>
          <ac:spMkLst>
            <pc:docMk/>
            <pc:sldMk cId="2787907700" sldId="2030"/>
            <ac:spMk id="315" creationId="{00000000-0000-0000-0000-000000000000}"/>
          </ac:spMkLst>
        </pc:spChg>
      </pc:sldChg>
      <pc:sldChg chg="modSp">
        <pc:chgData name="EZZINE, Hind" userId="S::ezzineh@who.int::edcab00f-6318-46e5-a4a9-188b01ee222f" providerId="AD" clId="Web-{E2D0BE4D-26AD-68A4-FE8E-1B05A16F436E}" dt="2023-07-11T15:10:10.542" v="73" actId="20577"/>
        <pc:sldMkLst>
          <pc:docMk/>
          <pc:sldMk cId="1570891016" sldId="2031"/>
        </pc:sldMkLst>
        <pc:spChg chg="mod">
          <ac:chgData name="EZZINE, Hind" userId="S::ezzineh@who.int::edcab00f-6318-46e5-a4a9-188b01ee222f" providerId="AD" clId="Web-{E2D0BE4D-26AD-68A4-FE8E-1B05A16F436E}" dt="2023-07-11T15:10:10.542" v="73" actId="20577"/>
          <ac:spMkLst>
            <pc:docMk/>
            <pc:sldMk cId="1570891016" sldId="2031"/>
            <ac:spMk id="311" creationId="{00000000-0000-0000-0000-000000000000}"/>
          </ac:spMkLst>
        </pc:spChg>
      </pc:sldChg>
      <pc:sldChg chg="modSp">
        <pc:chgData name="EZZINE, Hind" userId="S::ezzineh@who.int::edcab00f-6318-46e5-a4a9-188b01ee222f" providerId="AD" clId="Web-{E2D0BE4D-26AD-68A4-FE8E-1B05A16F436E}" dt="2023-07-11T15:15:34.676" v="129" actId="20577"/>
        <pc:sldMkLst>
          <pc:docMk/>
          <pc:sldMk cId="2724431912" sldId="2033"/>
        </pc:sldMkLst>
        <pc:spChg chg="mod">
          <ac:chgData name="EZZINE, Hind" userId="S::ezzineh@who.int::edcab00f-6318-46e5-a4a9-188b01ee222f" providerId="AD" clId="Web-{E2D0BE4D-26AD-68A4-FE8E-1B05A16F436E}" dt="2023-07-11T15:15:34.676" v="129" actId="20577"/>
          <ac:spMkLst>
            <pc:docMk/>
            <pc:sldMk cId="2724431912" sldId="2033"/>
            <ac:spMk id="6" creationId="{8F1F0A0B-B3F1-EE93-C967-A3E63441F752}"/>
          </ac:spMkLst>
        </pc:spChg>
        <pc:spChg chg="mod">
          <ac:chgData name="EZZINE, Hind" userId="S::ezzineh@who.int::edcab00f-6318-46e5-a4a9-188b01ee222f" providerId="AD" clId="Web-{E2D0BE4D-26AD-68A4-FE8E-1B05A16F436E}" dt="2023-07-11T15:14:07.548" v="111" actId="20577"/>
          <ac:spMkLst>
            <pc:docMk/>
            <pc:sldMk cId="2724431912" sldId="2033"/>
            <ac:spMk id="323" creationId="{00000000-0000-0000-0000-000000000000}"/>
          </ac:spMkLst>
        </pc:spChg>
      </pc:sldChg>
      <pc:sldChg chg="modSp">
        <pc:chgData name="EZZINE, Hind" userId="S::ezzineh@who.int::edcab00f-6318-46e5-a4a9-188b01ee222f" providerId="AD" clId="Web-{E2D0BE4D-26AD-68A4-FE8E-1B05A16F436E}" dt="2023-07-11T20:58:24.400" v="412" actId="20577"/>
        <pc:sldMkLst>
          <pc:docMk/>
          <pc:sldMk cId="2571160567" sldId="2034"/>
        </pc:sldMkLst>
        <pc:spChg chg="mod">
          <ac:chgData name="EZZINE, Hind" userId="S::ezzineh@who.int::edcab00f-6318-46e5-a4a9-188b01ee222f" providerId="AD" clId="Web-{E2D0BE4D-26AD-68A4-FE8E-1B05A16F436E}" dt="2023-07-11T20:58:24.400" v="412" actId="20577"/>
          <ac:spMkLst>
            <pc:docMk/>
            <pc:sldMk cId="2571160567" sldId="2034"/>
            <ac:spMk id="319" creationId="{00000000-0000-0000-0000-000000000000}"/>
          </ac:spMkLst>
        </pc:spChg>
      </pc:sldChg>
      <pc:sldChg chg="modSp">
        <pc:chgData name="EZZINE, Hind" userId="S::ezzineh@who.int::edcab00f-6318-46e5-a4a9-188b01ee222f" providerId="AD" clId="Web-{E2D0BE4D-26AD-68A4-FE8E-1B05A16F436E}" dt="2023-07-11T15:15:23.566" v="128" actId="20577"/>
        <pc:sldMkLst>
          <pc:docMk/>
          <pc:sldMk cId="4196142825" sldId="2036"/>
        </pc:sldMkLst>
        <pc:spChg chg="mod">
          <ac:chgData name="EZZINE, Hind" userId="S::ezzineh@who.int::edcab00f-6318-46e5-a4a9-188b01ee222f" providerId="AD" clId="Web-{E2D0BE4D-26AD-68A4-FE8E-1B05A16F436E}" dt="2023-07-11T15:15:23.566" v="128" actId="20577"/>
          <ac:spMkLst>
            <pc:docMk/>
            <pc:sldMk cId="4196142825" sldId="2036"/>
            <ac:spMk id="328" creationId="{00000000-0000-0000-0000-000000000000}"/>
          </ac:spMkLst>
        </pc:spChg>
      </pc:sldChg>
      <pc:sldChg chg="modSp">
        <pc:chgData name="EZZINE, Hind" userId="S::ezzineh@who.int::edcab00f-6318-46e5-a4a9-188b01ee222f" providerId="AD" clId="Web-{E2D0BE4D-26AD-68A4-FE8E-1B05A16F436E}" dt="2023-07-11T15:20:32.590" v="145" actId="20577"/>
        <pc:sldMkLst>
          <pc:docMk/>
          <pc:sldMk cId="4259649176" sldId="2040"/>
        </pc:sldMkLst>
        <pc:spChg chg="mod">
          <ac:chgData name="EZZINE, Hind" userId="S::ezzineh@who.int::edcab00f-6318-46e5-a4a9-188b01ee222f" providerId="AD" clId="Web-{E2D0BE4D-26AD-68A4-FE8E-1B05A16F436E}" dt="2023-07-11T15:20:32.590" v="145" actId="20577"/>
          <ac:spMkLst>
            <pc:docMk/>
            <pc:sldMk cId="4259649176" sldId="2040"/>
            <ac:spMk id="2" creationId="{6F307907-01C9-748C-103F-49CF8A8419B2}"/>
          </ac:spMkLst>
        </pc:spChg>
      </pc:sldChg>
      <pc:sldChg chg="addSp delSp modSp addCm">
        <pc:chgData name="EZZINE, Hind" userId="S::ezzineh@who.int::edcab00f-6318-46e5-a4a9-188b01ee222f" providerId="AD" clId="Web-{E2D0BE4D-26AD-68A4-FE8E-1B05A16F436E}" dt="2023-07-11T16:07:26.837" v="155"/>
        <pc:sldMkLst>
          <pc:docMk/>
          <pc:sldMk cId="614305169" sldId="2044"/>
        </pc:sldMkLst>
        <pc:spChg chg="add del mod">
          <ac:chgData name="EZZINE, Hind" userId="S::ezzineh@who.int::edcab00f-6318-46e5-a4a9-188b01ee222f" providerId="AD" clId="Web-{E2D0BE4D-26AD-68A4-FE8E-1B05A16F436E}" dt="2023-07-11T16:06:43.428" v="149"/>
          <ac:spMkLst>
            <pc:docMk/>
            <pc:sldMk cId="614305169" sldId="2044"/>
            <ac:spMk id="3" creationId="{411BA304-8460-2001-7444-7BC64F3AA67B}"/>
          </ac:spMkLst>
        </pc:spChg>
        <pc:spChg chg="del">
          <ac:chgData name="EZZINE, Hind" userId="S::ezzineh@who.int::edcab00f-6318-46e5-a4a9-188b01ee222f" providerId="AD" clId="Web-{E2D0BE4D-26AD-68A4-FE8E-1B05A16F436E}" dt="2023-07-11T16:06:39.193" v="147"/>
          <ac:spMkLst>
            <pc:docMk/>
            <pc:sldMk cId="614305169" sldId="2044"/>
            <ac:spMk id="367" creationId="{00000000-0000-0000-0000-000000000000}"/>
          </ac:spMkLst>
        </pc:spChg>
        <pc:picChg chg="add mod">
          <ac:chgData name="EZZINE, Hind" userId="S::ezzineh@who.int::edcab00f-6318-46e5-a4a9-188b01ee222f" providerId="AD" clId="Web-{E2D0BE4D-26AD-68A4-FE8E-1B05A16F436E}" dt="2023-07-11T16:06:58.210" v="154" actId="1076"/>
          <ac:picMkLst>
            <pc:docMk/>
            <pc:sldMk cId="614305169" sldId="2044"/>
            <ac:picMk id="4" creationId="{11DED755-7B3D-5183-B230-04A3DF073AA2}"/>
          </ac:picMkLst>
        </pc:picChg>
        <pc:picChg chg="del">
          <ac:chgData name="EZZINE, Hind" userId="S::ezzineh@who.int::edcab00f-6318-46e5-a4a9-188b01ee222f" providerId="AD" clId="Web-{E2D0BE4D-26AD-68A4-FE8E-1B05A16F436E}" dt="2023-07-11T16:06:36.678" v="146"/>
          <ac:picMkLst>
            <pc:docMk/>
            <pc:sldMk cId="614305169" sldId="2044"/>
            <ac:picMk id="7" creationId="{A2C3BC75-A088-270B-36E1-7AF062E0C05A}"/>
          </ac:picMkLst>
        </pc:picChg>
      </pc:sldChg>
      <pc:sldChg chg="modSp addCm">
        <pc:chgData name="EZZINE, Hind" userId="S::ezzineh@who.int::edcab00f-6318-46e5-a4a9-188b01ee222f" providerId="AD" clId="Web-{E2D0BE4D-26AD-68A4-FE8E-1B05A16F436E}" dt="2023-07-11T16:16:08.087" v="170" actId="20577"/>
        <pc:sldMkLst>
          <pc:docMk/>
          <pc:sldMk cId="2670221488" sldId="2047"/>
        </pc:sldMkLst>
        <pc:spChg chg="mod">
          <ac:chgData name="EZZINE, Hind" userId="S::ezzineh@who.int::edcab00f-6318-46e5-a4a9-188b01ee222f" providerId="AD" clId="Web-{E2D0BE4D-26AD-68A4-FE8E-1B05A16F436E}" dt="2023-07-11T16:16:08.087" v="170" actId="20577"/>
          <ac:spMkLst>
            <pc:docMk/>
            <pc:sldMk cId="2670221488" sldId="2047"/>
            <ac:spMk id="372" creationId="{00000000-0000-0000-0000-000000000000}"/>
          </ac:spMkLst>
        </pc:spChg>
      </pc:sldChg>
      <pc:sldChg chg="addCm">
        <pc:chgData name="EZZINE, Hind" userId="S::ezzineh@who.int::edcab00f-6318-46e5-a4a9-188b01ee222f" providerId="AD" clId="Web-{E2D0BE4D-26AD-68A4-FE8E-1B05A16F436E}" dt="2023-07-11T16:18:57.593" v="171"/>
        <pc:sldMkLst>
          <pc:docMk/>
          <pc:sldMk cId="558732329" sldId="2048"/>
        </pc:sldMkLst>
      </pc:sldChg>
      <pc:sldChg chg="modSp">
        <pc:chgData name="EZZINE, Hind" userId="S::ezzineh@who.int::edcab00f-6318-46e5-a4a9-188b01ee222f" providerId="AD" clId="Web-{E2D0BE4D-26AD-68A4-FE8E-1B05A16F436E}" dt="2023-07-11T16:19:55.423" v="202"/>
        <pc:sldMkLst>
          <pc:docMk/>
          <pc:sldMk cId="4018184995" sldId="2050"/>
        </pc:sldMkLst>
        <pc:spChg chg="mod">
          <ac:chgData name="EZZINE, Hind" userId="S::ezzineh@who.int::edcab00f-6318-46e5-a4a9-188b01ee222f" providerId="AD" clId="Web-{E2D0BE4D-26AD-68A4-FE8E-1B05A16F436E}" dt="2023-07-11T16:19:55.423" v="202"/>
          <ac:spMkLst>
            <pc:docMk/>
            <pc:sldMk cId="4018184995" sldId="2050"/>
            <ac:spMk id="387" creationId="{00000000-0000-0000-0000-000000000000}"/>
          </ac:spMkLst>
        </pc:spChg>
      </pc:sldChg>
      <pc:sldChg chg="addSp delSp modSp addCm">
        <pc:chgData name="EZZINE, Hind" userId="S::ezzineh@who.int::edcab00f-6318-46e5-a4a9-188b01ee222f" providerId="AD" clId="Web-{E2D0BE4D-26AD-68A4-FE8E-1B05A16F436E}" dt="2023-07-11T16:31:00.747" v="212"/>
        <pc:sldMkLst>
          <pc:docMk/>
          <pc:sldMk cId="1753672235" sldId="2051"/>
        </pc:sldMkLst>
        <pc:picChg chg="add mod">
          <ac:chgData name="EZZINE, Hind" userId="S::ezzineh@who.int::edcab00f-6318-46e5-a4a9-188b01ee222f" providerId="AD" clId="Web-{E2D0BE4D-26AD-68A4-FE8E-1B05A16F436E}" dt="2023-07-11T16:25:19.216" v="211" actId="1076"/>
          <ac:picMkLst>
            <pc:docMk/>
            <pc:sldMk cId="1753672235" sldId="2051"/>
            <ac:picMk id="2" creationId="{85C9D6F9-E9C2-EB02-52C0-B11FB7EF0F09}"/>
          </ac:picMkLst>
        </pc:picChg>
        <pc:picChg chg="del">
          <ac:chgData name="EZZINE, Hind" userId="S::ezzineh@who.int::edcab00f-6318-46e5-a4a9-188b01ee222f" providerId="AD" clId="Web-{E2D0BE4D-26AD-68A4-FE8E-1B05A16F436E}" dt="2023-07-11T16:25:04.091" v="207"/>
          <ac:picMkLst>
            <pc:docMk/>
            <pc:sldMk cId="1753672235" sldId="2051"/>
            <ac:picMk id="7" creationId="{BFF7739D-B3C8-EAA5-39BD-E262F19DFF87}"/>
          </ac:picMkLst>
        </pc:picChg>
      </pc:sldChg>
      <pc:sldChg chg="modSp">
        <pc:chgData name="EZZINE, Hind" userId="S::ezzineh@who.int::edcab00f-6318-46e5-a4a9-188b01ee222f" providerId="AD" clId="Web-{E2D0BE4D-26AD-68A4-FE8E-1B05A16F436E}" dt="2023-07-11T16:24:17.105" v="206" actId="20577"/>
        <pc:sldMkLst>
          <pc:docMk/>
          <pc:sldMk cId="1579332909" sldId="2052"/>
        </pc:sldMkLst>
        <pc:spChg chg="mod">
          <ac:chgData name="EZZINE, Hind" userId="S::ezzineh@who.int::edcab00f-6318-46e5-a4a9-188b01ee222f" providerId="AD" clId="Web-{E2D0BE4D-26AD-68A4-FE8E-1B05A16F436E}" dt="2023-07-11T16:24:17.105" v="206" actId="20577"/>
          <ac:spMkLst>
            <pc:docMk/>
            <pc:sldMk cId="1579332909" sldId="2052"/>
            <ac:spMk id="9" creationId="{51D5C545-C174-65AB-DF37-D410908DD311}"/>
          </ac:spMkLst>
        </pc:spChg>
      </pc:sldChg>
      <pc:sldChg chg="modSp">
        <pc:chgData name="EZZINE, Hind" userId="S::ezzineh@who.int::edcab00f-6318-46e5-a4a9-188b01ee222f" providerId="AD" clId="Web-{E2D0BE4D-26AD-68A4-FE8E-1B05A16F436E}" dt="2023-07-11T16:59:45.031" v="230" actId="20577"/>
        <pc:sldMkLst>
          <pc:docMk/>
          <pc:sldMk cId="3773330689" sldId="2055"/>
        </pc:sldMkLst>
        <pc:spChg chg="mod">
          <ac:chgData name="EZZINE, Hind" userId="S::ezzineh@who.int::edcab00f-6318-46e5-a4a9-188b01ee222f" providerId="AD" clId="Web-{E2D0BE4D-26AD-68A4-FE8E-1B05A16F436E}" dt="2023-07-11T16:59:45.031" v="230" actId="20577"/>
          <ac:spMkLst>
            <pc:docMk/>
            <pc:sldMk cId="3773330689" sldId="2055"/>
            <ac:spMk id="409" creationId="{00000000-0000-0000-0000-000000000000}"/>
          </ac:spMkLst>
        </pc:spChg>
      </pc:sldChg>
      <pc:sldChg chg="modSp">
        <pc:chgData name="EZZINE, Hind" userId="S::ezzineh@who.int::edcab00f-6318-46e5-a4a9-188b01ee222f" providerId="AD" clId="Web-{E2D0BE4D-26AD-68A4-FE8E-1B05A16F436E}" dt="2023-07-11T17:03:59.351" v="236" actId="20577"/>
        <pc:sldMkLst>
          <pc:docMk/>
          <pc:sldMk cId="1271584159" sldId="2058"/>
        </pc:sldMkLst>
        <pc:spChg chg="mod">
          <ac:chgData name="EZZINE, Hind" userId="S::ezzineh@who.int::edcab00f-6318-46e5-a4a9-188b01ee222f" providerId="AD" clId="Web-{E2D0BE4D-26AD-68A4-FE8E-1B05A16F436E}" dt="2023-07-11T17:03:59.351" v="236" actId="20577"/>
          <ac:spMkLst>
            <pc:docMk/>
            <pc:sldMk cId="1271584159" sldId="2058"/>
            <ac:spMk id="435" creationId="{00000000-0000-0000-0000-000000000000}"/>
          </ac:spMkLst>
        </pc:spChg>
      </pc:sldChg>
      <pc:sldChg chg="modSp">
        <pc:chgData name="EZZINE, Hind" userId="S::ezzineh@who.int::edcab00f-6318-46e5-a4a9-188b01ee222f" providerId="AD" clId="Web-{E2D0BE4D-26AD-68A4-FE8E-1B05A16F436E}" dt="2023-07-11T17:02:25.895" v="233" actId="20577"/>
        <pc:sldMkLst>
          <pc:docMk/>
          <pc:sldMk cId="3618809017" sldId="2059"/>
        </pc:sldMkLst>
        <pc:spChg chg="mod">
          <ac:chgData name="EZZINE, Hind" userId="S::ezzineh@who.int::edcab00f-6318-46e5-a4a9-188b01ee222f" providerId="AD" clId="Web-{E2D0BE4D-26AD-68A4-FE8E-1B05A16F436E}" dt="2023-07-11T17:02:25.895" v="233" actId="20577"/>
          <ac:spMkLst>
            <pc:docMk/>
            <pc:sldMk cId="3618809017" sldId="2059"/>
            <ac:spMk id="431" creationId="{00000000-0000-0000-0000-000000000000}"/>
          </ac:spMkLst>
        </pc:spChg>
      </pc:sldChg>
      <pc:sldChg chg="modSp">
        <pc:chgData name="EZZINE, Hind" userId="S::ezzineh@who.int::edcab00f-6318-46e5-a4a9-188b01ee222f" providerId="AD" clId="Web-{E2D0BE4D-26AD-68A4-FE8E-1B05A16F436E}" dt="2023-07-11T17:07:50.763" v="242" actId="20577"/>
        <pc:sldMkLst>
          <pc:docMk/>
          <pc:sldMk cId="2189158702" sldId="2060"/>
        </pc:sldMkLst>
        <pc:spChg chg="mod">
          <ac:chgData name="EZZINE, Hind" userId="S::ezzineh@who.int::edcab00f-6318-46e5-a4a9-188b01ee222f" providerId="AD" clId="Web-{E2D0BE4D-26AD-68A4-FE8E-1B05A16F436E}" dt="2023-07-11T17:07:50.763" v="242" actId="20577"/>
          <ac:spMkLst>
            <pc:docMk/>
            <pc:sldMk cId="2189158702" sldId="2060"/>
            <ac:spMk id="447" creationId="{00000000-0000-0000-0000-000000000000}"/>
          </ac:spMkLst>
        </pc:spChg>
      </pc:sldChg>
      <pc:sldChg chg="modSp">
        <pc:chgData name="EZZINE, Hind" userId="S::ezzineh@who.int::edcab00f-6318-46e5-a4a9-188b01ee222f" providerId="AD" clId="Web-{E2D0BE4D-26AD-68A4-FE8E-1B05A16F436E}" dt="2023-07-11T17:04:57.040" v="239" actId="20577"/>
        <pc:sldMkLst>
          <pc:docMk/>
          <pc:sldMk cId="3967102842" sldId="2061"/>
        </pc:sldMkLst>
        <pc:spChg chg="mod">
          <ac:chgData name="EZZINE, Hind" userId="S::ezzineh@who.int::edcab00f-6318-46e5-a4a9-188b01ee222f" providerId="AD" clId="Web-{E2D0BE4D-26AD-68A4-FE8E-1B05A16F436E}" dt="2023-07-11T17:04:57.040" v="239" actId="20577"/>
          <ac:spMkLst>
            <pc:docMk/>
            <pc:sldMk cId="3967102842" sldId="2061"/>
            <ac:spMk id="445" creationId="{00000000-0000-0000-0000-000000000000}"/>
          </ac:spMkLst>
        </pc:spChg>
      </pc:sldChg>
      <pc:sldChg chg="modSp">
        <pc:chgData name="EZZINE, Hind" userId="S::ezzineh@who.int::edcab00f-6318-46e5-a4a9-188b01ee222f" providerId="AD" clId="Web-{E2D0BE4D-26AD-68A4-FE8E-1B05A16F436E}" dt="2023-07-11T17:11:26.488" v="244" actId="20577"/>
        <pc:sldMkLst>
          <pc:docMk/>
          <pc:sldMk cId="3577090765" sldId="2066"/>
        </pc:sldMkLst>
        <pc:spChg chg="mod">
          <ac:chgData name="EZZINE, Hind" userId="S::ezzineh@who.int::edcab00f-6318-46e5-a4a9-188b01ee222f" providerId="AD" clId="Web-{E2D0BE4D-26AD-68A4-FE8E-1B05A16F436E}" dt="2023-07-11T17:11:26.488" v="244" actId="20577"/>
          <ac:spMkLst>
            <pc:docMk/>
            <pc:sldMk cId="3577090765" sldId="2066"/>
            <ac:spMk id="469" creationId="{00000000-0000-0000-0000-000000000000}"/>
          </ac:spMkLst>
        </pc:spChg>
      </pc:sldChg>
      <pc:sldChg chg="addSp delSp modSp">
        <pc:chgData name="EZZINE, Hind" userId="S::ezzineh@who.int::edcab00f-6318-46e5-a4a9-188b01ee222f" providerId="AD" clId="Web-{E2D0BE4D-26AD-68A4-FE8E-1B05A16F436E}" dt="2023-07-11T17:29:42.822" v="274" actId="1076"/>
        <pc:sldMkLst>
          <pc:docMk/>
          <pc:sldMk cId="1655030262" sldId="2068"/>
        </pc:sldMkLst>
        <pc:picChg chg="del">
          <ac:chgData name="EZZINE, Hind" userId="S::ezzineh@who.int::edcab00f-6318-46e5-a4a9-188b01ee222f" providerId="AD" clId="Web-{E2D0BE4D-26AD-68A4-FE8E-1B05A16F436E}" dt="2023-07-11T17:29:28.165" v="268"/>
          <ac:picMkLst>
            <pc:docMk/>
            <pc:sldMk cId="1655030262" sldId="2068"/>
            <ac:picMk id="2" creationId="{12C11EA0-CA0C-932A-2C3B-1D6D485D7CCF}"/>
          </ac:picMkLst>
        </pc:picChg>
        <pc:picChg chg="add mod">
          <ac:chgData name="EZZINE, Hind" userId="S::ezzineh@who.int::edcab00f-6318-46e5-a4a9-188b01ee222f" providerId="AD" clId="Web-{E2D0BE4D-26AD-68A4-FE8E-1B05A16F436E}" dt="2023-07-11T17:29:42.822" v="274" actId="1076"/>
          <ac:picMkLst>
            <pc:docMk/>
            <pc:sldMk cId="1655030262" sldId="2068"/>
            <ac:picMk id="3" creationId="{14450F5B-6741-45AE-DFB7-97EA733B8907}"/>
          </ac:picMkLst>
        </pc:picChg>
      </pc:sldChg>
      <pc:sldChg chg="modSp">
        <pc:chgData name="EZZINE, Hind" userId="S::ezzineh@who.int::edcab00f-6318-46e5-a4a9-188b01ee222f" providerId="AD" clId="Web-{E2D0BE4D-26AD-68A4-FE8E-1B05A16F436E}" dt="2023-07-11T17:21:08.426" v="258" actId="14100"/>
        <pc:sldMkLst>
          <pc:docMk/>
          <pc:sldMk cId="401372840" sldId="2071"/>
        </pc:sldMkLst>
        <pc:spChg chg="mod">
          <ac:chgData name="EZZINE, Hind" userId="S::ezzineh@who.int::edcab00f-6318-46e5-a4a9-188b01ee222f" providerId="AD" clId="Web-{E2D0BE4D-26AD-68A4-FE8E-1B05A16F436E}" dt="2023-07-11T17:21:08.426" v="258" actId="14100"/>
          <ac:spMkLst>
            <pc:docMk/>
            <pc:sldMk cId="401372840" sldId="2071"/>
            <ac:spMk id="502" creationId="{00000000-0000-0000-0000-000000000000}"/>
          </ac:spMkLst>
        </pc:spChg>
        <pc:spChg chg="mod">
          <ac:chgData name="EZZINE, Hind" userId="S::ezzineh@who.int::edcab00f-6318-46e5-a4a9-188b01ee222f" providerId="AD" clId="Web-{E2D0BE4D-26AD-68A4-FE8E-1B05A16F436E}" dt="2023-07-11T17:21:01.801" v="257" actId="20577"/>
          <ac:spMkLst>
            <pc:docMk/>
            <pc:sldMk cId="401372840" sldId="2071"/>
            <ac:spMk id="503" creationId="{00000000-0000-0000-0000-000000000000}"/>
          </ac:spMkLst>
        </pc:spChg>
      </pc:sldChg>
      <pc:sldChg chg="modSp">
        <pc:chgData name="EZZINE, Hind" userId="S::ezzineh@who.int::edcab00f-6318-46e5-a4a9-188b01ee222f" providerId="AD" clId="Web-{E2D0BE4D-26AD-68A4-FE8E-1B05A16F436E}" dt="2023-07-11T17:23:41.805" v="266" actId="20577"/>
        <pc:sldMkLst>
          <pc:docMk/>
          <pc:sldMk cId="332787826" sldId="2074"/>
        </pc:sldMkLst>
        <pc:spChg chg="mod">
          <ac:chgData name="EZZINE, Hind" userId="S::ezzineh@who.int::edcab00f-6318-46e5-a4a9-188b01ee222f" providerId="AD" clId="Web-{E2D0BE4D-26AD-68A4-FE8E-1B05A16F436E}" dt="2023-07-11T17:23:41.805" v="266" actId="20577"/>
          <ac:spMkLst>
            <pc:docMk/>
            <pc:sldMk cId="332787826" sldId="2074"/>
            <ac:spMk id="511" creationId="{00000000-0000-0000-0000-000000000000}"/>
          </ac:spMkLst>
        </pc:spChg>
      </pc:sldChg>
      <pc:sldChg chg="modSp">
        <pc:chgData name="EZZINE, Hind" userId="S::ezzineh@who.int::edcab00f-6318-46e5-a4a9-188b01ee222f" providerId="AD" clId="Web-{E2D0BE4D-26AD-68A4-FE8E-1B05A16F436E}" dt="2023-07-11T17:24:01.072" v="267" actId="20577"/>
        <pc:sldMkLst>
          <pc:docMk/>
          <pc:sldMk cId="1402000514" sldId="2077"/>
        </pc:sldMkLst>
        <pc:spChg chg="mod">
          <ac:chgData name="EZZINE, Hind" userId="S::ezzineh@who.int::edcab00f-6318-46e5-a4a9-188b01ee222f" providerId="AD" clId="Web-{E2D0BE4D-26AD-68A4-FE8E-1B05A16F436E}" dt="2023-07-11T17:24:01.072" v="267" actId="20577"/>
          <ac:spMkLst>
            <pc:docMk/>
            <pc:sldMk cId="1402000514" sldId="2077"/>
            <ac:spMk id="516" creationId="{00000000-0000-0000-0000-000000000000}"/>
          </ac:spMkLst>
        </pc:spChg>
      </pc:sldChg>
      <pc:sldChg chg="addSp delSp modSp addCm">
        <pc:chgData name="EZZINE, Hind" userId="S::ezzineh@who.int::edcab00f-6318-46e5-a4a9-188b01ee222f" providerId="AD" clId="Web-{E2D0BE4D-26AD-68A4-FE8E-1B05A16F436E}" dt="2023-07-11T17:31:37.622" v="282"/>
        <pc:sldMkLst>
          <pc:docMk/>
          <pc:sldMk cId="1029382235" sldId="2078"/>
        </pc:sldMkLst>
        <pc:picChg chg="del">
          <ac:chgData name="EZZINE, Hind" userId="S::ezzineh@who.int::edcab00f-6318-46e5-a4a9-188b01ee222f" providerId="AD" clId="Web-{E2D0BE4D-26AD-68A4-FE8E-1B05A16F436E}" dt="2023-07-11T17:30:22.432" v="275"/>
          <ac:picMkLst>
            <pc:docMk/>
            <pc:sldMk cId="1029382235" sldId="2078"/>
            <ac:picMk id="2" creationId="{52F7AB5F-0AF6-09AE-5DA6-A5BCC205D5C1}"/>
          </ac:picMkLst>
        </pc:picChg>
        <pc:picChg chg="add mod">
          <ac:chgData name="EZZINE, Hind" userId="S::ezzineh@who.int::edcab00f-6318-46e5-a4a9-188b01ee222f" providerId="AD" clId="Web-{E2D0BE4D-26AD-68A4-FE8E-1B05A16F436E}" dt="2023-07-11T17:30:41.714" v="280" actId="14100"/>
          <ac:picMkLst>
            <pc:docMk/>
            <pc:sldMk cId="1029382235" sldId="2078"/>
            <ac:picMk id="3" creationId="{71E72D35-30E5-B66F-9F44-EFA8806EDD4A}"/>
          </ac:picMkLst>
        </pc:picChg>
      </pc:sldChg>
      <pc:sldChg chg="modSp">
        <pc:chgData name="EZZINE, Hind" userId="S::ezzineh@who.int::edcab00f-6318-46e5-a4a9-188b01ee222f" providerId="AD" clId="Web-{E2D0BE4D-26AD-68A4-FE8E-1B05A16F436E}" dt="2023-07-11T17:31:49.169" v="284" actId="20577"/>
        <pc:sldMkLst>
          <pc:docMk/>
          <pc:sldMk cId="220512591" sldId="2081"/>
        </pc:sldMkLst>
        <pc:spChg chg="mod">
          <ac:chgData name="EZZINE, Hind" userId="S::ezzineh@who.int::edcab00f-6318-46e5-a4a9-188b01ee222f" providerId="AD" clId="Web-{E2D0BE4D-26AD-68A4-FE8E-1B05A16F436E}" dt="2023-07-11T17:31:49.169" v="284" actId="20577"/>
          <ac:spMkLst>
            <pc:docMk/>
            <pc:sldMk cId="220512591" sldId="2081"/>
            <ac:spMk id="528" creationId="{00000000-0000-0000-0000-000000000000}"/>
          </ac:spMkLst>
        </pc:spChg>
      </pc:sldChg>
      <pc:sldChg chg="addSp delSp modSp">
        <pc:chgData name="EZZINE, Hind" userId="S::ezzineh@who.int::edcab00f-6318-46e5-a4a9-188b01ee222f" providerId="AD" clId="Web-{E2D0BE4D-26AD-68A4-FE8E-1B05A16F436E}" dt="2023-07-11T20:29:33.653" v="338"/>
        <pc:sldMkLst>
          <pc:docMk/>
          <pc:sldMk cId="2813740959" sldId="2089"/>
        </pc:sldMkLst>
        <pc:picChg chg="add mod">
          <ac:chgData name="EZZINE, Hind" userId="S::ezzineh@who.int::edcab00f-6318-46e5-a4a9-188b01ee222f" providerId="AD" clId="Web-{E2D0BE4D-26AD-68A4-FE8E-1B05A16F436E}" dt="2023-07-11T20:29:33.653" v="338"/>
          <ac:picMkLst>
            <pc:docMk/>
            <pc:sldMk cId="2813740959" sldId="2089"/>
            <ac:picMk id="2" creationId="{77689778-5300-8B8B-D55C-3CB98E8D229B}"/>
          </ac:picMkLst>
        </pc:picChg>
        <pc:picChg chg="del">
          <ac:chgData name="EZZINE, Hind" userId="S::ezzineh@who.int::edcab00f-6318-46e5-a4a9-188b01ee222f" providerId="AD" clId="Web-{E2D0BE4D-26AD-68A4-FE8E-1B05A16F436E}" dt="2023-07-11T20:29:00.433" v="333"/>
          <ac:picMkLst>
            <pc:docMk/>
            <pc:sldMk cId="2813740959" sldId="2089"/>
            <ac:picMk id="3" creationId="{88182F63-C656-452A-07D6-971AE9F89213}"/>
          </ac:picMkLst>
        </pc:picChg>
      </pc:sldChg>
      <pc:sldChg chg="modSp">
        <pc:chgData name="EZZINE, Hind" userId="S::ezzineh@who.int::edcab00f-6318-46e5-a4a9-188b01ee222f" providerId="AD" clId="Web-{E2D0BE4D-26AD-68A4-FE8E-1B05A16F436E}" dt="2023-07-11T20:24:04.658" v="332" actId="20577"/>
        <pc:sldMkLst>
          <pc:docMk/>
          <pc:sldMk cId="1966758311" sldId="2090"/>
        </pc:sldMkLst>
        <pc:spChg chg="mod">
          <ac:chgData name="EZZINE, Hind" userId="S::ezzineh@who.int::edcab00f-6318-46e5-a4a9-188b01ee222f" providerId="AD" clId="Web-{E2D0BE4D-26AD-68A4-FE8E-1B05A16F436E}" dt="2023-07-11T20:24:04.658" v="332" actId="20577"/>
          <ac:spMkLst>
            <pc:docMk/>
            <pc:sldMk cId="1966758311" sldId="2090"/>
            <ac:spMk id="574" creationId="{00000000-0000-0000-0000-000000000000}"/>
          </ac:spMkLst>
        </pc:spChg>
      </pc:sldChg>
      <pc:sldChg chg="modSp">
        <pc:chgData name="EZZINE, Hind" userId="S::ezzineh@who.int::edcab00f-6318-46e5-a4a9-188b01ee222f" providerId="AD" clId="Web-{E2D0BE4D-26AD-68A4-FE8E-1B05A16F436E}" dt="2023-07-11T20:22:43.874" v="324" actId="20577"/>
        <pc:sldMkLst>
          <pc:docMk/>
          <pc:sldMk cId="3494349316" sldId="2091"/>
        </pc:sldMkLst>
        <pc:spChg chg="mod">
          <ac:chgData name="EZZINE, Hind" userId="S::ezzineh@who.int::edcab00f-6318-46e5-a4a9-188b01ee222f" providerId="AD" clId="Web-{E2D0BE4D-26AD-68A4-FE8E-1B05A16F436E}" dt="2023-07-11T20:22:43.874" v="324" actId="20577"/>
          <ac:spMkLst>
            <pc:docMk/>
            <pc:sldMk cId="3494349316" sldId="2091"/>
            <ac:spMk id="569" creationId="{00000000-0000-0000-0000-000000000000}"/>
          </ac:spMkLst>
        </pc:spChg>
      </pc:sldChg>
      <pc:sldChg chg="modSp">
        <pc:chgData name="EZZINE, Hind" userId="S::ezzineh@who.int::edcab00f-6318-46e5-a4a9-188b01ee222f" providerId="AD" clId="Web-{E2D0BE4D-26AD-68A4-FE8E-1B05A16F436E}" dt="2023-07-11T20:33:32.770" v="352" actId="20577"/>
        <pc:sldMkLst>
          <pc:docMk/>
          <pc:sldMk cId="646241392" sldId="2093"/>
        </pc:sldMkLst>
        <pc:spChg chg="mod">
          <ac:chgData name="EZZINE, Hind" userId="S::ezzineh@who.int::edcab00f-6318-46e5-a4a9-188b01ee222f" providerId="AD" clId="Web-{E2D0BE4D-26AD-68A4-FE8E-1B05A16F436E}" dt="2023-07-11T20:33:32.770" v="352" actId="20577"/>
          <ac:spMkLst>
            <pc:docMk/>
            <pc:sldMk cId="646241392" sldId="2093"/>
            <ac:spMk id="3" creationId="{1C7FADA5-5C77-10EB-8A47-F0ECE7FB3B2B}"/>
          </ac:spMkLst>
        </pc:spChg>
      </pc:sldChg>
      <pc:sldChg chg="modSp">
        <pc:chgData name="EZZINE, Hind" userId="S::ezzineh@who.int::edcab00f-6318-46e5-a4a9-188b01ee222f" providerId="AD" clId="Web-{E2D0BE4D-26AD-68A4-FE8E-1B05A16F436E}" dt="2023-07-11T20:31:05.687" v="341" actId="20577"/>
        <pc:sldMkLst>
          <pc:docMk/>
          <pc:sldMk cId="4237849909" sldId="2094"/>
        </pc:sldMkLst>
        <pc:spChg chg="mod">
          <ac:chgData name="EZZINE, Hind" userId="S::ezzineh@who.int::edcab00f-6318-46e5-a4a9-188b01ee222f" providerId="AD" clId="Web-{E2D0BE4D-26AD-68A4-FE8E-1B05A16F436E}" dt="2023-07-11T20:31:05.687" v="341" actId="20577"/>
          <ac:spMkLst>
            <pc:docMk/>
            <pc:sldMk cId="4237849909" sldId="2094"/>
            <ac:spMk id="6" creationId="{9DED6429-24A1-EE30-B4ED-71F8E7ED32F4}"/>
          </ac:spMkLst>
        </pc:spChg>
      </pc:sldChg>
      <pc:sldChg chg="modSp">
        <pc:chgData name="EZZINE, Hind" userId="S::ezzineh@who.int::edcab00f-6318-46e5-a4a9-188b01ee222f" providerId="AD" clId="Web-{E2D0BE4D-26AD-68A4-FE8E-1B05A16F436E}" dt="2023-07-11T20:41:37.601" v="385" actId="20577"/>
        <pc:sldMkLst>
          <pc:docMk/>
          <pc:sldMk cId="1494079218" sldId="2096"/>
        </pc:sldMkLst>
        <pc:spChg chg="mod">
          <ac:chgData name="EZZINE, Hind" userId="S::ezzineh@who.int::edcab00f-6318-46e5-a4a9-188b01ee222f" providerId="AD" clId="Web-{E2D0BE4D-26AD-68A4-FE8E-1B05A16F436E}" dt="2023-07-11T20:41:37.601" v="385" actId="20577"/>
          <ac:spMkLst>
            <pc:docMk/>
            <pc:sldMk cId="1494079218" sldId="2096"/>
            <ac:spMk id="2" creationId="{5D5CD937-7D75-A006-0AB8-97A84C5401D8}"/>
          </ac:spMkLst>
        </pc:spChg>
      </pc:sldChg>
    </pc:docChg>
  </pc:docChgLst>
  <pc:docChgLst>
    <pc:chgData name="GOMEZ, Paula" userId="S::gomezp@who.int::c93cf399-3ed7-4230-9282-8831e3fe5ae7" providerId="AD" clId="Web-{E8DCD34A-AF05-34CF-8284-BFE2D957D318}"/>
    <pc:docChg chg="modSld">
      <pc:chgData name="GOMEZ, Paula" userId="S::gomezp@who.int::c93cf399-3ed7-4230-9282-8831e3fe5ae7" providerId="AD" clId="Web-{E8DCD34A-AF05-34CF-8284-BFE2D957D318}" dt="2022-10-28T12:37:05.180" v="64"/>
      <pc:docMkLst>
        <pc:docMk/>
      </pc:docMkLst>
      <pc:sldChg chg="modSp">
        <pc:chgData name="GOMEZ, Paula" userId="S::gomezp@who.int::c93cf399-3ed7-4230-9282-8831e3fe5ae7" providerId="AD" clId="Web-{E8DCD34A-AF05-34CF-8284-BFE2D957D318}" dt="2022-10-28T12:30:42.245" v="42" actId="20577"/>
        <pc:sldMkLst>
          <pc:docMk/>
          <pc:sldMk cId="1376997493" sldId="321"/>
        </pc:sldMkLst>
        <pc:spChg chg="mod">
          <ac:chgData name="GOMEZ, Paula" userId="S::gomezp@who.int::c93cf399-3ed7-4230-9282-8831e3fe5ae7" providerId="AD" clId="Web-{E8DCD34A-AF05-34CF-8284-BFE2D957D318}" dt="2022-10-28T12:30:42.245" v="42" actId="20577"/>
          <ac:spMkLst>
            <pc:docMk/>
            <pc:sldMk cId="1376997493" sldId="321"/>
            <ac:spMk id="4" creationId="{00000000-0000-0000-0000-000000000000}"/>
          </ac:spMkLst>
        </pc:spChg>
      </pc:sldChg>
      <pc:sldChg chg="modSp delCm modCm">
        <pc:chgData name="GOMEZ, Paula" userId="S::gomezp@who.int::c93cf399-3ed7-4230-9282-8831e3fe5ae7" providerId="AD" clId="Web-{E8DCD34A-AF05-34CF-8284-BFE2D957D318}" dt="2022-10-28T12:37:05.180" v="64"/>
        <pc:sldMkLst>
          <pc:docMk/>
          <pc:sldMk cId="4007102174" sldId="342"/>
        </pc:sldMkLst>
        <pc:spChg chg="mod">
          <ac:chgData name="GOMEZ, Paula" userId="S::gomezp@who.int::c93cf399-3ed7-4230-9282-8831e3fe5ae7" providerId="AD" clId="Web-{E8DCD34A-AF05-34CF-8284-BFE2D957D318}" dt="2022-10-28T12:27:27.972" v="0" actId="20577"/>
          <ac:spMkLst>
            <pc:docMk/>
            <pc:sldMk cId="4007102174" sldId="342"/>
            <ac:spMk id="4" creationId="{756425E8-A618-4A07-84FC-A36FB75955E2}"/>
          </ac:spMkLst>
        </pc:spChg>
      </pc:sldChg>
      <pc:sldChg chg="modSp">
        <pc:chgData name="GOMEZ, Paula" userId="S::gomezp@who.int::c93cf399-3ed7-4230-9282-8831e3fe5ae7" providerId="AD" clId="Web-{E8DCD34A-AF05-34CF-8284-BFE2D957D318}" dt="2022-10-28T12:30:51.339" v="43" actId="1076"/>
        <pc:sldMkLst>
          <pc:docMk/>
          <pc:sldMk cId="1466879498" sldId="399"/>
        </pc:sldMkLst>
        <pc:spChg chg="mod">
          <ac:chgData name="GOMEZ, Paula" userId="S::gomezp@who.int::c93cf399-3ed7-4230-9282-8831e3fe5ae7" providerId="AD" clId="Web-{E8DCD34A-AF05-34CF-8284-BFE2D957D318}" dt="2022-10-28T12:30:51.339" v="43" actId="1076"/>
          <ac:spMkLst>
            <pc:docMk/>
            <pc:sldMk cId="1466879498" sldId="399"/>
            <ac:spMk id="2" creationId="{00000000-0000-0000-0000-000000000000}"/>
          </ac:spMkLst>
        </pc:spChg>
      </pc:sldChg>
      <pc:sldChg chg="modSp delCm">
        <pc:chgData name="GOMEZ, Paula" userId="S::gomezp@who.int::c93cf399-3ed7-4230-9282-8831e3fe5ae7" providerId="AD" clId="Web-{E8DCD34A-AF05-34CF-8284-BFE2D957D318}" dt="2022-10-28T12:31:54.232" v="48"/>
        <pc:sldMkLst>
          <pc:docMk/>
          <pc:sldMk cId="3524459417" sldId="411"/>
        </pc:sldMkLst>
        <pc:spChg chg="mod">
          <ac:chgData name="GOMEZ, Paula" userId="S::gomezp@who.int::c93cf399-3ed7-4230-9282-8831e3fe5ae7" providerId="AD" clId="Web-{E8DCD34A-AF05-34CF-8284-BFE2D957D318}" dt="2022-10-28T12:31:50.310" v="47" actId="20577"/>
          <ac:spMkLst>
            <pc:docMk/>
            <pc:sldMk cId="3524459417" sldId="411"/>
            <ac:spMk id="5" creationId="{BBE248BF-A7D3-4C7C-A494-9EC028942E3C}"/>
          </ac:spMkLst>
        </pc:spChg>
      </pc:sldChg>
      <pc:sldChg chg="modSp delCm modCm">
        <pc:chgData name="GOMEZ, Paula" userId="S::gomezp@who.int::c93cf399-3ed7-4230-9282-8831e3fe5ae7" providerId="AD" clId="Web-{E8DCD34A-AF05-34CF-8284-BFE2D957D318}" dt="2022-10-28T12:29:48.852" v="34"/>
        <pc:sldMkLst>
          <pc:docMk/>
          <pc:sldMk cId="3237058883" sldId="416"/>
        </pc:sldMkLst>
        <pc:graphicFrameChg chg="mod modGraphic">
          <ac:chgData name="GOMEZ, Paula" userId="S::gomezp@who.int::c93cf399-3ed7-4230-9282-8831e3fe5ae7" providerId="AD" clId="Web-{E8DCD34A-AF05-34CF-8284-BFE2D957D318}" dt="2022-10-28T12:29:33.961" v="32"/>
          <ac:graphicFrameMkLst>
            <pc:docMk/>
            <pc:sldMk cId="3237058883" sldId="416"/>
            <ac:graphicFrameMk id="3" creationId="{DDB88244-8F52-4FFB-B1C5-D8D5912E2437}"/>
          </ac:graphicFrameMkLst>
        </pc:graphicFrameChg>
      </pc:sldChg>
      <pc:sldChg chg="addSp delSp modSp">
        <pc:chgData name="GOMEZ, Paula" userId="S::gomezp@who.int::c93cf399-3ed7-4230-9282-8831e3fe5ae7" providerId="AD" clId="Web-{E8DCD34A-AF05-34CF-8284-BFE2D957D318}" dt="2022-10-28T12:35:16.208" v="63" actId="14100"/>
        <pc:sldMkLst>
          <pc:docMk/>
          <pc:sldMk cId="3439317325" sldId="424"/>
        </pc:sldMkLst>
        <pc:picChg chg="add mod modCrop">
          <ac:chgData name="GOMEZ, Paula" userId="S::gomezp@who.int::c93cf399-3ed7-4230-9282-8831e3fe5ae7" providerId="AD" clId="Web-{E8DCD34A-AF05-34CF-8284-BFE2D957D318}" dt="2022-10-28T12:35:16.208" v="63" actId="14100"/>
          <ac:picMkLst>
            <pc:docMk/>
            <pc:sldMk cId="3439317325" sldId="424"/>
            <ac:picMk id="3" creationId="{4068813B-49A2-E6BB-0200-6B9A5FC26E9A}"/>
          </ac:picMkLst>
        </pc:picChg>
        <pc:picChg chg="add del">
          <ac:chgData name="GOMEZ, Paula" userId="S::gomezp@who.int::c93cf399-3ed7-4230-9282-8831e3fe5ae7" providerId="AD" clId="Web-{E8DCD34A-AF05-34CF-8284-BFE2D957D318}" dt="2022-10-28T12:34:39.222" v="55"/>
          <ac:picMkLst>
            <pc:docMk/>
            <pc:sldMk cId="3439317325" sldId="424"/>
            <ac:picMk id="4" creationId="{8EE5095D-650D-4C7A-A245-23B518C192D8}"/>
          </ac:picMkLst>
        </pc:picChg>
      </pc:sldChg>
      <pc:sldChg chg="modSp">
        <pc:chgData name="GOMEZ, Paula" userId="S::gomezp@who.int::c93cf399-3ed7-4230-9282-8831e3fe5ae7" providerId="AD" clId="Web-{E8DCD34A-AF05-34CF-8284-BFE2D957D318}" dt="2022-10-28T12:32:08.670" v="52"/>
        <pc:sldMkLst>
          <pc:docMk/>
          <pc:sldMk cId="868987634" sldId="435"/>
        </pc:sldMkLst>
        <pc:graphicFrameChg chg="mod modGraphic">
          <ac:chgData name="GOMEZ, Paula" userId="S::gomezp@who.int::c93cf399-3ed7-4230-9282-8831e3fe5ae7" providerId="AD" clId="Web-{E8DCD34A-AF05-34CF-8284-BFE2D957D318}" dt="2022-10-28T12:32:08.670" v="52"/>
          <ac:graphicFrameMkLst>
            <pc:docMk/>
            <pc:sldMk cId="868987634" sldId="435"/>
            <ac:graphicFrameMk id="4" creationId="{653F7178-4696-48BD-A724-8915DA85346D}"/>
          </ac:graphicFrameMkLst>
        </pc:graphicFrameChg>
      </pc:sldChg>
      <pc:sldChg chg="modSp delCm">
        <pc:chgData name="GOMEZ, Paula" userId="S::gomezp@who.int::c93cf399-3ed7-4230-9282-8831e3fe5ae7" providerId="AD" clId="Web-{E8DCD34A-AF05-34CF-8284-BFE2D957D318}" dt="2022-10-28T12:28:11.443" v="3" actId="20577"/>
        <pc:sldMkLst>
          <pc:docMk/>
          <pc:sldMk cId="3196946464" sldId="1999"/>
        </pc:sldMkLst>
        <pc:spChg chg="mod">
          <ac:chgData name="GOMEZ, Paula" userId="S::gomezp@who.int::c93cf399-3ed7-4230-9282-8831e3fe5ae7" providerId="AD" clId="Web-{E8DCD34A-AF05-34CF-8284-BFE2D957D318}" dt="2022-10-28T12:28:11.443" v="3" actId="20577"/>
          <ac:spMkLst>
            <pc:docMk/>
            <pc:sldMk cId="3196946464" sldId="1999"/>
            <ac:spMk id="3" creationId="{00000000-0000-0000-0000-000000000000}"/>
          </ac:spMkLst>
        </pc:spChg>
      </pc:sldChg>
      <pc:sldChg chg="delCm">
        <pc:chgData name="GOMEZ, Paula" userId="S::gomezp@who.int::c93cf399-3ed7-4230-9282-8831e3fe5ae7" providerId="AD" clId="Web-{E8DCD34A-AF05-34CF-8284-BFE2D957D318}" dt="2022-10-28T12:30:01.431" v="35"/>
        <pc:sldMkLst>
          <pc:docMk/>
          <pc:sldMk cId="3884770840" sldId="2000"/>
        </pc:sldMkLst>
      </pc:sldChg>
      <pc:sldChg chg="modSp">
        <pc:chgData name="GOMEZ, Paula" userId="S::gomezp@who.int::c93cf399-3ed7-4230-9282-8831e3fe5ae7" providerId="AD" clId="Web-{E8DCD34A-AF05-34CF-8284-BFE2D957D318}" dt="2022-10-28T12:31:02.308" v="44" actId="20577"/>
        <pc:sldMkLst>
          <pc:docMk/>
          <pc:sldMk cId="2873097689" sldId="2003"/>
        </pc:sldMkLst>
        <pc:spChg chg="mod">
          <ac:chgData name="GOMEZ, Paula" userId="S::gomezp@who.int::c93cf399-3ed7-4230-9282-8831e3fe5ae7" providerId="AD" clId="Web-{E8DCD34A-AF05-34CF-8284-BFE2D957D318}" dt="2022-10-28T12:31:02.308" v="44" actId="20577"/>
          <ac:spMkLst>
            <pc:docMk/>
            <pc:sldMk cId="2873097689" sldId="2003"/>
            <ac:spMk id="308" creationId="{00000000-0000-0000-0000-000000000000}"/>
          </ac:spMkLst>
        </pc:spChg>
      </pc:sldChg>
      <pc:sldChg chg="modSp">
        <pc:chgData name="GOMEZ, Paula" userId="S::gomezp@who.int::c93cf399-3ed7-4230-9282-8831e3fe5ae7" providerId="AD" clId="Web-{E8DCD34A-AF05-34CF-8284-BFE2D957D318}" dt="2022-10-28T12:31:20.887" v="45" actId="20577"/>
        <pc:sldMkLst>
          <pc:docMk/>
          <pc:sldMk cId="3567829023" sldId="2005"/>
        </pc:sldMkLst>
        <pc:spChg chg="mod">
          <ac:chgData name="GOMEZ, Paula" userId="S::gomezp@who.int::c93cf399-3ed7-4230-9282-8831e3fe5ae7" providerId="AD" clId="Web-{E8DCD34A-AF05-34CF-8284-BFE2D957D318}" dt="2022-10-28T12:31:20.887" v="45" actId="20577"/>
          <ac:spMkLst>
            <pc:docMk/>
            <pc:sldMk cId="3567829023" sldId="2005"/>
            <ac:spMk id="2" creationId="{00000000-0000-0000-0000-000000000000}"/>
          </ac:spMkLst>
        </pc:spChg>
      </pc:sldChg>
      <pc:sldChg chg="modSp">
        <pc:chgData name="GOMEZ, Paula" userId="S::gomezp@who.int::c93cf399-3ed7-4230-9282-8831e3fe5ae7" providerId="AD" clId="Web-{E8DCD34A-AF05-34CF-8284-BFE2D957D318}" dt="2022-10-28T12:31:28.809" v="46" actId="20577"/>
        <pc:sldMkLst>
          <pc:docMk/>
          <pc:sldMk cId="702516620" sldId="2006"/>
        </pc:sldMkLst>
        <pc:spChg chg="mod">
          <ac:chgData name="GOMEZ, Paula" userId="S::gomezp@who.int::c93cf399-3ed7-4230-9282-8831e3fe5ae7" providerId="AD" clId="Web-{E8DCD34A-AF05-34CF-8284-BFE2D957D318}" dt="2022-10-28T12:31:28.809" v="46" actId="20577"/>
          <ac:spMkLst>
            <pc:docMk/>
            <pc:sldMk cId="702516620" sldId="2006"/>
            <ac:spMk id="2" creationId="{00000000-0000-0000-0000-000000000000}"/>
          </ac:spMkLst>
        </pc:spChg>
      </pc:sldChg>
    </pc:docChg>
  </pc:docChgLst>
  <pc:docChgLst>
    <pc:chgData name="EZZINE, Hind" userId="S::ezzineh@who.int::edcab00f-6318-46e5-a4a9-188b01ee222f" providerId="AD" clId="Web-{A5B36734-DFE6-0AE4-EA87-5F878648AC97}"/>
    <pc:docChg chg="modSld">
      <pc:chgData name="EZZINE, Hind" userId="S::ezzineh@who.int::edcab00f-6318-46e5-a4a9-188b01ee222f" providerId="AD" clId="Web-{A5B36734-DFE6-0AE4-EA87-5F878648AC97}" dt="2022-06-23T14:14:25.872" v="18"/>
      <pc:docMkLst>
        <pc:docMk/>
      </pc:docMkLst>
      <pc:sldChg chg="addCm modNotes">
        <pc:chgData name="EZZINE, Hind" userId="S::ezzineh@who.int::edcab00f-6318-46e5-a4a9-188b01ee222f" providerId="AD" clId="Web-{A5B36734-DFE6-0AE4-EA87-5F878648AC97}" dt="2022-06-23T14:14:25.872" v="18"/>
        <pc:sldMkLst>
          <pc:docMk/>
          <pc:sldMk cId="1546354651" sldId="328"/>
        </pc:sldMkLst>
      </pc:sldChg>
    </pc:docChg>
  </pc:docChgLst>
  <pc:docChgLst>
    <pc:chgData name="GOMEZ, Paula" userId="c93cf399-3ed7-4230-9282-8831e3fe5ae7" providerId="ADAL" clId="{E457839B-F484-408E-8CE5-D884B3DBFAEF}"/>
    <pc:docChg chg="addSld delSld modSld">
      <pc:chgData name="GOMEZ, Paula" userId="c93cf399-3ed7-4230-9282-8831e3fe5ae7" providerId="ADAL" clId="{E457839B-F484-408E-8CE5-D884B3DBFAEF}" dt="2022-09-07T14:31:12.461" v="377" actId="20577"/>
      <pc:docMkLst>
        <pc:docMk/>
      </pc:docMkLst>
      <pc:sldChg chg="modSp mod">
        <pc:chgData name="GOMEZ, Paula" userId="c93cf399-3ed7-4230-9282-8831e3fe5ae7" providerId="ADAL" clId="{E457839B-F484-408E-8CE5-D884B3DBFAEF}" dt="2022-09-07T14:08:48.178" v="273" actId="20577"/>
        <pc:sldMkLst>
          <pc:docMk/>
          <pc:sldMk cId="1952706454" sldId="343"/>
        </pc:sldMkLst>
        <pc:spChg chg="mod">
          <ac:chgData name="GOMEZ, Paula" userId="c93cf399-3ed7-4230-9282-8831e3fe5ae7" providerId="ADAL" clId="{E457839B-F484-408E-8CE5-D884B3DBFAEF}" dt="2022-09-07T14:08:48.178" v="273" actId="20577"/>
          <ac:spMkLst>
            <pc:docMk/>
            <pc:sldMk cId="1952706454" sldId="343"/>
            <ac:spMk id="3" creationId="{00000000-0000-0000-0000-000000000000}"/>
          </ac:spMkLst>
        </pc:spChg>
      </pc:sldChg>
      <pc:sldChg chg="modSp mod">
        <pc:chgData name="GOMEZ, Paula" userId="c93cf399-3ed7-4230-9282-8831e3fe5ae7" providerId="ADAL" clId="{E457839B-F484-408E-8CE5-D884B3DBFAEF}" dt="2022-09-07T14:18:50.199" v="368" actId="20577"/>
        <pc:sldMkLst>
          <pc:docMk/>
          <pc:sldMk cId="3459873246" sldId="356"/>
        </pc:sldMkLst>
        <pc:spChg chg="mod">
          <ac:chgData name="GOMEZ, Paula" userId="c93cf399-3ed7-4230-9282-8831e3fe5ae7" providerId="ADAL" clId="{E457839B-F484-408E-8CE5-D884B3DBFAEF}" dt="2022-09-07T14:18:50.199" v="368" actId="20577"/>
          <ac:spMkLst>
            <pc:docMk/>
            <pc:sldMk cId="3459873246" sldId="356"/>
            <ac:spMk id="3" creationId="{00000000-0000-0000-0000-000000000000}"/>
          </ac:spMkLst>
        </pc:spChg>
      </pc:sldChg>
      <pc:sldChg chg="addSp delSp modSp mod">
        <pc:chgData name="GOMEZ, Paula" userId="c93cf399-3ed7-4230-9282-8831e3fe5ae7" providerId="ADAL" clId="{E457839B-F484-408E-8CE5-D884B3DBFAEF}" dt="2022-09-07T14:11:13.009" v="305" actId="1076"/>
        <pc:sldMkLst>
          <pc:docMk/>
          <pc:sldMk cId="1466879498" sldId="399"/>
        </pc:sldMkLst>
        <pc:spChg chg="mod">
          <ac:chgData name="GOMEZ, Paula" userId="c93cf399-3ed7-4230-9282-8831e3fe5ae7" providerId="ADAL" clId="{E457839B-F484-408E-8CE5-D884B3DBFAEF}" dt="2022-09-07T14:11:13.009" v="305" actId="1076"/>
          <ac:spMkLst>
            <pc:docMk/>
            <pc:sldMk cId="1466879498" sldId="399"/>
            <ac:spMk id="2" creationId="{00000000-0000-0000-0000-000000000000}"/>
          </ac:spMkLst>
        </pc:spChg>
        <pc:spChg chg="del mod">
          <ac:chgData name="GOMEZ, Paula" userId="c93cf399-3ed7-4230-9282-8831e3fe5ae7" providerId="ADAL" clId="{E457839B-F484-408E-8CE5-D884B3DBFAEF}" dt="2022-09-07T14:10:09.916" v="291" actId="478"/>
          <ac:spMkLst>
            <pc:docMk/>
            <pc:sldMk cId="1466879498" sldId="399"/>
            <ac:spMk id="5" creationId="{00000000-0000-0000-0000-000000000000}"/>
          </ac:spMkLst>
        </pc:spChg>
        <pc:spChg chg="add mod">
          <ac:chgData name="GOMEZ, Paula" userId="c93cf399-3ed7-4230-9282-8831e3fe5ae7" providerId="ADAL" clId="{E457839B-F484-408E-8CE5-D884B3DBFAEF}" dt="2022-09-07T14:10:47.830" v="304" actId="12"/>
          <ac:spMkLst>
            <pc:docMk/>
            <pc:sldMk cId="1466879498" sldId="399"/>
            <ac:spMk id="6" creationId="{A6338A87-D7B0-4E7B-A8EF-59B2F76333A1}"/>
          </ac:spMkLst>
        </pc:spChg>
      </pc:sldChg>
      <pc:sldChg chg="modSp mod">
        <pc:chgData name="GOMEZ, Paula" userId="c93cf399-3ed7-4230-9282-8831e3fe5ae7" providerId="ADAL" clId="{E457839B-F484-408E-8CE5-D884B3DBFAEF}" dt="2022-09-07T13:54:11.070" v="142" actId="207"/>
        <pc:sldMkLst>
          <pc:docMk/>
          <pc:sldMk cId="4193588565" sldId="409"/>
        </pc:sldMkLst>
        <pc:spChg chg="mod">
          <ac:chgData name="GOMEZ, Paula" userId="c93cf399-3ed7-4230-9282-8831e3fe5ae7" providerId="ADAL" clId="{E457839B-F484-408E-8CE5-D884B3DBFAEF}" dt="2022-09-07T13:54:11.070" v="142" actId="207"/>
          <ac:spMkLst>
            <pc:docMk/>
            <pc:sldMk cId="4193588565" sldId="409"/>
            <ac:spMk id="3" creationId="{00000000-0000-0000-0000-000000000000}"/>
          </ac:spMkLst>
        </pc:spChg>
      </pc:sldChg>
      <pc:sldChg chg="modSp mod">
        <pc:chgData name="GOMEZ, Paula" userId="c93cf399-3ed7-4230-9282-8831e3fe5ae7" providerId="ADAL" clId="{E457839B-F484-408E-8CE5-D884B3DBFAEF}" dt="2022-09-07T13:49:13.610" v="26" actId="20577"/>
        <pc:sldMkLst>
          <pc:docMk/>
          <pc:sldMk cId="3710789501" sldId="412"/>
        </pc:sldMkLst>
        <pc:spChg chg="mod">
          <ac:chgData name="GOMEZ, Paula" userId="c93cf399-3ed7-4230-9282-8831e3fe5ae7" providerId="ADAL" clId="{E457839B-F484-408E-8CE5-D884B3DBFAEF}" dt="2022-09-07T13:49:13.610" v="26" actId="20577"/>
          <ac:spMkLst>
            <pc:docMk/>
            <pc:sldMk cId="3710789501" sldId="412"/>
            <ac:spMk id="5" creationId="{637BBC0E-F8A1-4F34-A06A-A6D527623571}"/>
          </ac:spMkLst>
        </pc:spChg>
      </pc:sldChg>
      <pc:sldChg chg="addSp modSp mod">
        <pc:chgData name="GOMEZ, Paula" userId="c93cf399-3ed7-4230-9282-8831e3fe5ae7" providerId="ADAL" clId="{E457839B-F484-408E-8CE5-D884B3DBFAEF}" dt="2022-09-07T14:14:31.866" v="325" actId="1035"/>
        <pc:sldMkLst>
          <pc:docMk/>
          <pc:sldMk cId="3948641968" sldId="427"/>
        </pc:sldMkLst>
        <pc:spChg chg="add mod">
          <ac:chgData name="GOMEZ, Paula" userId="c93cf399-3ed7-4230-9282-8831e3fe5ae7" providerId="ADAL" clId="{E457839B-F484-408E-8CE5-D884B3DBFAEF}" dt="2022-09-07T14:14:31.866" v="325" actId="1035"/>
          <ac:spMkLst>
            <pc:docMk/>
            <pc:sldMk cId="3948641968" sldId="427"/>
            <ac:spMk id="5" creationId="{1BC57A14-2256-4BA7-855B-29EAB47C87D0}"/>
          </ac:spMkLst>
        </pc:spChg>
      </pc:sldChg>
      <pc:sldChg chg="modSp mod">
        <pc:chgData name="GOMEZ, Paula" userId="c93cf399-3ed7-4230-9282-8831e3fe5ae7" providerId="ADAL" clId="{E457839B-F484-408E-8CE5-D884B3DBFAEF}" dt="2022-09-07T13:55:39.627" v="158" actId="1035"/>
        <pc:sldMkLst>
          <pc:docMk/>
          <pc:sldMk cId="3196946464" sldId="1999"/>
        </pc:sldMkLst>
        <pc:spChg chg="mod">
          <ac:chgData name="GOMEZ, Paula" userId="c93cf399-3ed7-4230-9282-8831e3fe5ae7" providerId="ADAL" clId="{E457839B-F484-408E-8CE5-D884B3DBFAEF}" dt="2022-09-07T13:55:39.627" v="158" actId="1035"/>
          <ac:spMkLst>
            <pc:docMk/>
            <pc:sldMk cId="3196946464" sldId="1999"/>
            <ac:spMk id="3" creationId="{00000000-0000-0000-0000-000000000000}"/>
          </ac:spMkLst>
        </pc:spChg>
      </pc:sldChg>
      <pc:sldChg chg="modSp mod">
        <pc:chgData name="GOMEZ, Paula" userId="c93cf399-3ed7-4230-9282-8831e3fe5ae7" providerId="ADAL" clId="{E457839B-F484-408E-8CE5-D884B3DBFAEF}" dt="2022-09-07T13:59:42.445" v="223" actId="20577"/>
        <pc:sldMkLst>
          <pc:docMk/>
          <pc:sldMk cId="1002624847" sldId="2001"/>
        </pc:sldMkLst>
        <pc:spChg chg="mod">
          <ac:chgData name="GOMEZ, Paula" userId="c93cf399-3ed7-4230-9282-8831e3fe5ae7" providerId="ADAL" clId="{E457839B-F484-408E-8CE5-D884B3DBFAEF}" dt="2022-09-07T13:59:42.445" v="223" actId="20577"/>
          <ac:spMkLst>
            <pc:docMk/>
            <pc:sldMk cId="1002624847" sldId="2001"/>
            <ac:spMk id="4" creationId="{756425E8-A618-4A07-84FC-A36FB75955E2}"/>
          </ac:spMkLst>
        </pc:spChg>
      </pc:sldChg>
      <pc:sldChg chg="modSp mod">
        <pc:chgData name="GOMEZ, Paula" userId="c93cf399-3ed7-4230-9282-8831e3fe5ae7" providerId="ADAL" clId="{E457839B-F484-408E-8CE5-D884B3DBFAEF}" dt="2022-09-07T13:57:28.501" v="162" actId="20577"/>
        <pc:sldMkLst>
          <pc:docMk/>
          <pc:sldMk cId="2425217630" sldId="2004"/>
        </pc:sldMkLst>
        <pc:spChg chg="mod">
          <ac:chgData name="GOMEZ, Paula" userId="c93cf399-3ed7-4230-9282-8831e3fe5ae7" providerId="ADAL" clId="{E457839B-F484-408E-8CE5-D884B3DBFAEF}" dt="2022-09-07T13:57:28.501" v="162" actId="20577"/>
          <ac:spMkLst>
            <pc:docMk/>
            <pc:sldMk cId="2425217630" sldId="2004"/>
            <ac:spMk id="3" creationId="{00000000-0000-0000-0000-000000000000}"/>
          </ac:spMkLst>
        </pc:spChg>
      </pc:sldChg>
      <pc:sldChg chg="modSp mod">
        <pc:chgData name="GOMEZ, Paula" userId="c93cf399-3ed7-4230-9282-8831e3fe5ae7" providerId="ADAL" clId="{E457839B-F484-408E-8CE5-D884B3DBFAEF}" dt="2022-09-07T14:16:03.498" v="332" actId="1076"/>
        <pc:sldMkLst>
          <pc:docMk/>
          <pc:sldMk cId="3165420347" sldId="2009"/>
        </pc:sldMkLst>
        <pc:spChg chg="mod">
          <ac:chgData name="GOMEZ, Paula" userId="c93cf399-3ed7-4230-9282-8831e3fe5ae7" providerId="ADAL" clId="{E457839B-F484-408E-8CE5-D884B3DBFAEF}" dt="2022-09-07T14:16:03.498" v="332" actId="1076"/>
          <ac:spMkLst>
            <pc:docMk/>
            <pc:sldMk cId="3165420347" sldId="2009"/>
            <ac:spMk id="4" creationId="{756425E8-A618-4A07-84FC-A36FB75955E2}"/>
          </ac:spMkLst>
        </pc:spChg>
      </pc:sldChg>
      <pc:sldChg chg="modSp mod">
        <pc:chgData name="GOMEZ, Paula" userId="c93cf399-3ed7-4230-9282-8831e3fe5ae7" providerId="ADAL" clId="{E457839B-F484-408E-8CE5-D884B3DBFAEF}" dt="2022-09-07T14:17:16.945" v="343" actId="12"/>
        <pc:sldMkLst>
          <pc:docMk/>
          <pc:sldMk cId="3608809758" sldId="2010"/>
        </pc:sldMkLst>
        <pc:spChg chg="mod">
          <ac:chgData name="GOMEZ, Paula" userId="c93cf399-3ed7-4230-9282-8831e3fe5ae7" providerId="ADAL" clId="{E457839B-F484-408E-8CE5-D884B3DBFAEF}" dt="2022-09-07T14:17:16.945" v="343" actId="12"/>
          <ac:spMkLst>
            <pc:docMk/>
            <pc:sldMk cId="3608809758" sldId="2010"/>
            <ac:spMk id="3" creationId="{00000000-0000-0000-0000-000000000000}"/>
          </ac:spMkLst>
        </pc:spChg>
      </pc:sldChg>
      <pc:sldChg chg="del">
        <pc:chgData name="GOMEZ, Paula" userId="c93cf399-3ed7-4230-9282-8831e3fe5ae7" providerId="ADAL" clId="{E457839B-F484-408E-8CE5-D884B3DBFAEF}" dt="2022-09-07T14:17:07.292" v="338" actId="2696"/>
        <pc:sldMkLst>
          <pc:docMk/>
          <pc:sldMk cId="637924566" sldId="2012"/>
        </pc:sldMkLst>
      </pc:sldChg>
      <pc:sldChg chg="add del">
        <pc:chgData name="GOMEZ, Paula" userId="c93cf399-3ed7-4230-9282-8831e3fe5ae7" providerId="ADAL" clId="{E457839B-F484-408E-8CE5-D884B3DBFAEF}" dt="2022-09-07T14:17:37.737" v="346"/>
        <pc:sldMkLst>
          <pc:docMk/>
          <pc:sldMk cId="3313868895" sldId="2012"/>
        </pc:sldMkLst>
      </pc:sldChg>
      <pc:sldChg chg="modSp mod">
        <pc:chgData name="GOMEZ, Paula" userId="c93cf399-3ed7-4230-9282-8831e3fe5ae7" providerId="ADAL" clId="{E457839B-F484-408E-8CE5-D884B3DBFAEF}" dt="2022-09-07T14:19:43.468" v="369" actId="20577"/>
        <pc:sldMkLst>
          <pc:docMk/>
          <pc:sldMk cId="1225840650" sldId="2014"/>
        </pc:sldMkLst>
        <pc:spChg chg="mod">
          <ac:chgData name="GOMEZ, Paula" userId="c93cf399-3ed7-4230-9282-8831e3fe5ae7" providerId="ADAL" clId="{E457839B-F484-408E-8CE5-D884B3DBFAEF}" dt="2022-09-07T14:19:43.468" v="369" actId="20577"/>
          <ac:spMkLst>
            <pc:docMk/>
            <pc:sldMk cId="1225840650" sldId="2014"/>
            <ac:spMk id="4" creationId="{756425E8-A618-4A07-84FC-A36FB75955E2}"/>
          </ac:spMkLst>
        </pc:spChg>
      </pc:sldChg>
      <pc:sldChg chg="modSp mod">
        <pc:chgData name="GOMEZ, Paula" userId="c93cf399-3ed7-4230-9282-8831e3fe5ae7" providerId="ADAL" clId="{E457839B-F484-408E-8CE5-D884B3DBFAEF}" dt="2022-09-07T14:31:12.461" v="377" actId="20577"/>
        <pc:sldMkLst>
          <pc:docMk/>
          <pc:sldMk cId="415566229" sldId="2020"/>
        </pc:sldMkLst>
        <pc:spChg chg="mod">
          <ac:chgData name="GOMEZ, Paula" userId="c93cf399-3ed7-4230-9282-8831e3fe5ae7" providerId="ADAL" clId="{E457839B-F484-408E-8CE5-D884B3DBFAEF}" dt="2022-09-07T14:31:12.461" v="377" actId="20577"/>
          <ac:spMkLst>
            <pc:docMk/>
            <pc:sldMk cId="415566229" sldId="2020"/>
            <ac:spMk id="3" creationId="{00000000-0000-0000-0000-000000000000}"/>
          </ac:spMkLst>
        </pc:spChg>
      </pc:sldChg>
    </pc:docChg>
  </pc:docChgLst>
  <pc:docChgLst>
    <pc:chgData name="EZZINE, Hind" userId="S::ezzineh@who.int::edcab00f-6318-46e5-a4a9-188b01ee222f" providerId="AD" clId="Web-{282C7031-C4DE-F570-676E-A43D9872857C}"/>
    <pc:docChg chg="modSld">
      <pc:chgData name="EZZINE, Hind" userId="S::ezzineh@who.int::edcab00f-6318-46e5-a4a9-188b01ee222f" providerId="AD" clId="Web-{282C7031-C4DE-F570-676E-A43D9872857C}" dt="2022-06-17T13:40:24.723" v="8"/>
      <pc:docMkLst>
        <pc:docMk/>
      </pc:docMkLst>
      <pc:sldChg chg="modSp addCm modCm">
        <pc:chgData name="EZZINE, Hind" userId="S::ezzineh@who.int::edcab00f-6318-46e5-a4a9-188b01ee222f" providerId="AD" clId="Web-{282C7031-C4DE-F570-676E-A43D9872857C}" dt="2022-06-17T13:40:24.723" v="8"/>
        <pc:sldMkLst>
          <pc:docMk/>
          <pc:sldMk cId="1159295946" sldId="355"/>
        </pc:sldMkLst>
        <pc:spChg chg="mod">
          <ac:chgData name="EZZINE, Hind" userId="S::ezzineh@who.int::edcab00f-6318-46e5-a4a9-188b01ee222f" providerId="AD" clId="Web-{282C7031-C4DE-F570-676E-A43D9872857C}" dt="2022-06-17T13:36:49.953" v="5" actId="20577"/>
          <ac:spMkLst>
            <pc:docMk/>
            <pc:sldMk cId="1159295946" sldId="355"/>
            <ac:spMk id="3" creationId="{00000000-0000-0000-0000-000000000000}"/>
          </ac:spMkLst>
        </pc:spChg>
      </pc:sldChg>
    </pc:docChg>
  </pc:docChgLst>
  <pc:docChgLst>
    <pc:chgData name="GOMEZ, Paula" userId="S::gomezp@who.int::c93cf399-3ed7-4230-9282-8831e3fe5ae7" providerId="AD" clId="Web-{856E8B2B-3A7F-B0FD-C04C-80ABBBFD81F2}"/>
    <pc:docChg chg="">
      <pc:chgData name="GOMEZ, Paula" userId="S::gomezp@who.int::c93cf399-3ed7-4230-9282-8831e3fe5ae7" providerId="AD" clId="Web-{856E8B2B-3A7F-B0FD-C04C-80ABBBFD81F2}" dt="2022-06-17T14:10:32.583" v="0"/>
      <pc:docMkLst>
        <pc:docMk/>
      </pc:docMkLst>
      <pc:sldChg chg="addCm">
        <pc:chgData name="GOMEZ, Paula" userId="S::gomezp@who.int::c93cf399-3ed7-4230-9282-8831e3fe5ae7" providerId="AD" clId="Web-{856E8B2B-3A7F-B0FD-C04C-80ABBBFD81F2}" dt="2022-06-17T14:10:32.583" v="0"/>
        <pc:sldMkLst>
          <pc:docMk/>
          <pc:sldMk cId="1159295946" sldId="355"/>
        </pc:sldMkLst>
      </pc:sldChg>
    </pc:docChg>
  </pc:docChgLst>
  <pc:docChgLst>
    <pc:chgData name="GOMEZ, Paula" userId="c93cf399-3ed7-4230-9282-8831e3fe5ae7" providerId="ADAL" clId="{22A30406-32FE-4D90-9E74-0FF1DAC364ED}"/>
    <pc:docChg chg="undo custSel addSld delSld modSld sldOrd">
      <pc:chgData name="GOMEZ, Paula" userId="c93cf399-3ed7-4230-9282-8831e3fe5ae7" providerId="ADAL" clId="{22A30406-32FE-4D90-9E74-0FF1DAC364ED}" dt="2022-06-25T09:45:24.906" v="1290" actId="33524"/>
      <pc:docMkLst>
        <pc:docMk/>
      </pc:docMkLst>
      <pc:sldChg chg="modSp del mod">
        <pc:chgData name="GOMEZ, Paula" userId="c93cf399-3ed7-4230-9282-8831e3fe5ae7" providerId="ADAL" clId="{22A30406-32FE-4D90-9E74-0FF1DAC364ED}" dt="2022-06-25T07:58:34.174" v="226" actId="2696"/>
        <pc:sldMkLst>
          <pc:docMk/>
          <pc:sldMk cId="243696729" sldId="319"/>
        </pc:sldMkLst>
        <pc:spChg chg="mod">
          <ac:chgData name="GOMEZ, Paula" userId="c93cf399-3ed7-4230-9282-8831e3fe5ae7" providerId="ADAL" clId="{22A30406-32FE-4D90-9E74-0FF1DAC364ED}" dt="2022-06-25T07:51:05.406" v="60" actId="13926"/>
          <ac:spMkLst>
            <pc:docMk/>
            <pc:sldMk cId="243696729" sldId="319"/>
            <ac:spMk id="2" creationId="{00000000-0000-0000-0000-000000000000}"/>
          </ac:spMkLst>
        </pc:spChg>
      </pc:sldChg>
      <pc:sldChg chg="modSp mod">
        <pc:chgData name="GOMEZ, Paula" userId="c93cf399-3ed7-4230-9282-8831e3fe5ae7" providerId="ADAL" clId="{22A30406-32FE-4D90-9E74-0FF1DAC364ED}" dt="2022-06-25T08:01:26.956" v="340" actId="20577"/>
        <pc:sldMkLst>
          <pc:docMk/>
          <pc:sldMk cId="1376997493" sldId="321"/>
        </pc:sldMkLst>
        <pc:spChg chg="mod">
          <ac:chgData name="GOMEZ, Paula" userId="c93cf399-3ed7-4230-9282-8831e3fe5ae7" providerId="ADAL" clId="{22A30406-32FE-4D90-9E74-0FF1DAC364ED}" dt="2022-06-25T08:01:26.956" v="340" actId="20577"/>
          <ac:spMkLst>
            <pc:docMk/>
            <pc:sldMk cId="1376997493" sldId="321"/>
            <ac:spMk id="2" creationId="{00000000-0000-0000-0000-000000000000}"/>
          </ac:spMkLst>
        </pc:spChg>
      </pc:sldChg>
      <pc:sldChg chg="modSp mod">
        <pc:chgData name="GOMEZ, Paula" userId="c93cf399-3ed7-4230-9282-8831e3fe5ae7" providerId="ADAL" clId="{22A30406-32FE-4D90-9E74-0FF1DAC364ED}" dt="2022-06-25T07:38:05.824" v="19" actId="20577"/>
        <pc:sldMkLst>
          <pc:docMk/>
          <pc:sldMk cId="1461491528" sldId="323"/>
        </pc:sldMkLst>
        <pc:spChg chg="mod">
          <ac:chgData name="GOMEZ, Paula" userId="c93cf399-3ed7-4230-9282-8831e3fe5ae7" providerId="ADAL" clId="{22A30406-32FE-4D90-9E74-0FF1DAC364ED}" dt="2022-06-25T07:38:05.824" v="19" actId="20577"/>
          <ac:spMkLst>
            <pc:docMk/>
            <pc:sldMk cId="1461491528" sldId="323"/>
            <ac:spMk id="3" creationId="{00000000-0000-0000-0000-000000000000}"/>
          </ac:spMkLst>
        </pc:spChg>
      </pc:sldChg>
      <pc:sldChg chg="del">
        <pc:chgData name="GOMEZ, Paula" userId="c93cf399-3ed7-4230-9282-8831e3fe5ae7" providerId="ADAL" clId="{22A30406-32FE-4D90-9E74-0FF1DAC364ED}" dt="2022-06-25T07:59:04.974" v="231" actId="2696"/>
        <pc:sldMkLst>
          <pc:docMk/>
          <pc:sldMk cId="2743752773" sldId="325"/>
        </pc:sldMkLst>
      </pc:sldChg>
      <pc:sldChg chg="modSp mod">
        <pc:chgData name="GOMEZ, Paula" userId="c93cf399-3ed7-4230-9282-8831e3fe5ae7" providerId="ADAL" clId="{22A30406-32FE-4D90-9E74-0FF1DAC364ED}" dt="2022-06-25T09:15:40.190" v="1016" actId="1076"/>
        <pc:sldMkLst>
          <pc:docMk/>
          <pc:sldMk cId="1713889972" sldId="326"/>
        </pc:sldMkLst>
        <pc:spChg chg="mod">
          <ac:chgData name="GOMEZ, Paula" userId="c93cf399-3ed7-4230-9282-8831e3fe5ae7" providerId="ADAL" clId="{22A30406-32FE-4D90-9E74-0FF1DAC364ED}" dt="2022-06-25T09:15:40.190" v="1016" actId="1076"/>
          <ac:spMkLst>
            <pc:docMk/>
            <pc:sldMk cId="1713889972" sldId="326"/>
            <ac:spMk id="2" creationId="{00000000-0000-0000-0000-000000000000}"/>
          </ac:spMkLst>
        </pc:spChg>
      </pc:sldChg>
      <pc:sldChg chg="modSp mod delCm modNotesTx">
        <pc:chgData name="GOMEZ, Paula" userId="c93cf399-3ed7-4230-9282-8831e3fe5ae7" providerId="ADAL" clId="{22A30406-32FE-4D90-9E74-0FF1DAC364ED}" dt="2022-06-25T08:21:29.918" v="860" actId="20577"/>
        <pc:sldMkLst>
          <pc:docMk/>
          <pc:sldMk cId="1546354651" sldId="328"/>
        </pc:sldMkLst>
        <pc:spChg chg="mod">
          <ac:chgData name="GOMEZ, Paula" userId="c93cf399-3ed7-4230-9282-8831e3fe5ae7" providerId="ADAL" clId="{22A30406-32FE-4D90-9E74-0FF1DAC364ED}" dt="2022-06-25T08:21:29.918" v="860" actId="20577"/>
          <ac:spMkLst>
            <pc:docMk/>
            <pc:sldMk cId="1546354651" sldId="328"/>
            <ac:spMk id="2" creationId="{00000000-0000-0000-0000-000000000000}"/>
          </ac:spMkLst>
        </pc:spChg>
        <pc:spChg chg="mod">
          <ac:chgData name="GOMEZ, Paula" userId="c93cf399-3ed7-4230-9282-8831e3fe5ae7" providerId="ADAL" clId="{22A30406-32FE-4D90-9E74-0FF1DAC364ED}" dt="2022-06-25T08:19:53.950" v="839" actId="20577"/>
          <ac:spMkLst>
            <pc:docMk/>
            <pc:sldMk cId="1546354651" sldId="328"/>
            <ac:spMk id="3" creationId="{00000000-0000-0000-0000-000000000000}"/>
          </ac:spMkLst>
        </pc:spChg>
      </pc:sldChg>
      <pc:sldChg chg="modSp del mod">
        <pc:chgData name="GOMEZ, Paula" userId="c93cf399-3ed7-4230-9282-8831e3fe5ae7" providerId="ADAL" clId="{22A30406-32FE-4D90-9E74-0FF1DAC364ED}" dt="2022-06-25T09:04:44.251" v="920" actId="2696"/>
        <pc:sldMkLst>
          <pc:docMk/>
          <pc:sldMk cId="3409847303" sldId="330"/>
        </pc:sldMkLst>
        <pc:spChg chg="mod">
          <ac:chgData name="GOMEZ, Paula" userId="c93cf399-3ed7-4230-9282-8831e3fe5ae7" providerId="ADAL" clId="{22A30406-32FE-4D90-9E74-0FF1DAC364ED}" dt="2022-06-25T07:54:23.385" v="159" actId="13926"/>
          <ac:spMkLst>
            <pc:docMk/>
            <pc:sldMk cId="3409847303" sldId="330"/>
            <ac:spMk id="2" creationId="{00000000-0000-0000-0000-000000000000}"/>
          </ac:spMkLst>
        </pc:spChg>
        <pc:spChg chg="mod">
          <ac:chgData name="GOMEZ, Paula" userId="c93cf399-3ed7-4230-9282-8831e3fe5ae7" providerId="ADAL" clId="{22A30406-32FE-4D90-9E74-0FF1DAC364ED}" dt="2022-06-25T07:54:29.273" v="160" actId="13926"/>
          <ac:spMkLst>
            <pc:docMk/>
            <pc:sldMk cId="3409847303" sldId="330"/>
            <ac:spMk id="4" creationId="{00000000-0000-0000-0000-000000000000}"/>
          </ac:spMkLst>
        </pc:spChg>
      </pc:sldChg>
      <pc:sldChg chg="modSp mod">
        <pc:chgData name="GOMEZ, Paula" userId="c93cf399-3ed7-4230-9282-8831e3fe5ae7" providerId="ADAL" clId="{22A30406-32FE-4D90-9E74-0FF1DAC364ED}" dt="2022-06-25T07:56:20.262" v="187" actId="207"/>
        <pc:sldMkLst>
          <pc:docMk/>
          <pc:sldMk cId="4007102174" sldId="342"/>
        </pc:sldMkLst>
        <pc:spChg chg="mod">
          <ac:chgData name="GOMEZ, Paula" userId="c93cf399-3ed7-4230-9282-8831e3fe5ae7" providerId="ADAL" clId="{22A30406-32FE-4D90-9E74-0FF1DAC364ED}" dt="2022-06-25T07:56:20.262" v="187" actId="207"/>
          <ac:spMkLst>
            <pc:docMk/>
            <pc:sldMk cId="4007102174" sldId="342"/>
            <ac:spMk id="3" creationId="{00000000-0000-0000-0000-000000000000}"/>
          </ac:spMkLst>
        </pc:spChg>
      </pc:sldChg>
      <pc:sldChg chg="modSp mod">
        <pc:chgData name="GOMEZ, Paula" userId="c93cf399-3ed7-4230-9282-8831e3fe5ae7" providerId="ADAL" clId="{22A30406-32FE-4D90-9E74-0FF1DAC364ED}" dt="2022-06-25T07:58:03.207" v="225" actId="207"/>
        <pc:sldMkLst>
          <pc:docMk/>
          <pc:sldMk cId="1952706454" sldId="343"/>
        </pc:sldMkLst>
        <pc:spChg chg="mod">
          <ac:chgData name="GOMEZ, Paula" userId="c93cf399-3ed7-4230-9282-8831e3fe5ae7" providerId="ADAL" clId="{22A30406-32FE-4D90-9E74-0FF1DAC364ED}" dt="2022-06-25T07:50:56.207" v="56" actId="13926"/>
          <ac:spMkLst>
            <pc:docMk/>
            <pc:sldMk cId="1952706454" sldId="343"/>
            <ac:spMk id="2" creationId="{00000000-0000-0000-0000-000000000000}"/>
          </ac:spMkLst>
        </pc:spChg>
        <pc:spChg chg="mod">
          <ac:chgData name="GOMEZ, Paula" userId="c93cf399-3ed7-4230-9282-8831e3fe5ae7" providerId="ADAL" clId="{22A30406-32FE-4D90-9E74-0FF1DAC364ED}" dt="2022-06-25T07:58:03.207" v="225" actId="207"/>
          <ac:spMkLst>
            <pc:docMk/>
            <pc:sldMk cId="1952706454" sldId="343"/>
            <ac:spMk id="3" creationId="{00000000-0000-0000-0000-000000000000}"/>
          </ac:spMkLst>
        </pc:spChg>
      </pc:sldChg>
      <pc:sldChg chg="modSp mod">
        <pc:chgData name="GOMEZ, Paula" userId="c93cf399-3ed7-4230-9282-8831e3fe5ae7" providerId="ADAL" clId="{22A30406-32FE-4D90-9E74-0FF1DAC364ED}" dt="2022-06-25T09:15:33.781" v="1015" actId="1076"/>
        <pc:sldMkLst>
          <pc:docMk/>
          <pc:sldMk cId="1143804638" sldId="344"/>
        </pc:sldMkLst>
        <pc:spChg chg="mod">
          <ac:chgData name="GOMEZ, Paula" userId="c93cf399-3ed7-4230-9282-8831e3fe5ae7" providerId="ADAL" clId="{22A30406-32FE-4D90-9E74-0FF1DAC364ED}" dt="2022-06-25T09:15:30.141" v="1014" actId="1076"/>
          <ac:spMkLst>
            <pc:docMk/>
            <pc:sldMk cId="1143804638" sldId="344"/>
            <ac:spMk id="2" creationId="{00000000-0000-0000-0000-000000000000}"/>
          </ac:spMkLst>
        </pc:spChg>
        <pc:spChg chg="mod">
          <ac:chgData name="GOMEZ, Paula" userId="c93cf399-3ed7-4230-9282-8831e3fe5ae7" providerId="ADAL" clId="{22A30406-32FE-4D90-9E74-0FF1DAC364ED}" dt="2022-06-25T09:15:33.781" v="1015" actId="1076"/>
          <ac:spMkLst>
            <pc:docMk/>
            <pc:sldMk cId="1143804638" sldId="344"/>
            <ac:spMk id="3" creationId="{00000000-0000-0000-0000-000000000000}"/>
          </ac:spMkLst>
        </pc:spChg>
      </pc:sldChg>
      <pc:sldChg chg="modSp mod">
        <pc:chgData name="GOMEZ, Paula" userId="c93cf399-3ed7-4230-9282-8831e3fe5ae7" providerId="ADAL" clId="{22A30406-32FE-4D90-9E74-0FF1DAC364ED}" dt="2022-06-25T07:52:30.406" v="90" actId="13926"/>
        <pc:sldMkLst>
          <pc:docMk/>
          <pc:sldMk cId="2280143601" sldId="345"/>
        </pc:sldMkLst>
        <pc:spChg chg="mod">
          <ac:chgData name="GOMEZ, Paula" userId="c93cf399-3ed7-4230-9282-8831e3fe5ae7" providerId="ADAL" clId="{22A30406-32FE-4D90-9E74-0FF1DAC364ED}" dt="2022-06-25T07:52:30.406" v="90" actId="13926"/>
          <ac:spMkLst>
            <pc:docMk/>
            <pc:sldMk cId="2280143601" sldId="345"/>
            <ac:spMk id="2" creationId="{00000000-0000-0000-0000-000000000000}"/>
          </ac:spMkLst>
        </pc:spChg>
      </pc:sldChg>
      <pc:sldChg chg="modSp mod">
        <pc:chgData name="GOMEZ, Paula" userId="c93cf399-3ed7-4230-9282-8831e3fe5ae7" providerId="ADAL" clId="{22A30406-32FE-4D90-9E74-0FF1DAC364ED}" dt="2022-06-25T09:30:06.152" v="1274" actId="255"/>
        <pc:sldMkLst>
          <pc:docMk/>
          <pc:sldMk cId="1116184540" sldId="346"/>
        </pc:sldMkLst>
        <pc:spChg chg="mod">
          <ac:chgData name="GOMEZ, Paula" userId="c93cf399-3ed7-4230-9282-8831e3fe5ae7" providerId="ADAL" clId="{22A30406-32FE-4D90-9E74-0FF1DAC364ED}" dt="2022-06-25T07:52:53.176" v="102" actId="13926"/>
          <ac:spMkLst>
            <pc:docMk/>
            <pc:sldMk cId="1116184540" sldId="346"/>
            <ac:spMk id="2" creationId="{00000000-0000-0000-0000-000000000000}"/>
          </ac:spMkLst>
        </pc:spChg>
        <pc:spChg chg="mod">
          <ac:chgData name="GOMEZ, Paula" userId="c93cf399-3ed7-4230-9282-8831e3fe5ae7" providerId="ADAL" clId="{22A30406-32FE-4D90-9E74-0FF1DAC364ED}" dt="2022-06-25T09:30:06.152" v="1274" actId="255"/>
          <ac:spMkLst>
            <pc:docMk/>
            <pc:sldMk cId="1116184540" sldId="346"/>
            <ac:spMk id="3" creationId="{00000000-0000-0000-0000-000000000000}"/>
          </ac:spMkLst>
        </pc:spChg>
      </pc:sldChg>
      <pc:sldChg chg="modSp mod">
        <pc:chgData name="GOMEZ, Paula" userId="c93cf399-3ed7-4230-9282-8831e3fe5ae7" providerId="ADAL" clId="{22A30406-32FE-4D90-9E74-0FF1DAC364ED}" dt="2022-06-25T09:30:40.378" v="1276" actId="11"/>
        <pc:sldMkLst>
          <pc:docMk/>
          <pc:sldMk cId="2952465654" sldId="349"/>
        </pc:sldMkLst>
        <pc:spChg chg="mod">
          <ac:chgData name="GOMEZ, Paula" userId="c93cf399-3ed7-4230-9282-8831e3fe5ae7" providerId="ADAL" clId="{22A30406-32FE-4D90-9E74-0FF1DAC364ED}" dt="2022-06-25T07:54:48.263" v="168" actId="13926"/>
          <ac:spMkLst>
            <pc:docMk/>
            <pc:sldMk cId="2952465654" sldId="349"/>
            <ac:spMk id="2" creationId="{00000000-0000-0000-0000-000000000000}"/>
          </ac:spMkLst>
        </pc:spChg>
        <pc:spChg chg="mod">
          <ac:chgData name="GOMEZ, Paula" userId="c93cf399-3ed7-4230-9282-8831e3fe5ae7" providerId="ADAL" clId="{22A30406-32FE-4D90-9E74-0FF1DAC364ED}" dt="2022-06-25T09:30:40.378" v="1276" actId="11"/>
          <ac:spMkLst>
            <pc:docMk/>
            <pc:sldMk cId="2952465654" sldId="349"/>
            <ac:spMk id="3" creationId="{00000000-0000-0000-0000-000000000000}"/>
          </ac:spMkLst>
        </pc:spChg>
      </pc:sldChg>
      <pc:sldChg chg="modSp mod">
        <pc:chgData name="GOMEZ, Paula" userId="c93cf399-3ed7-4230-9282-8831e3fe5ae7" providerId="ADAL" clId="{22A30406-32FE-4D90-9E74-0FF1DAC364ED}" dt="2022-06-25T07:55:04.369" v="176" actId="13926"/>
        <pc:sldMkLst>
          <pc:docMk/>
          <pc:sldMk cId="1140885644" sldId="353"/>
        </pc:sldMkLst>
        <pc:spChg chg="mod">
          <ac:chgData name="GOMEZ, Paula" userId="c93cf399-3ed7-4230-9282-8831e3fe5ae7" providerId="ADAL" clId="{22A30406-32FE-4D90-9E74-0FF1DAC364ED}" dt="2022-06-25T07:55:04.369" v="176" actId="13926"/>
          <ac:spMkLst>
            <pc:docMk/>
            <pc:sldMk cId="1140885644" sldId="353"/>
            <ac:spMk id="2" creationId="{00000000-0000-0000-0000-000000000000}"/>
          </ac:spMkLst>
        </pc:spChg>
      </pc:sldChg>
      <pc:sldChg chg="modSp mod">
        <pc:chgData name="GOMEZ, Paula" userId="c93cf399-3ed7-4230-9282-8831e3fe5ae7" providerId="ADAL" clId="{22A30406-32FE-4D90-9E74-0FF1DAC364ED}" dt="2022-06-25T07:51:50.094" v="76" actId="13926"/>
        <pc:sldMkLst>
          <pc:docMk/>
          <pc:sldMk cId="3459873246" sldId="356"/>
        </pc:sldMkLst>
        <pc:spChg chg="mod">
          <ac:chgData name="GOMEZ, Paula" userId="c93cf399-3ed7-4230-9282-8831e3fe5ae7" providerId="ADAL" clId="{22A30406-32FE-4D90-9E74-0FF1DAC364ED}" dt="2022-06-25T07:51:50.094" v="76" actId="13926"/>
          <ac:spMkLst>
            <pc:docMk/>
            <pc:sldMk cId="3459873246" sldId="356"/>
            <ac:spMk id="2" creationId="{00000000-0000-0000-0000-000000000000}"/>
          </ac:spMkLst>
        </pc:spChg>
      </pc:sldChg>
      <pc:sldChg chg="modSp mod">
        <pc:chgData name="GOMEZ, Paula" userId="c93cf399-3ed7-4230-9282-8831e3fe5ae7" providerId="ADAL" clId="{22A30406-32FE-4D90-9E74-0FF1DAC364ED}" dt="2022-06-25T07:56:55.506" v="193" actId="20577"/>
        <pc:sldMkLst>
          <pc:docMk/>
          <pc:sldMk cId="4229437249" sldId="359"/>
        </pc:sldMkLst>
        <pc:spChg chg="mod">
          <ac:chgData name="GOMEZ, Paula" userId="c93cf399-3ed7-4230-9282-8831e3fe5ae7" providerId="ADAL" clId="{22A30406-32FE-4D90-9E74-0FF1DAC364ED}" dt="2022-06-25T07:56:55.506" v="193" actId="20577"/>
          <ac:spMkLst>
            <pc:docMk/>
            <pc:sldMk cId="4229437249" sldId="359"/>
            <ac:spMk id="2" creationId="{00000000-0000-0000-0000-000000000000}"/>
          </ac:spMkLst>
        </pc:spChg>
      </pc:sldChg>
      <pc:sldChg chg="modSp mod">
        <pc:chgData name="GOMEZ, Paula" userId="c93cf399-3ed7-4230-9282-8831e3fe5ae7" providerId="ADAL" clId="{22A30406-32FE-4D90-9E74-0FF1DAC364ED}" dt="2022-06-25T07:52:46.280" v="98" actId="13926"/>
        <pc:sldMkLst>
          <pc:docMk/>
          <pc:sldMk cId="3624171271" sldId="367"/>
        </pc:sldMkLst>
        <pc:spChg chg="mod">
          <ac:chgData name="GOMEZ, Paula" userId="c93cf399-3ed7-4230-9282-8831e3fe5ae7" providerId="ADAL" clId="{22A30406-32FE-4D90-9E74-0FF1DAC364ED}" dt="2022-06-25T07:52:46.280" v="98" actId="13926"/>
          <ac:spMkLst>
            <pc:docMk/>
            <pc:sldMk cId="3624171271" sldId="367"/>
            <ac:spMk id="2" creationId="{00000000-0000-0000-0000-000000000000}"/>
          </ac:spMkLst>
        </pc:spChg>
      </pc:sldChg>
      <pc:sldChg chg="modSp mod">
        <pc:chgData name="GOMEZ, Paula" userId="c93cf399-3ed7-4230-9282-8831e3fe5ae7" providerId="ADAL" clId="{22A30406-32FE-4D90-9E74-0FF1DAC364ED}" dt="2022-06-25T07:54:56.372" v="172" actId="13926"/>
        <pc:sldMkLst>
          <pc:docMk/>
          <pc:sldMk cId="3599318162" sldId="374"/>
        </pc:sldMkLst>
        <pc:spChg chg="mod">
          <ac:chgData name="GOMEZ, Paula" userId="c93cf399-3ed7-4230-9282-8831e3fe5ae7" providerId="ADAL" clId="{22A30406-32FE-4D90-9E74-0FF1DAC364ED}" dt="2022-06-25T07:54:56.372" v="172" actId="13926"/>
          <ac:spMkLst>
            <pc:docMk/>
            <pc:sldMk cId="3599318162" sldId="374"/>
            <ac:spMk id="2" creationId="{00000000-0000-0000-0000-000000000000}"/>
          </ac:spMkLst>
        </pc:spChg>
      </pc:sldChg>
      <pc:sldChg chg="modSp mod">
        <pc:chgData name="GOMEZ, Paula" userId="c93cf399-3ed7-4230-9282-8831e3fe5ae7" providerId="ADAL" clId="{22A30406-32FE-4D90-9E74-0FF1DAC364ED}" dt="2022-06-25T07:57:01.697" v="195" actId="20577"/>
        <pc:sldMkLst>
          <pc:docMk/>
          <pc:sldMk cId="2507064565" sldId="382"/>
        </pc:sldMkLst>
        <pc:spChg chg="mod">
          <ac:chgData name="GOMEZ, Paula" userId="c93cf399-3ed7-4230-9282-8831e3fe5ae7" providerId="ADAL" clId="{22A30406-32FE-4D90-9E74-0FF1DAC364ED}" dt="2022-06-25T07:57:01.697" v="195" actId="20577"/>
          <ac:spMkLst>
            <pc:docMk/>
            <pc:sldMk cId="2507064565" sldId="382"/>
            <ac:spMk id="2" creationId="{00000000-0000-0000-0000-000000000000}"/>
          </ac:spMkLst>
        </pc:spChg>
      </pc:sldChg>
      <pc:sldChg chg="modSp mod">
        <pc:chgData name="GOMEZ, Paula" userId="c93cf399-3ed7-4230-9282-8831e3fe5ae7" providerId="ADAL" clId="{22A30406-32FE-4D90-9E74-0FF1DAC364ED}" dt="2022-06-25T07:57:06.915" v="197" actId="20577"/>
        <pc:sldMkLst>
          <pc:docMk/>
          <pc:sldMk cId="2840552565" sldId="383"/>
        </pc:sldMkLst>
        <pc:spChg chg="mod">
          <ac:chgData name="GOMEZ, Paula" userId="c93cf399-3ed7-4230-9282-8831e3fe5ae7" providerId="ADAL" clId="{22A30406-32FE-4D90-9E74-0FF1DAC364ED}" dt="2022-06-25T07:57:06.915" v="197" actId="20577"/>
          <ac:spMkLst>
            <pc:docMk/>
            <pc:sldMk cId="2840552565" sldId="383"/>
            <ac:spMk id="2" creationId="{00000000-0000-0000-0000-000000000000}"/>
          </ac:spMkLst>
        </pc:spChg>
      </pc:sldChg>
      <pc:sldChg chg="modSp mod">
        <pc:chgData name="GOMEZ, Paula" userId="c93cf399-3ed7-4230-9282-8831e3fe5ae7" providerId="ADAL" clId="{22A30406-32FE-4D90-9E74-0FF1DAC364ED}" dt="2022-06-25T09:15:05.680" v="1011" actId="20577"/>
        <pc:sldMkLst>
          <pc:docMk/>
          <pc:sldMk cId="3945007574" sldId="385"/>
        </pc:sldMkLst>
        <pc:spChg chg="mod">
          <ac:chgData name="GOMEZ, Paula" userId="c93cf399-3ed7-4230-9282-8831e3fe5ae7" providerId="ADAL" clId="{22A30406-32FE-4D90-9E74-0FF1DAC364ED}" dt="2022-06-25T09:15:05.680" v="1011" actId="20577"/>
          <ac:spMkLst>
            <pc:docMk/>
            <pc:sldMk cId="3945007574" sldId="385"/>
            <ac:spMk id="2" creationId="{00000000-0000-0000-0000-000000000000}"/>
          </ac:spMkLst>
        </pc:spChg>
        <pc:spChg chg="mod">
          <ac:chgData name="GOMEZ, Paula" userId="c93cf399-3ed7-4230-9282-8831e3fe5ae7" providerId="ADAL" clId="{22A30406-32FE-4D90-9E74-0FF1DAC364ED}" dt="2022-06-25T07:57:51.962" v="224" actId="313"/>
          <ac:spMkLst>
            <pc:docMk/>
            <pc:sldMk cId="3945007574" sldId="385"/>
            <ac:spMk id="5" creationId="{4ACC8D51-A438-45E1-8659-13545F24DAEC}"/>
          </ac:spMkLst>
        </pc:spChg>
      </pc:sldChg>
      <pc:sldChg chg="modSp mod">
        <pc:chgData name="GOMEZ, Paula" userId="c93cf399-3ed7-4230-9282-8831e3fe5ae7" providerId="ADAL" clId="{22A30406-32FE-4D90-9E74-0FF1DAC364ED}" dt="2022-06-25T09:28:50.797" v="1270" actId="1076"/>
        <pc:sldMkLst>
          <pc:docMk/>
          <pc:sldMk cId="1023783287" sldId="389"/>
        </pc:sldMkLst>
        <pc:spChg chg="mod">
          <ac:chgData name="GOMEZ, Paula" userId="c93cf399-3ed7-4230-9282-8831e3fe5ae7" providerId="ADAL" clId="{22A30406-32FE-4D90-9E74-0FF1DAC364ED}" dt="2022-06-25T09:28:50.797" v="1270" actId="1076"/>
          <ac:spMkLst>
            <pc:docMk/>
            <pc:sldMk cId="1023783287" sldId="389"/>
            <ac:spMk id="2" creationId="{00000000-0000-0000-0000-000000000000}"/>
          </ac:spMkLst>
        </pc:spChg>
        <pc:spChg chg="mod">
          <ac:chgData name="GOMEZ, Paula" userId="c93cf399-3ed7-4230-9282-8831e3fe5ae7" providerId="ADAL" clId="{22A30406-32FE-4D90-9E74-0FF1DAC364ED}" dt="2022-06-25T08:06:07.845" v="450" actId="14100"/>
          <ac:spMkLst>
            <pc:docMk/>
            <pc:sldMk cId="1023783287" sldId="389"/>
            <ac:spMk id="6" creationId="{4534FA3F-EC77-44E0-B2F6-4D95E9EC3155}"/>
          </ac:spMkLst>
        </pc:spChg>
      </pc:sldChg>
      <pc:sldChg chg="modSp mod">
        <pc:chgData name="GOMEZ, Paula" userId="c93cf399-3ed7-4230-9282-8831e3fe5ae7" providerId="ADAL" clId="{22A30406-32FE-4D90-9E74-0FF1DAC364ED}" dt="2022-06-25T08:01:50.470" v="348" actId="20577"/>
        <pc:sldMkLst>
          <pc:docMk/>
          <pc:sldMk cId="1466879498" sldId="399"/>
        </pc:sldMkLst>
        <pc:spChg chg="mod">
          <ac:chgData name="GOMEZ, Paula" userId="c93cf399-3ed7-4230-9282-8831e3fe5ae7" providerId="ADAL" clId="{22A30406-32FE-4D90-9E74-0FF1DAC364ED}" dt="2022-06-25T08:01:50.470" v="348" actId="20577"/>
          <ac:spMkLst>
            <pc:docMk/>
            <pc:sldMk cId="1466879498" sldId="399"/>
            <ac:spMk id="2" creationId="{00000000-0000-0000-0000-000000000000}"/>
          </ac:spMkLst>
        </pc:spChg>
      </pc:sldChg>
      <pc:sldChg chg="modSp mod delCm">
        <pc:chgData name="GOMEZ, Paula" userId="c93cf399-3ed7-4230-9282-8831e3fe5ae7" providerId="ADAL" clId="{22A30406-32FE-4D90-9E74-0FF1DAC364ED}" dt="2022-06-25T07:52:09.243" v="81" actId="1592"/>
        <pc:sldMkLst>
          <pc:docMk/>
          <pc:sldMk cId="128311752" sldId="402"/>
        </pc:sldMkLst>
        <pc:spChg chg="mod">
          <ac:chgData name="GOMEZ, Paula" userId="c93cf399-3ed7-4230-9282-8831e3fe5ae7" providerId="ADAL" clId="{22A30406-32FE-4D90-9E74-0FF1DAC364ED}" dt="2022-06-25T07:52:03.496" v="80" actId="13926"/>
          <ac:spMkLst>
            <pc:docMk/>
            <pc:sldMk cId="128311752" sldId="402"/>
            <ac:spMk id="2" creationId="{00000000-0000-0000-0000-000000000000}"/>
          </ac:spMkLst>
        </pc:spChg>
      </pc:sldChg>
      <pc:sldChg chg="modSp mod addCm delCm">
        <pc:chgData name="GOMEZ, Paula" userId="c93cf399-3ed7-4230-9282-8831e3fe5ae7" providerId="ADAL" clId="{22A30406-32FE-4D90-9E74-0FF1DAC364ED}" dt="2022-06-25T07:52:21.005" v="86" actId="1592"/>
        <pc:sldMkLst>
          <pc:docMk/>
          <pc:sldMk cId="582620457" sldId="403"/>
        </pc:sldMkLst>
        <pc:spChg chg="mod">
          <ac:chgData name="GOMEZ, Paula" userId="c93cf399-3ed7-4230-9282-8831e3fe5ae7" providerId="ADAL" clId="{22A30406-32FE-4D90-9E74-0FF1DAC364ED}" dt="2022-06-25T07:52:18.167" v="85" actId="13926"/>
          <ac:spMkLst>
            <pc:docMk/>
            <pc:sldMk cId="582620457" sldId="403"/>
            <ac:spMk id="2" creationId="{00000000-0000-0000-0000-000000000000}"/>
          </ac:spMkLst>
        </pc:spChg>
      </pc:sldChg>
      <pc:sldChg chg="modSp mod">
        <pc:chgData name="GOMEZ, Paula" userId="c93cf399-3ed7-4230-9282-8831e3fe5ae7" providerId="ADAL" clId="{22A30406-32FE-4D90-9E74-0FF1DAC364ED}" dt="2022-06-25T07:52:38.494" v="94" actId="13926"/>
        <pc:sldMkLst>
          <pc:docMk/>
          <pc:sldMk cId="3659421885" sldId="404"/>
        </pc:sldMkLst>
        <pc:spChg chg="mod">
          <ac:chgData name="GOMEZ, Paula" userId="c93cf399-3ed7-4230-9282-8831e3fe5ae7" providerId="ADAL" clId="{22A30406-32FE-4D90-9E74-0FF1DAC364ED}" dt="2022-06-25T07:52:38.494" v="94" actId="13926"/>
          <ac:spMkLst>
            <pc:docMk/>
            <pc:sldMk cId="3659421885" sldId="404"/>
            <ac:spMk id="2" creationId="{00000000-0000-0000-0000-000000000000}"/>
          </ac:spMkLst>
        </pc:spChg>
      </pc:sldChg>
      <pc:sldChg chg="modSp del mod">
        <pc:chgData name="GOMEZ, Paula" userId="c93cf399-3ed7-4230-9282-8831e3fe5ae7" providerId="ADAL" clId="{22A30406-32FE-4D90-9E74-0FF1DAC364ED}" dt="2022-06-25T09:04:46.182" v="921" actId="2696"/>
        <pc:sldMkLst>
          <pc:docMk/>
          <pc:sldMk cId="2526387949" sldId="407"/>
        </pc:sldMkLst>
        <pc:spChg chg="mod">
          <ac:chgData name="GOMEZ, Paula" userId="c93cf399-3ed7-4230-9282-8831e3fe5ae7" providerId="ADAL" clId="{22A30406-32FE-4D90-9E74-0FF1DAC364ED}" dt="2022-06-25T07:54:38.072" v="164" actId="13926"/>
          <ac:spMkLst>
            <pc:docMk/>
            <pc:sldMk cId="2526387949" sldId="407"/>
            <ac:spMk id="2" creationId="{00000000-0000-0000-0000-000000000000}"/>
          </ac:spMkLst>
        </pc:spChg>
      </pc:sldChg>
      <pc:sldChg chg="modSp mod">
        <pc:chgData name="GOMEZ, Paula" userId="c93cf399-3ed7-4230-9282-8831e3fe5ae7" providerId="ADAL" clId="{22A30406-32FE-4D90-9E74-0FF1DAC364ED}" dt="2022-06-25T08:22:51.269" v="899" actId="13926"/>
        <pc:sldMkLst>
          <pc:docMk/>
          <pc:sldMk cId="4250367686" sldId="408"/>
        </pc:sldMkLst>
        <pc:spChg chg="mod">
          <ac:chgData name="GOMEZ, Paula" userId="c93cf399-3ed7-4230-9282-8831e3fe5ae7" providerId="ADAL" clId="{22A30406-32FE-4D90-9E74-0FF1DAC364ED}" dt="2022-06-25T08:22:51.269" v="899" actId="13926"/>
          <ac:spMkLst>
            <pc:docMk/>
            <pc:sldMk cId="4250367686" sldId="408"/>
            <ac:spMk id="2" creationId="{00000000-0000-0000-0000-000000000000}"/>
          </ac:spMkLst>
        </pc:spChg>
      </pc:sldChg>
      <pc:sldChg chg="modSp mod">
        <pc:chgData name="GOMEZ, Paula" userId="c93cf399-3ed7-4230-9282-8831e3fe5ae7" providerId="ADAL" clId="{22A30406-32FE-4D90-9E74-0FF1DAC364ED}" dt="2022-06-25T07:56:46.568" v="189" actId="20577"/>
        <pc:sldMkLst>
          <pc:docMk/>
          <pc:sldMk cId="4193588565" sldId="409"/>
        </pc:sldMkLst>
        <pc:spChg chg="mod">
          <ac:chgData name="GOMEZ, Paula" userId="c93cf399-3ed7-4230-9282-8831e3fe5ae7" providerId="ADAL" clId="{22A30406-32FE-4D90-9E74-0FF1DAC364ED}" dt="2022-06-25T07:56:46.568" v="189" actId="20577"/>
          <ac:spMkLst>
            <pc:docMk/>
            <pc:sldMk cId="4193588565" sldId="409"/>
            <ac:spMk id="2" creationId="{00000000-0000-0000-0000-000000000000}"/>
          </ac:spMkLst>
        </pc:spChg>
      </pc:sldChg>
      <pc:sldChg chg="modSp mod">
        <pc:chgData name="GOMEZ, Paula" userId="c93cf399-3ed7-4230-9282-8831e3fe5ae7" providerId="ADAL" clId="{22A30406-32FE-4D90-9E74-0FF1DAC364ED}" dt="2022-06-25T07:56:51.024" v="191" actId="20577"/>
        <pc:sldMkLst>
          <pc:docMk/>
          <pc:sldMk cId="3341263053" sldId="410"/>
        </pc:sldMkLst>
        <pc:spChg chg="mod">
          <ac:chgData name="GOMEZ, Paula" userId="c93cf399-3ed7-4230-9282-8831e3fe5ae7" providerId="ADAL" clId="{22A30406-32FE-4D90-9E74-0FF1DAC364ED}" dt="2022-06-25T07:56:51.024" v="191" actId="20577"/>
          <ac:spMkLst>
            <pc:docMk/>
            <pc:sldMk cId="3341263053" sldId="410"/>
            <ac:spMk id="2" creationId="{00000000-0000-0000-0000-000000000000}"/>
          </ac:spMkLst>
        </pc:spChg>
      </pc:sldChg>
      <pc:sldChg chg="addSp delSp modSp mod">
        <pc:chgData name="GOMEZ, Paula" userId="c93cf399-3ed7-4230-9282-8831e3fe5ae7" providerId="ADAL" clId="{22A30406-32FE-4D90-9E74-0FF1DAC364ED}" dt="2022-06-25T09:45:24.906" v="1290" actId="33524"/>
        <pc:sldMkLst>
          <pc:docMk/>
          <pc:sldMk cId="3524459417" sldId="411"/>
        </pc:sldMkLst>
        <pc:spChg chg="mod">
          <ac:chgData name="GOMEZ, Paula" userId="c93cf399-3ed7-4230-9282-8831e3fe5ae7" providerId="ADAL" clId="{22A30406-32FE-4D90-9E74-0FF1DAC364ED}" dt="2022-06-25T09:17:57.349" v="1025" actId="1076"/>
          <ac:spMkLst>
            <pc:docMk/>
            <pc:sldMk cId="3524459417" sldId="411"/>
            <ac:spMk id="2" creationId="{00000000-0000-0000-0000-000000000000}"/>
          </ac:spMkLst>
        </pc:spChg>
        <pc:spChg chg="add mod">
          <ac:chgData name="GOMEZ, Paula" userId="c93cf399-3ed7-4230-9282-8831e3fe5ae7" providerId="ADAL" clId="{22A30406-32FE-4D90-9E74-0FF1DAC364ED}" dt="2022-06-25T09:45:03.591" v="1286" actId="207"/>
          <ac:spMkLst>
            <pc:docMk/>
            <pc:sldMk cId="3524459417" sldId="411"/>
            <ac:spMk id="5" creationId="{BBE248BF-A7D3-4C7C-A494-9EC028942E3C}"/>
          </ac:spMkLst>
        </pc:spChg>
        <pc:spChg chg="add mod">
          <ac:chgData name="GOMEZ, Paula" userId="c93cf399-3ed7-4230-9282-8831e3fe5ae7" providerId="ADAL" clId="{22A30406-32FE-4D90-9E74-0FF1DAC364ED}" dt="2022-06-25T09:45:24.906" v="1290" actId="33524"/>
          <ac:spMkLst>
            <pc:docMk/>
            <pc:sldMk cId="3524459417" sldId="411"/>
            <ac:spMk id="7" creationId="{793BA4E7-C338-47A5-9E88-1444E9E8FC89}"/>
          </ac:spMkLst>
        </pc:spChg>
        <pc:graphicFrameChg chg="del modGraphic">
          <ac:chgData name="GOMEZ, Paula" userId="c93cf399-3ed7-4230-9282-8831e3fe5ae7" providerId="ADAL" clId="{22A30406-32FE-4D90-9E74-0FF1DAC364ED}" dt="2022-06-25T09:17:52.946" v="1024" actId="478"/>
          <ac:graphicFrameMkLst>
            <pc:docMk/>
            <pc:sldMk cId="3524459417" sldId="411"/>
            <ac:graphicFrameMk id="4" creationId="{653F7178-4696-48BD-A724-8915DA85346D}"/>
          </ac:graphicFrameMkLst>
        </pc:graphicFrameChg>
      </pc:sldChg>
      <pc:sldChg chg="modSp mod">
        <pc:chgData name="GOMEZ, Paula" userId="c93cf399-3ed7-4230-9282-8831e3fe5ae7" providerId="ADAL" clId="{22A30406-32FE-4D90-9E74-0FF1DAC364ED}" dt="2022-06-25T09:30:58.794" v="1278" actId="114"/>
        <pc:sldMkLst>
          <pc:docMk/>
          <pc:sldMk cId="2519067714" sldId="413"/>
        </pc:sldMkLst>
        <pc:spChg chg="mod">
          <ac:chgData name="GOMEZ, Paula" userId="c93cf399-3ed7-4230-9282-8831e3fe5ae7" providerId="ADAL" clId="{22A30406-32FE-4D90-9E74-0FF1DAC364ED}" dt="2022-06-25T09:30:58.794" v="1278" actId="114"/>
          <ac:spMkLst>
            <pc:docMk/>
            <pc:sldMk cId="2519067714" sldId="413"/>
            <ac:spMk id="19458" creationId="{00000000-0000-0000-0000-000000000000}"/>
          </ac:spMkLst>
        </pc:spChg>
      </pc:sldChg>
      <pc:sldChg chg="modSp mod delCm">
        <pc:chgData name="GOMEZ, Paula" userId="c93cf399-3ed7-4230-9282-8831e3fe5ae7" providerId="ADAL" clId="{22A30406-32FE-4D90-9E74-0FF1DAC364ED}" dt="2022-06-25T09:14:37.982" v="994" actId="1076"/>
        <pc:sldMkLst>
          <pc:docMk/>
          <pc:sldMk cId="3237058883" sldId="416"/>
        </pc:sldMkLst>
        <pc:spChg chg="mod">
          <ac:chgData name="GOMEZ, Paula" userId="c93cf399-3ed7-4230-9282-8831e3fe5ae7" providerId="ADAL" clId="{22A30406-32FE-4D90-9E74-0FF1DAC364ED}" dt="2022-06-25T09:12:44.647" v="966" actId="20577"/>
          <ac:spMkLst>
            <pc:docMk/>
            <pc:sldMk cId="3237058883" sldId="416"/>
            <ac:spMk id="2" creationId="{00000000-0000-0000-0000-000000000000}"/>
          </ac:spMkLst>
        </pc:spChg>
        <pc:graphicFrameChg chg="mod modGraphic">
          <ac:chgData name="GOMEZ, Paula" userId="c93cf399-3ed7-4230-9282-8831e3fe5ae7" providerId="ADAL" clId="{22A30406-32FE-4D90-9E74-0FF1DAC364ED}" dt="2022-06-25T09:14:37.982" v="994" actId="1076"/>
          <ac:graphicFrameMkLst>
            <pc:docMk/>
            <pc:sldMk cId="3237058883" sldId="416"/>
            <ac:graphicFrameMk id="3" creationId="{DDB88244-8F52-4FFB-B1C5-D8D5912E2437}"/>
          </ac:graphicFrameMkLst>
        </pc:graphicFrameChg>
      </pc:sldChg>
      <pc:sldChg chg="modSp mod">
        <pc:chgData name="GOMEZ, Paula" userId="c93cf399-3ed7-4230-9282-8831e3fe5ae7" providerId="ADAL" clId="{22A30406-32FE-4D90-9E74-0FF1DAC364ED}" dt="2022-06-25T08:23:58.211" v="915" actId="20577"/>
        <pc:sldMkLst>
          <pc:docMk/>
          <pc:sldMk cId="2909724342" sldId="417"/>
        </pc:sldMkLst>
        <pc:spChg chg="mod">
          <ac:chgData name="GOMEZ, Paula" userId="c93cf399-3ed7-4230-9282-8831e3fe5ae7" providerId="ADAL" clId="{22A30406-32FE-4D90-9E74-0FF1DAC364ED}" dt="2022-06-25T08:23:58.211" v="915" actId="20577"/>
          <ac:spMkLst>
            <pc:docMk/>
            <pc:sldMk cId="2909724342" sldId="417"/>
            <ac:spMk id="2" creationId="{00000000-0000-0000-0000-000000000000}"/>
          </ac:spMkLst>
        </pc:spChg>
        <pc:spChg chg="mod">
          <ac:chgData name="GOMEZ, Paula" userId="c93cf399-3ed7-4230-9282-8831e3fe5ae7" providerId="ADAL" clId="{22A30406-32FE-4D90-9E74-0FF1DAC364ED}" dt="2022-06-25T08:23:43.032" v="909" actId="1036"/>
          <ac:spMkLst>
            <pc:docMk/>
            <pc:sldMk cId="2909724342" sldId="417"/>
            <ac:spMk id="3" creationId="{00000000-0000-0000-0000-000000000000}"/>
          </ac:spMkLst>
        </pc:spChg>
      </pc:sldChg>
      <pc:sldChg chg="modSp mod">
        <pc:chgData name="GOMEZ, Paula" userId="c93cf399-3ed7-4230-9282-8831e3fe5ae7" providerId="ADAL" clId="{22A30406-32FE-4D90-9E74-0FF1DAC364ED}" dt="2022-06-25T08:24:18.844" v="919" actId="14100"/>
        <pc:sldMkLst>
          <pc:docMk/>
          <pc:sldMk cId="875033267" sldId="418"/>
        </pc:sldMkLst>
        <pc:spChg chg="mod">
          <ac:chgData name="GOMEZ, Paula" userId="c93cf399-3ed7-4230-9282-8831e3fe5ae7" providerId="ADAL" clId="{22A30406-32FE-4D90-9E74-0FF1DAC364ED}" dt="2022-06-25T08:24:08.194" v="917" actId="20577"/>
          <ac:spMkLst>
            <pc:docMk/>
            <pc:sldMk cId="875033267" sldId="418"/>
            <ac:spMk id="2" creationId="{00000000-0000-0000-0000-000000000000}"/>
          </ac:spMkLst>
        </pc:spChg>
        <pc:spChg chg="mod">
          <ac:chgData name="GOMEZ, Paula" userId="c93cf399-3ed7-4230-9282-8831e3fe5ae7" providerId="ADAL" clId="{22A30406-32FE-4D90-9E74-0FF1DAC364ED}" dt="2022-06-25T08:24:18.844" v="919" actId="14100"/>
          <ac:spMkLst>
            <pc:docMk/>
            <pc:sldMk cId="875033267" sldId="418"/>
            <ac:spMk id="3" creationId="{00000000-0000-0000-0000-000000000000}"/>
          </ac:spMkLst>
        </pc:spChg>
      </pc:sldChg>
      <pc:sldChg chg="modSp mod">
        <pc:chgData name="GOMEZ, Paula" userId="c93cf399-3ed7-4230-9282-8831e3fe5ae7" providerId="ADAL" clId="{22A30406-32FE-4D90-9E74-0FF1DAC364ED}" dt="2022-06-25T08:23:22.437" v="904" actId="14100"/>
        <pc:sldMkLst>
          <pc:docMk/>
          <pc:sldMk cId="101445967" sldId="420"/>
        </pc:sldMkLst>
        <pc:spChg chg="mod">
          <ac:chgData name="GOMEZ, Paula" userId="c93cf399-3ed7-4230-9282-8831e3fe5ae7" providerId="ADAL" clId="{22A30406-32FE-4D90-9E74-0FF1DAC364ED}" dt="2022-06-25T08:23:02.441" v="901" actId="20577"/>
          <ac:spMkLst>
            <pc:docMk/>
            <pc:sldMk cId="101445967" sldId="420"/>
            <ac:spMk id="2" creationId="{00000000-0000-0000-0000-000000000000}"/>
          </ac:spMkLst>
        </pc:spChg>
        <pc:spChg chg="mod">
          <ac:chgData name="GOMEZ, Paula" userId="c93cf399-3ed7-4230-9282-8831e3fe5ae7" providerId="ADAL" clId="{22A30406-32FE-4D90-9E74-0FF1DAC364ED}" dt="2022-06-25T08:23:22.437" v="904" actId="14100"/>
          <ac:spMkLst>
            <pc:docMk/>
            <pc:sldMk cId="101445967" sldId="420"/>
            <ac:spMk id="3" creationId="{00000000-0000-0000-0000-000000000000}"/>
          </ac:spMkLst>
        </pc:spChg>
      </pc:sldChg>
      <pc:sldChg chg="modSp mod">
        <pc:chgData name="GOMEZ, Paula" userId="c93cf399-3ed7-4230-9282-8831e3fe5ae7" providerId="ADAL" clId="{22A30406-32FE-4D90-9E74-0FF1DAC364ED}" dt="2022-06-25T07:55:10.632" v="180" actId="13926"/>
        <pc:sldMkLst>
          <pc:docMk/>
          <pc:sldMk cId="2654743718" sldId="422"/>
        </pc:sldMkLst>
        <pc:spChg chg="mod">
          <ac:chgData name="GOMEZ, Paula" userId="c93cf399-3ed7-4230-9282-8831e3fe5ae7" providerId="ADAL" clId="{22A30406-32FE-4D90-9E74-0FF1DAC364ED}" dt="2022-06-25T07:55:10.632" v="180" actId="13926"/>
          <ac:spMkLst>
            <pc:docMk/>
            <pc:sldMk cId="2654743718" sldId="422"/>
            <ac:spMk id="2" creationId="{00000000-0000-0000-0000-000000000000}"/>
          </ac:spMkLst>
        </pc:spChg>
      </pc:sldChg>
      <pc:sldChg chg="modSp mod">
        <pc:chgData name="GOMEZ, Paula" userId="c93cf399-3ed7-4230-9282-8831e3fe5ae7" providerId="ADAL" clId="{22A30406-32FE-4D90-9E74-0FF1DAC364ED}" dt="2022-06-25T07:55:18.650" v="184" actId="13926"/>
        <pc:sldMkLst>
          <pc:docMk/>
          <pc:sldMk cId="2811460325" sldId="423"/>
        </pc:sldMkLst>
        <pc:spChg chg="mod">
          <ac:chgData name="GOMEZ, Paula" userId="c93cf399-3ed7-4230-9282-8831e3fe5ae7" providerId="ADAL" clId="{22A30406-32FE-4D90-9E74-0FF1DAC364ED}" dt="2022-06-25T07:55:18.650" v="184" actId="13926"/>
          <ac:spMkLst>
            <pc:docMk/>
            <pc:sldMk cId="2811460325" sldId="423"/>
            <ac:spMk id="2" creationId="{00000000-0000-0000-0000-000000000000}"/>
          </ac:spMkLst>
        </pc:spChg>
      </pc:sldChg>
      <pc:sldChg chg="addSp modSp mod">
        <pc:chgData name="GOMEZ, Paula" userId="c93cf399-3ed7-4230-9282-8831e3fe5ae7" providerId="ADAL" clId="{22A30406-32FE-4D90-9E74-0FF1DAC364ED}" dt="2022-06-25T09:28:37.910" v="1264" actId="20577"/>
        <pc:sldMkLst>
          <pc:docMk/>
          <pc:sldMk cId="3439317325" sldId="424"/>
        </pc:sldMkLst>
        <pc:spChg chg="mod">
          <ac:chgData name="GOMEZ, Paula" userId="c93cf399-3ed7-4230-9282-8831e3fe5ae7" providerId="ADAL" clId="{22A30406-32FE-4D90-9E74-0FF1DAC364ED}" dt="2022-06-25T09:28:37.910" v="1264" actId="20577"/>
          <ac:spMkLst>
            <pc:docMk/>
            <pc:sldMk cId="3439317325" sldId="424"/>
            <ac:spMk id="2" creationId="{00000000-0000-0000-0000-000000000000}"/>
          </ac:spMkLst>
        </pc:spChg>
        <pc:spChg chg="add mod">
          <ac:chgData name="GOMEZ, Paula" userId="c93cf399-3ed7-4230-9282-8831e3fe5ae7" providerId="ADAL" clId="{22A30406-32FE-4D90-9E74-0FF1DAC364ED}" dt="2022-06-25T08:07:01.101" v="539" actId="20577"/>
          <ac:spMkLst>
            <pc:docMk/>
            <pc:sldMk cId="3439317325" sldId="424"/>
            <ac:spMk id="5" creationId="{27DABA6E-7E9F-443E-8A46-84412752D797}"/>
          </ac:spMkLst>
        </pc:spChg>
        <pc:picChg chg="mod modCrop">
          <ac:chgData name="GOMEZ, Paula" userId="c93cf399-3ed7-4230-9282-8831e3fe5ae7" providerId="ADAL" clId="{22A30406-32FE-4D90-9E74-0FF1DAC364ED}" dt="2022-06-25T08:07:25.631" v="561" actId="1037"/>
          <ac:picMkLst>
            <pc:docMk/>
            <pc:sldMk cId="3439317325" sldId="424"/>
            <ac:picMk id="4" creationId="{8EE5095D-650D-4C7A-A245-23B518C192D8}"/>
          </ac:picMkLst>
        </pc:picChg>
      </pc:sldChg>
      <pc:sldChg chg="modSp mod">
        <pc:chgData name="GOMEZ, Paula" userId="c93cf399-3ed7-4230-9282-8831e3fe5ae7" providerId="ADAL" clId="{22A30406-32FE-4D90-9E74-0FF1DAC364ED}" dt="2022-06-25T07:53:37.323" v="147" actId="13926"/>
        <pc:sldMkLst>
          <pc:docMk/>
          <pc:sldMk cId="237694840" sldId="426"/>
        </pc:sldMkLst>
        <pc:spChg chg="mod">
          <ac:chgData name="GOMEZ, Paula" userId="c93cf399-3ed7-4230-9282-8831e3fe5ae7" providerId="ADAL" clId="{22A30406-32FE-4D90-9E74-0FF1DAC364ED}" dt="2022-06-25T07:53:37.323" v="147" actId="13926"/>
          <ac:spMkLst>
            <pc:docMk/>
            <pc:sldMk cId="237694840" sldId="426"/>
            <ac:spMk id="2" creationId="{00000000-0000-0000-0000-000000000000}"/>
          </ac:spMkLst>
        </pc:spChg>
      </pc:sldChg>
      <pc:sldChg chg="modSp mod delCm">
        <pc:chgData name="GOMEZ, Paula" userId="c93cf399-3ed7-4230-9282-8831e3fe5ae7" providerId="ADAL" clId="{22A30406-32FE-4D90-9E74-0FF1DAC364ED}" dt="2022-06-25T09:17:09.973" v="1021" actId="20577"/>
        <pc:sldMkLst>
          <pc:docMk/>
          <pc:sldMk cId="3948641968" sldId="427"/>
        </pc:sldMkLst>
        <pc:spChg chg="mod">
          <ac:chgData name="GOMEZ, Paula" userId="c93cf399-3ed7-4230-9282-8831e3fe5ae7" providerId="ADAL" clId="{22A30406-32FE-4D90-9E74-0FF1DAC364ED}" dt="2022-06-25T09:17:09.973" v="1021" actId="20577"/>
          <ac:spMkLst>
            <pc:docMk/>
            <pc:sldMk cId="3948641968" sldId="427"/>
            <ac:spMk id="2" creationId="{00000000-0000-0000-0000-000000000000}"/>
          </ac:spMkLst>
        </pc:spChg>
      </pc:sldChg>
      <pc:sldChg chg="delSp modSp mod ord delCm">
        <pc:chgData name="GOMEZ, Paula" userId="c93cf399-3ed7-4230-9282-8831e3fe5ae7" providerId="ADAL" clId="{22A30406-32FE-4D90-9E74-0FF1DAC364ED}" dt="2022-06-25T08:05:17.855" v="410" actId="113"/>
        <pc:sldMkLst>
          <pc:docMk/>
          <pc:sldMk cId="4133454383" sldId="428"/>
        </pc:sldMkLst>
        <pc:spChg chg="mod">
          <ac:chgData name="GOMEZ, Paula" userId="c93cf399-3ed7-4230-9282-8831e3fe5ae7" providerId="ADAL" clId="{22A30406-32FE-4D90-9E74-0FF1DAC364ED}" dt="2022-06-25T08:04:38.773" v="401" actId="1076"/>
          <ac:spMkLst>
            <pc:docMk/>
            <pc:sldMk cId="4133454383" sldId="428"/>
            <ac:spMk id="2" creationId="{00000000-0000-0000-0000-000000000000}"/>
          </ac:spMkLst>
        </pc:spChg>
        <pc:spChg chg="mod">
          <ac:chgData name="GOMEZ, Paula" userId="c93cf399-3ed7-4230-9282-8831e3fe5ae7" providerId="ADAL" clId="{22A30406-32FE-4D90-9E74-0FF1DAC364ED}" dt="2022-06-25T08:05:17.855" v="410" actId="113"/>
          <ac:spMkLst>
            <pc:docMk/>
            <pc:sldMk cId="4133454383" sldId="428"/>
            <ac:spMk id="3" creationId="{93B2F481-C54C-45EE-B8EB-868C15580AF7}"/>
          </ac:spMkLst>
        </pc:spChg>
        <pc:spChg chg="del">
          <ac:chgData name="GOMEZ, Paula" userId="c93cf399-3ed7-4230-9282-8831e3fe5ae7" providerId="ADAL" clId="{22A30406-32FE-4D90-9E74-0FF1DAC364ED}" dt="2022-06-25T08:04:25.130" v="399" actId="478"/>
          <ac:spMkLst>
            <pc:docMk/>
            <pc:sldMk cId="4133454383" sldId="428"/>
            <ac:spMk id="16" creationId="{27B12F59-EA93-45A7-850F-725279F0822A}"/>
          </ac:spMkLst>
        </pc:spChg>
      </pc:sldChg>
      <pc:sldChg chg="modSp del mod">
        <pc:chgData name="GOMEZ, Paula" userId="c93cf399-3ed7-4230-9282-8831e3fe5ae7" providerId="ADAL" clId="{22A30406-32FE-4D90-9E74-0FF1DAC364ED}" dt="2022-06-25T07:49:48.943" v="30" actId="2696"/>
        <pc:sldMkLst>
          <pc:docMk/>
          <pc:sldMk cId="437761444" sldId="429"/>
        </pc:sldMkLst>
        <pc:graphicFrameChg chg="modGraphic">
          <ac:chgData name="GOMEZ, Paula" userId="c93cf399-3ed7-4230-9282-8831e3fe5ae7" providerId="ADAL" clId="{22A30406-32FE-4D90-9E74-0FF1DAC364ED}" dt="2022-06-25T07:48:02.122" v="24" actId="255"/>
          <ac:graphicFrameMkLst>
            <pc:docMk/>
            <pc:sldMk cId="437761444" sldId="429"/>
            <ac:graphicFrameMk id="3" creationId="{DDB88244-8F52-4FFB-B1C5-D8D5912E2437}"/>
          </ac:graphicFrameMkLst>
        </pc:graphicFrameChg>
      </pc:sldChg>
      <pc:sldChg chg="modSp del mod addCm delCm">
        <pc:chgData name="GOMEZ, Paula" userId="c93cf399-3ed7-4230-9282-8831e3fe5ae7" providerId="ADAL" clId="{22A30406-32FE-4D90-9E74-0FF1DAC364ED}" dt="2022-06-25T09:14:43.462" v="995" actId="2696"/>
        <pc:sldMkLst>
          <pc:docMk/>
          <pc:sldMk cId="1591412078" sldId="430"/>
        </pc:sldMkLst>
        <pc:spChg chg="mod">
          <ac:chgData name="GOMEZ, Paula" userId="c93cf399-3ed7-4230-9282-8831e3fe5ae7" providerId="ADAL" clId="{22A30406-32FE-4D90-9E74-0FF1DAC364ED}" dt="2022-06-25T09:09:37.432" v="945" actId="20577"/>
          <ac:spMkLst>
            <pc:docMk/>
            <pc:sldMk cId="1591412078" sldId="430"/>
            <ac:spMk id="2" creationId="{00000000-0000-0000-0000-000000000000}"/>
          </ac:spMkLst>
        </pc:spChg>
        <pc:graphicFrameChg chg="modGraphic">
          <ac:chgData name="GOMEZ, Paula" userId="c93cf399-3ed7-4230-9282-8831e3fe5ae7" providerId="ADAL" clId="{22A30406-32FE-4D90-9E74-0FF1DAC364ED}" dt="2022-06-25T09:14:15.618" v="980" actId="20577"/>
          <ac:graphicFrameMkLst>
            <pc:docMk/>
            <pc:sldMk cId="1591412078" sldId="430"/>
            <ac:graphicFrameMk id="3" creationId="{DDB88244-8F52-4FFB-B1C5-D8D5912E2437}"/>
          </ac:graphicFrameMkLst>
        </pc:graphicFrameChg>
      </pc:sldChg>
      <pc:sldChg chg="modSp mod">
        <pc:chgData name="GOMEZ, Paula" userId="c93cf399-3ed7-4230-9282-8831e3fe5ae7" providerId="ADAL" clId="{22A30406-32FE-4D90-9E74-0FF1DAC364ED}" dt="2022-06-25T08:01:32.056" v="342" actId="20577"/>
        <pc:sldMkLst>
          <pc:docMk/>
          <pc:sldMk cId="4101544864" sldId="431"/>
        </pc:sldMkLst>
        <pc:spChg chg="mod">
          <ac:chgData name="GOMEZ, Paula" userId="c93cf399-3ed7-4230-9282-8831e3fe5ae7" providerId="ADAL" clId="{22A30406-32FE-4D90-9E74-0FF1DAC364ED}" dt="2022-06-25T08:01:32.056" v="342" actId="20577"/>
          <ac:spMkLst>
            <pc:docMk/>
            <pc:sldMk cId="4101544864" sldId="431"/>
            <ac:spMk id="2" creationId="{00000000-0000-0000-0000-000000000000}"/>
          </ac:spMkLst>
        </pc:spChg>
        <pc:spChg chg="mod">
          <ac:chgData name="GOMEZ, Paula" userId="c93cf399-3ed7-4230-9282-8831e3fe5ae7" providerId="ADAL" clId="{22A30406-32FE-4D90-9E74-0FF1DAC364ED}" dt="2022-06-25T08:01:18.238" v="338" actId="20577"/>
          <ac:spMkLst>
            <pc:docMk/>
            <pc:sldMk cId="4101544864" sldId="431"/>
            <ac:spMk id="4" creationId="{1474C48B-DFAF-DEE4-E9C6-E9B06469EEE0}"/>
          </ac:spMkLst>
        </pc:spChg>
        <pc:spChg chg="mod">
          <ac:chgData name="GOMEZ, Paula" userId="c93cf399-3ed7-4230-9282-8831e3fe5ae7" providerId="ADAL" clId="{22A30406-32FE-4D90-9E74-0FF1DAC364ED}" dt="2022-06-25T08:00:01.075" v="268" actId="20577"/>
          <ac:spMkLst>
            <pc:docMk/>
            <pc:sldMk cId="4101544864" sldId="431"/>
            <ac:spMk id="5" creationId="{00000000-0000-0000-0000-000000000000}"/>
          </ac:spMkLst>
        </pc:spChg>
      </pc:sldChg>
      <pc:sldChg chg="modSp add mod">
        <pc:chgData name="GOMEZ, Paula" userId="c93cf399-3ed7-4230-9282-8831e3fe5ae7" providerId="ADAL" clId="{22A30406-32FE-4D90-9E74-0FF1DAC364ED}" dt="2022-06-25T09:28:11.269" v="1249" actId="1076"/>
        <pc:sldMkLst>
          <pc:docMk/>
          <pc:sldMk cId="2382741332" sldId="432"/>
        </pc:sldMkLst>
        <pc:spChg chg="mod">
          <ac:chgData name="GOMEZ, Paula" userId="c93cf399-3ed7-4230-9282-8831e3fe5ae7" providerId="ADAL" clId="{22A30406-32FE-4D90-9E74-0FF1DAC364ED}" dt="2022-06-25T09:28:11.269" v="1249" actId="1076"/>
          <ac:spMkLst>
            <pc:docMk/>
            <pc:sldMk cId="2382741332" sldId="432"/>
            <ac:spMk id="2" creationId="{00000000-0000-0000-0000-000000000000}"/>
          </ac:spMkLst>
        </pc:spChg>
        <pc:spChg chg="mod">
          <ac:chgData name="GOMEZ, Paula" userId="c93cf399-3ed7-4230-9282-8831e3fe5ae7" providerId="ADAL" clId="{22A30406-32FE-4D90-9E74-0FF1DAC364ED}" dt="2022-06-25T08:05:09.887" v="409" actId="113"/>
          <ac:spMkLst>
            <pc:docMk/>
            <pc:sldMk cId="2382741332" sldId="432"/>
            <ac:spMk id="3" creationId="{93B2F481-C54C-45EE-B8EB-868C15580AF7}"/>
          </ac:spMkLst>
        </pc:spChg>
      </pc:sldChg>
      <pc:sldChg chg="modSp add mod modNotesTx">
        <pc:chgData name="GOMEZ, Paula" userId="c93cf399-3ed7-4230-9282-8831e3fe5ae7" providerId="ADAL" clId="{22A30406-32FE-4D90-9E74-0FF1DAC364ED}" dt="2022-06-25T08:22:36.330" v="891" actId="20577"/>
        <pc:sldMkLst>
          <pc:docMk/>
          <pc:sldMk cId="990842691" sldId="433"/>
        </pc:sldMkLst>
        <pc:spChg chg="mod">
          <ac:chgData name="GOMEZ, Paula" userId="c93cf399-3ed7-4230-9282-8831e3fe5ae7" providerId="ADAL" clId="{22A30406-32FE-4D90-9E74-0FF1DAC364ED}" dt="2022-06-25T08:22:36.330" v="891" actId="20577"/>
          <ac:spMkLst>
            <pc:docMk/>
            <pc:sldMk cId="990842691" sldId="433"/>
            <ac:spMk id="2" creationId="{00000000-0000-0000-0000-000000000000}"/>
          </ac:spMkLst>
        </pc:spChg>
        <pc:spChg chg="mod">
          <ac:chgData name="GOMEZ, Paula" userId="c93cf399-3ed7-4230-9282-8831e3fe5ae7" providerId="ADAL" clId="{22A30406-32FE-4D90-9E74-0FF1DAC364ED}" dt="2022-06-25T08:22:13.571" v="889" actId="20577"/>
          <ac:spMkLst>
            <pc:docMk/>
            <pc:sldMk cId="990842691" sldId="433"/>
            <ac:spMk id="3" creationId="{00000000-0000-0000-0000-000000000000}"/>
          </ac:spMkLst>
        </pc:spChg>
      </pc:sldChg>
      <pc:sldChg chg="modSp add mod modNotesTx">
        <pc:chgData name="GOMEZ, Paula" userId="c93cf399-3ed7-4230-9282-8831e3fe5ae7" providerId="ADAL" clId="{22A30406-32FE-4D90-9E74-0FF1DAC364ED}" dt="2022-06-25T08:22:40.595" v="893" actId="20577"/>
        <pc:sldMkLst>
          <pc:docMk/>
          <pc:sldMk cId="925908933" sldId="434"/>
        </pc:sldMkLst>
        <pc:spChg chg="mod">
          <ac:chgData name="GOMEZ, Paula" userId="c93cf399-3ed7-4230-9282-8831e3fe5ae7" providerId="ADAL" clId="{22A30406-32FE-4D90-9E74-0FF1DAC364ED}" dt="2022-06-25T08:22:40.595" v="893" actId="20577"/>
          <ac:spMkLst>
            <pc:docMk/>
            <pc:sldMk cId="925908933" sldId="434"/>
            <ac:spMk id="2" creationId="{00000000-0000-0000-0000-000000000000}"/>
          </ac:spMkLst>
        </pc:spChg>
        <pc:spChg chg="mod">
          <ac:chgData name="GOMEZ, Paula" userId="c93cf399-3ed7-4230-9282-8831e3fe5ae7" providerId="ADAL" clId="{22A30406-32FE-4D90-9E74-0FF1DAC364ED}" dt="2022-06-25T08:21:12.199" v="857" actId="20577"/>
          <ac:spMkLst>
            <pc:docMk/>
            <pc:sldMk cId="925908933" sldId="434"/>
            <ac:spMk id="3" creationId="{00000000-0000-0000-0000-000000000000}"/>
          </ac:spMkLst>
        </pc:spChg>
      </pc:sldChg>
      <pc:sldChg chg="modSp add mod">
        <pc:chgData name="GOMEZ, Paula" userId="c93cf399-3ed7-4230-9282-8831e3fe5ae7" providerId="ADAL" clId="{22A30406-32FE-4D90-9E74-0FF1DAC364ED}" dt="2022-06-25T09:27:58.084" v="1248" actId="1036"/>
        <pc:sldMkLst>
          <pc:docMk/>
          <pc:sldMk cId="868987634" sldId="435"/>
        </pc:sldMkLst>
        <pc:graphicFrameChg chg="mod">
          <ac:chgData name="GOMEZ, Paula" userId="c93cf399-3ed7-4230-9282-8831e3fe5ae7" providerId="ADAL" clId="{22A30406-32FE-4D90-9E74-0FF1DAC364ED}" dt="2022-06-25T09:27:58.084" v="1248" actId="1036"/>
          <ac:graphicFrameMkLst>
            <pc:docMk/>
            <pc:sldMk cId="868987634" sldId="435"/>
            <ac:graphicFrameMk id="4" creationId="{653F7178-4696-48BD-A724-8915DA85346D}"/>
          </ac:graphicFrameMkLst>
        </pc:graphicFrameChg>
      </pc:sldChg>
      <pc:sldChg chg="addSp delSp modSp add mod modClrScheme chgLayout">
        <pc:chgData name="GOMEZ, Paula" userId="c93cf399-3ed7-4230-9282-8831e3fe5ae7" providerId="ADAL" clId="{22A30406-32FE-4D90-9E74-0FF1DAC364ED}" dt="2022-06-25T09:27:34.395" v="1219" actId="255"/>
        <pc:sldMkLst>
          <pc:docMk/>
          <pc:sldMk cId="1188903542" sldId="436"/>
        </pc:sldMkLst>
        <pc:spChg chg="mod">
          <ac:chgData name="GOMEZ, Paula" userId="c93cf399-3ed7-4230-9282-8831e3fe5ae7" providerId="ADAL" clId="{22A30406-32FE-4D90-9E74-0FF1DAC364ED}" dt="2022-06-25T09:27:34.395" v="1219" actId="255"/>
          <ac:spMkLst>
            <pc:docMk/>
            <pc:sldMk cId="1188903542" sldId="436"/>
            <ac:spMk id="2" creationId="{00000000-0000-0000-0000-000000000000}"/>
          </ac:spMkLst>
        </pc:spChg>
        <pc:spChg chg="del">
          <ac:chgData name="GOMEZ, Paula" userId="c93cf399-3ed7-4230-9282-8831e3fe5ae7" providerId="ADAL" clId="{22A30406-32FE-4D90-9E74-0FF1DAC364ED}" dt="2022-06-25T09:23:34.191" v="1153" actId="478"/>
          <ac:spMkLst>
            <pc:docMk/>
            <pc:sldMk cId="1188903542" sldId="436"/>
            <ac:spMk id="5" creationId="{BBE248BF-A7D3-4C7C-A494-9EC028942E3C}"/>
          </ac:spMkLst>
        </pc:spChg>
        <pc:spChg chg="add mod">
          <ac:chgData name="GOMEZ, Paula" userId="c93cf399-3ed7-4230-9282-8831e3fe5ae7" providerId="ADAL" clId="{22A30406-32FE-4D90-9E74-0FF1DAC364ED}" dt="2022-06-25T09:26:59.072" v="1200" actId="20577"/>
          <ac:spMkLst>
            <pc:docMk/>
            <pc:sldMk cId="1188903542" sldId="436"/>
            <ac:spMk id="6" creationId="{66FBFB83-A284-4762-9EEF-F5C640F8A22A}"/>
          </ac:spMkLst>
        </pc:spChg>
        <pc:spChg chg="del mod">
          <ac:chgData name="GOMEZ, Paula" userId="c93cf399-3ed7-4230-9282-8831e3fe5ae7" providerId="ADAL" clId="{22A30406-32FE-4D90-9E74-0FF1DAC364ED}" dt="2022-06-25T09:24:25.787" v="1181" actId="478"/>
          <ac:spMkLst>
            <pc:docMk/>
            <pc:sldMk cId="1188903542" sldId="436"/>
            <ac:spMk id="7" creationId="{793BA4E7-C338-47A5-9E88-1444E9E8FC89}"/>
          </ac:spMkLst>
        </pc:spChg>
        <pc:picChg chg="add mod modCrop">
          <ac:chgData name="GOMEZ, Paula" userId="c93cf399-3ed7-4230-9282-8831e3fe5ae7" providerId="ADAL" clId="{22A30406-32FE-4D90-9E74-0FF1DAC364ED}" dt="2022-06-25T09:27:24.267" v="1218" actId="1038"/>
          <ac:picMkLst>
            <pc:docMk/>
            <pc:sldMk cId="1188903542" sldId="436"/>
            <ac:picMk id="4" creationId="{D41FD846-B50A-44A3-83F9-E3EFBB6EC000}"/>
          </ac:picMkLst>
        </pc:picChg>
      </pc:sldChg>
    </pc:docChg>
  </pc:docChgLst>
  <pc:docChgLst>
    <pc:chgData name="EZZINE, Hind" userId="S::ezzineh@who.int::edcab00f-6318-46e5-a4a9-188b01ee222f" providerId="AD" clId="Web-{0CCC275A-8732-9F26-87CC-1C28A09E6BF3}"/>
    <pc:docChg chg="modSld">
      <pc:chgData name="EZZINE, Hind" userId="S::ezzineh@who.int::edcab00f-6318-46e5-a4a9-188b01ee222f" providerId="AD" clId="Web-{0CCC275A-8732-9F26-87CC-1C28A09E6BF3}" dt="2022-06-24T16:12:24.018" v="85" actId="20577"/>
      <pc:docMkLst>
        <pc:docMk/>
      </pc:docMkLst>
      <pc:sldChg chg="modSp">
        <pc:chgData name="EZZINE, Hind" userId="S::ezzineh@who.int::edcab00f-6318-46e5-a4a9-188b01ee222f" providerId="AD" clId="Web-{0CCC275A-8732-9F26-87CC-1C28A09E6BF3}" dt="2022-06-24T14:30:12.333" v="40" actId="20577"/>
        <pc:sldMkLst>
          <pc:docMk/>
          <pc:sldMk cId="243696729" sldId="319"/>
        </pc:sldMkLst>
        <pc:spChg chg="mod">
          <ac:chgData name="EZZINE, Hind" userId="S::ezzineh@who.int::edcab00f-6318-46e5-a4a9-188b01ee222f" providerId="AD" clId="Web-{0CCC275A-8732-9F26-87CC-1C28A09E6BF3}" dt="2022-06-24T14:30:12.333" v="40" actId="20577"/>
          <ac:spMkLst>
            <pc:docMk/>
            <pc:sldMk cId="243696729" sldId="319"/>
            <ac:spMk id="2" creationId="{00000000-0000-0000-0000-000000000000}"/>
          </ac:spMkLst>
        </pc:spChg>
      </pc:sldChg>
      <pc:sldChg chg="modSp">
        <pc:chgData name="EZZINE, Hind" userId="S::ezzineh@who.int::edcab00f-6318-46e5-a4a9-188b01ee222f" providerId="AD" clId="Web-{0CCC275A-8732-9F26-87CC-1C28A09E6BF3}" dt="2022-06-24T14:30:18.411" v="42" actId="20577"/>
        <pc:sldMkLst>
          <pc:docMk/>
          <pc:sldMk cId="1376997493" sldId="321"/>
        </pc:sldMkLst>
        <pc:spChg chg="mod">
          <ac:chgData name="EZZINE, Hind" userId="S::ezzineh@who.int::edcab00f-6318-46e5-a4a9-188b01ee222f" providerId="AD" clId="Web-{0CCC275A-8732-9F26-87CC-1C28A09E6BF3}" dt="2022-06-24T14:30:18.411" v="42" actId="20577"/>
          <ac:spMkLst>
            <pc:docMk/>
            <pc:sldMk cId="1376997493" sldId="321"/>
            <ac:spMk id="2" creationId="{00000000-0000-0000-0000-000000000000}"/>
          </ac:spMkLst>
        </pc:spChg>
      </pc:sldChg>
      <pc:sldChg chg="modSp">
        <pc:chgData name="EZZINE, Hind" userId="S::ezzineh@who.int::edcab00f-6318-46e5-a4a9-188b01ee222f" providerId="AD" clId="Web-{0CCC275A-8732-9F26-87CC-1C28A09E6BF3}" dt="2022-06-24T14:30:24.286" v="44" actId="20577"/>
        <pc:sldMkLst>
          <pc:docMk/>
          <pc:sldMk cId="2743752773" sldId="325"/>
        </pc:sldMkLst>
        <pc:spChg chg="mod">
          <ac:chgData name="EZZINE, Hind" userId="S::ezzineh@who.int::edcab00f-6318-46e5-a4a9-188b01ee222f" providerId="AD" clId="Web-{0CCC275A-8732-9F26-87CC-1C28A09E6BF3}" dt="2022-06-24T14:30:24.286" v="44" actId="20577"/>
          <ac:spMkLst>
            <pc:docMk/>
            <pc:sldMk cId="2743752773" sldId="325"/>
            <ac:spMk id="2" creationId="{00000000-0000-0000-0000-000000000000}"/>
          </ac:spMkLst>
        </pc:spChg>
      </pc:sldChg>
      <pc:sldChg chg="modSp">
        <pc:chgData name="EZZINE, Hind" userId="S::ezzineh@who.int::edcab00f-6318-46e5-a4a9-188b01ee222f" providerId="AD" clId="Web-{0CCC275A-8732-9F26-87CC-1C28A09E6BF3}" dt="2022-06-24T14:31:28.350" v="57" actId="20577"/>
        <pc:sldMkLst>
          <pc:docMk/>
          <pc:sldMk cId="1713889972" sldId="326"/>
        </pc:sldMkLst>
        <pc:spChg chg="mod">
          <ac:chgData name="EZZINE, Hind" userId="S::ezzineh@who.int::edcab00f-6318-46e5-a4a9-188b01ee222f" providerId="AD" clId="Web-{0CCC275A-8732-9F26-87CC-1C28A09E6BF3}" dt="2022-06-24T14:31:28.350" v="57" actId="20577"/>
          <ac:spMkLst>
            <pc:docMk/>
            <pc:sldMk cId="1713889972" sldId="326"/>
            <ac:spMk id="2" creationId="{00000000-0000-0000-0000-000000000000}"/>
          </ac:spMkLst>
        </pc:spChg>
      </pc:sldChg>
      <pc:sldChg chg="modSp">
        <pc:chgData name="EZZINE, Hind" userId="S::ezzineh@who.int::edcab00f-6318-46e5-a4a9-188b01ee222f" providerId="AD" clId="Web-{0CCC275A-8732-9F26-87CC-1C28A09E6BF3}" dt="2022-06-24T14:07:17.173" v="10" actId="20577"/>
        <pc:sldMkLst>
          <pc:docMk/>
          <pc:sldMk cId="1952706454" sldId="343"/>
        </pc:sldMkLst>
        <pc:spChg chg="mod">
          <ac:chgData name="EZZINE, Hind" userId="S::ezzineh@who.int::edcab00f-6318-46e5-a4a9-188b01ee222f" providerId="AD" clId="Web-{0CCC275A-8732-9F26-87CC-1C28A09E6BF3}" dt="2022-06-24T14:07:17.173" v="10" actId="20577"/>
          <ac:spMkLst>
            <pc:docMk/>
            <pc:sldMk cId="1952706454" sldId="343"/>
            <ac:spMk id="2" creationId="{00000000-0000-0000-0000-000000000000}"/>
          </ac:spMkLst>
        </pc:spChg>
      </pc:sldChg>
      <pc:sldChg chg="modSp">
        <pc:chgData name="EZZINE, Hind" userId="S::ezzineh@who.int::edcab00f-6318-46e5-a4a9-188b01ee222f" providerId="AD" clId="Web-{0CCC275A-8732-9F26-87CC-1C28A09E6BF3}" dt="2022-06-24T14:31:10.631" v="55" actId="20577"/>
        <pc:sldMkLst>
          <pc:docMk/>
          <pc:sldMk cId="1143804638" sldId="344"/>
        </pc:sldMkLst>
        <pc:spChg chg="mod">
          <ac:chgData name="EZZINE, Hind" userId="S::ezzineh@who.int::edcab00f-6318-46e5-a4a9-188b01ee222f" providerId="AD" clId="Web-{0CCC275A-8732-9F26-87CC-1C28A09E6BF3}" dt="2022-06-24T14:31:10.631" v="55" actId="20577"/>
          <ac:spMkLst>
            <pc:docMk/>
            <pc:sldMk cId="1143804638" sldId="344"/>
            <ac:spMk id="2" creationId="{00000000-0000-0000-0000-000000000000}"/>
          </ac:spMkLst>
        </pc:spChg>
      </pc:sldChg>
      <pc:sldChg chg="modSp">
        <pc:chgData name="EZZINE, Hind" userId="S::ezzineh@who.int::edcab00f-6318-46e5-a4a9-188b01ee222f" providerId="AD" clId="Web-{0CCC275A-8732-9F26-87CC-1C28A09E6BF3}" dt="2022-06-24T16:12:18.143" v="84" actId="20577"/>
        <pc:sldMkLst>
          <pc:docMk/>
          <pc:sldMk cId="2280143601" sldId="345"/>
        </pc:sldMkLst>
        <pc:spChg chg="mod">
          <ac:chgData name="EZZINE, Hind" userId="S::ezzineh@who.int::edcab00f-6318-46e5-a4a9-188b01ee222f" providerId="AD" clId="Web-{0CCC275A-8732-9F26-87CC-1C28A09E6BF3}" dt="2022-06-24T16:12:18.143" v="84" actId="20577"/>
          <ac:spMkLst>
            <pc:docMk/>
            <pc:sldMk cId="2280143601" sldId="345"/>
            <ac:spMk id="2" creationId="{00000000-0000-0000-0000-000000000000}"/>
          </ac:spMkLst>
        </pc:spChg>
      </pc:sldChg>
      <pc:sldChg chg="modSp delCm">
        <pc:chgData name="EZZINE, Hind" userId="S::ezzineh@who.int::edcab00f-6318-46e5-a4a9-188b01ee222f" providerId="AD" clId="Web-{0CCC275A-8732-9F26-87CC-1C28A09E6BF3}" dt="2022-06-24T15:29:37.446" v="69" actId="20577"/>
        <pc:sldMkLst>
          <pc:docMk/>
          <pc:sldMk cId="3459873246" sldId="356"/>
        </pc:sldMkLst>
        <pc:spChg chg="mod">
          <ac:chgData name="EZZINE, Hind" userId="S::ezzineh@who.int::edcab00f-6318-46e5-a4a9-188b01ee222f" providerId="AD" clId="Web-{0CCC275A-8732-9F26-87CC-1C28A09E6BF3}" dt="2022-06-24T15:29:37.446" v="69" actId="20577"/>
          <ac:spMkLst>
            <pc:docMk/>
            <pc:sldMk cId="3459873246" sldId="356"/>
            <ac:spMk id="2" creationId="{00000000-0000-0000-0000-000000000000}"/>
          </ac:spMkLst>
        </pc:spChg>
      </pc:sldChg>
      <pc:sldChg chg="modSp addCm delCm modCm">
        <pc:chgData name="EZZINE, Hind" userId="S::ezzineh@who.int::edcab00f-6318-46e5-a4a9-188b01ee222f" providerId="AD" clId="Web-{0CCC275A-8732-9F26-87CC-1C28A09E6BF3}" dt="2022-06-24T15:22:40.558" v="64"/>
        <pc:sldMkLst>
          <pc:docMk/>
          <pc:sldMk cId="3945007574" sldId="385"/>
        </pc:sldMkLst>
        <pc:spChg chg="mod">
          <ac:chgData name="EZZINE, Hind" userId="S::ezzineh@who.int::edcab00f-6318-46e5-a4a9-188b01ee222f" providerId="AD" clId="Web-{0CCC275A-8732-9F26-87CC-1C28A09E6BF3}" dt="2022-06-24T14:05:00.243" v="1" actId="20577"/>
          <ac:spMkLst>
            <pc:docMk/>
            <pc:sldMk cId="3945007574" sldId="385"/>
            <ac:spMk id="2" creationId="{00000000-0000-0000-0000-000000000000}"/>
          </ac:spMkLst>
        </pc:spChg>
      </pc:sldChg>
      <pc:sldChg chg="modSp">
        <pc:chgData name="EZZINE, Hind" userId="S::ezzineh@who.int::edcab00f-6318-46e5-a4a9-188b01ee222f" providerId="AD" clId="Web-{0CCC275A-8732-9F26-87CC-1C28A09E6BF3}" dt="2022-06-24T14:30:38.833" v="48" actId="20577"/>
        <pc:sldMkLst>
          <pc:docMk/>
          <pc:sldMk cId="1466879498" sldId="399"/>
        </pc:sldMkLst>
        <pc:spChg chg="mod">
          <ac:chgData name="EZZINE, Hind" userId="S::ezzineh@who.int::edcab00f-6318-46e5-a4a9-188b01ee222f" providerId="AD" clId="Web-{0CCC275A-8732-9F26-87CC-1C28A09E6BF3}" dt="2022-06-24T14:30:38.833" v="48" actId="20577"/>
          <ac:spMkLst>
            <pc:docMk/>
            <pc:sldMk cId="1466879498" sldId="399"/>
            <ac:spMk id="2" creationId="{00000000-0000-0000-0000-000000000000}"/>
          </ac:spMkLst>
        </pc:spChg>
      </pc:sldChg>
      <pc:sldChg chg="modSp">
        <pc:chgData name="EZZINE, Hind" userId="S::ezzineh@who.int::edcab00f-6318-46e5-a4a9-188b01ee222f" providerId="AD" clId="Web-{0CCC275A-8732-9F26-87CC-1C28A09E6BF3}" dt="2022-06-24T16:11:58.986" v="82" actId="20577"/>
        <pc:sldMkLst>
          <pc:docMk/>
          <pc:sldMk cId="128311752" sldId="402"/>
        </pc:sldMkLst>
        <pc:spChg chg="mod">
          <ac:chgData name="EZZINE, Hind" userId="S::ezzineh@who.int::edcab00f-6318-46e5-a4a9-188b01ee222f" providerId="AD" clId="Web-{0CCC275A-8732-9F26-87CC-1C28A09E6BF3}" dt="2022-06-24T16:11:58.986" v="82" actId="20577"/>
          <ac:spMkLst>
            <pc:docMk/>
            <pc:sldMk cId="128311752" sldId="402"/>
            <ac:spMk id="2" creationId="{00000000-0000-0000-0000-000000000000}"/>
          </ac:spMkLst>
        </pc:spChg>
      </pc:sldChg>
      <pc:sldChg chg="modSp">
        <pc:chgData name="EZZINE, Hind" userId="S::ezzineh@who.int::edcab00f-6318-46e5-a4a9-188b01ee222f" providerId="AD" clId="Web-{0CCC275A-8732-9F26-87CC-1C28A09E6BF3}" dt="2022-06-24T16:12:09.002" v="83" actId="20577"/>
        <pc:sldMkLst>
          <pc:docMk/>
          <pc:sldMk cId="582620457" sldId="403"/>
        </pc:sldMkLst>
        <pc:spChg chg="mod">
          <ac:chgData name="EZZINE, Hind" userId="S::ezzineh@who.int::edcab00f-6318-46e5-a4a9-188b01ee222f" providerId="AD" clId="Web-{0CCC275A-8732-9F26-87CC-1C28A09E6BF3}" dt="2022-06-24T16:12:09.002" v="83" actId="20577"/>
          <ac:spMkLst>
            <pc:docMk/>
            <pc:sldMk cId="582620457" sldId="403"/>
            <ac:spMk id="2" creationId="{00000000-0000-0000-0000-000000000000}"/>
          </ac:spMkLst>
        </pc:spChg>
      </pc:sldChg>
      <pc:sldChg chg="modSp">
        <pc:chgData name="EZZINE, Hind" userId="S::ezzineh@who.int::edcab00f-6318-46e5-a4a9-188b01ee222f" providerId="AD" clId="Web-{0CCC275A-8732-9F26-87CC-1C28A09E6BF3}" dt="2022-06-24T16:12:24.018" v="85" actId="20577"/>
        <pc:sldMkLst>
          <pc:docMk/>
          <pc:sldMk cId="3659421885" sldId="404"/>
        </pc:sldMkLst>
        <pc:spChg chg="mod">
          <ac:chgData name="EZZINE, Hind" userId="S::ezzineh@who.int::edcab00f-6318-46e5-a4a9-188b01ee222f" providerId="AD" clId="Web-{0CCC275A-8732-9F26-87CC-1C28A09E6BF3}" dt="2022-06-24T16:12:24.018" v="85" actId="20577"/>
          <ac:spMkLst>
            <pc:docMk/>
            <pc:sldMk cId="3659421885" sldId="404"/>
            <ac:spMk id="2" creationId="{00000000-0000-0000-0000-000000000000}"/>
          </ac:spMkLst>
        </pc:spChg>
      </pc:sldChg>
      <pc:sldChg chg="modSp">
        <pc:chgData name="EZZINE, Hind" userId="S::ezzineh@who.int::edcab00f-6318-46e5-a4a9-188b01ee222f" providerId="AD" clId="Web-{0CCC275A-8732-9F26-87CC-1C28A09E6BF3}" dt="2022-06-24T14:31:39.147" v="60" actId="20577"/>
        <pc:sldMkLst>
          <pc:docMk/>
          <pc:sldMk cId="3524459417" sldId="411"/>
        </pc:sldMkLst>
        <pc:spChg chg="mod">
          <ac:chgData name="EZZINE, Hind" userId="S::ezzineh@who.int::edcab00f-6318-46e5-a4a9-188b01ee222f" providerId="AD" clId="Web-{0CCC275A-8732-9F26-87CC-1C28A09E6BF3}" dt="2022-06-24T14:31:39.147" v="60" actId="20577"/>
          <ac:spMkLst>
            <pc:docMk/>
            <pc:sldMk cId="3524459417" sldId="411"/>
            <ac:spMk id="2" creationId="{00000000-0000-0000-0000-000000000000}"/>
          </ac:spMkLst>
        </pc:spChg>
      </pc:sldChg>
      <pc:sldChg chg="modSp">
        <pc:chgData name="EZZINE, Hind" userId="S::ezzineh@who.int::edcab00f-6318-46e5-a4a9-188b01ee222f" providerId="AD" clId="Web-{0CCC275A-8732-9F26-87CC-1C28A09E6BF3}" dt="2022-06-24T14:31:34.803" v="59" actId="20577"/>
        <pc:sldMkLst>
          <pc:docMk/>
          <pc:sldMk cId="3948641968" sldId="427"/>
        </pc:sldMkLst>
        <pc:spChg chg="mod">
          <ac:chgData name="EZZINE, Hind" userId="S::ezzineh@who.int::edcab00f-6318-46e5-a4a9-188b01ee222f" providerId="AD" clId="Web-{0CCC275A-8732-9F26-87CC-1C28A09E6BF3}" dt="2022-06-24T14:31:34.803" v="59" actId="20577"/>
          <ac:spMkLst>
            <pc:docMk/>
            <pc:sldMk cId="3948641968" sldId="427"/>
            <ac:spMk id="2" creationId="{00000000-0000-0000-0000-000000000000}"/>
          </ac:spMkLst>
        </pc:spChg>
      </pc:sldChg>
      <pc:sldChg chg="modSp">
        <pc:chgData name="EZZINE, Hind" userId="S::ezzineh@who.int::edcab00f-6318-46e5-a4a9-188b01ee222f" providerId="AD" clId="Web-{0CCC275A-8732-9F26-87CC-1C28A09E6BF3}" dt="2022-06-24T14:31:48.069" v="62" actId="20577"/>
        <pc:sldMkLst>
          <pc:docMk/>
          <pc:sldMk cId="4133454383" sldId="428"/>
        </pc:sldMkLst>
        <pc:spChg chg="mod">
          <ac:chgData name="EZZINE, Hind" userId="S::ezzineh@who.int::edcab00f-6318-46e5-a4a9-188b01ee222f" providerId="AD" clId="Web-{0CCC275A-8732-9F26-87CC-1C28A09E6BF3}" dt="2022-06-24T14:31:48.069" v="62" actId="20577"/>
          <ac:spMkLst>
            <pc:docMk/>
            <pc:sldMk cId="4133454383" sldId="428"/>
            <ac:spMk id="2" creationId="{00000000-0000-0000-0000-000000000000}"/>
          </ac:spMkLst>
        </pc:spChg>
      </pc:sldChg>
      <pc:sldChg chg="modSp">
        <pc:chgData name="EZZINE, Hind" userId="S::ezzineh@who.int::edcab00f-6318-46e5-a4a9-188b01ee222f" providerId="AD" clId="Web-{0CCC275A-8732-9F26-87CC-1C28A09E6BF3}" dt="2022-06-24T14:29:26.800" v="38"/>
        <pc:sldMkLst>
          <pc:docMk/>
          <pc:sldMk cId="1591412078" sldId="430"/>
        </pc:sldMkLst>
        <pc:graphicFrameChg chg="mod modGraphic">
          <ac:chgData name="EZZINE, Hind" userId="S::ezzineh@who.int::edcab00f-6318-46e5-a4a9-188b01ee222f" providerId="AD" clId="Web-{0CCC275A-8732-9F26-87CC-1C28A09E6BF3}" dt="2022-06-24T14:29:26.800" v="38"/>
          <ac:graphicFrameMkLst>
            <pc:docMk/>
            <pc:sldMk cId="1591412078" sldId="430"/>
            <ac:graphicFrameMk id="3" creationId="{DDB88244-8F52-4FFB-B1C5-D8D5912E2437}"/>
          </ac:graphicFrameMkLst>
        </pc:graphicFrameChg>
      </pc:sldChg>
      <pc:sldChg chg="modSp">
        <pc:chgData name="EZZINE, Hind" userId="S::ezzineh@who.int::edcab00f-6318-46e5-a4a9-188b01ee222f" providerId="AD" clId="Web-{0CCC275A-8732-9F26-87CC-1C28A09E6BF3}" dt="2022-06-24T14:30:34.380" v="46" actId="20577"/>
        <pc:sldMkLst>
          <pc:docMk/>
          <pc:sldMk cId="4101544864" sldId="431"/>
        </pc:sldMkLst>
        <pc:spChg chg="mod">
          <ac:chgData name="EZZINE, Hind" userId="S::ezzineh@who.int::edcab00f-6318-46e5-a4a9-188b01ee222f" providerId="AD" clId="Web-{0CCC275A-8732-9F26-87CC-1C28A09E6BF3}" dt="2022-06-24T14:30:34.380" v="46" actId="20577"/>
          <ac:spMkLst>
            <pc:docMk/>
            <pc:sldMk cId="4101544864" sldId="431"/>
            <ac:spMk id="2" creationId="{00000000-0000-0000-0000-000000000000}"/>
          </ac:spMkLst>
        </pc:spChg>
      </pc:sldChg>
    </pc:docChg>
  </pc:docChgLst>
  <pc:docChgLst>
    <pc:chgData name="GOMEZ, Paula" userId="c93cf399-3ed7-4230-9282-8831e3fe5ae7" providerId="ADAL" clId="{0FB400D8-784E-4A08-9359-FDCE8A051A7F}"/>
    <pc:docChg chg="undo custSel modSld">
      <pc:chgData name="GOMEZ, Paula" userId="c93cf399-3ed7-4230-9282-8831e3fe5ae7" providerId="ADAL" clId="{0FB400D8-784E-4A08-9359-FDCE8A051A7F}" dt="2022-06-20T12:48:52.155" v="2175" actId="20577"/>
      <pc:docMkLst>
        <pc:docMk/>
      </pc:docMkLst>
      <pc:sldChg chg="addSp delSp modSp mod modAnim addCm delCm">
        <pc:chgData name="GOMEZ, Paula" userId="c93cf399-3ed7-4230-9282-8831e3fe5ae7" providerId="ADAL" clId="{0FB400D8-784E-4A08-9359-FDCE8A051A7F}" dt="2022-06-20T11:51:42.602" v="473" actId="20577"/>
        <pc:sldMkLst>
          <pc:docMk/>
          <pc:sldMk cId="1713889972" sldId="326"/>
        </pc:sldMkLst>
        <pc:spChg chg="mod">
          <ac:chgData name="GOMEZ, Paula" userId="c93cf399-3ed7-4230-9282-8831e3fe5ae7" providerId="ADAL" clId="{0FB400D8-784E-4A08-9359-FDCE8A051A7F}" dt="2022-06-20T11:51:42.602" v="473" actId="20577"/>
          <ac:spMkLst>
            <pc:docMk/>
            <pc:sldMk cId="1713889972" sldId="326"/>
            <ac:spMk id="3" creationId="{00000000-0000-0000-0000-000000000000}"/>
          </ac:spMkLst>
        </pc:spChg>
        <pc:spChg chg="add del mod">
          <ac:chgData name="GOMEZ, Paula" userId="c93cf399-3ed7-4230-9282-8831e3fe5ae7" providerId="ADAL" clId="{0FB400D8-784E-4A08-9359-FDCE8A051A7F}" dt="2022-06-20T11:46:03.896" v="157" actId="21"/>
          <ac:spMkLst>
            <pc:docMk/>
            <pc:sldMk cId="1713889972" sldId="326"/>
            <ac:spMk id="4" creationId="{4571E707-DD34-4009-9B28-87A0C290CFB5}"/>
          </ac:spMkLst>
        </pc:spChg>
        <pc:spChg chg="del">
          <ac:chgData name="GOMEZ, Paula" userId="c93cf399-3ed7-4230-9282-8831e3fe5ae7" providerId="ADAL" clId="{0FB400D8-784E-4A08-9359-FDCE8A051A7F}" dt="2022-06-20T11:47:39.393" v="239" actId="478"/>
          <ac:spMkLst>
            <pc:docMk/>
            <pc:sldMk cId="1713889972" sldId="326"/>
            <ac:spMk id="54" creationId="{13737D6D-36BA-5B60-D774-1A6181C921E2}"/>
          </ac:spMkLst>
        </pc:spChg>
        <pc:spChg chg="del mod">
          <ac:chgData name="GOMEZ, Paula" userId="c93cf399-3ed7-4230-9282-8831e3fe5ae7" providerId="ADAL" clId="{0FB400D8-784E-4A08-9359-FDCE8A051A7F}" dt="2022-06-20T11:47:39.393" v="239" actId="478"/>
          <ac:spMkLst>
            <pc:docMk/>
            <pc:sldMk cId="1713889972" sldId="326"/>
            <ac:spMk id="55" creationId="{58E78382-BC73-4F51-0E6A-2AF37C666750}"/>
          </ac:spMkLst>
        </pc:spChg>
        <pc:spChg chg="del mod">
          <ac:chgData name="GOMEZ, Paula" userId="c93cf399-3ed7-4230-9282-8831e3fe5ae7" providerId="ADAL" clId="{0FB400D8-784E-4A08-9359-FDCE8A051A7F}" dt="2022-06-20T11:47:39.393" v="239" actId="478"/>
          <ac:spMkLst>
            <pc:docMk/>
            <pc:sldMk cId="1713889972" sldId="326"/>
            <ac:spMk id="56" creationId="{6C8ACC2C-10C0-4ED1-4F97-C75ED06580FD}"/>
          </ac:spMkLst>
        </pc:spChg>
        <pc:spChg chg="del mod">
          <ac:chgData name="GOMEZ, Paula" userId="c93cf399-3ed7-4230-9282-8831e3fe5ae7" providerId="ADAL" clId="{0FB400D8-784E-4A08-9359-FDCE8A051A7F}" dt="2022-06-20T11:47:39.393" v="239" actId="478"/>
          <ac:spMkLst>
            <pc:docMk/>
            <pc:sldMk cId="1713889972" sldId="326"/>
            <ac:spMk id="61" creationId="{ED6EF953-306C-E36B-1CBA-B938DD21F122}"/>
          </ac:spMkLst>
        </pc:spChg>
        <pc:spChg chg="del mod">
          <ac:chgData name="GOMEZ, Paula" userId="c93cf399-3ed7-4230-9282-8831e3fe5ae7" providerId="ADAL" clId="{0FB400D8-784E-4A08-9359-FDCE8A051A7F}" dt="2022-06-20T11:47:39.393" v="239" actId="478"/>
          <ac:spMkLst>
            <pc:docMk/>
            <pc:sldMk cId="1713889972" sldId="326"/>
            <ac:spMk id="66" creationId="{F040C552-09DF-B44F-0AB9-2E502AB4DFB4}"/>
          </ac:spMkLst>
        </pc:spChg>
        <pc:picChg chg="del mod">
          <ac:chgData name="GOMEZ, Paula" userId="c93cf399-3ed7-4230-9282-8831e3fe5ae7" providerId="ADAL" clId="{0FB400D8-784E-4A08-9359-FDCE8A051A7F}" dt="2022-06-20T11:47:39.393" v="239" actId="478"/>
          <ac:picMkLst>
            <pc:docMk/>
            <pc:sldMk cId="1713889972" sldId="326"/>
            <ac:picMk id="52" creationId="{6BAB5364-9FF2-0893-5929-148597749B9E}"/>
          </ac:picMkLst>
        </pc:picChg>
        <pc:picChg chg="del mod">
          <ac:chgData name="GOMEZ, Paula" userId="c93cf399-3ed7-4230-9282-8831e3fe5ae7" providerId="ADAL" clId="{0FB400D8-784E-4A08-9359-FDCE8A051A7F}" dt="2022-06-20T11:47:39.393" v="239" actId="478"/>
          <ac:picMkLst>
            <pc:docMk/>
            <pc:sldMk cId="1713889972" sldId="326"/>
            <ac:picMk id="53" creationId="{40D65C03-555D-C965-4285-CA411EC59181}"/>
          </ac:picMkLst>
        </pc:picChg>
        <pc:picChg chg="del mod">
          <ac:chgData name="GOMEZ, Paula" userId="c93cf399-3ed7-4230-9282-8831e3fe5ae7" providerId="ADAL" clId="{0FB400D8-784E-4A08-9359-FDCE8A051A7F}" dt="2022-06-20T11:47:39.393" v="239" actId="478"/>
          <ac:picMkLst>
            <pc:docMk/>
            <pc:sldMk cId="1713889972" sldId="326"/>
            <ac:picMk id="60" creationId="{661B91FA-91C2-7781-BA18-807DE9F02A9D}"/>
          </ac:picMkLst>
        </pc:picChg>
        <pc:picChg chg="del mod">
          <ac:chgData name="GOMEZ, Paula" userId="c93cf399-3ed7-4230-9282-8831e3fe5ae7" providerId="ADAL" clId="{0FB400D8-784E-4A08-9359-FDCE8A051A7F}" dt="2022-06-20T11:47:39.393" v="239" actId="478"/>
          <ac:picMkLst>
            <pc:docMk/>
            <pc:sldMk cId="1713889972" sldId="326"/>
            <ac:picMk id="67" creationId="{7EB13F07-4125-0687-203D-FAFAEC786833}"/>
          </ac:picMkLst>
        </pc:picChg>
      </pc:sldChg>
      <pc:sldChg chg="modSp mod">
        <pc:chgData name="GOMEZ, Paula" userId="c93cf399-3ed7-4230-9282-8831e3fe5ae7" providerId="ADAL" clId="{0FB400D8-784E-4A08-9359-FDCE8A051A7F}" dt="2022-06-20T12:29:14.664" v="1455" actId="20577"/>
        <pc:sldMkLst>
          <pc:docMk/>
          <pc:sldMk cId="2280143601" sldId="345"/>
        </pc:sldMkLst>
        <pc:graphicFrameChg chg="mod modGraphic">
          <ac:chgData name="GOMEZ, Paula" userId="c93cf399-3ed7-4230-9282-8831e3fe5ae7" providerId="ADAL" clId="{0FB400D8-784E-4A08-9359-FDCE8A051A7F}" dt="2022-06-20T12:29:14.664" v="1455" actId="20577"/>
          <ac:graphicFrameMkLst>
            <pc:docMk/>
            <pc:sldMk cId="2280143601" sldId="345"/>
            <ac:graphicFrameMk id="7" creationId="{00000000-0000-0000-0000-000000000000}"/>
          </ac:graphicFrameMkLst>
        </pc:graphicFrameChg>
      </pc:sldChg>
      <pc:sldChg chg="addSp modSp mod">
        <pc:chgData name="GOMEZ, Paula" userId="c93cf399-3ed7-4230-9282-8831e3fe5ae7" providerId="ADAL" clId="{0FB400D8-784E-4A08-9359-FDCE8A051A7F}" dt="2022-06-20T12:48:52.155" v="2175" actId="20577"/>
        <pc:sldMkLst>
          <pc:docMk/>
          <pc:sldMk cId="3945007574" sldId="385"/>
        </pc:sldMkLst>
        <pc:spChg chg="add mod">
          <ac:chgData name="GOMEZ, Paula" userId="c93cf399-3ed7-4230-9282-8831e3fe5ae7" providerId="ADAL" clId="{0FB400D8-784E-4A08-9359-FDCE8A051A7F}" dt="2022-06-20T12:48:52.155" v="2175" actId="20577"/>
          <ac:spMkLst>
            <pc:docMk/>
            <pc:sldMk cId="3945007574" sldId="385"/>
            <ac:spMk id="5" creationId="{4ACC8D51-A438-45E1-8659-13545F24DAEC}"/>
          </ac:spMkLst>
        </pc:spChg>
        <pc:spChg chg="mod">
          <ac:chgData name="GOMEZ, Paula" userId="c93cf399-3ed7-4230-9282-8831e3fe5ae7" providerId="ADAL" clId="{0FB400D8-784E-4A08-9359-FDCE8A051A7F}" dt="2022-06-20T12:48:15.209" v="2150" actId="1076"/>
          <ac:spMkLst>
            <pc:docMk/>
            <pc:sldMk cId="3945007574" sldId="385"/>
            <ac:spMk id="9" creationId="{5BC3D242-21D6-4C95-8D86-7BA9277D67E2}"/>
          </ac:spMkLst>
        </pc:spChg>
      </pc:sldChg>
      <pc:sldChg chg="addSp modSp mod">
        <pc:chgData name="GOMEZ, Paula" userId="c93cf399-3ed7-4230-9282-8831e3fe5ae7" providerId="ADAL" clId="{0FB400D8-784E-4A08-9359-FDCE8A051A7F}" dt="2022-06-20T12:48:34.432" v="2163" actId="20577"/>
        <pc:sldMkLst>
          <pc:docMk/>
          <pc:sldMk cId="1023783287" sldId="389"/>
        </pc:sldMkLst>
        <pc:spChg chg="mod">
          <ac:chgData name="GOMEZ, Paula" userId="c93cf399-3ed7-4230-9282-8831e3fe5ae7" providerId="ADAL" clId="{0FB400D8-784E-4A08-9359-FDCE8A051A7F}" dt="2022-06-20T12:46:46.232" v="2102" actId="1076"/>
          <ac:spMkLst>
            <pc:docMk/>
            <pc:sldMk cId="1023783287" sldId="389"/>
            <ac:spMk id="5" creationId="{E754E5F2-A39C-4CEB-B7D9-3A2080874D5E}"/>
          </ac:spMkLst>
        </pc:spChg>
        <pc:spChg chg="add mod">
          <ac:chgData name="GOMEZ, Paula" userId="c93cf399-3ed7-4230-9282-8831e3fe5ae7" providerId="ADAL" clId="{0FB400D8-784E-4A08-9359-FDCE8A051A7F}" dt="2022-06-20T12:48:34.432" v="2163" actId="20577"/>
          <ac:spMkLst>
            <pc:docMk/>
            <pc:sldMk cId="1023783287" sldId="389"/>
            <ac:spMk id="6" creationId="{4534FA3F-EC77-44E0-B2F6-4D95E9EC3155}"/>
          </ac:spMkLst>
        </pc:spChg>
      </pc:sldChg>
      <pc:sldChg chg="modSp mod">
        <pc:chgData name="GOMEZ, Paula" userId="c93cf399-3ed7-4230-9282-8831e3fe5ae7" providerId="ADAL" clId="{0FB400D8-784E-4A08-9359-FDCE8A051A7F}" dt="2022-06-20T12:27:38.071" v="1311" actId="20577"/>
        <pc:sldMkLst>
          <pc:docMk/>
          <pc:sldMk cId="582620457" sldId="403"/>
        </pc:sldMkLst>
        <pc:graphicFrameChg chg="mod modGraphic">
          <ac:chgData name="GOMEZ, Paula" userId="c93cf399-3ed7-4230-9282-8831e3fe5ae7" providerId="ADAL" clId="{0FB400D8-784E-4A08-9359-FDCE8A051A7F}" dt="2022-06-20T12:27:38.071" v="1311" actId="20577"/>
          <ac:graphicFrameMkLst>
            <pc:docMk/>
            <pc:sldMk cId="582620457" sldId="403"/>
            <ac:graphicFrameMk id="5" creationId="{00000000-0000-0000-0000-000000000000}"/>
          </ac:graphicFrameMkLst>
        </pc:graphicFrameChg>
      </pc:sldChg>
      <pc:sldChg chg="modSp mod">
        <pc:chgData name="GOMEZ, Paula" userId="c93cf399-3ed7-4230-9282-8831e3fe5ae7" providerId="ADAL" clId="{0FB400D8-784E-4A08-9359-FDCE8A051A7F}" dt="2022-06-20T12:42:24.757" v="2101" actId="20577"/>
        <pc:sldMkLst>
          <pc:docMk/>
          <pc:sldMk cId="3659421885" sldId="404"/>
        </pc:sldMkLst>
        <pc:graphicFrameChg chg="mod modGraphic">
          <ac:chgData name="GOMEZ, Paula" userId="c93cf399-3ed7-4230-9282-8831e3fe5ae7" providerId="ADAL" clId="{0FB400D8-784E-4A08-9359-FDCE8A051A7F}" dt="2022-06-20T12:42:24.757" v="2101" actId="20577"/>
          <ac:graphicFrameMkLst>
            <pc:docMk/>
            <pc:sldMk cId="3659421885" sldId="404"/>
            <ac:graphicFrameMk id="4" creationId="{00000000-0000-0000-0000-000000000000}"/>
          </ac:graphicFrameMkLst>
        </pc:graphicFrameChg>
      </pc:sldChg>
      <pc:sldChg chg="delCm">
        <pc:chgData name="GOMEZ, Paula" userId="c93cf399-3ed7-4230-9282-8831e3fe5ae7" providerId="ADAL" clId="{0FB400D8-784E-4A08-9359-FDCE8A051A7F}" dt="2022-06-20T11:38:36.012" v="0" actId="1592"/>
        <pc:sldMkLst>
          <pc:docMk/>
          <pc:sldMk cId="3237058883" sldId="416"/>
        </pc:sldMkLst>
      </pc:sldChg>
      <pc:sldChg chg="modSp mod addCm">
        <pc:chgData name="GOMEZ, Paula" userId="c93cf399-3ed7-4230-9282-8831e3fe5ae7" providerId="ADAL" clId="{0FB400D8-784E-4A08-9359-FDCE8A051A7F}" dt="2022-06-20T11:53:10.563" v="526" actId="20577"/>
        <pc:sldMkLst>
          <pc:docMk/>
          <pc:sldMk cId="3948641968" sldId="427"/>
        </pc:sldMkLst>
        <pc:spChg chg="mod">
          <ac:chgData name="GOMEZ, Paula" userId="c93cf399-3ed7-4230-9282-8831e3fe5ae7" providerId="ADAL" clId="{0FB400D8-784E-4A08-9359-FDCE8A051A7F}" dt="2022-06-20T11:53:10.563" v="526" actId="20577"/>
          <ac:spMkLst>
            <pc:docMk/>
            <pc:sldMk cId="3948641968" sldId="427"/>
            <ac:spMk id="3" creationId="{00000000-0000-0000-0000-000000000000}"/>
          </ac:spMkLst>
        </pc:spChg>
      </pc:sldChg>
      <pc:sldChg chg="addSp delSp modSp mod addCm delCm">
        <pc:chgData name="GOMEZ, Paula" userId="c93cf399-3ed7-4230-9282-8831e3fe5ae7" providerId="ADAL" clId="{0FB400D8-784E-4A08-9359-FDCE8A051A7F}" dt="2022-06-20T11:53:32.761" v="527" actId="1592"/>
        <pc:sldMkLst>
          <pc:docMk/>
          <pc:sldMk cId="4133454383" sldId="428"/>
        </pc:sldMkLst>
        <pc:spChg chg="add mod">
          <ac:chgData name="GOMEZ, Paula" userId="c93cf399-3ed7-4230-9282-8831e3fe5ae7" providerId="ADAL" clId="{0FB400D8-784E-4A08-9359-FDCE8A051A7F}" dt="2022-06-20T11:47:17.466" v="238" actId="1076"/>
          <ac:spMkLst>
            <pc:docMk/>
            <pc:sldMk cId="4133454383" sldId="428"/>
            <ac:spMk id="16" creationId="{27B12F59-EA93-45A7-850F-725279F0822A}"/>
          </ac:spMkLst>
        </pc:spChg>
        <pc:spChg chg="mod">
          <ac:chgData name="GOMEZ, Paula" userId="c93cf399-3ed7-4230-9282-8831e3fe5ae7" providerId="ADAL" clId="{0FB400D8-784E-4A08-9359-FDCE8A051A7F}" dt="2022-06-20T11:46:43.900" v="235" actId="20577"/>
          <ac:spMkLst>
            <pc:docMk/>
            <pc:sldMk cId="4133454383" sldId="428"/>
            <ac:spMk id="21" creationId="{63138B79-A341-C409-BA40-0CD2A039DC43}"/>
          </ac:spMkLst>
        </pc:spChg>
        <pc:spChg chg="add del mod">
          <ac:chgData name="GOMEZ, Paula" userId="c93cf399-3ed7-4230-9282-8831e3fe5ae7" providerId="ADAL" clId="{0FB400D8-784E-4A08-9359-FDCE8A051A7F}" dt="2022-06-20T11:46:41.451" v="234" actId="20577"/>
          <ac:spMkLst>
            <pc:docMk/>
            <pc:sldMk cId="4133454383" sldId="428"/>
            <ac:spMk id="23" creationId="{6D739D2B-39EA-92FA-9FE7-0DCC11A67818}"/>
          </ac:spMkLst>
        </pc:spChg>
        <pc:spChg chg="add del mod">
          <ac:chgData name="GOMEZ, Paula" userId="c93cf399-3ed7-4230-9282-8831e3fe5ae7" providerId="ADAL" clId="{0FB400D8-784E-4A08-9359-FDCE8A051A7F}" dt="2022-06-20T11:46:20.518" v="188" actId="1035"/>
          <ac:spMkLst>
            <pc:docMk/>
            <pc:sldMk cId="4133454383" sldId="428"/>
            <ac:spMk id="27" creationId="{316DECC8-B80F-2344-CF2E-B65F630AE19B}"/>
          </ac:spMkLst>
        </pc:spChg>
        <pc:spChg chg="mod">
          <ac:chgData name="GOMEZ, Paula" userId="c93cf399-3ed7-4230-9282-8831e3fe5ae7" providerId="ADAL" clId="{0FB400D8-784E-4A08-9359-FDCE8A051A7F}" dt="2022-06-20T11:46:36.872" v="233" actId="1035"/>
          <ac:spMkLst>
            <pc:docMk/>
            <pc:sldMk cId="4133454383" sldId="428"/>
            <ac:spMk id="29" creationId="{269CBE7A-8D61-25D3-1695-114862C03979}"/>
          </ac:spMkLst>
        </pc:spChg>
        <pc:picChg chg="add del mod">
          <ac:chgData name="GOMEZ, Paula" userId="c93cf399-3ed7-4230-9282-8831e3fe5ae7" providerId="ADAL" clId="{0FB400D8-784E-4A08-9359-FDCE8A051A7F}" dt="2022-06-20T11:46:20.518" v="188" actId="1035"/>
          <ac:picMkLst>
            <pc:docMk/>
            <pc:sldMk cId="4133454383" sldId="428"/>
            <ac:picMk id="17" creationId="{AC29FA03-E97F-BAA2-FDBD-B4DCFD522ED5}"/>
          </ac:picMkLst>
        </pc:picChg>
        <pc:picChg chg="add del mod">
          <ac:chgData name="GOMEZ, Paula" userId="c93cf399-3ed7-4230-9282-8831e3fe5ae7" providerId="ADAL" clId="{0FB400D8-784E-4A08-9359-FDCE8A051A7F}" dt="2022-06-20T11:46:20.518" v="188" actId="1035"/>
          <ac:picMkLst>
            <pc:docMk/>
            <pc:sldMk cId="4133454383" sldId="428"/>
            <ac:picMk id="19" creationId="{D68FB944-F130-3DD2-BBE1-C27D1F987F65}"/>
          </ac:picMkLst>
        </pc:picChg>
        <pc:picChg chg="add del mod">
          <ac:chgData name="GOMEZ, Paula" userId="c93cf399-3ed7-4230-9282-8831e3fe5ae7" providerId="ADAL" clId="{0FB400D8-784E-4A08-9359-FDCE8A051A7F}" dt="2022-06-20T11:46:20.518" v="188" actId="1035"/>
          <ac:picMkLst>
            <pc:docMk/>
            <pc:sldMk cId="4133454383" sldId="428"/>
            <ac:picMk id="25" creationId="{CDB49451-1A32-34FB-484F-C0DA9CE48367}"/>
          </ac:picMkLst>
        </pc:picChg>
        <pc:picChg chg="add del mod">
          <ac:chgData name="GOMEZ, Paula" userId="c93cf399-3ed7-4230-9282-8831e3fe5ae7" providerId="ADAL" clId="{0FB400D8-784E-4A08-9359-FDCE8A051A7F}" dt="2022-06-20T11:46:20.518" v="188" actId="1035"/>
          <ac:picMkLst>
            <pc:docMk/>
            <pc:sldMk cId="4133454383" sldId="428"/>
            <ac:picMk id="31" creationId="{F326C9A6-22EC-3692-6EA4-01A6894B1F2F}"/>
          </ac:picMkLst>
        </pc:picChg>
      </pc:sldChg>
      <pc:sldChg chg="addCm modCm">
        <pc:chgData name="GOMEZ, Paula" userId="c93cf399-3ed7-4230-9282-8831e3fe5ae7" providerId="ADAL" clId="{0FB400D8-784E-4A08-9359-FDCE8A051A7F}" dt="2022-06-20T11:40:52.732" v="2"/>
        <pc:sldMkLst>
          <pc:docMk/>
          <pc:sldMk cId="1591412078" sldId="430"/>
        </pc:sldMkLst>
      </pc:sldChg>
    </pc:docChg>
  </pc:docChgLst>
  <pc:docChgLst>
    <pc:chgData name="EZZINE, Hind" userId="S::ezzineh@who.int::edcab00f-6318-46e5-a4a9-188b01ee222f" providerId="AD" clId="Web-{11DC0C28-DD78-40D7-06B9-A23402CC7233}"/>
    <pc:docChg chg="modSld">
      <pc:chgData name="EZZINE, Hind" userId="S::ezzineh@who.int::edcab00f-6318-46e5-a4a9-188b01ee222f" providerId="AD" clId="Web-{11DC0C28-DD78-40D7-06B9-A23402CC7233}" dt="2022-06-24T16:58:56.541" v="25" actId="20577"/>
      <pc:docMkLst>
        <pc:docMk/>
      </pc:docMkLst>
      <pc:sldChg chg="modSp">
        <pc:chgData name="EZZINE, Hind" userId="S::ezzineh@who.int::edcab00f-6318-46e5-a4a9-188b01ee222f" providerId="AD" clId="Web-{11DC0C28-DD78-40D7-06B9-A23402CC7233}" dt="2022-06-24T16:57:23.773" v="11" actId="20577"/>
        <pc:sldMkLst>
          <pc:docMk/>
          <pc:sldMk cId="1546354651" sldId="328"/>
        </pc:sldMkLst>
        <pc:spChg chg="mod">
          <ac:chgData name="EZZINE, Hind" userId="S::ezzineh@who.int::edcab00f-6318-46e5-a4a9-188b01ee222f" providerId="AD" clId="Web-{11DC0C28-DD78-40D7-06B9-A23402CC7233}" dt="2022-06-24T16:57:23.773" v="11" actId="20577"/>
          <ac:spMkLst>
            <pc:docMk/>
            <pc:sldMk cId="1546354651" sldId="328"/>
            <ac:spMk id="2" creationId="{00000000-0000-0000-0000-000000000000}"/>
          </ac:spMkLst>
        </pc:spChg>
      </pc:sldChg>
      <pc:sldChg chg="modSp">
        <pc:chgData name="EZZINE, Hind" userId="S::ezzineh@who.int::edcab00f-6318-46e5-a4a9-188b01ee222f" providerId="AD" clId="Web-{11DC0C28-DD78-40D7-06B9-A23402CC7233}" dt="2022-06-24T16:57:54.367" v="16" actId="20577"/>
        <pc:sldMkLst>
          <pc:docMk/>
          <pc:sldMk cId="3409847303" sldId="330"/>
        </pc:sldMkLst>
        <pc:spChg chg="mod">
          <ac:chgData name="EZZINE, Hind" userId="S::ezzineh@who.int::edcab00f-6318-46e5-a4a9-188b01ee222f" providerId="AD" clId="Web-{11DC0C28-DD78-40D7-06B9-A23402CC7233}" dt="2022-06-24T16:57:54.367" v="16" actId="20577"/>
          <ac:spMkLst>
            <pc:docMk/>
            <pc:sldMk cId="3409847303" sldId="330"/>
            <ac:spMk id="2" creationId="{00000000-0000-0000-0000-000000000000}"/>
          </ac:spMkLst>
        </pc:spChg>
      </pc:sldChg>
      <pc:sldChg chg="modSp">
        <pc:chgData name="EZZINE, Hind" userId="S::ezzineh@who.int::edcab00f-6318-46e5-a4a9-188b01ee222f" providerId="AD" clId="Web-{11DC0C28-DD78-40D7-06B9-A23402CC7233}" dt="2022-06-24T16:16:19.634" v="9" actId="20577"/>
        <pc:sldMkLst>
          <pc:docMk/>
          <pc:sldMk cId="1116184540" sldId="346"/>
        </pc:sldMkLst>
        <pc:spChg chg="mod">
          <ac:chgData name="EZZINE, Hind" userId="S::ezzineh@who.int::edcab00f-6318-46e5-a4a9-188b01ee222f" providerId="AD" clId="Web-{11DC0C28-DD78-40D7-06B9-A23402CC7233}" dt="2022-06-24T16:16:19.634" v="9" actId="20577"/>
          <ac:spMkLst>
            <pc:docMk/>
            <pc:sldMk cId="1116184540" sldId="346"/>
            <ac:spMk id="2" creationId="{00000000-0000-0000-0000-000000000000}"/>
          </ac:spMkLst>
        </pc:spChg>
      </pc:sldChg>
      <pc:sldChg chg="modSp">
        <pc:chgData name="EZZINE, Hind" userId="S::ezzineh@who.int::edcab00f-6318-46e5-a4a9-188b01ee222f" providerId="AD" clId="Web-{11DC0C28-DD78-40D7-06B9-A23402CC7233}" dt="2022-06-24T16:58:22.915" v="21" actId="20577"/>
        <pc:sldMkLst>
          <pc:docMk/>
          <pc:sldMk cId="2952465654" sldId="349"/>
        </pc:sldMkLst>
        <pc:spChg chg="mod">
          <ac:chgData name="EZZINE, Hind" userId="S::ezzineh@who.int::edcab00f-6318-46e5-a4a9-188b01ee222f" providerId="AD" clId="Web-{11DC0C28-DD78-40D7-06B9-A23402CC7233}" dt="2022-06-24T16:58:22.915" v="21" actId="20577"/>
          <ac:spMkLst>
            <pc:docMk/>
            <pc:sldMk cId="2952465654" sldId="349"/>
            <ac:spMk id="2" creationId="{00000000-0000-0000-0000-000000000000}"/>
          </ac:spMkLst>
        </pc:spChg>
      </pc:sldChg>
      <pc:sldChg chg="modSp">
        <pc:chgData name="EZZINE, Hind" userId="S::ezzineh@who.int::edcab00f-6318-46e5-a4a9-188b01ee222f" providerId="AD" clId="Web-{11DC0C28-DD78-40D7-06B9-A23402CC7233}" dt="2022-06-24T16:58:45.072" v="23" actId="20577"/>
        <pc:sldMkLst>
          <pc:docMk/>
          <pc:sldMk cId="1140885644" sldId="353"/>
        </pc:sldMkLst>
        <pc:spChg chg="mod">
          <ac:chgData name="EZZINE, Hind" userId="S::ezzineh@who.int::edcab00f-6318-46e5-a4a9-188b01ee222f" providerId="AD" clId="Web-{11DC0C28-DD78-40D7-06B9-A23402CC7233}" dt="2022-06-24T16:58:45.072" v="23" actId="20577"/>
          <ac:spMkLst>
            <pc:docMk/>
            <pc:sldMk cId="1140885644" sldId="353"/>
            <ac:spMk id="2" creationId="{00000000-0000-0000-0000-000000000000}"/>
          </ac:spMkLst>
        </pc:spChg>
      </pc:sldChg>
      <pc:sldChg chg="modSp">
        <pc:chgData name="EZZINE, Hind" userId="S::ezzineh@who.int::edcab00f-6318-46e5-a4a9-188b01ee222f" providerId="AD" clId="Web-{11DC0C28-DD78-40D7-06B9-A23402CC7233}" dt="2022-06-24T16:15:57.243" v="4" actId="20577"/>
        <pc:sldMkLst>
          <pc:docMk/>
          <pc:sldMk cId="3624171271" sldId="367"/>
        </pc:sldMkLst>
        <pc:spChg chg="mod">
          <ac:chgData name="EZZINE, Hind" userId="S::ezzineh@who.int::edcab00f-6318-46e5-a4a9-188b01ee222f" providerId="AD" clId="Web-{11DC0C28-DD78-40D7-06B9-A23402CC7233}" dt="2022-06-24T16:15:57.243" v="4" actId="20577"/>
          <ac:spMkLst>
            <pc:docMk/>
            <pc:sldMk cId="3624171271" sldId="367"/>
            <ac:spMk id="2" creationId="{00000000-0000-0000-0000-000000000000}"/>
          </ac:spMkLst>
        </pc:spChg>
      </pc:sldChg>
      <pc:sldChg chg="modSp">
        <pc:chgData name="EZZINE, Hind" userId="S::ezzineh@who.int::edcab00f-6318-46e5-a4a9-188b01ee222f" providerId="AD" clId="Web-{11DC0C28-DD78-40D7-06B9-A23402CC7233}" dt="2022-06-24T16:58:32.853" v="22" actId="20577"/>
        <pc:sldMkLst>
          <pc:docMk/>
          <pc:sldMk cId="3599318162" sldId="374"/>
        </pc:sldMkLst>
        <pc:spChg chg="mod">
          <ac:chgData name="EZZINE, Hind" userId="S::ezzineh@who.int::edcab00f-6318-46e5-a4a9-188b01ee222f" providerId="AD" clId="Web-{11DC0C28-DD78-40D7-06B9-A23402CC7233}" dt="2022-06-24T16:58:32.853" v="22" actId="20577"/>
          <ac:spMkLst>
            <pc:docMk/>
            <pc:sldMk cId="3599318162" sldId="374"/>
            <ac:spMk id="2" creationId="{00000000-0000-0000-0000-000000000000}"/>
          </ac:spMkLst>
        </pc:spChg>
      </pc:sldChg>
      <pc:sldChg chg="modSp">
        <pc:chgData name="EZZINE, Hind" userId="S::ezzineh@who.int::edcab00f-6318-46e5-a4a9-188b01ee222f" providerId="AD" clId="Web-{11DC0C28-DD78-40D7-06B9-A23402CC7233}" dt="2022-06-24T16:57:59.571" v="17" actId="20577"/>
        <pc:sldMkLst>
          <pc:docMk/>
          <pc:sldMk cId="2526387949" sldId="407"/>
        </pc:sldMkLst>
        <pc:spChg chg="mod">
          <ac:chgData name="EZZINE, Hind" userId="S::ezzineh@who.int::edcab00f-6318-46e5-a4a9-188b01ee222f" providerId="AD" clId="Web-{11DC0C28-DD78-40D7-06B9-A23402CC7233}" dt="2022-06-24T16:57:59.571" v="17" actId="20577"/>
          <ac:spMkLst>
            <pc:docMk/>
            <pc:sldMk cId="2526387949" sldId="407"/>
            <ac:spMk id="2" creationId="{00000000-0000-0000-0000-000000000000}"/>
          </ac:spMkLst>
        </pc:spChg>
      </pc:sldChg>
      <pc:sldChg chg="modSp">
        <pc:chgData name="EZZINE, Hind" userId="S::ezzineh@who.int::edcab00f-6318-46e5-a4a9-188b01ee222f" providerId="AD" clId="Web-{11DC0C28-DD78-40D7-06B9-A23402CC7233}" dt="2022-06-24T16:57:28.617" v="12" actId="20577"/>
        <pc:sldMkLst>
          <pc:docMk/>
          <pc:sldMk cId="4250367686" sldId="408"/>
        </pc:sldMkLst>
        <pc:spChg chg="mod">
          <ac:chgData name="EZZINE, Hind" userId="S::ezzineh@who.int::edcab00f-6318-46e5-a4a9-188b01ee222f" providerId="AD" clId="Web-{11DC0C28-DD78-40D7-06B9-A23402CC7233}" dt="2022-06-24T16:57:28.617" v="12" actId="20577"/>
          <ac:spMkLst>
            <pc:docMk/>
            <pc:sldMk cId="4250367686" sldId="408"/>
            <ac:spMk id="2" creationId="{00000000-0000-0000-0000-000000000000}"/>
          </ac:spMkLst>
        </pc:spChg>
      </pc:sldChg>
      <pc:sldChg chg="modSp">
        <pc:chgData name="EZZINE, Hind" userId="S::ezzineh@who.int::edcab00f-6318-46e5-a4a9-188b01ee222f" providerId="AD" clId="Web-{11DC0C28-DD78-40D7-06B9-A23402CC7233}" dt="2022-06-24T16:57:39.180" v="14" actId="20577"/>
        <pc:sldMkLst>
          <pc:docMk/>
          <pc:sldMk cId="2909724342" sldId="417"/>
        </pc:sldMkLst>
        <pc:spChg chg="mod">
          <ac:chgData name="EZZINE, Hind" userId="S::ezzineh@who.int::edcab00f-6318-46e5-a4a9-188b01ee222f" providerId="AD" clId="Web-{11DC0C28-DD78-40D7-06B9-A23402CC7233}" dt="2022-06-24T16:57:39.180" v="14" actId="20577"/>
          <ac:spMkLst>
            <pc:docMk/>
            <pc:sldMk cId="2909724342" sldId="417"/>
            <ac:spMk id="2" creationId="{00000000-0000-0000-0000-000000000000}"/>
          </ac:spMkLst>
        </pc:spChg>
      </pc:sldChg>
      <pc:sldChg chg="modSp">
        <pc:chgData name="EZZINE, Hind" userId="S::ezzineh@who.int::edcab00f-6318-46e5-a4a9-188b01ee222f" providerId="AD" clId="Web-{11DC0C28-DD78-40D7-06B9-A23402CC7233}" dt="2022-06-24T16:57:47.211" v="15" actId="20577"/>
        <pc:sldMkLst>
          <pc:docMk/>
          <pc:sldMk cId="875033267" sldId="418"/>
        </pc:sldMkLst>
        <pc:spChg chg="mod">
          <ac:chgData name="EZZINE, Hind" userId="S::ezzineh@who.int::edcab00f-6318-46e5-a4a9-188b01ee222f" providerId="AD" clId="Web-{11DC0C28-DD78-40D7-06B9-A23402CC7233}" dt="2022-06-24T16:57:47.211" v="15" actId="20577"/>
          <ac:spMkLst>
            <pc:docMk/>
            <pc:sldMk cId="875033267" sldId="418"/>
            <ac:spMk id="2" creationId="{00000000-0000-0000-0000-000000000000}"/>
          </ac:spMkLst>
        </pc:spChg>
      </pc:sldChg>
      <pc:sldChg chg="modSp">
        <pc:chgData name="EZZINE, Hind" userId="S::ezzineh@who.int::edcab00f-6318-46e5-a4a9-188b01ee222f" providerId="AD" clId="Web-{11DC0C28-DD78-40D7-06B9-A23402CC7233}" dt="2022-06-24T16:57:33.476" v="13" actId="20577"/>
        <pc:sldMkLst>
          <pc:docMk/>
          <pc:sldMk cId="101445967" sldId="420"/>
        </pc:sldMkLst>
        <pc:spChg chg="mod">
          <ac:chgData name="EZZINE, Hind" userId="S::ezzineh@who.int::edcab00f-6318-46e5-a4a9-188b01ee222f" providerId="AD" clId="Web-{11DC0C28-DD78-40D7-06B9-A23402CC7233}" dt="2022-06-24T16:57:33.476" v="13" actId="20577"/>
          <ac:spMkLst>
            <pc:docMk/>
            <pc:sldMk cId="101445967" sldId="420"/>
            <ac:spMk id="2" creationId="{00000000-0000-0000-0000-000000000000}"/>
          </ac:spMkLst>
        </pc:spChg>
      </pc:sldChg>
      <pc:sldChg chg="modSp">
        <pc:chgData name="EZZINE, Hind" userId="S::ezzineh@who.int::edcab00f-6318-46e5-a4a9-188b01ee222f" providerId="AD" clId="Web-{11DC0C28-DD78-40D7-06B9-A23402CC7233}" dt="2022-06-24T16:58:50.650" v="24" actId="20577"/>
        <pc:sldMkLst>
          <pc:docMk/>
          <pc:sldMk cId="2654743718" sldId="422"/>
        </pc:sldMkLst>
        <pc:spChg chg="mod">
          <ac:chgData name="EZZINE, Hind" userId="S::ezzineh@who.int::edcab00f-6318-46e5-a4a9-188b01ee222f" providerId="AD" clId="Web-{11DC0C28-DD78-40D7-06B9-A23402CC7233}" dt="2022-06-24T16:58:50.650" v="24" actId="20577"/>
          <ac:spMkLst>
            <pc:docMk/>
            <pc:sldMk cId="2654743718" sldId="422"/>
            <ac:spMk id="2" creationId="{00000000-0000-0000-0000-000000000000}"/>
          </ac:spMkLst>
        </pc:spChg>
      </pc:sldChg>
      <pc:sldChg chg="modSp">
        <pc:chgData name="EZZINE, Hind" userId="S::ezzineh@who.int::edcab00f-6318-46e5-a4a9-188b01ee222f" providerId="AD" clId="Web-{11DC0C28-DD78-40D7-06B9-A23402CC7233}" dt="2022-06-24T16:58:56.541" v="25" actId="20577"/>
        <pc:sldMkLst>
          <pc:docMk/>
          <pc:sldMk cId="2811460325" sldId="423"/>
        </pc:sldMkLst>
        <pc:spChg chg="mod">
          <ac:chgData name="EZZINE, Hind" userId="S::ezzineh@who.int::edcab00f-6318-46e5-a4a9-188b01ee222f" providerId="AD" clId="Web-{11DC0C28-DD78-40D7-06B9-A23402CC7233}" dt="2022-06-24T16:58:56.541" v="25" actId="20577"/>
          <ac:spMkLst>
            <pc:docMk/>
            <pc:sldMk cId="2811460325" sldId="423"/>
            <ac:spMk id="2" creationId="{00000000-0000-0000-0000-000000000000}"/>
          </ac:spMkLst>
        </pc:spChg>
      </pc:sldChg>
      <pc:sldChg chg="modSp">
        <pc:chgData name="EZZINE, Hind" userId="S::ezzineh@who.int::edcab00f-6318-46e5-a4a9-188b01ee222f" providerId="AD" clId="Web-{11DC0C28-DD78-40D7-06B9-A23402CC7233}" dt="2022-06-24T16:57:16.820" v="10" actId="20577"/>
        <pc:sldMkLst>
          <pc:docMk/>
          <pc:sldMk cId="237694840" sldId="426"/>
        </pc:sldMkLst>
        <pc:spChg chg="mod">
          <ac:chgData name="EZZINE, Hind" userId="S::ezzineh@who.int::edcab00f-6318-46e5-a4a9-188b01ee222f" providerId="AD" clId="Web-{11DC0C28-DD78-40D7-06B9-A23402CC7233}" dt="2022-06-24T16:57:16.820" v="10" actId="20577"/>
          <ac:spMkLst>
            <pc:docMk/>
            <pc:sldMk cId="237694840" sldId="426"/>
            <ac:spMk id="2" creationId="{00000000-0000-0000-0000-000000000000}"/>
          </ac:spMkLst>
        </pc:spChg>
      </pc:sldChg>
    </pc:docChg>
  </pc:docChgLst>
  <pc:docChgLst>
    <pc:chgData name="GOMEZ, Paula" userId="c93cf399-3ed7-4230-9282-8831e3fe5ae7" providerId="ADAL" clId="{6D02E0F2-4EF7-48DC-9199-5DA24A10DD7E}"/>
    <pc:docChg chg="modSld">
      <pc:chgData name="GOMEZ, Paula" userId="c93cf399-3ed7-4230-9282-8831e3fe5ae7" providerId="ADAL" clId="{6D02E0F2-4EF7-48DC-9199-5DA24A10DD7E}" dt="2022-07-27T08:59:51.433" v="61" actId="255"/>
      <pc:docMkLst>
        <pc:docMk/>
      </pc:docMkLst>
      <pc:sldChg chg="modSp mod">
        <pc:chgData name="GOMEZ, Paula" userId="c93cf399-3ed7-4230-9282-8831e3fe5ae7" providerId="ADAL" clId="{6D02E0F2-4EF7-48DC-9199-5DA24A10DD7E}" dt="2022-07-27T08:59:51.433" v="61" actId="255"/>
        <pc:sldMkLst>
          <pc:docMk/>
          <pc:sldMk cId="4007102174" sldId="342"/>
        </pc:sldMkLst>
        <pc:spChg chg="mod">
          <ac:chgData name="GOMEZ, Paula" userId="c93cf399-3ed7-4230-9282-8831e3fe5ae7" providerId="ADAL" clId="{6D02E0F2-4EF7-48DC-9199-5DA24A10DD7E}" dt="2022-07-27T08:59:51.433" v="61" actId="255"/>
          <ac:spMkLst>
            <pc:docMk/>
            <pc:sldMk cId="4007102174" sldId="342"/>
            <ac:spMk id="3" creationId="{00000000-0000-0000-0000-000000000000}"/>
          </ac:spMkLst>
        </pc:spChg>
      </pc:sldChg>
      <pc:sldChg chg="modSp mod">
        <pc:chgData name="GOMEZ, Paula" userId="c93cf399-3ed7-4230-9282-8831e3fe5ae7" providerId="ADAL" clId="{6D02E0F2-4EF7-48DC-9199-5DA24A10DD7E}" dt="2022-07-27T08:57:11.309" v="47" actId="20577"/>
        <pc:sldMkLst>
          <pc:docMk/>
          <pc:sldMk cId="128311752" sldId="402"/>
        </pc:sldMkLst>
        <pc:spChg chg="mod">
          <ac:chgData name="GOMEZ, Paula" userId="c93cf399-3ed7-4230-9282-8831e3fe5ae7" providerId="ADAL" clId="{6D02E0F2-4EF7-48DC-9199-5DA24A10DD7E}" dt="2022-07-27T08:57:11.309" v="47" actId="20577"/>
          <ac:spMkLst>
            <pc:docMk/>
            <pc:sldMk cId="128311752" sldId="402"/>
            <ac:spMk id="4" creationId="{6E088CB0-CFCE-1201-E5CF-6C17CEEF7F04}"/>
          </ac:spMkLst>
        </pc:spChg>
      </pc:sldChg>
      <pc:sldChg chg="modSp mod">
        <pc:chgData name="GOMEZ, Paula" userId="c93cf399-3ed7-4230-9282-8831e3fe5ae7" providerId="ADAL" clId="{6D02E0F2-4EF7-48DC-9199-5DA24A10DD7E}" dt="2022-07-27T08:45:47.590" v="1" actId="20577"/>
        <pc:sldMkLst>
          <pc:docMk/>
          <pc:sldMk cId="2382741332" sldId="432"/>
        </pc:sldMkLst>
        <pc:spChg chg="mod">
          <ac:chgData name="GOMEZ, Paula" userId="c93cf399-3ed7-4230-9282-8831e3fe5ae7" providerId="ADAL" clId="{6D02E0F2-4EF7-48DC-9199-5DA24A10DD7E}" dt="2022-07-27T08:45:47.590" v="1" actId="20577"/>
          <ac:spMkLst>
            <pc:docMk/>
            <pc:sldMk cId="2382741332" sldId="432"/>
            <ac:spMk id="2" creationId="{00000000-0000-0000-0000-000000000000}"/>
          </ac:spMkLst>
        </pc:spChg>
      </pc:sldChg>
    </pc:docChg>
  </pc:docChgLst>
  <pc:docChgLst>
    <pc:chgData name="EZZINE, Hind" userId="S::ezzineh@who.int::edcab00f-6318-46e5-a4a9-188b01ee222f" providerId="AD" clId="Web-{6219256E-D8EB-CCC7-E629-155409354E85}"/>
    <pc:docChg chg="modSld">
      <pc:chgData name="EZZINE, Hind" userId="S::ezzineh@who.int::edcab00f-6318-46e5-a4a9-188b01ee222f" providerId="AD" clId="Web-{6219256E-D8EB-CCC7-E629-155409354E85}" dt="2022-10-27T18:56:25.127" v="55" actId="14100"/>
      <pc:docMkLst>
        <pc:docMk/>
      </pc:docMkLst>
      <pc:sldChg chg="modSp addCm">
        <pc:chgData name="EZZINE, Hind" userId="S::ezzineh@who.int::edcab00f-6318-46e5-a4a9-188b01ee222f" providerId="AD" clId="Web-{6219256E-D8EB-CCC7-E629-155409354E85}" dt="2022-10-27T11:36:38.104" v="2"/>
        <pc:sldMkLst>
          <pc:docMk/>
          <pc:sldMk cId="4007102174" sldId="342"/>
        </pc:sldMkLst>
        <pc:spChg chg="mod">
          <ac:chgData name="EZZINE, Hind" userId="S::ezzineh@who.int::edcab00f-6318-46e5-a4a9-188b01ee222f" providerId="AD" clId="Web-{6219256E-D8EB-CCC7-E629-155409354E85}" dt="2022-10-27T11:35:42.196" v="1" actId="20577"/>
          <ac:spMkLst>
            <pc:docMk/>
            <pc:sldMk cId="4007102174" sldId="342"/>
            <ac:spMk id="4" creationId="{756425E8-A618-4A07-84FC-A36FB75955E2}"/>
          </ac:spMkLst>
        </pc:spChg>
      </pc:sldChg>
      <pc:sldChg chg="addSp delSp modSp">
        <pc:chgData name="EZZINE, Hind" userId="S::ezzineh@who.int::edcab00f-6318-46e5-a4a9-188b01ee222f" providerId="AD" clId="Web-{6219256E-D8EB-CCC7-E629-155409354E85}" dt="2022-10-27T18:56:25.127" v="55" actId="14100"/>
        <pc:sldMkLst>
          <pc:docMk/>
          <pc:sldMk cId="1140885644" sldId="353"/>
        </pc:sldMkLst>
        <pc:picChg chg="add mod">
          <ac:chgData name="EZZINE, Hind" userId="S::ezzineh@who.int::edcab00f-6318-46e5-a4a9-188b01ee222f" providerId="AD" clId="Web-{6219256E-D8EB-CCC7-E629-155409354E85}" dt="2022-10-27T18:56:25.127" v="55" actId="14100"/>
          <ac:picMkLst>
            <pc:docMk/>
            <pc:sldMk cId="1140885644" sldId="353"/>
            <ac:picMk id="3" creationId="{5932CCEC-5C40-CF31-C21B-9C30CADF063E}"/>
          </ac:picMkLst>
        </pc:picChg>
        <pc:picChg chg="del">
          <ac:chgData name="EZZINE, Hind" userId="S::ezzineh@who.int::edcab00f-6318-46e5-a4a9-188b01ee222f" providerId="AD" clId="Web-{6219256E-D8EB-CCC7-E629-155409354E85}" dt="2022-10-27T18:55:18.047" v="49"/>
          <ac:picMkLst>
            <pc:docMk/>
            <pc:sldMk cId="1140885644" sldId="353"/>
            <ac:picMk id="4" creationId="{00000000-0000-0000-0000-000000000000}"/>
          </ac:picMkLst>
        </pc:picChg>
      </pc:sldChg>
      <pc:sldChg chg="modSp addCm">
        <pc:chgData name="EZZINE, Hind" userId="S::ezzineh@who.int::edcab00f-6318-46e5-a4a9-188b01ee222f" providerId="AD" clId="Web-{6219256E-D8EB-CCC7-E629-155409354E85}" dt="2022-10-27T14:39:08.508" v="48"/>
        <pc:sldMkLst>
          <pc:docMk/>
          <pc:sldMk cId="3524459417" sldId="411"/>
        </pc:sldMkLst>
        <pc:spChg chg="mod">
          <ac:chgData name="EZZINE, Hind" userId="S::ezzineh@who.int::edcab00f-6318-46e5-a4a9-188b01ee222f" providerId="AD" clId="Web-{6219256E-D8EB-CCC7-E629-155409354E85}" dt="2022-10-27T14:37:50.757" v="44" actId="20577"/>
          <ac:spMkLst>
            <pc:docMk/>
            <pc:sldMk cId="3524459417" sldId="411"/>
            <ac:spMk id="5" creationId="{BBE248BF-A7D3-4C7C-A494-9EC028942E3C}"/>
          </ac:spMkLst>
        </pc:spChg>
      </pc:sldChg>
      <pc:sldChg chg="modSp addCm">
        <pc:chgData name="EZZINE, Hind" userId="S::ezzineh@who.int::edcab00f-6318-46e5-a4a9-188b01ee222f" providerId="AD" clId="Web-{6219256E-D8EB-CCC7-E629-155409354E85}" dt="2022-10-27T12:30:34.732" v="29"/>
        <pc:sldMkLst>
          <pc:docMk/>
          <pc:sldMk cId="3237058883" sldId="416"/>
        </pc:sldMkLst>
        <pc:graphicFrameChg chg="mod modGraphic">
          <ac:chgData name="EZZINE, Hind" userId="S::ezzineh@who.int::edcab00f-6318-46e5-a4a9-188b01ee222f" providerId="AD" clId="Web-{6219256E-D8EB-CCC7-E629-155409354E85}" dt="2022-10-27T12:09:57.899" v="28"/>
          <ac:graphicFrameMkLst>
            <pc:docMk/>
            <pc:sldMk cId="3237058883" sldId="416"/>
            <ac:graphicFrameMk id="3" creationId="{DDB88244-8F52-4FFB-B1C5-D8D5912E2437}"/>
          </ac:graphicFrameMkLst>
        </pc:graphicFrameChg>
      </pc:sldChg>
      <pc:sldChg chg="modSp addCm">
        <pc:chgData name="EZZINE, Hind" userId="S::ezzineh@who.int::edcab00f-6318-46e5-a4a9-188b01ee222f" providerId="AD" clId="Web-{6219256E-D8EB-CCC7-E629-155409354E85}" dt="2022-10-27T11:44:21.480" v="9" actId="20577"/>
        <pc:sldMkLst>
          <pc:docMk/>
          <pc:sldMk cId="3196946464" sldId="1999"/>
        </pc:sldMkLst>
        <pc:spChg chg="mod">
          <ac:chgData name="EZZINE, Hind" userId="S::ezzineh@who.int::edcab00f-6318-46e5-a4a9-188b01ee222f" providerId="AD" clId="Web-{6219256E-D8EB-CCC7-E629-155409354E85}" dt="2022-10-27T11:44:21.480" v="9" actId="20577"/>
          <ac:spMkLst>
            <pc:docMk/>
            <pc:sldMk cId="3196946464" sldId="1999"/>
            <ac:spMk id="3" creationId="{00000000-0000-0000-0000-000000000000}"/>
          </ac:spMkLst>
        </pc:spChg>
      </pc:sldChg>
      <pc:sldChg chg="modSp addCm">
        <pc:chgData name="EZZINE, Hind" userId="S::ezzineh@who.int::edcab00f-6318-46e5-a4a9-188b01ee222f" providerId="AD" clId="Web-{6219256E-D8EB-CCC7-E629-155409354E85}" dt="2022-10-27T14:16:34.103" v="32" actId="20577"/>
        <pc:sldMkLst>
          <pc:docMk/>
          <pc:sldMk cId="3884770840" sldId="2000"/>
        </pc:sldMkLst>
        <pc:spChg chg="mod">
          <ac:chgData name="EZZINE, Hind" userId="S::ezzineh@who.int::edcab00f-6318-46e5-a4a9-188b01ee222f" providerId="AD" clId="Web-{6219256E-D8EB-CCC7-E629-155409354E85}" dt="2022-10-27T14:16:34.103" v="32" actId="20577"/>
          <ac:spMkLst>
            <pc:docMk/>
            <pc:sldMk cId="3884770840" sldId="2000"/>
            <ac:spMk id="308" creationId="{00000000-0000-0000-0000-000000000000}"/>
          </ac:spMkLst>
        </pc:spChg>
      </pc:sldChg>
      <pc:sldChg chg="modSp">
        <pc:chgData name="EZZINE, Hind" userId="S::ezzineh@who.int::edcab00f-6318-46e5-a4a9-188b01ee222f" providerId="AD" clId="Web-{6219256E-D8EB-CCC7-E629-155409354E85}" dt="2022-10-27T14:17:39.057" v="34" actId="20577"/>
        <pc:sldMkLst>
          <pc:docMk/>
          <pc:sldMk cId="1002624847" sldId="2001"/>
        </pc:sldMkLst>
        <pc:spChg chg="mod">
          <ac:chgData name="EZZINE, Hind" userId="S::ezzineh@who.int::edcab00f-6318-46e5-a4a9-188b01ee222f" providerId="AD" clId="Web-{6219256E-D8EB-CCC7-E629-155409354E85}" dt="2022-10-27T14:17:39.057" v="34" actId="20577"/>
          <ac:spMkLst>
            <pc:docMk/>
            <pc:sldMk cId="1002624847" sldId="2001"/>
            <ac:spMk id="2" creationId="{00000000-0000-0000-0000-000000000000}"/>
          </ac:spMkLst>
        </pc:spChg>
      </pc:sldChg>
      <pc:sldChg chg="modSp">
        <pc:chgData name="EZZINE, Hind" userId="S::ezzineh@who.int::edcab00f-6318-46e5-a4a9-188b01ee222f" providerId="AD" clId="Web-{6219256E-D8EB-CCC7-E629-155409354E85}" dt="2022-10-27T14:17:49.761" v="36" actId="20577"/>
        <pc:sldMkLst>
          <pc:docMk/>
          <pc:sldMk cId="1388070847" sldId="2002"/>
        </pc:sldMkLst>
        <pc:spChg chg="mod">
          <ac:chgData name="EZZINE, Hind" userId="S::ezzineh@who.int::edcab00f-6318-46e5-a4a9-188b01ee222f" providerId="AD" clId="Web-{6219256E-D8EB-CCC7-E629-155409354E85}" dt="2022-10-27T14:17:49.761" v="36" actId="20577"/>
          <ac:spMkLst>
            <pc:docMk/>
            <pc:sldMk cId="1388070847" sldId="2002"/>
            <ac:spMk id="2" creationId="{00000000-0000-0000-0000-000000000000}"/>
          </ac:spMkLst>
        </pc:spChg>
      </pc:sldChg>
      <pc:sldChg chg="modSp">
        <pc:chgData name="EZZINE, Hind" userId="S::ezzineh@who.int::edcab00f-6318-46e5-a4a9-188b01ee222f" providerId="AD" clId="Web-{6219256E-D8EB-CCC7-E629-155409354E85}" dt="2022-10-27T14:38:32.929" v="47" actId="20577"/>
        <pc:sldMkLst>
          <pc:docMk/>
          <pc:sldMk cId="2873097689" sldId="2003"/>
        </pc:sldMkLst>
        <pc:spChg chg="mod">
          <ac:chgData name="EZZINE, Hind" userId="S::ezzineh@who.int::edcab00f-6318-46e5-a4a9-188b01ee222f" providerId="AD" clId="Web-{6219256E-D8EB-CCC7-E629-155409354E85}" dt="2022-10-27T14:38:32.929" v="47" actId="20577"/>
          <ac:spMkLst>
            <pc:docMk/>
            <pc:sldMk cId="2873097689" sldId="2003"/>
            <ac:spMk id="308" creationId="{00000000-0000-0000-0000-000000000000}"/>
          </ac:spMkLst>
        </pc:spChg>
      </pc:sldChg>
      <pc:sldChg chg="modSp">
        <pc:chgData name="EZZINE, Hind" userId="S::ezzineh@who.int::edcab00f-6318-46e5-a4a9-188b01ee222f" providerId="AD" clId="Web-{6219256E-D8EB-CCC7-E629-155409354E85}" dt="2022-10-27T14:17:44.573" v="35" actId="20577"/>
        <pc:sldMkLst>
          <pc:docMk/>
          <pc:sldMk cId="2425217630" sldId="2004"/>
        </pc:sldMkLst>
        <pc:spChg chg="mod">
          <ac:chgData name="EZZINE, Hind" userId="S::ezzineh@who.int::edcab00f-6318-46e5-a4a9-188b01ee222f" providerId="AD" clId="Web-{6219256E-D8EB-CCC7-E629-155409354E85}" dt="2022-10-27T14:17:44.573" v="35" actId="20577"/>
          <ac:spMkLst>
            <pc:docMk/>
            <pc:sldMk cId="2425217630" sldId="2004"/>
            <ac:spMk id="2" creationId="{00000000-0000-0000-0000-000000000000}"/>
          </ac:spMkLst>
        </pc:spChg>
      </pc:sldChg>
      <pc:sldChg chg="modSp">
        <pc:chgData name="EZZINE, Hind" userId="S::ezzineh@who.int::edcab00f-6318-46e5-a4a9-188b01ee222f" providerId="AD" clId="Web-{6219256E-D8EB-CCC7-E629-155409354E85}" dt="2022-10-27T14:38:23.273" v="46" actId="20577"/>
        <pc:sldMkLst>
          <pc:docMk/>
          <pc:sldMk cId="3567829023" sldId="2005"/>
        </pc:sldMkLst>
        <pc:spChg chg="mod">
          <ac:chgData name="EZZINE, Hind" userId="S::ezzineh@who.int::edcab00f-6318-46e5-a4a9-188b01ee222f" providerId="AD" clId="Web-{6219256E-D8EB-CCC7-E629-155409354E85}" dt="2022-10-27T14:38:23.273" v="46" actId="20577"/>
          <ac:spMkLst>
            <pc:docMk/>
            <pc:sldMk cId="3567829023" sldId="2005"/>
            <ac:spMk id="2" creationId="{00000000-0000-0000-0000-000000000000}"/>
          </ac:spMkLst>
        </pc:spChg>
      </pc:sldChg>
      <pc:sldChg chg="modSp">
        <pc:chgData name="EZZINE, Hind" userId="S::ezzineh@who.int::edcab00f-6318-46e5-a4a9-188b01ee222f" providerId="AD" clId="Web-{6219256E-D8EB-CCC7-E629-155409354E85}" dt="2022-10-27T14:38:09.788" v="45" actId="20577"/>
        <pc:sldMkLst>
          <pc:docMk/>
          <pc:sldMk cId="702516620" sldId="2006"/>
        </pc:sldMkLst>
        <pc:spChg chg="mod">
          <ac:chgData name="EZZINE, Hind" userId="S::ezzineh@who.int::edcab00f-6318-46e5-a4a9-188b01ee222f" providerId="AD" clId="Web-{6219256E-D8EB-CCC7-E629-155409354E85}" dt="2022-10-27T14:38:09.788" v="45" actId="20577"/>
          <ac:spMkLst>
            <pc:docMk/>
            <pc:sldMk cId="702516620" sldId="2006"/>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lvl1pPr>
              <a:defRPr sz="1200"/>
            </a:lvl1pPr>
          </a:lstStyle>
          <a:p>
            <a:pPr rtl="0"/>
            <a:endParaRPr lang="en-US" altLang="en-US"/>
          </a:p>
        </p:txBody>
      </p:sp>
      <p:sp>
        <p:nvSpPr>
          <p:cNvPr id="50179" name="Rectangle 3"/>
          <p:cNvSpPr>
            <a:spLocks noGrp="1" noChangeArrowheads="1"/>
          </p:cNvSpPr>
          <p:nvPr>
            <p:ph type="dt" sz="quarter" idx="1"/>
          </p:nvPr>
        </p:nvSpPr>
        <p:spPr bwMode="auto">
          <a:xfrm>
            <a:off x="385445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lvl1pPr algn="r">
              <a:defRPr sz="1200"/>
            </a:lvl1pPr>
          </a:lstStyle>
          <a:p>
            <a:pPr rtl="0"/>
            <a:endParaRPr lang="en-US" altLang="en-US"/>
          </a:p>
        </p:txBody>
      </p:sp>
      <p:sp>
        <p:nvSpPr>
          <p:cNvPr id="50180" name="Rectangle 4"/>
          <p:cNvSpPr>
            <a:spLocks noGrp="1" noChangeArrowheads="1"/>
          </p:cNvSpPr>
          <p:nvPr>
            <p:ph type="ftr" sz="quarter" idx="2"/>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defRPr sz="1200"/>
            </a:lvl1pPr>
          </a:lstStyle>
          <a:p>
            <a:pPr rtl="0"/>
            <a:endParaRPr lang="en-US" altLang="en-US"/>
          </a:p>
        </p:txBody>
      </p:sp>
      <p:sp>
        <p:nvSpPr>
          <p:cNvPr id="50181" name="Rectangle 5"/>
          <p:cNvSpPr>
            <a:spLocks noGrp="1" noChangeArrowheads="1"/>
          </p:cNvSpPr>
          <p:nvPr>
            <p:ph type="sldNum" sz="quarter" idx="3"/>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r">
              <a:defRPr sz="1200"/>
            </a:lvl1pPr>
          </a:lstStyle>
          <a:p>
            <a:pPr rtl="0"/>
            <a:fld id="{5E05D9CD-D450-4837-98CC-2B6B0D7B896C}" type="slidenum">
              <a:rPr lang="en-US" altLang="en-US"/>
              <a:pPr rtl="0"/>
              <a:t>‹#›</a:t>
            </a:fld>
            <a:endParaRPr lang="en-US" altLang="en-US"/>
          </a:p>
        </p:txBody>
      </p:sp>
    </p:spTree>
    <p:extLst>
      <p:ext uri="{BB962C8B-B14F-4D97-AF65-F5344CB8AC3E}">
        <p14:creationId xmlns:p14="http://schemas.microsoft.com/office/powerpoint/2010/main" val="654921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lvl1pPr>
              <a:defRPr sz="1200"/>
            </a:lvl1pPr>
          </a:lstStyle>
          <a:p>
            <a:pPr rtl="0"/>
            <a:endParaRPr lang="en-US" altLang="en-US"/>
          </a:p>
        </p:txBody>
      </p:sp>
      <p:sp>
        <p:nvSpPr>
          <p:cNvPr id="4099" name="Rectangle 3"/>
          <p:cNvSpPr>
            <a:spLocks noGrp="1" noChangeArrowheads="1"/>
          </p:cNvSpPr>
          <p:nvPr>
            <p:ph type="dt" idx="1"/>
          </p:nvPr>
        </p:nvSpPr>
        <p:spPr bwMode="auto">
          <a:xfrm>
            <a:off x="3854450" y="0"/>
            <a:ext cx="29495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lvl1pPr algn="r">
              <a:defRPr sz="1200"/>
            </a:lvl1pPr>
          </a:lstStyle>
          <a:p>
            <a:pPr rtl="0"/>
            <a:endParaRPr lang="en-US" altLang="en-US"/>
          </a:p>
        </p:txBody>
      </p:sp>
      <p:sp>
        <p:nvSpPr>
          <p:cNvPr id="29700"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1038" y="4721225"/>
            <a:ext cx="5443537" cy="447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defRPr sz="1200"/>
            </a:lvl1pPr>
          </a:lstStyle>
          <a:p>
            <a:pPr rtl="0"/>
            <a:endParaRPr lang="en-US" altLang="en-US"/>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r">
              <a:defRPr sz="1200"/>
            </a:lvl1pPr>
          </a:lstStyle>
          <a:p>
            <a:pPr rtl="0"/>
            <a:fld id="{4C5FB5B4-9F3D-474A-9F24-E7A61C245DBD}" type="slidenum">
              <a:rPr lang="en-US" altLang="en-US"/>
              <a:pPr rtl="0"/>
              <a:t>‹#›</a:t>
            </a:fld>
            <a:endParaRPr lang="en-US" altLang="en-US"/>
          </a:p>
        </p:txBody>
      </p:sp>
    </p:spTree>
    <p:extLst>
      <p:ext uri="{BB962C8B-B14F-4D97-AF65-F5344CB8AC3E}">
        <p14:creationId xmlns:p14="http://schemas.microsoft.com/office/powerpoint/2010/main" val="11454807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noRot="1" noChangeAspect="1"/>
          </p:cNvSpPr>
          <p:nvPr>
            <p:ph type="sldImg"/>
          </p:nvPr>
        </p:nvSpPr>
        <p:spPr>
          <a:xfrm>
            <a:off x="1143000" y="685800"/>
            <a:ext cx="4572000" cy="3429000"/>
          </a:xfrm>
          <a:prstGeom prst="rect">
            <a:avLst/>
          </a:prstGeom>
        </p:spPr>
        <p:txBody>
          <a:bodyPr/>
          <a:lstStyle/>
          <a:p>
            <a:endParaRPr/>
          </a:p>
        </p:txBody>
      </p:sp>
      <p:sp>
        <p:nvSpPr>
          <p:cNvPr id="299" name="Shape 299"/>
          <p:cNvSpPr>
            <a:spLocks noGrp="1"/>
          </p:cNvSpPr>
          <p:nvPr>
            <p:ph type="body" sz="quarter" idx="1"/>
          </p:nvPr>
        </p:nvSpPr>
        <p:spPr>
          <a:prstGeom prst="rect">
            <a:avLst/>
          </a:prstGeom>
        </p:spPr>
        <p:txBody>
          <a:bodyPr/>
          <a:lstStyle/>
          <a:p>
            <a:r>
              <a:t>This will be discussed more in-depth later in the training as we get into the skills drill. Skills drill is very similar to a simulation exercise </a:t>
            </a:r>
          </a:p>
          <a:p>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noRot="1" noChangeAspect="1"/>
          </p:cNvSpPr>
          <p:nvPr>
            <p:ph type="sldImg"/>
          </p:nvPr>
        </p:nvSpPr>
        <p:spPr>
          <a:xfrm>
            <a:off x="1143000" y="685800"/>
            <a:ext cx="4572000" cy="3429000"/>
          </a:xfrm>
          <a:prstGeom prst="rect">
            <a:avLst/>
          </a:prstGeom>
        </p:spPr>
        <p:txBody>
          <a:bodyPr/>
          <a:lstStyle/>
          <a:p>
            <a:endParaRPr/>
          </a:p>
        </p:txBody>
      </p:sp>
      <p:sp>
        <p:nvSpPr>
          <p:cNvPr id="303" name="Shape 303"/>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Shape 354"/>
          <p:cNvSpPr>
            <a:spLocks noGrp="1" noRot="1" noChangeAspect="1"/>
          </p:cNvSpPr>
          <p:nvPr>
            <p:ph type="sldImg"/>
          </p:nvPr>
        </p:nvSpPr>
        <p:spPr>
          <a:xfrm>
            <a:off x="1143000" y="685800"/>
            <a:ext cx="4572000" cy="3429000"/>
          </a:xfrm>
          <a:prstGeom prst="rect">
            <a:avLst/>
          </a:prstGeom>
        </p:spPr>
        <p:txBody>
          <a:bodyPr/>
          <a:lstStyle/>
          <a:p>
            <a:endParaRPr/>
          </a:p>
        </p:txBody>
      </p:sp>
      <p:sp>
        <p:nvSpPr>
          <p:cNvPr id="355" name="Shape 355"/>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noRot="1" noChangeAspect="1"/>
          </p:cNvSpPr>
          <p:nvPr>
            <p:ph type="sldImg"/>
          </p:nvPr>
        </p:nvSpPr>
        <p:spPr>
          <a:xfrm>
            <a:off x="1143000" y="685800"/>
            <a:ext cx="4572000" cy="3429000"/>
          </a:xfrm>
          <a:prstGeom prst="rect">
            <a:avLst/>
          </a:prstGeom>
        </p:spPr>
        <p:txBody>
          <a:bodyPr/>
          <a:lstStyle/>
          <a:p>
            <a:endParaRPr/>
          </a:p>
        </p:txBody>
      </p:sp>
      <p:sp>
        <p:nvSpPr>
          <p:cNvPr id="385" name="Shape 385"/>
          <p:cNvSpPr>
            <a:spLocks noGrp="1"/>
          </p:cNvSpPr>
          <p:nvPr>
            <p:ph type="body" sz="quarter" idx="1"/>
          </p:nvPr>
        </p:nvSpPr>
        <p:spPr>
          <a:prstGeom prst="rect">
            <a:avLst/>
          </a:prstGeom>
        </p:spPr>
        <p:txBody>
          <a:bodyPr/>
          <a:lstStyle/>
          <a:p>
            <a:r>
              <a:t>It should include data collected from investigation forms, clinical records and laboratory test results for different categories of cases, contacts and people under investigation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a:spLocks noGrp="1" noRot="1" noChangeAspect="1"/>
          </p:cNvSpPr>
          <p:nvPr>
            <p:ph type="sldImg"/>
          </p:nvPr>
        </p:nvSpPr>
        <p:spPr>
          <a:xfrm>
            <a:off x="1143000" y="685800"/>
            <a:ext cx="4572000" cy="3429000"/>
          </a:xfrm>
          <a:prstGeom prst="rect">
            <a:avLst/>
          </a:prstGeom>
        </p:spPr>
        <p:txBody>
          <a:bodyPr/>
          <a:lstStyle/>
          <a:p>
            <a:endParaRPr/>
          </a:p>
        </p:txBody>
      </p:sp>
      <p:sp>
        <p:nvSpPr>
          <p:cNvPr id="393" name="Shape 393"/>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a:spLocks noGrp="1" noRot="1" noChangeAspect="1"/>
          </p:cNvSpPr>
          <p:nvPr>
            <p:ph type="sldImg"/>
          </p:nvPr>
        </p:nvSpPr>
        <p:spPr>
          <a:xfrm>
            <a:off x="1143000" y="685800"/>
            <a:ext cx="4572000" cy="3429000"/>
          </a:xfrm>
          <a:prstGeom prst="rect">
            <a:avLst/>
          </a:prstGeom>
        </p:spPr>
        <p:txBody>
          <a:bodyPr/>
          <a:lstStyle/>
          <a:p>
            <a:endParaRPr/>
          </a:p>
        </p:txBody>
      </p:sp>
      <p:sp>
        <p:nvSpPr>
          <p:cNvPr id="466" name="Shape 466"/>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507"/>
          <p:cNvSpPr>
            <a:spLocks noGrp="1" noRot="1" noChangeAspect="1"/>
          </p:cNvSpPr>
          <p:nvPr>
            <p:ph type="sldImg"/>
          </p:nvPr>
        </p:nvSpPr>
        <p:spPr>
          <a:xfrm>
            <a:off x="1143000" y="685800"/>
            <a:ext cx="4572000" cy="3429000"/>
          </a:xfrm>
          <a:prstGeom prst="rect">
            <a:avLst/>
          </a:prstGeom>
        </p:spPr>
        <p:txBody>
          <a:bodyPr/>
          <a:lstStyle/>
          <a:p>
            <a:endParaRPr/>
          </a:p>
        </p:txBody>
      </p:sp>
      <p:sp>
        <p:nvSpPr>
          <p:cNvPr id="508" name="Shape 508"/>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noRot="1" noChangeAspect="1"/>
          </p:cNvSpPr>
          <p:nvPr>
            <p:ph type="sldImg"/>
          </p:nvPr>
        </p:nvSpPr>
        <p:spPr>
          <a:xfrm>
            <a:off x="1143000" y="685800"/>
            <a:ext cx="4572000" cy="3429000"/>
          </a:xfrm>
          <a:prstGeom prst="rect">
            <a:avLst/>
          </a:prstGeom>
        </p:spPr>
        <p:txBody>
          <a:bodyPr/>
          <a:lstStyle/>
          <a:p>
            <a:endParaRPr/>
          </a:p>
        </p:txBody>
      </p:sp>
      <p:sp>
        <p:nvSpPr>
          <p:cNvPr id="566" name="Shape 566"/>
          <p:cNvSpPr>
            <a:spLocks noGrp="1"/>
          </p:cNvSpPr>
          <p:nvPr>
            <p:ph type="body" sz="quarter" idx="1"/>
          </p:nvPr>
        </p:nvSpPr>
        <p:spPr>
          <a:prstGeom prst="rect">
            <a:avLst/>
          </a:prstGeom>
        </p:spPr>
        <p:txBody>
          <a:bodyPr/>
          <a:lstStyle>
            <a:lvl1pPr>
              <a:spcBef>
                <a:spcPts val="0"/>
              </a:spcBef>
            </a:lvl1pPr>
          </a:lstStyle>
          <a:p>
            <a:r>
              <a:t> Paula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11.jpeg"/><Relationship Id="rId4" Type="http://schemas.openxmlformats.org/officeDocument/2006/relationships/image" Target="../media/image10.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11.jpe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5.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5.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5.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6.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6.pn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6.xml"/><Relationship Id="rId5" Type="http://schemas.openxmlformats.org/officeDocument/2006/relationships/image" Target="../media/image10.png"/><Relationship Id="rId4" Type="http://schemas.openxmlformats.org/officeDocument/2006/relationships/image" Target="../media/image11.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8.xml"/><Relationship Id="rId4" Type="http://schemas.openxmlformats.org/officeDocument/2006/relationships/image" Target="../media/image7.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8.xml"/><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rtlCol="0"/>
          <a:lstStyle/>
          <a:p>
            <a:pPr rtl="0"/>
            <a:r>
              <a:rPr lang="fr"/>
              <a:t>Click to edit Master title style</a:t>
            </a:r>
            <a:endParaRPr lang="en-GB"/>
          </a:p>
        </p:txBody>
      </p:sp>
      <p:sp>
        <p:nvSpPr>
          <p:cNvPr id="3" name="Subtitle 2"/>
          <p:cNvSpPr>
            <a:spLocks noGrp="1"/>
          </p:cNvSpPr>
          <p:nvPr>
            <p:ph type="subTitle" idx="1"/>
          </p:nvPr>
        </p:nvSpPr>
        <p:spPr>
          <a:xfrm>
            <a:off x="1371600" y="3886200"/>
            <a:ext cx="6400800" cy="1752600"/>
          </a:xfrm>
        </p:spPr>
        <p:txBody>
          <a:bodyPr rtlCol="0"/>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fr"/>
              <a:t>Click to edit Master subtitle style</a:t>
            </a:r>
            <a:endParaRPr lang="en-GB"/>
          </a:p>
        </p:txBody>
      </p:sp>
      <p:sp>
        <p:nvSpPr>
          <p:cNvPr id="4" name="Date Placeholder 3"/>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11"/>
          </p:nvPr>
        </p:nvSpPr>
        <p:spPr/>
        <p:txBody>
          <a:bodyPr rtlCol="0"/>
          <a:lstStyle/>
          <a:p>
            <a:pPr rtl="0"/>
            <a:endParaRPr lang="en-GB"/>
          </a:p>
        </p:txBody>
      </p:sp>
      <p:sp>
        <p:nvSpPr>
          <p:cNvPr id="6" name="Slide Number Placeholder 5"/>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47718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11"/>
          </p:nvPr>
        </p:nvSpPr>
        <p:spPr/>
        <p:txBody>
          <a:bodyPr rtlCol="0"/>
          <a:lstStyle/>
          <a:p>
            <a:pPr rtl="0"/>
            <a:endParaRPr lang="en-GB"/>
          </a:p>
        </p:txBody>
      </p:sp>
      <p:sp>
        <p:nvSpPr>
          <p:cNvPr id="6" name="Slide Number Placeholder 5"/>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25075675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03"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04"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205" name="TextBox 4"/>
          <p:cNvSpPr txBox="1"/>
          <p:nvPr/>
        </p:nvSpPr>
        <p:spPr>
          <a:xfrm>
            <a:off x="206922" y="11105"/>
            <a:ext cx="330467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a:t>Learning objectives</a:t>
            </a:r>
          </a:p>
        </p:txBody>
      </p:sp>
      <p:pic>
        <p:nvPicPr>
          <p:cNvPr id="206" name="Picture 6" descr="Picture 6"/>
          <p:cNvPicPr>
            <a:picLocks noChangeAspect="1"/>
          </p:cNvPicPr>
          <p:nvPr/>
        </p:nvPicPr>
        <p:blipFill>
          <a:blip r:embed="rId3"/>
          <a:stretch>
            <a:fillRect/>
          </a:stretch>
        </p:blipFill>
        <p:spPr>
          <a:xfrm>
            <a:off x="8392482" y="118171"/>
            <a:ext cx="650036" cy="895041"/>
          </a:xfrm>
          <a:prstGeom prst="rect">
            <a:avLst/>
          </a:prstGeom>
          <a:ln w="12700">
            <a:miter lim="400000"/>
          </a:ln>
        </p:spPr>
      </p:pic>
      <p:sp>
        <p:nvSpPr>
          <p:cNvPr id="207" name="Body Level One…"/>
          <p:cNvSpPr txBox="1">
            <a:spLocks noGrp="1"/>
          </p:cNvSpPr>
          <p:nvPr>
            <p:ph type="body" sz="half" idx="1"/>
          </p:nvPr>
        </p:nvSpPr>
        <p:spPr>
          <a:xfrm>
            <a:off x="1709682" y="1700808"/>
            <a:ext cx="5562620" cy="4349120"/>
          </a:xfrm>
          <a:prstGeom prst="rect">
            <a:avLst/>
          </a:prstGeom>
        </p:spPr>
        <p:txBody>
          <a:bodyPr/>
          <a:lstStyle>
            <a:lvl1pPr defTabSz="162743">
              <a:spcBef>
                <a:spcPts val="169"/>
              </a:spcBef>
              <a:defRPr sz="1125"/>
            </a:lvl1pPr>
            <a:lvl2pPr marL="122057" indent="-40686" defTabSz="162743">
              <a:spcBef>
                <a:spcPts val="169"/>
              </a:spcBef>
              <a:defRPr sz="1125"/>
            </a:lvl2pPr>
            <a:lvl3pPr marL="203428" indent="-40686" defTabSz="162743">
              <a:spcBef>
                <a:spcPts val="169"/>
              </a:spcBef>
              <a:defRPr sz="1125"/>
            </a:lvl3pPr>
            <a:lvl4pPr marL="284799" indent="-40685" defTabSz="162743">
              <a:spcBef>
                <a:spcPts val="169"/>
              </a:spcBef>
              <a:defRPr sz="1125"/>
            </a:lvl4pPr>
            <a:lvl5pPr marL="366170" indent="-40685" defTabSz="162743">
              <a:spcBef>
                <a:spcPts val="169"/>
              </a:spcBef>
              <a:defRPr sz="1125"/>
            </a:lvl5pPr>
          </a:lstStyle>
          <a:p>
            <a:r>
              <a:t>Body Level One</a:t>
            </a:r>
          </a:p>
          <a:p>
            <a:pPr lvl="1"/>
            <a:r>
              <a:t>Body Level Two</a:t>
            </a:r>
          </a:p>
          <a:p>
            <a:pPr lvl="2"/>
            <a:r>
              <a:t>Body Level Three</a:t>
            </a:r>
          </a:p>
          <a:p>
            <a:pPr lvl="3"/>
            <a:r>
              <a:t>Body Level Four</a:t>
            </a:r>
          </a:p>
          <a:p>
            <a:pPr lvl="4"/>
            <a:r>
              <a:t>Body Level Five</a:t>
            </a:r>
          </a:p>
        </p:txBody>
      </p:sp>
      <p:sp>
        <p:nvSpPr>
          <p:cNvPr id="2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C8CAB424-59E0-07C8-A918-C7F7A23CF9CE}"/>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20"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21"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222" name="Title Text"/>
          <p:cNvSpPr txBox="1">
            <a:spLocks noGrp="1"/>
          </p:cNvSpPr>
          <p:nvPr>
            <p:ph type="title"/>
          </p:nvPr>
        </p:nvSpPr>
        <p:spPr>
          <a:xfrm>
            <a:off x="223285" y="70581"/>
            <a:ext cx="2678906" cy="646114"/>
          </a:xfrm>
          <a:prstGeom prst="rect">
            <a:avLst/>
          </a:prstGeom>
        </p:spPr>
        <p:txBody>
          <a:bodyPr/>
          <a:lstStyle>
            <a:lvl1pPr defTabSz="162743">
              <a:defRPr sz="1800"/>
            </a:lvl1pPr>
          </a:lstStyle>
          <a:p>
            <a:r>
              <a:t>Title Text</a:t>
            </a:r>
          </a:p>
        </p:txBody>
      </p:sp>
      <p:sp>
        <p:nvSpPr>
          <p:cNvPr id="223" name="Body Level One…"/>
          <p:cNvSpPr txBox="1">
            <a:spLocks noGrp="1"/>
          </p:cNvSpPr>
          <p:nvPr>
            <p:ph type="body" idx="1"/>
          </p:nvPr>
        </p:nvSpPr>
        <p:spPr>
          <a:xfrm>
            <a:off x="1828802" y="1247001"/>
            <a:ext cx="6043962" cy="4654071"/>
          </a:xfrm>
          <a:prstGeom prst="rect">
            <a:avLst/>
          </a:prstGeom>
        </p:spPr>
        <p:txBody>
          <a:bodyP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93732C37-07CF-319F-52C3-39B43F129EC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4095" y="-97996"/>
            <a:ext cx="4578849" cy="780180"/>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36"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37"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238" name="Click to add text"/>
          <p:cNvSpPr txBox="1">
            <a:spLocks noGrp="1"/>
          </p:cNvSpPr>
          <p:nvPr>
            <p:ph type="title" hasCustomPrompt="1"/>
          </p:nvPr>
        </p:nvSpPr>
        <p:spPr>
          <a:xfrm>
            <a:off x="223285" y="70581"/>
            <a:ext cx="2678906" cy="646114"/>
          </a:xfrm>
          <a:prstGeom prst="rect">
            <a:avLst/>
          </a:prstGeom>
        </p:spPr>
        <p:txBody>
          <a:bodyPr/>
          <a:lstStyle>
            <a:lvl1pPr defTabSz="162743">
              <a:defRPr sz="18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1784195" y="1247001"/>
            <a:ext cx="6166626" cy="4654071"/>
          </a:xfrm>
          <a:prstGeom prst="rect">
            <a:avLst/>
          </a:prstGeom>
        </p:spPr>
        <p:txBody>
          <a:bodyP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2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666506EB-451B-988D-0881-235B0334559D}"/>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53108" y="-35923"/>
            <a:ext cx="7059966" cy="676911"/>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52"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53"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254" name="Body Level One…"/>
          <p:cNvSpPr txBox="1">
            <a:spLocks noGrp="1"/>
          </p:cNvSpPr>
          <p:nvPr>
            <p:ph type="body" idx="1"/>
          </p:nvPr>
        </p:nvSpPr>
        <p:spPr>
          <a:xfrm>
            <a:off x="1784195" y="1247001"/>
            <a:ext cx="6166626" cy="4654071"/>
          </a:xfrm>
          <a:prstGeom prst="rect">
            <a:avLst/>
          </a:prstGeom>
        </p:spPr>
        <p:txBody>
          <a:bodyP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23285" y="70581"/>
            <a:ext cx="2678906" cy="646114"/>
          </a:xfrm>
          <a:prstGeom prst="rect">
            <a:avLst/>
          </a:prstGeom>
        </p:spPr>
        <p:txBody>
          <a:bodyPr/>
          <a:lstStyle>
            <a:lvl1pPr defTabSz="162743">
              <a:defRPr sz="1800">
                <a:latin typeface="+mn-lt"/>
                <a:ea typeface="+mn-ea"/>
                <a:cs typeface="+mn-cs"/>
                <a:sym typeface="Source Sans Pro Regular"/>
              </a:defRPr>
            </a:lvl1pPr>
          </a:lstStyle>
          <a:p>
            <a:r>
              <a:t>Click to add text</a:t>
            </a:r>
          </a:p>
        </p:txBody>
      </p:sp>
      <p:sp>
        <p:nvSpPr>
          <p:cNvPr id="2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D625210-ADCC-FFE6-3305-5B47E1EDA1F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93141" y="-11679"/>
            <a:ext cx="5487590" cy="935018"/>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68"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69"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270" name="Body Level One…"/>
          <p:cNvSpPr txBox="1">
            <a:spLocks noGrp="1"/>
          </p:cNvSpPr>
          <p:nvPr>
            <p:ph type="body" idx="1"/>
          </p:nvPr>
        </p:nvSpPr>
        <p:spPr>
          <a:xfrm>
            <a:off x="1784195" y="1247001"/>
            <a:ext cx="6166626" cy="4654071"/>
          </a:xfrm>
          <a:prstGeom prst="rect">
            <a:avLst/>
          </a:prstGeom>
        </p:spPr>
        <p:txBody>
          <a:bodyP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23285" y="70581"/>
            <a:ext cx="2678906" cy="646114"/>
          </a:xfrm>
          <a:prstGeom prst="rect">
            <a:avLst/>
          </a:prstGeom>
        </p:spPr>
        <p:txBody>
          <a:bodyPr/>
          <a:lstStyle>
            <a:lvl1pPr defTabSz="162743">
              <a:defRPr sz="1800">
                <a:latin typeface="+mn-lt"/>
                <a:ea typeface="+mn-ea"/>
                <a:cs typeface="+mn-cs"/>
                <a:sym typeface="Source Sans Pro Regular"/>
              </a:defRPr>
            </a:lvl1pPr>
          </a:lstStyle>
          <a:p>
            <a:r>
              <a:t>Click to add text</a:t>
            </a:r>
          </a:p>
        </p:txBody>
      </p:sp>
      <p:sp>
        <p:nvSpPr>
          <p:cNvPr id="2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1F6C5B27-944A-7AB1-4B10-9F8B9F44345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rtlCol="0"/>
          <a:lstStyle/>
          <a:p>
            <a:pPr rtl="0"/>
            <a:r>
              <a:rPr lang="fr"/>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11"/>
          </p:nvPr>
        </p:nvSpPr>
        <p:spPr/>
        <p:txBody>
          <a:bodyPr rtlCol="0"/>
          <a:lstStyle/>
          <a:p>
            <a:pPr rtl="0"/>
            <a:endParaRPr lang="en-GB"/>
          </a:p>
        </p:txBody>
      </p:sp>
      <p:sp>
        <p:nvSpPr>
          <p:cNvPr id="6" name="Slide Number Placeholder 5"/>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627643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rtlCol="0"/>
          <a:lstStyle/>
          <a:p>
            <a:pPr rtl="0"/>
            <a:r>
              <a:rPr lang="fr"/>
              <a:t>Click to edit Master title style</a:t>
            </a:r>
          </a:p>
        </p:txBody>
      </p:sp>
      <p:sp>
        <p:nvSpPr>
          <p:cNvPr id="3" name="Subtitle 2"/>
          <p:cNvSpPr>
            <a:spLocks noGrp="1"/>
          </p:cNvSpPr>
          <p:nvPr>
            <p:ph type="subTitle" idx="1"/>
          </p:nvPr>
        </p:nvSpPr>
        <p:spPr>
          <a:xfrm>
            <a:off x="2209800" y="6176850"/>
            <a:ext cx="4267200" cy="304800"/>
          </a:xfrm>
        </p:spPr>
        <p:txBody>
          <a:bodyPr rtlCol="0"/>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rtl="0"/>
            <a:r>
              <a:rPr lang="fr"/>
              <a:t>Rapid Response Teams Training</a:t>
            </a:r>
          </a:p>
        </p:txBody>
      </p:sp>
      <p:sp>
        <p:nvSpPr>
          <p:cNvPr id="8" name="Slide Number Placeholder 5"/>
          <p:cNvSpPr>
            <a:spLocks noGrp="1"/>
          </p:cNvSpPr>
          <p:nvPr>
            <p:ph type="sldNum" sz="quarter" idx="10"/>
          </p:nvPr>
        </p:nvSpPr>
        <p:spPr/>
        <p:txBody>
          <a:bodyPr rtlCol="0"/>
          <a:lstStyle>
            <a:lvl1pPr>
              <a:defRPr smtClean="0"/>
            </a:lvl1pPr>
          </a:lstStyle>
          <a:p>
            <a:pPr rtl="0">
              <a:defRPr/>
            </a:pPr>
            <a:fld id="{BE9A4883-64EB-4C5B-9D6C-EF4C8224603B}" type="slidenum">
              <a:rPr lang="en-US"/>
              <a:pPr rtl="0">
                <a:defRPr/>
              </a:pPr>
              <a:t>‹#›</a:t>
            </a:fld>
            <a:endParaRPr lang="en-US"/>
          </a:p>
        </p:txBody>
      </p:sp>
    </p:spTree>
    <p:extLst>
      <p:ext uri="{BB962C8B-B14F-4D97-AF65-F5344CB8AC3E}">
        <p14:creationId xmlns:p14="http://schemas.microsoft.com/office/powerpoint/2010/main" val="957630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2"/>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3"/>
          <p:cNvSpPr>
            <a:spLocks noGrp="1"/>
          </p:cNvSpPr>
          <p:nvPr>
            <p:ph type="sldNum" sz="quarter" idx="11"/>
          </p:nvPr>
        </p:nvSpPr>
        <p:spPr>
          <a:xfrm>
            <a:off x="8458200" y="6481763"/>
            <a:ext cx="609600" cy="365125"/>
          </a:xfrm>
        </p:spPr>
        <p:txBody>
          <a:bodyPr rtlCol="0"/>
          <a:lstStyle>
            <a:lvl1pPr>
              <a:defRPr smtClean="0"/>
            </a:lvl1pPr>
          </a:lstStyle>
          <a:p>
            <a:pPr rtl="0">
              <a:defRPr/>
            </a:pPr>
            <a:fld id="{DF2C9739-29E4-41C1-A1F0-E51BB5A7E6F1}" type="slidenum">
              <a:rPr lang="en-US"/>
              <a:pPr rtl="0">
                <a:defRPr/>
              </a:pPr>
              <a:t>‹#›</a:t>
            </a:fld>
            <a:endParaRPr lang="en-US"/>
          </a:p>
        </p:txBody>
      </p:sp>
    </p:spTree>
    <p:extLst>
      <p:ext uri="{BB962C8B-B14F-4D97-AF65-F5344CB8AC3E}">
        <p14:creationId xmlns:p14="http://schemas.microsoft.com/office/powerpoint/2010/main" val="4184096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a:xfrm>
            <a:off x="8382000" y="6481763"/>
            <a:ext cx="609600" cy="365125"/>
          </a:xfrm>
        </p:spPr>
        <p:txBody>
          <a:bodyPr rtlCol="0"/>
          <a:lstStyle>
            <a:lvl1pPr>
              <a:defRPr smtClean="0"/>
            </a:lvl1pPr>
          </a:lstStyle>
          <a:p>
            <a:pPr rtl="0">
              <a:defRPr/>
            </a:pPr>
            <a:fld id="{CC593933-5760-4B91-9CB1-63B6333CF551}" type="slidenum">
              <a:rPr lang="en-US"/>
              <a:pPr rtl="0">
                <a:defRPr/>
              </a:pPr>
              <a:t>‹#›</a:t>
            </a:fld>
            <a:endParaRPr lang="en-US"/>
          </a:p>
        </p:txBody>
      </p:sp>
    </p:spTree>
    <p:extLst>
      <p:ext uri="{BB962C8B-B14F-4D97-AF65-F5344CB8AC3E}">
        <p14:creationId xmlns:p14="http://schemas.microsoft.com/office/powerpoint/2010/main" val="2759255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EBB832C7-3C82-4946-A30F-D7D7B8194EB9}" type="slidenum">
              <a:rPr lang="en-US"/>
              <a:pPr rtl="0">
                <a:defRPr/>
              </a:pPr>
              <a:t>‹#›</a:t>
            </a:fld>
            <a:endParaRPr lang="en-US"/>
          </a:p>
        </p:txBody>
      </p:sp>
    </p:spTree>
    <p:extLst>
      <p:ext uri="{BB962C8B-B14F-4D97-AF65-F5344CB8AC3E}">
        <p14:creationId xmlns:p14="http://schemas.microsoft.com/office/powerpoint/2010/main" val="1372305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p:cNvSpPr>
            <a:spLocks noGrp="1"/>
          </p:cNvSpPr>
          <p:nvPr>
            <p:ph type="sldNum" sz="quarter" idx="11"/>
          </p:nvPr>
        </p:nvSpPr>
        <p:spPr/>
        <p:txBody>
          <a:bodyPr rtlCol="0"/>
          <a:lstStyle>
            <a:lvl1pPr>
              <a:defRPr/>
            </a:lvl1pPr>
          </a:lstStyle>
          <a:p>
            <a:pPr rtl="0">
              <a:defRPr/>
            </a:pPr>
            <a:fld id="{A07F5A30-8240-418B-BBB9-762AACD2B6ED}" type="slidenum">
              <a:rPr lang="en-US"/>
              <a:pPr rtl="0">
                <a:defRPr/>
              </a:pPr>
              <a:t>‹#›</a:t>
            </a:fld>
            <a:endParaRPr lang="en-US"/>
          </a:p>
        </p:txBody>
      </p:sp>
    </p:spTree>
    <p:extLst>
      <p:ext uri="{BB962C8B-B14F-4D97-AF65-F5344CB8AC3E}">
        <p14:creationId xmlns:p14="http://schemas.microsoft.com/office/powerpoint/2010/main" val="3611640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3"/>
            <a:ext cx="4040188"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p:cNvSpPr>
            <a:spLocks noGrp="1"/>
          </p:cNvSpPr>
          <p:nvPr>
            <p:ph type="ftr" sz="quarter" idx="10"/>
          </p:nvPr>
        </p:nvSpPr>
        <p:spPr/>
        <p:txBody>
          <a:bodyPr rtlCol="0"/>
          <a:lstStyle>
            <a:lvl1pPr>
              <a:defRPr smtClean="0"/>
            </a:lvl1pPr>
          </a:lstStyle>
          <a:p>
            <a:pPr rtl="0">
              <a:defRPr/>
            </a:pPr>
            <a:endParaRPr lang="en-US"/>
          </a:p>
        </p:txBody>
      </p:sp>
      <p:sp>
        <p:nvSpPr>
          <p:cNvPr id="8" name="Slide Number Placeholder 5"/>
          <p:cNvSpPr>
            <a:spLocks noGrp="1"/>
          </p:cNvSpPr>
          <p:nvPr>
            <p:ph type="sldNum" sz="quarter" idx="11"/>
          </p:nvPr>
        </p:nvSpPr>
        <p:spPr/>
        <p:txBody>
          <a:bodyPr rtlCol="0"/>
          <a:lstStyle>
            <a:lvl1pPr>
              <a:defRPr smtClean="0"/>
            </a:lvl1pPr>
          </a:lstStyle>
          <a:p>
            <a:pPr rtl="0">
              <a:defRPr/>
            </a:pPr>
            <a:fld id="{058946A6-D8E6-4A9A-A64E-AB077D46529D}" type="slidenum">
              <a:rPr lang="en-US"/>
              <a:pPr rtl="0">
                <a:defRPr/>
              </a:pPr>
              <a:t>‹#›</a:t>
            </a:fld>
            <a:endParaRPr lang="en-US"/>
          </a:p>
        </p:txBody>
      </p:sp>
    </p:spTree>
    <p:extLst>
      <p:ext uri="{BB962C8B-B14F-4D97-AF65-F5344CB8AC3E}">
        <p14:creationId xmlns:p14="http://schemas.microsoft.com/office/powerpoint/2010/main" val="10738496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Footer Placeholder 4"/>
          <p:cNvSpPr>
            <a:spLocks noGrp="1"/>
          </p:cNvSpPr>
          <p:nvPr>
            <p:ph type="ftr" sz="quarter" idx="10"/>
          </p:nvPr>
        </p:nvSpPr>
        <p:spPr/>
        <p:txBody>
          <a:bodyPr rtlCol="0"/>
          <a:lstStyle>
            <a:lvl1pPr>
              <a:defRPr smtClean="0"/>
            </a:lvl1pPr>
          </a:lstStyle>
          <a:p>
            <a:pPr rtl="0">
              <a:defRPr/>
            </a:pPr>
            <a:endParaRPr lang="en-US"/>
          </a:p>
        </p:txBody>
      </p:sp>
      <p:sp>
        <p:nvSpPr>
          <p:cNvPr id="4" name="Slide Number Placeholder 5"/>
          <p:cNvSpPr>
            <a:spLocks noGrp="1"/>
          </p:cNvSpPr>
          <p:nvPr>
            <p:ph type="sldNum" sz="quarter" idx="11"/>
          </p:nvPr>
        </p:nvSpPr>
        <p:spPr/>
        <p:txBody>
          <a:bodyPr rtlCol="0"/>
          <a:lstStyle>
            <a:lvl1pPr>
              <a:defRPr smtClean="0"/>
            </a:lvl1pPr>
          </a:lstStyle>
          <a:p>
            <a:pPr rtl="0">
              <a:defRPr/>
            </a:pPr>
            <a:fld id="{C122F5F9-79F1-41F0-9EE7-E5808EBA112F}" type="slidenum">
              <a:rPr lang="en-US"/>
              <a:pPr rtl="0">
                <a:defRPr/>
              </a:pPr>
              <a:t>‹#›</a:t>
            </a:fld>
            <a:endParaRPr lang="en-US"/>
          </a:p>
        </p:txBody>
      </p:sp>
    </p:spTree>
    <p:extLst>
      <p:ext uri="{BB962C8B-B14F-4D97-AF65-F5344CB8AC3E}">
        <p14:creationId xmlns:p14="http://schemas.microsoft.com/office/powerpoint/2010/main" val="35473615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rtlCol="0"/>
          <a:lstStyle>
            <a:lvl1pPr>
              <a:defRPr smtClean="0"/>
            </a:lvl1pPr>
          </a:lstStyle>
          <a:p>
            <a:pPr rtl="0">
              <a:defRPr/>
            </a:pPr>
            <a:endParaRPr lang="en-US"/>
          </a:p>
        </p:txBody>
      </p:sp>
      <p:sp>
        <p:nvSpPr>
          <p:cNvPr id="3" name="Slide Number Placeholder 5"/>
          <p:cNvSpPr>
            <a:spLocks noGrp="1"/>
          </p:cNvSpPr>
          <p:nvPr>
            <p:ph type="sldNum" sz="quarter" idx="11"/>
          </p:nvPr>
        </p:nvSpPr>
        <p:spPr/>
        <p:txBody>
          <a:bodyPr rtlCol="0"/>
          <a:lstStyle>
            <a:lvl1pPr>
              <a:defRPr smtClean="0"/>
            </a:lvl1pPr>
          </a:lstStyle>
          <a:p>
            <a:pPr rtl="0">
              <a:defRPr/>
            </a:pPr>
            <a:fld id="{7F4B5121-4964-4868-8A82-3D743F79902A}" type="slidenum">
              <a:rPr lang="en-US"/>
              <a:pPr rtl="0">
                <a:defRPr/>
              </a:pPr>
              <a:t>‹#›</a:t>
            </a:fld>
            <a:endParaRPr lang="en-US"/>
          </a:p>
        </p:txBody>
      </p:sp>
    </p:spTree>
    <p:extLst>
      <p:ext uri="{BB962C8B-B14F-4D97-AF65-F5344CB8AC3E}">
        <p14:creationId xmlns:p14="http://schemas.microsoft.com/office/powerpoint/2010/main" val="4049712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11"/>
          </p:nvPr>
        </p:nvSpPr>
        <p:spPr/>
        <p:txBody>
          <a:bodyPr rtlCol="0"/>
          <a:lstStyle/>
          <a:p>
            <a:pPr rtl="0"/>
            <a:endParaRPr lang="en-GB"/>
          </a:p>
        </p:txBody>
      </p:sp>
      <p:sp>
        <p:nvSpPr>
          <p:cNvPr id="6" name="Slide Number Placeholder 5"/>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585425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a:defRPr sz="2000" b="1"/>
            </a:lvl1pPr>
          </a:lstStyle>
          <a:p>
            <a:pPr rtl="0"/>
            <a:r>
              <a:rPr lang="fr"/>
              <a:t>Click to edit Master title style</a:t>
            </a:r>
          </a:p>
        </p:txBody>
      </p:sp>
      <p:sp>
        <p:nvSpPr>
          <p:cNvPr id="3" name="Content Placeholder 2"/>
          <p:cNvSpPr>
            <a:spLocks noGrp="1"/>
          </p:cNvSpPr>
          <p:nvPr>
            <p:ph idx="1"/>
          </p:nvPr>
        </p:nvSpPr>
        <p:spPr>
          <a:xfrm>
            <a:off x="3575050" y="273050"/>
            <a:ext cx="5111750" cy="5853113"/>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0" y="1435100"/>
            <a:ext cx="3008313" cy="4691063"/>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CAE613DC-4583-468E-B11C-BFA6EEA834C9}" type="slidenum">
              <a:rPr lang="en-US"/>
              <a:pPr rtl="0">
                <a:defRPr/>
              </a:pPr>
              <a:t>‹#›</a:t>
            </a:fld>
            <a:endParaRPr lang="en-US"/>
          </a:p>
        </p:txBody>
      </p:sp>
    </p:spTree>
    <p:extLst>
      <p:ext uri="{BB962C8B-B14F-4D97-AF65-F5344CB8AC3E}">
        <p14:creationId xmlns:p14="http://schemas.microsoft.com/office/powerpoint/2010/main" val="2753473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20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804862"/>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p:cNvSpPr>
            <a:spLocks noGrp="1"/>
          </p:cNvSpPr>
          <p:nvPr>
            <p:ph type="ftr" sz="quarter" idx="10"/>
          </p:nvPr>
        </p:nvSpPr>
        <p:spPr/>
        <p:txBody>
          <a:bodyPr rtlCol="0"/>
          <a:lstStyle>
            <a:lvl1pPr>
              <a:defRPr smtClean="0"/>
            </a:lvl1pPr>
          </a:lstStyle>
          <a:p>
            <a:pPr rtl="0">
              <a:defRPr/>
            </a:pPr>
            <a:endParaRPr lang="en-US"/>
          </a:p>
        </p:txBody>
      </p:sp>
      <p:sp>
        <p:nvSpPr>
          <p:cNvPr id="6" name="Slide Number Placeholder 5"/>
          <p:cNvSpPr>
            <a:spLocks noGrp="1"/>
          </p:cNvSpPr>
          <p:nvPr>
            <p:ph type="sldNum" sz="quarter" idx="11"/>
          </p:nvPr>
        </p:nvSpPr>
        <p:spPr/>
        <p:txBody>
          <a:bodyPr rtlCol="0"/>
          <a:lstStyle>
            <a:lvl1pPr>
              <a:defRPr smtClean="0"/>
            </a:lvl1pPr>
          </a:lstStyle>
          <a:p>
            <a:pPr rtl="0">
              <a:defRPr/>
            </a:pPr>
            <a:fld id="{BD93AD5C-A72B-493C-B2A3-A338E1E690AC}" type="slidenum">
              <a:rPr lang="en-US"/>
              <a:pPr rtl="0">
                <a:defRPr/>
              </a:pPr>
              <a:t>‹#›</a:t>
            </a:fld>
            <a:endParaRPr lang="en-US"/>
          </a:p>
        </p:txBody>
      </p:sp>
    </p:spTree>
    <p:extLst>
      <p:ext uri="{BB962C8B-B14F-4D97-AF65-F5344CB8AC3E}">
        <p14:creationId xmlns:p14="http://schemas.microsoft.com/office/powerpoint/2010/main" val="37039142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B5BAE9A-BD41-4178-8ADE-B4C4D20F9BE5}" type="slidenum">
              <a:rPr lang="en-US"/>
              <a:pPr rtl="0">
                <a:defRPr/>
              </a:pPr>
              <a:t>‹#›</a:t>
            </a:fld>
            <a:endParaRPr lang="en-US"/>
          </a:p>
        </p:txBody>
      </p:sp>
    </p:spTree>
    <p:extLst>
      <p:ext uri="{BB962C8B-B14F-4D97-AF65-F5344CB8AC3E}">
        <p14:creationId xmlns:p14="http://schemas.microsoft.com/office/powerpoint/2010/main" val="28382699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p:cNvSpPr>
            <a:spLocks noGrp="1"/>
          </p:cNvSpPr>
          <p:nvPr>
            <p:ph type="ftr" sz="quarter" idx="10"/>
          </p:nvPr>
        </p:nvSpPr>
        <p:spPr/>
        <p:txBody>
          <a:bodyPr rtlCol="0"/>
          <a:lstStyle>
            <a:lvl1pPr>
              <a:defRPr smtClean="0"/>
            </a:lvl1pPr>
          </a:lstStyle>
          <a:p>
            <a:pPr rtl="0">
              <a:defRPr/>
            </a:pPr>
            <a:endParaRPr lang="en-US"/>
          </a:p>
        </p:txBody>
      </p:sp>
      <p:sp>
        <p:nvSpPr>
          <p:cNvPr id="5" name="Slide Number Placeholder 5"/>
          <p:cNvSpPr>
            <a:spLocks noGrp="1"/>
          </p:cNvSpPr>
          <p:nvPr>
            <p:ph type="sldNum" sz="quarter" idx="11"/>
          </p:nvPr>
        </p:nvSpPr>
        <p:spPr/>
        <p:txBody>
          <a:bodyPr rtlCol="0"/>
          <a:lstStyle>
            <a:lvl1pPr>
              <a:defRPr smtClean="0"/>
            </a:lvl1pPr>
          </a:lstStyle>
          <a:p>
            <a:pPr rtl="0">
              <a:defRPr/>
            </a:pPr>
            <a:fld id="{840E46E6-2111-4765-A6A7-521FECD4B1A6}" type="slidenum">
              <a:rPr lang="en-US"/>
              <a:pPr rtl="0">
                <a:defRPr/>
              </a:pPr>
              <a:t>‹#›</a:t>
            </a:fld>
            <a:endParaRPr lang="en-US"/>
          </a:p>
        </p:txBody>
      </p:sp>
    </p:spTree>
    <p:extLst>
      <p:ext uri="{BB962C8B-B14F-4D97-AF65-F5344CB8AC3E}">
        <p14:creationId xmlns:p14="http://schemas.microsoft.com/office/powerpoint/2010/main" val="3682974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092281" y="18629"/>
            <a:ext cx="2038846"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550048" cy="568475"/>
          </a:xfrm>
          <a:prstGeom prst="rect">
            <a:avLst/>
          </a:prstGeom>
          <a:blipFill>
            <a:blip r:embed="rId3" cstate="print"/>
            <a:stretch>
              <a:fillRect/>
            </a:stretch>
          </a:blipFill>
        </p:spPr>
        <p:txBody>
          <a:bodyPr wrap="square" lIns="0" tIns="0" rIns="0" bIns="0" rtlCol="0"/>
          <a:lstStyle/>
          <a:p>
            <a:pPr rtl="0"/>
            <a:endParaRPr sz="1400"/>
          </a:p>
        </p:txBody>
      </p:sp>
    </p:spTree>
    <p:extLst>
      <p:ext uri="{BB962C8B-B14F-4D97-AF65-F5344CB8AC3E}">
        <p14:creationId xmlns:p14="http://schemas.microsoft.com/office/powerpoint/2010/main" val="1828371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40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9144000" cy="923330"/>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a:defRPr sz="4000" b="1" cap="all"/>
            </a:lvl1pPr>
          </a:lstStyle>
          <a:p>
            <a:pPr rtl="0"/>
            <a:r>
              <a:rPr lang="fr"/>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rtlCol="0"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fr"/>
              <a:t>Click to edit Master text styles</a:t>
            </a:r>
          </a:p>
        </p:txBody>
      </p:sp>
      <p:sp>
        <p:nvSpPr>
          <p:cNvPr id="4" name="Date Placeholder 3"/>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11"/>
          </p:nvPr>
        </p:nvSpPr>
        <p:spPr/>
        <p:txBody>
          <a:bodyPr rtlCol="0"/>
          <a:lstStyle/>
          <a:p>
            <a:pPr rtl="0"/>
            <a:endParaRPr lang="en-GB"/>
          </a:p>
        </p:txBody>
      </p:sp>
      <p:sp>
        <p:nvSpPr>
          <p:cNvPr id="6" name="Slide Number Placeholder 5"/>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1698519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8629"/>
            <a:ext cx="18083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319626" cy="568475"/>
          </a:xfrm>
          <a:prstGeom prst="rect">
            <a:avLst/>
          </a:prstGeom>
          <a:blipFill>
            <a:blip r:embed="rId3" cstate="print"/>
            <a:stretch>
              <a:fillRect/>
            </a:stretch>
          </a:blipFill>
        </p:spPr>
        <p:txBody>
          <a:bodyPr wrap="square" lIns="0" tIns="0" rIns="0" bIns="0" rtlCol="0"/>
          <a:lstStyle/>
          <a:p>
            <a:pPr rtl="0"/>
            <a:endParaRPr sz="1350"/>
          </a:p>
        </p:txBody>
      </p:sp>
    </p:spTree>
    <p:extLst>
      <p:ext uri="{BB962C8B-B14F-4D97-AF65-F5344CB8AC3E}">
        <p14:creationId xmlns:p14="http://schemas.microsoft.com/office/powerpoint/2010/main" val="18283714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35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1"/>
            <a:ext cx="9144000" cy="715581"/>
          </a:xfrm>
          <a:prstGeom prst="rect">
            <a:avLst/>
          </a:prstGeom>
          <a:solidFill>
            <a:schemeClr val="bg1"/>
          </a:solidFill>
        </p:spPr>
        <p:txBody>
          <a:bodyPr wrap="square" rtlCol="0">
            <a:spAutoFit/>
          </a:bodyPr>
          <a:lstStyle/>
          <a:p>
            <a:pPr rtl="0"/>
            <a:endParaRPr lang="fr-FR" sz="1350">
              <a:ln>
                <a:solidFill>
                  <a:schemeClr val="bg1"/>
                </a:solidFill>
              </a:ln>
              <a:solidFill>
                <a:schemeClr val="bg1"/>
              </a:solidFill>
            </a:endParaRPr>
          </a:p>
          <a:p>
            <a:pPr rtl="0"/>
            <a:endParaRPr lang="en-US" sz="1350">
              <a:ln>
                <a:solidFill>
                  <a:schemeClr val="bg1"/>
                </a:solidFill>
              </a:ln>
              <a:solidFill>
                <a:schemeClr val="bg1"/>
              </a:solidFill>
            </a:endParaRPr>
          </a:p>
          <a:p>
            <a:pPr rtl="0"/>
            <a:endParaRPr lang="en-US" sz="135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Content Placeholder 3"/>
          <p:cNvSpPr>
            <a:spLocks noGrp="1"/>
          </p:cNvSpPr>
          <p:nvPr>
            <p:ph sz="half" idx="2"/>
          </p:nvPr>
        </p:nvSpPr>
        <p:spPr>
          <a:xfrm>
            <a:off x="4648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Date Placeholder 4"/>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6" name="Footer Placeholder 5"/>
          <p:cNvSpPr>
            <a:spLocks noGrp="1"/>
          </p:cNvSpPr>
          <p:nvPr>
            <p:ph type="ftr" sz="quarter" idx="11"/>
          </p:nvPr>
        </p:nvSpPr>
        <p:spPr/>
        <p:txBody>
          <a:bodyPr rtlCol="0"/>
          <a:lstStyle/>
          <a:p>
            <a:pPr rtl="0"/>
            <a:endParaRPr lang="en-GB"/>
          </a:p>
        </p:txBody>
      </p:sp>
      <p:sp>
        <p:nvSpPr>
          <p:cNvPr id="7" name="Slide Number Placeholder 6"/>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8003135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20"/>
            </a:lvl2pPr>
            <a:lvl3pPr>
              <a:defRPr sz="1620"/>
            </a:lvl3pPr>
            <a:lvl4pPr>
              <a:defRPr sz="1440"/>
            </a:lvl4pPr>
            <a:lvl5pPr>
              <a:defRPr sz="144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457200" y="1600204"/>
            <a:ext cx="8229600" cy="4525963"/>
          </a:xfrm>
          <a:prstGeom prst="rect">
            <a:avLst/>
          </a:prstGeom>
        </p:spPr>
        <p:txBody>
          <a:bodyPr rtlCol="0"/>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9" name="Title 8"/>
          <p:cNvSpPr>
            <a:spLocks noGrp="1"/>
          </p:cNvSpPr>
          <p:nvPr>
            <p:ph type="title"/>
          </p:nvPr>
        </p:nvSpPr>
        <p:spPr>
          <a:xfrm>
            <a:off x="457200" y="359465"/>
            <a:ext cx="8229600" cy="1143000"/>
          </a:xfrm>
          <a:prstGeom prst="rect">
            <a:avLst/>
          </a:prstGeom>
        </p:spPr>
        <p:txBody>
          <a:bodyPr rtlCol="0" anchor="b" anchorCtr="0">
            <a:normAutofit/>
          </a:bodyPr>
          <a:lstStyle/>
          <a:p>
            <a:pPr rtl="0"/>
            <a:r>
              <a:rPr lang="fr"/>
              <a:t>Cliquez pour modifier le style du titre</a:t>
            </a:r>
          </a:p>
        </p:txBody>
      </p:sp>
      <p:sp>
        <p:nvSpPr>
          <p:cNvPr id="4" name="Date Placeholder 7"/>
          <p:cNvSpPr>
            <a:spLocks noGrp="1"/>
          </p:cNvSpPr>
          <p:nvPr>
            <p:ph type="dt" sz="half" idx="10"/>
          </p:nvPr>
        </p:nvSpPr>
        <p:spPr>
          <a:xfrm>
            <a:off x="1000125" y="6357938"/>
            <a:ext cx="2133600" cy="476250"/>
          </a:xfrm>
          <a:prstGeom prst="rect">
            <a:avLst/>
          </a:prstGeo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r>
              <a:rPr lang="fr"/>
              <a:t>12/12/2011</a:t>
            </a:r>
          </a:p>
        </p:txBody>
      </p:sp>
      <p:sp>
        <p:nvSpPr>
          <p:cNvPr id="5" name="Slide Number Placeholder 9"/>
          <p:cNvSpPr>
            <a:spLocks noGrp="1"/>
          </p:cNvSpPr>
          <p:nvPr>
            <p:ph type="sldNum" sz="quarter" idx="11"/>
          </p:nvPr>
        </p:nvSpPr>
        <p:spPr>
          <a:xfrm>
            <a:off x="6081713" y="6245225"/>
            <a:ext cx="2133600" cy="476250"/>
          </a:xfrm>
        </p:spPr>
        <p:txBody>
          <a:bodyPr rtlCol="0"/>
          <a:lstStyle>
            <a:lvl1pPr eaLnBrk="1" fontAlgn="auto" hangingPunct="1">
              <a:spcBef>
                <a:spcPts val="0"/>
              </a:spcBef>
              <a:spcAft>
                <a:spcPts val="0"/>
              </a:spcAft>
              <a:defRPr sz="1800">
                <a:solidFill>
                  <a:prstClr val="black"/>
                </a:solidFill>
                <a:latin typeface="Tahoma" pitchFamily="34" charset="0"/>
                <a:ea typeface="+mn-ea"/>
              </a:defRPr>
            </a:lvl1pPr>
          </a:lstStyle>
          <a:p>
            <a:pPr rtl="0">
              <a:defRPr/>
            </a:pPr>
            <a:fld id="{A8FC080F-B965-4EE3-9E1F-930D0FA1D393}" type="slidenum">
              <a:rPr lang="fr-FR"/>
              <a:pPr rtl="0">
                <a:defRPr/>
              </a:pPr>
              <a:t>‹#›</a:t>
            </a:fld>
            <a:endParaRPr lang="fr-FR"/>
          </a:p>
        </p:txBody>
      </p:sp>
      <p:sp>
        <p:nvSpPr>
          <p:cNvPr id="6" name="Footer Placeholder 10"/>
          <p:cNvSpPr>
            <a:spLocks noGrp="1"/>
          </p:cNvSpPr>
          <p:nvPr>
            <p:ph type="ftr" sz="quarter" idx="12"/>
          </p:nvPr>
        </p:nvSpPr>
        <p:spPr>
          <a:xfrm>
            <a:off x="3124200" y="6245225"/>
            <a:ext cx="2895600" cy="476250"/>
          </a:xfr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endParaRPr lang="fr-FR"/>
          </a:p>
        </p:txBody>
      </p:sp>
    </p:spTree>
    <p:extLst>
      <p:ext uri="{BB962C8B-B14F-4D97-AF65-F5344CB8AC3E}">
        <p14:creationId xmlns:p14="http://schemas.microsoft.com/office/powerpoint/2010/main" val="15919400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8629"/>
            <a:ext cx="18083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319626" cy="568475"/>
          </a:xfrm>
          <a:prstGeom prst="rect">
            <a:avLst/>
          </a:prstGeom>
          <a:blipFill>
            <a:blip r:embed="rId3" cstate="print"/>
            <a:stretch>
              <a:fillRect/>
            </a:stretch>
          </a:blipFill>
        </p:spPr>
        <p:txBody>
          <a:bodyPr wrap="square" lIns="0" tIns="0" rIns="0" bIns="0" rtlCol="0"/>
          <a:lstStyle/>
          <a:p>
            <a:pPr rtl="0"/>
            <a:endParaRPr sz="1400"/>
          </a:p>
        </p:txBody>
      </p:sp>
    </p:spTree>
    <p:extLst>
      <p:ext uri="{BB962C8B-B14F-4D97-AF65-F5344CB8AC3E}">
        <p14:creationId xmlns:p14="http://schemas.microsoft.com/office/powerpoint/2010/main" val="1828371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7" name="Date Placeholder 6"/>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8" name="Footer Placeholder 7"/>
          <p:cNvSpPr>
            <a:spLocks noGrp="1"/>
          </p:cNvSpPr>
          <p:nvPr>
            <p:ph type="ftr" sz="quarter" idx="11"/>
          </p:nvPr>
        </p:nvSpPr>
        <p:spPr/>
        <p:txBody>
          <a:bodyPr rtlCol="0"/>
          <a:lstStyle/>
          <a:p>
            <a:pPr rtl="0"/>
            <a:endParaRPr lang="en-GB"/>
          </a:p>
        </p:txBody>
      </p:sp>
      <p:sp>
        <p:nvSpPr>
          <p:cNvPr id="9" name="Slide Number Placeholder 8"/>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34674244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40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9144000" cy="923330"/>
          </a:xfrm>
          <a:prstGeom prst="rect">
            <a:avLst/>
          </a:prstGeom>
          <a:solidFill>
            <a:schemeClr val="bg1"/>
          </a:solidFill>
        </p:spPr>
        <p:txBody>
          <a:bodyPr wrap="square" rtlCol="0">
            <a:spAutoFit/>
          </a:bodyPr>
          <a:lstStyle/>
          <a:p>
            <a:pPr rtl="0"/>
            <a:endParaRPr lang="fr-FR">
              <a:ln>
                <a:solidFill>
                  <a:schemeClr val="bg1"/>
                </a:solidFill>
              </a:ln>
              <a:solidFill>
                <a:schemeClr val="bg1"/>
              </a:solidFill>
            </a:endParaRPr>
          </a:p>
          <a:p>
            <a:pPr rtl="0"/>
            <a:endParaRPr lang="en-US">
              <a:ln>
                <a:solidFill>
                  <a:schemeClr val="bg1"/>
                </a:solidFill>
              </a:ln>
              <a:solidFill>
                <a:schemeClr val="bg1"/>
              </a:solidFill>
            </a:endParaRPr>
          </a:p>
          <a:p>
            <a:pPr rtl="0"/>
            <a:endParaRPr lang="en-US">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Date Placeholder 2"/>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4" name="Footer Placeholder 3"/>
          <p:cNvSpPr>
            <a:spLocks noGrp="1"/>
          </p:cNvSpPr>
          <p:nvPr>
            <p:ph type="ftr" sz="quarter" idx="11"/>
          </p:nvPr>
        </p:nvSpPr>
        <p:spPr/>
        <p:txBody>
          <a:bodyPr rtlCol="0"/>
          <a:lstStyle/>
          <a:p>
            <a:pPr rtl="0"/>
            <a:endParaRPr lang="en-GB"/>
          </a:p>
        </p:txBody>
      </p:sp>
      <p:sp>
        <p:nvSpPr>
          <p:cNvPr id="5" name="Slide Number Placeholder 4"/>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28670710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0" name="Rectangle 1"/>
          <p:cNvSpPr/>
          <p:nvPr/>
        </p:nvSpPr>
        <p:spPr>
          <a:xfrm>
            <a:off x="0" y="15"/>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1" name="Image" descr="Image"/>
          <p:cNvPicPr>
            <a:picLocks noChangeAspect="1"/>
          </p:cNvPicPr>
          <p:nvPr/>
        </p:nvPicPr>
        <p:blipFill>
          <a:blip r:embed="rId2"/>
          <a:stretch>
            <a:fillRect/>
          </a:stretch>
        </p:blipFill>
        <p:spPr>
          <a:xfrm>
            <a:off x="-9813" y="-15553"/>
            <a:ext cx="5449148" cy="5403206"/>
          </a:xfrm>
          <a:prstGeom prst="rect">
            <a:avLst/>
          </a:prstGeom>
          <a:ln w="12700">
            <a:miter lim="400000"/>
          </a:ln>
        </p:spPr>
      </p:pic>
      <p:pic>
        <p:nvPicPr>
          <p:cNvPr id="28" name="Picture 18" descr="Picture 18"/>
          <p:cNvPicPr>
            <a:picLocks noChangeAspect="1"/>
          </p:cNvPicPr>
          <p:nvPr/>
        </p:nvPicPr>
        <p:blipFill>
          <a:blip r:embed="rId3"/>
          <a:stretch>
            <a:fillRect/>
          </a:stretch>
        </p:blipFill>
        <p:spPr>
          <a:xfrm>
            <a:off x="6751868" y="5116964"/>
            <a:ext cx="2117562" cy="908686"/>
          </a:xfrm>
          <a:prstGeom prst="rect">
            <a:avLst/>
          </a:prstGeom>
          <a:ln w="12700">
            <a:miter lim="400000"/>
          </a:ln>
        </p:spPr>
      </p:pic>
      <p:sp>
        <p:nvSpPr>
          <p:cNvPr id="30" name="Body Level One…"/>
          <p:cNvSpPr txBox="1">
            <a:spLocks noGrp="1"/>
          </p:cNvSpPr>
          <p:nvPr>
            <p:ph type="body" sz="quarter" idx="1"/>
          </p:nvPr>
        </p:nvSpPr>
        <p:spPr>
          <a:xfrm>
            <a:off x="4144297" y="3491868"/>
            <a:ext cx="4444154" cy="914401"/>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latin typeface="Source Sans Pro Bold"/>
                <a:ea typeface="Source Sans Pro Bold"/>
                <a:cs typeface="Source Sans Pro Bold"/>
                <a:sym typeface="Source Sans Pro Bold"/>
              </a:defRPr>
            </a:lvl1pPr>
            <a:lvl2pPr marL="122058" indent="-40686"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2pPr>
            <a:lvl3pPr marL="203430" indent="-40685" defTabSz="162744">
              <a:lnSpc>
                <a:spcPct val="90000"/>
              </a:lnSpc>
              <a:spcBef>
                <a:spcPts val="150"/>
              </a:spcBef>
              <a:buClr>
                <a:srgbClr val="65A000"/>
              </a:buClr>
              <a:defRPr sz="1800">
                <a:solidFill>
                  <a:srgbClr val="000000"/>
                </a:solidFill>
                <a:latin typeface="Source Sans Pro Bold"/>
                <a:ea typeface="Source Sans Pro Bold"/>
                <a:cs typeface="Source Sans Pro Bold"/>
                <a:sym typeface="Source Sans Pro Bold"/>
              </a:defRPr>
            </a:lvl3pPr>
            <a:lvl4pPr marL="284802"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4pPr>
            <a:lvl5pPr marL="366173"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388347" y="1587566"/>
            <a:ext cx="3367606" cy="24102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pic>
        <p:nvPicPr>
          <p:cNvPr id="4" name="Imag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13049" y="106375"/>
            <a:ext cx="818003" cy="977843"/>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2"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3" name="Imag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4"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5"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67" name="Google Shape;308;p8"/>
          <p:cNvSpPr/>
          <p:nvPr/>
        </p:nvSpPr>
        <p:spPr>
          <a:xfrm>
            <a:off x="0" y="0"/>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68"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sp>
        <p:nvSpPr>
          <p:cNvPr id="74"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75" name="Title Text"/>
          <p:cNvSpPr txBox="1">
            <a:spLocks noGrp="1"/>
          </p:cNvSpPr>
          <p:nvPr>
            <p:ph type="title"/>
          </p:nvPr>
        </p:nvSpPr>
        <p:spPr>
          <a:xfrm>
            <a:off x="393911" y="260993"/>
            <a:ext cx="2448147" cy="19323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76"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7"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8"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9" name="Imag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0"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22" name="Image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sp>
        <p:nvSpPr>
          <p:cNvPr id="139" name="Google Shape;308;p8"/>
          <p:cNvSpPr/>
          <p:nvPr/>
        </p:nvSpPr>
        <p:spPr>
          <a:xfrm>
            <a:off x="0" y="-12822"/>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40"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pic>
        <p:nvPicPr>
          <p:cNvPr id="14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sp>
        <p:nvSpPr>
          <p:cNvPr id="147" name="Rounded Rectangle 4"/>
          <p:cNvSpPr/>
          <p:nvPr/>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48" name="Title Text"/>
          <p:cNvSpPr txBox="1">
            <a:spLocks noGrp="1"/>
          </p:cNvSpPr>
          <p:nvPr>
            <p:ph type="title"/>
          </p:nvPr>
        </p:nvSpPr>
        <p:spPr>
          <a:xfrm>
            <a:off x="238746" y="4440623"/>
            <a:ext cx="2679718" cy="645664"/>
          </a:xfrm>
          <a:prstGeom prst="rect">
            <a:avLst/>
          </a:prstGeom>
        </p:spPr>
        <p:txBody>
          <a:bodyPr>
            <a:normAutofit/>
          </a:bodyPr>
          <a:lstStyle>
            <a:lvl1pPr algn="l" defTabSz="162744">
              <a:lnSpc>
                <a:spcPct val="90000"/>
              </a:lnSpc>
              <a:defRPr sz="600">
                <a:solidFill>
                  <a:srgbClr val="A2010C"/>
                </a:solidFill>
              </a:defRPr>
            </a:lvl1pPr>
          </a:lstStyle>
          <a:p>
            <a:r>
              <a:t>Title Text</a:t>
            </a:r>
          </a:p>
        </p:txBody>
      </p:sp>
      <p:sp>
        <p:nvSpPr>
          <p:cNvPr id="149" name="TextBox 6"/>
          <p:cNvSpPr txBox="1"/>
          <p:nvPr/>
        </p:nvSpPr>
        <p:spPr>
          <a:xfrm>
            <a:off x="302596" y="668216"/>
            <a:ext cx="2088179"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a:t>Questions?</a:t>
            </a:r>
          </a:p>
        </p:txBody>
      </p:sp>
      <p:sp>
        <p:nvSpPr>
          <p:cNvPr id="150"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a:p>
        </p:txBody>
      </p:sp>
      <p:sp>
        <p:nvSpPr>
          <p:cNvPr id="151"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sp>
        <p:nvSpPr>
          <p:cNvPr id="165"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66"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sp>
        <p:nvSpPr>
          <p:cNvPr id="173"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74" name="Body Level One…"/>
          <p:cNvSpPr txBox="1">
            <a:spLocks noGrp="1"/>
          </p:cNvSpPr>
          <p:nvPr>
            <p:ph type="body" sz="half" idx="1" hasCustomPrompt="1"/>
          </p:nvPr>
        </p:nvSpPr>
        <p:spPr>
          <a:xfrm>
            <a:off x="440402" y="2625226"/>
            <a:ext cx="8510589" cy="1870076"/>
          </a:xfrm>
          <a:prstGeom prst="rect">
            <a:avLst/>
          </a:prstGeom>
        </p:spPr>
        <p:txBody>
          <a:bodyPr>
            <a:normAutofit/>
          </a:bodyPr>
          <a:lstStyle>
            <a:lvl1pPr marL="0" indent="0" algn="ctr" defTabSz="162744">
              <a:lnSpc>
                <a:spcPct val="90000"/>
              </a:lnSpc>
              <a:spcBef>
                <a:spcPts val="150"/>
              </a:spcBef>
              <a:buSzTx/>
              <a:buFontTx/>
              <a:buNone/>
              <a:defRPr sz="1800">
                <a:solidFill>
                  <a:srgbClr val="FFFFFF"/>
                </a:solidFill>
                <a:latin typeface="Source Sans Pro Bold"/>
                <a:ea typeface="Source Sans Pro Bold"/>
                <a:cs typeface="Source Sans Pro Bold"/>
                <a:sym typeface="Source Sans Pro Bold"/>
              </a:defRPr>
            </a:lvl1pPr>
            <a:lvl2pPr marL="127870" indent="-4649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2pPr>
            <a:lvl3pPr marL="216992" indent="-54248" algn="ctr" defTabSz="162744">
              <a:lnSpc>
                <a:spcPct val="90000"/>
              </a:lnSpc>
              <a:spcBef>
                <a:spcPts val="150"/>
              </a:spcBef>
              <a:buFontTx/>
              <a:defRPr sz="1800">
                <a:solidFill>
                  <a:srgbClr val="FFFFFF"/>
                </a:solidFill>
                <a:latin typeface="Source Sans Pro Bold"/>
                <a:ea typeface="Source Sans Pro Bold"/>
                <a:cs typeface="Source Sans Pro Bold"/>
                <a:sym typeface="Source Sans Pro Bold"/>
              </a:defRPr>
            </a:lvl3pPr>
            <a:lvl4pPr marL="298364"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4pPr>
            <a:lvl5pPr marL="379735"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6" name="Imag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7"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9"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20"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sp>
        <p:nvSpPr>
          <p:cNvPr id="181"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182"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4291377"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reserve="1">
  <p:cSld name="1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7928666"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207451692"/>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reserve="1">
  <p:cSld name="2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6456101"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822280876"/>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sp>
        <p:nvSpPr>
          <p:cNvPr id="299" name="Title Text"/>
          <p:cNvSpPr txBox="1">
            <a:spLocks noGrp="1"/>
          </p:cNvSpPr>
          <p:nvPr>
            <p:ph type="title"/>
          </p:nvPr>
        </p:nvSpPr>
        <p:spPr>
          <a:xfrm>
            <a:off x="165280" y="559153"/>
            <a:ext cx="3574724" cy="2339613"/>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300" name="Body Level One…"/>
          <p:cNvSpPr txBox="1">
            <a:spLocks noGrp="1"/>
          </p:cNvSpPr>
          <p:nvPr>
            <p:ph type="body" idx="1"/>
          </p:nvPr>
        </p:nvSpPr>
        <p:spPr>
          <a:xfrm>
            <a:off x="0" y="0"/>
            <a:ext cx="7886700" cy="4351338"/>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9"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21" name="Imag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24" name="Imag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3" name="Footer Placeholder 2"/>
          <p:cNvSpPr>
            <a:spLocks noGrp="1"/>
          </p:cNvSpPr>
          <p:nvPr>
            <p:ph type="ftr" sz="quarter" idx="11"/>
          </p:nvPr>
        </p:nvSpPr>
        <p:spPr/>
        <p:txBody>
          <a:bodyPr rtlCol="0"/>
          <a:lstStyle/>
          <a:p>
            <a:pPr rtl="0"/>
            <a:endParaRPr lang="en-GB"/>
          </a:p>
        </p:txBody>
      </p:sp>
      <p:sp>
        <p:nvSpPr>
          <p:cNvPr id="4" name="Slide Number Placeholder 3"/>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40652970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lgn="l">
              <a:defRPr sz="3000" b="1">
                <a:solidFill>
                  <a:schemeClr val="bg1"/>
                </a:solidFill>
              </a:defRPr>
            </a:lvl1pPr>
          </a:lstStyle>
          <a:p>
            <a:r>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
        <p:nvSpPr>
          <p:cNvPr id="14" name="Rounded Rectangle 4"/>
          <p:cNvSpPr/>
          <p:nvPr userDrawn="1"/>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Tree>
    <p:extLst>
      <p:ext uri="{BB962C8B-B14F-4D97-AF65-F5344CB8AC3E}">
        <p14:creationId xmlns:p14="http://schemas.microsoft.com/office/powerpoint/2010/main" val="2763918747"/>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5" name="Title Text"/>
          <p:cNvSpPr txBox="1">
            <a:spLocks noGrp="1"/>
          </p:cNvSpPr>
          <p:nvPr>
            <p:ph type="title"/>
          </p:nvPr>
        </p:nvSpPr>
        <p:spPr>
          <a:xfrm>
            <a:off x="223781" y="134539"/>
            <a:ext cx="2448147" cy="1578777"/>
          </a:xfrm>
          <a:prstGeom prst="rect">
            <a:avLst/>
          </a:prstGeom>
        </p:spPr>
        <p:txBody>
          <a:bodyPr/>
          <a:lstStyle>
            <a:lvl1pPr>
              <a:defRPr sz="3000" b="1">
                <a:solidFill>
                  <a:schemeClr val="bg1"/>
                </a:solidFill>
              </a:defRPr>
            </a:lvl1pPr>
          </a:lstStyle>
          <a:p>
            <a:r>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a:t>
            </a:r>
            <a:r>
              <a:rPr lang="en-US" sz="506" baseline="0"/>
              <a:t>es EIR</a:t>
            </a:r>
            <a:endParaRPr lang="en-US" sz="506"/>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3889364935"/>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userDrawn="1"/>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6856" y="2"/>
            <a:ext cx="4734305" cy="641533"/>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defTabSz="289320">
              <a:lnSpc>
                <a:spcPct val="90000"/>
              </a:lnSpc>
            </a:lvl1pPr>
          </a:lstStyle>
          <a:p>
            <a:endParaRPr sz="180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t>Body Level One</a:t>
            </a:r>
          </a:p>
          <a:p>
            <a:pPr lvl="1"/>
            <a:r>
              <a:t>Body Level Two</a:t>
            </a:r>
          </a:p>
          <a:p>
            <a:pPr lvl="2"/>
            <a:r>
              <a:t>Body Level Three</a:t>
            </a:r>
          </a:p>
          <a:p>
            <a:pPr lvl="3"/>
            <a:r>
              <a:t>Body Level Four</a:t>
            </a:r>
          </a:p>
          <a:p>
            <a:pPr lvl="4"/>
            <a:r>
              <a:t>Body Level Five</a:t>
            </a:r>
          </a:p>
        </p:txBody>
      </p:sp>
      <p:sp>
        <p:nvSpPr>
          <p:cNvPr id="2" name="Rectangle 1"/>
          <p:cNvSpPr/>
          <p:nvPr userDrawn="1"/>
        </p:nvSpPr>
        <p:spPr>
          <a:xfrm>
            <a:off x="15416" y="15116"/>
            <a:ext cx="4395218" cy="461665"/>
          </a:xfrm>
          <a:prstGeom prst="rect">
            <a:avLst/>
          </a:prstGeom>
        </p:spPr>
        <p:txBody>
          <a:bodyPr wrap="square">
            <a:spAutoFit/>
          </a:bodyPr>
          <a:lstStyle/>
          <a:p>
            <a:r>
              <a:rPr lang="fr-FR" sz="2400" b="1">
                <a:solidFill>
                  <a:srgbClr val="FFFFFF"/>
                </a:solidFill>
                <a:latin typeface="Source Sans Pro Regular"/>
              </a:rPr>
              <a:t>Clause de non-responsabilité</a:t>
            </a:r>
            <a:endParaRPr lang="hu-HU" sz="2400" b="1">
              <a:solidFill>
                <a:srgbClr val="FFFFFF"/>
              </a:solidFill>
              <a:latin typeface="Source Sans Pro Regular"/>
            </a:endParaRP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rgbClr val="A7A7A7">
                    <a:lumMod val="75000"/>
                  </a:srgbClr>
                </a:solidFill>
              </a:rPr>
              <a:pPr/>
              <a:t>‹#›</a:t>
            </a:fld>
            <a:endParaRPr lang="hu-HU" sz="619">
              <a:solidFill>
                <a:srgbClr val="A7A7A7">
                  <a:lumMod val="75000"/>
                </a:srgbClr>
              </a:solidFill>
            </a:endParaRPr>
          </a:p>
        </p:txBody>
      </p:sp>
      <p:pic>
        <p:nvPicPr>
          <p:cNvPr id="21" name="Image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A</a:t>
            </a:r>
            <a:r>
              <a:rPr lang="fr-FR" sz="506"/>
              <a:t>2</a:t>
            </a:r>
            <a:r>
              <a:rPr sz="506"/>
              <a:t>.1</a:t>
            </a:r>
            <a:r>
              <a:rPr lang="fr-FR" sz="506"/>
              <a:t> RRT _Composition_Roles</a:t>
            </a:r>
            <a:endParaRPr sz="506"/>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a:t>Kit de formation avancée des EIR</a:t>
            </a:r>
          </a:p>
        </p:txBody>
      </p:sp>
      <p:pic>
        <p:nvPicPr>
          <p:cNvPr id="24" name="Image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682728034"/>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pic>
        <p:nvPicPr>
          <p:cNvPr id="20" name="Image" descr="Image"/>
          <p:cNvPicPr>
            <a:picLocks noChangeAspect="1"/>
          </p:cNvPicPr>
          <p:nvPr/>
        </p:nvPicPr>
        <p:blipFill>
          <a:blip r:embed="rId2"/>
          <a:stretch>
            <a:fillRect/>
          </a:stretch>
        </p:blipFill>
        <p:spPr>
          <a:xfrm>
            <a:off x="-9813" y="-15553"/>
            <a:ext cx="4924054"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6"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pic>
        <p:nvPicPr>
          <p:cNvPr id="27" name="Picture 18" descr="Picture 18"/>
          <p:cNvPicPr>
            <a:picLocks noChangeAspect="1"/>
          </p:cNvPicPr>
          <p:nvPr/>
        </p:nvPicPr>
        <p:blipFill>
          <a:blip r:embed="rId5"/>
          <a:stretch>
            <a:fillRect/>
          </a:stretch>
        </p:blipFill>
        <p:spPr>
          <a:xfrm>
            <a:off x="6751868" y="5116963"/>
            <a:ext cx="2117562"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9" name="Body Level One…"/>
          <p:cNvSpPr txBox="1">
            <a:spLocks noGrp="1"/>
          </p:cNvSpPr>
          <p:nvPr>
            <p:ph type="body" sz="quarter" idx="1"/>
          </p:nvPr>
        </p:nvSpPr>
        <p:spPr>
          <a:xfrm>
            <a:off x="4144297" y="3491868"/>
            <a:ext cx="4444154" cy="914401"/>
          </a:xfrm>
          <a:prstGeom prst="rect">
            <a:avLst/>
          </a:prstGeom>
        </p:spPr>
        <p:txBody>
          <a:bodyPr/>
          <a:lstStyle>
            <a:lvl1pPr defTabSz="216990">
              <a:spcBef>
                <a:spcPts val="225"/>
              </a:spcBef>
              <a:defRPr sz="2400">
                <a:latin typeface="Source Sans Pro Bold"/>
                <a:ea typeface="Source Sans Pro Bold"/>
                <a:cs typeface="Source Sans Pro Bold"/>
                <a:sym typeface="Source Sans Pro Bold"/>
              </a:defRPr>
            </a:lvl1pPr>
            <a:lvl2pPr marL="162743" indent="-54248" defTabSz="216990">
              <a:spcBef>
                <a:spcPts val="225"/>
              </a:spcBef>
              <a:defRPr sz="2400">
                <a:latin typeface="Source Sans Pro Bold"/>
                <a:ea typeface="Source Sans Pro Bold"/>
                <a:cs typeface="Source Sans Pro Bold"/>
                <a:sym typeface="Source Sans Pro Bold"/>
              </a:defRPr>
            </a:lvl2pPr>
            <a:lvl3pPr marL="271237" indent="-54248" defTabSz="216990">
              <a:spcBef>
                <a:spcPts val="225"/>
              </a:spcBef>
              <a:defRPr sz="2400">
                <a:latin typeface="Source Sans Pro Bold"/>
                <a:ea typeface="Source Sans Pro Bold"/>
                <a:cs typeface="Source Sans Pro Bold"/>
                <a:sym typeface="Source Sans Pro Bold"/>
              </a:defRPr>
            </a:lvl3pPr>
            <a:lvl4pPr marL="379732" indent="-54247" defTabSz="216990">
              <a:spcBef>
                <a:spcPts val="225"/>
              </a:spcBef>
              <a:defRPr sz="2400">
                <a:latin typeface="Source Sans Pro Bold"/>
                <a:ea typeface="Source Sans Pro Bold"/>
                <a:cs typeface="Source Sans Pro Bold"/>
                <a:sym typeface="Source Sans Pro Bold"/>
              </a:defRPr>
            </a:lvl4pPr>
            <a:lvl5pPr marL="488226" indent="-54247" defTabSz="216990">
              <a:spcBef>
                <a:spcPts val="225"/>
              </a:spcBef>
              <a:defRPr sz="24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388347" y="1587568"/>
            <a:ext cx="3367606" cy="2410276"/>
          </a:xfrm>
          <a:prstGeom prst="rect">
            <a:avLst/>
          </a:prstGeom>
        </p:spPr>
        <p:txBody>
          <a:bodyPr/>
          <a:lstStyle>
            <a:lvl1pPr defTabSz="216990">
              <a:defRPr sz="2400"/>
            </a:lvl1p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43"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44"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45"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46" name="Title Text"/>
          <p:cNvSpPr txBox="1">
            <a:spLocks noGrp="1"/>
          </p:cNvSpPr>
          <p:nvPr>
            <p:ph type="title"/>
          </p:nvPr>
        </p:nvSpPr>
        <p:spPr>
          <a:xfrm>
            <a:off x="175437" y="843593"/>
            <a:ext cx="2448147" cy="1932377"/>
          </a:xfrm>
          <a:prstGeom prst="rect">
            <a:avLst/>
          </a:prstGeom>
        </p:spPr>
        <p:txBody>
          <a:bodyPr/>
          <a:lstStyle>
            <a:lvl1pPr defTabSz="216990">
              <a:defRPr sz="2400"/>
            </a:lvl1pPr>
          </a:lstStyle>
          <a:p>
            <a:r>
              <a:t>Title Text</a:t>
            </a:r>
          </a:p>
        </p:txBody>
      </p:sp>
      <p:sp>
        <p:nvSpPr>
          <p:cNvPr id="4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65EF7AEB-B4AD-5E89-53D4-C5E75EAC497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60"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61"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62"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63" name="Title Text"/>
          <p:cNvSpPr txBox="1">
            <a:spLocks noGrp="1"/>
          </p:cNvSpPr>
          <p:nvPr>
            <p:ph type="title"/>
          </p:nvPr>
        </p:nvSpPr>
        <p:spPr>
          <a:xfrm>
            <a:off x="235949" y="586783"/>
            <a:ext cx="2448147" cy="1146575"/>
          </a:xfrm>
          <a:prstGeom prst="rect">
            <a:avLst/>
          </a:prstGeom>
        </p:spPr>
        <p:txBody>
          <a:bodyPr/>
          <a:lstStyle>
            <a:lvl1pPr defTabSz="216990">
              <a:defRPr sz="2400"/>
            </a:lvl1pPr>
          </a:lstStyle>
          <a:p>
            <a:r>
              <a:t>Title Text</a:t>
            </a:r>
          </a:p>
        </p:txBody>
      </p:sp>
      <p:sp>
        <p:nvSpPr>
          <p:cNvPr id="64"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291751" y="1628227"/>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F60F942A-D935-6E3F-E796-5ABCA7511D0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78"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79"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80" name="Rounded Rectangle 4"/>
          <p:cNvSpPr/>
          <p:nvPr/>
        </p:nvSpPr>
        <p:spPr>
          <a:xfrm flipV="1">
            <a:off x="291751" y="1340767"/>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81" name="TextBox 5"/>
          <p:cNvSpPr txBox="1"/>
          <p:nvPr/>
        </p:nvSpPr>
        <p:spPr>
          <a:xfrm>
            <a:off x="302596" y="668221"/>
            <a:ext cx="210227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Key messages</a:t>
            </a:r>
          </a:p>
        </p:txBody>
      </p:sp>
      <p:sp>
        <p:nvSpPr>
          <p:cNvPr id="82"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83"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FE5DE857-75BC-69E8-FD67-AC5C4FC03BE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96"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97"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98" name="Rounded Rectangle 4"/>
          <p:cNvSpPr/>
          <p:nvPr/>
        </p:nvSpPr>
        <p:spPr>
          <a:xfrm flipV="1">
            <a:off x="291751" y="1779939"/>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99" name="TextBox 5"/>
          <p:cNvSpPr txBox="1"/>
          <p:nvPr/>
        </p:nvSpPr>
        <p:spPr>
          <a:xfrm>
            <a:off x="302596" y="668221"/>
            <a:ext cx="2102270"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References and guidelines</a:t>
            </a:r>
          </a:p>
        </p:txBody>
      </p:sp>
      <p:sp>
        <p:nvSpPr>
          <p:cNvPr id="100"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01"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1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424D48E7-0661-E76D-7D70-D3B2188B674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14"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15"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16" name="Rounded Rectangle 4"/>
          <p:cNvSpPr/>
          <p:nvPr/>
        </p:nvSpPr>
        <p:spPr>
          <a:xfrm flipV="1">
            <a:off x="291748" y="2237881"/>
            <a:ext cx="1521812" cy="8622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17" name="TextBox 6"/>
          <p:cNvSpPr txBox="1"/>
          <p:nvPr/>
        </p:nvSpPr>
        <p:spPr>
          <a:xfrm>
            <a:off x="302596" y="668221"/>
            <a:ext cx="210227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Additional learning resources</a:t>
            </a:r>
          </a:p>
        </p:txBody>
      </p:sp>
      <p:sp>
        <p:nvSpPr>
          <p:cNvPr id="118"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19"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D2CD453F-6C24-17B4-2135-BC3EA906A752}"/>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32"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33"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34" name="Rounded Rectangle 4"/>
          <p:cNvSpPr/>
          <p:nvPr/>
        </p:nvSpPr>
        <p:spPr>
          <a:xfrm flipV="1">
            <a:off x="291747" y="1332433"/>
            <a:ext cx="1559913" cy="10013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35" name="TextBox 6"/>
          <p:cNvSpPr txBox="1"/>
          <p:nvPr/>
        </p:nvSpPr>
        <p:spPr>
          <a:xfrm>
            <a:off x="302597" y="668218"/>
            <a:ext cx="1720517"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Questions?</a:t>
            </a:r>
          </a:p>
        </p:txBody>
      </p:sp>
      <p:sp>
        <p:nvSpPr>
          <p:cNvPr id="136"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a:p>
        </p:txBody>
      </p:sp>
      <p:sp>
        <p:nvSpPr>
          <p:cNvPr id="13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1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9F2791D6-CADF-9466-5850-2B4149D73321}"/>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a:defRPr sz="2000" b="1"/>
            </a:lvl1pPr>
          </a:lstStyle>
          <a:p>
            <a:pPr rtl="0"/>
            <a:r>
              <a:rPr lang="fr"/>
              <a:t>Click to edit Master title style</a:t>
            </a:r>
            <a:endParaRPr lang="en-GB"/>
          </a:p>
        </p:txBody>
      </p:sp>
      <p:sp>
        <p:nvSpPr>
          <p:cNvPr id="3" name="Content Placeholder 2"/>
          <p:cNvSpPr>
            <a:spLocks noGrp="1"/>
          </p:cNvSpPr>
          <p:nvPr>
            <p:ph idx="1"/>
          </p:nvPr>
        </p:nvSpPr>
        <p:spPr>
          <a:xfrm>
            <a:off x="3575050" y="273050"/>
            <a:ext cx="5111750" cy="5853113"/>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Text Placeholder 3"/>
          <p:cNvSpPr>
            <a:spLocks noGrp="1"/>
          </p:cNvSpPr>
          <p:nvPr>
            <p:ph type="body" sz="half" idx="2"/>
          </p:nvPr>
        </p:nvSpPr>
        <p:spPr>
          <a:xfrm>
            <a:off x="457200" y="1435100"/>
            <a:ext cx="3008313" cy="4691063"/>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Date Placeholder 4"/>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6" name="Footer Placeholder 5"/>
          <p:cNvSpPr>
            <a:spLocks noGrp="1"/>
          </p:cNvSpPr>
          <p:nvPr>
            <p:ph type="ftr" sz="quarter" idx="11"/>
          </p:nvPr>
        </p:nvSpPr>
        <p:spPr/>
        <p:txBody>
          <a:bodyPr rtlCol="0"/>
          <a:lstStyle/>
          <a:p>
            <a:pPr rtl="0"/>
            <a:endParaRPr lang="en-GB"/>
          </a:p>
        </p:txBody>
      </p:sp>
      <p:sp>
        <p:nvSpPr>
          <p:cNvPr id="7" name="Slide Number Placeholder 6"/>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3006291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7F74D799-106B-2507-E447-FF7D4D486735}"/>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56"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57"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58" name="Rounded Rectangle 4"/>
          <p:cNvSpPr/>
          <p:nvPr/>
        </p:nvSpPr>
        <p:spPr>
          <a:xfrm flipV="1">
            <a:off x="3627332" y="325618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159" name="Body Level One…"/>
          <p:cNvSpPr txBox="1">
            <a:spLocks noGrp="1"/>
          </p:cNvSpPr>
          <p:nvPr>
            <p:ph type="body" sz="half" idx="1" hasCustomPrompt="1"/>
          </p:nvPr>
        </p:nvSpPr>
        <p:spPr>
          <a:xfrm>
            <a:off x="440404" y="1971020"/>
            <a:ext cx="8510588" cy="1870076"/>
          </a:xfrm>
          <a:prstGeom prst="rect">
            <a:avLst/>
          </a:prstGeom>
        </p:spPr>
        <p:txBody>
          <a:bodyPr anchor="ctr"/>
          <a:lstStyle>
            <a:lvl1pPr algn="ctr" defTabSz="216990">
              <a:spcBef>
                <a:spcPts val="225"/>
              </a:spcBef>
              <a:defRPr sz="1800">
                <a:solidFill>
                  <a:srgbClr val="FFFFFF"/>
                </a:solidFill>
                <a:latin typeface="Source Sans Pro Bold"/>
                <a:ea typeface="Source Sans Pro Bold"/>
                <a:cs typeface="Source Sans Pro Bold"/>
                <a:sym typeface="Source Sans Pro Bold"/>
              </a:defRPr>
            </a:lvl1pPr>
            <a:lvl2pPr marL="162743" indent="-54248" algn="ctr" defTabSz="216990">
              <a:spcBef>
                <a:spcPts val="225"/>
              </a:spcBef>
              <a:defRPr sz="1800">
                <a:solidFill>
                  <a:srgbClr val="FFFFFF"/>
                </a:solidFill>
                <a:latin typeface="Source Sans Pro Bold"/>
                <a:ea typeface="Source Sans Pro Bold"/>
                <a:cs typeface="Source Sans Pro Bold"/>
                <a:sym typeface="Source Sans Pro Bold"/>
              </a:defRPr>
            </a:lvl2pPr>
            <a:lvl3pPr marL="271237" indent="-54248" algn="ctr" defTabSz="216990">
              <a:spcBef>
                <a:spcPts val="225"/>
              </a:spcBef>
              <a:defRPr sz="1800">
                <a:solidFill>
                  <a:srgbClr val="FFFFFF"/>
                </a:solidFill>
                <a:latin typeface="Source Sans Pro Bold"/>
                <a:ea typeface="Source Sans Pro Bold"/>
                <a:cs typeface="Source Sans Pro Bold"/>
                <a:sym typeface="Source Sans Pro Bold"/>
              </a:defRPr>
            </a:lvl3pPr>
            <a:lvl4pPr marL="379732" indent="-54247" algn="ctr" defTabSz="216990">
              <a:spcBef>
                <a:spcPts val="225"/>
              </a:spcBef>
              <a:defRPr sz="1800">
                <a:solidFill>
                  <a:srgbClr val="FFFFFF"/>
                </a:solidFill>
                <a:latin typeface="Source Sans Pro Bold"/>
                <a:ea typeface="Source Sans Pro Bold"/>
                <a:cs typeface="Source Sans Pro Bold"/>
                <a:sym typeface="Source Sans Pro Bold"/>
              </a:defRPr>
            </a:lvl4pPr>
            <a:lvl5pPr marL="488226" indent="-54247" algn="ctr" defTabSz="216990">
              <a:spcBef>
                <a:spcPts val="225"/>
              </a:spcBef>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F2C1765-CF74-AC5D-43D4-C5894CA417A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71"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72"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4ADDB92B-ED15-07B6-826C-17331065F33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8392481" y="118169"/>
            <a:ext cx="650036"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55757" y="6310302"/>
            <a:ext cx="116153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8392479" y="118169"/>
            <a:ext cx="650036"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55757" y="6310295"/>
            <a:ext cx="1161539" cy="474296"/>
          </a:xfrm>
          <a:prstGeom prst="rect">
            <a:avLst/>
          </a:prstGeom>
          <a:ln w="12700">
            <a:miter lim="400000"/>
          </a:ln>
        </p:spPr>
      </p:pic>
      <p:sp>
        <p:nvSpPr>
          <p:cNvPr id="184"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185"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186"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a:defRPr sz="2000">
                <a:solidFill>
                  <a:srgbClr val="FFFFFF"/>
                </a:solidFill>
                <a:latin typeface="+mn-lt"/>
                <a:ea typeface="+mn-ea"/>
                <a:cs typeface="+mn-cs"/>
                <a:sym typeface="Source Sans Pro Regular"/>
              </a:defRPr>
            </a:pPr>
            <a:endParaRPr sz="1500"/>
          </a:p>
        </p:txBody>
      </p:sp>
      <p:pic>
        <p:nvPicPr>
          <p:cNvPr id="187" name="Picture 3" descr="Picture 3"/>
          <p:cNvPicPr>
            <a:picLocks noChangeAspect="1"/>
          </p:cNvPicPr>
          <p:nvPr/>
        </p:nvPicPr>
        <p:blipFill>
          <a:blip r:embed="rId4"/>
          <a:stretch>
            <a:fillRect/>
          </a:stretch>
        </p:blipFill>
        <p:spPr>
          <a:xfrm>
            <a:off x="-6857" y="-18868"/>
            <a:ext cx="3848101" cy="660401"/>
          </a:xfrm>
          <a:prstGeom prst="rect">
            <a:avLst/>
          </a:prstGeom>
          <a:ln w="12700">
            <a:miter lim="400000"/>
          </a:ln>
        </p:spPr>
      </p:pic>
      <p:sp>
        <p:nvSpPr>
          <p:cNvPr id="188" name="TextBox 4"/>
          <p:cNvSpPr txBox="1"/>
          <p:nvPr/>
        </p:nvSpPr>
        <p:spPr>
          <a:xfrm>
            <a:off x="206922" y="11104"/>
            <a:ext cx="197088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a:t>Disclaimer</a:t>
            </a:r>
          </a:p>
        </p:txBody>
      </p:sp>
      <p:pic>
        <p:nvPicPr>
          <p:cNvPr id="189" name="Picture 6" descr="Picture 6"/>
          <p:cNvPicPr>
            <a:picLocks noChangeAspect="1"/>
          </p:cNvPicPr>
          <p:nvPr/>
        </p:nvPicPr>
        <p:blipFill>
          <a:blip r:embed="rId2"/>
          <a:stretch>
            <a:fillRect/>
          </a:stretch>
        </p:blipFill>
        <p:spPr>
          <a:xfrm>
            <a:off x="8392481" y="118169"/>
            <a:ext cx="650036" cy="895041"/>
          </a:xfrm>
          <a:prstGeom prst="rect">
            <a:avLst/>
          </a:prstGeom>
          <a:ln w="12700">
            <a:miter lim="400000"/>
          </a:ln>
        </p:spPr>
      </p:pic>
      <p:sp>
        <p:nvSpPr>
          <p:cNvPr id="190" name="Body Level One…"/>
          <p:cNvSpPr txBox="1">
            <a:spLocks noGrp="1"/>
          </p:cNvSpPr>
          <p:nvPr>
            <p:ph type="body" idx="1"/>
          </p:nvPr>
        </p:nvSpPr>
        <p:spPr>
          <a:xfrm>
            <a:off x="598082" y="842964"/>
            <a:ext cx="7837817" cy="5206965"/>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1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67AEFB4-735B-CDE5-1B09-6BAEAB031DFA}"/>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03"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04"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05" name="TextBox 4"/>
          <p:cNvSpPr txBox="1"/>
          <p:nvPr/>
        </p:nvSpPr>
        <p:spPr>
          <a:xfrm>
            <a:off x="206922" y="11104"/>
            <a:ext cx="330467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a:t>Learning objectives</a:t>
            </a:r>
          </a:p>
        </p:txBody>
      </p:sp>
      <p:pic>
        <p:nvPicPr>
          <p:cNvPr id="206" name="Picture 6" descr="Picture 6"/>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07" name="Body Level One…"/>
          <p:cNvSpPr txBox="1">
            <a:spLocks noGrp="1"/>
          </p:cNvSpPr>
          <p:nvPr>
            <p:ph type="body" sz="half" idx="1"/>
          </p:nvPr>
        </p:nvSpPr>
        <p:spPr>
          <a:xfrm>
            <a:off x="1709681" y="1700808"/>
            <a:ext cx="5562620" cy="4349120"/>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2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C8CAB424-59E0-07C8-A918-C7F7A23CF9CE}"/>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20"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21"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22" name="Title Text"/>
          <p:cNvSpPr txBox="1">
            <a:spLocks noGrp="1"/>
          </p:cNvSpPr>
          <p:nvPr>
            <p:ph type="title"/>
          </p:nvPr>
        </p:nvSpPr>
        <p:spPr>
          <a:xfrm>
            <a:off x="223285" y="70581"/>
            <a:ext cx="2678906" cy="646114"/>
          </a:xfrm>
          <a:prstGeom prst="rect">
            <a:avLst/>
          </a:prstGeom>
        </p:spPr>
        <p:txBody>
          <a:bodyPr/>
          <a:lstStyle>
            <a:lvl1pPr defTabSz="216990">
              <a:defRPr sz="2400"/>
            </a:lvl1pPr>
          </a:lstStyle>
          <a:p>
            <a:r>
              <a:t>Title Text</a:t>
            </a:r>
          </a:p>
        </p:txBody>
      </p:sp>
      <p:sp>
        <p:nvSpPr>
          <p:cNvPr id="223" name="Body Level One…"/>
          <p:cNvSpPr txBox="1">
            <a:spLocks noGrp="1"/>
          </p:cNvSpPr>
          <p:nvPr>
            <p:ph type="body" idx="1"/>
          </p:nvPr>
        </p:nvSpPr>
        <p:spPr>
          <a:xfrm>
            <a:off x="1828802" y="1247001"/>
            <a:ext cx="6043962"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93732C37-07CF-319F-52C3-39B43F129EC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4095" y="-97996"/>
            <a:ext cx="4578849" cy="780180"/>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36"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37"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38" name="Click to add text"/>
          <p:cNvSpPr txBox="1">
            <a:spLocks noGrp="1"/>
          </p:cNvSpPr>
          <p:nvPr>
            <p:ph type="title" hasCustomPrompt="1"/>
          </p:nvPr>
        </p:nvSpPr>
        <p:spPr>
          <a:xfrm>
            <a:off x="223285" y="70581"/>
            <a:ext cx="2678906" cy="646114"/>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666506EB-451B-988D-0881-235B0334559D}"/>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53108" y="-35923"/>
            <a:ext cx="7059966" cy="676911"/>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2"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53"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54"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23285" y="70581"/>
            <a:ext cx="2678906" cy="646114"/>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D625210-ADCC-FFE6-3305-5B47E1EDA1F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93142" y="-11679"/>
            <a:ext cx="5487590" cy="935018"/>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68"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269"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270"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23285" y="70581"/>
            <a:ext cx="2678906" cy="646114"/>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1F6C5B27-944A-7AB1-4B10-9F8B9F44345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4"/>
            <a:ext cx="9144000" cy="4354825"/>
          </a:xfrm>
          <a:prstGeom prst="rect">
            <a:avLst/>
          </a:prstGeom>
          <a:solidFill>
            <a:srgbClr val="ECF2F8"/>
          </a:solidFill>
          <a:ln w="12700">
            <a:miter lim="400000"/>
          </a:ln>
        </p:spPr>
        <p:txBody>
          <a:bodyPr lIns="25717" rIns="25717" anchor="ctr"/>
          <a:lstStyle/>
          <a:p>
            <a:pPr algn="ctr">
              <a:defRPr sz="500">
                <a:solidFill>
                  <a:srgbClr val="FFFFFF"/>
                </a:solidFill>
                <a:latin typeface="+mn-lt"/>
                <a:ea typeface="+mn-ea"/>
                <a:cs typeface="+mn-cs"/>
                <a:sym typeface="Source Sans Pro Regular"/>
              </a:defRPr>
            </a:pPr>
            <a:endParaRPr sz="281"/>
          </a:p>
        </p:txBody>
      </p:sp>
      <p:pic>
        <p:nvPicPr>
          <p:cNvPr id="20" name="Image" descr="Image"/>
          <p:cNvPicPr>
            <a:picLocks noChangeAspect="1"/>
          </p:cNvPicPr>
          <p:nvPr/>
        </p:nvPicPr>
        <p:blipFill>
          <a:blip r:embed="rId2"/>
          <a:stretch>
            <a:fillRect/>
          </a:stretch>
        </p:blipFill>
        <p:spPr>
          <a:xfrm>
            <a:off x="-9813" y="-15553"/>
            <a:ext cx="4924054"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25"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26"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pic>
        <p:nvPicPr>
          <p:cNvPr id="27" name="Picture 18" descr="Picture 18"/>
          <p:cNvPicPr>
            <a:picLocks noChangeAspect="1"/>
          </p:cNvPicPr>
          <p:nvPr/>
        </p:nvPicPr>
        <p:blipFill>
          <a:blip r:embed="rId5"/>
          <a:stretch>
            <a:fillRect/>
          </a:stretch>
        </p:blipFill>
        <p:spPr>
          <a:xfrm>
            <a:off x="6751868" y="5116965"/>
            <a:ext cx="2117562"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8392482" y="118171"/>
            <a:ext cx="650036" cy="895041"/>
          </a:xfrm>
          <a:prstGeom prst="rect">
            <a:avLst/>
          </a:prstGeom>
          <a:ln w="12700">
            <a:miter lim="400000"/>
          </a:ln>
        </p:spPr>
      </p:pic>
      <p:sp>
        <p:nvSpPr>
          <p:cNvPr id="29" name="Body Level One…"/>
          <p:cNvSpPr txBox="1">
            <a:spLocks noGrp="1"/>
          </p:cNvSpPr>
          <p:nvPr>
            <p:ph type="body" sz="quarter" idx="1"/>
          </p:nvPr>
        </p:nvSpPr>
        <p:spPr>
          <a:xfrm>
            <a:off x="4144297" y="3491870"/>
            <a:ext cx="4444154" cy="914401"/>
          </a:xfrm>
          <a:prstGeom prst="rect">
            <a:avLst/>
          </a:prstGeom>
        </p:spPr>
        <p:txBody>
          <a:bodyPr/>
          <a:lstStyle>
            <a:lvl1pPr defTabSz="162743">
              <a:spcBef>
                <a:spcPts val="169"/>
              </a:spcBef>
              <a:defRPr sz="1800">
                <a:latin typeface="Source Sans Pro Bold"/>
                <a:ea typeface="Source Sans Pro Bold"/>
                <a:cs typeface="Source Sans Pro Bold"/>
                <a:sym typeface="Source Sans Pro Bold"/>
              </a:defRPr>
            </a:lvl1pPr>
            <a:lvl2pPr marL="122057" indent="-40686" defTabSz="162743">
              <a:spcBef>
                <a:spcPts val="169"/>
              </a:spcBef>
              <a:defRPr sz="1800">
                <a:latin typeface="Source Sans Pro Bold"/>
                <a:ea typeface="Source Sans Pro Bold"/>
                <a:cs typeface="Source Sans Pro Bold"/>
                <a:sym typeface="Source Sans Pro Bold"/>
              </a:defRPr>
            </a:lvl2pPr>
            <a:lvl3pPr marL="203428" indent="-40686" defTabSz="162743">
              <a:spcBef>
                <a:spcPts val="169"/>
              </a:spcBef>
              <a:defRPr sz="1800">
                <a:latin typeface="Source Sans Pro Bold"/>
                <a:ea typeface="Source Sans Pro Bold"/>
                <a:cs typeface="Source Sans Pro Bold"/>
                <a:sym typeface="Source Sans Pro Bold"/>
              </a:defRPr>
            </a:lvl3pPr>
            <a:lvl4pPr marL="284799" indent="-40685" defTabSz="162743">
              <a:spcBef>
                <a:spcPts val="169"/>
              </a:spcBef>
              <a:defRPr sz="1800">
                <a:latin typeface="Source Sans Pro Bold"/>
                <a:ea typeface="Source Sans Pro Bold"/>
                <a:cs typeface="Source Sans Pro Bold"/>
                <a:sym typeface="Source Sans Pro Bold"/>
              </a:defRPr>
            </a:lvl4pPr>
            <a:lvl5pPr marL="366170" indent="-40685" defTabSz="162743">
              <a:spcBef>
                <a:spcPts val="169"/>
              </a:spcBef>
              <a:defRPr sz="18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388347" y="1587568"/>
            <a:ext cx="3367606" cy="2410276"/>
          </a:xfrm>
          <a:prstGeom prst="rect">
            <a:avLst/>
          </a:prstGeom>
        </p:spPr>
        <p:txBody>
          <a:bodyPr/>
          <a:lstStyle>
            <a:lvl1pPr defTabSz="162743">
              <a:defRPr sz="1800"/>
            </a:lvl1p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2000" b="1"/>
            </a:lvl1pPr>
          </a:lstStyle>
          <a:p>
            <a:pPr rtl="0"/>
            <a:r>
              <a:rPr lang="fr"/>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en-GB"/>
          </a:p>
        </p:txBody>
      </p:sp>
      <p:sp>
        <p:nvSpPr>
          <p:cNvPr id="4" name="Text Placeholder 3"/>
          <p:cNvSpPr>
            <a:spLocks noGrp="1"/>
          </p:cNvSpPr>
          <p:nvPr>
            <p:ph type="body" sz="half" idx="2"/>
          </p:nvPr>
        </p:nvSpPr>
        <p:spPr>
          <a:xfrm>
            <a:off x="1792288" y="5367338"/>
            <a:ext cx="5486400" cy="804862"/>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Date Placeholder 4"/>
          <p:cNvSpPr>
            <a:spLocks noGrp="1"/>
          </p:cNvSpPr>
          <p:nvPr>
            <p:ph type="dt" sz="half" idx="10"/>
          </p:nvPr>
        </p:nvSpPr>
        <p:spPr/>
        <p:txBody>
          <a:bodyPr rtlCol="0"/>
          <a:lstStyle/>
          <a:p>
            <a:pPr rtl="0"/>
            <a:fld id="{4C60A1E2-57BE-42D0-BCBE-4AB7BCD56F80}" type="datetimeFigureOut">
              <a:rPr lang="en-GB" smtClean="0"/>
              <a:pPr rtl="0"/>
              <a:t>24/07/2023</a:t>
            </a:fld>
            <a:endParaRPr lang="en-GB"/>
          </a:p>
        </p:txBody>
      </p:sp>
      <p:sp>
        <p:nvSpPr>
          <p:cNvPr id="6" name="Footer Placeholder 5"/>
          <p:cNvSpPr>
            <a:spLocks noGrp="1"/>
          </p:cNvSpPr>
          <p:nvPr>
            <p:ph type="ftr" sz="quarter" idx="11"/>
          </p:nvPr>
        </p:nvSpPr>
        <p:spPr/>
        <p:txBody>
          <a:bodyPr rtlCol="0"/>
          <a:lstStyle/>
          <a:p>
            <a:pPr rtl="0"/>
            <a:endParaRPr lang="en-GB"/>
          </a:p>
        </p:txBody>
      </p:sp>
      <p:sp>
        <p:nvSpPr>
          <p:cNvPr id="7" name="Slide Number Placeholder 6"/>
          <p:cNvSpPr>
            <a:spLocks noGrp="1"/>
          </p:cNvSpPr>
          <p:nvPr>
            <p:ph type="sldNum" sz="quarter" idx="12"/>
          </p:nvPr>
        </p:nvSpPr>
        <p:spPr/>
        <p:txBody>
          <a:bodyPr rtlCol="0"/>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7991397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43"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44"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45"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46" name="Title Text"/>
          <p:cNvSpPr txBox="1">
            <a:spLocks noGrp="1"/>
          </p:cNvSpPr>
          <p:nvPr>
            <p:ph type="title"/>
          </p:nvPr>
        </p:nvSpPr>
        <p:spPr>
          <a:xfrm>
            <a:off x="175438" y="843593"/>
            <a:ext cx="2448147" cy="1932377"/>
          </a:xfrm>
          <a:prstGeom prst="rect">
            <a:avLst/>
          </a:prstGeom>
        </p:spPr>
        <p:txBody>
          <a:bodyPr/>
          <a:lstStyle>
            <a:lvl1pPr defTabSz="162743">
              <a:defRPr sz="1800"/>
            </a:lvl1pPr>
          </a:lstStyle>
          <a:p>
            <a:r>
              <a:t>Title Text</a:t>
            </a:r>
          </a:p>
        </p:txBody>
      </p:sp>
      <p:sp>
        <p:nvSpPr>
          <p:cNvPr id="47"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65EF7AEB-B4AD-5E89-53D4-C5E75EAC497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60"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61"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62"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63" name="Title Text"/>
          <p:cNvSpPr txBox="1">
            <a:spLocks noGrp="1"/>
          </p:cNvSpPr>
          <p:nvPr>
            <p:ph type="title"/>
          </p:nvPr>
        </p:nvSpPr>
        <p:spPr>
          <a:xfrm>
            <a:off x="235949" y="586785"/>
            <a:ext cx="2448147" cy="1146575"/>
          </a:xfrm>
          <a:prstGeom prst="rect">
            <a:avLst/>
          </a:prstGeom>
        </p:spPr>
        <p:txBody>
          <a:bodyPr/>
          <a:lstStyle>
            <a:lvl1pPr defTabSz="162743">
              <a:defRPr sz="1800"/>
            </a:lvl1pPr>
          </a:lstStyle>
          <a:p>
            <a:r>
              <a:t>Title Text</a:t>
            </a:r>
          </a:p>
        </p:txBody>
      </p:sp>
      <p:sp>
        <p:nvSpPr>
          <p:cNvPr id="64"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291752" y="1628227"/>
            <a:ext cx="1991279" cy="86916"/>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F60F942A-D935-6E3F-E796-5ABCA7511D0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78"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79"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80" name="Rounded Rectangle 4"/>
          <p:cNvSpPr/>
          <p:nvPr/>
        </p:nvSpPr>
        <p:spPr>
          <a:xfrm flipV="1">
            <a:off x="291752" y="1340767"/>
            <a:ext cx="1991279" cy="86916"/>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81" name="TextBox 5"/>
          <p:cNvSpPr txBox="1"/>
          <p:nvPr/>
        </p:nvSpPr>
        <p:spPr>
          <a:xfrm>
            <a:off x="302596" y="668221"/>
            <a:ext cx="2102270"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a:t>Key messages</a:t>
            </a:r>
          </a:p>
        </p:txBody>
      </p:sp>
      <p:sp>
        <p:nvSpPr>
          <p:cNvPr id="82" name="Pentagon 6"/>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83"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FE5DE857-75BC-69E8-FD67-AC5C4FC03BE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96"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97"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98" name="Rounded Rectangle 4"/>
          <p:cNvSpPr/>
          <p:nvPr/>
        </p:nvSpPr>
        <p:spPr>
          <a:xfrm flipV="1">
            <a:off x="291752" y="1779939"/>
            <a:ext cx="1991279" cy="86916"/>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99" name="TextBox 5"/>
          <p:cNvSpPr txBox="1"/>
          <p:nvPr/>
        </p:nvSpPr>
        <p:spPr>
          <a:xfrm>
            <a:off x="302596" y="668222"/>
            <a:ext cx="210227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a:t>References and guidelines</a:t>
            </a:r>
          </a:p>
        </p:txBody>
      </p:sp>
      <p:sp>
        <p:nvSpPr>
          <p:cNvPr id="100" name="Pentagon 6"/>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101"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1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424D48E7-0661-E76D-7D70-D3B2188B674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114"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115"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116" name="Rounded Rectangle 4"/>
          <p:cNvSpPr/>
          <p:nvPr/>
        </p:nvSpPr>
        <p:spPr>
          <a:xfrm flipV="1">
            <a:off x="291748" y="2237881"/>
            <a:ext cx="1521812" cy="86226"/>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117" name="TextBox 6"/>
          <p:cNvSpPr txBox="1"/>
          <p:nvPr/>
        </p:nvSpPr>
        <p:spPr>
          <a:xfrm>
            <a:off x="302596" y="668223"/>
            <a:ext cx="210227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a:t>Additional learning resources</a:t>
            </a:r>
          </a:p>
        </p:txBody>
      </p:sp>
      <p:sp>
        <p:nvSpPr>
          <p:cNvPr id="118" name="Pentagon 7"/>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119"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D2CD453F-6C24-17B4-2135-BC3EA906A752}"/>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82" y="118171"/>
            <a:ext cx="650036"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8392480" y="118171"/>
            <a:ext cx="650036"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132"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133"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134" name="Rounded Rectangle 4"/>
          <p:cNvSpPr/>
          <p:nvPr/>
        </p:nvSpPr>
        <p:spPr>
          <a:xfrm flipV="1">
            <a:off x="291748" y="1332433"/>
            <a:ext cx="1559913" cy="100134"/>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135" name="TextBox 6"/>
          <p:cNvSpPr txBox="1"/>
          <p:nvPr/>
        </p:nvSpPr>
        <p:spPr>
          <a:xfrm>
            <a:off x="302598" y="668219"/>
            <a:ext cx="1720517"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a:t>Questions?</a:t>
            </a:r>
          </a:p>
        </p:txBody>
      </p:sp>
      <p:sp>
        <p:nvSpPr>
          <p:cNvPr id="136" name="Pentagon 7"/>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a:p>
        </p:txBody>
      </p:sp>
      <p:sp>
        <p:nvSpPr>
          <p:cNvPr id="137" name="Body Level One…"/>
          <p:cNvSpPr txBox="1">
            <a:spLocks noGrp="1"/>
          </p:cNvSpPr>
          <p:nvPr>
            <p:ph type="body" idx="1"/>
          </p:nvPr>
        </p:nvSpPr>
        <p:spPr>
          <a:xfrm>
            <a:off x="3205165" y="842965"/>
            <a:ext cx="5647136" cy="5546726"/>
          </a:xfrm>
          <a:prstGeom prst="rect">
            <a:avLst/>
          </a:prstGeom>
        </p:spPr>
        <p:txBody>
          <a:bodyPr anchor="ctr"/>
          <a:lstStyle>
            <a:lvl1pPr defTabSz="162743">
              <a:spcBef>
                <a:spcPts val="169"/>
              </a:spcBef>
              <a:defRPr sz="1350"/>
            </a:lvl1pPr>
            <a:lvl2pPr marL="122057" indent="-40686" defTabSz="162743">
              <a:spcBef>
                <a:spcPts val="169"/>
              </a:spcBef>
              <a:defRPr sz="1350"/>
            </a:lvl2pPr>
            <a:lvl3pPr marL="203428" indent="-40686" defTabSz="162743">
              <a:spcBef>
                <a:spcPts val="169"/>
              </a:spcBef>
              <a:defRPr sz="1350"/>
            </a:lvl3pPr>
            <a:lvl4pPr marL="284799" indent="-40685" defTabSz="162743">
              <a:spcBef>
                <a:spcPts val="169"/>
              </a:spcBef>
              <a:defRPr sz="1350"/>
            </a:lvl4pPr>
            <a:lvl5pPr marL="366170" indent="-40685" defTabSz="162743">
              <a:spcBef>
                <a:spcPts val="169"/>
              </a:spcBef>
              <a:defRPr sz="1350"/>
            </a:lvl5pPr>
          </a:lstStyle>
          <a:p>
            <a:r>
              <a:t>Body Level One</a:t>
            </a:r>
          </a:p>
          <a:p>
            <a:pPr lvl="1"/>
            <a:r>
              <a:t>Body Level Two</a:t>
            </a:r>
          </a:p>
          <a:p>
            <a:pPr lvl="2"/>
            <a:r>
              <a:t>Body Level Three</a:t>
            </a:r>
          </a:p>
          <a:p>
            <a:pPr lvl="3"/>
            <a:r>
              <a:t>Body Level Four</a:t>
            </a:r>
          </a:p>
          <a:p>
            <a:pPr lvl="4"/>
            <a:r>
              <a:t>Body Level Five</a:t>
            </a:r>
          </a:p>
        </p:txBody>
      </p:sp>
      <p:sp>
        <p:nvSpPr>
          <p:cNvPr id="1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9F2791D6-CADF-9466-5850-2B4149D73321}"/>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7F74D799-106B-2507-E447-FF7D4D486735}"/>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8518780" y="138179"/>
            <a:ext cx="51435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156"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157"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158" name="Rounded Rectangle 4"/>
          <p:cNvSpPr/>
          <p:nvPr/>
        </p:nvSpPr>
        <p:spPr>
          <a:xfrm flipV="1">
            <a:off x="3627332" y="3256181"/>
            <a:ext cx="1886382" cy="111824"/>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159" name="Body Level One…"/>
          <p:cNvSpPr txBox="1">
            <a:spLocks noGrp="1"/>
          </p:cNvSpPr>
          <p:nvPr>
            <p:ph type="body" sz="half" idx="1" hasCustomPrompt="1"/>
          </p:nvPr>
        </p:nvSpPr>
        <p:spPr>
          <a:xfrm>
            <a:off x="440404" y="1971020"/>
            <a:ext cx="8510588" cy="1870076"/>
          </a:xfrm>
          <a:prstGeom prst="rect">
            <a:avLst/>
          </a:prstGeom>
        </p:spPr>
        <p:txBody>
          <a:bodyPr anchor="ctr"/>
          <a:lstStyle>
            <a:lvl1pPr algn="ctr" defTabSz="162743">
              <a:spcBef>
                <a:spcPts val="169"/>
              </a:spcBef>
              <a:defRPr sz="1350">
                <a:solidFill>
                  <a:srgbClr val="FFFFFF"/>
                </a:solidFill>
                <a:latin typeface="Source Sans Pro Bold"/>
                <a:ea typeface="Source Sans Pro Bold"/>
                <a:cs typeface="Source Sans Pro Bold"/>
                <a:sym typeface="Source Sans Pro Bold"/>
              </a:defRPr>
            </a:lvl1pPr>
            <a:lvl2pPr marL="122057" indent="-40686" algn="ctr" defTabSz="162743">
              <a:spcBef>
                <a:spcPts val="169"/>
              </a:spcBef>
              <a:defRPr sz="1350">
                <a:solidFill>
                  <a:srgbClr val="FFFFFF"/>
                </a:solidFill>
                <a:latin typeface="Source Sans Pro Bold"/>
                <a:ea typeface="Source Sans Pro Bold"/>
                <a:cs typeface="Source Sans Pro Bold"/>
                <a:sym typeface="Source Sans Pro Bold"/>
              </a:defRPr>
            </a:lvl2pPr>
            <a:lvl3pPr marL="203428" indent="-40686" algn="ctr" defTabSz="162743">
              <a:spcBef>
                <a:spcPts val="169"/>
              </a:spcBef>
              <a:defRPr sz="1350">
                <a:solidFill>
                  <a:srgbClr val="FFFFFF"/>
                </a:solidFill>
                <a:latin typeface="Source Sans Pro Bold"/>
                <a:ea typeface="Source Sans Pro Bold"/>
                <a:cs typeface="Source Sans Pro Bold"/>
                <a:sym typeface="Source Sans Pro Bold"/>
              </a:defRPr>
            </a:lvl3pPr>
            <a:lvl4pPr marL="284799" indent="-40685" algn="ctr" defTabSz="162743">
              <a:spcBef>
                <a:spcPts val="169"/>
              </a:spcBef>
              <a:defRPr sz="1350">
                <a:solidFill>
                  <a:srgbClr val="FFFFFF"/>
                </a:solidFill>
                <a:latin typeface="Source Sans Pro Bold"/>
                <a:ea typeface="Source Sans Pro Bold"/>
                <a:cs typeface="Source Sans Pro Bold"/>
                <a:sym typeface="Source Sans Pro Bold"/>
              </a:defRPr>
            </a:lvl4pPr>
            <a:lvl5pPr marL="366170" indent="-40685" algn="ctr" defTabSz="162743">
              <a:spcBef>
                <a:spcPts val="169"/>
              </a:spcBef>
              <a:defRPr sz="135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F2C1765-CF74-AC5D-43D4-C5894CA417A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8518780" y="138179"/>
            <a:ext cx="51435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55758" y="6310302"/>
            <a:ext cx="116153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55758" y="6310295"/>
            <a:ext cx="1161539" cy="474296"/>
          </a:xfrm>
          <a:prstGeom prst="rect">
            <a:avLst/>
          </a:prstGeom>
          <a:ln w="12700">
            <a:miter lim="400000"/>
          </a:ln>
        </p:spPr>
      </p:pic>
      <p:sp>
        <p:nvSpPr>
          <p:cNvPr id="171"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172"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1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4ADDB92B-ED15-07B6-826C-17331065F33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55758" y="6310302"/>
            <a:ext cx="116153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55758" y="6310295"/>
            <a:ext cx="1161539" cy="474296"/>
          </a:xfrm>
          <a:prstGeom prst="rect">
            <a:avLst/>
          </a:prstGeom>
          <a:ln w="12700">
            <a:miter lim="400000"/>
          </a:ln>
        </p:spPr>
      </p:pic>
      <p:sp>
        <p:nvSpPr>
          <p:cNvPr id="184"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185"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186" name="Rectangle 5"/>
          <p:cNvSpPr/>
          <p:nvPr/>
        </p:nvSpPr>
        <p:spPr>
          <a:xfrm>
            <a:off x="0" y="-9332"/>
            <a:ext cx="9144000" cy="6199821"/>
          </a:xfrm>
          <a:prstGeom prst="rect">
            <a:avLst/>
          </a:prstGeom>
          <a:solidFill>
            <a:srgbClr val="ECF2F8"/>
          </a:solidFill>
          <a:ln w="12700">
            <a:miter lim="400000"/>
          </a:ln>
        </p:spPr>
        <p:txBody>
          <a:bodyPr lIns="25717" rIns="25717" anchor="ctr"/>
          <a:lstStyle/>
          <a:p>
            <a:pPr algn="ctr">
              <a:defRPr sz="2000">
                <a:solidFill>
                  <a:srgbClr val="FFFFFF"/>
                </a:solidFill>
                <a:latin typeface="+mn-lt"/>
                <a:ea typeface="+mn-ea"/>
                <a:cs typeface="+mn-cs"/>
                <a:sym typeface="Source Sans Pro Regular"/>
              </a:defRPr>
            </a:pPr>
            <a:endParaRPr sz="1125"/>
          </a:p>
        </p:txBody>
      </p:sp>
      <p:pic>
        <p:nvPicPr>
          <p:cNvPr id="187" name="Picture 3" descr="Picture 3"/>
          <p:cNvPicPr>
            <a:picLocks noChangeAspect="1"/>
          </p:cNvPicPr>
          <p:nvPr/>
        </p:nvPicPr>
        <p:blipFill>
          <a:blip r:embed="rId4"/>
          <a:stretch>
            <a:fillRect/>
          </a:stretch>
        </p:blipFill>
        <p:spPr>
          <a:xfrm>
            <a:off x="-6856" y="-18868"/>
            <a:ext cx="3848101" cy="660401"/>
          </a:xfrm>
          <a:prstGeom prst="rect">
            <a:avLst/>
          </a:prstGeom>
          <a:ln w="12700">
            <a:miter lim="400000"/>
          </a:ln>
        </p:spPr>
      </p:pic>
      <p:sp>
        <p:nvSpPr>
          <p:cNvPr id="188" name="TextBox 4"/>
          <p:cNvSpPr txBox="1"/>
          <p:nvPr/>
        </p:nvSpPr>
        <p:spPr>
          <a:xfrm>
            <a:off x="206922" y="11105"/>
            <a:ext cx="1970880"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defRPr sz="3200">
                <a:solidFill>
                  <a:srgbClr val="FFFFFF"/>
                </a:solidFill>
                <a:latin typeface="Source Sans Pro Bold"/>
                <a:ea typeface="Source Sans Pro Bold"/>
                <a:cs typeface="Source Sans Pro Bold"/>
                <a:sym typeface="Source Sans Pro Bold"/>
              </a:defRPr>
            </a:lvl1pPr>
          </a:lstStyle>
          <a:p>
            <a:r>
              <a:rPr sz="1800" b="1"/>
              <a:t>Disclaimer</a:t>
            </a:r>
          </a:p>
        </p:txBody>
      </p:sp>
      <p:pic>
        <p:nvPicPr>
          <p:cNvPr id="189" name="Picture 6" descr="Picture 6"/>
          <p:cNvPicPr>
            <a:picLocks noChangeAspect="1"/>
          </p:cNvPicPr>
          <p:nvPr/>
        </p:nvPicPr>
        <p:blipFill>
          <a:blip r:embed="rId2"/>
          <a:stretch>
            <a:fillRect/>
          </a:stretch>
        </p:blipFill>
        <p:spPr>
          <a:xfrm>
            <a:off x="8392482" y="118171"/>
            <a:ext cx="650036" cy="895041"/>
          </a:xfrm>
          <a:prstGeom prst="rect">
            <a:avLst/>
          </a:prstGeom>
          <a:ln w="12700">
            <a:miter lim="400000"/>
          </a:ln>
        </p:spPr>
      </p:pic>
      <p:sp>
        <p:nvSpPr>
          <p:cNvPr id="190" name="Body Level One…"/>
          <p:cNvSpPr txBox="1">
            <a:spLocks noGrp="1"/>
          </p:cNvSpPr>
          <p:nvPr>
            <p:ph type="body" idx="1"/>
          </p:nvPr>
        </p:nvSpPr>
        <p:spPr>
          <a:xfrm>
            <a:off x="598083" y="842966"/>
            <a:ext cx="7837817" cy="5206965"/>
          </a:xfrm>
          <a:prstGeom prst="rect">
            <a:avLst/>
          </a:prstGeom>
        </p:spPr>
        <p:txBody>
          <a:bodyPr/>
          <a:lstStyle>
            <a:lvl1pPr defTabSz="162743">
              <a:spcBef>
                <a:spcPts val="169"/>
              </a:spcBef>
              <a:defRPr sz="1125"/>
            </a:lvl1pPr>
            <a:lvl2pPr marL="122057" indent="-40686" defTabSz="162743">
              <a:spcBef>
                <a:spcPts val="169"/>
              </a:spcBef>
              <a:defRPr sz="1125"/>
            </a:lvl2pPr>
            <a:lvl3pPr marL="203428" indent="-40686" defTabSz="162743">
              <a:spcBef>
                <a:spcPts val="169"/>
              </a:spcBef>
              <a:defRPr sz="1125"/>
            </a:lvl3pPr>
            <a:lvl4pPr marL="284799" indent="-40685" defTabSz="162743">
              <a:spcBef>
                <a:spcPts val="169"/>
              </a:spcBef>
              <a:defRPr sz="1125"/>
            </a:lvl4pPr>
            <a:lvl5pPr marL="366170" indent="-40685" defTabSz="162743">
              <a:spcBef>
                <a:spcPts val="169"/>
              </a:spcBef>
              <a:defRPr sz="1125"/>
            </a:lvl5pPr>
          </a:lstStyle>
          <a:p>
            <a:r>
              <a:t>Body Level One</a:t>
            </a:r>
          </a:p>
          <a:p>
            <a:pPr lvl="1"/>
            <a:r>
              <a:t>Body Level Two</a:t>
            </a:r>
          </a:p>
          <a:p>
            <a:pPr lvl="2"/>
            <a:r>
              <a:t>Body Level Three</a:t>
            </a:r>
          </a:p>
          <a:p>
            <a:pPr lvl="3"/>
            <a:r>
              <a:t>Body Level Four</a:t>
            </a:r>
          </a:p>
          <a:p>
            <a:pPr lvl="4"/>
            <a:r>
              <a:t>Body Level Five</a:t>
            </a:r>
          </a:p>
        </p:txBody>
      </p:sp>
      <p:sp>
        <p:nvSpPr>
          <p:cNvPr id="1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Slide Number">
            <a:extLst>
              <a:ext uri="{FF2B5EF4-FFF2-40B4-BE49-F238E27FC236}">
                <a16:creationId xmlns:a16="http://schemas.microsoft.com/office/drawing/2014/main" id="{867AEFB4-735B-CDE5-1B09-6BAEAB031DFA}"/>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2.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6" Type="http://schemas.openxmlformats.org/officeDocument/2006/relationships/image" Target="../media/image7.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6.pn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image" Target="../media/image18.png"/><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theme" Target="../theme/theme7.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image" Target="../media/image7.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19" Type="http://schemas.openxmlformats.org/officeDocument/2006/relationships/image" Target="../media/image6.png"/><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image" Target="../media/image18.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theme" Target="../theme/theme8.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image" Target="../media/image7.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19" Type="http://schemas.openxmlformats.org/officeDocument/2006/relationships/image" Target="../media/image6.png"/><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pPr rtl="0"/>
            <a:r>
              <a:rPr lang="fr"/>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4C60A1E2-57BE-42D0-BCBE-4AB7BCD56F80}" type="datetimeFigureOut">
              <a:rPr lang="en-GB" smtClean="0"/>
              <a:pPr rtl="0"/>
              <a:t>24/07/2023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1A16575-1E84-4647-8D72-B57CC2BBF98C}" type="slidenum">
              <a:rPr lang="en-GB" smtClean="0"/>
              <a:pPr rtl="0"/>
              <a:t>‹#›</a:t>
            </a:fld>
            <a:endParaRPr lang="en-GB"/>
          </a:p>
        </p:txBody>
      </p:sp>
    </p:spTree>
    <p:extLst>
      <p:ext uri="{BB962C8B-B14F-4D97-AF65-F5344CB8AC3E}">
        <p14:creationId xmlns:p14="http://schemas.microsoft.com/office/powerpoint/2010/main" val="1861498968"/>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noProof="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noProof="0"/>
              <a:t>Click to edit Master text styles</a:t>
            </a:r>
          </a:p>
          <a:p>
            <a:pPr lvl="1" rtl="0"/>
            <a:r>
              <a:rPr lang="fr" noProof="0"/>
              <a:t>Second level</a:t>
            </a:r>
            <a:endParaRPr lang="fr-FR" noProof="0"/>
          </a:p>
          <a:p>
            <a:pPr lvl="2" rtl="0"/>
            <a:r>
              <a:rPr lang="fr" noProof="0"/>
              <a:t>Third level</a:t>
            </a:r>
            <a:endParaRPr lang="fr-FR" noProof="0"/>
          </a:p>
          <a:p>
            <a:pPr lvl="3" rtl="0"/>
            <a:r>
              <a:rPr lang="fr" noProof="0"/>
              <a:t>Fourth level</a:t>
            </a:r>
            <a:endParaRPr lang="fr-FR" noProof="0"/>
          </a:p>
          <a:p>
            <a:pPr lvl="4" rtl="0"/>
            <a:r>
              <a:rPr lang="fr" noProof="0"/>
              <a:t>Fifth level</a:t>
            </a:r>
            <a:endParaRPr lang="fr-FR" noProof="0"/>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2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200" smtClean="0">
                <a:solidFill>
                  <a:srgbClr val="898989"/>
                </a:solidFill>
              </a:defRPr>
            </a:lvl1pPr>
          </a:lstStyle>
          <a:p>
            <a:pPr rtl="0">
              <a:defRPr/>
            </a:pPr>
            <a:fld id="{F023CA5C-6A36-4E00-B69B-20CF574ABB6C}" type="slidenum">
              <a:rPr lang="en-US"/>
              <a:pPr rtl="0">
                <a:defRPr/>
              </a:pPr>
              <a:t>‹#›</a:t>
            </a:fld>
            <a:endParaRPr lang="en-US"/>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4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fld id="{3BA5DFF5-C0B1-4D2F-814C-8D2D34D01946}" type="slidenum">
              <a:rPr lang="en-US" sz="1600" smtClean="0">
                <a:solidFill>
                  <a:schemeClr val="bg1"/>
                </a:solidFill>
              </a:rPr>
              <a:pPr rtl="0"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714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indent="0" algn="l" defTabSz="914400" rtl="0" eaLnBrk="1" fontAlgn="base" latinLnBrk="0" hangingPunct="1">
              <a:lnSpc>
                <a:spcPct val="100000"/>
              </a:lnSpc>
              <a:spcBef>
                <a:spcPct val="0"/>
              </a:spcBef>
              <a:spcAft>
                <a:spcPct val="0"/>
              </a:spcAft>
              <a:buClrTx/>
              <a:buSzTx/>
              <a:buFontTx/>
              <a:buNone/>
              <a:tabLst/>
              <a:defRPr/>
            </a:pPr>
            <a:r>
              <a:rPr lang="fr" sz="1200">
                <a:solidFill>
                  <a:schemeClr val="bg1"/>
                </a:solidFill>
                <a:latin typeface="Arial Narrow" pitchFamily="34" charset="0"/>
              </a:rPr>
              <a:t>Formation des Équipes d’Intervention Rapide</a:t>
            </a:r>
            <a:endParaRPr lang="en-GB" sz="1200">
              <a:solidFill>
                <a:schemeClr val="bg1"/>
              </a:solidFill>
              <a:latin typeface="Arial Narrow" pitchFamily="34" charset="0"/>
            </a:endParaRPr>
          </a:p>
        </p:txBody>
      </p:sp>
    </p:spTree>
    <p:extLst>
      <p:ext uri="{BB962C8B-B14F-4D97-AF65-F5344CB8AC3E}">
        <p14:creationId xmlns:p14="http://schemas.microsoft.com/office/powerpoint/2010/main" val="2110887214"/>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ctr" rtl="0" eaLnBrk="0" fontAlgn="base" hangingPunct="0">
        <a:spcBef>
          <a:spcPct val="0"/>
        </a:spcBef>
        <a:spcAft>
          <a:spcPct val="0"/>
        </a:spcAft>
        <a:defRPr sz="4400" kern="1200">
          <a:solidFill>
            <a:schemeClr val="tx1"/>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1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1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3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3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00">
                <a:solidFill>
                  <a:schemeClr val="bg1"/>
                </a:solidFill>
              </a:rPr>
              <a:pPr rtl="0" eaLnBrk="1" hangingPunct="1"/>
              <a:t>‹#›</a:t>
            </a:fld>
            <a:endParaRPr lang="en-US" sz="14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0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63" r:id="rId3"/>
    <p:sldLayoutId id="2147483792" r:id="rId4"/>
    <p:sldLayoutId id="2147483764" r:id="rId5"/>
    <p:sldLayoutId id="2147485029" r:id="rId6"/>
    <p:sldLayoutId id="2147485030" r:id="rId7"/>
    <p:sldLayoutId id="2147485031" r:id="rId8"/>
    <p:sldLayoutId id="2147485032" r:id="rId9"/>
    <p:sldLayoutId id="2147483769" r:id="rId10"/>
    <p:sldLayoutId id="2147483770" r:id="rId11"/>
    <p:sldLayoutId id="2147483771" r:id="rId12"/>
  </p:sldLayoutIdLst>
  <p:txStyles>
    <p:title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08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08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6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6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40">
                <a:solidFill>
                  <a:schemeClr val="bg1"/>
                </a:solidFill>
              </a:rPr>
              <a:pPr rtl="0" eaLnBrk="1" hangingPunct="1"/>
              <a:t>‹#›</a:t>
            </a:fld>
            <a:endParaRPr lang="en-US" sz="144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2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784" r:id="rId13"/>
  </p:sldLayoutIdLst>
  <p:txStyles>
    <p:title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1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100">
                <a:solidFill>
                  <a:srgbClr val="898989"/>
                </a:solidFill>
              </a:defRPr>
            </a:lvl1pPr>
          </a:lstStyle>
          <a:p>
            <a:pPr rtl="0"/>
            <a:fld id="{264479D6-E1AD-4E5B-A4F8-2E59461ED891}" type="slidenum">
              <a:rPr lang="en-US"/>
              <a:pPr rtl="0"/>
              <a:t>‹#›</a:t>
            </a:fld>
            <a:endParaRPr lang="en-US"/>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3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3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00">
                <a:solidFill>
                  <a:schemeClr val="bg1"/>
                </a:solidFill>
              </a:rPr>
              <a:pPr rtl="0" eaLnBrk="1" hangingPunct="1"/>
              <a:t>‹#›</a:t>
            </a:fld>
            <a:endParaRPr lang="en-US" sz="14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0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5023" r:id="rId1"/>
    <p:sldLayoutId id="2147485024" r:id="rId2"/>
    <p:sldLayoutId id="2147485025" r:id="rId3"/>
    <p:sldLayoutId id="2147485026" r:id="rId4"/>
    <p:sldLayoutId id="2147485027" r:id="rId5"/>
    <p:sldLayoutId id="2147485028" r:id="rId6"/>
    <p:sldLayoutId id="2147485016" r:id="rId7"/>
    <p:sldLayoutId id="2147485017" r:id="rId8"/>
    <p:sldLayoutId id="2147485018" r:id="rId9"/>
    <p:sldLayoutId id="2147485019" r:id="rId10"/>
    <p:sldLayoutId id="2147485020" r:id="rId11"/>
    <p:sldLayoutId id="2147485021" r:id="rId12"/>
  </p:sldLayoutIdLst>
  <p:txStyles>
    <p:title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a:p>
        </p:txBody>
      </p:sp>
      <p:pic>
        <p:nvPicPr>
          <p:cNvPr id="3" name="Picture 9" descr="Picture 9"/>
          <p:cNvPicPr>
            <a:picLocks noChangeAspect="1"/>
          </p:cNvPicPr>
          <p:nvPr/>
        </p:nvPicPr>
        <p:blipFill>
          <a:blip r:embed="rId14"/>
          <a:stretch>
            <a:fillRect/>
          </a:stretch>
        </p:blipFill>
        <p:spPr>
          <a:xfrm>
            <a:off x="-7218" y="-76485"/>
            <a:ext cx="9167536" cy="5582136"/>
          </a:xfrm>
          <a:prstGeom prst="rect">
            <a:avLst/>
          </a:prstGeom>
          <a:ln w="12700">
            <a:miter lim="400000"/>
          </a:ln>
        </p:spPr>
      </p:pic>
      <p:pic>
        <p:nvPicPr>
          <p:cNvPr id="4" name="Picture 6" descr="Picture 6"/>
          <p:cNvPicPr>
            <a:picLocks noChangeAspect="1"/>
          </p:cNvPicPr>
          <p:nvPr/>
        </p:nvPicPr>
        <p:blipFill>
          <a:blip r:embed="rId15"/>
          <a:stretch>
            <a:fillRect/>
          </a:stretch>
        </p:blipFill>
        <p:spPr>
          <a:xfrm>
            <a:off x="8518779" y="138177"/>
            <a:ext cx="514351" cy="711201"/>
          </a:xfrm>
          <a:prstGeom prst="rect">
            <a:avLst/>
          </a:prstGeom>
          <a:ln w="12700">
            <a:miter lim="400000"/>
          </a:ln>
        </p:spPr>
      </p:pic>
      <p:pic>
        <p:nvPicPr>
          <p:cNvPr id="5" name="Picture 2" descr="Picture 2"/>
          <p:cNvPicPr>
            <a:picLocks noChangeAspect="1"/>
          </p:cNvPicPr>
          <p:nvPr/>
        </p:nvPicPr>
        <p:blipFill>
          <a:blip r:embed="rId16"/>
          <a:stretch>
            <a:fillRect/>
          </a:stretch>
        </p:blipFill>
        <p:spPr>
          <a:xfrm>
            <a:off x="55758" y="6310303"/>
            <a:ext cx="1161539" cy="474296"/>
          </a:xfrm>
          <a:prstGeom prst="rect">
            <a:avLst/>
          </a:prstGeom>
          <a:ln w="12700">
            <a:miter lim="400000"/>
          </a:ln>
        </p:spPr>
      </p:pic>
      <p:sp>
        <p:nvSpPr>
          <p:cNvPr id="10"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a:p>
        </p:txBody>
      </p:sp>
      <p:sp>
        <p:nvSpPr>
          <p:cNvPr id="11" name="TextBox 5"/>
          <p:cNvSpPr txBox="1"/>
          <p:nvPr/>
        </p:nvSpPr>
        <p:spPr>
          <a:xfrm>
            <a:off x="3300137" y="2325452"/>
            <a:ext cx="2791127" cy="6001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a:t>Thank you</a:t>
            </a:r>
          </a:p>
        </p:txBody>
      </p:sp>
      <p:sp>
        <p:nvSpPr>
          <p:cNvPr id="14" name="Subtitle 5">
            <a:extLst>
              <a:ext uri="{FF2B5EF4-FFF2-40B4-BE49-F238E27FC236}">
                <a16:creationId xmlns:a16="http://schemas.microsoft.com/office/drawing/2014/main" id="{CD6A836F-D1F1-AC74-AEA5-BD9F98A64481}"/>
              </a:ext>
            </a:extLst>
          </p:cNvPr>
          <p:cNvSpPr txBox="1"/>
          <p:nvPr userDrawn="1"/>
        </p:nvSpPr>
        <p:spPr>
          <a:xfrm>
            <a:off x="6046469" y="66167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A1.1 IHR_ER</a:t>
            </a:r>
          </a:p>
        </p:txBody>
      </p:sp>
      <p:sp>
        <p:nvSpPr>
          <p:cNvPr id="15" name="Subtitle 5">
            <a:extLst>
              <a:ext uri="{FF2B5EF4-FFF2-40B4-BE49-F238E27FC236}">
                <a16:creationId xmlns:a16="http://schemas.microsoft.com/office/drawing/2014/main" id="{FD83210D-C1C4-F4C3-92B9-DF323C720300}"/>
              </a:ext>
            </a:extLst>
          </p:cNvPr>
          <p:cNvSpPr txBox="1"/>
          <p:nvPr userDrawn="1"/>
        </p:nvSpPr>
        <p:spPr>
          <a:xfrm>
            <a:off x="6046469" y="6472254"/>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a:t>RRT Training of Trainers Package</a:t>
            </a:r>
          </a:p>
        </p:txBody>
      </p:sp>
      <p:sp>
        <p:nvSpPr>
          <p:cNvPr id="16" name="Slide Number">
            <a:extLst>
              <a:ext uri="{FF2B5EF4-FFF2-40B4-BE49-F238E27FC236}">
                <a16:creationId xmlns:a16="http://schemas.microsoft.com/office/drawing/2014/main" id="{FF4A2430-289A-4991-5E46-85EE66F1C55B}"/>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5010" r:id="rId1"/>
    <p:sldLayoutId id="2147485011" r:id="rId2"/>
    <p:sldLayoutId id="2147485012" r:id="rId3"/>
    <p:sldLayoutId id="2147485013" r:id="rId4"/>
    <p:sldLayoutId id="2147485014" r:id="rId5"/>
    <p:sldLayoutId id="2147485015" r:id="rId6"/>
    <p:sldLayoutId id="2147483765" r:id="rId7"/>
    <p:sldLayoutId id="2147483766" r:id="rId8"/>
    <p:sldLayoutId id="2147483667" r:id="rId9"/>
    <p:sldLayoutId id="2147485034" r:id="rId10"/>
    <p:sldLayoutId id="2147483767" r:id="rId11"/>
    <p:sldLayoutId id="2147483768" r:id="rId12"/>
  </p:sldLayoutIdLst>
  <p:transition spd="med"/>
  <p:txStyles>
    <p:title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p:titleStyle>
    <p:bodyStyle>
      <a:lvl1pPr marL="257175" marR="0" indent="-257175" algn="l" defTabSz="685800" rtl="0" latinLnBrk="0">
        <a:lnSpc>
          <a:spcPct val="100000"/>
        </a:lnSpc>
        <a:spcBef>
          <a:spcPts val="525"/>
        </a:spcBef>
        <a:spcAft>
          <a:spcPts val="0"/>
        </a:spcAft>
        <a:buClrTx/>
        <a:buSzPts val="3200"/>
        <a:buFont typeface="Arial"/>
        <a:buChar char="•"/>
        <a:tabLst/>
        <a:defRPr sz="2400" b="0" i="0" u="none" strike="noStrike" cap="none" spc="0" baseline="0">
          <a:solidFill>
            <a:srgbClr val="10253F"/>
          </a:solidFill>
          <a:uFillTx/>
          <a:latin typeface="+mn-lt"/>
          <a:ea typeface="+mn-ea"/>
          <a:cs typeface="+mn-cs"/>
          <a:sym typeface="Source Sans Pro Regular"/>
        </a:defRPr>
      </a:lvl1pPr>
      <a:lvl2pPr marL="587828" marR="0" indent="-244928"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2pPr>
      <a:lvl3pPr marL="914400" marR="0" indent="-22860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3pPr>
      <a:lvl4pPr marL="13030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4pPr>
      <a:lvl5pPr marL="16459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5pPr>
      <a:lvl6pPr marL="19888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6pPr>
      <a:lvl7pPr marL="23317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7pPr>
      <a:lvl8pPr marL="26746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8pPr>
      <a:lvl9pPr marL="30175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55757" y="6310302"/>
            <a:ext cx="1161539" cy="474296"/>
          </a:xfrm>
          <a:prstGeom prst="rect">
            <a:avLst/>
          </a:prstGeom>
          <a:ln w="12700">
            <a:miter lim="400000"/>
          </a:ln>
        </p:spPr>
      </p:pic>
      <p:pic>
        <p:nvPicPr>
          <p:cNvPr id="5" name="Picture 2" descr="Picture 2"/>
          <p:cNvPicPr>
            <a:picLocks noChangeAspect="1"/>
          </p:cNvPicPr>
          <p:nvPr/>
        </p:nvPicPr>
        <p:blipFill>
          <a:blip r:embed="rId20"/>
          <a:stretch>
            <a:fillRect/>
          </a:stretch>
        </p:blipFill>
        <p:spPr>
          <a:xfrm>
            <a:off x="55757" y="6310295"/>
            <a:ext cx="1161539" cy="474296"/>
          </a:xfrm>
          <a:prstGeom prst="rect">
            <a:avLst/>
          </a:prstGeom>
          <a:ln w="12700">
            <a:miter lim="400000"/>
          </a:ln>
        </p:spPr>
      </p:pic>
      <p:sp>
        <p:nvSpPr>
          <p:cNvPr id="6" name="Subtitle 5"/>
          <p:cNvSpPr txBox="1"/>
          <p:nvPr/>
        </p:nvSpPr>
        <p:spPr>
          <a:xfrm>
            <a:off x="6120767" y="6532732"/>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a:t>Rapid Response Teams Advanced Training Package</a:t>
            </a:r>
          </a:p>
        </p:txBody>
      </p:sp>
      <p:sp>
        <p:nvSpPr>
          <p:cNvPr id="7" name="Subtitle 5"/>
          <p:cNvSpPr txBox="1"/>
          <p:nvPr/>
        </p:nvSpPr>
        <p:spPr>
          <a:xfrm>
            <a:off x="6120767" y="6684371"/>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a:t>C1 Facilitators</a:t>
            </a:r>
          </a:p>
        </p:txBody>
      </p:sp>
      <p:sp>
        <p:nvSpPr>
          <p:cNvPr id="8" name="Rounded Rectangle 4"/>
          <p:cNvSpPr/>
          <p:nvPr/>
        </p:nvSpPr>
        <p:spPr>
          <a:xfrm flipV="1">
            <a:off x="3752508" y="324697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a:p>
        </p:txBody>
      </p:sp>
      <p:sp>
        <p:nvSpPr>
          <p:cNvPr id="9" name="TextBox 5"/>
          <p:cNvSpPr txBox="1"/>
          <p:nvPr/>
        </p:nvSpPr>
        <p:spPr>
          <a:xfrm>
            <a:off x="3300137" y="2325453"/>
            <a:ext cx="2791127" cy="600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a:t>Thank you</a:t>
            </a:r>
          </a:p>
        </p:txBody>
      </p:sp>
      <p:sp>
        <p:nvSpPr>
          <p:cNvPr id="10" name="Title Text"/>
          <p:cNvSpPr txBox="1">
            <a:spLocks noGrp="1"/>
          </p:cNvSpPr>
          <p:nvPr>
            <p:ph type="title"/>
          </p:nvPr>
        </p:nvSpPr>
        <p:spPr>
          <a:xfrm>
            <a:off x="457200" y="92075"/>
            <a:ext cx="82296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2" name="Slide Number"/>
          <p:cNvSpPr txBox="1">
            <a:spLocks noGrp="1"/>
          </p:cNvSpPr>
          <p:nvPr>
            <p:ph type="sldNum" sz="quarter" idx="2"/>
          </p:nvPr>
        </p:nvSpPr>
        <p:spPr>
          <a:xfrm>
            <a:off x="8610600" y="6330333"/>
            <a:ext cx="297515" cy="253916"/>
          </a:xfrm>
          <a:prstGeom prst="rect">
            <a:avLst/>
          </a:prstGeom>
          <a:ln w="12700">
            <a:miter lim="400000"/>
          </a:ln>
        </p:spPr>
        <p:txBody>
          <a:bodyPr wrap="none" lIns="45719" rIns="45719">
            <a:spAutoFit/>
          </a:bodyPr>
          <a:lstStyle>
            <a:lvl1pPr>
              <a:defRPr sz="1050">
                <a:solidFill>
                  <a:srgbClr val="FFFFFF"/>
                </a:solidFill>
                <a:latin typeface="+mn-lt"/>
                <a:ea typeface="+mn-ea"/>
                <a:cs typeface="+mn-cs"/>
                <a:sym typeface="Source Sans Pro Regular"/>
              </a:defRPr>
            </a:lvl1pPr>
          </a:lstStyle>
          <a:p>
            <a:fld id="{86CB4B4D-7CA3-9044-876B-883B54F8677D}" type="slidenum">
              <a:t>‹#›</a:t>
            </a:fld>
            <a:endParaRPr/>
          </a:p>
        </p:txBody>
      </p:sp>
      <p:sp>
        <p:nvSpPr>
          <p:cNvPr id="13" name="Slide Number">
            <a:extLst>
              <a:ext uri="{FF2B5EF4-FFF2-40B4-BE49-F238E27FC236}">
                <a16:creationId xmlns:a16="http://schemas.microsoft.com/office/drawing/2014/main" id="{D796BA25-24FC-FAEA-3340-B22E13F6E37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1050" b="0" i="0" u="none" strike="noStrike" cap="none" spc="0" baseline="0">
          <a:solidFill>
            <a:schemeClr val="tx1"/>
          </a:solidFill>
          <a:uFillTx/>
          <a:latin typeface="+mn-lt"/>
          <a:ea typeface="+mn-ea"/>
          <a:cs typeface="+mn-cs"/>
          <a:sym typeface="Source Sans Pro Regular"/>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8518780" y="138179"/>
            <a:ext cx="51435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55758" y="6310302"/>
            <a:ext cx="1161539" cy="474296"/>
          </a:xfrm>
          <a:prstGeom prst="rect">
            <a:avLst/>
          </a:prstGeom>
          <a:ln w="12700">
            <a:miter lim="400000"/>
          </a:ln>
        </p:spPr>
      </p:pic>
      <p:pic>
        <p:nvPicPr>
          <p:cNvPr id="5" name="Picture 2" descr="Picture 2"/>
          <p:cNvPicPr>
            <a:picLocks noChangeAspect="1"/>
          </p:cNvPicPr>
          <p:nvPr/>
        </p:nvPicPr>
        <p:blipFill>
          <a:blip r:embed="rId20"/>
          <a:stretch>
            <a:fillRect/>
          </a:stretch>
        </p:blipFill>
        <p:spPr>
          <a:xfrm>
            <a:off x="55758" y="6310295"/>
            <a:ext cx="1161539" cy="474296"/>
          </a:xfrm>
          <a:prstGeom prst="rect">
            <a:avLst/>
          </a:prstGeom>
          <a:ln w="12700">
            <a:miter lim="400000"/>
          </a:ln>
        </p:spPr>
      </p:pic>
      <p:sp>
        <p:nvSpPr>
          <p:cNvPr id="6" name="Subtitle 5"/>
          <p:cNvSpPr txBox="1"/>
          <p:nvPr/>
        </p:nvSpPr>
        <p:spPr>
          <a:xfrm>
            <a:off x="6120768" y="6532733"/>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506"/>
              <a:t>Rapid Response Teams Advanced Training Package</a:t>
            </a:r>
          </a:p>
        </p:txBody>
      </p:sp>
      <p:sp>
        <p:nvSpPr>
          <p:cNvPr id="7" name="Subtitle 5"/>
          <p:cNvSpPr txBox="1"/>
          <p:nvPr/>
        </p:nvSpPr>
        <p:spPr>
          <a:xfrm>
            <a:off x="6120768" y="6684372"/>
            <a:ext cx="2846069" cy="162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a:t>C1 Facilitators</a:t>
            </a:r>
          </a:p>
        </p:txBody>
      </p:sp>
      <p:sp>
        <p:nvSpPr>
          <p:cNvPr id="8" name="Rounded Rectangle 4"/>
          <p:cNvSpPr/>
          <p:nvPr/>
        </p:nvSpPr>
        <p:spPr>
          <a:xfrm flipV="1">
            <a:off x="3752508" y="3246971"/>
            <a:ext cx="1886382" cy="111824"/>
          </a:xfrm>
          <a:prstGeom prst="roundRect">
            <a:avLst>
              <a:gd name="adj" fmla="val 50000"/>
            </a:avLst>
          </a:prstGeom>
          <a:solidFill>
            <a:schemeClr val="accent3"/>
          </a:solidFill>
          <a:ln w="12700">
            <a:miter lim="400000"/>
          </a:ln>
        </p:spPr>
        <p:txBody>
          <a:bodyPr lIns="25717" rIns="25717" anchor="ctr"/>
          <a:lstStyle/>
          <a:p>
            <a:pPr algn="ctr">
              <a:defRPr sz="700">
                <a:solidFill>
                  <a:srgbClr val="FFFFFF"/>
                </a:solidFill>
                <a:latin typeface="+mn-lt"/>
                <a:ea typeface="+mn-ea"/>
                <a:cs typeface="+mn-cs"/>
                <a:sym typeface="Source Sans Pro Regular"/>
              </a:defRPr>
            </a:pPr>
            <a:endParaRPr sz="394"/>
          </a:p>
        </p:txBody>
      </p:sp>
      <p:sp>
        <p:nvSpPr>
          <p:cNvPr id="9" name="TextBox 5"/>
          <p:cNvSpPr txBox="1"/>
          <p:nvPr/>
        </p:nvSpPr>
        <p:spPr>
          <a:xfrm>
            <a:off x="3300138" y="2325453"/>
            <a:ext cx="2791127" cy="473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algn="ctr">
              <a:defRPr sz="4400">
                <a:solidFill>
                  <a:srgbClr val="FFFFFF"/>
                </a:solidFill>
                <a:latin typeface="Source Sans Pro Bold"/>
                <a:ea typeface="Source Sans Pro Bold"/>
                <a:cs typeface="Source Sans Pro Bold"/>
                <a:sym typeface="Source Sans Pro Bold"/>
              </a:defRPr>
            </a:lvl1pPr>
          </a:lstStyle>
          <a:p>
            <a:r>
              <a:rPr sz="2475" b="1"/>
              <a:t>Thank you</a:t>
            </a:r>
          </a:p>
        </p:txBody>
      </p:sp>
      <p:sp>
        <p:nvSpPr>
          <p:cNvPr id="10" name="Title Text"/>
          <p:cNvSpPr txBox="1">
            <a:spLocks noGrp="1"/>
          </p:cNvSpPr>
          <p:nvPr>
            <p:ph type="title"/>
          </p:nvPr>
        </p:nvSpPr>
        <p:spPr>
          <a:xfrm>
            <a:off x="457200" y="92077"/>
            <a:ext cx="82296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2" name="Slide Number"/>
          <p:cNvSpPr txBox="1">
            <a:spLocks noGrp="1"/>
          </p:cNvSpPr>
          <p:nvPr>
            <p:ph type="sldNum" sz="quarter" idx="2"/>
          </p:nvPr>
        </p:nvSpPr>
        <p:spPr>
          <a:xfrm>
            <a:off x="8610601" y="6330333"/>
            <a:ext cx="246219" cy="213585"/>
          </a:xfrm>
          <a:prstGeom prst="rect">
            <a:avLst/>
          </a:prstGeom>
          <a:ln w="12700">
            <a:miter lim="400000"/>
          </a:ln>
        </p:spPr>
        <p:txBody>
          <a:bodyPr wrap="none" lIns="45719" rIns="45719">
            <a:spAutoFit/>
          </a:bodyPr>
          <a:lstStyle>
            <a:lvl1pPr>
              <a:defRPr sz="788">
                <a:solidFill>
                  <a:srgbClr val="FFFFFF"/>
                </a:solidFill>
                <a:latin typeface="+mn-lt"/>
                <a:ea typeface="+mn-ea"/>
                <a:cs typeface="+mn-cs"/>
                <a:sym typeface="Source Sans Pro Regular"/>
              </a:defRPr>
            </a:lvl1pPr>
          </a:lstStyle>
          <a:p>
            <a:fld id="{86CB4B4D-7CA3-9044-876B-883B54F8677D}" type="slidenum">
              <a:t>‹#›</a:t>
            </a:fld>
            <a:endParaRPr/>
          </a:p>
        </p:txBody>
      </p:sp>
      <p:sp>
        <p:nvSpPr>
          <p:cNvPr id="13" name="Slide Number">
            <a:extLst>
              <a:ext uri="{FF2B5EF4-FFF2-40B4-BE49-F238E27FC236}">
                <a16:creationId xmlns:a16="http://schemas.microsoft.com/office/drawing/2014/main" id="{D796BA25-24FC-FAEA-3340-B22E13F6E37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619" smtClean="0">
                <a:solidFill>
                  <a:schemeClr val="bg2">
                    <a:lumMod val="75000"/>
                  </a:schemeClr>
                </a:solidFill>
                <a:latin typeface="+mj-lt"/>
              </a:rPr>
              <a:pPr/>
              <a:t>‹#›</a:t>
            </a:fld>
            <a:endParaRPr lang="hu-HU" sz="619">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66" r:id="rId1"/>
    <p:sldLayoutId id="2147485033"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22057" rtl="0" latinLnBrk="0">
        <a:lnSpc>
          <a:spcPct val="90000"/>
        </a:lnSpc>
        <a:spcBef>
          <a:spcPts val="0"/>
        </a:spcBef>
        <a:spcAft>
          <a:spcPts val="0"/>
        </a:spcAft>
        <a:buClrTx/>
        <a:buSzTx/>
        <a:buFontTx/>
        <a:buNone/>
        <a:tabLst/>
        <a:defRPr sz="135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122057" rtl="0" latinLnBrk="0">
        <a:lnSpc>
          <a:spcPct val="90000"/>
        </a:lnSpc>
        <a:spcBef>
          <a:spcPts val="113"/>
        </a:spcBef>
        <a:spcAft>
          <a:spcPts val="0"/>
        </a:spcAft>
        <a:buClrTx/>
        <a:buSzTx/>
        <a:buFontTx/>
        <a:buNone/>
        <a:tabLst/>
        <a:defRPr sz="1013" b="0" i="0" u="none" strike="noStrike" cap="none" spc="0" baseline="0">
          <a:solidFill>
            <a:srgbClr val="000000"/>
          </a:solidFill>
          <a:uFillTx/>
          <a:latin typeface="+mn-lt"/>
          <a:ea typeface="+mn-ea"/>
          <a:cs typeface="+mn-cs"/>
          <a:sym typeface="Source Sans Pro Regular"/>
        </a:defRPr>
      </a:lvl1pPr>
      <a:lvl2pPr marL="91543" marR="0" indent="-30514"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2pPr>
      <a:lvl3pPr marL="152571" marR="0" indent="-30514"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3pPr>
      <a:lvl4pPr marL="213599" marR="0" indent="-30514"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4pPr>
      <a:lvl5pPr marL="274628" marR="0" indent="-30514"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5pPr>
      <a:lvl6pPr marL="442456" marR="0" indent="-137315"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6pPr>
      <a:lvl7pPr marL="503485" marR="0" indent="-137315"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7pPr>
      <a:lvl8pPr marL="564513" marR="0" indent="-137315"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8pPr>
      <a:lvl9pPr marL="625541" marR="0" indent="-137315" algn="l" defTabSz="122057" rtl="0" latinLnBrk="0">
        <a:lnSpc>
          <a:spcPct val="90000"/>
        </a:lnSpc>
        <a:spcBef>
          <a:spcPts val="113"/>
        </a:spcBef>
        <a:spcAft>
          <a:spcPts val="0"/>
        </a:spcAft>
        <a:buClrTx/>
        <a:buSzPct val="100000"/>
        <a:buFontTx/>
        <a:buChar char="•"/>
        <a:tabLst/>
        <a:defRPr sz="1013" b="0" i="0" u="none" strike="noStrike" cap="none" spc="0" baseline="0">
          <a:solidFill>
            <a:srgbClr val="000000"/>
          </a:solidFill>
          <a:uFillTx/>
          <a:latin typeface="+mn-lt"/>
          <a:ea typeface="+mn-ea"/>
          <a:cs typeface="+mn-cs"/>
          <a:sym typeface="Source Sans Pro Regular"/>
        </a:defRPr>
      </a:lvl9pPr>
    </p:bodyStyle>
    <p:otherStyle>
      <a:lvl1pPr marL="0" marR="0" indent="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1pPr>
      <a:lvl2pPr marL="0" marR="0" indent="25717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2pPr>
      <a:lvl3pPr marL="0" marR="0" indent="51435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3pPr>
      <a:lvl4pPr marL="0" marR="0" indent="77152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4pPr>
      <a:lvl5pPr marL="0" marR="0" indent="102870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5pPr>
      <a:lvl6pPr marL="0" marR="0" indent="128587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6pPr>
      <a:lvl7pPr marL="0" marR="0" indent="154305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7pPr>
      <a:lvl8pPr marL="0" marR="0" indent="1800225"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8pPr>
      <a:lvl9pPr marL="0" marR="0" indent="2057400" algn="l" defTabSz="514350" rtl="0" latinLnBrk="0">
        <a:lnSpc>
          <a:spcPct val="100000"/>
        </a:lnSpc>
        <a:spcBef>
          <a:spcPts val="0"/>
        </a:spcBef>
        <a:spcAft>
          <a:spcPts val="0"/>
        </a:spcAft>
        <a:buClrTx/>
        <a:buSzTx/>
        <a:buFontTx/>
        <a:buNone/>
        <a:tabLst/>
        <a:defRPr sz="788"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slideLayout" Target="../slideLayouts/slideLayout86.xml"/><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7.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8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4.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6.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5.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72.xml"/><Relationship Id="rId1" Type="http://schemas.openxmlformats.org/officeDocument/2006/relationships/tags" Target="../tags/tag7.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2"/>
          <p:cNvSpPr txBox="1">
            <a:spLocks noGrp="1"/>
          </p:cNvSpPr>
          <p:nvPr>
            <p:ph type="title"/>
          </p:nvPr>
        </p:nvSpPr>
        <p:spPr>
          <a:xfrm>
            <a:off x="425782" y="2090809"/>
            <a:ext cx="3367605" cy="799582"/>
          </a:xfrm>
          <a:prstGeom prst="rect">
            <a:avLst/>
          </a:prstGeom>
        </p:spPr>
        <p:txBody>
          <a:bodyPr lIns="45719" tIns="45720" rIns="45719" bIns="45720" anchor="ctr">
            <a:normAutofit/>
          </a:bodyPr>
          <a:lstStyle>
            <a:lvl1pPr>
              <a:spcBef>
                <a:spcPts val="700"/>
              </a:spcBef>
            </a:lvl1pPr>
          </a:lstStyle>
          <a:p>
            <a:r>
              <a:rPr lang="fr-FR" sz="3600" b="1"/>
              <a:t>Débriefing</a:t>
            </a:r>
            <a:endParaRPr sz="3600" b="1"/>
          </a:p>
        </p:txBody>
      </p:sp>
      <p:sp>
        <p:nvSpPr>
          <p:cNvPr id="283" name="TextBox 3"/>
          <p:cNvSpPr txBox="1"/>
          <p:nvPr/>
        </p:nvSpPr>
        <p:spPr>
          <a:xfrm>
            <a:off x="425782" y="1477946"/>
            <a:ext cx="2540797"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p>
            <a:pPr>
              <a:defRPr sz="4400">
                <a:solidFill>
                  <a:srgbClr val="FFFFFF"/>
                </a:solidFill>
                <a:latin typeface="Source Sans Pro Bold"/>
                <a:ea typeface="Source Sans Pro Bold"/>
                <a:cs typeface="Source Sans Pro Bold"/>
                <a:sym typeface="Source Sans Pro Bold"/>
              </a:defRPr>
            </a:pPr>
            <a:r>
              <a:rPr sz="3600" b="1"/>
              <a:t>C1.4</a:t>
            </a:r>
            <a:endParaRPr lang="fr-FR" sz="3600" b="1"/>
          </a:p>
        </p:txBody>
      </p:sp>
      <p:sp>
        <p:nvSpPr>
          <p:cNvPr id="284" name="TextBox 8"/>
          <p:cNvSpPr txBox="1"/>
          <p:nvPr/>
        </p:nvSpPr>
        <p:spPr>
          <a:xfrm>
            <a:off x="425782" y="3967610"/>
            <a:ext cx="1750172" cy="2539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1400">
                <a:solidFill>
                  <a:srgbClr val="FFFFFF"/>
                </a:solidFill>
                <a:latin typeface="+mn-lt"/>
                <a:ea typeface="+mn-ea"/>
                <a:cs typeface="+mn-cs"/>
                <a:sym typeface="Source Sans Pro Regular"/>
              </a:defRPr>
            </a:lvl1pPr>
          </a:lstStyle>
          <a:p>
            <a:r>
              <a:rPr lang="fr-FR" sz="1050"/>
              <a:t>Nom de l'orateur</a:t>
            </a:r>
            <a:endParaRPr sz="1050"/>
          </a:p>
        </p:txBody>
      </p:sp>
      <p:sp>
        <p:nvSpPr>
          <p:cNvPr id="2" name="Title 2">
            <a:extLst>
              <a:ext uri="{FF2B5EF4-FFF2-40B4-BE49-F238E27FC236}">
                <a16:creationId xmlns:a16="http://schemas.microsoft.com/office/drawing/2014/main" id="{6F8C0244-BCB3-EFEC-28AF-08DCA746B6CE}"/>
              </a:ext>
            </a:extLst>
          </p:cNvPr>
          <p:cNvSpPr txBox="1">
            <a:spLocks/>
          </p:cNvSpPr>
          <p:nvPr/>
        </p:nvSpPr>
        <p:spPr>
          <a:xfrm>
            <a:off x="3313940" y="3730818"/>
            <a:ext cx="5960351" cy="16019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marL="0" marR="0" indent="0" algn="l" defTabSz="289320" rtl="0"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algn="ctr" defTabSz="121514">
              <a:spcBef>
                <a:spcPts val="300"/>
              </a:spcBef>
              <a:defRPr sz="1792">
                <a:solidFill>
                  <a:srgbClr val="002060"/>
                </a:solidFill>
              </a:defRPr>
            </a:pPr>
            <a:r>
              <a:rPr lang="fr" sz="2600">
                <a:solidFill>
                  <a:srgbClr val="002060"/>
                </a:solidFill>
                <a:latin typeface="+mn-lt"/>
              </a:rPr>
              <a:t>Exercice pratique basé sur un scénario</a:t>
            </a:r>
            <a:endParaRPr lang="fr-FR" sz="2600">
              <a:solidFill>
                <a:srgbClr val="002060"/>
              </a:solidFill>
              <a:latin typeface="+mn-lt"/>
            </a:endParaRPr>
          </a:p>
          <a:p>
            <a:pPr algn="ctr" defTabSz="121514">
              <a:spcBef>
                <a:spcPts val="300"/>
              </a:spcBef>
              <a:defRPr sz="1792">
                <a:solidFill>
                  <a:srgbClr val="002060"/>
                </a:solidFill>
              </a:defRPr>
            </a:pPr>
            <a:r>
              <a:rPr lang="fr" sz="2600" b="1" i="1">
                <a:solidFill>
                  <a:srgbClr val="002060"/>
                </a:solidFill>
                <a:latin typeface="+mn-lt"/>
              </a:rPr>
              <a:t>« Décès inexpliqués d’enfants  dans la province de Karan, Salam »</a:t>
            </a:r>
            <a:endParaRPr lang="en-US" sz="2600" b="1" i="1">
              <a:solidFill>
                <a:srgbClr val="002060"/>
              </a:solidFill>
              <a:latin typeface="+mn-lt"/>
            </a:endParaRPr>
          </a:p>
          <a:p>
            <a:pPr algn="ctr" defTabSz="121514">
              <a:spcBef>
                <a:spcPts val="300"/>
              </a:spcBef>
              <a:defRPr sz="1792">
                <a:solidFill>
                  <a:srgbClr val="002060"/>
                </a:solidFill>
              </a:defRPr>
            </a:pPr>
            <a:endParaRPr lang="en-US" sz="2600">
              <a:latin typeface="Source Sans Pro Regular"/>
            </a:endParaRPr>
          </a:p>
        </p:txBody>
      </p:sp>
    </p:spTree>
    <p:extLst>
      <p:ext uri="{BB962C8B-B14F-4D97-AF65-F5344CB8AC3E}">
        <p14:creationId xmlns:p14="http://schemas.microsoft.com/office/powerpoint/2010/main" val="10787479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Content Placeholder 2"/>
          <p:cNvSpPr txBox="1">
            <a:spLocks noGrp="1"/>
          </p:cNvSpPr>
          <p:nvPr>
            <p:ph type="body" idx="1"/>
          </p:nvPr>
        </p:nvSpPr>
        <p:spPr>
          <a:xfrm>
            <a:off x="341658" y="1715419"/>
            <a:ext cx="8465203" cy="4553235"/>
          </a:xfrm>
          <a:prstGeom prst="rect">
            <a:avLst/>
          </a:prstGeom>
        </p:spPr>
        <p:txBody>
          <a:bodyPr lIns="45719" tIns="45720" rIns="45719" bIns="45720" anchor="t">
            <a:normAutofit fontScale="92500" lnSpcReduction="10000"/>
          </a:bodyPr>
          <a:lstStyle/>
          <a:p>
            <a:pPr marL="187960" lvl="1" indent="-187960" defTabSz="214820">
              <a:lnSpc>
                <a:spcPct val="120000"/>
              </a:lnSpc>
              <a:spcBef>
                <a:spcPts val="0"/>
              </a:spcBef>
              <a:buClr>
                <a:srgbClr val="65A000"/>
              </a:buClr>
              <a:buFont typeface="Arial,Sans-Serif"/>
              <a:defRPr sz="2376"/>
            </a:pPr>
            <a:r>
              <a:rPr lang="fr" sz="2300">
                <a:latin typeface="Source Sans Pro Regular"/>
                <a:cs typeface="Calibri"/>
              </a:rPr>
              <a:t>Chef d’équipe (en principe, l’un des profils ci-dessous)</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Clinicien (médecin et/ou infirmière)</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Épidémiologiste</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Expert/technicien de laboratoire</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Spécialiste de l'engagement communautaire</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Logisticien</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Gestionnaire de données</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Spécialiste en prévention et contrôle de l'infection</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Spécialiste en eau, assainissement et hygiène</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r>
              <a:rPr lang="fr" sz="2300">
                <a:latin typeface="Source Sans Pro Regular"/>
                <a:cs typeface="Calibri"/>
              </a:rPr>
              <a:t>Chauffeur</a:t>
            </a:r>
            <a:endParaRPr lang="en-US" sz="2300">
              <a:latin typeface="Source Sans Pro Regular"/>
              <a:cs typeface="Calibri"/>
            </a:endParaRPr>
          </a:p>
          <a:p>
            <a:pPr marL="187960" lvl="1" indent="-187960" defTabSz="214820">
              <a:lnSpc>
                <a:spcPct val="120000"/>
              </a:lnSpc>
              <a:spcBef>
                <a:spcPts val="0"/>
              </a:spcBef>
              <a:buClr>
                <a:srgbClr val="65A000"/>
              </a:buClr>
              <a:buFont typeface="Arial,Sans-Serif"/>
              <a:buChar char="•"/>
              <a:defRPr sz="2376"/>
            </a:pPr>
            <a:endParaRPr lang="fr" sz="2300">
              <a:latin typeface="Source Sans Pro Regular"/>
              <a:cs typeface="Calibri"/>
            </a:endParaRPr>
          </a:p>
          <a:p>
            <a:pPr marL="162560" lvl="1" indent="0" defTabSz="214820">
              <a:lnSpc>
                <a:spcPct val="120000"/>
              </a:lnSpc>
              <a:spcBef>
                <a:spcPts val="0"/>
              </a:spcBef>
              <a:buClr>
                <a:srgbClr val="65A000"/>
              </a:buClr>
              <a:buNone/>
              <a:defRPr sz="2376"/>
            </a:pPr>
            <a:r>
              <a:rPr lang="fr" sz="2200">
                <a:solidFill>
                  <a:schemeClr val="accent2"/>
                </a:solidFill>
                <a:latin typeface="Source Sans Pro Regular"/>
                <a:cs typeface="Calibri"/>
              </a:rPr>
              <a:t>Rappel : certains membres de l’équipe peuvent exercer plusieurs fonctions.</a:t>
            </a:r>
          </a:p>
          <a:p>
            <a:pPr marL="0" lvl="1" indent="0" defTabSz="214820">
              <a:lnSpc>
                <a:spcPct val="120000"/>
              </a:lnSpc>
              <a:spcBef>
                <a:spcPts val="0"/>
              </a:spcBef>
              <a:buClr>
                <a:srgbClr val="65A000"/>
              </a:buClr>
              <a:buNone/>
              <a:defRPr sz="2376"/>
            </a:pPr>
            <a:endParaRPr lang="fr" sz="2400">
              <a:latin typeface="Source Sans Pro Regular"/>
              <a:cs typeface="Calibri"/>
            </a:endParaRPr>
          </a:p>
          <a:p>
            <a:pPr marL="187960" lvl="1" indent="-187960" defTabSz="214820">
              <a:lnSpc>
                <a:spcPct val="120000"/>
              </a:lnSpc>
              <a:spcBef>
                <a:spcPts val="0"/>
              </a:spcBef>
              <a:buClr>
                <a:srgbClr val="65A000"/>
              </a:buClr>
              <a:buFont typeface="Arial"/>
              <a:buChar char="•"/>
              <a:defRPr sz="2376"/>
            </a:pPr>
            <a:endParaRPr lang="fr" sz="2300">
              <a:cs typeface="Calibri"/>
            </a:endParaRPr>
          </a:p>
          <a:p>
            <a:pPr marL="0" lvl="1" indent="318135" defTabSz="214820">
              <a:spcBef>
                <a:spcPts val="0"/>
              </a:spcBef>
              <a:buSzTx/>
              <a:buNone/>
              <a:defRPr sz="2376">
                <a:solidFill>
                  <a:schemeClr val="accent2"/>
                </a:solidFill>
                <a:latin typeface="Source Sans Pro Bold"/>
                <a:ea typeface="Source Sans Pro Bold"/>
                <a:cs typeface="Source Sans Pro Bold"/>
                <a:sym typeface="Source Sans Pro Bold"/>
              </a:defRPr>
            </a:pPr>
            <a:endParaRPr sz="2376">
              <a:latin typeface="Source Sans Pro Regular"/>
              <a:ea typeface="Source Sans Pro Regular"/>
            </a:endParaRPr>
          </a:p>
          <a:p>
            <a:pPr marL="0" lvl="1" indent="0" defTabSz="214820">
              <a:spcBef>
                <a:spcPts val="0"/>
              </a:spcBef>
              <a:buSzTx/>
              <a:buNone/>
              <a:defRPr sz="2376">
                <a:solidFill>
                  <a:schemeClr val="accent2"/>
                </a:solidFill>
                <a:latin typeface="Source Sans Pro Bold"/>
                <a:ea typeface="Source Sans Pro Bold"/>
                <a:cs typeface="Source Sans Pro Bold"/>
                <a:sym typeface="Source Sans Pro Bold"/>
              </a:defRPr>
            </a:pPr>
            <a:endParaRPr lang="fr-FR" sz="2350"/>
          </a:p>
        </p:txBody>
      </p:sp>
      <p:sp>
        <p:nvSpPr>
          <p:cNvPr id="320" name="TextBox 4"/>
          <p:cNvSpPr txBox="1"/>
          <p:nvPr/>
        </p:nvSpPr>
        <p:spPr>
          <a:xfrm>
            <a:off x="154859" y="954742"/>
            <a:ext cx="454112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1. Composition </a:t>
            </a:r>
            <a:r>
              <a:rPr lang="fr-FR" b="1"/>
              <a:t>de l'EIR</a:t>
            </a:r>
            <a:endParaRPr b="1"/>
          </a:p>
        </p:txBody>
      </p:sp>
      <p:sp>
        <p:nvSpPr>
          <p:cNvPr id="321" name="TextBox 5"/>
          <p:cNvSpPr txBox="1"/>
          <p:nvPr/>
        </p:nvSpPr>
        <p:spPr>
          <a:xfrm>
            <a:off x="31292" y="54004"/>
            <a:ext cx="454112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(1)</a:t>
            </a:r>
          </a:p>
        </p:txBody>
      </p:sp>
    </p:spTree>
    <p:extLst>
      <p:ext uri="{BB962C8B-B14F-4D97-AF65-F5344CB8AC3E}">
        <p14:creationId xmlns:p14="http://schemas.microsoft.com/office/powerpoint/2010/main" val="257116056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itle 1"/>
          <p:cNvSpPr txBox="1">
            <a:spLocks noGrp="1"/>
          </p:cNvSpPr>
          <p:nvPr>
            <p:ph type="title"/>
          </p:nvPr>
        </p:nvSpPr>
        <p:spPr>
          <a:xfrm>
            <a:off x="118601" y="805126"/>
            <a:ext cx="9025400" cy="371667"/>
          </a:xfrm>
          <a:prstGeom prst="rect">
            <a:avLst/>
          </a:prstGeom>
          <a:solidFill>
            <a:schemeClr val="bg1"/>
          </a:solidFill>
        </p:spPr>
        <p:txBody>
          <a:bodyPr lIns="45719" tIns="45720" rIns="45719" bIns="45720" anchor="ctr">
            <a:normAutofit fontScale="90000"/>
          </a:bodyPr>
          <a:lstStyle>
            <a:lvl1pPr>
              <a:defRPr sz="2800">
                <a:solidFill>
                  <a:srgbClr val="C00000"/>
                </a:solidFill>
              </a:defRPr>
            </a:lvl1pPr>
          </a:lstStyle>
          <a:p>
            <a:r>
              <a:rPr b="1"/>
              <a:t>2. </a:t>
            </a:r>
            <a:r>
              <a:rPr lang="fr" b="1"/>
              <a:t>Réunion d’information/briefing préalable au déploiement (1)</a:t>
            </a:r>
            <a:endParaRPr lang="fr"/>
          </a:p>
        </p:txBody>
      </p:sp>
      <p:sp>
        <p:nvSpPr>
          <p:cNvPr id="3" name="TextBox 5">
            <a:extLst>
              <a:ext uri="{FF2B5EF4-FFF2-40B4-BE49-F238E27FC236}">
                <a16:creationId xmlns:a16="http://schemas.microsoft.com/office/drawing/2014/main" id="{71D728FC-91E4-C713-696A-52384A31D266}"/>
              </a:ext>
            </a:extLst>
          </p:cNvPr>
          <p:cNvSpPr txBox="1"/>
          <p:nvPr/>
        </p:nvSpPr>
        <p:spPr>
          <a:xfrm>
            <a:off x="117789" y="4577"/>
            <a:ext cx="4541127"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2</a:t>
            </a:r>
            <a:r>
              <a:rPr b="1"/>
              <a:t>)</a:t>
            </a:r>
          </a:p>
        </p:txBody>
      </p:sp>
      <p:sp>
        <p:nvSpPr>
          <p:cNvPr id="6" name="Content Placeholder 2">
            <a:extLst>
              <a:ext uri="{FF2B5EF4-FFF2-40B4-BE49-F238E27FC236}">
                <a16:creationId xmlns:a16="http://schemas.microsoft.com/office/drawing/2014/main" id="{8F1F0A0B-B3F1-EE93-C967-A3E63441F752}"/>
              </a:ext>
            </a:extLst>
          </p:cNvPr>
          <p:cNvSpPr>
            <a:spLocks noGrp="1"/>
          </p:cNvSpPr>
          <p:nvPr/>
        </p:nvSpPr>
        <p:spPr bwMode="auto">
          <a:xfrm>
            <a:off x="462560" y="1299946"/>
            <a:ext cx="8207375" cy="492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0" indent="0" rtl="0">
              <a:buNone/>
            </a:pPr>
            <a:r>
              <a:rPr lang="fr" sz="2000" b="1">
                <a:solidFill>
                  <a:schemeClr val="accent3"/>
                </a:solidFill>
                <a:latin typeface="Source Sans Pro Bold"/>
                <a:ea typeface="Source Sans Pro Bold"/>
                <a:cs typeface="Arial"/>
                <a:sym typeface="Source Sans Pro Regular"/>
              </a:rPr>
              <a:t>Contexte de l'épidémie, notamment :</a:t>
            </a: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sym typeface="Source Sans Pro Regular"/>
              </a:rPr>
              <a:t>Description de la situation actuelle et données disponibles	</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sym typeface="Source Sans Pro Regular"/>
              </a:rPr>
              <a:t>Examen des précédentes interventions face à la même situation</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sym typeface="Source Sans Pro Regular"/>
              </a:rPr>
              <a:t>Identification des parties prenantes clés et des populations touchées</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sym typeface="Source Sans Pro Regular"/>
              </a:rPr>
              <a:t>Identification des difficultés</a:t>
            </a:r>
            <a:endParaRPr lang="fr" sz="2000">
              <a:solidFill>
                <a:srgbClr val="000000"/>
              </a:solidFill>
              <a:latin typeface="+mn-lt"/>
              <a:cs typeface="Calibri"/>
            </a:endParaRPr>
          </a:p>
          <a:p>
            <a:pPr marL="51435" indent="0" rtl="0">
              <a:buNone/>
            </a:pPr>
            <a:r>
              <a:rPr lang="fr" sz="2000" b="1">
                <a:solidFill>
                  <a:schemeClr val="accent3"/>
                </a:solidFill>
                <a:latin typeface="Source Sans Pro Bold"/>
                <a:ea typeface="Source Sans Pro Bold"/>
              </a:rPr>
              <a:t>Langue, religions et croyances des communautés</a:t>
            </a:r>
            <a:r>
              <a:rPr lang="fr" sz="1600" b="1">
                <a:solidFill>
                  <a:srgbClr val="0070C0"/>
                </a:solidFill>
              </a:rPr>
              <a:t> </a:t>
            </a:r>
            <a:r>
              <a:rPr lang="fr" sz="2000">
                <a:solidFill>
                  <a:srgbClr val="000000"/>
                </a:solidFill>
                <a:latin typeface="+mn-lt"/>
                <a:cs typeface="+mn-cs"/>
              </a:rPr>
              <a:t>dans la zone de déploiement.</a:t>
            </a:r>
          </a:p>
          <a:p>
            <a:pPr marL="0" lvl="0" indent="0" rtl="0">
              <a:buNone/>
            </a:pPr>
            <a:r>
              <a:rPr lang="fr" sz="2000" b="1">
                <a:solidFill>
                  <a:schemeClr val="accent3"/>
                </a:solidFill>
                <a:latin typeface="Source Sans Pro Bold"/>
                <a:ea typeface="Source Sans Pro Bold"/>
              </a:rPr>
              <a:t>Objectif du déploiement et rôle spécifique</a:t>
            </a:r>
            <a:r>
              <a:rPr lang="fr" sz="1600" b="1">
                <a:solidFill>
                  <a:srgbClr val="0070C0"/>
                </a:solidFill>
              </a:rPr>
              <a:t> </a:t>
            </a:r>
            <a:r>
              <a:rPr lang="fr" sz="2000">
                <a:solidFill>
                  <a:srgbClr val="000000"/>
                </a:solidFill>
                <a:latin typeface="+mn-lt"/>
                <a:cs typeface="+mn-cs"/>
              </a:rPr>
              <a:t>de chaque membre de l’équipe</a:t>
            </a:r>
            <a:r>
              <a:rPr lang="fr" sz="1600"/>
              <a:t>.</a:t>
            </a:r>
          </a:p>
          <a:p>
            <a:pPr marL="0" lvl="0" indent="0" rtl="0">
              <a:buNone/>
            </a:pPr>
            <a:r>
              <a:rPr lang="fr" sz="2000" b="1">
                <a:solidFill>
                  <a:schemeClr val="accent3"/>
                </a:solidFill>
                <a:latin typeface="Source Sans Pro Bold"/>
                <a:ea typeface="Source Sans Pro Bold"/>
              </a:rPr>
              <a:t>Actions à mener par les différents membres de l’équipe</a:t>
            </a:r>
            <a:r>
              <a:rPr lang="fr" sz="1600"/>
              <a:t> </a:t>
            </a:r>
            <a:r>
              <a:rPr lang="fr" sz="2000">
                <a:solidFill>
                  <a:srgbClr val="000000"/>
                </a:solidFill>
                <a:latin typeface="+mn-lt"/>
                <a:cs typeface="+mn-cs"/>
              </a:rPr>
              <a:t>pour atteindre les objectifs de leur mission. Notamment :</a:t>
            </a: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rPr>
              <a:t>Préparation au déploiement</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rPr>
              <a:t>Actions sur le terrain</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rPr>
              <a:t>Utilisation d’outils ou d’équipements normalisés pour mener à bien les actions requises</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rPr>
              <a:t>Coordination entre les membres de l’équipe et les partenaires concernés </a:t>
            </a:r>
            <a:endParaRPr lang="fr" sz="2000">
              <a:solidFill>
                <a:srgbClr val="000000"/>
              </a:solidFill>
              <a:latin typeface="+mn-lt"/>
              <a:cs typeface="Calibri"/>
            </a:endParaRPr>
          </a:p>
          <a:p>
            <a:pPr marL="298450" lvl="1" indent="-190500" defTabSz="216990">
              <a:lnSpc>
                <a:spcPct val="80000"/>
              </a:lnSpc>
              <a:spcBef>
                <a:spcPts val="75"/>
              </a:spcBef>
              <a:spcAft>
                <a:spcPts val="0"/>
              </a:spcAft>
              <a:buClr>
                <a:schemeClr val="accent3"/>
              </a:buClr>
              <a:buSzPct val="100000"/>
              <a:buFont typeface="Arial"/>
              <a:buChar char="•"/>
              <a:defRPr sz="2200"/>
            </a:pPr>
            <a:r>
              <a:rPr lang="fr" sz="2000">
                <a:solidFill>
                  <a:srgbClr val="000000"/>
                </a:solidFill>
                <a:latin typeface="+mn-lt"/>
                <a:cs typeface="+mn-cs"/>
              </a:rPr>
              <a:t>Plan de communication</a:t>
            </a:r>
            <a:endParaRPr lang="fr" sz="2000">
              <a:solidFill>
                <a:srgbClr val="000000"/>
              </a:solidFill>
              <a:latin typeface="+mn-lt"/>
              <a:cs typeface="Calibri"/>
            </a:endParaRPr>
          </a:p>
        </p:txBody>
      </p:sp>
    </p:spTree>
    <p:extLst>
      <p:ext uri="{BB962C8B-B14F-4D97-AF65-F5344CB8AC3E}">
        <p14:creationId xmlns:p14="http://schemas.microsoft.com/office/powerpoint/2010/main" val="272443191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2. Pre-deployment briefing (2)"/>
          <p:cNvSpPr txBox="1">
            <a:spLocks noGrp="1"/>
          </p:cNvSpPr>
          <p:nvPr>
            <p:ph type="title"/>
          </p:nvPr>
        </p:nvSpPr>
        <p:spPr>
          <a:xfrm>
            <a:off x="178901" y="802565"/>
            <a:ext cx="8960030" cy="446609"/>
          </a:xfrm>
          <a:prstGeom prst="rect">
            <a:avLst/>
          </a:prstGeom>
          <a:solidFill>
            <a:schemeClr val="bg1"/>
          </a:solidFill>
        </p:spPr>
        <p:txBody>
          <a:bodyPr lIns="45719" tIns="45720" rIns="45719" bIns="45720" anchor="ctr">
            <a:normAutofit/>
          </a:bodyPr>
          <a:lstStyle>
            <a:lvl1pPr>
              <a:defRPr sz="2800">
                <a:solidFill>
                  <a:srgbClr val="C00000"/>
                </a:solidFill>
              </a:defRPr>
            </a:lvl1pPr>
          </a:lstStyle>
          <a:p>
            <a:r>
              <a:rPr lang="fr" sz="2500" b="1"/>
              <a:t>2. Réunion d’information/briefing préalable au déploiement (2)</a:t>
            </a:r>
          </a:p>
        </p:txBody>
      </p:sp>
      <p:sp>
        <p:nvSpPr>
          <p:cNvPr id="3" name="TextBox 5">
            <a:extLst>
              <a:ext uri="{FF2B5EF4-FFF2-40B4-BE49-F238E27FC236}">
                <a16:creationId xmlns:a16="http://schemas.microsoft.com/office/drawing/2014/main" id="{8A733071-6C1E-E8FF-12D9-0C3EFCD5CBA4}"/>
              </a:ext>
            </a:extLst>
          </p:cNvPr>
          <p:cNvSpPr txBox="1"/>
          <p:nvPr/>
        </p:nvSpPr>
        <p:spPr>
          <a:xfrm>
            <a:off x="117789" y="4577"/>
            <a:ext cx="454112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3</a:t>
            </a:r>
            <a:r>
              <a:rPr b="1"/>
              <a:t>)</a:t>
            </a:r>
          </a:p>
        </p:txBody>
      </p:sp>
      <p:sp>
        <p:nvSpPr>
          <p:cNvPr id="6" name="Content Placeholder 2">
            <a:extLst>
              <a:ext uri="{FF2B5EF4-FFF2-40B4-BE49-F238E27FC236}">
                <a16:creationId xmlns:a16="http://schemas.microsoft.com/office/drawing/2014/main" id="{B806773D-7993-9FAF-2CB2-B97CEFAFED44}"/>
              </a:ext>
            </a:extLst>
          </p:cNvPr>
          <p:cNvSpPr>
            <a:spLocks noGrp="1"/>
          </p:cNvSpPr>
          <p:nvPr/>
        </p:nvSpPr>
        <p:spPr bwMode="auto">
          <a:xfrm>
            <a:off x="523301" y="1462387"/>
            <a:ext cx="8207375" cy="492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0" indent="0" rtl="0">
              <a:buNone/>
            </a:pPr>
            <a:r>
              <a:rPr lang="fr" sz="2250" b="1">
                <a:solidFill>
                  <a:schemeClr val="accent3"/>
                </a:solidFill>
                <a:latin typeface="Source Sans Pro Regular"/>
                <a:ea typeface="Source Sans Pro Bold"/>
                <a:cs typeface="Arial"/>
                <a:sym typeface="Source Sans Pro Regular"/>
              </a:rPr>
              <a:t>Difficultés prévues </a:t>
            </a:r>
            <a:r>
              <a:rPr lang="fr" sz="2000">
                <a:solidFill>
                  <a:srgbClr val="000000"/>
                </a:solidFill>
                <a:latin typeface="Source Sans Pro Regular"/>
                <a:ea typeface="Source Sans Pro Regular"/>
                <a:cs typeface="Arial"/>
              </a:rPr>
              <a:t>et mesures potentielles pour y remédier.</a:t>
            </a:r>
          </a:p>
          <a:p>
            <a:pPr marL="0" lvl="0" indent="0" rtl="0">
              <a:buNone/>
            </a:pPr>
            <a:endParaRPr lang="en-US" sz="2000">
              <a:solidFill>
                <a:srgbClr val="000000"/>
              </a:solidFill>
              <a:latin typeface="Source Sans Pro Regular"/>
              <a:ea typeface="Source Sans Pro Regular"/>
            </a:endParaRPr>
          </a:p>
          <a:p>
            <a:pPr marL="0" lvl="0" indent="0" rtl="0">
              <a:buNone/>
            </a:pPr>
            <a:r>
              <a:rPr lang="fr" sz="2250" b="1">
                <a:solidFill>
                  <a:schemeClr val="accent3"/>
                </a:solidFill>
                <a:latin typeface="Source Sans Pro Regular"/>
                <a:ea typeface="Source Sans Pro Bold"/>
                <a:cs typeface="Arial"/>
              </a:rPr>
              <a:t>Fournitures </a:t>
            </a:r>
            <a:r>
              <a:rPr lang="fr" sz="2000">
                <a:solidFill>
                  <a:srgbClr val="000000"/>
                </a:solidFill>
                <a:latin typeface="Source Sans Pro Regular"/>
                <a:ea typeface="Source Sans Pro Regular"/>
                <a:cs typeface="Arial"/>
              </a:rPr>
              <a:t>à transporter sur le terrain et modalités d’utilisation et d’adaptation des fournitures disponibles au niveau local. Les instructions relatives à l’utilisation des fournitures doivent être claires.</a:t>
            </a:r>
          </a:p>
          <a:p>
            <a:pPr marL="0" lvl="0" indent="0" rtl="0">
              <a:buNone/>
            </a:pPr>
            <a:endParaRPr lang="en-US" sz="2000" b="1">
              <a:solidFill>
                <a:srgbClr val="000000"/>
              </a:solidFill>
              <a:latin typeface="Source Sans Pro Regular"/>
              <a:ea typeface="Source Sans Pro Regular"/>
            </a:endParaRPr>
          </a:p>
          <a:p>
            <a:pPr marL="0" lvl="0" indent="0" rtl="0">
              <a:buNone/>
            </a:pPr>
            <a:r>
              <a:rPr lang="fr" sz="2000">
                <a:solidFill>
                  <a:srgbClr val="000000"/>
                </a:solidFill>
                <a:latin typeface="Source Sans Pro Regular"/>
                <a:ea typeface="Source Sans Pro Regular"/>
                <a:cs typeface="Arial"/>
              </a:rPr>
              <a:t>Les</a:t>
            </a:r>
            <a:r>
              <a:rPr lang="fr" sz="2250" b="1">
                <a:solidFill>
                  <a:schemeClr val="accent3"/>
                </a:solidFill>
                <a:latin typeface="Source Sans Pro Regular"/>
                <a:ea typeface="Source Sans Pro Bold"/>
                <a:cs typeface="Arial"/>
              </a:rPr>
              <a:t> indicateurs qui serviront à évaluer l’intervention</a:t>
            </a:r>
            <a:r>
              <a:rPr lang="fr" sz="2000" b="1">
                <a:solidFill>
                  <a:srgbClr val="000000"/>
                </a:solidFill>
                <a:latin typeface="Source Sans Pro Regular"/>
                <a:ea typeface="Source Sans Pro Regular"/>
                <a:cs typeface="Arial"/>
              </a:rPr>
              <a:t> </a:t>
            </a:r>
            <a:r>
              <a:rPr lang="fr" sz="2000">
                <a:solidFill>
                  <a:srgbClr val="000000"/>
                </a:solidFill>
                <a:latin typeface="Source Sans Pro Regular"/>
                <a:ea typeface="Source Sans Pro Regular"/>
                <a:cs typeface="Arial"/>
              </a:rPr>
              <a:t>doivent être examinés. Il convient d’utiliser des indicateurs exprimés sous forme de pourcentages et de proportions plutôt qu’en chiffres bruts.</a:t>
            </a:r>
          </a:p>
          <a:p>
            <a:pPr marL="0" indent="0" rtl="0">
              <a:buNone/>
            </a:pPr>
            <a:endParaRPr lang="en-US" sz="2000">
              <a:solidFill>
                <a:srgbClr val="000000"/>
              </a:solidFill>
              <a:latin typeface="Source Sans Pro Regular"/>
              <a:ea typeface="Source Sans Pro Regular"/>
            </a:endParaRPr>
          </a:p>
          <a:p>
            <a:pPr marL="0" indent="0" rtl="0">
              <a:buNone/>
            </a:pPr>
            <a:r>
              <a:rPr lang="fr" sz="2000">
                <a:solidFill>
                  <a:srgbClr val="000000"/>
                </a:solidFill>
                <a:latin typeface="Source Sans Pro Regular"/>
                <a:ea typeface="Source Sans Pro Regular"/>
                <a:cs typeface="Arial"/>
              </a:rPr>
              <a:t>Les membres de l’équipe doivent connaître les </a:t>
            </a:r>
            <a:r>
              <a:rPr lang="fr" sz="2250" b="1">
                <a:solidFill>
                  <a:schemeClr val="accent3"/>
                </a:solidFill>
                <a:latin typeface="Source Sans Pro Regular"/>
                <a:ea typeface="Source Sans Pro Bold"/>
                <a:cs typeface="Arial"/>
              </a:rPr>
              <a:t>mécanismes de communication d’informations</a:t>
            </a:r>
            <a:r>
              <a:rPr lang="fr" sz="2000" b="1">
                <a:solidFill>
                  <a:srgbClr val="000000"/>
                </a:solidFill>
                <a:latin typeface="Source Sans Pro Regular"/>
                <a:ea typeface="Source Sans Pro Regular"/>
                <a:cs typeface="Arial"/>
              </a:rPr>
              <a:t> </a:t>
            </a:r>
            <a:r>
              <a:rPr lang="fr" sz="2000">
                <a:solidFill>
                  <a:srgbClr val="000000"/>
                </a:solidFill>
                <a:latin typeface="Source Sans Pro Regular"/>
                <a:ea typeface="Source Sans Pro Regular"/>
                <a:cs typeface="Arial"/>
              </a:rPr>
              <a:t>leur permettant de transmettre les indicateurs ou d’autres informations aux autorités centrales nationales.</a:t>
            </a:r>
            <a:endParaRPr lang="en-GB" sz="2000">
              <a:solidFill>
                <a:srgbClr val="000000"/>
              </a:solidFill>
              <a:latin typeface="Source Sans Pro Regular"/>
              <a:ea typeface="Source Sans Pro Regular"/>
              <a:cs typeface="Arial"/>
            </a:endParaRPr>
          </a:p>
        </p:txBody>
      </p:sp>
    </p:spTree>
    <p:extLst>
      <p:ext uri="{BB962C8B-B14F-4D97-AF65-F5344CB8AC3E}">
        <p14:creationId xmlns:p14="http://schemas.microsoft.com/office/powerpoint/2010/main" val="419614282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itle 1"/>
          <p:cNvSpPr txBox="1"/>
          <p:nvPr/>
        </p:nvSpPr>
        <p:spPr>
          <a:xfrm>
            <a:off x="169294" y="806545"/>
            <a:ext cx="7278444"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a:t>3. Structure du plan d’action de l’EIR</a:t>
            </a:r>
            <a:endParaRPr lang="en-US" sz="2400" b="1"/>
          </a:p>
        </p:txBody>
      </p:sp>
      <p:graphicFrame>
        <p:nvGraphicFramePr>
          <p:cNvPr id="3" name="Tableau 2">
            <a:extLst>
              <a:ext uri="{FF2B5EF4-FFF2-40B4-BE49-F238E27FC236}">
                <a16:creationId xmlns:a16="http://schemas.microsoft.com/office/drawing/2014/main" id="{E209C89C-6607-1C01-6300-561C19382C2D}"/>
              </a:ext>
            </a:extLst>
          </p:cNvPr>
          <p:cNvGraphicFramePr>
            <a:graphicFrameLocks noGrp="1"/>
          </p:cNvGraphicFramePr>
          <p:nvPr>
            <p:extLst>
              <p:ext uri="{D42A27DB-BD31-4B8C-83A1-F6EECF244321}">
                <p14:modId xmlns:p14="http://schemas.microsoft.com/office/powerpoint/2010/main" val="792032736"/>
              </p:ext>
            </p:extLst>
          </p:nvPr>
        </p:nvGraphicFramePr>
        <p:xfrm>
          <a:off x="189512" y="1409502"/>
          <a:ext cx="8747596" cy="4794885"/>
        </p:xfrm>
        <a:graphic>
          <a:graphicData uri="http://schemas.openxmlformats.org/drawingml/2006/table">
            <a:tbl>
              <a:tblPr firstRow="1" bandRow="1">
                <a:tableStyleId>{5C22544A-7EE6-4342-B048-85BDC9FD1C3A}</a:tableStyleId>
              </a:tblPr>
              <a:tblGrid>
                <a:gridCol w="2078720">
                  <a:extLst>
                    <a:ext uri="{9D8B030D-6E8A-4147-A177-3AD203B41FA5}">
                      <a16:colId xmlns:a16="http://schemas.microsoft.com/office/drawing/2014/main" val="84799664"/>
                    </a:ext>
                  </a:extLst>
                </a:gridCol>
                <a:gridCol w="1154840">
                  <a:extLst>
                    <a:ext uri="{9D8B030D-6E8A-4147-A177-3AD203B41FA5}">
                      <a16:colId xmlns:a16="http://schemas.microsoft.com/office/drawing/2014/main" val="4243021418"/>
                    </a:ext>
                  </a:extLst>
                </a:gridCol>
                <a:gridCol w="783319">
                  <a:extLst>
                    <a:ext uri="{9D8B030D-6E8A-4147-A177-3AD203B41FA5}">
                      <a16:colId xmlns:a16="http://schemas.microsoft.com/office/drawing/2014/main" val="970218935"/>
                    </a:ext>
                  </a:extLst>
                </a:gridCol>
                <a:gridCol w="1306652">
                  <a:extLst>
                    <a:ext uri="{9D8B030D-6E8A-4147-A177-3AD203B41FA5}">
                      <a16:colId xmlns:a16="http://schemas.microsoft.com/office/drawing/2014/main" val="927111759"/>
                    </a:ext>
                  </a:extLst>
                </a:gridCol>
                <a:gridCol w="814280">
                  <a:extLst>
                    <a:ext uri="{9D8B030D-6E8A-4147-A177-3AD203B41FA5}">
                      <a16:colId xmlns:a16="http://schemas.microsoft.com/office/drawing/2014/main" val="1804552434"/>
                    </a:ext>
                  </a:extLst>
                </a:gridCol>
                <a:gridCol w="747877">
                  <a:extLst>
                    <a:ext uri="{9D8B030D-6E8A-4147-A177-3AD203B41FA5}">
                      <a16:colId xmlns:a16="http://schemas.microsoft.com/office/drawing/2014/main" val="4018248262"/>
                    </a:ext>
                  </a:extLst>
                </a:gridCol>
                <a:gridCol w="768457">
                  <a:extLst>
                    <a:ext uri="{9D8B030D-6E8A-4147-A177-3AD203B41FA5}">
                      <a16:colId xmlns:a16="http://schemas.microsoft.com/office/drawing/2014/main" val="3534691972"/>
                    </a:ext>
                  </a:extLst>
                </a:gridCol>
                <a:gridCol w="1093451">
                  <a:extLst>
                    <a:ext uri="{9D8B030D-6E8A-4147-A177-3AD203B41FA5}">
                      <a16:colId xmlns:a16="http://schemas.microsoft.com/office/drawing/2014/main" val="1160057334"/>
                    </a:ext>
                  </a:extLst>
                </a:gridCol>
              </a:tblGrid>
              <a:tr h="619125">
                <a:tc gridSpan="2">
                  <a:txBody>
                    <a:bodyPr/>
                    <a:lstStyle/>
                    <a:p>
                      <a:pPr lvl="0" rtl="0">
                        <a:buNone/>
                      </a:pPr>
                      <a:r>
                        <a:rPr lang="fr" sz="1400" noProof="0"/>
                        <a:t>Quoi ?</a:t>
                      </a:r>
                    </a:p>
                  </a:txBody>
                  <a:tcPr/>
                </a:tc>
                <a:tc hMerge="1">
                  <a:txBody>
                    <a:bodyPr/>
                    <a:lstStyle/>
                    <a:p>
                      <a:endParaRPr lang="fr-FR"/>
                    </a:p>
                  </a:txBody>
                  <a:tcPr/>
                </a:tc>
                <a:tc>
                  <a:txBody>
                    <a:bodyPr/>
                    <a:lstStyle/>
                    <a:p>
                      <a:pPr lvl="0">
                        <a:buNone/>
                      </a:pPr>
                      <a:r>
                        <a:rPr lang="fr" sz="1400" b="1" i="0" u="none" strike="noStrike" noProof="0">
                          <a:solidFill>
                            <a:srgbClr val="FFFFFF"/>
                          </a:solidFill>
                          <a:latin typeface="Source Sans Pro Regular"/>
                        </a:rPr>
                        <a:t>Qui ?</a:t>
                      </a:r>
                      <a:endParaRPr lang="fr-FR"/>
                    </a:p>
                  </a:txBody>
                  <a:tcPr/>
                </a:tc>
                <a:tc>
                  <a:txBody>
                    <a:bodyPr/>
                    <a:lstStyle/>
                    <a:p>
                      <a:pPr lvl="0">
                        <a:buNone/>
                      </a:pPr>
                      <a:r>
                        <a:rPr lang="fr" sz="1400" b="1" i="0" u="none" strike="noStrike" noProof="0">
                          <a:solidFill>
                            <a:srgbClr val="FFFFFF"/>
                          </a:solidFill>
                          <a:latin typeface="Source Sans Pro Regular"/>
                        </a:rPr>
                        <a:t>Comment ?</a:t>
                      </a:r>
                      <a:endParaRPr lang="fr-FR"/>
                    </a:p>
                  </a:txBody>
                  <a:tcPr/>
                </a:tc>
                <a:tc gridSpan="2">
                  <a:txBody>
                    <a:bodyPr/>
                    <a:lstStyle/>
                    <a:p>
                      <a:pPr lvl="0" algn="l">
                        <a:lnSpc>
                          <a:spcPct val="100000"/>
                        </a:lnSpc>
                        <a:spcBef>
                          <a:spcPts val="0"/>
                        </a:spcBef>
                        <a:spcAft>
                          <a:spcPts val="0"/>
                        </a:spcAft>
                        <a:buNone/>
                      </a:pPr>
                      <a:r>
                        <a:rPr lang="fr" sz="1400" b="1" i="0" u="none" strike="noStrike" noProof="0">
                          <a:solidFill>
                            <a:srgbClr val="FFFFFF"/>
                          </a:solidFill>
                          <a:latin typeface="Source Sans Pro Regular"/>
                        </a:rPr>
                        <a:t>Quand ?</a:t>
                      </a:r>
                    </a:p>
                    <a:p>
                      <a:pPr lvl="0">
                        <a:buNone/>
                      </a:pPr>
                      <a:endParaRPr lang="fr" sz="1400" noProof="0"/>
                    </a:p>
                  </a:txBody>
                  <a:tcPr/>
                </a:tc>
                <a:tc hMerge="1">
                  <a:txBody>
                    <a:bodyPr/>
                    <a:lstStyle/>
                    <a:p>
                      <a:endParaRPr lang="fr-FR"/>
                    </a:p>
                  </a:txBody>
                  <a:tcPr/>
                </a:tc>
                <a:tc>
                  <a:txBody>
                    <a:bodyPr/>
                    <a:lstStyle/>
                    <a:p>
                      <a:pPr lvl="0" algn="l">
                        <a:lnSpc>
                          <a:spcPct val="100000"/>
                        </a:lnSpc>
                        <a:spcBef>
                          <a:spcPts val="0"/>
                        </a:spcBef>
                        <a:spcAft>
                          <a:spcPts val="0"/>
                        </a:spcAft>
                        <a:buNone/>
                      </a:pPr>
                      <a:r>
                        <a:rPr lang="fr" sz="1400" b="1" i="0" u="none" strike="noStrike" noProof="0">
                          <a:solidFill>
                            <a:srgbClr val="FFFFFF"/>
                          </a:solidFill>
                          <a:effectLst/>
                          <a:latin typeface="Source Sans Pro Regular"/>
                        </a:rPr>
                        <a:t>Où ?</a:t>
                      </a:r>
                      <a:endParaRPr lang="en-US" sz="1400" b="1" i="0" u="none" strike="noStrike" noProof="0">
                        <a:solidFill>
                          <a:srgbClr val="FFFFFF"/>
                        </a:solidFill>
                        <a:effectLst/>
                        <a:latin typeface="Source Sans Pro Regular"/>
                      </a:endParaRPr>
                    </a:p>
                    <a:p>
                      <a:pPr lvl="0">
                        <a:buNone/>
                      </a:pPr>
                      <a:endParaRPr lang="en-US" sz="1600">
                        <a:effectLst/>
                      </a:endParaRPr>
                    </a:p>
                  </a:txBody>
                  <a:tcPr/>
                </a:tc>
                <a:tc>
                  <a:txBody>
                    <a:bodyPr/>
                    <a:lstStyle/>
                    <a:p>
                      <a:pPr lvl="0">
                        <a:buNone/>
                      </a:pPr>
                      <a:r>
                        <a:rPr lang="fr" sz="1400" b="1" i="0" u="none" strike="noStrike" noProof="0">
                          <a:solidFill>
                            <a:srgbClr val="FFFFFF"/>
                          </a:solidFill>
                          <a:effectLst/>
                          <a:latin typeface="Source Sans Pro Regular"/>
                        </a:rPr>
                        <a:t>Combien ?</a:t>
                      </a:r>
                      <a:endParaRPr lang="fr-FR"/>
                    </a:p>
                  </a:txBody>
                  <a:tcPr/>
                </a:tc>
                <a:extLst>
                  <a:ext uri="{0D108BD9-81ED-4DB2-BD59-A6C34878D82A}">
                    <a16:rowId xmlns:a16="http://schemas.microsoft.com/office/drawing/2014/main" val="2781459575"/>
                  </a:ext>
                </a:extLst>
              </a:tr>
              <a:tr h="495300">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Intitulé de l’action à mener</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Description</a:t>
                      </a:r>
                      <a:endParaRPr lang="fr" b="0" i="0" u="none" strike="noStrike" cap="none" spc="0" baseline="0" noProof="0">
                        <a:solidFill>
                          <a:schemeClr val="dk1"/>
                        </a:solidFill>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Acteurs</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Budget et autres ressources</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Date de début</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Date de fin</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Zones</a:t>
                      </a:r>
                      <a:endParaRPr lang="fr-FR"/>
                    </a:p>
                  </a:txBody>
                  <a:tcPr/>
                </a:tc>
                <a:tc>
                  <a:txBody>
                    <a:bodyPr/>
                    <a:lstStyle/>
                    <a:p>
                      <a:pPr marL="0" marR="0" lvl="0" indent="0" algn="l" rtl="0">
                        <a:lnSpc>
                          <a:spcPct val="100000"/>
                        </a:lnSpc>
                        <a:spcBef>
                          <a:spcPts val="0"/>
                        </a:spcBef>
                        <a:spcAft>
                          <a:spcPts val="0"/>
                        </a:spcAft>
                        <a:buClrTx/>
                        <a:buSzTx/>
                        <a:buFontTx/>
                        <a:buNone/>
                      </a:pPr>
                      <a:r>
                        <a:rPr lang="fr" sz="1400" b="0" i="0" u="none" strike="noStrike" cap="none" spc="0" baseline="0" noProof="0">
                          <a:solidFill>
                            <a:schemeClr val="dk1"/>
                          </a:solidFill>
                          <a:effectLst/>
                          <a:uFillTx/>
                          <a:latin typeface="+mn-lt"/>
                          <a:ea typeface="+mn-ea"/>
                          <a:cs typeface="+mn-cs"/>
                        </a:rPr>
                        <a:t>Indicateurs de réussite</a:t>
                      </a:r>
                      <a:endParaRPr lang="fr-FR"/>
                    </a:p>
                  </a:txBody>
                  <a:tcPr/>
                </a:tc>
                <a:extLst>
                  <a:ext uri="{0D108BD9-81ED-4DB2-BD59-A6C34878D82A}">
                    <a16:rowId xmlns:a16="http://schemas.microsoft.com/office/drawing/2014/main" val="2445632103"/>
                  </a:ext>
                </a:extLst>
              </a:tr>
              <a:tr h="514350">
                <a:tc>
                  <a:txBody>
                    <a:bodyPr/>
                    <a:lstStyle/>
                    <a:p>
                      <a:pPr marL="0" marR="0" lvl="0" indent="0" algn="l" rtl="0">
                        <a:lnSpc>
                          <a:spcPct val="100000"/>
                        </a:lnSpc>
                        <a:spcBef>
                          <a:spcPts val="0"/>
                        </a:spcBef>
                        <a:spcAft>
                          <a:spcPts val="0"/>
                        </a:spcAft>
                        <a:buClrTx/>
                        <a:buSzTx/>
                        <a:buFontTx/>
                        <a:buNone/>
                      </a:pPr>
                      <a:r>
                        <a:rPr lang="fr" sz="1400" b="0" i="0" u="none" strike="noStrike" cap="none" spc="0" baseline="0">
                          <a:solidFill>
                            <a:schemeClr val="dk1"/>
                          </a:solidFill>
                          <a:effectLst/>
                          <a:uFillTx/>
                          <a:latin typeface="+mn-lt"/>
                          <a:ea typeface="+mn-ea"/>
                          <a:cs typeface="+mn-cs"/>
                        </a:rPr>
                        <a:t>Préparation à l’intervention sur le terrain</a:t>
                      </a:r>
                      <a:endParaRPr lang="en-GB" sz="1400" b="0" i="0" u="none" strike="noStrike" cap="none" spc="0" baseline="0">
                        <a:solidFill>
                          <a:schemeClr val="dk1"/>
                        </a:solidFill>
                        <a:effectLst/>
                        <a:uFillTx/>
                        <a:latin typeface="+mn-lt"/>
                        <a:ea typeface="+mn-ea"/>
                        <a:cs typeface="+mn-cs"/>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extLst>
                  <a:ext uri="{0D108BD9-81ED-4DB2-BD59-A6C34878D82A}">
                    <a16:rowId xmlns:a16="http://schemas.microsoft.com/office/drawing/2014/main" val="3128767431"/>
                  </a:ext>
                </a:extLst>
              </a:tr>
              <a:tr h="514350">
                <a:tc>
                  <a:txBody>
                    <a:bodyPr/>
                    <a:lstStyle/>
                    <a:p>
                      <a:pPr marL="0" marR="0" lvl="0" indent="0" algn="l" rtl="0">
                        <a:lnSpc>
                          <a:spcPct val="100000"/>
                        </a:lnSpc>
                        <a:spcBef>
                          <a:spcPts val="0"/>
                        </a:spcBef>
                        <a:spcAft>
                          <a:spcPts val="0"/>
                        </a:spcAft>
                        <a:buClrTx/>
                        <a:buSzTx/>
                        <a:buFontTx/>
                        <a:buNone/>
                      </a:pPr>
                      <a:r>
                        <a:rPr lang="fr" sz="1400" b="0" i="0" u="none" strike="noStrike" cap="none" spc="0" baseline="0">
                          <a:solidFill>
                            <a:schemeClr val="dk1"/>
                          </a:solidFill>
                          <a:effectLst/>
                          <a:uFillTx/>
                          <a:latin typeface="+mn-lt"/>
                          <a:ea typeface="+mn-ea"/>
                          <a:cs typeface="+mn-cs"/>
                        </a:rPr>
                        <a:t>Conduite de l’enquête sur le terrain</a:t>
                      </a:r>
                      <a:endParaRPr lang="en-GB" sz="1400" b="0" i="0" u="none" strike="noStrike" cap="none" spc="0" baseline="0">
                        <a:solidFill>
                          <a:schemeClr val="dk1"/>
                        </a:solidFill>
                        <a:effectLst/>
                        <a:uFillTx/>
                        <a:latin typeface="+mn-lt"/>
                        <a:ea typeface="+mn-ea"/>
                        <a:cs typeface="+mn-cs"/>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extLst>
                  <a:ext uri="{0D108BD9-81ED-4DB2-BD59-A6C34878D82A}">
                    <a16:rowId xmlns:a16="http://schemas.microsoft.com/office/drawing/2014/main" val="980705739"/>
                  </a:ext>
                </a:extLst>
              </a:tr>
              <a:tr h="514350">
                <a:tc>
                  <a:txBody>
                    <a:bodyPr/>
                    <a:lstStyle/>
                    <a:p>
                      <a:pPr marL="0" marR="0" lvl="0" indent="0" algn="l" rtl="0">
                        <a:lnSpc>
                          <a:spcPct val="100000"/>
                        </a:lnSpc>
                        <a:spcBef>
                          <a:spcPts val="0"/>
                        </a:spcBef>
                        <a:spcAft>
                          <a:spcPts val="0"/>
                        </a:spcAft>
                        <a:buClrTx/>
                        <a:buSzTx/>
                        <a:buFontTx/>
                        <a:buNone/>
                      </a:pPr>
                      <a:r>
                        <a:rPr lang="fr" sz="1400" b="0" i="0" u="none" strike="noStrike" cap="none" spc="0" baseline="0">
                          <a:solidFill>
                            <a:schemeClr val="dk1"/>
                          </a:solidFill>
                          <a:effectLst/>
                          <a:uFillTx/>
                          <a:latin typeface="+mn-lt"/>
                          <a:ea typeface="+mn-ea"/>
                          <a:cs typeface="+mn-cs"/>
                        </a:rPr>
                        <a:t>Mise en œuvre des mesures initiales de prévention et de contrôle</a:t>
                      </a:r>
                      <a:endParaRPr lang="en-GB" sz="1400" b="0" i="0" u="none" strike="noStrike" cap="none" spc="0" baseline="0">
                        <a:solidFill>
                          <a:schemeClr val="dk1"/>
                        </a:solidFill>
                        <a:effectLst/>
                        <a:uFillTx/>
                        <a:latin typeface="+mn-lt"/>
                        <a:ea typeface="+mn-ea"/>
                        <a:cs typeface="+mn-cs"/>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extLst>
                  <a:ext uri="{0D108BD9-81ED-4DB2-BD59-A6C34878D82A}">
                    <a16:rowId xmlns:a16="http://schemas.microsoft.com/office/drawing/2014/main" val="3886445285"/>
                  </a:ext>
                </a:extLst>
              </a:tr>
              <a:tr h="514350">
                <a:tc>
                  <a:txBody>
                    <a:bodyPr/>
                    <a:lstStyle/>
                    <a:p>
                      <a:pPr marL="0" marR="0" lvl="0" indent="0" algn="l" rtl="0">
                        <a:lnSpc>
                          <a:spcPct val="100000"/>
                        </a:lnSpc>
                        <a:spcBef>
                          <a:spcPts val="0"/>
                        </a:spcBef>
                        <a:spcAft>
                          <a:spcPts val="0"/>
                        </a:spcAft>
                        <a:buClrTx/>
                        <a:buSzTx/>
                        <a:buFontTx/>
                        <a:buNone/>
                      </a:pPr>
                      <a:r>
                        <a:rPr lang="fr" sz="1400" b="0" i="0" u="none" strike="noStrike" cap="none" spc="0" baseline="0">
                          <a:solidFill>
                            <a:schemeClr val="dk1"/>
                          </a:solidFill>
                          <a:effectLst/>
                          <a:uFillTx/>
                          <a:latin typeface="+mn-lt"/>
                          <a:ea typeface="+mn-ea"/>
                          <a:cs typeface="+mn-cs"/>
                        </a:rPr>
                        <a:t>Évaluation des ressources locales</a:t>
                      </a:r>
                      <a:endParaRPr lang="en-GB" sz="1400" b="0" i="0" u="none" strike="noStrike" cap="none" spc="0" baseline="0">
                        <a:solidFill>
                          <a:schemeClr val="dk1"/>
                        </a:solidFill>
                        <a:effectLst/>
                        <a:uFillTx/>
                        <a:latin typeface="+mn-lt"/>
                        <a:ea typeface="+mn-ea"/>
                        <a:cs typeface="+mn-cs"/>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extLst>
                  <a:ext uri="{0D108BD9-81ED-4DB2-BD59-A6C34878D82A}">
                    <a16:rowId xmlns:a16="http://schemas.microsoft.com/office/drawing/2014/main" val="274858804"/>
                  </a:ext>
                </a:extLst>
              </a:tr>
              <a:tr h="514350">
                <a:tc>
                  <a:txBody>
                    <a:bodyPr/>
                    <a:lstStyle/>
                    <a:p>
                      <a:pPr marL="0" marR="0" lvl="0" indent="0" algn="l" rtl="0">
                        <a:lnSpc>
                          <a:spcPct val="100000"/>
                        </a:lnSpc>
                        <a:spcBef>
                          <a:spcPts val="0"/>
                        </a:spcBef>
                        <a:spcAft>
                          <a:spcPts val="0"/>
                        </a:spcAft>
                        <a:buClrTx/>
                        <a:buSzTx/>
                        <a:buFontTx/>
                        <a:buNone/>
                      </a:pPr>
                      <a:r>
                        <a:rPr lang="fr" sz="1400" b="0" i="0" u="none" strike="noStrike" cap="none" spc="0" baseline="0">
                          <a:solidFill>
                            <a:schemeClr val="dk1"/>
                          </a:solidFill>
                          <a:effectLst/>
                          <a:uFillTx/>
                          <a:latin typeface="+mn-lt"/>
                          <a:ea typeface="+mn-ea"/>
                          <a:cs typeface="+mn-cs"/>
                        </a:rPr>
                        <a:t>Réponse aux inquiétudes et aux préoccupations de la population</a:t>
                      </a:r>
                      <a:endParaRPr lang="en-GB" sz="14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endParaRPr lang="en-GB" sz="1400" b="0" i="0" u="none" strike="noStrike" cap="none" spc="0" baseline="0">
                        <a:solidFill>
                          <a:schemeClr val="dk1"/>
                        </a:solidFill>
                        <a:effectLst/>
                        <a:uFillTx/>
                        <a:latin typeface="+mn-lt"/>
                        <a:ea typeface="+mn-ea"/>
                        <a:cs typeface="+mn-cs"/>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tc>
                  <a:txBody>
                    <a:bodyPr/>
                    <a:lstStyle/>
                    <a:p>
                      <a:pPr fontAlgn="auto"/>
                      <a:r>
                        <a:rPr lang="en-US" sz="1400">
                          <a:effectLst/>
                        </a:rPr>
                        <a:t>​</a:t>
                      </a:r>
                      <a:endParaRPr lang="en-US" sz="1400">
                        <a:effectLst/>
                        <a:latin typeface="Calibri" panose="020F0502020204030204" pitchFamily="34" charset="0"/>
                      </a:endParaRPr>
                    </a:p>
                  </a:txBody>
                  <a:tcPr/>
                </a:tc>
                <a:extLst>
                  <a:ext uri="{0D108BD9-81ED-4DB2-BD59-A6C34878D82A}">
                    <a16:rowId xmlns:a16="http://schemas.microsoft.com/office/drawing/2014/main" val="2805764908"/>
                  </a:ext>
                </a:extLst>
              </a:tr>
            </a:tbl>
          </a:graphicData>
        </a:graphic>
      </p:graphicFrame>
      <p:sp>
        <p:nvSpPr>
          <p:cNvPr id="5" name="TextBox 5">
            <a:extLst>
              <a:ext uri="{FF2B5EF4-FFF2-40B4-BE49-F238E27FC236}">
                <a16:creationId xmlns:a16="http://schemas.microsoft.com/office/drawing/2014/main" id="{5C3C4BC2-944C-55AC-7AC4-784C76C9FE8F}"/>
              </a:ext>
            </a:extLst>
          </p:cNvPr>
          <p:cNvSpPr txBox="1"/>
          <p:nvPr/>
        </p:nvSpPr>
        <p:spPr>
          <a:xfrm>
            <a:off x="117789" y="4577"/>
            <a:ext cx="4541127"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4</a:t>
            </a:r>
            <a:r>
              <a:rPr b="1"/>
              <a:t>)</a:t>
            </a:r>
          </a:p>
        </p:txBody>
      </p:sp>
    </p:spTree>
    <p:extLst>
      <p:ext uri="{BB962C8B-B14F-4D97-AF65-F5344CB8AC3E}">
        <p14:creationId xmlns:p14="http://schemas.microsoft.com/office/powerpoint/2010/main" val="30855782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itle 1"/>
          <p:cNvSpPr txBox="1"/>
          <p:nvPr/>
        </p:nvSpPr>
        <p:spPr>
          <a:xfrm>
            <a:off x="162467" y="686044"/>
            <a:ext cx="5113599" cy="4016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717" tIns="34290" rIns="25717" bIns="3429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sz="2400" b="1"/>
              <a:t>4. </a:t>
            </a:r>
            <a:r>
              <a:rPr lang="fr-FR" sz="2400" b="1"/>
              <a:t>Liste de contrôle logistique</a:t>
            </a:r>
            <a:r>
              <a:rPr sz="2400" b="1"/>
              <a:t> (1)</a:t>
            </a:r>
            <a:endParaRPr lang="fr-FR" sz="2400" b="1"/>
          </a:p>
        </p:txBody>
      </p:sp>
      <p:sp>
        <p:nvSpPr>
          <p:cNvPr id="3" name="TextBox 5">
            <a:extLst>
              <a:ext uri="{FF2B5EF4-FFF2-40B4-BE49-F238E27FC236}">
                <a16:creationId xmlns:a16="http://schemas.microsoft.com/office/drawing/2014/main" id="{64F9ECF3-FF8F-5743-6AE9-EE06DF2D192A}"/>
              </a:ext>
            </a:extLst>
          </p:cNvPr>
          <p:cNvSpPr txBox="1"/>
          <p:nvPr/>
        </p:nvSpPr>
        <p:spPr>
          <a:xfrm>
            <a:off x="165333" y="67098"/>
            <a:ext cx="3405845" cy="5616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tIns="34290" rIns="25717" bIns="3429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(5)</a:t>
            </a:r>
            <a:endParaRPr b="1"/>
          </a:p>
        </p:txBody>
      </p:sp>
      <p:sp>
        <p:nvSpPr>
          <p:cNvPr id="2" name="Content Placeholder 2">
            <a:extLst>
              <a:ext uri="{FF2B5EF4-FFF2-40B4-BE49-F238E27FC236}">
                <a16:creationId xmlns:a16="http://schemas.microsoft.com/office/drawing/2014/main" id="{6F307907-01C9-748C-103F-49CF8A8419B2}"/>
              </a:ext>
            </a:extLst>
          </p:cNvPr>
          <p:cNvSpPr>
            <a:spLocks noGrp="1"/>
          </p:cNvSpPr>
          <p:nvPr/>
        </p:nvSpPr>
        <p:spPr bwMode="auto">
          <a:xfrm>
            <a:off x="240459" y="1100069"/>
            <a:ext cx="8782553"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indent="0" rtl="0">
              <a:buNone/>
            </a:pPr>
            <a:r>
              <a:rPr lang="fr" sz="2000" b="1">
                <a:solidFill>
                  <a:schemeClr val="accent3"/>
                </a:solidFill>
                <a:latin typeface="Source Sans Pro Bold"/>
                <a:ea typeface="Source Sans Pro Bold"/>
                <a:sym typeface="Source Sans Pro Regular"/>
              </a:rPr>
              <a:t>Santé personnelle et santé de l’équipe</a:t>
            </a: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sym typeface="Source Sans Pro Regular"/>
              </a:rPr>
              <a:t>Vaccinations appropriées effectuées</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sym typeface="Source Sans Pro Regular"/>
              </a:rPr>
              <a:t>Trousse médicale personnelle et ordonnances des traitements courants, prophylaxie antipaludique, solution hydroalcoolique, trousse de premiers secours, thermomètre infrarouge, plan d’évacuation sanitaire</a:t>
            </a:r>
            <a:endParaRPr lang="fr" sz="2000">
              <a:solidFill>
                <a:srgbClr val="000000"/>
              </a:solidFill>
              <a:latin typeface="+mn-lt"/>
              <a:cs typeface="Calibri"/>
            </a:endParaRPr>
          </a:p>
          <a:p>
            <a:pPr marL="0" indent="0" rtl="0">
              <a:buNone/>
            </a:pPr>
            <a:r>
              <a:rPr lang="fr" sz="2000" b="1">
                <a:solidFill>
                  <a:schemeClr val="accent3"/>
                </a:solidFill>
                <a:latin typeface="Source Sans Pro Bold"/>
                <a:ea typeface="Source Sans Pro Bold"/>
              </a:rPr>
              <a:t>Documents imprimés</a:t>
            </a: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Calibri"/>
                <a:ea typeface="Source Sans Pro Bold"/>
                <a:cs typeface="Calibri"/>
              </a:rPr>
              <a:t>Mandat d’enquête e</a:t>
            </a:r>
            <a:r>
              <a:rPr lang="fr" sz="2000">
                <a:solidFill>
                  <a:srgbClr val="000000"/>
                </a:solidFill>
                <a:latin typeface="+mn-lt"/>
                <a:cs typeface="+mn-cs"/>
              </a:rPr>
              <a:t>t ensemble des informations disponibles sur l’événement</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Plans nationaux d’urgence</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rPr>
              <a:t>Procédures opérationnelles standard</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Liste de contacts pour les responsables aux niveaux central et intermédiaire et au niveau du district, le coordonnateur global de l’événement et les parties prenantes.</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Formulaires requis imprimés</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Supports de formation rapide</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Orientations techniques, affiches et supports de communication sur les risques </a:t>
            </a:r>
            <a:endParaRPr lang="fr" sz="2000">
              <a:solidFill>
                <a:srgbClr val="000000"/>
              </a:solidFill>
              <a:latin typeface="+mn-lt"/>
              <a:cs typeface="Calibri"/>
            </a:endParaRPr>
          </a:p>
          <a:p>
            <a:pPr marL="0" indent="0" rtl="0">
              <a:buNone/>
            </a:pPr>
            <a:r>
              <a:rPr lang="fr" sz="2000" b="1">
                <a:solidFill>
                  <a:schemeClr val="accent3"/>
                </a:solidFill>
                <a:latin typeface="Source Sans Pro Bold"/>
                <a:ea typeface="Source Sans Pro Bold"/>
              </a:rPr>
              <a:t>Technologies de l’information et de communication</a:t>
            </a: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Ordinateurs portables et imprimante</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Jetons de connexion à Internet</a:t>
            </a:r>
            <a:endParaRPr lang="fr" sz="2000">
              <a:solidFill>
                <a:srgbClr val="000000"/>
              </a:solidFill>
              <a:latin typeface="+mn-lt"/>
              <a:cs typeface="Calibri"/>
            </a:endParaRPr>
          </a:p>
          <a:p>
            <a:pPr marL="298450" lvl="1" indent="-190500" defTabSz="216990">
              <a:lnSpc>
                <a:spcPct val="80000"/>
              </a:lnSpc>
              <a:spcBef>
                <a:spcPts val="0"/>
              </a:spcBef>
              <a:spcAft>
                <a:spcPts val="0"/>
              </a:spcAft>
              <a:buClr>
                <a:schemeClr val="accent3"/>
              </a:buClr>
              <a:buSzPct val="100000"/>
              <a:buFont typeface="Arial"/>
              <a:buChar char="•"/>
              <a:defRPr sz="2000"/>
            </a:pPr>
            <a:r>
              <a:rPr lang="fr" sz="2000">
                <a:solidFill>
                  <a:srgbClr val="000000"/>
                </a:solidFill>
                <a:latin typeface="+mn-lt"/>
                <a:cs typeface="+mn-cs"/>
              </a:rPr>
              <a:t>Téléphones et crédit téléphonique supplémentaire, radios (si besoin), etc.</a:t>
            </a:r>
            <a:endParaRPr lang="fr" sz="2000">
              <a:solidFill>
                <a:srgbClr val="000000"/>
              </a:solidFill>
              <a:latin typeface="+mn-lt"/>
              <a:cs typeface="Calibri"/>
            </a:endParaRPr>
          </a:p>
        </p:txBody>
      </p:sp>
    </p:spTree>
    <p:extLst>
      <p:ext uri="{BB962C8B-B14F-4D97-AF65-F5344CB8AC3E}">
        <p14:creationId xmlns:p14="http://schemas.microsoft.com/office/powerpoint/2010/main" val="425964917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Title 1"/>
          <p:cNvSpPr txBox="1"/>
          <p:nvPr/>
        </p:nvSpPr>
        <p:spPr>
          <a:xfrm>
            <a:off x="106073" y="776663"/>
            <a:ext cx="5787655"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a:t>4. Liste de contrôle logistique (2)</a:t>
            </a:r>
            <a:endParaRPr lang="fr" sz="2400"/>
          </a:p>
        </p:txBody>
      </p:sp>
      <p:sp>
        <p:nvSpPr>
          <p:cNvPr id="7" name="TextBox 5">
            <a:extLst>
              <a:ext uri="{FF2B5EF4-FFF2-40B4-BE49-F238E27FC236}">
                <a16:creationId xmlns:a16="http://schemas.microsoft.com/office/drawing/2014/main" id="{E8E61423-0CD6-78C8-5B9E-827363AACAB9}"/>
              </a:ext>
            </a:extLst>
          </p:cNvPr>
          <p:cNvSpPr txBox="1"/>
          <p:nvPr/>
        </p:nvSpPr>
        <p:spPr>
          <a:xfrm>
            <a:off x="165333" y="67098"/>
            <a:ext cx="3405845" cy="5616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717" tIns="34290" rIns="25717" bIns="3429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(6)</a:t>
            </a:r>
            <a:endParaRPr b="1"/>
          </a:p>
        </p:txBody>
      </p:sp>
      <p:sp>
        <p:nvSpPr>
          <p:cNvPr id="8" name="Content Placeholder 2">
            <a:extLst>
              <a:ext uri="{FF2B5EF4-FFF2-40B4-BE49-F238E27FC236}">
                <a16:creationId xmlns:a16="http://schemas.microsoft.com/office/drawing/2014/main" id="{0C57B712-D108-6F7C-72E7-9F9CC32FF3D6}"/>
              </a:ext>
            </a:extLst>
          </p:cNvPr>
          <p:cNvSpPr>
            <a:spLocks noGrp="1"/>
          </p:cNvSpPr>
          <p:nvPr/>
        </p:nvSpPr>
        <p:spPr bwMode="auto">
          <a:xfrm>
            <a:off x="299681" y="1133237"/>
            <a:ext cx="8539928" cy="5399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b="1">
                <a:solidFill>
                  <a:schemeClr val="accent3"/>
                </a:solidFill>
                <a:latin typeface="Source Sans Pro Bold"/>
                <a:ea typeface="Source Sans Pro Bold"/>
                <a:cs typeface="+mn-cs"/>
              </a:rPr>
              <a:t>Fournitures médicales</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Kit de réhydratation par perfusion</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Sels de réhydratation orale</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Traitements</a:t>
            </a:r>
          </a:p>
          <a:p>
            <a:pPr marL="0" indent="0" rtl="0">
              <a:buNone/>
            </a:pPr>
            <a:r>
              <a:rPr lang="fr" b="1">
                <a:solidFill>
                  <a:schemeClr val="accent3"/>
                </a:solidFill>
                <a:latin typeface="Source Sans Pro Bold"/>
                <a:ea typeface="Source Sans Pro Bold"/>
                <a:cs typeface="+mn-cs"/>
              </a:rPr>
              <a:t>Équipement de terrain et EPI</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Solution hydroalcoolique, savon, hypochlorite de calcium/Javel</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EPI comprenant une tenue médicale non stérile, des gants en nitrile jetables, des gants résistants, un masque de protection respiratoire N95, une combinaison et/ou une blouse, des bottes en caoutchouc, un tablier résistant, un écran facial et/ou des lunettes de protection, et des masques chirurgicaux.</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Housses mortuaires</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Pulvérisateurs à dos</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Sacs jetables destinés aux déchets biologiques dangereux</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Kit de prélèvement d’échantillons (UN 2814, kit de prélèvement sanguin, écouvillons de prélèvement oral, kit de prélèvement de selles et par écouvillonnage rectal, gants, tampons d’alcool)</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Triple emballage + boîte de sécurité/boîte pour objets pointus ou tranchants</a:t>
            </a:r>
          </a:p>
          <a:p>
            <a:pPr marL="0" indent="0" rtl="0">
              <a:buNone/>
            </a:pPr>
            <a:r>
              <a:rPr lang="fr" b="1">
                <a:solidFill>
                  <a:schemeClr val="accent3"/>
                </a:solidFill>
                <a:latin typeface="Source Sans Pro Bold"/>
                <a:ea typeface="Source Sans Pro Bold"/>
                <a:cs typeface="+mn-cs"/>
              </a:rPr>
              <a:t>Transport</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Accès à des voitures ou des scooters et à du carburant</a:t>
            </a:r>
          </a:p>
          <a:p>
            <a:pPr marL="0" indent="0" rtl="0">
              <a:buNone/>
            </a:pPr>
            <a:r>
              <a:rPr lang="fr" b="1">
                <a:solidFill>
                  <a:schemeClr val="accent3"/>
                </a:solidFill>
                <a:latin typeface="Source Sans Pro Bold"/>
                <a:ea typeface="Source Sans Pro Bold"/>
                <a:cs typeface="+mn-cs"/>
              </a:rPr>
              <a:t>Finances</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Indemnités journalières, petite caisse</a:t>
            </a:r>
          </a:p>
          <a:p>
            <a:pPr marL="298450" lvl="1" indent="-190500" defTabSz="216990">
              <a:lnSpc>
                <a:spcPct val="80000"/>
              </a:lnSpc>
              <a:spcBef>
                <a:spcPts val="0"/>
              </a:spcBef>
              <a:spcAft>
                <a:spcPts val="0"/>
              </a:spcAft>
              <a:buClr>
                <a:schemeClr val="accent3"/>
              </a:buClr>
              <a:buSzPct val="100000"/>
              <a:buFont typeface="Arial"/>
              <a:buChar char="•"/>
              <a:defRPr sz="2000"/>
            </a:pPr>
            <a:r>
              <a:rPr lang="fr" sz="1800">
                <a:solidFill>
                  <a:srgbClr val="000000"/>
                </a:solidFill>
                <a:latin typeface="+mn-lt"/>
                <a:cs typeface="+mn-cs"/>
              </a:rPr>
              <a:t>Accès aux fonds d’urgence et au mécanisme de déblocage connexe</a:t>
            </a:r>
          </a:p>
        </p:txBody>
      </p:sp>
    </p:spTree>
    <p:extLst>
      <p:ext uri="{BB962C8B-B14F-4D97-AF65-F5344CB8AC3E}">
        <p14:creationId xmlns:p14="http://schemas.microsoft.com/office/powerpoint/2010/main" val="79768342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6271B7-D0D6-1042-4FCA-24567D4DD65E}"/>
              </a:ext>
            </a:extLst>
          </p:cNvPr>
          <p:cNvSpPr txBox="1"/>
          <p:nvPr/>
        </p:nvSpPr>
        <p:spPr>
          <a:xfrm>
            <a:off x="106073" y="681907"/>
            <a:ext cx="5787655"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a:t>5. Rapport de situation</a:t>
            </a:r>
            <a:endParaRPr lang="fr" sz="2400"/>
          </a:p>
        </p:txBody>
      </p:sp>
      <p:sp>
        <p:nvSpPr>
          <p:cNvPr id="5" name="TextBox 5">
            <a:extLst>
              <a:ext uri="{FF2B5EF4-FFF2-40B4-BE49-F238E27FC236}">
                <a16:creationId xmlns:a16="http://schemas.microsoft.com/office/drawing/2014/main" id="{A0B0DCF1-ABD5-678F-B21E-F12EAE822881}"/>
              </a:ext>
            </a:extLst>
          </p:cNvPr>
          <p:cNvSpPr txBox="1"/>
          <p:nvPr/>
        </p:nvSpPr>
        <p:spPr>
          <a:xfrm>
            <a:off x="165333" y="67098"/>
            <a:ext cx="3405845" cy="5616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tIns="34290" rIns="25717" bIns="3429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C1 </a:t>
            </a:r>
            <a:r>
              <a:rPr lang="fr-FR" b="1"/>
              <a:t>Débriefing</a:t>
            </a:r>
            <a:r>
              <a:rPr b="1"/>
              <a:t> </a:t>
            </a:r>
            <a:r>
              <a:rPr lang="fr-FR" b="1"/>
              <a:t>(6)</a:t>
            </a:r>
            <a:endParaRPr b="1"/>
          </a:p>
        </p:txBody>
      </p:sp>
      <p:graphicFrame>
        <p:nvGraphicFramePr>
          <p:cNvPr id="7" name="Tableau 6">
            <a:extLst>
              <a:ext uri="{FF2B5EF4-FFF2-40B4-BE49-F238E27FC236}">
                <a16:creationId xmlns:a16="http://schemas.microsoft.com/office/drawing/2014/main" id="{DE8C4AFC-FA73-99C0-E945-756CCEE67F3C}"/>
              </a:ext>
            </a:extLst>
          </p:cNvPr>
          <p:cNvGraphicFramePr>
            <a:graphicFrameLocks noGrp="1"/>
          </p:cNvGraphicFramePr>
          <p:nvPr>
            <p:extLst>
              <p:ext uri="{D42A27DB-BD31-4B8C-83A1-F6EECF244321}">
                <p14:modId xmlns:p14="http://schemas.microsoft.com/office/powerpoint/2010/main" val="669407996"/>
              </p:ext>
            </p:extLst>
          </p:nvPr>
        </p:nvGraphicFramePr>
        <p:xfrm>
          <a:off x="97569" y="1249364"/>
          <a:ext cx="8972549" cy="5567298"/>
        </p:xfrm>
        <a:graphic>
          <a:graphicData uri="http://schemas.openxmlformats.org/drawingml/2006/table">
            <a:tbl>
              <a:tblPr firstRow="1" bandRow="1">
                <a:tableStyleId>{5C22544A-7EE6-4342-B048-85BDC9FD1C3A}</a:tableStyleId>
              </a:tblPr>
              <a:tblGrid>
                <a:gridCol w="1776683">
                  <a:extLst>
                    <a:ext uri="{9D8B030D-6E8A-4147-A177-3AD203B41FA5}">
                      <a16:colId xmlns:a16="http://schemas.microsoft.com/office/drawing/2014/main" val="2517706095"/>
                    </a:ext>
                  </a:extLst>
                </a:gridCol>
                <a:gridCol w="7195866">
                  <a:extLst>
                    <a:ext uri="{9D8B030D-6E8A-4147-A177-3AD203B41FA5}">
                      <a16:colId xmlns:a16="http://schemas.microsoft.com/office/drawing/2014/main" val="3920565793"/>
                    </a:ext>
                  </a:extLst>
                </a:gridCol>
              </a:tblGrid>
              <a:tr h="209550">
                <a:tc>
                  <a:txBody>
                    <a:bodyPr/>
                    <a:lstStyle/>
                    <a:p>
                      <a:pPr fontAlgn="base"/>
                      <a:r>
                        <a:rPr lang="en-US" sz="1300" b="1" i="0" u="none" strike="noStrike" cap="none" spc="0" baseline="0">
                          <a:solidFill>
                            <a:schemeClr val="lt1"/>
                          </a:solidFill>
                          <a:effectLst/>
                          <a:uFillTx/>
                          <a:latin typeface="+mn-lt"/>
                          <a:ea typeface="+mn-ea"/>
                          <a:cs typeface="+mn-cs"/>
                          <a:sym typeface="Source Sans Pro Regular"/>
                        </a:rPr>
                        <a:t>Date/</a:t>
                      </a:r>
                      <a:r>
                        <a:rPr lang="en-US" sz="1300" b="1" i="0" u="none" strike="noStrike" cap="none" spc="0" baseline="0" err="1">
                          <a:solidFill>
                            <a:schemeClr val="lt1"/>
                          </a:solidFill>
                          <a:effectLst/>
                          <a:uFillTx/>
                          <a:latin typeface="+mn-lt"/>
                          <a:ea typeface="+mn-ea"/>
                          <a:cs typeface="+mn-cs"/>
                        </a:rPr>
                        <a:t>heure</a:t>
                      </a:r>
                      <a:endParaRPr lang="en-US" sz="1300" b="1" i="0" u="none" strike="noStrike" cap="none" spc="0" baseline="0" err="1">
                        <a:solidFill>
                          <a:schemeClr val="lt1"/>
                        </a:solidFill>
                        <a:effectLst/>
                        <a:uFillTx/>
                        <a:latin typeface="+mn-lt"/>
                        <a:ea typeface="+mn-ea"/>
                        <a:cs typeface="+mn-cs"/>
                        <a:sym typeface="Source Sans Pro Regular"/>
                      </a:endParaRPr>
                    </a:p>
                  </a:txBody>
                  <a:tcPr/>
                </a:tc>
                <a:tc>
                  <a:txBody>
                    <a:bodyPr/>
                    <a:lstStyle/>
                    <a:p>
                      <a:pPr fontAlgn="base"/>
                      <a:r>
                        <a:rPr lang="en-US" sz="1300" b="1" i="0" u="none" strike="noStrike" cap="none" spc="0" baseline="0">
                          <a:solidFill>
                            <a:schemeClr val="lt1"/>
                          </a:solidFill>
                          <a:effectLst/>
                          <a:uFillTx/>
                          <a:latin typeface="+mn-lt"/>
                          <a:ea typeface="+mn-ea"/>
                          <a:cs typeface="+mn-cs"/>
                          <a:sym typeface="Source Sans Pro Regular"/>
                        </a:rPr>
                        <a:t>23 </a:t>
                      </a:r>
                      <a:r>
                        <a:rPr lang="en-US" sz="1300" b="1" i="0" u="none" strike="noStrike" cap="none" spc="0" baseline="0">
                          <a:solidFill>
                            <a:schemeClr val="lt1"/>
                          </a:solidFill>
                          <a:effectLst/>
                          <a:uFillTx/>
                          <a:latin typeface="+mn-lt"/>
                          <a:ea typeface="+mn-ea"/>
                          <a:cs typeface="+mn-cs"/>
                        </a:rPr>
                        <a:t>Juillet</a:t>
                      </a:r>
                      <a:r>
                        <a:rPr lang="en-US" sz="1300" b="1" i="0" u="none" strike="noStrike" cap="none" spc="0" baseline="0">
                          <a:solidFill>
                            <a:schemeClr val="lt1"/>
                          </a:solidFill>
                          <a:effectLst/>
                          <a:uFillTx/>
                          <a:latin typeface="+mn-lt"/>
                          <a:ea typeface="+mn-ea"/>
                          <a:cs typeface="+mn-cs"/>
                          <a:sym typeface="Source Sans Pro Regular"/>
                        </a:rPr>
                        <a:t> 2021​</a:t>
                      </a:r>
                    </a:p>
                  </a:txBody>
                  <a:tcPr/>
                </a:tc>
                <a:extLst>
                  <a:ext uri="{0D108BD9-81ED-4DB2-BD59-A6C34878D82A}">
                    <a16:rowId xmlns:a16="http://schemas.microsoft.com/office/drawing/2014/main" val="2637985926"/>
                  </a:ext>
                </a:extLst>
              </a:tr>
              <a:tr h="352425">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Localité/zones touchées</a:t>
                      </a:r>
                      <a:endParaRPr lang="fr-FR" sz="1300"/>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Village de </a:t>
                      </a:r>
                      <a:r>
                        <a:rPr lang="fr" sz="1300" b="0" i="0" u="none" strike="noStrike" cap="none" spc="0" baseline="0" noProof="0" err="1">
                          <a:solidFill>
                            <a:schemeClr val="dk1"/>
                          </a:solidFill>
                          <a:effectLst/>
                          <a:uFillTx/>
                          <a:latin typeface="+mn-lt"/>
                          <a:ea typeface="+mn-ea"/>
                          <a:cs typeface="+mn-cs"/>
                        </a:rPr>
                        <a:t>Syan</a:t>
                      </a:r>
                      <a:r>
                        <a:rPr lang="fr" sz="1300" b="0" i="0" u="none" strike="noStrike" cap="none" spc="0" baseline="0" noProof="0">
                          <a:solidFill>
                            <a:schemeClr val="dk1"/>
                          </a:solidFill>
                          <a:effectLst/>
                          <a:uFillTx/>
                          <a:latin typeface="+mn-lt"/>
                          <a:ea typeface="+mn-ea"/>
                          <a:cs typeface="+mn-cs"/>
                        </a:rPr>
                        <a:t> dans la province de Karan, au nord du Salam.</a:t>
                      </a:r>
                    </a:p>
                  </a:txBody>
                  <a:tcPr/>
                </a:tc>
                <a:extLst>
                  <a:ext uri="{0D108BD9-81ED-4DB2-BD59-A6C34878D82A}">
                    <a16:rowId xmlns:a16="http://schemas.microsoft.com/office/drawing/2014/main" val="3800495667"/>
                  </a:ext>
                </a:extLst>
              </a:tr>
              <a:tr h="514350">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Résumé</a:t>
                      </a:r>
                      <a:endParaRPr lang="fr-FR" sz="1300"/>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Informations contradictoires :</a:t>
                      </a:r>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Journal : Plus de 100 personnes sont décédées, essentiellement des femmes et des enfants, dans la province de Karan au nord du Salam. Les principaux symptômes sont une diarrhée aiguë sévère et des vomissements. </a:t>
                      </a:r>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Directeur de l’hôpital : admission d’une famille de quatre personnes envoyée par l’unité de soins de santé primaires de </a:t>
                      </a:r>
                      <a:r>
                        <a:rPr lang="fr" sz="1300" b="0" i="0" u="none" strike="noStrike" cap="none" spc="0" baseline="0" noProof="0" err="1">
                          <a:solidFill>
                            <a:schemeClr val="dk1"/>
                          </a:solidFill>
                          <a:effectLst/>
                          <a:uFillTx/>
                          <a:latin typeface="+mn-lt"/>
                          <a:ea typeface="+mn-ea"/>
                          <a:cs typeface="+mn-cs"/>
                        </a:rPr>
                        <a:t>Syan</a:t>
                      </a:r>
                      <a:r>
                        <a:rPr lang="fr" sz="1300" b="0" i="0" u="none" strike="noStrike" cap="none" spc="0" baseline="0" noProof="0">
                          <a:solidFill>
                            <a:schemeClr val="dk1"/>
                          </a:solidFill>
                          <a:effectLst/>
                          <a:uFillTx/>
                          <a:latin typeface="+mn-lt"/>
                          <a:ea typeface="+mn-ea"/>
                          <a:cs typeface="+mn-cs"/>
                        </a:rPr>
                        <a:t>, souffrant d’une intoxication alimentaire et se plaignant de diarrhée aiguë et de vomissements.</a:t>
                      </a:r>
                    </a:p>
                  </a:txBody>
                  <a:tcPr/>
                </a:tc>
                <a:extLst>
                  <a:ext uri="{0D108BD9-81ED-4DB2-BD59-A6C34878D82A}">
                    <a16:rowId xmlns:a16="http://schemas.microsoft.com/office/drawing/2014/main" val="2869371656"/>
                  </a:ext>
                </a:extLst>
              </a:tr>
              <a:tr h="628650">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Situation épidémiologique</a:t>
                      </a:r>
                      <a:endParaRPr lang="fr-FR" sz="1300"/>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Plusieurs cas de diarrhée aqueuse aiguë ont été observés au sein de l’unité de soins de santé primaires, d’une intensité modérée pour la plupart. </a:t>
                      </a:r>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Seuls deux cas ont été orientés vers l’Hôpital général de Karan en début de semaine.</a:t>
                      </a:r>
                      <a:endParaRPr lang="en-US" sz="1300"/>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Le nombre de cas de diarrhée se situe dans la fourchette normalement attendue à cette période de l’année. </a:t>
                      </a:r>
                    </a:p>
                  </a:txBody>
                  <a:tcPr/>
                </a:tc>
                <a:extLst>
                  <a:ext uri="{0D108BD9-81ED-4DB2-BD59-A6C34878D82A}">
                    <a16:rowId xmlns:a16="http://schemas.microsoft.com/office/drawing/2014/main" val="1726460615"/>
                  </a:ext>
                </a:extLst>
              </a:tr>
              <a:tr h="514350">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Actions engagées</a:t>
                      </a:r>
                      <a:endParaRPr lang="fr-FR" sz="1300"/>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a:solidFill>
                            <a:schemeClr val="dk1"/>
                          </a:solidFill>
                          <a:effectLst/>
                          <a:uFillTx/>
                          <a:latin typeface="+mn-lt"/>
                          <a:ea typeface="+mn-ea"/>
                          <a:cs typeface="+mn-cs"/>
                        </a:rPr>
                        <a:t>- Prise en charge des cas</a:t>
                      </a:r>
                      <a:endParaRPr lang="fr-FR" sz="13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r>
                        <a:rPr lang="fr" sz="1300" b="0" i="0" u="none" strike="noStrike" cap="none" spc="0" baseline="0">
                          <a:solidFill>
                            <a:schemeClr val="dk1"/>
                          </a:solidFill>
                          <a:effectLst/>
                          <a:uFillTx/>
                          <a:latin typeface="+mn-lt"/>
                          <a:ea typeface="+mn-ea"/>
                          <a:cs typeface="+mn-cs"/>
                        </a:rPr>
                        <a:t>- Déclenchement d’une enquête, </a:t>
                      </a:r>
                      <a:r>
                        <a:rPr lang="fr" sz="1300" b="0" i="0" u="none" strike="noStrike" cap="none" spc="0" baseline="0" noProof="0">
                          <a:solidFill>
                            <a:schemeClr val="dk1"/>
                          </a:solidFill>
                          <a:effectLst/>
                          <a:uFillTx/>
                          <a:latin typeface="+mn-lt"/>
                          <a:ea typeface="+mn-ea"/>
                          <a:cs typeface="+mn-cs"/>
                        </a:rPr>
                        <a:t>prise de contact</a:t>
                      </a:r>
                      <a:r>
                        <a:rPr lang="fr" sz="1300" b="0" i="0" u="none" strike="noStrike" cap="none" spc="0" baseline="0">
                          <a:solidFill>
                            <a:schemeClr val="dk1"/>
                          </a:solidFill>
                          <a:effectLst/>
                          <a:uFillTx/>
                          <a:latin typeface="+mn-lt"/>
                          <a:ea typeface="+mn-ea"/>
                          <a:cs typeface="+mn-cs"/>
                        </a:rPr>
                        <a:t> avec les parties prenantes</a:t>
                      </a:r>
                      <a:endParaRPr lang="en-US" sz="1300"/>
                    </a:p>
                  </a:txBody>
                  <a:tcPr/>
                </a:tc>
                <a:extLst>
                  <a:ext uri="{0D108BD9-81ED-4DB2-BD59-A6C34878D82A}">
                    <a16:rowId xmlns:a16="http://schemas.microsoft.com/office/drawing/2014/main" val="1713467648"/>
                  </a:ext>
                </a:extLst>
              </a:tr>
              <a:tr h="514350">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Parties prenantes et coordination</a:t>
                      </a:r>
                      <a:endParaRPr lang="fr" sz="1300" b="0" i="0" u="none" strike="noStrike" cap="none" spc="0" baseline="0" noProof="0">
                        <a:solidFill>
                          <a:schemeClr val="dk1"/>
                        </a:solidFill>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a:solidFill>
                            <a:schemeClr val="dk1"/>
                          </a:solidFill>
                          <a:effectLst/>
                          <a:uFillTx/>
                          <a:latin typeface="+mn-lt"/>
                          <a:ea typeface="+mn-ea"/>
                          <a:cs typeface="+mn-cs"/>
                        </a:rPr>
                        <a:t>- Directeur de l’hôpital</a:t>
                      </a:r>
                      <a:endParaRPr lang="fr-FR" sz="1300"/>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Responsable de l’unité de soins de santé primaires de Syan</a:t>
                      </a:r>
                    </a:p>
                  </a:txBody>
                  <a:tcPr/>
                </a:tc>
                <a:extLst>
                  <a:ext uri="{0D108BD9-81ED-4DB2-BD59-A6C34878D82A}">
                    <a16:rowId xmlns:a16="http://schemas.microsoft.com/office/drawing/2014/main" val="3385045299"/>
                  </a:ext>
                </a:extLst>
              </a:tr>
              <a:tr h="515238">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Difficultés rencontrées</a:t>
                      </a:r>
                      <a:endParaRPr lang="en-US" sz="1300" b="0" i="0" u="none" strike="noStrike" cap="none" spc="0" baseline="0" noProof="0">
                        <a:solidFill>
                          <a:schemeClr val="dk1"/>
                        </a:solidFill>
                        <a:effectLst/>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Certaines zones de la province de Karan sont contrôlées par les rebelles </a:t>
                      </a:r>
                      <a:r>
                        <a:rPr lang="fr" sz="1300" b="0" i="0" u="none" strike="noStrike" cap="none" spc="0" baseline="0" noProof="0" err="1">
                          <a:solidFill>
                            <a:schemeClr val="dk1"/>
                          </a:solidFill>
                          <a:effectLst/>
                          <a:uFillTx/>
                          <a:latin typeface="+mn-lt"/>
                          <a:ea typeface="+mn-ea"/>
                          <a:cs typeface="+mn-cs"/>
                        </a:rPr>
                        <a:t>thulibs</a:t>
                      </a:r>
                      <a:endParaRPr lang="fr-FR" sz="13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 Pénurie de ressources, y compris humaines</a:t>
                      </a:r>
                      <a:endParaRPr lang="fr-FR" sz="1300" b="0" i="0" u="none" strike="noStrike" cap="none" spc="0" baseline="0">
                        <a:solidFill>
                          <a:schemeClr val="dk1"/>
                        </a:solidFill>
                        <a:effectLst/>
                        <a:uFillTx/>
                        <a:latin typeface="+mn-lt"/>
                        <a:ea typeface="+mn-ea"/>
                        <a:cs typeface="+mn-cs"/>
                      </a:endParaRPr>
                    </a:p>
                  </a:txBody>
                  <a:tcPr/>
                </a:tc>
                <a:extLst>
                  <a:ext uri="{0D108BD9-81ED-4DB2-BD59-A6C34878D82A}">
                    <a16:rowId xmlns:a16="http://schemas.microsoft.com/office/drawing/2014/main" val="752826091"/>
                  </a:ext>
                </a:extLst>
              </a:tr>
              <a:tr h="514350">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Ressources nécessaires (y compris en personnel)</a:t>
                      </a:r>
                      <a:endParaRPr lang="fr" sz="1300" b="0" i="0" u="none" strike="noStrike" cap="none" spc="0" baseline="0" noProof="0">
                        <a:solidFill>
                          <a:schemeClr val="dk1"/>
                        </a:solidFill>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300" b="0" i="0" u="none" strike="noStrike" cap="none" spc="0" baseline="0" noProof="0">
                          <a:solidFill>
                            <a:schemeClr val="dk1"/>
                          </a:solidFill>
                          <a:effectLst/>
                          <a:uFillTx/>
                          <a:latin typeface="+mn-lt"/>
                          <a:ea typeface="+mn-ea"/>
                          <a:cs typeface="+mn-cs"/>
                        </a:rPr>
                        <a:t>Personnel dans les services de santé de Syan, fournitures médicales, et outils de diagnostic dans l’unité de soins de santé primaires</a:t>
                      </a:r>
                      <a:endParaRPr lang="fr-FR" sz="13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endParaRPr lang="en-US" sz="1300" b="0" i="0" u="none" strike="noStrike" cap="none" spc="0" baseline="0">
                        <a:solidFill>
                          <a:schemeClr val="dk1"/>
                        </a:solidFill>
                        <a:effectLst/>
                        <a:uFillTx/>
                        <a:latin typeface="+mn-lt"/>
                        <a:ea typeface="+mn-ea"/>
                        <a:cs typeface="+mn-cs"/>
                      </a:endParaRPr>
                    </a:p>
                  </a:txBody>
                  <a:tcPr/>
                </a:tc>
                <a:extLst>
                  <a:ext uri="{0D108BD9-81ED-4DB2-BD59-A6C34878D82A}">
                    <a16:rowId xmlns:a16="http://schemas.microsoft.com/office/drawing/2014/main" val="3201088861"/>
                  </a:ext>
                </a:extLst>
              </a:tr>
            </a:tbl>
          </a:graphicData>
        </a:graphic>
      </p:graphicFrame>
    </p:spTree>
    <p:extLst>
      <p:ext uri="{BB962C8B-B14F-4D97-AF65-F5344CB8AC3E}">
        <p14:creationId xmlns:p14="http://schemas.microsoft.com/office/powerpoint/2010/main" val="385379998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TextBox 8"/>
          <p:cNvSpPr txBox="1"/>
          <p:nvPr/>
        </p:nvSpPr>
        <p:spPr>
          <a:xfrm>
            <a:off x="359011" y="2188062"/>
            <a:ext cx="8426472" cy="3416320"/>
          </a:xfrm>
          <a:prstGeom prst="rect">
            <a:avLst/>
          </a:prstGeom>
          <a:solidFill>
            <a:schemeClr val="accent5">
              <a:lumMod val="20000"/>
              <a:lumOff val="80000"/>
            </a:schemeClr>
          </a:solidFill>
          <a:ln w="9525">
            <a:solidFill>
              <a:schemeClr val="tx1"/>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defRPr sz="2400">
                <a:latin typeface="+mn-lt"/>
                <a:ea typeface="+mn-ea"/>
                <a:cs typeface="+mn-cs"/>
                <a:sym typeface="Source Sans Pro Regular"/>
              </a:defRPr>
            </a:lvl1pPr>
          </a:lstStyle>
          <a:p>
            <a:r>
              <a:rPr lang="fr" i="1">
                <a:latin typeface="Source Sans Pro Regular"/>
                <a:cs typeface="Calibri"/>
              </a:rPr>
              <a:t>« Une rumeur se propage dans la communauté selon laquelle les Thulibs empoisonneraient l’eau pour reprendre le village et occuper la province de Karan. Cette rumeur a commencé à circuler il y a deux mois, lorsque les Thulibs ont menacé d’empoisonner l’eau, ce dont je doute car il</a:t>
            </a:r>
            <a:r>
              <a:rPr lang="fr-FR" i="1">
                <a:latin typeface="Source Sans Pro Regular"/>
                <a:cs typeface="Calibri"/>
              </a:rPr>
              <a:t>s </a:t>
            </a:r>
            <a:r>
              <a:rPr lang="fr" i="1">
                <a:latin typeface="Source Sans Pro Regular"/>
                <a:cs typeface="Calibri"/>
              </a:rPr>
              <a:t>n’ont pas les capacités techniques pour le faire. Malheureusement, cette rumeur a persisté, et de nombreuses personnes y croient, notamment depuis qu’elles ont vu un grand nombre de cas dans la communauté. »</a:t>
            </a:r>
            <a:endParaRPr lang="fr-FR">
              <a:latin typeface="Source Sans Pro Regular"/>
            </a:endParaRPr>
          </a:p>
        </p:txBody>
      </p:sp>
      <p:sp>
        <p:nvSpPr>
          <p:cNvPr id="351" name="TextBox 4"/>
          <p:cNvSpPr txBox="1"/>
          <p:nvPr/>
        </p:nvSpPr>
        <p:spPr>
          <a:xfrm>
            <a:off x="430490" y="953231"/>
            <a:ext cx="7903995" cy="7785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lgn="just">
              <a:lnSpc>
                <a:spcPct val="115000"/>
              </a:lnSpc>
              <a:spcBef>
                <a:spcPts val="1000"/>
              </a:spcBef>
              <a:defRPr sz="2400">
                <a:solidFill>
                  <a:srgbClr val="548235"/>
                </a:solidFill>
                <a:latin typeface="+mn-lt"/>
                <a:ea typeface="+mn-ea"/>
                <a:cs typeface="+mn-cs"/>
                <a:sym typeface="Source Sans Pro Regular"/>
              </a:defRPr>
            </a:lvl1pPr>
          </a:lstStyle>
          <a:p>
            <a:pPr>
              <a:lnSpc>
                <a:spcPct val="114999"/>
              </a:lnSpc>
            </a:pPr>
            <a:r>
              <a:rPr lang="fr" sz="2000" b="1">
                <a:solidFill>
                  <a:srgbClr val="C00000"/>
                </a:solidFill>
                <a:latin typeface="Source Sans Pro Regular"/>
                <a:cs typeface="Calibri"/>
              </a:rPr>
              <a:t>L’EIR reçoit un courriel du responsable du Département des maladies transmissibles de la province de Karan :</a:t>
            </a:r>
            <a:endParaRPr lang="fr" sz="2000">
              <a:solidFill>
                <a:srgbClr val="C00000"/>
              </a:solidFill>
              <a:latin typeface="Source Sans Pro Regular"/>
              <a:cs typeface="Calibri"/>
            </a:endParaRPr>
          </a:p>
        </p:txBody>
      </p:sp>
      <p:sp>
        <p:nvSpPr>
          <p:cNvPr id="3" name="Titre 2">
            <a:extLst>
              <a:ext uri="{FF2B5EF4-FFF2-40B4-BE49-F238E27FC236}">
                <a16:creationId xmlns:a16="http://schemas.microsoft.com/office/drawing/2014/main" id="{B032209F-624F-17F2-E825-B74E3967C4E1}"/>
              </a:ext>
            </a:extLst>
          </p:cNvPr>
          <p:cNvSpPr>
            <a:spLocks noGrp="1"/>
          </p:cNvSpPr>
          <p:nvPr>
            <p:ph type="title"/>
          </p:nvPr>
        </p:nvSpPr>
        <p:spPr>
          <a:xfrm>
            <a:off x="140373" y="153492"/>
            <a:ext cx="6694211" cy="646114"/>
          </a:xfrm>
        </p:spPr>
        <p:txBody>
          <a:bodyPr lIns="45719" tIns="45720" rIns="45719" bIns="45720" anchor="ctr">
            <a:normAutofit fontScale="90000"/>
          </a:bodyPr>
          <a:lstStyle/>
          <a:p>
            <a:r>
              <a:rPr lang="fr-FR" sz="2800" b="1">
                <a:ea typeface="+mn-lt"/>
                <a:cs typeface="+mn-lt"/>
              </a:rPr>
              <a:t>Rumeur : utilisation délibérée d’un agent biologique pour empoisonner l’eau potable </a:t>
            </a:r>
            <a:r>
              <a:rPr lang="fr-FR" sz="2800">
                <a:ea typeface="+mn-lt"/>
                <a:cs typeface="+mn-lt"/>
              </a:rPr>
              <a:t> </a:t>
            </a:r>
          </a:p>
          <a:p>
            <a:endParaRPr lang="fr-FR"/>
          </a:p>
        </p:txBody>
      </p:sp>
    </p:spTree>
    <p:extLst>
      <p:ext uri="{BB962C8B-B14F-4D97-AF65-F5344CB8AC3E}">
        <p14:creationId xmlns:p14="http://schemas.microsoft.com/office/powerpoint/2010/main" val="300446026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Google Shape;308;p8"/>
          <p:cNvSpPr txBox="1">
            <a:spLocks noGrp="1"/>
          </p:cNvSpPr>
          <p:nvPr>
            <p:ph type="body" sz="quarter" idx="1"/>
          </p:nvPr>
        </p:nvSpPr>
        <p:spPr>
          <a:xfrm>
            <a:off x="1260929" y="1883098"/>
            <a:ext cx="6811655" cy="1402557"/>
          </a:xfrm>
          <a:prstGeom prst="rect">
            <a:avLst/>
          </a:prstGeom>
        </p:spPr>
        <p:txBody>
          <a:bodyPr lIns="0" tIns="0" rIns="0" bIns="0" anchor="ctr">
            <a:normAutofit lnSpcReduction="10000"/>
          </a:bodyPr>
          <a:lstStyle/>
          <a:p>
            <a:pPr>
              <a:spcBef>
                <a:spcPts val="0"/>
              </a:spcBef>
              <a:defRPr sz="3200"/>
            </a:pPr>
            <a:r>
              <a:rPr lang="fr" sz="3500" b="1"/>
              <a:t>Session C2 : À l’hôpital de Karan : entretien avec le personnel médical</a:t>
            </a:r>
            <a:endParaRPr lang="fr-FR"/>
          </a:p>
        </p:txBody>
      </p:sp>
    </p:spTree>
    <p:extLst>
      <p:ext uri="{BB962C8B-B14F-4D97-AF65-F5344CB8AC3E}">
        <p14:creationId xmlns:p14="http://schemas.microsoft.com/office/powerpoint/2010/main" val="234942724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Content Placeholder 2"/>
          <p:cNvSpPr txBox="1">
            <a:spLocks noGrp="1"/>
          </p:cNvSpPr>
          <p:nvPr>
            <p:ph type="body" idx="1"/>
          </p:nvPr>
        </p:nvSpPr>
        <p:spPr>
          <a:prstGeom prst="rect">
            <a:avLst/>
          </a:prstGeom>
        </p:spPr>
        <p:txBody>
          <a:bodyPr lIns="45719" tIns="45720" rIns="45719" bIns="45720" anchor="t">
            <a:normAutofit/>
          </a:bodyPr>
          <a:lstStyle>
            <a:lvl1pPr>
              <a:defRPr sz="2800">
                <a:solidFill>
                  <a:srgbClr val="C00000"/>
                </a:solidFill>
                <a:latin typeface="Source Sans Pro Bold"/>
                <a:ea typeface="Source Sans Pro Bold"/>
                <a:cs typeface="Source Sans Pro Bold"/>
                <a:sym typeface="Source Sans Pro Bold"/>
              </a:defRPr>
            </a:lvl1pPr>
          </a:lstStyle>
          <a:p>
            <a:r>
              <a:rPr lang="fr-FR" b="1">
                <a:latin typeface="Source Sans Pro Regular"/>
              </a:rPr>
              <a:t>Informations clés </a:t>
            </a:r>
          </a:p>
        </p:txBody>
      </p:sp>
      <p:sp>
        <p:nvSpPr>
          <p:cNvPr id="358" name="Title 1"/>
          <p:cNvSpPr txBox="1">
            <a:spLocks noGrp="1"/>
          </p:cNvSpPr>
          <p:nvPr>
            <p:ph type="title"/>
          </p:nvPr>
        </p:nvSpPr>
        <p:spPr>
          <a:xfrm>
            <a:off x="-1762" y="70581"/>
            <a:ext cx="5545289" cy="646114"/>
          </a:xfrm>
          <a:prstGeom prst="rect">
            <a:avLst/>
          </a:prstGeom>
        </p:spPr>
        <p:txBody>
          <a:bodyPr lIns="45719" tIns="45720" rIns="45719" bIns="45720" anchor="ctr">
            <a:noAutofit/>
          </a:bodyPr>
          <a:lstStyle/>
          <a:p>
            <a:pPr defTabSz="195291">
              <a:defRPr sz="2880">
                <a:latin typeface="Source Sans Pro Bold"/>
                <a:ea typeface="Source Sans Pro Bold"/>
                <a:cs typeface="Source Sans Pro Bold"/>
                <a:sym typeface="Source Sans Pro Bold"/>
              </a:defRPr>
            </a:pPr>
            <a:r>
              <a:rPr lang="fr" sz="2800" b="1">
                <a:ea typeface="+mn-lt"/>
                <a:cs typeface="+mn-lt"/>
              </a:rPr>
              <a:t>C2 À l’hôpital de Karan : entretien avec le personnel médical</a:t>
            </a:r>
            <a:endParaRPr lang="fr-FR" sz="2800"/>
          </a:p>
        </p:txBody>
      </p:sp>
      <p:sp>
        <p:nvSpPr>
          <p:cNvPr id="360" name="The RRT goes to the field to investigate the event. The team decides to start by visiting Karan General Hospital. At Karan General Hospital, the team should meet with the Hospital Manager to introduce themselves and explain the objectives of their missio"/>
          <p:cNvSpPr txBox="1"/>
          <p:nvPr/>
        </p:nvSpPr>
        <p:spPr>
          <a:xfrm>
            <a:off x="792923" y="2362411"/>
            <a:ext cx="7798307" cy="3017427"/>
          </a:xfrm>
          <a:prstGeom prst="rect">
            <a:avLst/>
          </a:prstGeom>
          <a:solidFill>
            <a:schemeClr val="accent5">
              <a:lumMod val="20000"/>
              <a:lumOff val="80000"/>
            </a:scheme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34289" rIns="34289" bIns="34289" numCol="1" anchor="ctr">
            <a:spAutoFit/>
          </a:bodyPr>
          <a:lstStyle>
            <a:lvl1pPr algn="just">
              <a:lnSpc>
                <a:spcPct val="115000"/>
              </a:lnSpc>
              <a:spcBef>
                <a:spcPts val="1000"/>
              </a:spcBef>
              <a:defRPr sz="2000">
                <a:latin typeface="+mn-lt"/>
                <a:ea typeface="+mn-ea"/>
                <a:cs typeface="+mn-cs"/>
                <a:sym typeface="Source Sans Pro Regular"/>
              </a:defRPr>
            </a:lvl1pPr>
          </a:lstStyle>
          <a:p>
            <a:pPr>
              <a:lnSpc>
                <a:spcPct val="114999"/>
              </a:lnSpc>
            </a:pPr>
            <a:r>
              <a:rPr lang="fr" sz="2400">
                <a:cs typeface="Calibri"/>
              </a:rPr>
              <a:t>L’EIR se rend sur le terrain pour enquêter sur l’événement. L’équipe décide de commencer par une visite à l’Hôpital général de Karan. Sur place, les membres de l’équipe doivent rencontrer le directeur de l’hôpital pour se présenter et expliquer les objectifs de leur mission afin d’obtenir sa coopération. Ils rencontreront également le médecin qui était présent aux urgences lors de l’admission des cas.</a:t>
            </a:r>
          </a:p>
        </p:txBody>
      </p:sp>
    </p:spTree>
    <p:extLst>
      <p:ext uri="{BB962C8B-B14F-4D97-AF65-F5344CB8AC3E}">
        <p14:creationId xmlns:p14="http://schemas.microsoft.com/office/powerpoint/2010/main" val="54916674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itle 1"/>
          <p:cNvSpPr txBox="1">
            <a:spLocks noGrp="1"/>
          </p:cNvSpPr>
          <p:nvPr>
            <p:ph type="title"/>
          </p:nvPr>
        </p:nvSpPr>
        <p:spPr>
          <a:xfrm>
            <a:off x="224104" y="859088"/>
            <a:ext cx="2448147" cy="859931"/>
          </a:xfrm>
          <a:prstGeom prst="rect">
            <a:avLst/>
          </a:prstGeom>
        </p:spPr>
        <p:txBody>
          <a:bodyPr lIns="45719" tIns="45720" rIns="45719" bIns="45720" anchor="ctr">
            <a:normAutofit/>
          </a:bodyPr>
          <a:lstStyle/>
          <a:p>
            <a:r>
              <a:rPr b="1"/>
              <a:t>Note</a:t>
            </a:r>
            <a:r>
              <a:rPr lang="fr-FR" b="1"/>
              <a:t> aux </a:t>
            </a:r>
            <a:r>
              <a:rPr b="1"/>
              <a:t> </a:t>
            </a:r>
            <a:r>
              <a:rPr lang="fr-FR" b="1"/>
              <a:t>facilitateurs</a:t>
            </a:r>
            <a:endParaRPr b="1"/>
          </a:p>
        </p:txBody>
      </p:sp>
      <p:sp>
        <p:nvSpPr>
          <p:cNvPr id="287" name="Content Placeholder 2"/>
          <p:cNvSpPr txBox="1">
            <a:spLocks noGrp="1"/>
          </p:cNvSpPr>
          <p:nvPr>
            <p:ph type="body" idx="1"/>
          </p:nvPr>
        </p:nvSpPr>
        <p:spPr>
          <a:xfrm>
            <a:off x="3205164" y="1489474"/>
            <a:ext cx="5647136" cy="4160045"/>
          </a:xfrm>
          <a:prstGeom prst="rect">
            <a:avLst/>
          </a:prstGeom>
        </p:spPr>
        <p:txBody>
          <a:bodyPr lIns="45719" tIns="45720" rIns="45719" bIns="45720" anchor="ctr">
            <a:normAutofit fontScale="92500" lnSpcReduction="20000"/>
          </a:bodyPr>
          <a:lstStyle/>
          <a:p>
            <a:pPr algn="just">
              <a:lnSpc>
                <a:spcPct val="114999"/>
              </a:lnSpc>
              <a:spcBef>
                <a:spcPct val="20000"/>
              </a:spcBef>
              <a:spcAft>
                <a:spcPts val="1000"/>
              </a:spcAft>
              <a:defRPr>
                <a:solidFill>
                  <a:srgbClr val="FF0000"/>
                </a:solidFill>
              </a:defRPr>
            </a:pPr>
            <a:r>
              <a:rPr lang="fr" sz="2000">
                <a:solidFill>
                  <a:srgbClr val="C00000"/>
                </a:solidFill>
                <a:latin typeface="Segoe UI"/>
                <a:cs typeface="Segoe UI"/>
              </a:rPr>
              <a:t>Cette série de diapositives a pour but de présenter aux participants l’exercice pratique destiné aux EIR (sessions C1 à C6) et de réaliser le débriefing de chaque session.</a:t>
            </a:r>
          </a:p>
          <a:p>
            <a:pPr algn="just">
              <a:lnSpc>
                <a:spcPct val="114999"/>
              </a:lnSpc>
              <a:spcBef>
                <a:spcPct val="20000"/>
              </a:spcBef>
              <a:spcAft>
                <a:spcPts val="1000"/>
              </a:spcAft>
              <a:defRPr>
                <a:solidFill>
                  <a:srgbClr val="FF0000"/>
                </a:solidFill>
              </a:defRPr>
            </a:pPr>
            <a:r>
              <a:rPr lang="fr" sz="2000">
                <a:solidFill>
                  <a:srgbClr val="C00000"/>
                </a:solidFill>
                <a:latin typeface="Segoe UI"/>
                <a:cs typeface="Segoe UI"/>
              </a:rPr>
              <a:t>Si les ressources humaines affectées à la facilitation de l’exercice sont suffisantes, le rôle d’évaluateur peut être conservé. Si les ressources humaines affectées à la facilitation sont insuffisantes, le rôle d’évaluateur peut être supprimé, ce qui n’aura aucune incidence sur l’exercice.</a:t>
            </a:r>
          </a:p>
          <a:p>
            <a:pPr algn="just">
              <a:lnSpc>
                <a:spcPct val="114999"/>
              </a:lnSpc>
              <a:spcBef>
                <a:spcPct val="20000"/>
              </a:spcBef>
              <a:spcAft>
                <a:spcPts val="1000"/>
              </a:spcAft>
              <a:defRPr>
                <a:solidFill>
                  <a:srgbClr val="FF0000"/>
                </a:solidFill>
              </a:defRPr>
            </a:pPr>
            <a:r>
              <a:rPr lang="fr" sz="2000">
                <a:solidFill>
                  <a:srgbClr val="C00000"/>
                </a:solidFill>
                <a:latin typeface="Segoe UI"/>
                <a:cs typeface="Segoe UI"/>
              </a:rPr>
              <a:t>Les références à l’évaluateur sont surlignées en jaune, afin de pouvoir être facilement repérées et supprimées si nécessaire.</a:t>
            </a:r>
            <a:endParaRPr lang="fr" sz="2000">
              <a:latin typeface="Segoe UI"/>
              <a:cs typeface="Segoe UI"/>
            </a:endParaRPr>
          </a:p>
        </p:txBody>
      </p:sp>
    </p:spTree>
    <p:extLst>
      <p:ext uri="{BB962C8B-B14F-4D97-AF65-F5344CB8AC3E}">
        <p14:creationId xmlns:p14="http://schemas.microsoft.com/office/powerpoint/2010/main" val="323790101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Content Placeholder 2"/>
          <p:cNvSpPr txBox="1"/>
          <p:nvPr/>
        </p:nvSpPr>
        <p:spPr>
          <a:xfrm>
            <a:off x="335402" y="1631456"/>
            <a:ext cx="227616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b="1">
                <a:latin typeface="Source Sans Pro Regular"/>
              </a:rPr>
              <a:t>Consignes</a:t>
            </a:r>
            <a:endParaRPr b="1">
              <a:latin typeface="Source Sans Pro Regular"/>
            </a:endParaRPr>
          </a:p>
        </p:txBody>
      </p:sp>
      <p:sp>
        <p:nvSpPr>
          <p:cNvPr id="4" name="Title 1">
            <a:extLst>
              <a:ext uri="{FF2B5EF4-FFF2-40B4-BE49-F238E27FC236}">
                <a16:creationId xmlns:a16="http://schemas.microsoft.com/office/drawing/2014/main" id="{36BD0E77-1B35-7026-EAEC-55D4E079494E}"/>
              </a:ext>
            </a:extLst>
          </p:cNvPr>
          <p:cNvSpPr txBox="1">
            <a:spLocks noGrp="1"/>
          </p:cNvSpPr>
          <p:nvPr>
            <p:ph type="title"/>
          </p:nvPr>
        </p:nvSpPr>
        <p:spPr>
          <a:xfrm>
            <a:off x="107358" y="253178"/>
            <a:ext cx="5285695" cy="712916"/>
          </a:xfrm>
          <a:prstGeom prst="rect">
            <a:avLst/>
          </a:prstGeom>
        </p:spPr>
        <p:txBody>
          <a:bodyPr lIns="45719" tIns="45720" rIns="45719" bIns="45720" anchor="ctr">
            <a:normAutofit fontScale="90000"/>
          </a:bodyPr>
          <a:lstStyle/>
          <a:p>
            <a:pPr defTabSz="195291">
              <a:defRPr sz="2880">
                <a:latin typeface="Source Sans Pro Bold"/>
                <a:ea typeface="Source Sans Pro Bold"/>
                <a:cs typeface="Source Sans Pro Bold"/>
                <a:sym typeface="Source Sans Pro Bold"/>
              </a:defRPr>
            </a:pPr>
            <a:r>
              <a:rPr lang="fr" sz="2900" b="1">
                <a:ea typeface="+mn-lt"/>
                <a:cs typeface="+mn-lt"/>
              </a:rPr>
              <a:t>C2 À l’hôpital de Karan : entretien avec le personnel médical</a:t>
            </a:r>
            <a:endParaRPr lang="en-US" sz="2900">
              <a:ea typeface="+mn-lt"/>
              <a:cs typeface="+mn-lt"/>
            </a:endParaRPr>
          </a:p>
          <a:p>
            <a:pPr defTabSz="195291">
              <a:defRPr sz="2880">
                <a:latin typeface="Source Sans Pro Bold"/>
                <a:ea typeface="Source Sans Pro Bold"/>
                <a:cs typeface="Source Sans Pro Bold"/>
                <a:sym typeface="Source Sans Pro Bold"/>
              </a:defRPr>
            </a:pPr>
            <a:endParaRPr sz="2850" b="1"/>
          </a:p>
        </p:txBody>
      </p:sp>
      <p:sp>
        <p:nvSpPr>
          <p:cNvPr id="5" name="Content Placeholder 2">
            <a:extLst>
              <a:ext uri="{FF2B5EF4-FFF2-40B4-BE49-F238E27FC236}">
                <a16:creationId xmlns:a16="http://schemas.microsoft.com/office/drawing/2014/main" id="{4071E392-7899-BCF6-F5DB-5BE24FAB1B00}"/>
              </a:ext>
            </a:extLst>
          </p:cNvPr>
          <p:cNvSpPr>
            <a:spLocks noGrp="1"/>
          </p:cNvSpPr>
          <p:nvPr/>
        </p:nvSpPr>
        <p:spPr bwMode="auto">
          <a:xfrm>
            <a:off x="454731" y="2355773"/>
            <a:ext cx="8229600" cy="24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0" indent="0" rtl="0">
              <a:buNone/>
            </a:pPr>
            <a:endParaRPr lang="fr" sz="2200" b="1">
              <a:solidFill>
                <a:schemeClr val="accent3"/>
              </a:solidFill>
              <a:latin typeface="+mn-lt"/>
              <a:cs typeface="Calibri"/>
            </a:endParaRPr>
          </a:p>
          <a:p>
            <a:pPr marL="0" indent="0" algn="just" defTabSz="216990">
              <a:lnSpc>
                <a:spcPct val="115000"/>
              </a:lnSpc>
              <a:spcBef>
                <a:spcPts val="750"/>
              </a:spcBef>
              <a:spcAft>
                <a:spcPts val="0"/>
              </a:spcAft>
              <a:buClr>
                <a:schemeClr val="accent3"/>
              </a:buClr>
              <a:buSzPct val="100000"/>
              <a:buNone/>
            </a:pPr>
            <a:r>
              <a:rPr lang="fr" sz="2200" b="1">
                <a:solidFill>
                  <a:schemeClr val="accent3"/>
                </a:solidFill>
                <a:latin typeface="+mn-lt"/>
                <a:cs typeface="+mn-cs"/>
                <a:sym typeface="Source Sans Pro Regular"/>
              </a:rPr>
              <a:t>À l’Hôpital général de Karan, les équipes s’entretiendront avec :</a:t>
            </a:r>
            <a:endParaRPr lang="en-US" sz="2200" b="1">
              <a:solidFill>
                <a:schemeClr val="accent3"/>
              </a:solidFill>
              <a:latin typeface="+mn-lt"/>
              <a:cs typeface="+mn-cs"/>
            </a:endParaRPr>
          </a:p>
          <a:p>
            <a:pPr marL="257175" lvl="0" indent="-257175" algn="just" defTabSz="216990">
              <a:lnSpc>
                <a:spcPct val="115000"/>
              </a:lnSpc>
              <a:spcBef>
                <a:spcPts val="750"/>
              </a:spcBef>
              <a:spcAft>
                <a:spcPts val="0"/>
              </a:spcAft>
              <a:buClr>
                <a:schemeClr val="accent3"/>
              </a:buClr>
              <a:buSzPct val="100000"/>
              <a:buFont typeface="Symbol"/>
              <a:buChar char="·"/>
            </a:pPr>
            <a:r>
              <a:rPr lang="fr" sz="2200">
                <a:solidFill>
                  <a:srgbClr val="000000"/>
                </a:solidFill>
                <a:latin typeface="+mn-lt"/>
                <a:cs typeface="+mn-cs"/>
                <a:sym typeface="Source Sans Pro Regular"/>
              </a:rPr>
              <a:t>Le directeur de l’hôpital, pour présenter les membres de l’équipe et expliquer les objectifs de leur mission afin d’obtenir sa coopération.</a:t>
            </a:r>
            <a:endParaRPr lang="en-US" sz="2200">
              <a:solidFill>
                <a:srgbClr val="000000"/>
              </a:solidFill>
              <a:latin typeface="+mn-lt"/>
              <a:cs typeface="+mn-cs"/>
            </a:endParaRPr>
          </a:p>
          <a:p>
            <a:pPr marL="257175" lvl="0" indent="-257175" algn="just" defTabSz="216990">
              <a:lnSpc>
                <a:spcPct val="115000"/>
              </a:lnSpc>
              <a:spcBef>
                <a:spcPts val="750"/>
              </a:spcBef>
              <a:spcAft>
                <a:spcPts val="0"/>
              </a:spcAft>
              <a:buClr>
                <a:schemeClr val="accent3"/>
              </a:buClr>
              <a:buSzPct val="100000"/>
              <a:buFont typeface="Symbol"/>
              <a:buChar char="·"/>
            </a:pPr>
            <a:r>
              <a:rPr lang="fr" sz="2200">
                <a:solidFill>
                  <a:srgbClr val="000000"/>
                </a:solidFill>
                <a:latin typeface="+mn-lt"/>
                <a:cs typeface="+mn-cs"/>
                <a:sym typeface="Source Sans Pro Regular"/>
              </a:rPr>
              <a:t>Le médecin, pour obtenir des informations sur les cas admis.</a:t>
            </a:r>
            <a:endParaRPr lang="fr-FR" sz="2200">
              <a:solidFill>
                <a:srgbClr val="000000"/>
              </a:solidFill>
              <a:latin typeface="+mn-lt"/>
              <a:cs typeface="+mn-cs"/>
            </a:endParaRPr>
          </a:p>
          <a:p>
            <a:pPr marL="0" lvl="0" indent="0" rtl="0">
              <a:buNone/>
            </a:pPr>
            <a:endParaRPr lang="fr-FR" sz="2200" b="1">
              <a:solidFill>
                <a:schemeClr val="accent6">
                  <a:lumMod val="75000"/>
                </a:schemeClr>
              </a:solidFill>
              <a:latin typeface="Source Sans Pro Regular"/>
            </a:endParaRPr>
          </a:p>
        </p:txBody>
      </p:sp>
    </p:spTree>
    <p:extLst>
      <p:ext uri="{BB962C8B-B14F-4D97-AF65-F5344CB8AC3E}">
        <p14:creationId xmlns:p14="http://schemas.microsoft.com/office/powerpoint/2010/main" val="424340161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Content Placeholder 2"/>
          <p:cNvSpPr txBox="1"/>
          <p:nvPr/>
        </p:nvSpPr>
        <p:spPr>
          <a:xfrm>
            <a:off x="248248" y="1337600"/>
            <a:ext cx="4609543" cy="3831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100" b="1"/>
              <a:t>Déroulement détaillé</a:t>
            </a:r>
            <a:endParaRPr lang="en-US" sz="2100"/>
          </a:p>
        </p:txBody>
      </p:sp>
      <p:sp>
        <p:nvSpPr>
          <p:cNvPr id="6" name="Title 1">
            <a:extLst>
              <a:ext uri="{FF2B5EF4-FFF2-40B4-BE49-F238E27FC236}">
                <a16:creationId xmlns:a16="http://schemas.microsoft.com/office/drawing/2014/main" id="{94612796-80E9-0434-F155-159345E7ADE9}"/>
              </a:ext>
            </a:extLst>
          </p:cNvPr>
          <p:cNvSpPr txBox="1">
            <a:spLocks noGrp="1"/>
          </p:cNvSpPr>
          <p:nvPr>
            <p:ph type="title"/>
          </p:nvPr>
        </p:nvSpPr>
        <p:spPr>
          <a:xfrm>
            <a:off x="107358" y="253178"/>
            <a:ext cx="5285695" cy="712916"/>
          </a:xfrm>
          <a:prstGeom prst="rect">
            <a:avLst/>
          </a:prstGeom>
        </p:spPr>
        <p:txBody>
          <a:bodyPr lIns="45719" tIns="45720" rIns="45719" bIns="45720" anchor="ctr">
            <a:normAutofit fontScale="90000"/>
          </a:bodyPr>
          <a:lstStyle/>
          <a:p>
            <a:pPr defTabSz="195291">
              <a:defRPr sz="2880">
                <a:latin typeface="Source Sans Pro Bold"/>
                <a:ea typeface="Source Sans Pro Bold"/>
                <a:cs typeface="Source Sans Pro Bold"/>
                <a:sym typeface="Source Sans Pro Bold"/>
              </a:defRPr>
            </a:pPr>
            <a:r>
              <a:rPr lang="fr" sz="2900" b="1">
                <a:ea typeface="+mn-lt"/>
                <a:cs typeface="+mn-lt"/>
              </a:rPr>
              <a:t>C2 À l’hôpital de Karan : entretien avec le personnel médical</a:t>
            </a:r>
            <a:endParaRPr lang="en-US" sz="2900">
              <a:ea typeface="+mn-lt"/>
              <a:cs typeface="+mn-lt"/>
            </a:endParaRPr>
          </a:p>
          <a:p>
            <a:pPr defTabSz="195291">
              <a:defRPr sz="2880">
                <a:latin typeface="Source Sans Pro Bold"/>
                <a:ea typeface="Source Sans Pro Bold"/>
                <a:cs typeface="Source Sans Pro Bold"/>
                <a:sym typeface="Source Sans Pro Bold"/>
              </a:defRPr>
            </a:pPr>
            <a:endParaRPr sz="2850" b="1"/>
          </a:p>
        </p:txBody>
      </p:sp>
      <p:pic>
        <p:nvPicPr>
          <p:cNvPr id="4" name="Image 4" descr="Une image contenant texte, capture d’écran, nombre, Police&#10;&#10;Description générée automatiquement">
            <a:extLst>
              <a:ext uri="{FF2B5EF4-FFF2-40B4-BE49-F238E27FC236}">
                <a16:creationId xmlns:a16="http://schemas.microsoft.com/office/drawing/2014/main" id="{11DED755-7B3D-5183-B230-04A3DF073AA2}"/>
              </a:ext>
            </a:extLst>
          </p:cNvPr>
          <p:cNvPicPr>
            <a:picLocks noChangeAspect="1"/>
          </p:cNvPicPr>
          <p:nvPr/>
        </p:nvPicPr>
        <p:blipFill>
          <a:blip r:embed="rId2"/>
          <a:stretch>
            <a:fillRect/>
          </a:stretch>
        </p:blipFill>
        <p:spPr>
          <a:xfrm>
            <a:off x="570909" y="2031513"/>
            <a:ext cx="8002182" cy="3422735"/>
          </a:xfrm>
          <a:prstGeom prst="rect">
            <a:avLst/>
          </a:prstGeom>
        </p:spPr>
      </p:pic>
    </p:spTree>
    <p:extLst>
      <p:ext uri="{BB962C8B-B14F-4D97-AF65-F5344CB8AC3E}">
        <p14:creationId xmlns:p14="http://schemas.microsoft.com/office/powerpoint/2010/main" val="61430516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Content Placeholder 2"/>
          <p:cNvSpPr txBox="1">
            <a:spLocks noGrp="1"/>
          </p:cNvSpPr>
          <p:nvPr>
            <p:ph type="body" idx="1"/>
          </p:nvPr>
        </p:nvSpPr>
        <p:spPr>
          <a:xfrm>
            <a:off x="1049833" y="2396121"/>
            <a:ext cx="7208948" cy="3490554"/>
          </a:xfrm>
          <a:prstGeom prst="rect">
            <a:avLst/>
          </a:prstGeom>
        </p:spPr>
        <p:txBody>
          <a:bodyPr lIns="45719" tIns="45720" rIns="45719" bIns="45720" anchor="t">
            <a:normAutofit/>
          </a:bodyPr>
          <a:lstStyle/>
          <a:p>
            <a:pPr>
              <a:buClr>
                <a:schemeClr val="accent3"/>
              </a:buClr>
              <a:buSzPct val="100000"/>
            </a:pPr>
            <a:endParaRPr lang="fr-FR"/>
          </a:p>
          <a:p>
            <a:pPr marL="342900" indent="-342900">
              <a:buClr>
                <a:schemeClr val="accent3"/>
              </a:buClr>
              <a:buSzPct val="100000"/>
              <a:buFontTx/>
              <a:buAutoNum type="arabicPeriod"/>
            </a:pPr>
            <a:r>
              <a:rPr lang="fr" sz="2400" dirty="0"/>
              <a:t>Établir une définition de cas.</a:t>
            </a:r>
            <a:endParaRPr lang="fr-FR" sz="2400" dirty="0"/>
          </a:p>
          <a:p>
            <a:pPr marL="342900" indent="-342900">
              <a:buClr>
                <a:schemeClr val="accent3"/>
              </a:buClr>
              <a:buSzPct val="100000"/>
              <a:buFontTx/>
              <a:buAutoNum type="arabicPeriod"/>
            </a:pPr>
            <a:r>
              <a:rPr lang="fr" sz="2400" dirty="0"/>
              <a:t>Élaborer un outil de recensement des cas.</a:t>
            </a:r>
            <a:endParaRPr lang="en-US" sz="2400" dirty="0"/>
          </a:p>
          <a:p>
            <a:pPr marL="342900" indent="-342900">
              <a:buClr>
                <a:schemeClr val="accent3"/>
              </a:buClr>
              <a:buSzPct val="100000"/>
              <a:buFontTx/>
              <a:buAutoNum type="arabicPeriod"/>
            </a:pPr>
            <a:r>
              <a:rPr lang="fr" sz="2400" dirty="0"/>
              <a:t>Recommander une première série de mesures de contrôle au directeur de l’hôpital.</a:t>
            </a:r>
            <a:endParaRPr lang="en-US" sz="2400" dirty="0"/>
          </a:p>
          <a:p>
            <a:pPr marL="342900" indent="-342900">
              <a:buClr>
                <a:schemeClr val="accent3"/>
              </a:buClr>
              <a:buSzPct val="100000"/>
              <a:buFontTx/>
              <a:buAutoNum type="arabicPeriod"/>
            </a:pPr>
            <a:endParaRPr lang="fr-FR" sz="2400"/>
          </a:p>
        </p:txBody>
      </p:sp>
      <p:sp>
        <p:nvSpPr>
          <p:cNvPr id="373" name="Content Placeholder 2"/>
          <p:cNvSpPr txBox="1"/>
          <p:nvPr/>
        </p:nvSpPr>
        <p:spPr>
          <a:xfrm>
            <a:off x="283782" y="1616062"/>
            <a:ext cx="4479254"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Réalisations attendues :</a:t>
            </a:r>
          </a:p>
        </p:txBody>
      </p:sp>
      <p:sp>
        <p:nvSpPr>
          <p:cNvPr id="6" name="Title 1">
            <a:extLst>
              <a:ext uri="{FF2B5EF4-FFF2-40B4-BE49-F238E27FC236}">
                <a16:creationId xmlns:a16="http://schemas.microsoft.com/office/drawing/2014/main" id="{44B34E71-747D-4830-4DF9-FDF4BD40BDF4}"/>
              </a:ext>
            </a:extLst>
          </p:cNvPr>
          <p:cNvSpPr txBox="1">
            <a:spLocks noGrp="1"/>
          </p:cNvSpPr>
          <p:nvPr>
            <p:ph type="title"/>
          </p:nvPr>
        </p:nvSpPr>
        <p:spPr>
          <a:xfrm>
            <a:off x="107358" y="253178"/>
            <a:ext cx="5285695" cy="712916"/>
          </a:xfrm>
          <a:prstGeom prst="rect">
            <a:avLst/>
          </a:prstGeom>
        </p:spPr>
        <p:txBody>
          <a:bodyPr lIns="45719" tIns="45720" rIns="45719" bIns="45720" anchor="ctr">
            <a:normAutofit fontScale="90000"/>
          </a:bodyPr>
          <a:lstStyle/>
          <a:p>
            <a:pPr defTabSz="195291">
              <a:defRPr sz="2880">
                <a:latin typeface="Source Sans Pro Bold"/>
                <a:ea typeface="Source Sans Pro Bold"/>
                <a:cs typeface="Source Sans Pro Bold"/>
                <a:sym typeface="Source Sans Pro Bold"/>
              </a:defRPr>
            </a:pPr>
            <a:r>
              <a:rPr lang="fr" sz="2900" b="1">
                <a:ea typeface="+mn-lt"/>
                <a:cs typeface="+mn-lt"/>
              </a:rPr>
              <a:t>C2 À l’hôpital de Karan : entretien avec le personnel médical</a:t>
            </a:r>
            <a:endParaRPr lang="en-US" sz="2900">
              <a:ea typeface="+mn-lt"/>
              <a:cs typeface="+mn-lt"/>
            </a:endParaRPr>
          </a:p>
          <a:p>
            <a:pPr defTabSz="195291">
              <a:defRPr sz="2880">
                <a:latin typeface="Source Sans Pro Bold"/>
                <a:ea typeface="Source Sans Pro Bold"/>
                <a:cs typeface="Source Sans Pro Bold"/>
                <a:sym typeface="Source Sans Pro Bold"/>
              </a:defRPr>
            </a:pPr>
            <a:endParaRPr sz="2850" b="1"/>
          </a:p>
        </p:txBody>
      </p:sp>
    </p:spTree>
    <p:extLst>
      <p:ext uri="{BB962C8B-B14F-4D97-AF65-F5344CB8AC3E}">
        <p14:creationId xmlns:p14="http://schemas.microsoft.com/office/powerpoint/2010/main" val="267022148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Content Placeholder 2"/>
          <p:cNvSpPr txBox="1"/>
          <p:nvPr/>
        </p:nvSpPr>
        <p:spPr>
          <a:xfrm>
            <a:off x="203190" y="1238568"/>
            <a:ext cx="5391686" cy="4801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b="1">
                <a:latin typeface="Source Sans Pro Regular"/>
              </a:rPr>
              <a:t>1. </a:t>
            </a:r>
            <a:r>
              <a:rPr lang="fr-FR" b="1">
                <a:latin typeface="Source Sans Pro Regular"/>
              </a:rPr>
              <a:t>Etablir une définition de cas</a:t>
            </a:r>
          </a:p>
        </p:txBody>
      </p:sp>
      <p:sp>
        <p:nvSpPr>
          <p:cNvPr id="3" name="TextBox 5">
            <a:extLst>
              <a:ext uri="{FF2B5EF4-FFF2-40B4-BE49-F238E27FC236}">
                <a16:creationId xmlns:a16="http://schemas.microsoft.com/office/drawing/2014/main" id="{1388052C-3443-F3E9-AB37-13BB5593D96F}"/>
              </a:ext>
            </a:extLst>
          </p:cNvPr>
          <p:cNvSpPr txBox="1"/>
          <p:nvPr/>
        </p:nvSpPr>
        <p:spPr>
          <a:xfrm>
            <a:off x="117789" y="4577"/>
            <a:ext cx="454112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C2 Débriefing</a:t>
            </a:r>
            <a:r>
              <a:rPr b="1"/>
              <a:t> (</a:t>
            </a:r>
            <a:r>
              <a:rPr lang="fr-FR" b="1"/>
              <a:t>1</a:t>
            </a:r>
            <a:r>
              <a:rPr b="1"/>
              <a:t>)</a:t>
            </a:r>
          </a:p>
        </p:txBody>
      </p:sp>
      <p:sp>
        <p:nvSpPr>
          <p:cNvPr id="6" name="Content Placeholder 3">
            <a:extLst>
              <a:ext uri="{FF2B5EF4-FFF2-40B4-BE49-F238E27FC236}">
                <a16:creationId xmlns:a16="http://schemas.microsoft.com/office/drawing/2014/main" id="{615343CF-8CD8-19B9-6AC5-B20105EC651E}"/>
              </a:ext>
            </a:extLst>
          </p:cNvPr>
          <p:cNvSpPr>
            <a:spLocks noGrp="1"/>
          </p:cNvSpPr>
          <p:nvPr/>
        </p:nvSpPr>
        <p:spPr bwMode="auto">
          <a:xfrm>
            <a:off x="407353" y="1911726"/>
            <a:ext cx="8229600"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defTabSz="216990">
              <a:lnSpc>
                <a:spcPct val="90000"/>
              </a:lnSpc>
              <a:spcBef>
                <a:spcPts val="225"/>
              </a:spcBef>
              <a:spcAft>
                <a:spcPts val="0"/>
              </a:spcAft>
              <a:buNone/>
            </a:pPr>
            <a:r>
              <a:rPr lang="fr" sz="2200">
                <a:solidFill>
                  <a:srgbClr val="000000"/>
                </a:solidFill>
                <a:latin typeface="+mn-lt"/>
                <a:cs typeface="+mn-cs"/>
                <a:sym typeface="Source Sans Pro Regular"/>
              </a:rPr>
              <a:t>L’équipe doit consulter les dossiers médicaux et le registre de l’hôpital afin d’établir une synthèse des caractéristiques cliniques et d’élaborer une définition de cas appropriée.</a:t>
            </a:r>
          </a:p>
          <a:p>
            <a:pPr marL="0" indent="0" defTabSz="216990">
              <a:lnSpc>
                <a:spcPct val="90000"/>
              </a:lnSpc>
              <a:spcBef>
                <a:spcPts val="225"/>
              </a:spcBef>
              <a:spcAft>
                <a:spcPts val="0"/>
              </a:spcAft>
              <a:buNone/>
            </a:pPr>
            <a:endParaRPr lang="en-CA">
              <a:solidFill>
                <a:srgbClr val="000000"/>
              </a:solidFill>
              <a:latin typeface="+mn-lt"/>
              <a:cs typeface="+mn-cs"/>
              <a:sym typeface="Source Sans Pro Regular"/>
            </a:endParaRPr>
          </a:p>
          <a:p>
            <a:pPr marL="342900" indent="-342900" defTabSz="216990">
              <a:lnSpc>
                <a:spcPct val="80000"/>
              </a:lnSpc>
              <a:spcBef>
                <a:spcPts val="225"/>
              </a:spcBef>
              <a:spcAft>
                <a:spcPts val="0"/>
              </a:spcAft>
              <a:buClr>
                <a:schemeClr val="accent3"/>
              </a:buClr>
              <a:buSzPct val="100000"/>
              <a:buFont typeface="Arial"/>
              <a:buChar char="•"/>
            </a:pPr>
            <a:r>
              <a:rPr lang="fr" sz="2200">
                <a:solidFill>
                  <a:srgbClr val="000000"/>
                </a:solidFill>
                <a:latin typeface="+mn-lt"/>
                <a:cs typeface="+mn-cs"/>
                <a:sym typeface="Source Sans Pro Regular"/>
              </a:rPr>
              <a:t>Une définition de cas inclut des critères relatifs à la personne, au lieu et au temps, ainsi que des caractéristiques cliniques. </a:t>
            </a:r>
          </a:p>
          <a:p>
            <a:pPr marL="342900" indent="-342900" defTabSz="216990">
              <a:lnSpc>
                <a:spcPct val="80000"/>
              </a:lnSpc>
              <a:spcBef>
                <a:spcPts val="225"/>
              </a:spcBef>
              <a:spcAft>
                <a:spcPts val="0"/>
              </a:spcAft>
              <a:buClr>
                <a:schemeClr val="accent3"/>
              </a:buClr>
              <a:buSzPct val="100000"/>
              <a:buFont typeface="Arial"/>
              <a:buChar char="•"/>
            </a:pPr>
            <a:endParaRPr lang="fr" sz="2200">
              <a:solidFill>
                <a:srgbClr val="000000"/>
              </a:solidFill>
              <a:latin typeface="+mn-lt"/>
              <a:cs typeface="+mn-cs"/>
              <a:sym typeface="Source Sans Pro Regular"/>
            </a:endParaRPr>
          </a:p>
          <a:p>
            <a:pPr marL="342900" indent="-342900" defTabSz="216990">
              <a:lnSpc>
                <a:spcPct val="80000"/>
              </a:lnSpc>
              <a:spcBef>
                <a:spcPts val="225"/>
              </a:spcBef>
              <a:spcAft>
                <a:spcPts val="0"/>
              </a:spcAft>
              <a:buClr>
                <a:schemeClr val="accent3"/>
              </a:buClr>
              <a:buSzPct val="100000"/>
              <a:buFont typeface="Arial"/>
              <a:buChar char="•"/>
            </a:pPr>
            <a:r>
              <a:rPr lang="fr" sz="2200">
                <a:solidFill>
                  <a:srgbClr val="000000"/>
                </a:solidFill>
                <a:latin typeface="+mn-lt"/>
                <a:cs typeface="+mn-cs"/>
                <a:sym typeface="Source Sans Pro Regular"/>
              </a:rPr>
              <a:t>Elle doit être établie dès les premiers stades de l'épidémie et révisée ou actualisée au cours de l’investigation.</a:t>
            </a:r>
            <a:endParaRPr lang="en-GB" sz="2200">
              <a:solidFill>
                <a:srgbClr val="000000"/>
              </a:solidFill>
              <a:latin typeface="+mn-lt"/>
              <a:cs typeface="+mn-cs"/>
              <a:sym typeface="Source Sans Pro Regular"/>
            </a:endParaRPr>
          </a:p>
          <a:p>
            <a:pPr marL="342900" indent="-342900" defTabSz="216990">
              <a:lnSpc>
                <a:spcPct val="80000"/>
              </a:lnSpc>
              <a:spcBef>
                <a:spcPts val="225"/>
              </a:spcBef>
              <a:spcAft>
                <a:spcPts val="0"/>
              </a:spcAft>
              <a:buClr>
                <a:schemeClr val="accent3"/>
              </a:buClr>
              <a:buSzPct val="100000"/>
              <a:buFont typeface="Arial"/>
              <a:buChar char="•"/>
            </a:pPr>
            <a:endParaRPr lang="fr" sz="2200">
              <a:solidFill>
                <a:srgbClr val="000000"/>
              </a:solidFill>
              <a:latin typeface="+mn-lt"/>
              <a:cs typeface="+mn-cs"/>
              <a:sym typeface="Source Sans Pro Regular"/>
            </a:endParaRPr>
          </a:p>
          <a:p>
            <a:pPr marL="342900" indent="-342900" defTabSz="216990">
              <a:lnSpc>
                <a:spcPct val="80000"/>
              </a:lnSpc>
              <a:spcBef>
                <a:spcPts val="225"/>
              </a:spcBef>
              <a:spcAft>
                <a:spcPts val="0"/>
              </a:spcAft>
              <a:buClr>
                <a:schemeClr val="accent3"/>
              </a:buClr>
              <a:buSzPct val="100000"/>
              <a:buFont typeface="Arial"/>
              <a:buChar char="•"/>
            </a:pPr>
            <a:r>
              <a:rPr lang="fr" sz="2200">
                <a:solidFill>
                  <a:srgbClr val="000000"/>
                </a:solidFill>
                <a:latin typeface="+mn-lt"/>
                <a:cs typeface="+mn-cs"/>
                <a:sym typeface="Source Sans Pro Regular"/>
              </a:rPr>
              <a:t>Par exemple, toute personne s’étant plainte de diarrhée aiguë depuis juillet 2021 dans la province de Karan. </a:t>
            </a:r>
            <a:endParaRPr lang="en-GB" sz="2200">
              <a:solidFill>
                <a:srgbClr val="000000"/>
              </a:solidFill>
              <a:latin typeface="+mn-lt"/>
              <a:cs typeface="+mn-cs"/>
              <a:sym typeface="Source Sans Pro Regular"/>
            </a:endParaRPr>
          </a:p>
          <a:p>
            <a:pPr rtl="0"/>
            <a:endParaRPr lang="en-GB" sz="2400">
              <a:solidFill>
                <a:srgbClr val="002060"/>
              </a:solidFill>
            </a:endParaRPr>
          </a:p>
        </p:txBody>
      </p:sp>
    </p:spTree>
    <p:extLst>
      <p:ext uri="{BB962C8B-B14F-4D97-AF65-F5344CB8AC3E}">
        <p14:creationId xmlns:p14="http://schemas.microsoft.com/office/powerpoint/2010/main" val="94533321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extBox 5"/>
          <p:cNvSpPr txBox="1"/>
          <p:nvPr/>
        </p:nvSpPr>
        <p:spPr>
          <a:xfrm>
            <a:off x="113801" y="1066946"/>
            <a:ext cx="6927769" cy="8463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b="1"/>
              <a:t>2.</a:t>
            </a:r>
            <a:r>
              <a:rPr lang="fr-FR" b="1"/>
              <a:t> </a:t>
            </a:r>
            <a:r>
              <a:rPr lang="fr" b="1"/>
              <a:t>Élaborer un outil de recensement des cas</a:t>
            </a:r>
            <a:endParaRPr lang="fr-FR" sz="2400"/>
          </a:p>
          <a:p>
            <a:endParaRPr lang="fr-FR" sz="2100" b="1"/>
          </a:p>
        </p:txBody>
      </p:sp>
      <p:sp>
        <p:nvSpPr>
          <p:cNvPr id="3" name="TextBox 5">
            <a:extLst>
              <a:ext uri="{FF2B5EF4-FFF2-40B4-BE49-F238E27FC236}">
                <a16:creationId xmlns:a16="http://schemas.microsoft.com/office/drawing/2014/main" id="{EF9B8304-B997-E260-D06B-90D5355A8C51}"/>
              </a:ext>
            </a:extLst>
          </p:cNvPr>
          <p:cNvSpPr txBox="1"/>
          <p:nvPr/>
        </p:nvSpPr>
        <p:spPr>
          <a:xfrm>
            <a:off x="117789" y="4577"/>
            <a:ext cx="4541127"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C2 Débriefing</a:t>
            </a:r>
            <a:r>
              <a:rPr b="1"/>
              <a:t> (</a:t>
            </a:r>
            <a:r>
              <a:rPr lang="fr-FR" b="1"/>
              <a:t>2</a:t>
            </a:r>
            <a:r>
              <a:rPr b="1"/>
              <a:t>)</a:t>
            </a:r>
          </a:p>
        </p:txBody>
      </p:sp>
      <p:sp>
        <p:nvSpPr>
          <p:cNvPr id="6" name="Content Placeholder 4">
            <a:extLst>
              <a:ext uri="{FF2B5EF4-FFF2-40B4-BE49-F238E27FC236}">
                <a16:creationId xmlns:a16="http://schemas.microsoft.com/office/drawing/2014/main" id="{A7313566-651B-E2B5-AE54-821E12E790BE}"/>
              </a:ext>
            </a:extLst>
          </p:cNvPr>
          <p:cNvSpPr>
            <a:spLocks noGrp="1"/>
          </p:cNvSpPr>
          <p:nvPr/>
        </p:nvSpPr>
        <p:spPr bwMode="auto">
          <a:xfrm>
            <a:off x="294830" y="1675220"/>
            <a:ext cx="8688688" cy="34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400" b="1">
                <a:solidFill>
                  <a:schemeClr val="accent3"/>
                </a:solidFill>
                <a:latin typeface="Source Sans Pro Regular"/>
                <a:ea typeface="Source Sans Pro Regular"/>
                <a:cs typeface="+mn-cs"/>
                <a:sym typeface="Source Sans Pro Regular"/>
              </a:rPr>
              <a:t>L’outil de recensement des cas doit inclure les rubriques suivantes :</a:t>
            </a:r>
            <a:endParaRPr lang="fr" sz="2400" b="1">
              <a:solidFill>
                <a:schemeClr val="accent3"/>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Identifiant</a:t>
            </a:r>
            <a:endParaRPr lang="fr" sz="2400">
              <a:solidFill>
                <a:srgbClr val="000000"/>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Données démographiques : nom, adresse, âge, sexe</a:t>
            </a:r>
            <a:endParaRPr lang="fr" sz="2400">
              <a:solidFill>
                <a:srgbClr val="000000"/>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Symptômes et signes cliniques, avec leur date d’apparition</a:t>
            </a:r>
            <a:endParaRPr lang="fr" sz="2400">
              <a:solidFill>
                <a:srgbClr val="000000"/>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Exposition/facteurs de risque</a:t>
            </a:r>
            <a:endParaRPr lang="fr" sz="2400">
              <a:solidFill>
                <a:srgbClr val="000000"/>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Résultats de laboratoire</a:t>
            </a:r>
            <a:endParaRPr lang="fr" sz="2400">
              <a:solidFill>
                <a:srgbClr val="000000"/>
              </a:solidFill>
              <a:latin typeface="Source Sans Pro Regular"/>
              <a:ea typeface="Source Sans Pro Regular"/>
              <a:cs typeface="+mn-cs"/>
            </a:endParaRPr>
          </a:p>
          <a:p>
            <a:pPr marL="257175" indent="-257175" defTabSz="216990">
              <a:lnSpc>
                <a:spcPct val="90000"/>
              </a:lnSpc>
              <a:spcBef>
                <a:spcPts val="225"/>
              </a:spcBef>
              <a:spcAft>
                <a:spcPts val="0"/>
              </a:spcAft>
              <a:buClr>
                <a:schemeClr val="accent3"/>
              </a:buClr>
              <a:buSzPct val="100000"/>
              <a:buFont typeface="Arial"/>
              <a:buChar char="•"/>
            </a:pPr>
            <a:r>
              <a:rPr lang="fr" sz="2400">
                <a:solidFill>
                  <a:srgbClr val="000000"/>
                </a:solidFill>
                <a:latin typeface="Source Sans Pro Regular"/>
                <a:ea typeface="Source Sans Pro Regular"/>
                <a:cs typeface="+mn-cs"/>
                <a:sym typeface="Source Sans Pro Regular"/>
              </a:rPr>
              <a:t>Issue</a:t>
            </a:r>
            <a:endParaRPr lang="fr" sz="2400">
              <a:solidFill>
                <a:srgbClr val="000000"/>
              </a:solidFill>
              <a:latin typeface="Source Sans Pro Regular"/>
              <a:ea typeface="Source Sans Pro Regular"/>
              <a:cs typeface="+mn-cs"/>
            </a:endParaRPr>
          </a:p>
        </p:txBody>
      </p:sp>
      <p:sp>
        <p:nvSpPr>
          <p:cNvPr id="7" name="ZoneTexte 2">
            <a:extLst>
              <a:ext uri="{FF2B5EF4-FFF2-40B4-BE49-F238E27FC236}">
                <a16:creationId xmlns:a16="http://schemas.microsoft.com/office/drawing/2014/main" id="{14CAA146-F4FA-9FEE-AF02-6D2B117259C6}"/>
              </a:ext>
            </a:extLst>
          </p:cNvPr>
          <p:cNvSpPr txBox="1"/>
          <p:nvPr/>
        </p:nvSpPr>
        <p:spPr>
          <a:xfrm>
            <a:off x="540020" y="5515795"/>
            <a:ext cx="7960259" cy="707886"/>
          </a:xfrm>
          <a:prstGeom prst="rect">
            <a:avLst/>
          </a:prstGeom>
          <a:solidFill>
            <a:srgbClr val="C00000"/>
          </a:solidFill>
          <a:ln w="12700">
            <a:miter lim="400000"/>
          </a:ln>
        </p:spPr>
        <p:txBody>
          <a:bodyPr lIns="34289" tIns="45720" rIns="34289" bIns="45720" anchor="t">
            <a:sp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fr" sz="2000">
                <a:solidFill>
                  <a:srgbClr val="FFFFFF"/>
                </a:solidFill>
                <a:latin typeface="Source Sans Pro Regular"/>
                <a:ea typeface="Source Sans Pro Regular"/>
                <a:sym typeface="Source Sans Pro Regular"/>
              </a:rPr>
              <a:t>Plusieurs variables peuvent être recueillies pour chaque rubrique indiquée ci-dessus, selon le type d’événement de santé publique.</a:t>
            </a:r>
            <a:endParaRPr lang="fr" sz="2000">
              <a:solidFill>
                <a:srgbClr val="FFFFFF"/>
              </a:solidFill>
              <a:latin typeface="Source Sans Pro Regular"/>
              <a:ea typeface="Source Sans Pro Regular"/>
            </a:endParaRPr>
          </a:p>
        </p:txBody>
      </p:sp>
    </p:spTree>
    <p:extLst>
      <p:ext uri="{BB962C8B-B14F-4D97-AF65-F5344CB8AC3E}">
        <p14:creationId xmlns:p14="http://schemas.microsoft.com/office/powerpoint/2010/main" val="55873232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TextBox 5"/>
          <p:cNvSpPr txBox="1"/>
          <p:nvPr/>
        </p:nvSpPr>
        <p:spPr>
          <a:xfrm>
            <a:off x="509970" y="2336042"/>
            <a:ext cx="7694236" cy="250735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p>
            <a:pPr marL="257175" indent="-257175" defTabSz="216990" eaLnBrk="0" hangingPunct="0">
              <a:lnSpc>
                <a:spcPct val="90000"/>
              </a:lnSpc>
              <a:spcBef>
                <a:spcPts val="225"/>
              </a:spcBef>
              <a:spcAft>
                <a:spcPts val="0"/>
              </a:spcAft>
              <a:buClr>
                <a:schemeClr val="accent3"/>
              </a:buClr>
              <a:buSzPct val="100000"/>
              <a:buFont typeface="Arial"/>
              <a:buChar char="•"/>
              <a:defRPr sz="2400">
                <a:latin typeface="+mn-lt"/>
                <a:ea typeface="+mn-ea"/>
                <a:cs typeface="+mn-cs"/>
                <a:sym typeface="Source Sans Pro Regular"/>
              </a:defRPr>
            </a:pPr>
            <a:r>
              <a:rPr lang="fr" sz="2400">
                <a:solidFill>
                  <a:srgbClr val="000000"/>
                </a:solidFill>
                <a:latin typeface="Source Sans Pro Regular"/>
                <a:ea typeface="Source Sans Pro Regular"/>
              </a:rPr>
              <a:t>Renforcer le système de surveillance.</a:t>
            </a:r>
            <a:endParaRPr lang="en-US" sz="2400">
              <a:solidFill>
                <a:srgbClr val="000000"/>
              </a:solidFill>
              <a:latin typeface="Source Sans Pro Regular"/>
              <a:ea typeface="Source Sans Pro Regular"/>
            </a:endParaRPr>
          </a:p>
          <a:p>
            <a:pPr marL="257175" indent="-257175" defTabSz="216990" eaLnBrk="0" hangingPunct="0">
              <a:lnSpc>
                <a:spcPct val="90000"/>
              </a:lnSpc>
              <a:spcBef>
                <a:spcPts val="225"/>
              </a:spcBef>
              <a:spcAft>
                <a:spcPts val="0"/>
              </a:spcAft>
              <a:buClr>
                <a:schemeClr val="accent3"/>
              </a:buClr>
              <a:buSzPct val="100000"/>
              <a:buFont typeface="Arial"/>
              <a:buChar char="•"/>
              <a:defRPr sz="2400">
                <a:latin typeface="+mn-lt"/>
                <a:ea typeface="+mn-ea"/>
                <a:cs typeface="+mn-cs"/>
                <a:sym typeface="Source Sans Pro Regular"/>
              </a:defRPr>
            </a:pPr>
            <a:r>
              <a:rPr lang="fr" sz="2400">
                <a:solidFill>
                  <a:srgbClr val="000000"/>
                </a:solidFill>
                <a:latin typeface="Source Sans Pro Regular"/>
                <a:ea typeface="Source Sans Pro Regular"/>
              </a:rPr>
              <a:t>Assurer une bonne prise en charge des cas.</a:t>
            </a:r>
            <a:endParaRPr lang="en-US" sz="2400">
              <a:solidFill>
                <a:srgbClr val="000000"/>
              </a:solidFill>
              <a:latin typeface="Source Sans Pro Regular"/>
              <a:ea typeface="Source Sans Pro Regular"/>
            </a:endParaRPr>
          </a:p>
          <a:p>
            <a:pPr marL="257175" indent="-257175" defTabSz="216990" eaLnBrk="0" hangingPunct="0">
              <a:lnSpc>
                <a:spcPct val="90000"/>
              </a:lnSpc>
              <a:spcBef>
                <a:spcPts val="225"/>
              </a:spcBef>
              <a:spcAft>
                <a:spcPts val="0"/>
              </a:spcAft>
              <a:buClr>
                <a:schemeClr val="accent3"/>
              </a:buClr>
              <a:buSzPct val="100000"/>
              <a:buFont typeface="Arial"/>
              <a:buChar char="•"/>
              <a:defRPr sz="2400">
                <a:latin typeface="+mn-lt"/>
                <a:ea typeface="+mn-ea"/>
                <a:cs typeface="+mn-cs"/>
                <a:sym typeface="Source Sans Pro Regular"/>
              </a:defRPr>
            </a:pPr>
            <a:r>
              <a:rPr lang="fr" sz="2400">
                <a:solidFill>
                  <a:srgbClr val="000000"/>
                </a:solidFill>
                <a:latin typeface="Source Sans Pro Regular"/>
                <a:ea typeface="Source Sans Pro Regular"/>
              </a:rPr>
              <a:t>Garantir la mise en œuvre des mesures de prévention et de contrôle de l'infection dans les établissements de santé : hygiène des mains, nettoyage de l’environnement, isolement/regroupement des patients.</a:t>
            </a:r>
          </a:p>
          <a:p>
            <a:pPr marL="257175" indent="-257175">
              <a:buClr>
                <a:srgbClr val="C00000"/>
              </a:buClr>
              <a:buSzPct val="100000"/>
              <a:buFont typeface="Arial"/>
              <a:buChar char="•"/>
              <a:defRPr sz="2400">
                <a:latin typeface="+mn-lt"/>
                <a:ea typeface="+mn-ea"/>
                <a:cs typeface="+mn-cs"/>
                <a:sym typeface="Source Sans Pro Regular"/>
              </a:defRPr>
            </a:pPr>
            <a:endParaRPr sz="2400"/>
          </a:p>
        </p:txBody>
      </p:sp>
      <p:sp>
        <p:nvSpPr>
          <p:cNvPr id="388" name="Title 1"/>
          <p:cNvSpPr txBox="1"/>
          <p:nvPr/>
        </p:nvSpPr>
        <p:spPr>
          <a:xfrm>
            <a:off x="174371" y="1003592"/>
            <a:ext cx="8030787" cy="7848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dirty="0">
                <a:latin typeface="Source Sans Pro Regular"/>
              </a:rPr>
              <a:t>3. </a:t>
            </a:r>
            <a:r>
              <a:rPr lang="fr" sz="2600" b="1" dirty="0">
                <a:latin typeface="Source Sans Pro Regular"/>
              </a:rPr>
              <a:t>Recommander</a:t>
            </a:r>
            <a:r>
              <a:rPr lang="fr" sz="2400" b="1" dirty="0">
                <a:latin typeface="Source Sans Pro Regular"/>
              </a:rPr>
              <a:t> une première série de mesures de contrôle au directeur de l’hôpital</a:t>
            </a:r>
            <a:endParaRPr lang="en-US" sz="2400" dirty="0">
              <a:latin typeface="Source Sans Pro Regular"/>
            </a:endParaRPr>
          </a:p>
        </p:txBody>
      </p:sp>
      <p:sp>
        <p:nvSpPr>
          <p:cNvPr id="3" name="TextBox 5">
            <a:extLst>
              <a:ext uri="{FF2B5EF4-FFF2-40B4-BE49-F238E27FC236}">
                <a16:creationId xmlns:a16="http://schemas.microsoft.com/office/drawing/2014/main" id="{1C1DC833-E570-E170-CD7E-BEBD691BE0B3}"/>
              </a:ext>
            </a:extLst>
          </p:cNvPr>
          <p:cNvSpPr txBox="1"/>
          <p:nvPr/>
        </p:nvSpPr>
        <p:spPr>
          <a:xfrm>
            <a:off x="117789" y="4577"/>
            <a:ext cx="454112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C2 Débriefing</a:t>
            </a:r>
            <a:r>
              <a:rPr b="1"/>
              <a:t> (</a:t>
            </a:r>
            <a:r>
              <a:rPr lang="fr-FR" b="1"/>
              <a:t>3</a:t>
            </a:r>
            <a:r>
              <a:rPr b="1"/>
              <a:t>)</a:t>
            </a:r>
          </a:p>
        </p:txBody>
      </p:sp>
    </p:spTree>
    <p:extLst>
      <p:ext uri="{BB962C8B-B14F-4D97-AF65-F5344CB8AC3E}">
        <p14:creationId xmlns:p14="http://schemas.microsoft.com/office/powerpoint/2010/main" val="401818499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Google Shape;308;p8"/>
          <p:cNvSpPr txBox="1">
            <a:spLocks noGrp="1"/>
          </p:cNvSpPr>
          <p:nvPr>
            <p:ph type="body" sz="quarter" idx="1"/>
          </p:nvPr>
        </p:nvSpPr>
        <p:spPr>
          <a:xfrm>
            <a:off x="259763" y="1892472"/>
            <a:ext cx="8753872" cy="1431311"/>
          </a:xfrm>
          <a:prstGeom prst="rect">
            <a:avLst/>
          </a:prstGeom>
        </p:spPr>
        <p:txBody>
          <a:bodyPr lIns="0" tIns="0" rIns="0" bIns="0" anchor="ctr">
            <a:normAutofit/>
          </a:bodyPr>
          <a:lstStyle/>
          <a:p>
            <a:pPr defTabSz="210480">
              <a:spcBef>
                <a:spcPts val="0"/>
              </a:spcBef>
              <a:defRPr sz="3104"/>
            </a:pPr>
            <a:r>
              <a:rPr b="1"/>
              <a:t>Session C3: </a:t>
            </a:r>
          </a:p>
          <a:p>
            <a:pPr defTabSz="210480">
              <a:spcBef>
                <a:spcPts val="0"/>
              </a:spcBef>
              <a:defRPr sz="3104"/>
            </a:pPr>
            <a:r>
              <a:rPr lang="fr" sz="3100" b="1"/>
              <a:t> À l’hôpital de Karan : entretien avec une patiente </a:t>
            </a:r>
            <a:endParaRPr lang="en-US" sz="3100" b="1"/>
          </a:p>
          <a:p>
            <a:pPr defTabSz="210480">
              <a:spcBef>
                <a:spcPts val="0"/>
              </a:spcBef>
              <a:defRPr sz="3104"/>
            </a:pPr>
            <a:r>
              <a:rPr lang="fr" sz="3100" b="1"/>
              <a:t>et prélèvement d’échantillon</a:t>
            </a:r>
            <a:endParaRPr lang="en-US" sz="3100" b="1"/>
          </a:p>
          <a:p>
            <a:pPr defTabSz="210480">
              <a:spcBef>
                <a:spcPts val="0"/>
              </a:spcBef>
              <a:defRPr sz="3104"/>
            </a:pPr>
            <a:endParaRPr sz="3100" b="1"/>
          </a:p>
        </p:txBody>
      </p:sp>
    </p:spTree>
    <p:extLst>
      <p:ext uri="{BB962C8B-B14F-4D97-AF65-F5344CB8AC3E}">
        <p14:creationId xmlns:p14="http://schemas.microsoft.com/office/powerpoint/2010/main" val="128728359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itle 1"/>
          <p:cNvSpPr txBox="1">
            <a:spLocks noGrp="1"/>
          </p:cNvSpPr>
          <p:nvPr>
            <p:ph type="title"/>
          </p:nvPr>
        </p:nvSpPr>
        <p:spPr>
          <a:xfrm>
            <a:off x="-6744" y="99148"/>
            <a:ext cx="5816830" cy="886934"/>
          </a:xfrm>
          <a:prstGeom prst="rect">
            <a:avLst/>
          </a:prstGeom>
        </p:spPr>
        <p:txBody>
          <a:bodyPr lIns="45719" tIns="45720" rIns="45719" bIns="45720" anchor="ctr">
            <a:normAutofit/>
          </a:bodyPr>
          <a:lstStyle>
            <a:lvl1pPr>
              <a:defRPr>
                <a:latin typeface="Source Sans Pro Bold"/>
                <a:ea typeface="Source Sans Pro Bold"/>
                <a:cs typeface="Source Sans Pro Bold"/>
                <a:sym typeface="Source Sans Pro Bold"/>
              </a:defRPr>
            </a:lvl1pPr>
          </a:lstStyle>
          <a:p>
            <a:r>
              <a:rPr sz="2200" b="1">
                <a:latin typeface="Source Sans Pro Regular"/>
              </a:rPr>
              <a:t>C3 </a:t>
            </a:r>
            <a:r>
              <a:rPr lang="fr" sz="2200" b="1">
                <a:latin typeface="Source Sans Pro Regular"/>
              </a:rPr>
              <a:t>À l’hôpital de Karan : entretien avec une patiente et prélèvement d’échantillon</a:t>
            </a:r>
            <a:endParaRPr lang="en-US" sz="2200">
              <a:latin typeface="Source Sans Pro Regular"/>
            </a:endParaRPr>
          </a:p>
          <a:p>
            <a:endParaRPr sz="2300" b="1">
              <a:latin typeface="Source Sans Pro Regular"/>
            </a:endParaRPr>
          </a:p>
        </p:txBody>
      </p:sp>
      <p:sp>
        <p:nvSpPr>
          <p:cNvPr id="397" name="Now the RRT is going to interview the patient (Mrs. Laila Samy) to collect more information and obtain the appropriate laboratory sample."/>
          <p:cNvSpPr txBox="1"/>
          <p:nvPr/>
        </p:nvSpPr>
        <p:spPr>
          <a:xfrm>
            <a:off x="659949" y="2858421"/>
            <a:ext cx="7832043" cy="1317475"/>
          </a:xfrm>
          <a:prstGeom prst="rect">
            <a:avLst/>
          </a:prstGeom>
          <a:solidFill>
            <a:schemeClr val="accent5">
              <a:lumMod val="20000"/>
              <a:lumOff val="80000"/>
            </a:schemeClr>
          </a:solid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34289" rIns="34289" bIns="34289" numCol="1" anchor="ctr">
            <a:spAutoFit/>
          </a:bodyPr>
          <a:lstStyle>
            <a:lvl1pPr algn="just">
              <a:lnSpc>
                <a:spcPct val="115000"/>
              </a:lnSpc>
              <a:spcBef>
                <a:spcPts val="1000"/>
              </a:spcBef>
              <a:defRPr sz="2000">
                <a:latin typeface="+mn-lt"/>
                <a:ea typeface="+mn-ea"/>
                <a:cs typeface="+mn-cs"/>
                <a:sym typeface="Source Sans Pro Regular"/>
              </a:defRPr>
            </a:lvl1pPr>
          </a:lstStyle>
          <a:p>
            <a:pPr>
              <a:lnSpc>
                <a:spcPct val="114999"/>
              </a:lnSpc>
            </a:pPr>
            <a:r>
              <a:rPr lang="fr" sz="2400">
                <a:latin typeface="Source Sans Pro Regular"/>
                <a:cs typeface="Arial"/>
              </a:rPr>
              <a:t>L’EIR va maintenant s’entretenir avec la patiente (Mme Laila Samy) afin de recueillir davantage d’informations et prélever l’échantillon de laboratoire approprié.</a:t>
            </a:r>
          </a:p>
        </p:txBody>
      </p:sp>
      <p:sp>
        <p:nvSpPr>
          <p:cNvPr id="399" name="Content Placeholder 2"/>
          <p:cNvSpPr txBox="1"/>
          <p:nvPr/>
        </p:nvSpPr>
        <p:spPr>
          <a:xfrm>
            <a:off x="283782" y="1650625"/>
            <a:ext cx="3483864" cy="6996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100" b="1"/>
              <a:t>Principales informations </a:t>
            </a:r>
            <a:endParaRPr lang="fr-FR" sz="2100"/>
          </a:p>
          <a:p>
            <a:endParaRPr lang="fr-FR" sz="2100" b="1"/>
          </a:p>
        </p:txBody>
      </p:sp>
    </p:spTree>
    <p:extLst>
      <p:ext uri="{BB962C8B-B14F-4D97-AF65-F5344CB8AC3E}">
        <p14:creationId xmlns:p14="http://schemas.microsoft.com/office/powerpoint/2010/main" val="299311471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Content Placeholder 2"/>
          <p:cNvSpPr txBox="1"/>
          <p:nvPr/>
        </p:nvSpPr>
        <p:spPr>
          <a:xfrm>
            <a:off x="257574" y="1290840"/>
            <a:ext cx="2276166"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Consignes</a:t>
            </a:r>
            <a:endParaRPr lang="fr-FR" sz="3200"/>
          </a:p>
        </p:txBody>
      </p:sp>
      <p:sp>
        <p:nvSpPr>
          <p:cNvPr id="6" name="Title 1">
            <a:extLst>
              <a:ext uri="{FF2B5EF4-FFF2-40B4-BE49-F238E27FC236}">
                <a16:creationId xmlns:a16="http://schemas.microsoft.com/office/drawing/2014/main" id="{EB019E93-6D17-91F1-2CE5-AC606180380F}"/>
              </a:ext>
            </a:extLst>
          </p:cNvPr>
          <p:cNvSpPr txBox="1">
            <a:spLocks/>
          </p:cNvSpPr>
          <p:nvPr/>
        </p:nvSpPr>
        <p:spPr>
          <a:xfrm>
            <a:off x="-6744" y="56016"/>
            <a:ext cx="5816830" cy="886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2200" b="1" kern="0">
                <a:latin typeface="Source Sans Pro Regular"/>
              </a:rPr>
              <a:t>C3 À l’hôpital de Karan : entretien avec une patiente et prélèvement d’échantillon</a:t>
            </a:r>
            <a:endParaRPr lang="fr-FR" sz="2200" kern="0">
              <a:latin typeface="Source Sans Pro Regular"/>
            </a:endParaRPr>
          </a:p>
          <a:p>
            <a:pPr fontAlgn="auto"/>
            <a:endParaRPr lang="fr-FR" sz="2300" b="1" kern="0">
              <a:latin typeface="Source Sans Pro Regular"/>
            </a:endParaRPr>
          </a:p>
        </p:txBody>
      </p:sp>
      <p:sp>
        <p:nvSpPr>
          <p:cNvPr id="9" name="Content Placeholder 2">
            <a:extLst>
              <a:ext uri="{FF2B5EF4-FFF2-40B4-BE49-F238E27FC236}">
                <a16:creationId xmlns:a16="http://schemas.microsoft.com/office/drawing/2014/main" id="{51D5C545-C174-65AB-DF37-D410908DD311}"/>
              </a:ext>
            </a:extLst>
          </p:cNvPr>
          <p:cNvSpPr>
            <a:spLocks noGrp="1"/>
          </p:cNvSpPr>
          <p:nvPr/>
        </p:nvSpPr>
        <p:spPr bwMode="auto">
          <a:xfrm>
            <a:off x="889403" y="1558834"/>
            <a:ext cx="7108167" cy="42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0" indent="0" rtl="0">
              <a:buNone/>
            </a:pPr>
            <a:endParaRPr lang="fr" sz="2100" b="1">
              <a:solidFill>
                <a:srgbClr val="C00000"/>
              </a:solidFill>
              <a:latin typeface="Source Sans Pro Bold"/>
              <a:ea typeface="Source Sans Pro Bold"/>
            </a:endParaRPr>
          </a:p>
          <a:p>
            <a:pPr marL="0" indent="0">
              <a:buNone/>
            </a:pPr>
            <a:endParaRPr lang="fr" b="1">
              <a:solidFill>
                <a:schemeClr val="accent6">
                  <a:lumMod val="75000"/>
                </a:schemeClr>
              </a:solidFill>
            </a:endParaRPr>
          </a:p>
          <a:p>
            <a:pPr marL="0" indent="0" defTabSz="216990">
              <a:lnSpc>
                <a:spcPct val="90000"/>
              </a:lnSpc>
              <a:spcBef>
                <a:spcPts val="225"/>
              </a:spcBef>
              <a:spcAft>
                <a:spcPts val="0"/>
              </a:spcAft>
              <a:buNone/>
            </a:pPr>
            <a:r>
              <a:rPr lang="fr" sz="2200">
                <a:solidFill>
                  <a:srgbClr val="000000"/>
                </a:solidFill>
                <a:latin typeface="Source Sans Pro Regular"/>
                <a:ea typeface="Source Sans Pro Regular"/>
                <a:cs typeface="+mn-cs"/>
                <a:sym typeface="Source Sans Pro Regular"/>
              </a:rPr>
              <a:t>Avant d’entrer dans la chambre de la patiente, vous devez préparer tous les formulaires et le matériel nécessaires. Lorsque vous entrez dans la chambre de la patiente, veillez à appliquer les mesures de PCI qui s’imposent et, surtout, gardez à l’esprit que la patiente est anxieuse et doit être traitée avec respect et dignité. </a:t>
            </a:r>
            <a:endParaRPr lang="fr" sz="2200">
              <a:solidFill>
                <a:srgbClr val="000000"/>
              </a:solidFill>
              <a:latin typeface="Source Sans Pro Regular"/>
              <a:ea typeface="Source Sans Pro Regular"/>
              <a:cs typeface="+mn-cs"/>
            </a:endParaRPr>
          </a:p>
          <a:p>
            <a:pPr marL="0" indent="0" defTabSz="216990">
              <a:lnSpc>
                <a:spcPct val="90000"/>
              </a:lnSpc>
              <a:spcBef>
                <a:spcPts val="225"/>
              </a:spcBef>
              <a:spcAft>
                <a:spcPts val="0"/>
              </a:spcAft>
              <a:buNone/>
            </a:pPr>
            <a:endParaRPr lang="en-GB" sz="2200">
              <a:solidFill>
                <a:srgbClr val="000000"/>
              </a:solidFill>
              <a:latin typeface="Source Sans Pro Regular"/>
              <a:ea typeface="Source Sans Pro Regular"/>
              <a:cs typeface="+mn-cs"/>
            </a:endParaRPr>
          </a:p>
          <a:p>
            <a:pPr marL="0" indent="0" defTabSz="216990">
              <a:lnSpc>
                <a:spcPct val="90000"/>
              </a:lnSpc>
              <a:spcBef>
                <a:spcPts val="225"/>
              </a:spcBef>
              <a:spcAft>
                <a:spcPts val="0"/>
              </a:spcAft>
              <a:buNone/>
            </a:pPr>
            <a:r>
              <a:rPr lang="fr" sz="2200">
                <a:solidFill>
                  <a:srgbClr val="000000"/>
                </a:solidFill>
                <a:latin typeface="Source Sans Pro Regular"/>
                <a:ea typeface="Source Sans Pro Regular"/>
                <a:cs typeface="+mn-cs"/>
                <a:sym typeface="Source Sans Pro Regular"/>
              </a:rPr>
              <a:t>Vous vous entretiendrez ensuite avec elle pour recueillir davantage de données et prélever l’échantillon dont vous avez besoin. </a:t>
            </a:r>
            <a:endParaRPr lang="en-US" sz="2200">
              <a:solidFill>
                <a:srgbClr val="000000"/>
              </a:solidFill>
              <a:latin typeface="Source Sans Pro Regular"/>
              <a:ea typeface="Source Sans Pro Regular"/>
              <a:cs typeface="+mn-cs"/>
            </a:endParaRPr>
          </a:p>
          <a:p>
            <a:pPr marL="0" lvl="0" indent="0" defTabSz="216990">
              <a:lnSpc>
                <a:spcPct val="90000"/>
              </a:lnSpc>
              <a:spcBef>
                <a:spcPts val="225"/>
              </a:spcBef>
              <a:spcAft>
                <a:spcPts val="0"/>
              </a:spcAft>
              <a:buNone/>
            </a:pPr>
            <a:endParaRPr lang="fr-FR" sz="2200">
              <a:solidFill>
                <a:srgbClr val="000000"/>
              </a:solidFill>
              <a:latin typeface="Source Sans Pro Regular"/>
              <a:ea typeface="Source Sans Pro Regular"/>
              <a:cs typeface="+mn-cs"/>
            </a:endParaRPr>
          </a:p>
          <a:p>
            <a:pPr marL="0" lvl="0" indent="0" rtl="0">
              <a:buNone/>
            </a:pPr>
            <a:endParaRPr lang="fr-FR" b="1">
              <a:solidFill>
                <a:schemeClr val="accent6">
                  <a:lumMod val="75000"/>
                </a:schemeClr>
              </a:solidFill>
            </a:endParaRPr>
          </a:p>
        </p:txBody>
      </p:sp>
    </p:spTree>
    <p:extLst>
      <p:ext uri="{BB962C8B-B14F-4D97-AF65-F5344CB8AC3E}">
        <p14:creationId xmlns:p14="http://schemas.microsoft.com/office/powerpoint/2010/main" val="157933290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Content Placeholder 2"/>
          <p:cNvSpPr txBox="1"/>
          <p:nvPr/>
        </p:nvSpPr>
        <p:spPr>
          <a:xfrm>
            <a:off x="255027" y="1233680"/>
            <a:ext cx="5295411" cy="7827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Déroulement détaillé</a:t>
            </a:r>
            <a:endParaRPr lang="en-US" sz="2400"/>
          </a:p>
          <a:p>
            <a:endParaRPr sz="2400" b="1"/>
          </a:p>
        </p:txBody>
      </p:sp>
      <p:sp>
        <p:nvSpPr>
          <p:cNvPr id="3" name="Title 1">
            <a:extLst>
              <a:ext uri="{FF2B5EF4-FFF2-40B4-BE49-F238E27FC236}">
                <a16:creationId xmlns:a16="http://schemas.microsoft.com/office/drawing/2014/main" id="{285092AF-DA99-37D2-B70B-461FF09FED1B}"/>
              </a:ext>
            </a:extLst>
          </p:cNvPr>
          <p:cNvSpPr txBox="1">
            <a:spLocks/>
          </p:cNvSpPr>
          <p:nvPr/>
        </p:nvSpPr>
        <p:spPr>
          <a:xfrm>
            <a:off x="-6744" y="56016"/>
            <a:ext cx="5816830" cy="886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2200" b="1" kern="0">
                <a:latin typeface="Source Sans Pro Regular"/>
              </a:rPr>
              <a:t>C3 À l’hôpital de Karan : entretien avec une patiente et prélèvement d’échantillon</a:t>
            </a:r>
            <a:endParaRPr lang="fr-FR" sz="2200" kern="0">
              <a:latin typeface="Source Sans Pro Regular"/>
            </a:endParaRPr>
          </a:p>
        </p:txBody>
      </p:sp>
      <p:pic>
        <p:nvPicPr>
          <p:cNvPr id="2" name="Image 3" descr="Une image contenant texte, capture d’écran, nombre, Police&#10;&#10;Description générée automatiquement">
            <a:extLst>
              <a:ext uri="{FF2B5EF4-FFF2-40B4-BE49-F238E27FC236}">
                <a16:creationId xmlns:a16="http://schemas.microsoft.com/office/drawing/2014/main" id="{85C9D6F9-E9C2-EB02-52C0-B11FB7EF0F09}"/>
              </a:ext>
            </a:extLst>
          </p:cNvPr>
          <p:cNvPicPr>
            <a:picLocks noChangeAspect="1"/>
          </p:cNvPicPr>
          <p:nvPr/>
        </p:nvPicPr>
        <p:blipFill>
          <a:blip r:embed="rId2"/>
          <a:stretch>
            <a:fillRect/>
          </a:stretch>
        </p:blipFill>
        <p:spPr>
          <a:xfrm>
            <a:off x="416929" y="2272040"/>
            <a:ext cx="8310142" cy="2467899"/>
          </a:xfrm>
          <a:prstGeom prst="rect">
            <a:avLst/>
          </a:prstGeom>
        </p:spPr>
      </p:pic>
    </p:spTree>
    <p:extLst>
      <p:ext uri="{BB962C8B-B14F-4D97-AF65-F5344CB8AC3E}">
        <p14:creationId xmlns:p14="http://schemas.microsoft.com/office/powerpoint/2010/main" val="175367223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p:cNvSpPr txBox="1">
            <a:spLocks noGrp="1"/>
          </p:cNvSpPr>
          <p:nvPr>
            <p:ph type="title"/>
          </p:nvPr>
        </p:nvSpPr>
        <p:spPr>
          <a:xfrm>
            <a:off x="295172" y="788021"/>
            <a:ext cx="2448147" cy="859931"/>
          </a:xfrm>
          <a:prstGeom prst="rect">
            <a:avLst/>
          </a:prstGeom>
        </p:spPr>
        <p:txBody>
          <a:bodyPr lIns="45719" tIns="45720" rIns="45719" bIns="45720" anchor="ctr">
            <a:normAutofit/>
          </a:bodyPr>
          <a:lstStyle/>
          <a:p>
            <a:r>
              <a:rPr lang="fr-FR" b="1"/>
              <a:t>Objectifs d'apprentissage</a:t>
            </a:r>
            <a:endParaRPr b="1"/>
          </a:p>
        </p:txBody>
      </p:sp>
      <p:sp>
        <p:nvSpPr>
          <p:cNvPr id="290" name="Content Placeholder 2"/>
          <p:cNvSpPr txBox="1">
            <a:spLocks noGrp="1"/>
          </p:cNvSpPr>
          <p:nvPr>
            <p:ph type="body" idx="1"/>
          </p:nvPr>
        </p:nvSpPr>
        <p:spPr>
          <a:xfrm>
            <a:off x="3169630" y="1939567"/>
            <a:ext cx="5647136" cy="4160045"/>
          </a:xfrm>
          <a:prstGeom prst="rect">
            <a:avLst/>
          </a:prstGeom>
        </p:spPr>
        <p:txBody>
          <a:bodyPr lIns="45719" tIns="45720" rIns="45719" bIns="45720" anchor="ctr">
            <a:noAutofit/>
          </a:bodyPr>
          <a:lstStyle/>
          <a:p>
            <a:pPr algn="just" defTabSz="214820">
              <a:lnSpc>
                <a:spcPct val="100000"/>
              </a:lnSpc>
              <a:spcBef>
                <a:spcPts val="675"/>
              </a:spcBef>
              <a:defRPr sz="2376"/>
            </a:pPr>
            <a:r>
              <a:rPr lang="fr" sz="2200">
                <a:latin typeface="Source Sans Pro Regular"/>
                <a:cs typeface="Calibri"/>
              </a:rPr>
              <a:t>Cet exercice utilise un scénario dans lequel viennent s’insérer progressivement différents compléments d’information, le but étant que les EIR et leurs membres puissent mettre en pratique les connaissances et les compétences nécessaires pour détecter rapidement les événements de santé publique et intervenir efficacement. </a:t>
            </a:r>
            <a:endParaRPr lang="en-US" sz="2200">
              <a:latin typeface="Source Sans Pro Regular"/>
              <a:cs typeface="Calibri"/>
            </a:endParaRPr>
          </a:p>
          <a:p>
            <a:pPr algn="just" defTabSz="214820">
              <a:lnSpc>
                <a:spcPct val="100000"/>
              </a:lnSpc>
              <a:spcBef>
                <a:spcPts val="675"/>
              </a:spcBef>
              <a:defRPr sz="2376"/>
            </a:pPr>
            <a:r>
              <a:rPr lang="fr" sz="2200">
                <a:latin typeface="Source Sans Pro Regular"/>
                <a:cs typeface="Calibri"/>
              </a:rPr>
              <a:t>Le scénario illustre la découverte de différents dangers potentiels dans un pays fictif, le Salam. Toutes les informations utilisées sont fictives, et ont été spécialement imaginées pour les besoins de la formation.</a:t>
            </a:r>
            <a:endParaRPr lang="en-US" sz="2200">
              <a:latin typeface="Source Sans Pro Regular"/>
              <a:cs typeface="Calibri"/>
            </a:endParaRPr>
          </a:p>
          <a:p>
            <a:pPr algn="just" defTabSz="214820">
              <a:lnSpc>
                <a:spcPct val="100000"/>
              </a:lnSpc>
              <a:spcBef>
                <a:spcPts val="675"/>
              </a:spcBef>
              <a:defRPr sz="2376"/>
            </a:pPr>
            <a:r>
              <a:rPr lang="fr" sz="2200">
                <a:latin typeface="Source Sans Pro Regular"/>
                <a:cs typeface="Calibri"/>
              </a:rPr>
              <a:t>Chaque groupe joue le rôle d’une EIR basée au Salam et se verra attribuer un coach et un évaluateur.</a:t>
            </a:r>
          </a:p>
          <a:p>
            <a:pPr algn="just" defTabSz="214820">
              <a:lnSpc>
                <a:spcPct val="100000"/>
              </a:lnSpc>
              <a:spcBef>
                <a:spcPts val="675"/>
              </a:spcBef>
              <a:defRPr sz="2376"/>
            </a:pPr>
            <a:endParaRPr sz="2200"/>
          </a:p>
        </p:txBody>
      </p:sp>
    </p:spTree>
    <p:extLst>
      <p:ext uri="{BB962C8B-B14F-4D97-AF65-F5344CB8AC3E}">
        <p14:creationId xmlns:p14="http://schemas.microsoft.com/office/powerpoint/2010/main" val="408601847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Content Placeholder 2"/>
          <p:cNvSpPr txBox="1">
            <a:spLocks noGrp="1"/>
          </p:cNvSpPr>
          <p:nvPr>
            <p:ph type="body" idx="1"/>
          </p:nvPr>
        </p:nvSpPr>
        <p:spPr>
          <a:xfrm>
            <a:off x="522546" y="2003655"/>
            <a:ext cx="8107570" cy="3490554"/>
          </a:xfrm>
          <a:prstGeom prst="rect">
            <a:avLst/>
          </a:prstGeom>
        </p:spPr>
        <p:txBody>
          <a:bodyPr lIns="45719" tIns="45720" rIns="45719" bIns="45720" anchor="t">
            <a:normAutofit fontScale="92500" lnSpcReduction="10000"/>
          </a:bodyPr>
          <a:lstStyle/>
          <a:p>
            <a:pPr marL="254000" indent="-254000" algn="just" defTabSz="214820">
              <a:lnSpc>
                <a:spcPct val="95000"/>
              </a:lnSpc>
              <a:spcBef>
                <a:spcPts val="150"/>
              </a:spcBef>
              <a:buClr>
                <a:srgbClr val="65A000"/>
              </a:buClr>
              <a:buSzPct val="100000"/>
              <a:buAutoNum type="arabicPeriod"/>
              <a:defRPr sz="2376">
                <a:uFill>
                  <a:solidFill>
                    <a:srgbClr val="000000"/>
                  </a:solidFill>
                </a:uFill>
              </a:defRPr>
            </a:pPr>
            <a:r>
              <a:rPr lang="fr" sz="2400">
                <a:latin typeface="Source Sans Pro Regular"/>
                <a:cs typeface="Calibri"/>
              </a:rPr>
              <a:t>Relation avec la patiente : respect de sa culture, de sa situation et de ses craintes.</a:t>
            </a:r>
          </a:p>
          <a:p>
            <a:pPr marL="254000" indent="-254000" algn="just" defTabSz="214820">
              <a:lnSpc>
                <a:spcPct val="95000"/>
              </a:lnSpc>
              <a:spcBef>
                <a:spcPts val="150"/>
              </a:spcBef>
              <a:buClr>
                <a:srgbClr val="65A000"/>
              </a:buClr>
              <a:buSzPct val="100000"/>
              <a:buFontTx/>
              <a:buAutoNum type="arabicPeriod"/>
              <a:defRPr sz="2376">
                <a:uFill>
                  <a:solidFill>
                    <a:srgbClr val="000000"/>
                  </a:solidFill>
                </a:uFill>
              </a:defRPr>
            </a:pPr>
            <a:r>
              <a:rPr lang="fr" sz="2400">
                <a:uFill>
                  <a:solidFill>
                    <a:srgbClr val="000000"/>
                  </a:solidFill>
                </a:uFill>
                <a:latin typeface="Source Sans Pro Regular"/>
                <a:cs typeface="Calibri"/>
              </a:rPr>
              <a:t>Remplissage du formulaire d’investigation initiale de cas : renseignements personnels de la patiente, antécédents médicaux, tableau clinique, exposition et contacts potentiels.</a:t>
            </a:r>
          </a:p>
          <a:p>
            <a:pPr marL="254000" indent="-254000" algn="just" defTabSz="214820">
              <a:lnSpc>
                <a:spcPct val="95000"/>
              </a:lnSpc>
              <a:spcBef>
                <a:spcPts val="150"/>
              </a:spcBef>
              <a:buClr>
                <a:srgbClr val="65A000"/>
              </a:buClr>
              <a:buSzPct val="100000"/>
              <a:buFontTx/>
              <a:buAutoNum type="arabicPeriod"/>
              <a:defRPr sz="2376">
                <a:uFill>
                  <a:solidFill>
                    <a:srgbClr val="000000"/>
                  </a:solidFill>
                </a:uFill>
              </a:defRPr>
            </a:pPr>
            <a:r>
              <a:rPr lang="fr" sz="2400">
                <a:uFill>
                  <a:solidFill>
                    <a:srgbClr val="000000"/>
                  </a:solidFill>
                </a:uFill>
                <a:latin typeface="Source Sans Pro Regular"/>
                <a:cs typeface="Calibri"/>
              </a:rPr>
              <a:t>Choix du matériel de prélèvement d’échantillon adéquat et élimination appropriée de ce dernier après utilisation ; formulaire de demande d’examen de laboratoire dûment complété.</a:t>
            </a:r>
          </a:p>
          <a:p>
            <a:pPr marL="254000" indent="-254000" algn="just" defTabSz="214820">
              <a:lnSpc>
                <a:spcPct val="95000"/>
              </a:lnSpc>
              <a:spcBef>
                <a:spcPts val="150"/>
              </a:spcBef>
              <a:buClr>
                <a:srgbClr val="65A000"/>
              </a:buClr>
              <a:buSzPct val="100000"/>
              <a:buFontTx/>
              <a:buAutoNum type="arabicPeriod"/>
              <a:defRPr sz="2376">
                <a:uFill>
                  <a:solidFill>
                    <a:srgbClr val="000000"/>
                  </a:solidFill>
                </a:uFill>
              </a:defRPr>
            </a:pPr>
            <a:r>
              <a:rPr lang="fr" sz="2400">
                <a:uFill>
                  <a:solidFill>
                    <a:srgbClr val="000000"/>
                  </a:solidFill>
                </a:uFill>
                <a:latin typeface="Source Sans Pro Regular"/>
                <a:cs typeface="Calibri"/>
              </a:rPr>
              <a:t>Choix de l’EPI approprié, respect des bonnes pratiques en matière d’enfilage et de retrait de l’EPI, gestion appropriée de l’EPI après utilisation.</a:t>
            </a:r>
          </a:p>
          <a:p>
            <a:pPr marL="254000" indent="-254000" algn="just" defTabSz="214820">
              <a:lnSpc>
                <a:spcPct val="114999"/>
              </a:lnSpc>
              <a:spcBef>
                <a:spcPts val="150"/>
              </a:spcBef>
              <a:buClr>
                <a:srgbClr val="65A000"/>
              </a:buClr>
              <a:buSzPct val="100000"/>
              <a:buAutoNum type="arabicPeriod"/>
              <a:defRPr sz="2376">
                <a:uFill>
                  <a:solidFill>
                    <a:srgbClr val="000000"/>
                  </a:solidFill>
                </a:uFill>
              </a:defRPr>
            </a:pPr>
            <a:endParaRPr sz="2350"/>
          </a:p>
        </p:txBody>
      </p:sp>
      <p:sp>
        <p:nvSpPr>
          <p:cNvPr id="410" name="Content Placeholder 2"/>
          <p:cNvSpPr txBox="1"/>
          <p:nvPr/>
        </p:nvSpPr>
        <p:spPr>
          <a:xfrm>
            <a:off x="381509" y="972452"/>
            <a:ext cx="5367298"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Réalisations attendues :</a:t>
            </a:r>
            <a:endParaRPr lang="fr" sz="2400"/>
          </a:p>
        </p:txBody>
      </p:sp>
      <p:sp>
        <p:nvSpPr>
          <p:cNvPr id="3" name="Title 1">
            <a:extLst>
              <a:ext uri="{FF2B5EF4-FFF2-40B4-BE49-F238E27FC236}">
                <a16:creationId xmlns:a16="http://schemas.microsoft.com/office/drawing/2014/main" id="{C02C68C8-58F2-0170-50A2-53C2AD539AA3}"/>
              </a:ext>
            </a:extLst>
          </p:cNvPr>
          <p:cNvSpPr txBox="1">
            <a:spLocks/>
          </p:cNvSpPr>
          <p:nvPr/>
        </p:nvSpPr>
        <p:spPr>
          <a:xfrm>
            <a:off x="65143" y="-102135"/>
            <a:ext cx="5816830" cy="886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2200" b="1" kern="0">
                <a:latin typeface="Source Sans Pro Regular"/>
              </a:rPr>
              <a:t>C3 À l’hôpital de Karan : entretien avec une patiente et prélèvement d’échantillon</a:t>
            </a:r>
            <a:endParaRPr lang="fr-FR" sz="2200" kern="0">
              <a:latin typeface="Source Sans Pro Regular"/>
            </a:endParaRPr>
          </a:p>
        </p:txBody>
      </p:sp>
    </p:spTree>
    <p:extLst>
      <p:ext uri="{BB962C8B-B14F-4D97-AF65-F5344CB8AC3E}">
        <p14:creationId xmlns:p14="http://schemas.microsoft.com/office/powerpoint/2010/main" val="3773330689"/>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Content Placeholder 2"/>
          <p:cNvSpPr txBox="1"/>
          <p:nvPr/>
        </p:nvSpPr>
        <p:spPr>
          <a:xfrm>
            <a:off x="226273" y="886381"/>
            <a:ext cx="7041906" cy="9905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p>
            <a:pPr defTabSz="162743">
              <a:lnSpc>
                <a:spcPct val="90000"/>
              </a:lnSpc>
              <a:spcBef>
                <a:spcPts val="150"/>
              </a:spcBef>
              <a:defRPr sz="2800">
                <a:solidFill>
                  <a:srgbClr val="C00000"/>
                </a:solidFill>
                <a:uFill>
                  <a:solidFill>
                    <a:srgbClr val="000000"/>
                  </a:solidFill>
                </a:uFill>
                <a:latin typeface="Source Sans Pro Bold"/>
                <a:ea typeface="Source Sans Pro Bold"/>
                <a:cs typeface="Source Sans Pro Bold"/>
                <a:sym typeface="Source Sans Pro Bold"/>
              </a:defRPr>
            </a:pPr>
            <a:r>
              <a:rPr lang="fr" sz="2100" b="1">
                <a:cs typeface="Arial"/>
              </a:rPr>
              <a:t>1.</a:t>
            </a:r>
            <a:r>
              <a:rPr lang="fr" sz="2100" b="1">
                <a:latin typeface="Source Sans Pro Bold"/>
                <a:cs typeface="Arial"/>
              </a:rPr>
              <a:t> </a:t>
            </a:r>
            <a:r>
              <a:rPr lang="fr" sz="2100" b="1">
                <a:latin typeface="Arial"/>
                <a:cs typeface="Arial"/>
              </a:rPr>
              <a:t>Relation avec la patiente : respect de sa culture, de sa situation et de ses craintes</a:t>
            </a:r>
            <a:endParaRPr lang="en-US" sz="2100">
              <a:latin typeface="Arial"/>
              <a:cs typeface="Arial"/>
            </a:endParaRPr>
          </a:p>
          <a:p>
            <a:pPr defTabSz="162743">
              <a:lnSpc>
                <a:spcPct val="90000"/>
              </a:lnSpc>
              <a:spcBef>
                <a:spcPts val="150"/>
              </a:spcBef>
              <a:defRPr sz="2800">
                <a:solidFill>
                  <a:srgbClr val="C00000"/>
                </a:solidFill>
                <a:uFill>
                  <a:solidFill>
                    <a:srgbClr val="000000"/>
                  </a:solidFill>
                </a:uFill>
                <a:latin typeface="Source Sans Pro Bold"/>
                <a:ea typeface="Source Sans Pro Bold"/>
                <a:cs typeface="Source Sans Pro Bold"/>
                <a:sym typeface="Source Sans Pro Bold"/>
              </a:defRPr>
            </a:pPr>
            <a:endParaRPr sz="2100" b="1"/>
          </a:p>
        </p:txBody>
      </p:sp>
      <p:sp>
        <p:nvSpPr>
          <p:cNvPr id="415" name="Title 1"/>
          <p:cNvSpPr txBox="1"/>
          <p:nvPr/>
        </p:nvSpPr>
        <p:spPr>
          <a:xfrm>
            <a:off x="228819" y="57651"/>
            <a:ext cx="4572368"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t>C3  </a:t>
            </a:r>
            <a:r>
              <a:rPr lang="fr-FR" sz="3200" b="1"/>
              <a:t>Débriefing</a:t>
            </a:r>
            <a:r>
              <a:rPr sz="3200" b="1"/>
              <a:t> (1)</a:t>
            </a:r>
          </a:p>
        </p:txBody>
      </p:sp>
      <p:sp>
        <p:nvSpPr>
          <p:cNvPr id="4" name="Content Placeholder 2">
            <a:extLst>
              <a:ext uri="{FF2B5EF4-FFF2-40B4-BE49-F238E27FC236}">
                <a16:creationId xmlns:a16="http://schemas.microsoft.com/office/drawing/2014/main" id="{2CE28D7A-3C94-DAD9-2F36-412520D90974}"/>
              </a:ext>
            </a:extLst>
          </p:cNvPr>
          <p:cNvSpPr>
            <a:spLocks noGrp="1"/>
          </p:cNvSpPr>
          <p:nvPr/>
        </p:nvSpPr>
        <p:spPr bwMode="auto">
          <a:xfrm>
            <a:off x="304800" y="1881992"/>
            <a:ext cx="8229600" cy="375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38100" defTabSz="216990">
              <a:lnSpc>
                <a:spcPct val="90000"/>
              </a:lnSpc>
              <a:spcBef>
                <a:spcPts val="225"/>
              </a:spcBef>
              <a:spcAft>
                <a:spcPts val="0"/>
              </a:spcAft>
              <a:buClr>
                <a:schemeClr val="accent3"/>
              </a:buClr>
              <a:buSzPct val="100000"/>
              <a:buNone/>
              <a:defRPr>
                <a:latin typeface="Source Sans Pro Bold"/>
                <a:ea typeface="Source Sans Pro Bold"/>
                <a:cs typeface="Source Sans Pro Bold"/>
                <a:sym typeface="Source Sans Pro Bold"/>
              </a:defRPr>
            </a:pPr>
            <a:r>
              <a:rPr lang="fr" sz="2200" b="1">
                <a:solidFill>
                  <a:schemeClr val="accent3"/>
                </a:solidFill>
                <a:latin typeface="Source Sans Pro Regular"/>
                <a:ea typeface="Source Sans Pro Bold"/>
              </a:rPr>
              <a:t>Objectifs de l’entretien</a:t>
            </a:r>
            <a:endParaRPr lang="fr-FR" sz="2200" b="1">
              <a:solidFill>
                <a:schemeClr val="accent3"/>
              </a:solidFill>
              <a:latin typeface="Source Sans Pro Regular"/>
              <a:ea typeface="Source Sans Pro Bold"/>
            </a:endParaRPr>
          </a:p>
          <a:p>
            <a:pPr marL="298450" lvl="1" indent="-190500" defTabSz="216990">
              <a:lnSpc>
                <a:spcPct val="90000"/>
              </a:lnSpc>
              <a:spcBef>
                <a:spcPts val="75"/>
              </a:spcBef>
              <a:spcAft>
                <a:spcPts val="0"/>
              </a:spcAft>
              <a:buClr>
                <a:schemeClr val="accent3"/>
              </a:buClr>
              <a:buSzPct val="100000"/>
              <a:buFont typeface="Arial"/>
              <a:buChar char="•"/>
            </a:pPr>
            <a:r>
              <a:rPr lang="fr" sz="2200">
                <a:solidFill>
                  <a:srgbClr val="000000"/>
                </a:solidFill>
                <a:latin typeface="Source Sans Pro Regular"/>
                <a:ea typeface="Source Sans Pro Regular"/>
                <a:cs typeface="+mn-cs"/>
              </a:rPr>
              <a:t>Recueillir des informations complémentaires.</a:t>
            </a:r>
            <a:endParaRPr lang="fr" sz="2200">
              <a:solidFill>
                <a:srgbClr val="000000"/>
              </a:solidFill>
              <a:latin typeface="Source Sans Pro Regular"/>
              <a:ea typeface="Source Sans Pro Regular"/>
              <a:cs typeface="Calibri"/>
            </a:endParaRPr>
          </a:p>
          <a:p>
            <a:pPr marL="298450" lvl="1" indent="-190500" defTabSz="216990">
              <a:lnSpc>
                <a:spcPct val="90000"/>
              </a:lnSpc>
              <a:spcBef>
                <a:spcPts val="75"/>
              </a:spcBef>
              <a:spcAft>
                <a:spcPts val="0"/>
              </a:spcAft>
              <a:buClr>
                <a:schemeClr val="accent3"/>
              </a:buClr>
              <a:buSzPct val="100000"/>
              <a:buFont typeface="Arial"/>
              <a:buChar char="•"/>
            </a:pPr>
            <a:r>
              <a:rPr lang="fr" sz="2200">
                <a:solidFill>
                  <a:srgbClr val="000000"/>
                </a:solidFill>
                <a:latin typeface="Source Sans Pro Regular"/>
                <a:ea typeface="Source Sans Pro Regular"/>
                <a:cs typeface="+mn-cs"/>
              </a:rPr>
              <a:t>Prélever les échantillons appropriés.</a:t>
            </a:r>
            <a:endParaRPr lang="fr" sz="2200">
              <a:solidFill>
                <a:srgbClr val="000000"/>
              </a:solidFill>
              <a:latin typeface="Source Sans Pro Regular"/>
              <a:ea typeface="Source Sans Pro Regular"/>
              <a:cs typeface="Calibri"/>
            </a:endParaRPr>
          </a:p>
          <a:p>
            <a:pPr marL="0" indent="38100" defTabSz="216990">
              <a:lnSpc>
                <a:spcPct val="90000"/>
              </a:lnSpc>
              <a:spcBef>
                <a:spcPts val="225"/>
              </a:spcBef>
              <a:spcAft>
                <a:spcPts val="0"/>
              </a:spcAft>
              <a:buNone/>
              <a:defRPr>
                <a:latin typeface="Source Sans Pro Bold"/>
                <a:ea typeface="Source Sans Pro Bold"/>
                <a:cs typeface="Source Sans Pro Bold"/>
                <a:sym typeface="Source Sans Pro Bold"/>
              </a:defRPr>
            </a:pPr>
            <a:endParaRPr lang="en-GB" sz="2200">
              <a:solidFill>
                <a:srgbClr val="000000"/>
              </a:solidFill>
              <a:latin typeface="Source Sans Pro Regular"/>
              <a:ea typeface="Source Sans Pro Bold"/>
            </a:endParaRPr>
          </a:p>
          <a:p>
            <a:pPr marL="0" indent="38100" defTabSz="216990">
              <a:lnSpc>
                <a:spcPct val="90000"/>
              </a:lnSpc>
              <a:spcBef>
                <a:spcPts val="225"/>
              </a:spcBef>
              <a:spcAft>
                <a:spcPts val="0"/>
              </a:spcAft>
              <a:buNone/>
              <a:defRPr>
                <a:latin typeface="Source Sans Pro Bold"/>
                <a:ea typeface="Source Sans Pro Bold"/>
                <a:cs typeface="Source Sans Pro Bold"/>
                <a:sym typeface="Source Sans Pro Bold"/>
              </a:defRPr>
            </a:pPr>
            <a:r>
              <a:rPr lang="fr" sz="2200" b="1">
                <a:solidFill>
                  <a:schemeClr val="accent3"/>
                </a:solidFill>
                <a:latin typeface="Source Sans Pro Regular"/>
                <a:ea typeface="Source Sans Pro Bold"/>
                <a:sym typeface="Source Sans Pro Regular"/>
              </a:rPr>
              <a:t>Comment vous en êtes-vous sortis ?</a:t>
            </a:r>
            <a:endParaRPr lang="fr" sz="2200" b="1">
              <a:solidFill>
                <a:schemeClr val="accent3"/>
              </a:solidFill>
              <a:latin typeface="Source Sans Pro Regular"/>
              <a:ea typeface="Source Sans Pro Bold"/>
            </a:endParaRPr>
          </a:p>
          <a:p>
            <a:pPr marL="298450" lvl="1" indent="-190500" defTabSz="216990">
              <a:lnSpc>
                <a:spcPct val="90000"/>
              </a:lnSpc>
              <a:spcBef>
                <a:spcPts val="75"/>
              </a:spcBef>
              <a:spcAft>
                <a:spcPts val="0"/>
              </a:spcAft>
              <a:buClr>
                <a:schemeClr val="accent3"/>
              </a:buClr>
              <a:buSzPct val="100000"/>
              <a:buFont typeface="Arial"/>
              <a:buChar char="•"/>
            </a:pPr>
            <a:r>
              <a:rPr lang="fr" sz="2200">
                <a:solidFill>
                  <a:srgbClr val="000000"/>
                </a:solidFill>
                <a:latin typeface="Source Sans Pro Regular"/>
                <a:ea typeface="Source Sans Pro Regular"/>
                <a:cs typeface="+mn-cs"/>
                <a:sym typeface="Source Sans Pro Regular"/>
              </a:rPr>
              <a:t>La patiente vient de perdre son fils de 10 ans, elle est malade et a peur de mourir.</a:t>
            </a:r>
            <a:endParaRPr lang="fr" sz="2200">
              <a:solidFill>
                <a:srgbClr val="000000"/>
              </a:solidFill>
              <a:latin typeface="Source Sans Pro Regular"/>
              <a:ea typeface="Source Sans Pro Regular"/>
              <a:cs typeface="Calibri"/>
            </a:endParaRPr>
          </a:p>
          <a:p>
            <a:pPr marL="298450" lvl="1" indent="-190500" defTabSz="216990">
              <a:lnSpc>
                <a:spcPct val="90000"/>
              </a:lnSpc>
              <a:spcBef>
                <a:spcPts val="75"/>
              </a:spcBef>
              <a:spcAft>
                <a:spcPts val="0"/>
              </a:spcAft>
              <a:buClr>
                <a:schemeClr val="accent3"/>
              </a:buClr>
              <a:buSzPct val="100000"/>
              <a:buFont typeface="Arial"/>
              <a:buChar char="•"/>
            </a:pPr>
            <a:r>
              <a:rPr lang="fr" sz="2200">
                <a:solidFill>
                  <a:srgbClr val="000000"/>
                </a:solidFill>
                <a:latin typeface="Source Sans Pro Regular"/>
                <a:ea typeface="Source Sans Pro Regular"/>
                <a:cs typeface="+mn-cs"/>
                <a:sym typeface="Source Sans Pro Regular"/>
              </a:rPr>
              <a:t>Garder à l’esprit que la patiente est anxieuse et doit être traitée avec respect et dignité.</a:t>
            </a:r>
            <a:endParaRPr lang="fr" sz="2200">
              <a:solidFill>
                <a:srgbClr val="000000"/>
              </a:solidFill>
              <a:latin typeface="Source Sans Pro Regular"/>
              <a:ea typeface="Source Sans Pro Regular"/>
              <a:cs typeface="Calibri"/>
            </a:endParaRPr>
          </a:p>
          <a:p>
            <a:pPr marL="298450" lvl="1" indent="-190500" defTabSz="216990">
              <a:lnSpc>
                <a:spcPct val="90000"/>
              </a:lnSpc>
              <a:spcBef>
                <a:spcPts val="75"/>
              </a:spcBef>
              <a:spcAft>
                <a:spcPts val="0"/>
              </a:spcAft>
              <a:buClr>
                <a:schemeClr val="accent3"/>
              </a:buClr>
              <a:buSzPct val="100000"/>
              <a:buFont typeface="Arial"/>
              <a:buChar char="•"/>
            </a:pPr>
            <a:r>
              <a:rPr lang="fr" sz="2200">
                <a:solidFill>
                  <a:srgbClr val="000000"/>
                </a:solidFill>
                <a:latin typeface="Source Sans Pro Regular"/>
                <a:ea typeface="Source Sans Pro Regular"/>
                <a:cs typeface="+mn-cs"/>
                <a:sym typeface="Source Sans Pro Regular"/>
              </a:rPr>
              <a:t>Demander à la patiente son consentement pour le prélèvement d’échantillon.</a:t>
            </a:r>
            <a:endParaRPr lang="fr" sz="2200">
              <a:solidFill>
                <a:srgbClr val="000000"/>
              </a:solidFill>
              <a:latin typeface="Source Sans Pro Regular"/>
              <a:ea typeface="Source Sans Pro Regular"/>
              <a:cs typeface="Calibri"/>
            </a:endParaRPr>
          </a:p>
          <a:p>
            <a:pPr lvl="1" rtl="0"/>
            <a:endParaRPr lang="en-GB" sz="2200">
              <a:solidFill>
                <a:srgbClr val="002060"/>
              </a:solidFill>
              <a:latin typeface="Source Sans Pro Regular"/>
              <a:ea typeface="Source Sans Pro Regular"/>
            </a:endParaRPr>
          </a:p>
          <a:p>
            <a:pPr marL="457200" lvl="1" indent="0" rtl="0">
              <a:buNone/>
            </a:pPr>
            <a:endParaRPr lang="en-GB" sz="2200">
              <a:solidFill>
                <a:srgbClr val="002060"/>
              </a:solidFill>
              <a:latin typeface="Source Sans Pro Regular"/>
              <a:ea typeface="Source Sans Pro Regular"/>
            </a:endParaRPr>
          </a:p>
          <a:p>
            <a:pPr rtl="0"/>
            <a:endParaRPr lang="en-GB" sz="2200">
              <a:solidFill>
                <a:srgbClr val="002060"/>
              </a:solidFill>
              <a:latin typeface="Source Sans Pro Regular"/>
              <a:ea typeface="Source Sans Pro Regular"/>
            </a:endParaRPr>
          </a:p>
          <a:p>
            <a:pPr rtl="0"/>
            <a:endParaRPr lang="en-GB" sz="2200">
              <a:solidFill>
                <a:srgbClr val="002060"/>
              </a:solidFill>
              <a:latin typeface="Source Sans Pro Regular"/>
              <a:ea typeface="Source Sans Pro Regular"/>
            </a:endParaRPr>
          </a:p>
        </p:txBody>
      </p:sp>
    </p:spTree>
    <p:extLst>
      <p:ext uri="{BB962C8B-B14F-4D97-AF65-F5344CB8AC3E}">
        <p14:creationId xmlns:p14="http://schemas.microsoft.com/office/powerpoint/2010/main" val="132590370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Shape 402"/>
          <p:cNvSpPr txBox="1"/>
          <p:nvPr/>
        </p:nvSpPr>
        <p:spPr>
          <a:xfrm>
            <a:off x="4778085" y="4709954"/>
            <a:ext cx="1108094" cy="55399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Ecran facial</a:t>
            </a:r>
          </a:p>
        </p:txBody>
      </p:sp>
      <p:sp>
        <p:nvSpPr>
          <p:cNvPr id="419" name="Shape 403"/>
          <p:cNvSpPr txBox="1"/>
          <p:nvPr/>
        </p:nvSpPr>
        <p:spPr>
          <a:xfrm>
            <a:off x="3002495" y="4709954"/>
            <a:ext cx="1338400" cy="2769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Masque</a:t>
            </a:r>
            <a:endParaRPr sz="1800"/>
          </a:p>
        </p:txBody>
      </p:sp>
      <p:sp>
        <p:nvSpPr>
          <p:cNvPr id="420" name="Shape 403"/>
          <p:cNvSpPr txBox="1"/>
          <p:nvPr/>
        </p:nvSpPr>
        <p:spPr>
          <a:xfrm>
            <a:off x="1435582" y="4709954"/>
            <a:ext cx="1039856" cy="2769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Gants</a:t>
            </a:r>
          </a:p>
        </p:txBody>
      </p:sp>
      <p:sp>
        <p:nvSpPr>
          <p:cNvPr id="421" name="Shape 395"/>
          <p:cNvSpPr txBox="1"/>
          <p:nvPr/>
        </p:nvSpPr>
        <p:spPr>
          <a:xfrm>
            <a:off x="6691912" y="4709954"/>
            <a:ext cx="663127" cy="2769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anchor="t">
            <a:spAutoFit/>
          </a:bodyPr>
          <a:lstStyle>
            <a:lvl1pPr>
              <a:defRPr sz="2400">
                <a:latin typeface="+mn-lt"/>
                <a:ea typeface="+mn-ea"/>
                <a:cs typeface="+mn-cs"/>
                <a:sym typeface="Source Sans Pro Regular"/>
              </a:defRPr>
            </a:lvl1pPr>
          </a:lstStyle>
          <a:p>
            <a:r>
              <a:rPr lang="fr-FR" sz="1800"/>
              <a:t>Blouse</a:t>
            </a:r>
          </a:p>
        </p:txBody>
      </p:sp>
      <p:sp>
        <p:nvSpPr>
          <p:cNvPr id="422" name="TextBox 15"/>
          <p:cNvSpPr txBox="1"/>
          <p:nvPr/>
        </p:nvSpPr>
        <p:spPr>
          <a:xfrm>
            <a:off x="701876" y="5363408"/>
            <a:ext cx="7582098" cy="923330"/>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600">
                <a:solidFill>
                  <a:srgbClr val="FFFFFF"/>
                </a:solidFill>
                <a:latin typeface="+mn-lt"/>
                <a:ea typeface="+mn-ea"/>
                <a:cs typeface="+mn-cs"/>
                <a:sym typeface="Source Sans Pro Regular"/>
              </a:defRPr>
            </a:lvl1pPr>
          </a:lstStyle>
          <a:p>
            <a:r>
              <a:rPr lang="fr" sz="1800">
                <a:solidFill>
                  <a:schemeClr val="bg1"/>
                </a:solidFill>
                <a:latin typeface="Arial"/>
                <a:cs typeface="Arial"/>
              </a:rPr>
              <a:t>Si une certaine distance physique est respectée pour se protéger d’éventuelles projections de liquides biologiques (vomissures), le port d’une blouse et d’un écran facial n’est pas forcément nécessaire</a:t>
            </a:r>
            <a:endParaRPr lang="fr-FR" sz="1800">
              <a:solidFill>
                <a:schemeClr val="bg1"/>
              </a:solidFill>
            </a:endParaRPr>
          </a:p>
        </p:txBody>
      </p:sp>
      <p:sp>
        <p:nvSpPr>
          <p:cNvPr id="423" name="Content Placeholder 2"/>
          <p:cNvSpPr txBox="1"/>
          <p:nvPr/>
        </p:nvSpPr>
        <p:spPr>
          <a:xfrm>
            <a:off x="197517" y="943891"/>
            <a:ext cx="8005189" cy="9648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p>
            <a:pPr defTabSz="162743">
              <a:lnSpc>
                <a:spcPct val="90000"/>
              </a:lnSpc>
              <a:spcBef>
                <a:spcPts val="150"/>
              </a:spcBef>
              <a:defRPr sz="2800">
                <a:solidFill>
                  <a:srgbClr val="C00000"/>
                </a:solidFill>
                <a:latin typeface="Source Sans Pro Bold"/>
                <a:ea typeface="Source Sans Pro Bold"/>
                <a:cs typeface="Source Sans Pro Bold"/>
                <a:sym typeface="Source Sans Pro Bold"/>
              </a:defRPr>
            </a:pPr>
            <a:r>
              <a:rPr lang="fr" sz="2100" b="1">
                <a:latin typeface="Arial"/>
                <a:cs typeface="Arial"/>
              </a:rPr>
              <a:t>2. Choix de l’EPI approprié, respect des bonnes pratiques en matière d’enfilage et de retrait de l’EPI, gestion appropriée de l’EPI après utilisation</a:t>
            </a:r>
          </a:p>
        </p:txBody>
      </p:sp>
      <p:sp>
        <p:nvSpPr>
          <p:cNvPr id="424" name="Title 1"/>
          <p:cNvSpPr txBox="1"/>
          <p:nvPr/>
        </p:nvSpPr>
        <p:spPr>
          <a:xfrm>
            <a:off x="200065" y="57651"/>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solidFill>
                  <a:srgbClr val="FFFFFF"/>
                </a:solidFill>
                <a:latin typeface="Source Sans Pro Bold"/>
                <a:ea typeface="Source Sans Pro Bold"/>
              </a:rPr>
              <a:t>C3  </a:t>
            </a:r>
            <a:r>
              <a:rPr lang="fr-FR" sz="3200" b="1">
                <a:solidFill>
                  <a:srgbClr val="FFFFFF"/>
                </a:solidFill>
                <a:latin typeface="Source Sans Pro Bold"/>
                <a:ea typeface="Source Sans Pro Bold"/>
              </a:rPr>
              <a:t>Débriefing</a:t>
            </a:r>
            <a:r>
              <a:rPr sz="3200" b="1">
                <a:solidFill>
                  <a:srgbClr val="FFFFFF"/>
                </a:solidFill>
                <a:latin typeface="Source Sans Pro Bold"/>
                <a:ea typeface="Source Sans Pro Bold"/>
              </a:rPr>
              <a:t> (2)</a:t>
            </a:r>
          </a:p>
        </p:txBody>
      </p:sp>
      <p:pic>
        <p:nvPicPr>
          <p:cNvPr id="425" name="Image" descr="Image"/>
          <p:cNvPicPr>
            <a:picLocks noChangeAspect="1"/>
          </p:cNvPicPr>
          <p:nvPr/>
        </p:nvPicPr>
        <p:blipFill>
          <a:blip r:embed="rId3"/>
          <a:stretch>
            <a:fillRect/>
          </a:stretch>
        </p:blipFill>
        <p:spPr>
          <a:xfrm>
            <a:off x="1185841" y="3128931"/>
            <a:ext cx="6595255" cy="1649907"/>
          </a:xfrm>
          <a:prstGeom prst="rect">
            <a:avLst/>
          </a:prstGeom>
          <a:ln w="12700">
            <a:miter lim="400000"/>
          </a:ln>
        </p:spPr>
      </p:pic>
      <p:sp>
        <p:nvSpPr>
          <p:cNvPr id="3" name="TextBox 2">
            <a:extLst>
              <a:ext uri="{FF2B5EF4-FFF2-40B4-BE49-F238E27FC236}">
                <a16:creationId xmlns:a16="http://schemas.microsoft.com/office/drawing/2014/main" id="{27C2D2DF-412E-3CA8-9590-989A48BCD1CE}"/>
              </a:ext>
            </a:extLst>
          </p:cNvPr>
          <p:cNvSpPr txBox="1"/>
          <p:nvPr>
            <p:custDataLst>
              <p:tags r:id="rId1"/>
            </p:custDataLst>
          </p:nvPr>
        </p:nvSpPr>
        <p:spPr>
          <a:xfrm>
            <a:off x="402585" y="2159838"/>
            <a:ext cx="8301289" cy="769441"/>
          </a:xfrm>
          <a:prstGeom prst="rect">
            <a:avLst/>
          </a:prstGeom>
          <a:noFill/>
        </p:spPr>
        <p:txBody>
          <a:bodyPr wrap="square" lIns="91440" tIns="45720" rIns="91440" bIns="45720" rtlCol="0" anchor="t">
            <a:spAutoFit/>
          </a:bodyPr>
          <a:lstStyle/>
          <a:p>
            <a:pPr rtl="0"/>
            <a:r>
              <a:rPr lang="fr" sz="2200">
                <a:latin typeface="Source Sans Pro Regular"/>
                <a:ea typeface="Source Sans Pro Regular"/>
                <a:cs typeface="Arial"/>
              </a:rPr>
              <a:t>E</a:t>
            </a:r>
            <a:r>
              <a:rPr lang="fr" sz="2200">
                <a:latin typeface="Source Sans Pro Regular"/>
                <a:ea typeface="Source Sans Pro Regular"/>
                <a:cs typeface="Arial"/>
                <a:sym typeface="Source Sans Pro Regular"/>
              </a:rPr>
              <a:t>PI à utiliser pour l’</a:t>
            </a:r>
            <a:r>
              <a:rPr lang="fr" sz="2200" b="1">
                <a:latin typeface="Source Sans Pro Regular"/>
                <a:ea typeface="Source Sans Pro Regular"/>
                <a:cs typeface="Arial"/>
                <a:sym typeface="Source Sans Pro Regular"/>
              </a:rPr>
              <a:t>entretien avec une patiente</a:t>
            </a:r>
            <a:r>
              <a:rPr lang="fr" sz="2200">
                <a:latin typeface="Source Sans Pro Regular"/>
                <a:ea typeface="Source Sans Pro Regular"/>
                <a:cs typeface="Arial"/>
                <a:sym typeface="Source Sans Pro Regular"/>
              </a:rPr>
              <a:t> dans cette situation, compte tenu de l’évaluation des risques :</a:t>
            </a:r>
            <a:endParaRPr lang="fr" sz="2200">
              <a:latin typeface="Source Sans Pro Regular"/>
              <a:ea typeface="Source Sans Pro Regular"/>
              <a:cs typeface="Arial"/>
            </a:endParaRPr>
          </a:p>
        </p:txBody>
      </p:sp>
    </p:spTree>
    <p:extLst>
      <p:ext uri="{BB962C8B-B14F-4D97-AF65-F5344CB8AC3E}">
        <p14:creationId xmlns:p14="http://schemas.microsoft.com/office/powerpoint/2010/main" val="8433055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itle 1"/>
          <p:cNvSpPr txBox="1"/>
          <p:nvPr/>
        </p:nvSpPr>
        <p:spPr>
          <a:xfrm>
            <a:off x="70669" y="866027"/>
            <a:ext cx="8431531"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p>
            <a:pPr defTabSz="162743">
              <a:lnSpc>
                <a:spcPct val="90000"/>
              </a:lnSpc>
              <a:defRPr sz="2800">
                <a:solidFill>
                  <a:srgbClr val="C00000"/>
                </a:solidFill>
                <a:uFill>
                  <a:solidFill>
                    <a:srgbClr val="000000"/>
                  </a:solidFill>
                </a:uFill>
                <a:latin typeface="Source Sans Pro Bold"/>
                <a:ea typeface="Source Sans Pro Bold"/>
                <a:cs typeface="Source Sans Pro Bold"/>
                <a:sym typeface="Source Sans Pro Bold"/>
              </a:defRPr>
            </a:pPr>
            <a:r>
              <a:rPr lang="fr" sz="2400" b="1">
                <a:latin typeface="Source Sans Pro Regular"/>
                <a:cs typeface="Arial"/>
              </a:rPr>
              <a:t>2. Remplissage du formulaire d’enquête initiale sur les cas</a:t>
            </a:r>
            <a:endParaRPr sz="2400" b="1">
              <a:latin typeface="Source Sans Pro Regular"/>
            </a:endParaRPr>
          </a:p>
        </p:txBody>
      </p:sp>
      <p:sp>
        <p:nvSpPr>
          <p:cNvPr id="431" name="Title 1"/>
          <p:cNvSpPr txBox="1"/>
          <p:nvPr/>
        </p:nvSpPr>
        <p:spPr>
          <a:xfrm>
            <a:off x="185687" y="-129255"/>
            <a:ext cx="6225763" cy="8008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rm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t>C3  </a:t>
            </a:r>
            <a:r>
              <a:rPr lang="fr-FR" sz="3200" b="1"/>
              <a:t>Débriefing</a:t>
            </a:r>
            <a:r>
              <a:rPr sz="3200" b="1"/>
              <a:t> (3)</a:t>
            </a:r>
          </a:p>
        </p:txBody>
      </p:sp>
      <p:pic>
        <p:nvPicPr>
          <p:cNvPr id="3" name="Image 2" descr="Une image contenant texte&#10;&#10;Description générée automatiquement">
            <a:extLst>
              <a:ext uri="{FF2B5EF4-FFF2-40B4-BE49-F238E27FC236}">
                <a16:creationId xmlns:a16="http://schemas.microsoft.com/office/drawing/2014/main" id="{7FB873FE-EEF1-AE72-BE59-13A45EE8F09F}"/>
              </a:ext>
            </a:extLst>
          </p:cNvPr>
          <p:cNvPicPr>
            <a:picLocks noChangeAspect="1"/>
          </p:cNvPicPr>
          <p:nvPr/>
        </p:nvPicPr>
        <p:blipFill>
          <a:blip r:embed="rId4"/>
          <a:stretch>
            <a:fillRect/>
          </a:stretch>
        </p:blipFill>
        <p:spPr>
          <a:xfrm>
            <a:off x="5372103" y="1476374"/>
            <a:ext cx="3558166" cy="4600575"/>
          </a:xfrm>
          <a:prstGeom prst="rect">
            <a:avLst/>
          </a:prstGeom>
        </p:spPr>
      </p:pic>
      <p:sp>
        <p:nvSpPr>
          <p:cNvPr id="7" name="Content Placeholder 2">
            <a:extLst>
              <a:ext uri="{FF2B5EF4-FFF2-40B4-BE49-F238E27FC236}">
                <a16:creationId xmlns:a16="http://schemas.microsoft.com/office/drawing/2014/main" id="{37DFEA89-0408-34DF-C2A7-032F84577891}"/>
              </a:ext>
            </a:extLst>
          </p:cNvPr>
          <p:cNvSpPr txBox="1">
            <a:spLocks/>
          </p:cNvSpPr>
          <p:nvPr>
            <p:custDataLst>
              <p:tags r:id="rId1"/>
            </p:custDataLst>
          </p:nvPr>
        </p:nvSpPr>
        <p:spPr>
          <a:xfrm>
            <a:off x="86608" y="1870569"/>
            <a:ext cx="5347690" cy="34845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0">
            <a:normAutofit/>
          </a:bodyPr>
          <a:lst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a:lstStyle>
          <a:p>
            <a:pPr fontAlgn="auto"/>
            <a:r>
              <a:rPr lang="fr" sz="2000" b="1" kern="0">
                <a:latin typeface="Source Sans Pro Regular"/>
                <a:ea typeface="Source Sans Pro Regular"/>
              </a:rPr>
              <a:t>Comment vous en êtes-vous sortis ?</a:t>
            </a:r>
          </a:p>
          <a:p>
            <a:pPr marL="257175" indent="-257175" defTabSz="216990" fontAlgn="auto">
              <a:spcBef>
                <a:spcPts val="225"/>
              </a:spcBef>
              <a:defRPr sz="2000"/>
            </a:pPr>
            <a:r>
              <a:rPr lang="fr" sz="2000" b="1" kern="0">
                <a:solidFill>
                  <a:schemeClr val="accent3"/>
                </a:solidFill>
                <a:latin typeface="Source Sans Pro Regular"/>
                <a:ea typeface="Source Sans Pro Regular"/>
              </a:rPr>
              <a:t>Poser des questions vous permettant de recueillir les données suivantes :</a:t>
            </a:r>
            <a:endParaRPr lang="en-GB" sz="2000" b="1" kern="0">
              <a:solidFill>
                <a:schemeClr val="accent3"/>
              </a:solidFill>
              <a:latin typeface="Source Sans Pro Regular"/>
              <a:ea typeface="Source Sans Pro Regular"/>
            </a:endParaRPr>
          </a:p>
          <a:p>
            <a:pPr marL="527050" lvl="1" defTabSz="216990" fontAlgn="auto">
              <a:spcBef>
                <a:spcPts val="75"/>
              </a:spcBef>
              <a:buClr>
                <a:schemeClr val="accent3"/>
              </a:buClr>
              <a:buFont typeface="Courier New"/>
              <a:buChar char="o"/>
            </a:pPr>
            <a:r>
              <a:rPr lang="fr" sz="2000" kern="0">
                <a:latin typeface="Source Sans Pro Regular"/>
                <a:ea typeface="Source Sans Pro Regular"/>
              </a:rPr>
              <a:t>Renseignements personnels sur la patiente</a:t>
            </a:r>
            <a:endParaRPr lang="en-GB" sz="2000" kern="0">
              <a:latin typeface="Source Sans Pro Regular"/>
              <a:ea typeface="Source Sans Pro Regular"/>
              <a:cs typeface="Calibri"/>
            </a:endParaRPr>
          </a:p>
          <a:p>
            <a:pPr marL="527050" lvl="1" defTabSz="216990" fontAlgn="auto">
              <a:spcBef>
                <a:spcPts val="75"/>
              </a:spcBef>
              <a:buClr>
                <a:schemeClr val="accent3"/>
              </a:buClr>
              <a:buFont typeface="Courier New"/>
              <a:buChar char="o"/>
            </a:pPr>
            <a:r>
              <a:rPr lang="fr" sz="2000" kern="0">
                <a:latin typeface="Source Sans Pro Regular"/>
                <a:ea typeface="Source Sans Pro Regular"/>
              </a:rPr>
              <a:t>Historique de la maladie</a:t>
            </a:r>
            <a:endParaRPr lang="en-GB" sz="2000" kern="0">
              <a:latin typeface="Source Sans Pro Regular"/>
              <a:ea typeface="Source Sans Pro Regular"/>
              <a:cs typeface="Calibri"/>
            </a:endParaRPr>
          </a:p>
          <a:p>
            <a:pPr marL="527050" lvl="1" defTabSz="216990" fontAlgn="auto">
              <a:spcBef>
                <a:spcPts val="75"/>
              </a:spcBef>
              <a:buClr>
                <a:schemeClr val="accent3"/>
              </a:buClr>
              <a:buFont typeface="Courier New"/>
              <a:buChar char="o"/>
            </a:pPr>
            <a:r>
              <a:rPr lang="fr" sz="2000" kern="0">
                <a:latin typeface="Source Sans Pro Regular"/>
                <a:ea typeface="Source Sans Pro Regular"/>
              </a:rPr>
              <a:t>Tableau clinique</a:t>
            </a:r>
            <a:endParaRPr lang="en-GB" sz="2000" kern="0">
              <a:latin typeface="Source Sans Pro Regular"/>
              <a:ea typeface="Source Sans Pro Regular"/>
              <a:cs typeface="Calibri"/>
            </a:endParaRPr>
          </a:p>
          <a:p>
            <a:pPr marL="527050" lvl="1" defTabSz="216990" fontAlgn="auto">
              <a:spcBef>
                <a:spcPts val="75"/>
              </a:spcBef>
              <a:buClr>
                <a:schemeClr val="accent3"/>
              </a:buClr>
              <a:buFont typeface="Courier New"/>
              <a:buChar char="o"/>
            </a:pPr>
            <a:r>
              <a:rPr lang="fr" sz="2000" kern="0">
                <a:latin typeface="Source Sans Pro Regular"/>
                <a:ea typeface="Source Sans Pro Regular"/>
              </a:rPr>
              <a:t>Exposition</a:t>
            </a:r>
            <a:endParaRPr lang="en-GB" sz="2000" kern="0">
              <a:latin typeface="Source Sans Pro Regular"/>
              <a:ea typeface="Source Sans Pro Regular"/>
              <a:cs typeface="Calibri"/>
            </a:endParaRPr>
          </a:p>
          <a:p>
            <a:pPr marL="527050" lvl="1" defTabSz="216990" fontAlgn="auto">
              <a:spcBef>
                <a:spcPts val="75"/>
              </a:spcBef>
              <a:buClr>
                <a:schemeClr val="accent3"/>
              </a:buClr>
              <a:buFont typeface="Courier New"/>
              <a:buChar char="o"/>
            </a:pPr>
            <a:r>
              <a:rPr lang="fr" sz="2000" kern="0">
                <a:latin typeface="Source Sans Pro Regular"/>
                <a:ea typeface="Source Sans Pro Regular"/>
              </a:rPr>
              <a:t>Contacts potentiels</a:t>
            </a:r>
            <a:endParaRPr lang="en-GB" sz="2000" kern="0">
              <a:latin typeface="Source Sans Pro Regular"/>
              <a:ea typeface="Source Sans Pro Regular"/>
              <a:cs typeface="Calibri"/>
            </a:endParaRPr>
          </a:p>
          <a:p>
            <a:pPr fontAlgn="auto"/>
            <a:endParaRPr lang="en-GB" sz="2000" kern="0">
              <a:latin typeface="Source Sans Pro Regular"/>
              <a:ea typeface="Source Sans Pro Regular"/>
            </a:endParaRPr>
          </a:p>
          <a:p>
            <a:pPr marL="342900" indent="-342900" fontAlgn="auto"/>
            <a:r>
              <a:rPr lang="fr" sz="2000" kern="0">
                <a:latin typeface="Source Sans Pro Regular"/>
                <a:ea typeface="Source Sans Pro Regular"/>
              </a:rPr>
              <a:t>Les données doivent être exhaustives, exactes et précises.</a:t>
            </a:r>
          </a:p>
          <a:p>
            <a:pPr fontAlgn="auto"/>
            <a:endParaRPr lang="en-GB" sz="2000" b="1" kern="0">
              <a:solidFill>
                <a:srgbClr val="002060"/>
              </a:solidFill>
              <a:latin typeface="Source Sans Pro Regular"/>
              <a:ea typeface="Source Sans Pro Regular"/>
            </a:endParaRPr>
          </a:p>
          <a:p>
            <a:pPr fontAlgn="auto"/>
            <a:endParaRPr lang="en-GB" sz="1600" kern="0">
              <a:solidFill>
                <a:srgbClr val="002060"/>
              </a:solidFill>
            </a:endParaRPr>
          </a:p>
        </p:txBody>
      </p:sp>
      <p:sp>
        <p:nvSpPr>
          <p:cNvPr id="9" name="Rectangle 8">
            <a:extLst>
              <a:ext uri="{FF2B5EF4-FFF2-40B4-BE49-F238E27FC236}">
                <a16:creationId xmlns:a16="http://schemas.microsoft.com/office/drawing/2014/main" id="{1EA52EC3-8E48-52AB-F996-72577F0009A6}"/>
              </a:ext>
            </a:extLst>
          </p:cNvPr>
          <p:cNvSpPr/>
          <p:nvPr>
            <p:custDataLst>
              <p:tags r:id="rId2"/>
            </p:custDataLst>
          </p:nvPr>
        </p:nvSpPr>
        <p:spPr>
          <a:xfrm>
            <a:off x="303182" y="3578345"/>
            <a:ext cx="2979888" cy="609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36188090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TextBox 4"/>
          <p:cNvSpPr txBox="1"/>
          <p:nvPr/>
        </p:nvSpPr>
        <p:spPr>
          <a:xfrm>
            <a:off x="203071" y="2167808"/>
            <a:ext cx="3851652" cy="3544524"/>
          </a:xfrm>
          <a:prstGeom prst="rect">
            <a:avLst/>
          </a:prstGeom>
          <a:solidFill>
            <a:srgbClr val="E2F0D9"/>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noAutofit/>
          </a:bodyPr>
          <a:lstStyle/>
          <a:p>
            <a:pPr>
              <a:defRPr sz="2000">
                <a:latin typeface="+mn-lt"/>
                <a:ea typeface="+mn-ea"/>
                <a:cs typeface="+mn-cs"/>
                <a:sym typeface="Source Sans Pro Regular"/>
              </a:defRPr>
            </a:pPr>
            <a:r>
              <a:rPr lang="fr" sz="1600" b="1">
                <a:latin typeface="Source Sans Pro Regular"/>
                <a:cs typeface="Calibri"/>
              </a:rPr>
              <a:t>Matériel de prélèvement d’échantillon de selles :</a:t>
            </a:r>
            <a:endParaRPr lang="fr" sz="1600">
              <a:latin typeface="Source Sans Pro Regular"/>
              <a:ea typeface="Arial"/>
              <a:cs typeface="Calibri"/>
            </a:endParaRPr>
          </a:p>
          <a:p>
            <a:pPr>
              <a:defRPr sz="2000">
                <a:latin typeface="+mn-lt"/>
                <a:ea typeface="+mn-ea"/>
                <a:cs typeface="+mn-cs"/>
                <a:sym typeface="Source Sans Pro Regular"/>
              </a:defRPr>
            </a:pPr>
            <a:endParaRPr lang="fr" sz="1600" b="1">
              <a:latin typeface="Source Sans Pro Regular"/>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Récipient étanche et propre avec milieu de transport de type Cary Blair et bâtonnets applicateurs</a:t>
            </a:r>
            <a:endParaRPr lang="en-US"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Marqueur permanent</a:t>
            </a:r>
            <a:endParaRPr lang="en-US"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Contenant en plastique étanche pour les emballages</a:t>
            </a:r>
            <a:endParaRPr lang="en-US"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Essuie-tout jetable</a:t>
            </a:r>
            <a:endParaRPr lang="en-US"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Glacière</a:t>
            </a:r>
            <a:endParaRPr sz="1600">
              <a:latin typeface="Source Sans Pro Regular"/>
            </a:endParaRPr>
          </a:p>
        </p:txBody>
      </p:sp>
      <p:sp>
        <p:nvSpPr>
          <p:cNvPr id="434" name="TextBox 6"/>
          <p:cNvSpPr txBox="1"/>
          <p:nvPr/>
        </p:nvSpPr>
        <p:spPr>
          <a:xfrm>
            <a:off x="4153606" y="2167807"/>
            <a:ext cx="4499233" cy="4278094"/>
          </a:xfrm>
          <a:prstGeom prst="rect">
            <a:avLst/>
          </a:prstGeom>
          <a:solidFill>
            <a:srgbClr val="DEEBF7"/>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p>
            <a:pPr>
              <a:defRPr sz="2000">
                <a:latin typeface="+mn-lt"/>
                <a:ea typeface="+mn-ea"/>
                <a:cs typeface="+mn-cs"/>
                <a:sym typeface="Source Sans Pro Regular"/>
              </a:defRPr>
            </a:pPr>
            <a:r>
              <a:rPr lang="fr" sz="1600" b="1">
                <a:latin typeface="Source Sans Pro Regular"/>
                <a:cs typeface="Calibri"/>
              </a:rPr>
              <a:t>Matériel de prélèvement d’échantillon sanguin :</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Tube(s) de prélèvement (tube simple pour le sérum et tubes contenant différents anticoagulants, par exemple EDTA ou héparine en fonction des examens demandés)</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Système de prélèvement sanguin (par exemple, Vacutainer) ou seringue et aiguille</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Garrot</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Solution antiseptique cutanée (p. ex., alcool isopropylique à 70 %)</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Compresses de gaze, pansement adhésif</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Plateau permettant l’assemblage du matériel de prélèvement sanguin</a:t>
            </a:r>
            <a:endParaRPr lang="fr" sz="1600">
              <a:latin typeface="Source Sans Pro Regular"/>
              <a:ea typeface="Arial"/>
              <a:cs typeface="Calibri"/>
            </a:endParaRP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Support pour tubes de prélèvement</a:t>
            </a:r>
          </a:p>
          <a:p>
            <a:pPr marL="213995" indent="-213995">
              <a:buFont typeface="Arial,Sans-Serif"/>
              <a:buChar char="•"/>
              <a:defRPr sz="2000">
                <a:latin typeface="+mn-lt"/>
                <a:ea typeface="+mn-ea"/>
                <a:cs typeface="+mn-cs"/>
                <a:sym typeface="Source Sans Pro Regular"/>
              </a:defRPr>
            </a:pPr>
            <a:r>
              <a:rPr lang="fr" sz="1600">
                <a:latin typeface="Source Sans Pro Regular"/>
                <a:cs typeface="Calibri"/>
              </a:rPr>
              <a:t>Boîte pour objets pointus ou tranchants étanche et résistante aux perforations/boîte de sécurité</a:t>
            </a:r>
            <a:endParaRPr lang="en-US" sz="1600">
              <a:latin typeface="Source Sans Pro Regular"/>
              <a:ea typeface="Arial"/>
              <a:cs typeface="Calibri"/>
            </a:endParaRPr>
          </a:p>
        </p:txBody>
      </p:sp>
      <p:sp>
        <p:nvSpPr>
          <p:cNvPr id="435" name="Title 1"/>
          <p:cNvSpPr txBox="1"/>
          <p:nvPr/>
        </p:nvSpPr>
        <p:spPr>
          <a:xfrm>
            <a:off x="99423" y="57651"/>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rmAutofit fontScale="92500" lnSpcReduction="10000"/>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C3  </a:t>
            </a:r>
            <a:r>
              <a:rPr lang="fr-FR" sz="3200" b="1">
                <a:latin typeface="Source Sans Pro Regular"/>
              </a:rPr>
              <a:t>Débriefing</a:t>
            </a:r>
            <a:r>
              <a:rPr sz="3200" b="1">
                <a:latin typeface="Source Sans Pro Regular"/>
              </a:rPr>
              <a:t> (4)</a:t>
            </a:r>
            <a:endParaRPr lang="fr-FR" sz="3200" b="1">
              <a:latin typeface="Source Sans Pro Regular"/>
            </a:endParaRPr>
          </a:p>
        </p:txBody>
      </p:sp>
      <p:sp>
        <p:nvSpPr>
          <p:cNvPr id="436" name="Title 1"/>
          <p:cNvSpPr txBox="1"/>
          <p:nvPr/>
        </p:nvSpPr>
        <p:spPr>
          <a:xfrm>
            <a:off x="208084" y="1280713"/>
            <a:ext cx="814983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hu-HU" sz="2000" b="1"/>
              <a:t>3</a:t>
            </a:r>
            <a:r>
              <a:rPr sz="2000" b="1"/>
              <a:t>. </a:t>
            </a:r>
            <a:r>
              <a:rPr lang="fr" sz="2000" b="1">
                <a:solidFill>
                  <a:srgbClr val="C00000"/>
                </a:solidFill>
                <a:latin typeface="Source Sans Pro Bold"/>
                <a:ea typeface="Source Sans Pro Bold"/>
              </a:rPr>
              <a:t>Choix du matériel adéquat de prélèvement d’échantillon</a:t>
            </a:r>
            <a:endParaRPr lang="fr" sz="2000" b="1">
              <a:latin typeface="Source Sans Pro Bold"/>
              <a:ea typeface="Source Sans Pro Bold"/>
            </a:endParaRPr>
          </a:p>
        </p:txBody>
      </p:sp>
    </p:spTree>
    <p:extLst>
      <p:ext uri="{BB962C8B-B14F-4D97-AF65-F5344CB8AC3E}">
        <p14:creationId xmlns:p14="http://schemas.microsoft.com/office/powerpoint/2010/main" val="1271584159"/>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Title 1"/>
          <p:cNvSpPr txBox="1"/>
          <p:nvPr/>
        </p:nvSpPr>
        <p:spPr>
          <a:xfrm>
            <a:off x="93065" y="1065055"/>
            <a:ext cx="814983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fr" sz="2000" b="1">
                <a:solidFill>
                  <a:srgbClr val="C00000"/>
                </a:solidFill>
                <a:latin typeface="Source Sans Pro Bold"/>
                <a:ea typeface="Source Sans Pro Bold"/>
              </a:rPr>
              <a:t>3. Remplissage du formulaire de demande d’analyse en laboratoire</a:t>
            </a:r>
            <a:endParaRPr lang="fr-FR" sz="2100" b="1"/>
          </a:p>
        </p:txBody>
      </p:sp>
      <p:sp>
        <p:nvSpPr>
          <p:cNvPr id="441" name="Title 1"/>
          <p:cNvSpPr txBox="1"/>
          <p:nvPr/>
        </p:nvSpPr>
        <p:spPr>
          <a:xfrm>
            <a:off x="99423" y="57651"/>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rmAutofit fontScale="92500" lnSpcReduction="10000"/>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C3  </a:t>
            </a:r>
            <a:r>
              <a:rPr lang="fr-FR" sz="3200" b="1">
                <a:latin typeface="Source Sans Pro Regular"/>
              </a:rPr>
              <a:t>Débriefing</a:t>
            </a:r>
            <a:r>
              <a:rPr sz="3200" b="1">
                <a:latin typeface="Source Sans Pro Regular"/>
              </a:rPr>
              <a:t> (4)</a:t>
            </a:r>
            <a:endParaRPr lang="fr-FR" sz="3200" b="1">
              <a:latin typeface="Source Sans Pro Regular"/>
            </a:endParaRPr>
          </a:p>
        </p:txBody>
      </p:sp>
      <p:pic>
        <p:nvPicPr>
          <p:cNvPr id="3" name="Image 2" descr="Une image contenant table&#10;&#10;Description générée automatiquement">
            <a:extLst>
              <a:ext uri="{FF2B5EF4-FFF2-40B4-BE49-F238E27FC236}">
                <a16:creationId xmlns:a16="http://schemas.microsoft.com/office/drawing/2014/main" id="{95269062-965A-3BA2-5568-F0165C72E291}"/>
              </a:ext>
            </a:extLst>
          </p:cNvPr>
          <p:cNvPicPr>
            <a:picLocks noChangeAspect="1"/>
          </p:cNvPicPr>
          <p:nvPr/>
        </p:nvPicPr>
        <p:blipFill>
          <a:blip r:embed="rId2"/>
          <a:stretch>
            <a:fillRect/>
          </a:stretch>
        </p:blipFill>
        <p:spPr>
          <a:xfrm>
            <a:off x="4789154" y="1737678"/>
            <a:ext cx="3529345" cy="4966443"/>
          </a:xfrm>
          <a:prstGeom prst="rect">
            <a:avLst/>
          </a:prstGeom>
        </p:spPr>
      </p:pic>
      <p:sp>
        <p:nvSpPr>
          <p:cNvPr id="4" name="Content Placeholder 2">
            <a:extLst>
              <a:ext uri="{FF2B5EF4-FFF2-40B4-BE49-F238E27FC236}">
                <a16:creationId xmlns:a16="http://schemas.microsoft.com/office/drawing/2014/main" id="{F9211B92-5283-48ED-AE85-4D0522EA4154}"/>
              </a:ext>
            </a:extLst>
          </p:cNvPr>
          <p:cNvSpPr txBox="1">
            <a:spLocks/>
          </p:cNvSpPr>
          <p:nvPr/>
        </p:nvSpPr>
        <p:spPr bwMode="auto">
          <a:xfrm>
            <a:off x="436323" y="2832339"/>
            <a:ext cx="4283583" cy="240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indent="0" rtl="0">
              <a:buFont typeface="Arial" charset="0"/>
              <a:buNone/>
            </a:pPr>
            <a:r>
              <a:rPr lang="fr" sz="2400" b="1">
                <a:solidFill>
                  <a:schemeClr val="accent3"/>
                </a:solidFill>
                <a:latin typeface="+mn-lt"/>
                <a:cs typeface="+mn-cs"/>
              </a:rPr>
              <a:t>Comment vous en êtes-vous sortis ?</a:t>
            </a:r>
          </a:p>
          <a:p>
            <a:pPr marL="0" indent="0" rtl="0">
              <a:buFont typeface="Arial" charset="0"/>
              <a:buNone/>
            </a:pPr>
            <a:endParaRPr lang="en-US"/>
          </a:p>
          <a:p>
            <a:pPr marL="342900" indent="-342900" rtl="0">
              <a:buFont typeface="Arial"/>
              <a:buChar char="•"/>
            </a:pPr>
            <a:r>
              <a:rPr lang="fr" sz="2400">
                <a:latin typeface="+mn-lt"/>
                <a:cs typeface="+mn-cs"/>
              </a:rPr>
              <a:t>Les données doivent être exhaustives, exactes et précises.</a:t>
            </a:r>
            <a:endParaRPr lang="en-US" sz="2400">
              <a:latin typeface="+mn-lt"/>
              <a:cs typeface="+mn-cs"/>
            </a:endParaRPr>
          </a:p>
        </p:txBody>
      </p:sp>
    </p:spTree>
    <p:extLst>
      <p:ext uri="{BB962C8B-B14F-4D97-AF65-F5344CB8AC3E}">
        <p14:creationId xmlns:p14="http://schemas.microsoft.com/office/powerpoint/2010/main" val="267086903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Title 1"/>
          <p:cNvSpPr txBox="1"/>
          <p:nvPr/>
        </p:nvSpPr>
        <p:spPr>
          <a:xfrm>
            <a:off x="49933" y="552937"/>
            <a:ext cx="8724932" cy="10341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sz="2000" b="1">
                <a:latin typeface="Source Sans Pro Regular"/>
              </a:rPr>
              <a:t>3. </a:t>
            </a:r>
            <a:r>
              <a:rPr lang="fr" sz="2000" b="1">
                <a:latin typeface="Source Sans Pro Regular"/>
                <a:cs typeface="Arial"/>
              </a:rPr>
              <a:t>Choix du matériel adéquat de prélèvement d’échantillon, et</a:t>
            </a:r>
            <a:r>
              <a:rPr lang="fr" b="1">
                <a:solidFill>
                  <a:schemeClr val="accent6">
                    <a:lumMod val="75000"/>
                  </a:schemeClr>
                </a:solidFill>
                <a:latin typeface="Source Sans Pro Regular"/>
                <a:cs typeface="Arial"/>
              </a:rPr>
              <a:t> </a:t>
            </a:r>
            <a:r>
              <a:rPr lang="fr" sz="2000" b="1">
                <a:latin typeface="Source Sans Pro Regular"/>
                <a:cs typeface="Arial"/>
              </a:rPr>
              <a:t>élimination appropriée de ce dernier après utilisation ; remplissage du formulaire de demande d’analyse en laboratoire – Informations complémentaires</a:t>
            </a:r>
          </a:p>
        </p:txBody>
      </p:sp>
      <p:sp>
        <p:nvSpPr>
          <p:cNvPr id="445" name="Title 1"/>
          <p:cNvSpPr txBox="1"/>
          <p:nvPr/>
        </p:nvSpPr>
        <p:spPr>
          <a:xfrm>
            <a:off x="214442" y="141"/>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C3  </a:t>
            </a:r>
            <a:r>
              <a:rPr lang="fr-FR" sz="3200" b="1">
                <a:latin typeface="Source Sans Pro Regular"/>
              </a:rPr>
              <a:t>Débriefing</a:t>
            </a:r>
            <a:r>
              <a:rPr sz="3200" b="1">
                <a:latin typeface="Source Sans Pro Regular"/>
              </a:rPr>
              <a:t> (4)</a:t>
            </a:r>
            <a:endParaRPr lang="fr-FR" sz="3200" b="1">
              <a:latin typeface="Source Sans Pro Regular"/>
            </a:endParaRPr>
          </a:p>
        </p:txBody>
      </p:sp>
      <p:graphicFrame>
        <p:nvGraphicFramePr>
          <p:cNvPr id="3" name="Tableau 2">
            <a:extLst>
              <a:ext uri="{FF2B5EF4-FFF2-40B4-BE49-F238E27FC236}">
                <a16:creationId xmlns:a16="http://schemas.microsoft.com/office/drawing/2014/main" id="{B070C142-33C7-844C-59F1-3B38847245D1}"/>
              </a:ext>
            </a:extLst>
          </p:cNvPr>
          <p:cNvGraphicFramePr>
            <a:graphicFrameLocks noGrp="1"/>
          </p:cNvGraphicFramePr>
          <p:nvPr>
            <p:extLst>
              <p:ext uri="{D42A27DB-BD31-4B8C-83A1-F6EECF244321}">
                <p14:modId xmlns:p14="http://schemas.microsoft.com/office/powerpoint/2010/main" val="4062945395"/>
              </p:ext>
            </p:extLst>
          </p:nvPr>
        </p:nvGraphicFramePr>
        <p:xfrm>
          <a:off x="43132" y="1639018"/>
          <a:ext cx="9052003" cy="5165663"/>
        </p:xfrm>
        <a:graphic>
          <a:graphicData uri="http://schemas.openxmlformats.org/drawingml/2006/table">
            <a:tbl>
              <a:tblPr firstRow="1" bandRow="1">
                <a:tableStyleId>{5C22544A-7EE6-4342-B048-85BDC9FD1C3A}</a:tableStyleId>
              </a:tblPr>
              <a:tblGrid>
                <a:gridCol w="746207">
                  <a:extLst>
                    <a:ext uri="{9D8B030D-6E8A-4147-A177-3AD203B41FA5}">
                      <a16:colId xmlns:a16="http://schemas.microsoft.com/office/drawing/2014/main" val="1148777668"/>
                    </a:ext>
                  </a:extLst>
                </a:gridCol>
                <a:gridCol w="876299">
                  <a:extLst>
                    <a:ext uri="{9D8B030D-6E8A-4147-A177-3AD203B41FA5}">
                      <a16:colId xmlns:a16="http://schemas.microsoft.com/office/drawing/2014/main" val="1354061096"/>
                    </a:ext>
                  </a:extLst>
                </a:gridCol>
                <a:gridCol w="1000125">
                  <a:extLst>
                    <a:ext uri="{9D8B030D-6E8A-4147-A177-3AD203B41FA5}">
                      <a16:colId xmlns:a16="http://schemas.microsoft.com/office/drawing/2014/main" val="4148011795"/>
                    </a:ext>
                  </a:extLst>
                </a:gridCol>
                <a:gridCol w="1581149">
                  <a:extLst>
                    <a:ext uri="{9D8B030D-6E8A-4147-A177-3AD203B41FA5}">
                      <a16:colId xmlns:a16="http://schemas.microsoft.com/office/drawing/2014/main" val="2644307480"/>
                    </a:ext>
                  </a:extLst>
                </a:gridCol>
                <a:gridCol w="2133599">
                  <a:extLst>
                    <a:ext uri="{9D8B030D-6E8A-4147-A177-3AD203B41FA5}">
                      <a16:colId xmlns:a16="http://schemas.microsoft.com/office/drawing/2014/main" val="454722671"/>
                    </a:ext>
                  </a:extLst>
                </a:gridCol>
                <a:gridCol w="2038350">
                  <a:extLst>
                    <a:ext uri="{9D8B030D-6E8A-4147-A177-3AD203B41FA5}">
                      <a16:colId xmlns:a16="http://schemas.microsoft.com/office/drawing/2014/main" val="3803322575"/>
                    </a:ext>
                  </a:extLst>
                </a:gridCol>
                <a:gridCol w="676274">
                  <a:extLst>
                    <a:ext uri="{9D8B030D-6E8A-4147-A177-3AD203B41FA5}">
                      <a16:colId xmlns:a16="http://schemas.microsoft.com/office/drawing/2014/main" val="3472966671"/>
                    </a:ext>
                  </a:extLst>
                </a:gridCol>
              </a:tblGrid>
              <a:tr h="276225">
                <a:tc>
                  <a:txBody>
                    <a:bodyPr/>
                    <a:lstStyle/>
                    <a:p>
                      <a:pPr lvl="0" rtl="0">
                        <a:lnSpc>
                          <a:spcPct val="107000"/>
                        </a:lnSpc>
                        <a:buNone/>
                      </a:pPr>
                      <a:r>
                        <a:rPr lang="fr" sz="1000">
                          <a:effectLst/>
                          <a:latin typeface="Source Sans Pro Regular"/>
                          <a:cs typeface="Times New Roman"/>
                        </a:rPr>
                        <a:t>Quoi</a:t>
                      </a:r>
                      <a:endParaRPr lang="en-US" sz="1000">
                        <a:effectLst/>
                        <a:latin typeface="Source Sans Pro Regular"/>
                        <a:cs typeface="Times New Roman"/>
                      </a:endParaRPr>
                    </a:p>
                  </a:txBody>
                  <a:tcPr/>
                </a:tc>
                <a:tc>
                  <a:txBody>
                    <a:bodyPr/>
                    <a:lstStyle/>
                    <a:p>
                      <a:pPr lvl="0" rtl="0">
                        <a:lnSpc>
                          <a:spcPct val="107000"/>
                        </a:lnSpc>
                        <a:buNone/>
                      </a:pPr>
                      <a:r>
                        <a:rPr lang="fr" sz="1000">
                          <a:effectLst/>
                          <a:latin typeface="Source Sans Pro Regular"/>
                          <a:cs typeface="Times New Roman"/>
                        </a:rPr>
                        <a:t>Pourquoi</a:t>
                      </a:r>
                      <a:endParaRPr lang="en-US" sz="1000">
                        <a:effectLst/>
                        <a:latin typeface="Source Sans Pro Regular"/>
                        <a:cs typeface="Times New Roman"/>
                      </a:endParaRPr>
                    </a:p>
                  </a:txBody>
                  <a:tcPr/>
                </a:tc>
                <a:tc>
                  <a:txBody>
                    <a:bodyPr/>
                    <a:lstStyle/>
                    <a:p>
                      <a:pPr lvl="0" rtl="0">
                        <a:lnSpc>
                          <a:spcPct val="107000"/>
                        </a:lnSpc>
                        <a:buNone/>
                      </a:pPr>
                      <a:r>
                        <a:rPr lang="fr" sz="1000">
                          <a:effectLst/>
                          <a:latin typeface="Source Sans Pro Regular"/>
                          <a:cs typeface="Times New Roman"/>
                        </a:rPr>
                        <a:t>Quand</a:t>
                      </a:r>
                      <a:endParaRPr lang="en-US" sz="1000">
                        <a:effectLst/>
                        <a:latin typeface="Source Sans Pro Regular"/>
                        <a:cs typeface="Times New Roman"/>
                      </a:endParaRPr>
                    </a:p>
                  </a:txBody>
                  <a:tcPr/>
                </a:tc>
                <a:tc>
                  <a:txBody>
                    <a:bodyPr/>
                    <a:lstStyle/>
                    <a:p>
                      <a:pPr marL="0" marR="0" lvl="0" rtl="0">
                        <a:lnSpc>
                          <a:spcPct val="107000"/>
                        </a:lnSpc>
                        <a:spcBef>
                          <a:spcPts val="0"/>
                        </a:spcBef>
                        <a:spcAft>
                          <a:spcPts val="800"/>
                        </a:spcAft>
                        <a:buNone/>
                      </a:pPr>
                      <a:r>
                        <a:rPr lang="fr" sz="1000">
                          <a:effectLst/>
                          <a:latin typeface="Source Sans Pro Regular"/>
                          <a:cs typeface="Times New Roman"/>
                        </a:rPr>
                        <a:t>Comment</a:t>
                      </a:r>
                      <a:endParaRPr lang="en-US" sz="1000">
                        <a:effectLst/>
                        <a:latin typeface="Source Sans Pro Regular"/>
                        <a:cs typeface="Times New Roman"/>
                      </a:endParaRPr>
                    </a:p>
                  </a:txBody>
                  <a:tcPr/>
                </a:tc>
                <a:tc>
                  <a:txBody>
                    <a:bodyPr/>
                    <a:lstStyle/>
                    <a:p>
                      <a:pPr marL="0" marR="0" lvl="0" rtl="0">
                        <a:lnSpc>
                          <a:spcPct val="107000"/>
                        </a:lnSpc>
                        <a:spcBef>
                          <a:spcPts val="0"/>
                        </a:spcBef>
                        <a:spcAft>
                          <a:spcPts val="800"/>
                        </a:spcAft>
                        <a:buNone/>
                      </a:pPr>
                      <a:r>
                        <a:rPr lang="fr" sz="1000">
                          <a:effectLst/>
                          <a:latin typeface="Source Sans Pro Regular"/>
                        </a:rPr>
                        <a:t>Milieu de transport</a:t>
                      </a:r>
                      <a:endParaRPr lang="en-US" sz="1000">
                        <a:effectLst/>
                        <a:latin typeface="Source Sans Pro Regular"/>
                        <a:cs typeface="Times New Roman"/>
                      </a:endParaRPr>
                    </a:p>
                  </a:txBody>
                  <a:tcPr/>
                </a:tc>
                <a:tc>
                  <a:txBody>
                    <a:bodyPr/>
                    <a:lstStyle/>
                    <a:p>
                      <a:pPr marL="0" marR="0" lvl="0" rtl="0">
                        <a:lnSpc>
                          <a:spcPct val="107000"/>
                        </a:lnSpc>
                        <a:spcBef>
                          <a:spcPts val="0"/>
                        </a:spcBef>
                        <a:spcAft>
                          <a:spcPts val="800"/>
                        </a:spcAft>
                        <a:buNone/>
                      </a:pPr>
                      <a:r>
                        <a:rPr lang="fr" sz="1000">
                          <a:effectLst/>
                          <a:latin typeface="Source Sans Pro Regular"/>
                          <a:cs typeface="Times New Roman"/>
                        </a:rPr>
                        <a:t>Conservation</a:t>
                      </a:r>
                      <a:endParaRPr lang="en-US" sz="1000">
                        <a:effectLst/>
                        <a:latin typeface="Source Sans Pro Regular"/>
                        <a:cs typeface="Times New Roman"/>
                      </a:endParaRPr>
                    </a:p>
                  </a:txBody>
                  <a:tcPr/>
                </a:tc>
                <a:tc>
                  <a:txBody>
                    <a:bodyPr/>
                    <a:lstStyle/>
                    <a:p>
                      <a:pPr marL="0" marR="0" lvl="0" rtl="0">
                        <a:lnSpc>
                          <a:spcPct val="107000"/>
                        </a:lnSpc>
                        <a:spcBef>
                          <a:spcPts val="0"/>
                        </a:spcBef>
                        <a:spcAft>
                          <a:spcPts val="800"/>
                        </a:spcAft>
                        <a:buNone/>
                      </a:pPr>
                      <a:r>
                        <a:rPr lang="fr" sz="1000">
                          <a:effectLst/>
                          <a:latin typeface="Source Sans Pro Regular"/>
                        </a:rPr>
                        <a:t>Transport</a:t>
                      </a:r>
                      <a:endParaRPr lang="en-US" sz="1000">
                        <a:effectLst/>
                        <a:latin typeface="Source Sans Pro Regular"/>
                        <a:cs typeface="Times New Roman"/>
                      </a:endParaRPr>
                    </a:p>
                  </a:txBody>
                  <a:tcPr/>
                </a:tc>
                <a:extLst>
                  <a:ext uri="{0D108BD9-81ED-4DB2-BD59-A6C34878D82A}">
                    <a16:rowId xmlns:a16="http://schemas.microsoft.com/office/drawing/2014/main" val="321518706"/>
                  </a:ext>
                </a:extLst>
              </a:tr>
              <a:tr h="2019300">
                <a:tc>
                  <a:txBody>
                    <a:bodyPr/>
                    <a:lstStyle/>
                    <a:p>
                      <a:pPr marL="0" marR="0" lvl="0" rtl="0">
                        <a:lnSpc>
                          <a:spcPct val="107000"/>
                        </a:lnSpc>
                        <a:spcBef>
                          <a:spcPts val="0"/>
                        </a:spcBef>
                        <a:spcAft>
                          <a:spcPts val="800"/>
                        </a:spcAft>
                        <a:buNone/>
                      </a:pPr>
                      <a:r>
                        <a:rPr lang="fr" sz="1000" b="0" i="0" u="none" strike="noStrike" cap="none" spc="0" baseline="0">
                          <a:solidFill>
                            <a:schemeClr val="dk1"/>
                          </a:solidFill>
                          <a:effectLst/>
                          <a:uFillTx/>
                          <a:latin typeface="Source Sans Pro Regular"/>
                          <a:ea typeface="+mn-ea"/>
                          <a:cs typeface="+mn-cs"/>
                          <a:sym typeface="Source Sans Pro Regular"/>
                        </a:rPr>
                        <a:t>Échantillon de selles</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Pour diagnostiquer les agents pathogènes entériques (bactéries, virus ou parasites)</a:t>
                      </a: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Dès que possible, et de préférence avant tout traitement antimicrobien</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fontAlgn="base" latinLnBrk="0">
                        <a:lnSpc>
                          <a:spcPct val="100000"/>
                        </a:lnSpc>
                        <a:spcBef>
                          <a:spcPts val="0"/>
                        </a:spcBef>
                        <a:spcAft>
                          <a:spcPts val="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Transférer un fragment de selles de la taille d’une noix (≈ 5 g) dans un flacon étanche propre et sec muni d’un bouchon à vis, ou procéder à un prélèvement de selles par écouvillonnage. L’écouvillon rectal peut être utile chez les nouveau-nés et les enfants.</a:t>
                      </a:r>
                    </a:p>
                    <a:p>
                      <a:pPr marL="0" marR="0" lvl="0" indent="0" algn="l" defTabSz="685800" rtl="0" fontAlgn="base" latinLnBrk="0">
                        <a:lnSpc>
                          <a:spcPct val="100000"/>
                        </a:lnSpc>
                        <a:spcBef>
                          <a:spcPts val="0"/>
                        </a:spcBef>
                        <a:spcAft>
                          <a:spcPts val="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Un échantillon de 100 g est nécessaire pour réaliser un examen parasitologique.</a:t>
                      </a:r>
                    </a:p>
                  </a:txBody>
                  <a:tcPr/>
                </a:tc>
                <a:tc gridSpan="2">
                  <a:txBody>
                    <a:bodyPr/>
                    <a:lstStyle/>
                    <a:p>
                      <a:pPr marL="0" marR="0" fontAlgn="base">
                        <a:lnSpc>
                          <a:spcPct val="107000"/>
                        </a:lnSpc>
                        <a:spcBef>
                          <a:spcPts val="0"/>
                        </a:spcBef>
                        <a:spcAft>
                          <a:spcPts val="800"/>
                        </a:spcAft>
                      </a:pPr>
                      <a:r>
                        <a:rPr lang="en-US" sz="1000">
                          <a:effectLst/>
                          <a:latin typeface="Source Sans Pro Regular"/>
                        </a:rPr>
                        <a:t>B</a:t>
                      </a:r>
                      <a:r>
                        <a:rPr lang="fr" sz="1000" b="0" i="0" u="sng" strike="noStrike" noProof="0" err="1">
                          <a:solidFill>
                            <a:srgbClr val="000000"/>
                          </a:solidFill>
                          <a:effectLst/>
                          <a:latin typeface="Source Sans Pro Regular"/>
                        </a:rPr>
                        <a:t>actériologie</a:t>
                      </a:r>
                      <a:r>
                        <a:rPr lang="fr" sz="1000" b="0" i="0" u="sng" strike="noStrike" noProof="0">
                          <a:solidFill>
                            <a:srgbClr val="000000"/>
                          </a:solidFill>
                          <a:effectLst/>
                          <a:latin typeface="Source Sans Pro Regular"/>
                        </a:rPr>
                        <a:t> </a:t>
                      </a:r>
                      <a:r>
                        <a:rPr lang="fr" sz="1000" b="0" i="0" u="none" strike="noStrike" noProof="0">
                          <a:solidFill>
                            <a:srgbClr val="000000"/>
                          </a:solidFill>
                          <a:effectLst/>
                          <a:latin typeface="Source Sans Pro Regular"/>
                        </a:rPr>
                        <a:t>: L’échantillon peut être conservé entre 2 et 8°C pendant 12 heures avant analyse. Un milieu Carry-Blair permet un délai de 48 à 72 heures avant analyse.</a:t>
                      </a:r>
                      <a:endParaRPr lang="en-US" sz="1000" b="0" i="0" u="none" strike="noStrike" noProof="0">
                        <a:solidFill>
                          <a:srgbClr val="000000"/>
                        </a:solidFill>
                        <a:effectLst/>
                        <a:latin typeface="Source Sans Pro Regular"/>
                      </a:endParaRPr>
                    </a:p>
                    <a:p>
                      <a:pPr marL="0" marR="0" lvl="0">
                        <a:lnSpc>
                          <a:spcPct val="107000"/>
                        </a:lnSpc>
                        <a:spcBef>
                          <a:spcPts val="0"/>
                        </a:spcBef>
                        <a:spcAft>
                          <a:spcPts val="800"/>
                        </a:spcAft>
                        <a:buNone/>
                      </a:pPr>
                      <a:r>
                        <a:rPr lang="fr" sz="1000" b="0" i="0" u="sng" strike="noStrike" noProof="0">
                          <a:solidFill>
                            <a:srgbClr val="000000"/>
                          </a:solidFill>
                          <a:effectLst/>
                          <a:latin typeface="Source Sans Pro Regular"/>
                        </a:rPr>
                        <a:t>Virologie </a:t>
                      </a:r>
                      <a:r>
                        <a:rPr lang="fr" sz="1000" b="0" i="0" u="none" strike="noStrike" noProof="0">
                          <a:solidFill>
                            <a:srgbClr val="000000"/>
                          </a:solidFill>
                          <a:effectLst/>
                          <a:latin typeface="Source Sans Pro Regular"/>
                        </a:rPr>
                        <a:t>: L’échantillon peut être conservé entre 2 et 8 °C pendant 24 à 48 heures.</a:t>
                      </a:r>
                      <a:endParaRPr lang="en-US" sz="1000" b="0" i="0" u="none" strike="noStrike" noProof="0">
                        <a:solidFill>
                          <a:srgbClr val="000000"/>
                        </a:solidFill>
                        <a:effectLst/>
                        <a:latin typeface="Source Sans Pro Regular"/>
                      </a:endParaRPr>
                    </a:p>
                    <a:p>
                      <a:pPr marL="0" marR="0" lvl="0">
                        <a:lnSpc>
                          <a:spcPct val="107000"/>
                        </a:lnSpc>
                        <a:spcBef>
                          <a:spcPts val="0"/>
                        </a:spcBef>
                        <a:spcAft>
                          <a:spcPts val="800"/>
                        </a:spcAft>
                        <a:buNone/>
                      </a:pPr>
                      <a:r>
                        <a:rPr lang="fr" sz="1000" b="0" i="0" u="sng" strike="noStrike" noProof="0">
                          <a:solidFill>
                            <a:srgbClr val="000000"/>
                          </a:solidFill>
                          <a:effectLst/>
                          <a:latin typeface="Source Sans Pro Regular"/>
                        </a:rPr>
                        <a:t>Parasitologie </a:t>
                      </a:r>
                      <a:r>
                        <a:rPr lang="fr" sz="1000" b="0" i="0" u="none" strike="noStrike" noProof="0">
                          <a:solidFill>
                            <a:srgbClr val="000000"/>
                          </a:solidFill>
                          <a:effectLst/>
                          <a:latin typeface="Source Sans Pro Regular"/>
                        </a:rPr>
                        <a:t>: les selles doivent être mélangées à un conservateur si elles ne sont pas analysées dans les 4 heures suivant le prélèvement.</a:t>
                      </a:r>
                    </a:p>
                    <a:p>
                      <a:pPr marL="0" marR="0" lvl="0">
                        <a:lnSpc>
                          <a:spcPct val="107000"/>
                        </a:lnSpc>
                        <a:spcBef>
                          <a:spcPts val="0"/>
                        </a:spcBef>
                        <a:spcAft>
                          <a:spcPts val="800"/>
                        </a:spcAft>
                        <a:buNone/>
                      </a:pPr>
                      <a:r>
                        <a:rPr lang="fr" sz="1000" b="0" i="0" u="none" strike="noStrike" noProof="0">
                          <a:solidFill>
                            <a:srgbClr val="000000"/>
                          </a:solidFill>
                          <a:effectLst/>
                          <a:latin typeface="Source Sans Pro Regular"/>
                        </a:rPr>
                        <a:t>Le processus de prélèvement, le contenant, le milieu de transport, la température de conservation et de transport, le délai avant analyse, etc. peuvent varier selon l’agent pathogène suspecté et les analyses réalisées. Le laboratoire peut vous fournir ces informations.</a:t>
                      </a:r>
                      <a:endParaRPr lang="en-US" sz="1000" b="0" i="0" u="none" strike="noStrike" noProof="0">
                        <a:solidFill>
                          <a:srgbClr val="000000"/>
                        </a:solidFill>
                        <a:effectLst/>
                        <a:latin typeface="Source Sans Pro Regular"/>
                      </a:endParaRPr>
                    </a:p>
                    <a:p>
                      <a:pPr lvl="0">
                        <a:buNone/>
                      </a:pPr>
                      <a:endParaRPr lang="en-US" sz="1000">
                        <a:effectLst/>
                        <a:latin typeface="Source Sans Pro Regular"/>
                      </a:endParaRPr>
                    </a:p>
                  </a:txBody>
                  <a:tcPr/>
                </a:tc>
                <a:tc hMerge="1">
                  <a:txBody>
                    <a:bodyPr/>
                    <a:lstStyle/>
                    <a:p>
                      <a:endParaRPr lang="fr-FR"/>
                    </a:p>
                  </a:txBody>
                  <a:tcPr/>
                </a:tc>
                <a:tc rowSpan="3">
                  <a:txBody>
                    <a:bodyPr/>
                    <a:lstStyle/>
                    <a:p>
                      <a:pPr lvl="0">
                        <a:buNone/>
                      </a:pPr>
                      <a:r>
                        <a:rPr lang="fr" sz="1000" b="0" i="0" u="none" strike="noStrike" noProof="0">
                          <a:solidFill>
                            <a:srgbClr val="000000"/>
                          </a:solidFill>
                          <a:effectLst/>
                          <a:latin typeface="Source Sans Pro Regular"/>
                        </a:rPr>
                        <a:t>Triple emballage portant la mention « Déchet biologique dangereux »</a:t>
                      </a:r>
                      <a:r>
                        <a:rPr lang="en-US" sz="1000">
                          <a:effectLst/>
                          <a:latin typeface="Source Sans Pro Regular"/>
                        </a:rPr>
                        <a:t>​</a:t>
                      </a:r>
                    </a:p>
                  </a:txBody>
                  <a:tcPr anchor="ctr"/>
                </a:tc>
                <a:extLst>
                  <a:ext uri="{0D108BD9-81ED-4DB2-BD59-A6C34878D82A}">
                    <a16:rowId xmlns:a16="http://schemas.microsoft.com/office/drawing/2014/main" val="591827209"/>
                  </a:ext>
                </a:extLst>
              </a:tr>
              <a:tr h="1000125">
                <a:tc>
                  <a:txBody>
                    <a:bodyPr/>
                    <a:lstStyle/>
                    <a:p>
                      <a:pPr marL="0" marR="0" lvl="0" rtl="0">
                        <a:lnSpc>
                          <a:spcPct val="107000"/>
                        </a:lnSpc>
                        <a:spcBef>
                          <a:spcPts val="0"/>
                        </a:spcBef>
                        <a:spcAft>
                          <a:spcPts val="800"/>
                        </a:spcAft>
                        <a:buNone/>
                      </a:pPr>
                      <a:r>
                        <a:rPr lang="fr" sz="1000" b="0" i="0" u="none" strike="noStrike" cap="none" spc="0" baseline="0">
                          <a:solidFill>
                            <a:schemeClr val="dk1"/>
                          </a:solidFill>
                          <a:effectLst/>
                          <a:uFillTx/>
                          <a:latin typeface="Source Sans Pro Regular"/>
                          <a:ea typeface="+mn-ea"/>
                          <a:cs typeface="+mn-cs"/>
                          <a:sym typeface="Source Sans Pro Regular"/>
                        </a:rPr>
                        <a:t>Sang </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Pour diagnostiquer un empoisonnement par des produits chimiques </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Le plus tôt possible </a:t>
                      </a: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Ponction veineuse </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gridSpan="2">
                  <a:txBody>
                    <a:bodyPr/>
                    <a:lstStyle/>
                    <a:p>
                      <a:pPr marL="0" marR="0" lvl="0">
                        <a:lnSpc>
                          <a:spcPct val="107000"/>
                        </a:lnSpc>
                        <a:spcBef>
                          <a:spcPts val="0"/>
                        </a:spcBef>
                        <a:spcAft>
                          <a:spcPts val="800"/>
                        </a:spcAft>
                        <a:buNone/>
                      </a:pPr>
                      <a:r>
                        <a:rPr lang="fr" sz="1000" b="0" i="0" u="none" strike="noStrike" noProof="0">
                          <a:solidFill>
                            <a:srgbClr val="000000"/>
                          </a:solidFill>
                          <a:effectLst/>
                          <a:latin typeface="Source Sans Pro Regular"/>
                        </a:rPr>
                        <a:t>Pour le cadmium : échantillon sanguin contenant de l’EDTA ou de l’héparine conservé entre 2 et 8°C, aucun délai avant analyse.</a:t>
                      </a:r>
                    </a:p>
                    <a:p>
                      <a:pPr marL="0" marR="0" lvl="0">
                        <a:lnSpc>
                          <a:spcPct val="107000"/>
                        </a:lnSpc>
                        <a:spcBef>
                          <a:spcPts val="0"/>
                        </a:spcBef>
                        <a:spcAft>
                          <a:spcPts val="800"/>
                        </a:spcAft>
                        <a:buNone/>
                      </a:pPr>
                      <a:r>
                        <a:rPr lang="fr" sz="1000" b="0" i="0" u="none" strike="noStrike" noProof="0">
                          <a:solidFill>
                            <a:srgbClr val="000000"/>
                          </a:solidFill>
                          <a:effectLst/>
                          <a:latin typeface="Source Sans Pro Regular"/>
                        </a:rPr>
                        <a:t>Le tube, les conditions de transport et le délai avant analyse dépendent du poison suspecté. Le laboratoire peut vous fournir ces informations.</a:t>
                      </a:r>
                      <a:endParaRPr lang="fr" sz="1000" b="0" i="0" u="none" strike="noStrike" noProof="0">
                        <a:solidFill>
                          <a:srgbClr val="000000"/>
                        </a:solidFill>
                        <a:latin typeface="Source Sans Pro Regular"/>
                      </a:endParaRPr>
                    </a:p>
                  </a:txBody>
                  <a:tcPr/>
                </a:tc>
                <a:tc hMerge="1">
                  <a:txBody>
                    <a:bodyPr/>
                    <a:lstStyle/>
                    <a:p>
                      <a:endParaRPr lang="fr-FR"/>
                    </a:p>
                  </a:txBody>
                  <a:tcPr/>
                </a:tc>
                <a:tc vMerge="1">
                  <a:txBody>
                    <a:bodyPr/>
                    <a:lstStyle/>
                    <a:p>
                      <a:endParaRPr lang="fr-FR"/>
                    </a:p>
                  </a:txBody>
                  <a:tcPr/>
                </a:tc>
                <a:extLst>
                  <a:ext uri="{0D108BD9-81ED-4DB2-BD59-A6C34878D82A}">
                    <a16:rowId xmlns:a16="http://schemas.microsoft.com/office/drawing/2014/main" val="464803134"/>
                  </a:ext>
                </a:extLst>
              </a:tr>
              <a:tr h="914400">
                <a:tc>
                  <a:txBody>
                    <a:bodyPr/>
                    <a:lstStyle/>
                    <a:p>
                      <a:pPr marL="0" marR="0" lvl="0" rtl="0">
                        <a:lnSpc>
                          <a:spcPct val="107000"/>
                        </a:lnSpc>
                        <a:spcBef>
                          <a:spcPts val="0"/>
                        </a:spcBef>
                        <a:spcAft>
                          <a:spcPts val="800"/>
                        </a:spcAft>
                        <a:buNone/>
                      </a:pPr>
                      <a:r>
                        <a:rPr lang="fr" sz="1000" b="0" i="0" u="none" strike="noStrike" cap="none" spc="0" baseline="0">
                          <a:solidFill>
                            <a:schemeClr val="dk1"/>
                          </a:solidFill>
                          <a:effectLst/>
                          <a:uFillTx/>
                          <a:latin typeface="Source Sans Pro Regular"/>
                          <a:ea typeface="+mn-ea"/>
                          <a:cs typeface="+mn-cs"/>
                          <a:sym typeface="Source Sans Pro Regular"/>
                        </a:rPr>
                        <a:t>Sang</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Pour analyse biochimique</a:t>
                      </a:r>
                      <a:endParaRPr lang="en-US" sz="1000" b="0" i="0" u="none" strike="noStrike" cap="none" spc="0" baseline="0">
                        <a:solidFill>
                          <a:schemeClr val="dk1"/>
                        </a:solidFill>
                        <a:effectLst/>
                        <a:uFillTx/>
                        <a:latin typeface="Source Sans Pro Regular"/>
                        <a:ea typeface="+mn-ea"/>
                        <a:cs typeface="+mn-cs"/>
                        <a:sym typeface="Source Sans Pro Regular"/>
                      </a:endParaRPr>
                    </a:p>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(sodium, potassium, etc.) </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Sur prescription du médecin</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indent="0" algn="l" defTabSz="685800" rtl="0" latinLnBrk="0">
                        <a:lnSpc>
                          <a:spcPct val="107000"/>
                        </a:lnSpc>
                        <a:spcBef>
                          <a:spcPts val="0"/>
                        </a:spcBef>
                        <a:spcAft>
                          <a:spcPts val="800"/>
                        </a:spcAft>
                        <a:buClrTx/>
                        <a:buSzTx/>
                        <a:buFontTx/>
                        <a:buNone/>
                        <a:tabLst/>
                      </a:pPr>
                      <a:r>
                        <a:rPr lang="fr" sz="1000" b="0" i="0" u="none" strike="noStrike" cap="none" spc="0" baseline="0">
                          <a:solidFill>
                            <a:schemeClr val="dk1"/>
                          </a:solidFill>
                          <a:effectLst/>
                          <a:uFillTx/>
                          <a:latin typeface="Source Sans Pro Regular"/>
                          <a:ea typeface="+mn-ea"/>
                          <a:cs typeface="+mn-cs"/>
                          <a:sym typeface="Source Sans Pro Regular"/>
                        </a:rPr>
                        <a:t>Ponction veineuse </a:t>
                      </a:r>
                      <a:endParaRPr lang="en-US" sz="1000" b="0" i="0" u="none" strike="noStrike" cap="none" spc="0" baseline="0">
                        <a:solidFill>
                          <a:schemeClr val="dk1"/>
                        </a:solidFill>
                        <a:effectLst/>
                        <a:uFillTx/>
                        <a:latin typeface="Source Sans Pro Regular"/>
                        <a:ea typeface="+mn-ea"/>
                        <a:cs typeface="+mn-cs"/>
                        <a:sym typeface="Source Sans Pro Regular"/>
                      </a:endParaRPr>
                    </a:p>
                  </a:txBody>
                  <a:tcPr/>
                </a:tc>
                <a:tc>
                  <a:txBody>
                    <a:bodyPr/>
                    <a:lstStyle/>
                    <a:p>
                      <a:pPr marL="0" marR="0" lvl="0" rtl="0">
                        <a:lnSpc>
                          <a:spcPct val="107000"/>
                        </a:lnSpc>
                        <a:spcBef>
                          <a:spcPts val="0"/>
                        </a:spcBef>
                        <a:spcAft>
                          <a:spcPts val="800"/>
                        </a:spcAft>
                        <a:buNone/>
                      </a:pPr>
                      <a:r>
                        <a:rPr lang="fr" sz="1000">
                          <a:effectLst/>
                          <a:latin typeface="Source Sans Pro Regular"/>
                        </a:rPr>
                        <a:t>Tube de prélèvement sanguin sec ou contenant un activateur de coagulation ou de l’héparine.</a:t>
                      </a:r>
                      <a:endParaRPr lang="en-US" sz="1000">
                        <a:effectLst/>
                        <a:latin typeface="Source Sans Pro Regular"/>
                        <a:cs typeface="Times New Roman"/>
                      </a:endParaRPr>
                    </a:p>
                  </a:txBody>
                  <a:tcPr/>
                </a:tc>
                <a:tc>
                  <a:txBody>
                    <a:bodyPr/>
                    <a:lstStyle/>
                    <a:p>
                      <a:pPr marL="0" marR="0" lvl="0" rtl="0">
                        <a:lnSpc>
                          <a:spcPct val="107000"/>
                        </a:lnSpc>
                        <a:spcBef>
                          <a:spcPts val="0"/>
                        </a:spcBef>
                        <a:spcAft>
                          <a:spcPts val="800"/>
                        </a:spcAft>
                        <a:buNone/>
                      </a:pPr>
                      <a:r>
                        <a:rPr lang="fr" sz="1000">
                          <a:effectLst/>
                          <a:latin typeface="Source Sans Pro Regular"/>
                        </a:rPr>
                        <a:t>Le délai avant analyse dépend de l’examen prescrit (par exemple, pour le potassium, le sang doit être centrifugé et décanté pendant 4 heures).</a:t>
                      </a:r>
                      <a:endParaRPr lang="en-US" sz="1000">
                        <a:effectLst/>
                        <a:latin typeface="Source Sans Pro Regular"/>
                        <a:cs typeface="Times New Roman"/>
                      </a:endParaRPr>
                    </a:p>
                  </a:txBody>
                  <a:tcPr/>
                </a:tc>
                <a:tc vMerge="1">
                  <a:txBody>
                    <a:bodyPr/>
                    <a:lstStyle/>
                    <a:p>
                      <a:endParaRPr lang="fr-FR"/>
                    </a:p>
                  </a:txBody>
                  <a:tcPr/>
                </a:tc>
                <a:extLst>
                  <a:ext uri="{0D108BD9-81ED-4DB2-BD59-A6C34878D82A}">
                    <a16:rowId xmlns:a16="http://schemas.microsoft.com/office/drawing/2014/main" val="2149164526"/>
                  </a:ext>
                </a:extLst>
              </a:tr>
            </a:tbl>
          </a:graphicData>
        </a:graphic>
      </p:graphicFrame>
    </p:spTree>
    <p:extLst>
      <p:ext uri="{BB962C8B-B14F-4D97-AF65-F5344CB8AC3E}">
        <p14:creationId xmlns:p14="http://schemas.microsoft.com/office/powerpoint/2010/main" val="396710284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TextBox 2"/>
          <p:cNvSpPr txBox="1"/>
          <p:nvPr/>
        </p:nvSpPr>
        <p:spPr>
          <a:xfrm>
            <a:off x="235173" y="2314657"/>
            <a:ext cx="8119185" cy="7743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defRPr sz="2400">
                <a:latin typeface="+mn-lt"/>
                <a:ea typeface="+mn-ea"/>
                <a:cs typeface="+mn-cs"/>
                <a:sym typeface="Source Sans Pro Regular"/>
              </a:defRPr>
            </a:lvl1pPr>
          </a:lstStyle>
          <a:p>
            <a:r>
              <a:rPr lang="fr" sz="2200">
                <a:latin typeface="Source Sans Pro Regular"/>
                <a:cs typeface="Calibri"/>
              </a:rPr>
              <a:t>EPI à utiliser pour </a:t>
            </a:r>
            <a:r>
              <a:rPr lang="fr" sz="2200" b="1">
                <a:latin typeface="Source Sans Pro Regular"/>
                <a:cs typeface="Calibri"/>
              </a:rPr>
              <a:t>le prélèvement d’échantillon</a:t>
            </a:r>
            <a:r>
              <a:rPr lang="fr" sz="2200">
                <a:latin typeface="Source Sans Pro Regular"/>
                <a:cs typeface="Calibri"/>
              </a:rPr>
              <a:t> dans cette situation, en fonction de l’évaluation des risques :</a:t>
            </a:r>
            <a:endParaRPr lang="fr-FR"/>
          </a:p>
        </p:txBody>
      </p:sp>
      <p:sp>
        <p:nvSpPr>
          <p:cNvPr id="448" name="Title 1"/>
          <p:cNvSpPr txBox="1"/>
          <p:nvPr/>
        </p:nvSpPr>
        <p:spPr>
          <a:xfrm>
            <a:off x="230742" y="900707"/>
            <a:ext cx="8050858" cy="10895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fr" sz="2400" b="1">
                <a:solidFill>
                  <a:srgbClr val="C00000"/>
                </a:solidFill>
                <a:latin typeface="Source Sans Pro Regular"/>
                <a:ea typeface="Source Sans Pro Bold"/>
                <a:cs typeface="Arial"/>
              </a:rPr>
              <a:t>4. Choix de l’EPI approprié, respect des bonnes pratiques en matière d’enfilage et de retrait de l’EPI, gestion appropriée de l’EPI après utilisation</a:t>
            </a:r>
            <a:endParaRPr lang="fr-FR" sz="2400">
              <a:latin typeface="Source Sans Pro Regular"/>
            </a:endParaRPr>
          </a:p>
        </p:txBody>
      </p:sp>
      <p:sp>
        <p:nvSpPr>
          <p:cNvPr id="449" name="Title 1"/>
          <p:cNvSpPr txBox="1"/>
          <p:nvPr/>
        </p:nvSpPr>
        <p:spPr>
          <a:xfrm>
            <a:off x="186507" y="87821"/>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rmAutofit fontScale="92500" lnSpcReduction="10000"/>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C3  </a:t>
            </a:r>
            <a:r>
              <a:rPr lang="fr-FR" sz="3200" b="1">
                <a:latin typeface="Source Sans Pro Regular"/>
              </a:rPr>
              <a:t>Débriefing</a:t>
            </a:r>
            <a:r>
              <a:rPr sz="3200" b="1">
                <a:latin typeface="Source Sans Pro Regular"/>
              </a:rPr>
              <a:t> (5)</a:t>
            </a:r>
            <a:endParaRPr lang="fr-FR" sz="3200" b="1">
              <a:latin typeface="Source Sans Pro Regular"/>
            </a:endParaRPr>
          </a:p>
        </p:txBody>
      </p:sp>
      <p:pic>
        <p:nvPicPr>
          <p:cNvPr id="454" name="Image" descr="Image"/>
          <p:cNvPicPr>
            <a:picLocks noChangeAspect="1"/>
          </p:cNvPicPr>
          <p:nvPr/>
        </p:nvPicPr>
        <p:blipFill>
          <a:blip r:embed="rId2"/>
          <a:stretch>
            <a:fillRect/>
          </a:stretch>
        </p:blipFill>
        <p:spPr>
          <a:xfrm>
            <a:off x="1185841" y="3234862"/>
            <a:ext cx="6595255" cy="1649907"/>
          </a:xfrm>
          <a:prstGeom prst="rect">
            <a:avLst/>
          </a:prstGeom>
          <a:ln w="12700">
            <a:miter lim="400000"/>
          </a:ln>
        </p:spPr>
      </p:pic>
      <p:sp>
        <p:nvSpPr>
          <p:cNvPr id="3" name="Shape 402">
            <a:extLst>
              <a:ext uri="{FF2B5EF4-FFF2-40B4-BE49-F238E27FC236}">
                <a16:creationId xmlns:a16="http://schemas.microsoft.com/office/drawing/2014/main" id="{61BDA0CE-B34F-FBB0-F737-F3F3E3854B27}"/>
              </a:ext>
            </a:extLst>
          </p:cNvPr>
          <p:cNvSpPr txBox="1"/>
          <p:nvPr/>
        </p:nvSpPr>
        <p:spPr>
          <a:xfrm>
            <a:off x="4778085" y="4946845"/>
            <a:ext cx="1108094"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Ecran facial</a:t>
            </a:r>
          </a:p>
        </p:txBody>
      </p:sp>
      <p:sp>
        <p:nvSpPr>
          <p:cNvPr id="5" name="Shape 403">
            <a:extLst>
              <a:ext uri="{FF2B5EF4-FFF2-40B4-BE49-F238E27FC236}">
                <a16:creationId xmlns:a16="http://schemas.microsoft.com/office/drawing/2014/main" id="{5F8D4611-8ECE-700B-6301-3462E85D726C}"/>
              </a:ext>
            </a:extLst>
          </p:cNvPr>
          <p:cNvSpPr txBox="1"/>
          <p:nvPr/>
        </p:nvSpPr>
        <p:spPr>
          <a:xfrm>
            <a:off x="3002495" y="4946845"/>
            <a:ext cx="1338400"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Masque</a:t>
            </a:r>
            <a:endParaRPr sz="1800"/>
          </a:p>
        </p:txBody>
      </p:sp>
      <p:sp>
        <p:nvSpPr>
          <p:cNvPr id="7" name="Shape 403">
            <a:extLst>
              <a:ext uri="{FF2B5EF4-FFF2-40B4-BE49-F238E27FC236}">
                <a16:creationId xmlns:a16="http://schemas.microsoft.com/office/drawing/2014/main" id="{4EE96F0E-3209-B88A-E9E9-E668B10EB2DF}"/>
              </a:ext>
            </a:extLst>
          </p:cNvPr>
          <p:cNvSpPr txBox="1"/>
          <p:nvPr/>
        </p:nvSpPr>
        <p:spPr>
          <a:xfrm>
            <a:off x="1435582" y="4946845"/>
            <a:ext cx="1039856"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spAutoFit/>
          </a:bodyPr>
          <a:lstStyle>
            <a:lvl1pPr algn="ctr">
              <a:defRPr sz="2400">
                <a:latin typeface="+mn-lt"/>
                <a:ea typeface="+mn-ea"/>
                <a:cs typeface="+mn-cs"/>
                <a:sym typeface="Source Sans Pro Regular"/>
              </a:defRPr>
            </a:lvl1pPr>
          </a:lstStyle>
          <a:p>
            <a:r>
              <a:rPr lang="fr-FR" sz="1800"/>
              <a:t>Gants</a:t>
            </a:r>
          </a:p>
        </p:txBody>
      </p:sp>
      <p:sp>
        <p:nvSpPr>
          <p:cNvPr id="9" name="Shape 395">
            <a:extLst>
              <a:ext uri="{FF2B5EF4-FFF2-40B4-BE49-F238E27FC236}">
                <a16:creationId xmlns:a16="http://schemas.microsoft.com/office/drawing/2014/main" id="{5E0FB4CE-D380-5AEE-067E-2ED6ED937468}"/>
              </a:ext>
            </a:extLst>
          </p:cNvPr>
          <p:cNvSpPr txBox="1"/>
          <p:nvPr/>
        </p:nvSpPr>
        <p:spPr>
          <a:xfrm>
            <a:off x="6691912" y="4946845"/>
            <a:ext cx="663127"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spAutoFit/>
          </a:bodyPr>
          <a:lstStyle>
            <a:lvl1pPr>
              <a:defRPr sz="2400">
                <a:latin typeface="+mn-lt"/>
                <a:ea typeface="+mn-ea"/>
                <a:cs typeface="+mn-cs"/>
                <a:sym typeface="Source Sans Pro Regular"/>
              </a:defRPr>
            </a:lvl1pPr>
          </a:lstStyle>
          <a:p>
            <a:r>
              <a:rPr lang="fr-FR" sz="1800"/>
              <a:t>Blouse</a:t>
            </a:r>
          </a:p>
        </p:txBody>
      </p:sp>
    </p:spTree>
    <p:extLst>
      <p:ext uri="{BB962C8B-B14F-4D97-AF65-F5344CB8AC3E}">
        <p14:creationId xmlns:p14="http://schemas.microsoft.com/office/powerpoint/2010/main" val="218915870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itle 1"/>
          <p:cNvSpPr txBox="1">
            <a:spLocks noGrp="1"/>
          </p:cNvSpPr>
          <p:nvPr>
            <p:ph type="title"/>
          </p:nvPr>
        </p:nvSpPr>
        <p:spPr>
          <a:xfrm>
            <a:off x="69854" y="62614"/>
            <a:ext cx="5548483" cy="810918"/>
          </a:xfrm>
          <a:prstGeom prst="rect">
            <a:avLst/>
          </a:prstGeom>
        </p:spPr>
        <p:txBody>
          <a:bodyPr lIns="45719" tIns="45720" rIns="45719" bIns="45720" anchor="ctr">
            <a:normAutofit/>
          </a:bodyPr>
          <a:lstStyle/>
          <a:p>
            <a:pPr>
              <a:defRPr>
                <a:latin typeface="Source Sans Pro Bold"/>
                <a:ea typeface="Source Sans Pro Bold"/>
                <a:cs typeface="Source Sans Pro Bold"/>
                <a:sym typeface="Source Sans Pro Bold"/>
              </a:defRPr>
            </a:pPr>
            <a:r>
              <a:rPr lang="fr" b="1">
                <a:ea typeface="+mn-lt"/>
                <a:cs typeface="+mn-lt"/>
              </a:rPr>
              <a:t>Risques potentiels de pollution chimique de l’eau potable (1) </a:t>
            </a:r>
            <a:endParaRPr lang="fr">
              <a:ea typeface="+mn-lt"/>
              <a:cs typeface="+mn-lt"/>
            </a:endParaRPr>
          </a:p>
        </p:txBody>
      </p:sp>
      <p:sp>
        <p:nvSpPr>
          <p:cNvPr id="457" name="TextBox 4"/>
          <p:cNvSpPr txBox="1"/>
          <p:nvPr/>
        </p:nvSpPr>
        <p:spPr>
          <a:xfrm>
            <a:off x="779493" y="2372778"/>
            <a:ext cx="7437307" cy="2677656"/>
          </a:xfrm>
          <a:prstGeom prst="rect">
            <a:avLst/>
          </a:prstGeom>
          <a:solidFill>
            <a:schemeClr val="accent5">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indent="190500">
              <a:defRPr sz="2400">
                <a:solidFill>
                  <a:srgbClr val="FFFFFF"/>
                </a:solidFill>
                <a:latin typeface="+mn-lt"/>
                <a:ea typeface="+mn-ea"/>
                <a:cs typeface="+mn-cs"/>
                <a:sym typeface="Source Sans Pro Regular"/>
              </a:defRPr>
            </a:lvl1pPr>
          </a:lstStyle>
          <a:p>
            <a:r>
              <a:rPr lang="fr" sz="2100">
                <a:solidFill>
                  <a:schemeClr val="tx1"/>
                </a:solidFill>
                <a:latin typeface="Source Sans Pro Regular"/>
                <a:cs typeface="Calibri"/>
              </a:rPr>
              <a:t>« Je souhaite vous informer que des cas similaires ont été observés dans le village de </a:t>
            </a:r>
            <a:r>
              <a:rPr lang="fr" sz="2100" err="1">
                <a:solidFill>
                  <a:schemeClr val="tx1"/>
                </a:solidFill>
                <a:latin typeface="Source Sans Pro Regular"/>
                <a:cs typeface="Calibri"/>
              </a:rPr>
              <a:t>Guntana</a:t>
            </a:r>
            <a:r>
              <a:rPr lang="fr" sz="2100">
                <a:solidFill>
                  <a:schemeClr val="tx1"/>
                </a:solidFill>
                <a:latin typeface="Source Sans Pro Regular"/>
                <a:cs typeface="Calibri"/>
              </a:rPr>
              <a:t>, situé à 40 km du village principal. Les villageois travaillent dans une usine métallurgique nationale. Ils ont signalé des dépôts de déchets non hygiéniques dans le fleuve </a:t>
            </a:r>
            <a:r>
              <a:rPr lang="fr" sz="2100" err="1">
                <a:solidFill>
                  <a:schemeClr val="tx1"/>
                </a:solidFill>
                <a:latin typeface="Source Sans Pro Regular"/>
                <a:cs typeface="Calibri"/>
              </a:rPr>
              <a:t>Bughaw</a:t>
            </a:r>
            <a:r>
              <a:rPr lang="fr" sz="2100">
                <a:solidFill>
                  <a:schemeClr val="tx1"/>
                </a:solidFill>
                <a:latin typeface="Source Sans Pro Regular"/>
                <a:cs typeface="Calibri"/>
              </a:rPr>
              <a:t>, où ils s’approvisionnent en eau potable. Le Ministère de l’environnement et des ressources hydriques enquête actuellement à ce sujet. Je vous transmettrai son rapport par courrier électronique. »</a:t>
            </a:r>
            <a:endParaRPr lang="fr-FR" sz="2100">
              <a:solidFill>
                <a:schemeClr val="tx1"/>
              </a:solidFill>
              <a:latin typeface="Source Sans Pro Regular"/>
            </a:endParaRPr>
          </a:p>
        </p:txBody>
      </p:sp>
      <p:sp>
        <p:nvSpPr>
          <p:cNvPr id="458" name="TextBox 5"/>
          <p:cNvSpPr txBox="1"/>
          <p:nvPr/>
        </p:nvSpPr>
        <p:spPr>
          <a:xfrm>
            <a:off x="293657" y="1151046"/>
            <a:ext cx="8236879" cy="7386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spcBef>
                <a:spcPts val="1000"/>
              </a:spcBef>
              <a:defRPr sz="2800">
                <a:solidFill>
                  <a:srgbClr val="C00000"/>
                </a:solidFill>
                <a:latin typeface="Source Sans Pro Bold"/>
                <a:ea typeface="Source Sans Pro Bold"/>
                <a:cs typeface="Source Sans Pro Bold"/>
                <a:sym typeface="Source Sans Pro Bold"/>
              </a:defRPr>
            </a:lvl1pPr>
          </a:lstStyle>
          <a:p>
            <a:r>
              <a:rPr lang="fr" sz="2100" b="1"/>
              <a:t>L’EIR reçoit un message WhatsApp du responsable du Département des maladies transmissibles de la province de Karan :</a:t>
            </a:r>
            <a:endParaRPr lang="fr" sz="2100"/>
          </a:p>
        </p:txBody>
      </p:sp>
    </p:spTree>
    <p:extLst>
      <p:ext uri="{BB962C8B-B14F-4D97-AF65-F5344CB8AC3E}">
        <p14:creationId xmlns:p14="http://schemas.microsoft.com/office/powerpoint/2010/main" val="234951226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extBox 4"/>
          <p:cNvSpPr txBox="1"/>
          <p:nvPr/>
        </p:nvSpPr>
        <p:spPr>
          <a:xfrm>
            <a:off x="186507" y="994563"/>
            <a:ext cx="7867037" cy="18364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a:spcBef>
                <a:spcPts val="1000"/>
              </a:spcBef>
              <a:defRPr sz="2800">
                <a:solidFill>
                  <a:srgbClr val="C00000"/>
                </a:solidFill>
                <a:latin typeface="Source Sans Pro Bold"/>
                <a:ea typeface="Source Sans Pro Bold"/>
                <a:cs typeface="Source Sans Pro Bold"/>
                <a:sym typeface="Source Sans Pro Bold"/>
              </a:defRPr>
            </a:lvl1pPr>
          </a:lstStyle>
          <a:p>
            <a:r>
              <a:rPr lang="fr" sz="2100" b="1">
                <a:latin typeface="Source Sans Pro Regular"/>
              </a:rPr>
              <a:t>L’EIR reçoit ensuite du responsable du Département des maladies transmissibles de la province de Karan le rapport envoyé à ce dernier par le ministère de l’environnement et des ressources hydriques :</a:t>
            </a:r>
            <a:endParaRPr lang="fr" sz="2100">
              <a:latin typeface="Source Sans Pro Regular"/>
            </a:endParaRPr>
          </a:p>
          <a:p>
            <a:endParaRPr sz="2100" b="1">
              <a:latin typeface="Source Sans Pro Regular"/>
            </a:endParaRPr>
          </a:p>
        </p:txBody>
      </p:sp>
      <p:pic>
        <p:nvPicPr>
          <p:cNvPr id="2" name="Image 2" descr="Une image contenant texte&#10;&#10;Description générée automatiquement">
            <a:extLst>
              <a:ext uri="{FF2B5EF4-FFF2-40B4-BE49-F238E27FC236}">
                <a16:creationId xmlns:a16="http://schemas.microsoft.com/office/drawing/2014/main" id="{8C7B6FE2-5B64-B58B-95EE-E9B234FFC1E2}"/>
              </a:ext>
            </a:extLst>
          </p:cNvPr>
          <p:cNvPicPr>
            <a:picLocks noChangeAspect="1"/>
          </p:cNvPicPr>
          <p:nvPr/>
        </p:nvPicPr>
        <p:blipFill>
          <a:blip r:embed="rId2"/>
          <a:stretch>
            <a:fillRect/>
          </a:stretch>
        </p:blipFill>
        <p:spPr>
          <a:xfrm>
            <a:off x="1163136" y="2593145"/>
            <a:ext cx="6805883" cy="3815575"/>
          </a:xfrm>
          <a:prstGeom prst="rect">
            <a:avLst/>
          </a:prstGeom>
        </p:spPr>
      </p:pic>
      <p:sp>
        <p:nvSpPr>
          <p:cNvPr id="8" name="Title 1">
            <a:extLst>
              <a:ext uri="{FF2B5EF4-FFF2-40B4-BE49-F238E27FC236}">
                <a16:creationId xmlns:a16="http://schemas.microsoft.com/office/drawing/2014/main" id="{A5720E17-88C6-1AAC-3528-34E1855BF899}"/>
              </a:ext>
            </a:extLst>
          </p:cNvPr>
          <p:cNvSpPr txBox="1">
            <a:spLocks/>
          </p:cNvSpPr>
          <p:nvPr/>
        </p:nvSpPr>
        <p:spPr>
          <a:xfrm>
            <a:off x="129077" y="74459"/>
            <a:ext cx="5548483" cy="8109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norm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mn-lt"/>
                <a:ea typeface="+mn-ea"/>
                <a:cs typeface="+mn-cs"/>
                <a:sym typeface="Source Sans Pro Regular"/>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defRPr>
                <a:latin typeface="Source Sans Pro Bold"/>
                <a:ea typeface="Source Sans Pro Bold"/>
                <a:cs typeface="Source Sans Pro Bold"/>
                <a:sym typeface="Source Sans Pro Bold"/>
              </a:defRPr>
            </a:pPr>
            <a:r>
              <a:rPr lang="fr" b="1" kern="0">
                <a:latin typeface="Source Sans Pro Bold"/>
                <a:ea typeface="+mn-lt"/>
                <a:cs typeface="+mn-lt"/>
                <a:sym typeface="Source Sans Pro Bold"/>
              </a:rPr>
              <a:t>Risques potentiels de pollution chimique de l’eau potable (2) </a:t>
            </a:r>
            <a:endParaRPr lang="fr" kern="0">
              <a:latin typeface="Source Sans Pro Bold"/>
              <a:ea typeface="+mn-lt"/>
              <a:cs typeface="+mn-lt"/>
              <a:sym typeface="Source Sans Pro Bold"/>
            </a:endParaRPr>
          </a:p>
        </p:txBody>
      </p:sp>
    </p:spTree>
    <p:extLst>
      <p:ext uri="{BB962C8B-B14F-4D97-AF65-F5344CB8AC3E}">
        <p14:creationId xmlns:p14="http://schemas.microsoft.com/office/powerpoint/2010/main" val="127027152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itle 1"/>
          <p:cNvSpPr txBox="1">
            <a:spLocks noGrp="1"/>
          </p:cNvSpPr>
          <p:nvPr>
            <p:ph type="title"/>
          </p:nvPr>
        </p:nvSpPr>
        <p:spPr>
          <a:xfrm>
            <a:off x="128529" y="11358"/>
            <a:ext cx="6409942" cy="646114"/>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lang="fr-FR" sz="3200" b="1">
                <a:latin typeface="Source Sans Pro Regular"/>
              </a:rPr>
              <a:t>Composition  et </a:t>
            </a:r>
            <a:r>
              <a:rPr sz="3200" b="1">
                <a:latin typeface="Source Sans Pro Regular"/>
              </a:rPr>
              <a:t>coaches</a:t>
            </a:r>
            <a:r>
              <a:rPr lang="fr-FR" sz="3200" b="1">
                <a:latin typeface="Source Sans Pro Regular"/>
              </a:rPr>
              <a:t> des EIR</a:t>
            </a:r>
          </a:p>
        </p:txBody>
      </p:sp>
      <p:graphicFrame>
        <p:nvGraphicFramePr>
          <p:cNvPr id="3" name="Tableau 2">
            <a:extLst>
              <a:ext uri="{FF2B5EF4-FFF2-40B4-BE49-F238E27FC236}">
                <a16:creationId xmlns:a16="http://schemas.microsoft.com/office/drawing/2014/main" id="{BB90802E-F1C8-8796-5D38-72D279B482A2}"/>
              </a:ext>
            </a:extLst>
          </p:cNvPr>
          <p:cNvGraphicFramePr>
            <a:graphicFrameLocks noGrp="1"/>
          </p:cNvGraphicFramePr>
          <p:nvPr>
            <p:extLst>
              <p:ext uri="{D42A27DB-BD31-4B8C-83A1-F6EECF244321}">
                <p14:modId xmlns:p14="http://schemas.microsoft.com/office/powerpoint/2010/main" val="1350652391"/>
              </p:ext>
            </p:extLst>
          </p:nvPr>
        </p:nvGraphicFramePr>
        <p:xfrm>
          <a:off x="457200" y="2506980"/>
          <a:ext cx="8229600" cy="19050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728607563"/>
                    </a:ext>
                  </a:extLst>
                </a:gridCol>
                <a:gridCol w="2743200">
                  <a:extLst>
                    <a:ext uri="{9D8B030D-6E8A-4147-A177-3AD203B41FA5}">
                      <a16:colId xmlns:a16="http://schemas.microsoft.com/office/drawing/2014/main" val="774167099"/>
                    </a:ext>
                  </a:extLst>
                </a:gridCol>
                <a:gridCol w="2743200">
                  <a:extLst>
                    <a:ext uri="{9D8B030D-6E8A-4147-A177-3AD203B41FA5}">
                      <a16:colId xmlns:a16="http://schemas.microsoft.com/office/drawing/2014/main" val="107979829"/>
                    </a:ext>
                  </a:extLst>
                </a:gridCol>
              </a:tblGrid>
              <a:tr h="361950">
                <a:tc>
                  <a:txBody>
                    <a:bodyPr/>
                    <a:lstStyle/>
                    <a:p>
                      <a:pPr fontAlgn="base"/>
                      <a:r>
                        <a:rPr lang="en-US" sz="2400">
                          <a:effectLst/>
                        </a:rPr>
                        <a:t>Equipe</a:t>
                      </a:r>
                      <a:endParaRPr lang="en-US" sz="2400" b="1">
                        <a:solidFill>
                          <a:srgbClr val="FFFFFF"/>
                        </a:solidFill>
                        <a:effectLst/>
                      </a:endParaRPr>
                    </a:p>
                  </a:txBody>
                  <a:tcPr/>
                </a:tc>
                <a:tc>
                  <a:txBody>
                    <a:bodyPr/>
                    <a:lstStyle/>
                    <a:p>
                      <a:pPr algn="ctr" fontAlgn="base"/>
                      <a:r>
                        <a:rPr lang="en-US" sz="2400">
                          <a:effectLst/>
                        </a:rPr>
                        <a:t>Coach​</a:t>
                      </a:r>
                      <a:endParaRPr lang="en-US" sz="2400" b="1">
                        <a:solidFill>
                          <a:srgbClr val="FFFFFF"/>
                        </a:solidFill>
                        <a:effectLst/>
                      </a:endParaRPr>
                    </a:p>
                  </a:txBody>
                  <a:tcPr/>
                </a:tc>
                <a:tc>
                  <a:txBody>
                    <a:bodyPr/>
                    <a:lstStyle/>
                    <a:p>
                      <a:pPr algn="ctr" fontAlgn="base"/>
                      <a:r>
                        <a:rPr lang="en-US" sz="2400" err="1">
                          <a:effectLst/>
                          <a:highlight>
                            <a:srgbClr val="FFFF00"/>
                          </a:highlight>
                        </a:rPr>
                        <a:t>Evaluateur</a:t>
                      </a:r>
                      <a:r>
                        <a:rPr lang="en-US" sz="2400">
                          <a:effectLst/>
                          <a:highlight>
                            <a:srgbClr val="FFFF00"/>
                          </a:highlight>
                        </a:rPr>
                        <a:t>​</a:t>
                      </a:r>
                      <a:endParaRPr lang="en-US" sz="2400" b="1">
                        <a:solidFill>
                          <a:srgbClr val="FFFFFF"/>
                        </a:solidFill>
                        <a:effectLst/>
                        <a:highlight>
                          <a:srgbClr val="FFFF00"/>
                        </a:highlight>
                      </a:endParaRPr>
                    </a:p>
                  </a:txBody>
                  <a:tcPr/>
                </a:tc>
                <a:extLst>
                  <a:ext uri="{0D108BD9-81ED-4DB2-BD59-A6C34878D82A}">
                    <a16:rowId xmlns:a16="http://schemas.microsoft.com/office/drawing/2014/main" val="1137717376"/>
                  </a:ext>
                </a:extLst>
              </a:tr>
              <a:tr h="361950">
                <a:tc>
                  <a:txBody>
                    <a:bodyPr/>
                    <a:lstStyle/>
                    <a:p>
                      <a:pPr marL="0" marR="0" lvl="0" indent="0" algn="l" rtl="0">
                        <a:lnSpc>
                          <a:spcPct val="100000"/>
                        </a:lnSpc>
                        <a:spcBef>
                          <a:spcPts val="0"/>
                        </a:spcBef>
                        <a:spcAft>
                          <a:spcPts val="0"/>
                        </a:spcAft>
                        <a:buClrTx/>
                        <a:buSzTx/>
                        <a:buFontTx/>
                        <a:buNone/>
                      </a:pPr>
                      <a:r>
                        <a:rPr lang="fr" sz="1600" b="1" i="0" u="none" strike="noStrike" cap="none" spc="0" baseline="0">
                          <a:solidFill>
                            <a:srgbClr val="65A000"/>
                          </a:solidFill>
                          <a:effectLst/>
                          <a:uFillTx/>
                          <a:latin typeface="+mn-lt"/>
                          <a:ea typeface="+mn-ea"/>
                          <a:cs typeface="+mn-cs"/>
                        </a:rPr>
                        <a:t>Nom de l’EIR 1</a:t>
                      </a:r>
                      <a:endParaRPr lang="en-US" sz="1600" b="1" i="0" u="none" strike="noStrike" cap="none" spc="0" baseline="0">
                        <a:solidFill>
                          <a:srgbClr val="65A000"/>
                        </a:solidFill>
                        <a:effectLst/>
                        <a:uFillTx/>
                        <a:latin typeface="+mn-lt"/>
                        <a:ea typeface="+mn-ea"/>
                        <a:cs typeface="+mn-cs"/>
                      </a:endParaRPr>
                    </a:p>
                  </a:txBody>
                  <a:tcPr/>
                </a:tc>
                <a:tc>
                  <a:txBody>
                    <a:bodyPr/>
                    <a:lstStyle/>
                    <a:p>
                      <a:pPr marL="0" marR="0" lvl="0" indent="0" algn="l" defTabSz="685800" rtl="0" fontAlgn="base" latinLnBrk="0">
                        <a:lnSpc>
                          <a:spcPct val="100000"/>
                        </a:lnSpc>
                        <a:spcBef>
                          <a:spcPts val="0"/>
                        </a:spcBef>
                        <a:spcAft>
                          <a:spcPts val="0"/>
                        </a:spcAft>
                        <a:buClrTx/>
                        <a:buSzTx/>
                        <a:buFontTx/>
                        <a:buNone/>
                        <a:tabLst/>
                      </a:pPr>
                      <a:endParaRPr lang="fr" sz="1400" b="0" i="0" u="none" strike="noStrike" cap="none" spc="0" baseline="0">
                        <a:solidFill>
                          <a:schemeClr val="dk1"/>
                        </a:solidFill>
                        <a:effectLst/>
                        <a:uFillTx/>
                        <a:latin typeface="+mn-lt"/>
                        <a:ea typeface="+mn-ea"/>
                        <a:cs typeface="+mn-cs"/>
                        <a:sym typeface="Source Sans Pro Regular"/>
                      </a:endParaRPr>
                    </a:p>
                  </a:txBody>
                  <a:tcPr/>
                </a:tc>
                <a:tc>
                  <a:txBody>
                    <a:bodyPr/>
                    <a:lstStyle/>
                    <a:p>
                      <a:pPr fontAlgn="auto"/>
                      <a:r>
                        <a:rPr lang="en-US" sz="1400">
                          <a:effectLst/>
                        </a:rPr>
                        <a:t>​</a:t>
                      </a:r>
                      <a:endParaRPr lang="en-US" sz="1400" b="1">
                        <a:effectLst/>
                        <a:latin typeface="Calibri" panose="020F0502020204030204" pitchFamily="34" charset="0"/>
                      </a:endParaRPr>
                    </a:p>
                  </a:txBody>
                  <a:tcPr/>
                </a:tc>
                <a:extLst>
                  <a:ext uri="{0D108BD9-81ED-4DB2-BD59-A6C34878D82A}">
                    <a16:rowId xmlns:a16="http://schemas.microsoft.com/office/drawing/2014/main" val="3064149749"/>
                  </a:ext>
                </a:extLst>
              </a:tr>
              <a:tr h="361950">
                <a:tc>
                  <a:txBody>
                    <a:bodyPr/>
                    <a:lstStyle/>
                    <a:p>
                      <a:pPr marL="0" marR="0" lvl="0" indent="0" algn="l" rtl="0">
                        <a:lnSpc>
                          <a:spcPct val="100000"/>
                        </a:lnSpc>
                        <a:spcBef>
                          <a:spcPts val="0"/>
                        </a:spcBef>
                        <a:spcAft>
                          <a:spcPts val="0"/>
                        </a:spcAft>
                        <a:buClrTx/>
                        <a:buSzTx/>
                        <a:buFontTx/>
                        <a:buNone/>
                      </a:pPr>
                      <a:r>
                        <a:rPr lang="fr" sz="1600" b="1" i="0" u="none" strike="noStrike" cap="none" spc="0" baseline="0">
                          <a:solidFill>
                            <a:srgbClr val="65A000"/>
                          </a:solidFill>
                          <a:effectLst/>
                          <a:uFillTx/>
                          <a:latin typeface="+mn-lt"/>
                          <a:ea typeface="+mn-ea"/>
                          <a:cs typeface="+mn-cs"/>
                        </a:rPr>
                        <a:t>Nom de l’EIR 2</a:t>
                      </a:r>
                      <a:endParaRPr lang="en-US" sz="1600" b="1" i="0" u="none" strike="noStrike" cap="none" spc="0" baseline="0">
                        <a:solidFill>
                          <a:srgbClr val="65A000"/>
                        </a:solidFill>
                        <a:effectLst/>
                        <a:uFillTx/>
                        <a:latin typeface="+mn-lt"/>
                        <a:ea typeface="+mn-ea"/>
                        <a:cs typeface="+mn-cs"/>
                      </a:endParaRPr>
                    </a:p>
                  </a:txBody>
                  <a:tcPr/>
                </a:tc>
                <a:tc>
                  <a:txBody>
                    <a:bodyPr/>
                    <a:lstStyle/>
                    <a:p>
                      <a:pPr marL="0" marR="0" lvl="0" indent="0" algn="l" defTabSz="685800" rtl="0" fontAlgn="base" latinLnBrk="0">
                        <a:lnSpc>
                          <a:spcPct val="100000"/>
                        </a:lnSpc>
                        <a:spcBef>
                          <a:spcPts val="0"/>
                        </a:spcBef>
                        <a:spcAft>
                          <a:spcPts val="0"/>
                        </a:spcAft>
                        <a:buClrTx/>
                        <a:buSzTx/>
                        <a:buFontTx/>
                        <a:buNone/>
                        <a:tabLst/>
                      </a:pPr>
                      <a:endParaRPr lang="fr" sz="1400" b="0" i="0" u="none" strike="noStrike" cap="none" spc="0" baseline="0">
                        <a:solidFill>
                          <a:schemeClr val="dk1"/>
                        </a:solidFill>
                        <a:effectLst/>
                        <a:uFillTx/>
                        <a:latin typeface="+mn-lt"/>
                        <a:ea typeface="+mn-ea"/>
                        <a:cs typeface="+mn-cs"/>
                        <a:sym typeface="Source Sans Pro Regular"/>
                      </a:endParaRPr>
                    </a:p>
                  </a:txBody>
                  <a:tcPr/>
                </a:tc>
                <a:tc>
                  <a:txBody>
                    <a:bodyPr/>
                    <a:lstStyle/>
                    <a:p>
                      <a:pPr fontAlgn="auto"/>
                      <a:r>
                        <a:rPr lang="en-US" sz="1400">
                          <a:effectLst/>
                        </a:rPr>
                        <a:t>​</a:t>
                      </a:r>
                      <a:endParaRPr lang="en-US" sz="1400" b="1">
                        <a:effectLst/>
                        <a:latin typeface="Calibri" panose="020F0502020204030204" pitchFamily="34" charset="0"/>
                      </a:endParaRPr>
                    </a:p>
                  </a:txBody>
                  <a:tcPr/>
                </a:tc>
                <a:extLst>
                  <a:ext uri="{0D108BD9-81ED-4DB2-BD59-A6C34878D82A}">
                    <a16:rowId xmlns:a16="http://schemas.microsoft.com/office/drawing/2014/main" val="823193240"/>
                  </a:ext>
                </a:extLst>
              </a:tr>
              <a:tr h="361950">
                <a:tc>
                  <a:txBody>
                    <a:bodyPr/>
                    <a:lstStyle/>
                    <a:p>
                      <a:pPr marL="0" marR="0" lvl="0" indent="0" algn="l" rtl="0">
                        <a:lnSpc>
                          <a:spcPct val="100000"/>
                        </a:lnSpc>
                        <a:spcBef>
                          <a:spcPts val="0"/>
                        </a:spcBef>
                        <a:spcAft>
                          <a:spcPts val="0"/>
                        </a:spcAft>
                        <a:buClrTx/>
                        <a:buSzTx/>
                        <a:buFontTx/>
                        <a:buNone/>
                      </a:pPr>
                      <a:r>
                        <a:rPr lang="fr" sz="1600" b="1" i="0" u="none" strike="noStrike" cap="none" spc="0" baseline="0">
                          <a:solidFill>
                            <a:srgbClr val="65A000"/>
                          </a:solidFill>
                          <a:effectLst/>
                          <a:uFillTx/>
                          <a:latin typeface="+mn-lt"/>
                          <a:ea typeface="+mn-ea"/>
                          <a:cs typeface="+mn-cs"/>
                        </a:rPr>
                        <a:t>Nom de l’EIR 3</a:t>
                      </a:r>
                      <a:endParaRPr lang="en-US" sz="1600" b="1" i="0" u="none" strike="noStrike" cap="none" spc="0" baseline="0">
                        <a:solidFill>
                          <a:srgbClr val="65A000"/>
                        </a:solidFill>
                        <a:effectLst/>
                        <a:uFillTx/>
                        <a:latin typeface="+mn-lt"/>
                        <a:ea typeface="+mn-ea"/>
                        <a:cs typeface="+mn-cs"/>
                      </a:endParaRPr>
                    </a:p>
                  </a:txBody>
                  <a:tcPr/>
                </a:tc>
                <a:tc>
                  <a:txBody>
                    <a:bodyPr/>
                    <a:lstStyle/>
                    <a:p>
                      <a:pPr marL="0" marR="0" lvl="0" indent="0" algn="l" defTabSz="685800" rtl="0" fontAlgn="base" latinLnBrk="0">
                        <a:lnSpc>
                          <a:spcPct val="100000"/>
                        </a:lnSpc>
                        <a:spcBef>
                          <a:spcPts val="0"/>
                        </a:spcBef>
                        <a:spcAft>
                          <a:spcPts val="0"/>
                        </a:spcAft>
                        <a:buClrTx/>
                        <a:buSzTx/>
                        <a:buFontTx/>
                        <a:buNone/>
                        <a:tabLst/>
                      </a:pPr>
                      <a:endParaRPr lang="fr" sz="1400" b="0" i="0" u="none" strike="noStrike" cap="none" spc="0" baseline="0">
                        <a:solidFill>
                          <a:schemeClr val="dk1"/>
                        </a:solidFill>
                        <a:effectLst/>
                        <a:uFillTx/>
                        <a:latin typeface="+mn-lt"/>
                        <a:ea typeface="+mn-ea"/>
                        <a:cs typeface="+mn-cs"/>
                        <a:sym typeface="Source Sans Pro Regular"/>
                      </a:endParaRPr>
                    </a:p>
                  </a:txBody>
                  <a:tcPr/>
                </a:tc>
                <a:tc>
                  <a:txBody>
                    <a:bodyPr/>
                    <a:lstStyle/>
                    <a:p>
                      <a:pPr fontAlgn="auto"/>
                      <a:r>
                        <a:rPr lang="en-US" sz="1400">
                          <a:effectLst/>
                        </a:rPr>
                        <a:t>​</a:t>
                      </a:r>
                      <a:endParaRPr lang="en-US" sz="1400" b="1">
                        <a:effectLst/>
                        <a:latin typeface="Calibri" panose="020F0502020204030204" pitchFamily="34" charset="0"/>
                      </a:endParaRPr>
                    </a:p>
                  </a:txBody>
                  <a:tcPr/>
                </a:tc>
                <a:extLst>
                  <a:ext uri="{0D108BD9-81ED-4DB2-BD59-A6C34878D82A}">
                    <a16:rowId xmlns:a16="http://schemas.microsoft.com/office/drawing/2014/main" val="1493236843"/>
                  </a:ext>
                </a:extLst>
              </a:tr>
              <a:tr h="361950">
                <a:tc>
                  <a:txBody>
                    <a:bodyPr/>
                    <a:lstStyle/>
                    <a:p>
                      <a:pPr marL="0" marR="0" lvl="0" indent="0" algn="l" rtl="0">
                        <a:lnSpc>
                          <a:spcPct val="100000"/>
                        </a:lnSpc>
                        <a:spcBef>
                          <a:spcPts val="0"/>
                        </a:spcBef>
                        <a:spcAft>
                          <a:spcPts val="0"/>
                        </a:spcAft>
                        <a:buClrTx/>
                        <a:buSzTx/>
                        <a:buFontTx/>
                        <a:buNone/>
                      </a:pPr>
                      <a:r>
                        <a:rPr lang="fr" sz="1600" b="1" i="0" u="none" strike="noStrike" cap="none" spc="0" baseline="0">
                          <a:solidFill>
                            <a:srgbClr val="65A000"/>
                          </a:solidFill>
                          <a:effectLst/>
                          <a:uFillTx/>
                          <a:latin typeface="+mn-lt"/>
                          <a:ea typeface="+mn-ea"/>
                          <a:cs typeface="+mn-cs"/>
                        </a:rPr>
                        <a:t>Nom de l’EIR 4</a:t>
                      </a:r>
                      <a:endParaRPr lang="en-US" sz="1600" b="1" i="0" u="none" strike="noStrike" cap="none" spc="0" baseline="0">
                        <a:solidFill>
                          <a:srgbClr val="65A000"/>
                        </a:solidFill>
                        <a:effectLst/>
                        <a:uFillTx/>
                        <a:latin typeface="+mn-lt"/>
                        <a:ea typeface="+mn-ea"/>
                        <a:cs typeface="+mn-cs"/>
                      </a:endParaRPr>
                    </a:p>
                  </a:txBody>
                  <a:tcPr/>
                </a:tc>
                <a:tc>
                  <a:txBody>
                    <a:bodyPr/>
                    <a:lstStyle/>
                    <a:p>
                      <a:pPr marL="0" marR="0" lvl="0" indent="0" algn="l" defTabSz="685800" rtl="0" fontAlgn="base" latinLnBrk="0">
                        <a:lnSpc>
                          <a:spcPct val="100000"/>
                        </a:lnSpc>
                        <a:spcBef>
                          <a:spcPts val="0"/>
                        </a:spcBef>
                        <a:spcAft>
                          <a:spcPts val="0"/>
                        </a:spcAft>
                        <a:buClrTx/>
                        <a:buSzTx/>
                        <a:buFontTx/>
                        <a:buNone/>
                        <a:tabLst/>
                      </a:pPr>
                      <a:endParaRPr lang="fr" sz="1400" b="0" i="0" u="none" strike="noStrike" cap="none" spc="0" baseline="0">
                        <a:solidFill>
                          <a:schemeClr val="dk1"/>
                        </a:solidFill>
                        <a:effectLst/>
                        <a:uFillTx/>
                        <a:latin typeface="+mn-lt"/>
                        <a:ea typeface="+mn-ea"/>
                        <a:cs typeface="+mn-cs"/>
                        <a:sym typeface="Source Sans Pro Regular"/>
                      </a:endParaRPr>
                    </a:p>
                  </a:txBody>
                  <a:tcPr/>
                </a:tc>
                <a:tc>
                  <a:txBody>
                    <a:bodyPr/>
                    <a:lstStyle/>
                    <a:p>
                      <a:pPr fontAlgn="auto"/>
                      <a:r>
                        <a:rPr lang="en-US" sz="1400">
                          <a:effectLst/>
                        </a:rPr>
                        <a:t>​</a:t>
                      </a:r>
                      <a:endParaRPr lang="en-US" sz="1400" b="1">
                        <a:effectLst/>
                        <a:latin typeface="Calibri" panose="020F0502020204030204" pitchFamily="34" charset="0"/>
                      </a:endParaRPr>
                    </a:p>
                  </a:txBody>
                  <a:tcPr/>
                </a:tc>
                <a:extLst>
                  <a:ext uri="{0D108BD9-81ED-4DB2-BD59-A6C34878D82A}">
                    <a16:rowId xmlns:a16="http://schemas.microsoft.com/office/drawing/2014/main" val="4242002594"/>
                  </a:ext>
                </a:extLst>
              </a:tr>
            </a:tbl>
          </a:graphicData>
        </a:graphic>
      </p:graphicFrame>
    </p:spTree>
    <p:extLst>
      <p:ext uri="{BB962C8B-B14F-4D97-AF65-F5344CB8AC3E}">
        <p14:creationId xmlns:p14="http://schemas.microsoft.com/office/powerpoint/2010/main" val="400556795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Google Shape;308;p8"/>
          <p:cNvSpPr txBox="1">
            <a:spLocks noGrp="1"/>
          </p:cNvSpPr>
          <p:nvPr>
            <p:ph type="body" sz="quarter" idx="1"/>
          </p:nvPr>
        </p:nvSpPr>
        <p:spPr>
          <a:xfrm>
            <a:off x="709058" y="2014599"/>
            <a:ext cx="7737727" cy="1402556"/>
          </a:xfrm>
          <a:prstGeom prst="rect">
            <a:avLst/>
          </a:prstGeom>
        </p:spPr>
        <p:txBody>
          <a:bodyPr lIns="0" tIns="0" rIns="0" bIns="0" anchor="ctr">
            <a:normAutofit lnSpcReduction="10000"/>
          </a:bodyPr>
          <a:lstStyle/>
          <a:p>
            <a:pPr>
              <a:spcBef>
                <a:spcPts val="0"/>
              </a:spcBef>
              <a:defRPr sz="3200"/>
            </a:pPr>
            <a:r>
              <a:rPr b="1"/>
              <a:t>Session C4: </a:t>
            </a:r>
          </a:p>
          <a:p>
            <a:pPr>
              <a:defRPr sz="3200"/>
            </a:pPr>
            <a:r>
              <a:rPr lang="fr" sz="3500" b="1"/>
              <a:t>Communication et engagement communautaire</a:t>
            </a:r>
            <a:endParaRPr lang="en-US" sz="3500"/>
          </a:p>
          <a:p>
            <a:pPr>
              <a:spcBef>
                <a:spcPts val="0"/>
              </a:spcBef>
              <a:defRPr sz="3200"/>
            </a:pPr>
            <a:endParaRPr b="1"/>
          </a:p>
        </p:txBody>
      </p:sp>
    </p:spTree>
    <p:extLst>
      <p:ext uri="{BB962C8B-B14F-4D97-AF65-F5344CB8AC3E}">
        <p14:creationId xmlns:p14="http://schemas.microsoft.com/office/powerpoint/2010/main" val="2411063354"/>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Title 1"/>
          <p:cNvSpPr txBox="1">
            <a:spLocks noGrp="1"/>
          </p:cNvSpPr>
          <p:nvPr>
            <p:ph type="title"/>
          </p:nvPr>
        </p:nvSpPr>
        <p:spPr>
          <a:xfrm>
            <a:off x="33771" y="41706"/>
            <a:ext cx="5395165" cy="814509"/>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100" b="1">
                <a:latin typeface="Source Sans Pro Regular"/>
              </a:rPr>
              <a:t>C4 Communication </a:t>
            </a:r>
            <a:r>
              <a:rPr lang="fr-FR" sz="3100" b="1">
                <a:latin typeface="Source Sans Pro Regular"/>
              </a:rPr>
              <a:t>et </a:t>
            </a:r>
            <a:r>
              <a:rPr sz="3100" b="1">
                <a:latin typeface="Source Sans Pro Regular"/>
              </a:rPr>
              <a:t>engagement</a:t>
            </a:r>
            <a:r>
              <a:rPr lang="fr-FR" sz="3100" b="1">
                <a:latin typeface="Source Sans Pro Regular"/>
              </a:rPr>
              <a:t> communautaire</a:t>
            </a:r>
          </a:p>
        </p:txBody>
      </p:sp>
      <p:sp>
        <p:nvSpPr>
          <p:cNvPr id="469" name="Rectangle"/>
          <p:cNvSpPr/>
          <p:nvPr/>
        </p:nvSpPr>
        <p:spPr>
          <a:xfrm>
            <a:off x="389785" y="1577949"/>
            <a:ext cx="8572901" cy="4413297"/>
          </a:xfrm>
          <a:prstGeom prst="rect">
            <a:avLst/>
          </a:prstGeom>
          <a:solidFill>
            <a:schemeClr val="accent5">
              <a:lumMod val="20000"/>
              <a:lumOff val="80000"/>
            </a:schemeClr>
          </a:solidFill>
          <a:ln w="12700" cap="flat">
            <a:noFill/>
            <a:prstDash val="solid"/>
            <a:miter lim="800000"/>
          </a:ln>
          <a:effectLst/>
        </p:spPr>
        <p:txBody>
          <a:bodyPr wrap="square" lIns="34289" tIns="34289" rIns="34289" bIns="34289" numCol="1" anchor="ctr">
            <a:noAutofit/>
          </a:bodyPr>
          <a:lstStyle/>
          <a:p>
            <a:r>
              <a:rPr lang="fr-FR" sz="2200">
                <a:latin typeface="Source Sans Pro Regular"/>
                <a:ea typeface="Segoe UI"/>
                <a:cs typeface="Segoe UI"/>
              </a:rPr>
              <a:t>Il y a très peu d’échanges d’informations avec les  communautés  touchées, car les responsables communautaires et les autorités n’ont pas suffisamment de données à partager. Des rumeurs ont commencé à se propager, et l’EIR doit y répondre afin de gagner la confiance de la communauté.</a:t>
            </a:r>
            <a:r>
              <a:rPr lang="en-US" sz="2200">
                <a:latin typeface="Source Sans Pro Regular"/>
                <a:ea typeface="Segoe UI"/>
                <a:cs typeface="Segoe UI"/>
              </a:rPr>
              <a:t>​</a:t>
            </a:r>
            <a:endParaRPr lang="fr-FR"/>
          </a:p>
          <a:p>
            <a:r>
              <a:rPr lang="fr-FR" sz="2200">
                <a:latin typeface="Source Sans Pro Regular"/>
                <a:ea typeface="Segoe UI"/>
                <a:cs typeface="Segoe UI"/>
              </a:rPr>
              <a:t>Dans un premier temps, l’EIR rencontrera le  responsable  communautaire et les anciens. L’équipe identifiera les rumeurs qui se propagent, les principaux informateurs et/ou personnes d’influence, écoutera les problèmes et les préoccupations de la communauté, et s’attachera à comprendre les pratiques traditionnelles de cette dernière.</a:t>
            </a:r>
            <a:r>
              <a:rPr lang="en-US" sz="2200">
                <a:latin typeface="Source Sans Pro Regular"/>
                <a:ea typeface="Segoe UI"/>
                <a:cs typeface="Segoe UI"/>
              </a:rPr>
              <a:t>​</a:t>
            </a:r>
          </a:p>
          <a:p>
            <a:pPr rtl="0"/>
            <a:r>
              <a:rPr lang="fr-FR" sz="2200">
                <a:latin typeface="Source Sans Pro Regular"/>
                <a:ea typeface="Segoe UI"/>
                <a:cs typeface="Segoe UI"/>
              </a:rPr>
              <a:t>La confiance doit être instaurée rapidement afin que la communauté participe à la recherche de solutions. </a:t>
            </a:r>
            <a:r>
              <a:rPr lang="en-US" sz="2200">
                <a:latin typeface="Source Sans Pro Regular"/>
                <a:ea typeface="Segoe UI"/>
                <a:cs typeface="Segoe UI"/>
              </a:rPr>
              <a:t>​</a:t>
            </a:r>
            <a:endParaRPr lang="fr-FR"/>
          </a:p>
        </p:txBody>
      </p:sp>
      <p:sp>
        <p:nvSpPr>
          <p:cNvPr id="472" name="Content Placeholder 2"/>
          <p:cNvSpPr txBox="1"/>
          <p:nvPr/>
        </p:nvSpPr>
        <p:spPr>
          <a:xfrm>
            <a:off x="165336" y="992395"/>
            <a:ext cx="4917502"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b="1"/>
              <a:t>Principales informations </a:t>
            </a:r>
            <a:endParaRPr lang="en-US" sz="2400"/>
          </a:p>
        </p:txBody>
      </p:sp>
    </p:spTree>
    <p:extLst>
      <p:ext uri="{BB962C8B-B14F-4D97-AF65-F5344CB8AC3E}">
        <p14:creationId xmlns:p14="http://schemas.microsoft.com/office/powerpoint/2010/main" val="357709076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Content Placeholder 2"/>
          <p:cNvSpPr txBox="1">
            <a:spLocks noGrp="1"/>
          </p:cNvSpPr>
          <p:nvPr>
            <p:ph type="body" idx="1"/>
          </p:nvPr>
        </p:nvSpPr>
        <p:spPr>
          <a:xfrm>
            <a:off x="777408" y="1792500"/>
            <a:ext cx="7599817" cy="3490554"/>
          </a:xfrm>
          <a:prstGeom prst="rect">
            <a:avLst/>
          </a:prstGeom>
        </p:spPr>
        <p:txBody>
          <a:bodyPr lIns="45719" tIns="45720" rIns="45719" bIns="45720" anchor="t">
            <a:noAutofit/>
          </a:bodyPr>
          <a:lstStyle/>
          <a:p>
            <a:pPr marL="285750" indent="-285750">
              <a:lnSpc>
                <a:spcPct val="100000"/>
              </a:lnSpc>
              <a:spcBef>
                <a:spcPct val="20000"/>
              </a:spcBef>
              <a:spcAft>
                <a:spcPct val="0"/>
              </a:spcAft>
              <a:buFont typeface="Arial,Sans-Serif"/>
              <a:buChar char="•"/>
            </a:pPr>
            <a:r>
              <a:rPr lang="fr" sz="2200">
                <a:latin typeface="Source Sans Pro Regular"/>
                <a:cs typeface="Calibri"/>
              </a:rPr>
              <a:t>Avant de se rendre dans la communauté, l’EIR doit examiner le contexte national de Salam, notamment les principaux éléments concernant la dimension sociale, les pratiques culturelles, la parenté, les modes de communication et les tabous au sein de la population, afin de mieux comprendre les dynamiques communautaires. </a:t>
            </a:r>
            <a:endParaRPr lang="en-US" sz="2200">
              <a:latin typeface="Source Sans Pro Regular"/>
              <a:cs typeface="Calibri"/>
            </a:endParaRPr>
          </a:p>
          <a:p>
            <a:pPr marL="285750" indent="-285750">
              <a:lnSpc>
                <a:spcPct val="100000"/>
              </a:lnSpc>
              <a:spcBef>
                <a:spcPct val="20000"/>
              </a:spcBef>
              <a:spcAft>
                <a:spcPct val="0"/>
              </a:spcAft>
              <a:buFont typeface="Arial,Sans-Serif"/>
              <a:buChar char="•"/>
            </a:pPr>
            <a:r>
              <a:rPr lang="fr" sz="2200">
                <a:latin typeface="Source Sans Pro Regular"/>
                <a:cs typeface="Calibri"/>
              </a:rPr>
              <a:t>À son arrivée dans la communauté, l’EIR rendra une visite de courtoisie au responsable communautaire, et demandera à se rendre dans différents endroits de la communauté afin d’échanger avec les habitants. </a:t>
            </a:r>
            <a:endParaRPr lang="en-US" sz="2200">
              <a:latin typeface="Source Sans Pro Regular"/>
              <a:cs typeface="Calibri"/>
            </a:endParaRPr>
          </a:p>
          <a:p>
            <a:endParaRPr sz="2200"/>
          </a:p>
        </p:txBody>
      </p:sp>
      <p:sp>
        <p:nvSpPr>
          <p:cNvPr id="475" name="Content Placeholder 2"/>
          <p:cNvSpPr txBox="1"/>
          <p:nvPr/>
        </p:nvSpPr>
        <p:spPr>
          <a:xfrm>
            <a:off x="210196" y="1034357"/>
            <a:ext cx="227616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b="1"/>
              <a:t>Consignes</a:t>
            </a:r>
          </a:p>
        </p:txBody>
      </p:sp>
      <p:sp>
        <p:nvSpPr>
          <p:cNvPr id="5" name="Title 1">
            <a:extLst>
              <a:ext uri="{FF2B5EF4-FFF2-40B4-BE49-F238E27FC236}">
                <a16:creationId xmlns:a16="http://schemas.microsoft.com/office/drawing/2014/main" id="{4F9739A8-5247-1AD3-59B5-66C3FCBB40B4}"/>
              </a:ext>
            </a:extLst>
          </p:cNvPr>
          <p:cNvSpPr txBox="1">
            <a:spLocks noGrp="1"/>
          </p:cNvSpPr>
          <p:nvPr>
            <p:ph type="title"/>
          </p:nvPr>
        </p:nvSpPr>
        <p:spPr>
          <a:xfrm>
            <a:off x="33771" y="41706"/>
            <a:ext cx="5395165" cy="814509"/>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100" b="1">
                <a:latin typeface="Source Sans Pro Regular"/>
              </a:rPr>
              <a:t>C4 Communication </a:t>
            </a:r>
            <a:r>
              <a:rPr lang="fr-FR" sz="3100" b="1">
                <a:latin typeface="Source Sans Pro Regular"/>
              </a:rPr>
              <a:t>et </a:t>
            </a:r>
            <a:r>
              <a:rPr sz="3100" b="1">
                <a:latin typeface="Source Sans Pro Regular"/>
              </a:rPr>
              <a:t>engagement</a:t>
            </a:r>
            <a:r>
              <a:rPr lang="fr-FR" sz="3100" b="1">
                <a:latin typeface="Source Sans Pro Regular"/>
              </a:rPr>
              <a:t> communautaire</a:t>
            </a:r>
          </a:p>
        </p:txBody>
      </p:sp>
    </p:spTree>
    <p:extLst>
      <p:ext uri="{BB962C8B-B14F-4D97-AF65-F5344CB8AC3E}">
        <p14:creationId xmlns:p14="http://schemas.microsoft.com/office/powerpoint/2010/main" val="188011537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Content Placeholder 2"/>
          <p:cNvSpPr txBox="1"/>
          <p:nvPr/>
        </p:nvSpPr>
        <p:spPr>
          <a:xfrm>
            <a:off x="189026" y="1134529"/>
            <a:ext cx="5071482" cy="7966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b="1"/>
              <a:t>Déroulement détaillé</a:t>
            </a:r>
            <a:endParaRPr lang="en-US" b="1"/>
          </a:p>
          <a:p>
            <a:endParaRPr sz="2100" b="1"/>
          </a:p>
        </p:txBody>
      </p:sp>
      <p:sp>
        <p:nvSpPr>
          <p:cNvPr id="6" name="Title 1">
            <a:extLst>
              <a:ext uri="{FF2B5EF4-FFF2-40B4-BE49-F238E27FC236}">
                <a16:creationId xmlns:a16="http://schemas.microsoft.com/office/drawing/2014/main" id="{E597F6B9-8BF4-616A-B987-7724A341399D}"/>
              </a:ext>
            </a:extLst>
          </p:cNvPr>
          <p:cNvSpPr txBox="1">
            <a:spLocks noGrp="1"/>
          </p:cNvSpPr>
          <p:nvPr>
            <p:ph type="title"/>
          </p:nvPr>
        </p:nvSpPr>
        <p:spPr>
          <a:xfrm>
            <a:off x="33771" y="41706"/>
            <a:ext cx="5395165" cy="814509"/>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100" b="1">
                <a:latin typeface="Source Sans Pro Regular"/>
              </a:rPr>
              <a:t>C4 Communication </a:t>
            </a:r>
            <a:r>
              <a:rPr lang="fr-FR" sz="3100" b="1">
                <a:latin typeface="Source Sans Pro Regular"/>
              </a:rPr>
              <a:t>et </a:t>
            </a:r>
            <a:r>
              <a:rPr sz="3100" b="1">
                <a:latin typeface="Source Sans Pro Regular"/>
              </a:rPr>
              <a:t>engagement</a:t>
            </a:r>
            <a:r>
              <a:rPr lang="fr-FR" sz="3100" b="1">
                <a:latin typeface="Source Sans Pro Regular"/>
              </a:rPr>
              <a:t> communautaire</a:t>
            </a:r>
          </a:p>
        </p:txBody>
      </p:sp>
      <p:pic>
        <p:nvPicPr>
          <p:cNvPr id="3" name="Image 3" descr="Une image contenant texte, capture d’écran, Police, nombre&#10;&#10;Description générée automatiquement">
            <a:extLst>
              <a:ext uri="{FF2B5EF4-FFF2-40B4-BE49-F238E27FC236}">
                <a16:creationId xmlns:a16="http://schemas.microsoft.com/office/drawing/2014/main" id="{14450F5B-6741-45AE-DFB7-97EA733B8907}"/>
              </a:ext>
            </a:extLst>
          </p:cNvPr>
          <p:cNvPicPr>
            <a:picLocks noChangeAspect="1"/>
          </p:cNvPicPr>
          <p:nvPr/>
        </p:nvPicPr>
        <p:blipFill>
          <a:blip r:embed="rId2"/>
          <a:stretch>
            <a:fillRect/>
          </a:stretch>
        </p:blipFill>
        <p:spPr>
          <a:xfrm>
            <a:off x="464307" y="2715938"/>
            <a:ext cx="8523345" cy="1414276"/>
          </a:xfrm>
          <a:prstGeom prst="rect">
            <a:avLst/>
          </a:prstGeom>
        </p:spPr>
      </p:pic>
    </p:spTree>
    <p:extLst>
      <p:ext uri="{BB962C8B-B14F-4D97-AF65-F5344CB8AC3E}">
        <p14:creationId xmlns:p14="http://schemas.microsoft.com/office/powerpoint/2010/main" val="1655030262"/>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Content Placeholder 2"/>
          <p:cNvSpPr txBox="1">
            <a:spLocks noGrp="1"/>
          </p:cNvSpPr>
          <p:nvPr>
            <p:ph type="body" idx="1"/>
          </p:nvPr>
        </p:nvSpPr>
        <p:spPr>
          <a:xfrm>
            <a:off x="730031" y="2033249"/>
            <a:ext cx="7516905" cy="4118314"/>
          </a:xfrm>
          <a:prstGeom prst="rect">
            <a:avLst/>
          </a:prstGeom>
        </p:spPr>
        <p:txBody>
          <a:bodyPr lIns="45719" tIns="45720" rIns="45719" bIns="45720" anchor="t">
            <a:noAutofit/>
          </a:bodyPr>
          <a:lstStyle/>
          <a:p>
            <a:pPr marL="257175" indent="-257175" algn="just">
              <a:lnSpc>
                <a:spcPct val="115000"/>
              </a:lnSpc>
              <a:buClr>
                <a:srgbClr val="65A000"/>
              </a:buClr>
              <a:buSzPct val="100000"/>
              <a:buFontTx/>
              <a:buAutoNum type="arabicPeriod"/>
              <a:defRPr>
                <a:uFill>
                  <a:solidFill>
                    <a:srgbClr val="000000"/>
                  </a:solidFill>
                </a:uFill>
              </a:defRPr>
            </a:pPr>
            <a:r>
              <a:rPr lang="fr-FR" sz="2200">
                <a:uFill>
                  <a:solidFill>
                    <a:srgbClr val="000000"/>
                  </a:solidFill>
                </a:uFill>
              </a:rPr>
              <a:t>Appliquer les mesures </a:t>
            </a:r>
            <a:r>
              <a:rPr lang="fr-FR" sz="2200">
                <a:uFill>
                  <a:solidFill>
                    <a:srgbClr val="000000"/>
                  </a:solidFill>
                </a:uFill>
                <a:ea typeface="+mn-lt"/>
                <a:cs typeface="+mn-lt"/>
              </a:rPr>
              <a:t>appropriées </a:t>
            </a:r>
            <a:r>
              <a:rPr lang="fr-FR" sz="2200">
                <a:uFill>
                  <a:solidFill>
                    <a:srgbClr val="000000"/>
                  </a:solidFill>
                </a:uFill>
              </a:rPr>
              <a:t>de prévention et de contrôle de l'infection  lors de la visite communautaire.</a:t>
            </a:r>
            <a:r>
              <a:rPr lang="en-US" sz="2200">
                <a:uFill>
                  <a:solidFill>
                    <a:srgbClr val="000000"/>
                  </a:solidFill>
                </a:uFill>
              </a:rPr>
              <a:t> </a:t>
            </a:r>
            <a:endParaRPr lang="fr-FR" sz="2200"/>
          </a:p>
          <a:p>
            <a:pPr marL="257175" indent="-257175" algn="just">
              <a:lnSpc>
                <a:spcPct val="115000"/>
              </a:lnSpc>
              <a:buClr>
                <a:srgbClr val="65A000"/>
              </a:buClr>
              <a:buSzPct val="100000"/>
              <a:buFontTx/>
              <a:buAutoNum type="arabicPeriod"/>
              <a:defRPr>
                <a:uFill>
                  <a:solidFill>
                    <a:srgbClr val="000000"/>
                  </a:solidFill>
                </a:uFill>
              </a:defRPr>
            </a:pPr>
            <a:r>
              <a:rPr lang="fr-FR" sz="2200">
                <a:uFill>
                  <a:solidFill>
                    <a:srgbClr val="000000"/>
                  </a:solidFill>
                </a:uFill>
              </a:rPr>
              <a:t>Identifier les rumeurs et les difficultés liées à l'épidémie.</a:t>
            </a:r>
            <a:r>
              <a:rPr lang="en-US" sz="2200">
                <a:uFill>
                  <a:solidFill>
                    <a:srgbClr val="000000"/>
                  </a:solidFill>
                </a:uFill>
              </a:rPr>
              <a:t> </a:t>
            </a:r>
          </a:p>
          <a:p>
            <a:pPr marL="257175" indent="-257175" algn="just">
              <a:lnSpc>
                <a:spcPct val="115000"/>
              </a:lnSpc>
              <a:buClr>
                <a:srgbClr val="65A000"/>
              </a:buClr>
              <a:buSzPct val="100000"/>
              <a:buFontTx/>
              <a:buAutoNum type="arabicPeriod"/>
              <a:defRPr>
                <a:uFill>
                  <a:solidFill>
                    <a:srgbClr val="000000"/>
                  </a:solidFill>
                </a:uFill>
              </a:defRPr>
            </a:pPr>
            <a:r>
              <a:rPr lang="fr-FR" sz="2200">
                <a:uFill>
                  <a:solidFill>
                    <a:srgbClr val="000000"/>
                  </a:solidFill>
                </a:uFill>
              </a:rPr>
              <a:t>Identifier les pratiques communautaires susceptibles d’aider à contrôler la propagation de l'épidémie.</a:t>
            </a:r>
            <a:r>
              <a:rPr lang="en-US" sz="2200">
                <a:uFill>
                  <a:solidFill>
                    <a:srgbClr val="000000"/>
                  </a:solidFill>
                </a:uFill>
              </a:rPr>
              <a:t> </a:t>
            </a:r>
          </a:p>
          <a:p>
            <a:pPr marL="257175" indent="-257175" algn="just">
              <a:lnSpc>
                <a:spcPct val="115000"/>
              </a:lnSpc>
              <a:buClr>
                <a:srgbClr val="65A000"/>
              </a:buClr>
              <a:buSzPct val="100000"/>
              <a:buFontTx/>
              <a:buAutoNum type="arabicPeriod"/>
              <a:defRPr>
                <a:uFill>
                  <a:solidFill>
                    <a:srgbClr val="000000"/>
                  </a:solidFill>
                </a:uFill>
              </a:defRPr>
            </a:pPr>
            <a:r>
              <a:rPr lang="fr-FR" sz="2200">
                <a:uFill>
                  <a:solidFill>
                    <a:srgbClr val="000000"/>
                  </a:solidFill>
                </a:uFill>
              </a:rPr>
              <a:t>Identifier les pratiques communautaires susceptibles de contribuer à la propagation de l'épidémie.</a:t>
            </a:r>
            <a:r>
              <a:rPr lang="en-US" sz="2200">
                <a:uFill>
                  <a:solidFill>
                    <a:srgbClr val="000000"/>
                  </a:solidFill>
                </a:uFill>
              </a:rPr>
              <a:t> </a:t>
            </a:r>
          </a:p>
          <a:p>
            <a:pPr marL="257175" indent="-257175" algn="just">
              <a:lnSpc>
                <a:spcPct val="115000"/>
              </a:lnSpc>
              <a:buClr>
                <a:srgbClr val="65A000"/>
              </a:buClr>
              <a:buSzPct val="100000"/>
              <a:buFontTx/>
              <a:buAutoNum type="arabicPeriod"/>
              <a:defRPr>
                <a:uFill>
                  <a:solidFill>
                    <a:srgbClr val="000000"/>
                  </a:solidFill>
                </a:uFill>
              </a:defRPr>
            </a:pPr>
            <a:r>
              <a:rPr lang="fr-FR" sz="2200">
                <a:uFill>
                  <a:solidFill>
                    <a:srgbClr val="000000"/>
                  </a:solidFill>
                </a:uFill>
              </a:rPr>
              <a:t>Identifier les outils à utiliser pour encourager l'engagement communautaire.</a:t>
            </a:r>
            <a:endParaRPr sz="2200">
              <a:uFill>
                <a:solidFill>
                  <a:srgbClr val="000000"/>
                </a:solidFill>
              </a:uFill>
            </a:endParaRPr>
          </a:p>
        </p:txBody>
      </p:sp>
      <p:sp>
        <p:nvSpPr>
          <p:cNvPr id="483" name="Content Placeholder 2"/>
          <p:cNvSpPr txBox="1"/>
          <p:nvPr/>
        </p:nvSpPr>
        <p:spPr>
          <a:xfrm>
            <a:off x="127284" y="1343326"/>
            <a:ext cx="5035948"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sz="2800" b="1">
                <a:solidFill>
                  <a:srgbClr val="C00000"/>
                </a:solidFill>
                <a:latin typeface="Source Sans Pro Bold"/>
              </a:rPr>
              <a:t>Réalisations attendues :</a:t>
            </a:r>
            <a:endParaRPr lang="fr-FR" sz="2100"/>
          </a:p>
        </p:txBody>
      </p:sp>
      <p:sp>
        <p:nvSpPr>
          <p:cNvPr id="8" name="Title 1">
            <a:extLst>
              <a:ext uri="{FF2B5EF4-FFF2-40B4-BE49-F238E27FC236}">
                <a16:creationId xmlns:a16="http://schemas.microsoft.com/office/drawing/2014/main" id="{06E86C87-7772-B3E8-E035-F5FEAC9E0901}"/>
              </a:ext>
            </a:extLst>
          </p:cNvPr>
          <p:cNvSpPr txBox="1">
            <a:spLocks noGrp="1"/>
          </p:cNvSpPr>
          <p:nvPr>
            <p:ph type="title"/>
          </p:nvPr>
        </p:nvSpPr>
        <p:spPr>
          <a:xfrm>
            <a:off x="33771" y="41706"/>
            <a:ext cx="5395165" cy="814509"/>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100" b="1">
                <a:latin typeface="Source Sans Pro Regular"/>
              </a:rPr>
              <a:t>C4 Communication </a:t>
            </a:r>
            <a:r>
              <a:rPr lang="fr-FR" sz="3100" b="1">
                <a:latin typeface="Source Sans Pro Regular"/>
              </a:rPr>
              <a:t>et </a:t>
            </a:r>
            <a:r>
              <a:rPr sz="3100" b="1">
                <a:latin typeface="Source Sans Pro Regular"/>
              </a:rPr>
              <a:t>engagement</a:t>
            </a:r>
            <a:r>
              <a:rPr lang="fr-FR" sz="3100" b="1">
                <a:latin typeface="Source Sans Pro Regular"/>
              </a:rPr>
              <a:t> communautaire</a:t>
            </a:r>
          </a:p>
        </p:txBody>
      </p:sp>
    </p:spTree>
    <p:extLst>
      <p:ext uri="{BB962C8B-B14F-4D97-AF65-F5344CB8AC3E}">
        <p14:creationId xmlns:p14="http://schemas.microsoft.com/office/powerpoint/2010/main" val="2376097664"/>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Content Placeholder 2"/>
          <p:cNvSpPr txBox="1"/>
          <p:nvPr/>
        </p:nvSpPr>
        <p:spPr>
          <a:xfrm>
            <a:off x="934684" y="2104537"/>
            <a:ext cx="7571012" cy="377539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a:latin typeface="Calibri"/>
                <a:ea typeface="Calibri"/>
                <a:cs typeface="Calibri"/>
              </a:rPr>
              <a:t>Pratiquer l’hygiène des mains.</a:t>
            </a:r>
            <a:endParaRPr lang="fr">
              <a:solidFill>
                <a:srgbClr val="000000"/>
              </a:solidFill>
              <a:latin typeface="Calibri"/>
              <a:ea typeface="Calibri"/>
              <a:cs typeface="Calibri"/>
            </a:endParaRP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Maintenir une distance physique.</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Éviter les contacts physiques.</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Ne rien toucher.</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Éviter de s’asseoir.</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Ne pas manger ni boire.</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En fonction de la situation sur le front de la COVID-19, il peut être recommandé de porter un masque médical.</a:t>
            </a:r>
          </a:p>
          <a:p>
            <a:pPr marL="342900" indent="-342900">
              <a:spcBef>
                <a:spcPts val="375"/>
              </a:spcBef>
              <a:buClr>
                <a:srgbClr val="65A000"/>
              </a:buClr>
              <a:buFont typeface="+mj-lt"/>
              <a:buAutoNum type="arabicPeriod"/>
              <a:defRPr sz="2400">
                <a:latin typeface="+mn-lt"/>
                <a:ea typeface="+mn-ea"/>
                <a:cs typeface="+mn-cs"/>
                <a:sym typeface="Source Sans Pro Regular"/>
              </a:defRPr>
            </a:pPr>
            <a:r>
              <a:rPr lang="fr" sz="2400">
                <a:latin typeface="Calibri"/>
                <a:ea typeface="Calibri"/>
                <a:cs typeface="Calibri"/>
              </a:rPr>
              <a:t>Ne pas entrer dans les habitations.</a:t>
            </a:r>
            <a:endParaRPr sz="2400">
              <a:latin typeface="Calibri"/>
              <a:ea typeface="Calibri"/>
              <a:cs typeface="Calibri"/>
            </a:endParaRPr>
          </a:p>
        </p:txBody>
      </p:sp>
      <p:sp>
        <p:nvSpPr>
          <p:cNvPr id="487" name="Title 1"/>
          <p:cNvSpPr txBox="1"/>
          <p:nvPr/>
        </p:nvSpPr>
        <p:spPr>
          <a:xfrm>
            <a:off x="139129" y="1047804"/>
            <a:ext cx="8262962" cy="7571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a:t>1. Appliquer les mesures appropriées de prévention et de contrôle de l'infection lors de la visite communautaire.</a:t>
            </a:r>
            <a:endParaRPr lang="fr-FR" sz="2400"/>
          </a:p>
        </p:txBody>
      </p:sp>
      <p:sp>
        <p:nvSpPr>
          <p:cNvPr id="488" name="Title 1"/>
          <p:cNvSpPr txBox="1"/>
          <p:nvPr/>
        </p:nvSpPr>
        <p:spPr>
          <a:xfrm>
            <a:off x="136003" y="75976"/>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C4  </a:t>
            </a:r>
            <a:r>
              <a:rPr lang="fr-FR" sz="3200" b="1">
                <a:latin typeface="Source Sans Pro Regular"/>
              </a:rPr>
              <a:t>Débriefing</a:t>
            </a:r>
            <a:r>
              <a:rPr sz="3200" b="1">
                <a:latin typeface="Source Sans Pro Regular"/>
              </a:rPr>
              <a:t> (1)</a:t>
            </a:r>
            <a:endParaRPr lang="fr-FR" sz="3200" b="1">
              <a:latin typeface="Source Sans Pro Regular"/>
            </a:endParaRPr>
          </a:p>
        </p:txBody>
      </p:sp>
    </p:spTree>
    <p:extLst>
      <p:ext uri="{BB962C8B-B14F-4D97-AF65-F5344CB8AC3E}">
        <p14:creationId xmlns:p14="http://schemas.microsoft.com/office/powerpoint/2010/main" val="3188502794"/>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Title 1"/>
          <p:cNvSpPr txBox="1"/>
          <p:nvPr/>
        </p:nvSpPr>
        <p:spPr>
          <a:xfrm>
            <a:off x="139128" y="753199"/>
            <a:ext cx="7954990" cy="9648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sz="2100" b="1"/>
              <a:t>2. </a:t>
            </a:r>
            <a:r>
              <a:rPr lang="fr" sz="2100" b="1"/>
              <a:t>Identifier les difficultés (rumeurs, problèmes  communautaires)  grâce aux entretiens menés avec le responsable communautaire / les membres de la communauté</a:t>
            </a:r>
            <a:endParaRPr lang="en-US" sz="2100"/>
          </a:p>
        </p:txBody>
      </p:sp>
      <p:sp>
        <p:nvSpPr>
          <p:cNvPr id="3" name="Title 1">
            <a:extLst>
              <a:ext uri="{FF2B5EF4-FFF2-40B4-BE49-F238E27FC236}">
                <a16:creationId xmlns:a16="http://schemas.microsoft.com/office/drawing/2014/main" id="{F5556A7B-81D0-10F8-52A3-6F72130E0661}"/>
              </a:ext>
            </a:extLst>
          </p:cNvPr>
          <p:cNvSpPr txBox="1"/>
          <p:nvPr/>
        </p:nvSpPr>
        <p:spPr>
          <a:xfrm>
            <a:off x="136003" y="75976"/>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C4  </a:t>
            </a:r>
            <a:r>
              <a:rPr lang="fr-FR" sz="3200" b="1">
                <a:latin typeface="Source Sans Pro Regular"/>
              </a:rPr>
              <a:t>Débriefing</a:t>
            </a:r>
            <a:r>
              <a:rPr sz="3200" b="1">
                <a:latin typeface="Source Sans Pro Regular"/>
              </a:rPr>
              <a:t> (</a:t>
            </a:r>
            <a:r>
              <a:rPr lang="fr-FR" sz="3200" b="1">
                <a:latin typeface="Source Sans Pro Regular"/>
              </a:rPr>
              <a:t>2</a:t>
            </a:r>
            <a:r>
              <a:rPr sz="3200" b="1">
                <a:latin typeface="Source Sans Pro Regular"/>
              </a:rPr>
              <a:t>)</a:t>
            </a:r>
            <a:endParaRPr lang="fr-FR" sz="3200" b="1">
              <a:latin typeface="Source Sans Pro Regular"/>
            </a:endParaRPr>
          </a:p>
        </p:txBody>
      </p:sp>
      <p:graphicFrame>
        <p:nvGraphicFramePr>
          <p:cNvPr id="5" name="Tableau 4">
            <a:extLst>
              <a:ext uri="{FF2B5EF4-FFF2-40B4-BE49-F238E27FC236}">
                <a16:creationId xmlns:a16="http://schemas.microsoft.com/office/drawing/2014/main" id="{CBDB8F7B-5FAA-E720-1DB4-87D405CBB38F}"/>
              </a:ext>
            </a:extLst>
          </p:cNvPr>
          <p:cNvGraphicFramePr>
            <a:graphicFrameLocks noGrp="1"/>
          </p:cNvGraphicFramePr>
          <p:nvPr>
            <p:extLst>
              <p:ext uri="{D42A27DB-BD31-4B8C-83A1-F6EECF244321}">
                <p14:modId xmlns:p14="http://schemas.microsoft.com/office/powerpoint/2010/main" val="1653577643"/>
              </p:ext>
            </p:extLst>
          </p:nvPr>
        </p:nvGraphicFramePr>
        <p:xfrm>
          <a:off x="397483" y="1781229"/>
          <a:ext cx="8420100" cy="4631055"/>
        </p:xfrm>
        <a:graphic>
          <a:graphicData uri="http://schemas.openxmlformats.org/drawingml/2006/table">
            <a:tbl>
              <a:tblPr firstRow="1" bandRow="1">
                <a:tableStyleId>{5C22544A-7EE6-4342-B048-85BDC9FD1C3A}</a:tableStyleId>
              </a:tblPr>
              <a:tblGrid>
                <a:gridCol w="3962400">
                  <a:extLst>
                    <a:ext uri="{9D8B030D-6E8A-4147-A177-3AD203B41FA5}">
                      <a16:colId xmlns:a16="http://schemas.microsoft.com/office/drawing/2014/main" val="2309752584"/>
                    </a:ext>
                  </a:extLst>
                </a:gridCol>
                <a:gridCol w="4457700">
                  <a:extLst>
                    <a:ext uri="{9D8B030D-6E8A-4147-A177-3AD203B41FA5}">
                      <a16:colId xmlns:a16="http://schemas.microsoft.com/office/drawing/2014/main" val="266009233"/>
                    </a:ext>
                  </a:extLst>
                </a:gridCol>
              </a:tblGrid>
              <a:tr h="638175">
                <a:tc>
                  <a:txBody>
                    <a:bodyPr/>
                    <a:lstStyle/>
                    <a:p>
                      <a:pPr lvl="0" algn="ctr" rtl="0">
                        <a:lnSpc>
                          <a:spcPct val="114999"/>
                        </a:lnSpc>
                        <a:spcAft>
                          <a:spcPts val="0"/>
                        </a:spcAft>
                        <a:buNone/>
                      </a:pPr>
                      <a:r>
                        <a:rPr lang="fr" sz="1600">
                          <a:effectLst/>
                        </a:rPr>
                        <a:t>Rumeurs</a:t>
                      </a:r>
                      <a:endParaRPr lang="en-GB" sz="1600">
                        <a:effectLst/>
                      </a:endParaRPr>
                    </a:p>
                    <a:p>
                      <a:pPr lvl="0" algn="ctr" rtl="0">
                        <a:lnSpc>
                          <a:spcPct val="114999"/>
                        </a:lnSpc>
                        <a:spcAft>
                          <a:spcPts val="0"/>
                        </a:spcAft>
                        <a:buNone/>
                      </a:pPr>
                      <a:endParaRPr lang="en-GB" sz="1600">
                        <a:effectLst/>
                        <a:latin typeface="Calibri"/>
                        <a:ea typeface="SimSun"/>
                        <a:cs typeface="Arial"/>
                      </a:endParaRPr>
                    </a:p>
                  </a:txBody>
                  <a:tcPr/>
                </a:tc>
                <a:tc>
                  <a:txBody>
                    <a:bodyPr/>
                    <a:lstStyle/>
                    <a:p>
                      <a:pPr lvl="0" algn="ctr" rtl="0">
                        <a:lnSpc>
                          <a:spcPct val="114999"/>
                        </a:lnSpc>
                        <a:spcAft>
                          <a:spcPts val="0"/>
                        </a:spcAft>
                        <a:buNone/>
                      </a:pPr>
                      <a:r>
                        <a:rPr lang="fr" sz="1600">
                          <a:effectLst/>
                        </a:rPr>
                        <a:t>Problèmes communautaires liés à l'épidémie</a:t>
                      </a:r>
                    </a:p>
                  </a:txBody>
                  <a:tcPr/>
                </a:tc>
                <a:extLst>
                  <a:ext uri="{0D108BD9-81ED-4DB2-BD59-A6C34878D82A}">
                    <a16:rowId xmlns:a16="http://schemas.microsoft.com/office/drawing/2014/main" val="3517222722"/>
                  </a:ext>
                </a:extLst>
              </a:tr>
              <a:tr h="533400">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bg1"/>
                          </a:solidFill>
                          <a:effectLst/>
                          <a:uFillTx/>
                          <a:latin typeface="+mn-lt"/>
                          <a:ea typeface="+mn-ea"/>
                          <a:cs typeface="+mn-cs"/>
                          <a:sym typeface="Source Sans Pro Regular"/>
                        </a:rPr>
                        <a:t>Un journal rapporte que des responsables gouvernementaux ont fait état du décès de plus de 100 personnes dans la province de Karan, au nord du Salam. Les décès signalés sont dus à un mystérieux virus qui se propage à d’autres régions.</a:t>
                      </a:r>
                    </a:p>
                  </a:txBody>
                  <a:tcPr anchor="ctr">
                    <a:solidFill>
                      <a:schemeClr val="accent1"/>
                    </a:solidFill>
                  </a:tcPr>
                </a:tc>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dk1"/>
                          </a:solidFill>
                          <a:effectLst/>
                          <a:uFillTx/>
                          <a:latin typeface="+mn-lt"/>
                          <a:ea typeface="+mn-ea"/>
                          <a:cs typeface="+mn-cs"/>
                          <a:sym typeface="Source Sans Pro Regular"/>
                        </a:rPr>
                        <a:t> La communauté ne fait pas confiance au gouvernement.</a:t>
                      </a:r>
                      <a:endParaRPr lang="en-GB" sz="1400" b="0" i="0" u="none" strike="noStrike" cap="none" spc="0" baseline="0">
                        <a:solidFill>
                          <a:schemeClr val="dk1"/>
                        </a:solidFill>
                        <a:effectLst/>
                        <a:uFillTx/>
                        <a:latin typeface="+mn-lt"/>
                        <a:ea typeface="+mn-ea"/>
                        <a:cs typeface="+mn-cs"/>
                        <a:sym typeface="Source Sans Pro Regular"/>
                      </a:endParaRPr>
                    </a:p>
                  </a:txBody>
                  <a:tcPr anchor="ctr"/>
                </a:tc>
                <a:extLst>
                  <a:ext uri="{0D108BD9-81ED-4DB2-BD59-A6C34878D82A}">
                    <a16:rowId xmlns:a16="http://schemas.microsoft.com/office/drawing/2014/main" val="4145858471"/>
                  </a:ext>
                </a:extLst>
              </a:tr>
              <a:tr h="533400">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bg1"/>
                          </a:solidFill>
                          <a:effectLst/>
                          <a:uFillTx/>
                          <a:latin typeface="+mn-lt"/>
                          <a:ea typeface="+mn-ea"/>
                          <a:cs typeface="+mn-cs"/>
                          <a:sym typeface="Source Sans Pro Regular"/>
                        </a:rPr>
                        <a:t>Les </a:t>
                      </a:r>
                      <a:r>
                        <a:rPr lang="fr" sz="1400" b="0" i="0" u="none" strike="noStrike" cap="none" spc="0" baseline="0" err="1">
                          <a:solidFill>
                            <a:schemeClr val="bg1"/>
                          </a:solidFill>
                          <a:effectLst/>
                          <a:uFillTx/>
                          <a:latin typeface="+mn-lt"/>
                          <a:ea typeface="+mn-ea"/>
                          <a:cs typeface="+mn-cs"/>
                          <a:sym typeface="Source Sans Pro Regular"/>
                        </a:rPr>
                        <a:t>thulibs</a:t>
                      </a:r>
                      <a:r>
                        <a:rPr lang="fr" sz="1400" b="0" i="0" u="none" strike="noStrike" cap="none" spc="0" baseline="0">
                          <a:solidFill>
                            <a:schemeClr val="bg1"/>
                          </a:solidFill>
                          <a:effectLst/>
                          <a:uFillTx/>
                          <a:latin typeface="+mn-lt"/>
                          <a:ea typeface="+mn-ea"/>
                          <a:cs typeface="+mn-cs"/>
                          <a:sym typeface="Source Sans Pro Regular"/>
                        </a:rPr>
                        <a:t> empoisonnent l’eau potable pour reprendre le village et occuper la province de Karan. </a:t>
                      </a:r>
                    </a:p>
                  </a:txBody>
                  <a:tcPr anchor="ctr">
                    <a:solidFill>
                      <a:schemeClr val="accent1"/>
                    </a:solidFill>
                  </a:tcPr>
                </a:tc>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dk1"/>
                          </a:solidFill>
                          <a:effectLst/>
                          <a:uFillTx/>
                          <a:latin typeface="+mn-lt"/>
                          <a:ea typeface="+mn-ea"/>
                          <a:cs typeface="+mn-cs"/>
                          <a:sym typeface="Source Sans Pro Regular"/>
                        </a:rPr>
                        <a:t>Insécurité : les membres de la communauté craignent d’être arrêtés par le gouvernement ou capturés par les Thulibs.</a:t>
                      </a:r>
                      <a:endParaRPr lang="en-GB" sz="1400" b="0" i="0" u="none" strike="noStrike" cap="none" spc="0" baseline="0">
                        <a:solidFill>
                          <a:schemeClr val="dk1"/>
                        </a:solidFill>
                        <a:effectLst/>
                        <a:uFillTx/>
                        <a:latin typeface="+mn-lt"/>
                        <a:ea typeface="+mn-ea"/>
                        <a:cs typeface="+mn-cs"/>
                        <a:sym typeface="Source Sans Pro Regular"/>
                      </a:endParaRPr>
                    </a:p>
                  </a:txBody>
                  <a:tcPr anchor="ctr"/>
                </a:tc>
                <a:extLst>
                  <a:ext uri="{0D108BD9-81ED-4DB2-BD59-A6C34878D82A}">
                    <a16:rowId xmlns:a16="http://schemas.microsoft.com/office/drawing/2014/main" val="4143916484"/>
                  </a:ext>
                </a:extLst>
              </a:tr>
              <a:tr h="533400">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bg1"/>
                          </a:solidFill>
                          <a:effectLst/>
                          <a:uFillTx/>
                          <a:latin typeface="+mn-lt"/>
                          <a:ea typeface="+mn-ea"/>
                          <a:cs typeface="+mn-cs"/>
                          <a:sym typeface="Source Sans Pro Regular"/>
                        </a:rPr>
                        <a:t>Des cas similaires ont été observés dans le village de </a:t>
                      </a:r>
                      <a:r>
                        <a:rPr lang="fr" sz="1400" b="0" i="0" u="none" strike="noStrike" cap="none" spc="0" baseline="0" err="1">
                          <a:solidFill>
                            <a:schemeClr val="bg1"/>
                          </a:solidFill>
                          <a:effectLst/>
                          <a:uFillTx/>
                          <a:latin typeface="+mn-lt"/>
                          <a:ea typeface="+mn-ea"/>
                          <a:cs typeface="+mn-cs"/>
                          <a:sym typeface="Source Sans Pro Regular"/>
                        </a:rPr>
                        <a:t>Guntana</a:t>
                      </a:r>
                      <a:r>
                        <a:rPr lang="fr" sz="1400" b="0" i="0" u="none" strike="noStrike" cap="none" spc="0" baseline="0">
                          <a:solidFill>
                            <a:schemeClr val="bg1"/>
                          </a:solidFill>
                          <a:effectLst/>
                          <a:uFillTx/>
                          <a:latin typeface="+mn-lt"/>
                          <a:ea typeface="+mn-ea"/>
                          <a:cs typeface="+mn-cs"/>
                          <a:sym typeface="Source Sans Pro Regular"/>
                        </a:rPr>
                        <a:t>, à 40 km de </a:t>
                      </a:r>
                      <a:r>
                        <a:rPr lang="fr" sz="1400" b="0" i="0" u="none" strike="noStrike" cap="none" spc="0" baseline="0" err="1">
                          <a:solidFill>
                            <a:schemeClr val="bg1"/>
                          </a:solidFill>
                          <a:effectLst/>
                          <a:uFillTx/>
                          <a:latin typeface="+mn-lt"/>
                          <a:ea typeface="+mn-ea"/>
                          <a:cs typeface="+mn-cs"/>
                          <a:sym typeface="Source Sans Pro Regular"/>
                        </a:rPr>
                        <a:t>Syan</a:t>
                      </a:r>
                      <a:r>
                        <a:rPr lang="fr" sz="1400" b="0" i="0" u="none" strike="noStrike" cap="none" spc="0" baseline="0">
                          <a:solidFill>
                            <a:schemeClr val="bg1"/>
                          </a:solidFill>
                          <a:effectLst/>
                          <a:uFillTx/>
                          <a:latin typeface="+mn-lt"/>
                          <a:ea typeface="+mn-ea"/>
                          <a:cs typeface="+mn-cs"/>
                          <a:sym typeface="Source Sans Pro Regular"/>
                        </a:rPr>
                        <a:t>. Une usine métallurgique déverse des déchets dans le fleuve </a:t>
                      </a:r>
                      <a:r>
                        <a:rPr lang="fr" sz="1400" b="0" i="0" u="none" strike="noStrike" cap="none" spc="0" baseline="0" err="1">
                          <a:solidFill>
                            <a:schemeClr val="bg1"/>
                          </a:solidFill>
                          <a:effectLst/>
                          <a:uFillTx/>
                          <a:latin typeface="+mn-lt"/>
                          <a:ea typeface="+mn-ea"/>
                          <a:cs typeface="+mn-cs"/>
                          <a:sym typeface="Source Sans Pro Regular"/>
                        </a:rPr>
                        <a:t>Bughaw</a:t>
                      </a:r>
                      <a:r>
                        <a:rPr lang="fr" sz="1400" b="0" i="0" u="none" strike="noStrike" cap="none" spc="0" baseline="0">
                          <a:solidFill>
                            <a:schemeClr val="bg1"/>
                          </a:solidFill>
                          <a:effectLst/>
                          <a:uFillTx/>
                          <a:latin typeface="+mn-lt"/>
                          <a:ea typeface="+mn-ea"/>
                          <a:cs typeface="+mn-cs"/>
                          <a:sym typeface="Source Sans Pro Regular"/>
                        </a:rPr>
                        <a:t>, où les villageois s’approvisionnent en eau. </a:t>
                      </a:r>
                      <a:endParaRPr lang="en-GB" sz="1400" b="0" i="0" u="none" strike="noStrike" cap="none" spc="0" baseline="0">
                        <a:solidFill>
                          <a:schemeClr val="bg1"/>
                        </a:solidFill>
                        <a:effectLst/>
                        <a:uFillTx/>
                        <a:latin typeface="+mn-lt"/>
                        <a:ea typeface="+mn-ea"/>
                        <a:cs typeface="+mn-cs"/>
                        <a:sym typeface="Source Sans Pro Regular"/>
                      </a:endParaRPr>
                    </a:p>
                  </a:txBody>
                  <a:tcPr anchor="ctr">
                    <a:solidFill>
                      <a:schemeClr val="accent1"/>
                    </a:solidFill>
                  </a:tcPr>
                </a:tc>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dk1"/>
                          </a:solidFill>
                          <a:effectLst/>
                          <a:uFillTx/>
                          <a:latin typeface="+mn-lt"/>
                          <a:ea typeface="+mn-ea"/>
                          <a:cs typeface="+mn-cs"/>
                          <a:sym typeface="Source Sans Pro Regular"/>
                        </a:rPr>
                        <a:t> Pas d’agents de santé dans la communauté.</a:t>
                      </a:r>
                      <a:endParaRPr lang="en-GB" sz="1400" b="0" i="0" u="none" strike="noStrike" cap="none" spc="0" baseline="0">
                        <a:solidFill>
                          <a:schemeClr val="dk1"/>
                        </a:solidFill>
                        <a:effectLst/>
                        <a:uFillTx/>
                        <a:latin typeface="+mn-lt"/>
                        <a:ea typeface="+mn-ea"/>
                        <a:cs typeface="+mn-cs"/>
                        <a:sym typeface="Source Sans Pro Regular"/>
                      </a:endParaRPr>
                    </a:p>
                  </a:txBody>
                  <a:tcPr anchor="ctr"/>
                </a:tc>
                <a:extLst>
                  <a:ext uri="{0D108BD9-81ED-4DB2-BD59-A6C34878D82A}">
                    <a16:rowId xmlns:a16="http://schemas.microsoft.com/office/drawing/2014/main" val="1809463782"/>
                  </a:ext>
                </a:extLst>
              </a:tr>
              <a:tr h="533400">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bg1"/>
                          </a:solidFill>
                          <a:effectLst/>
                          <a:uFillTx/>
                          <a:latin typeface="+mn-lt"/>
                          <a:ea typeface="+mn-ea"/>
                          <a:cs typeface="+mn-cs"/>
                          <a:sym typeface="Source Sans Pro Regular"/>
                        </a:rPr>
                        <a:t>Allégations selon lesquelles les villageois cachaient les membres de leur famille malades et enterraient les corps la nuit.</a:t>
                      </a:r>
                      <a:endParaRPr lang="fr-FR" sz="1400" b="0" i="0" u="none" strike="noStrike" cap="none" spc="0" baseline="0">
                        <a:solidFill>
                          <a:schemeClr val="bg1"/>
                        </a:solidFill>
                        <a:effectLst/>
                        <a:uFillTx/>
                        <a:latin typeface="+mn-lt"/>
                        <a:ea typeface="+mn-ea"/>
                        <a:cs typeface="+mn-cs"/>
                        <a:sym typeface="Source Sans Pro Regular"/>
                      </a:endParaRPr>
                    </a:p>
                  </a:txBody>
                  <a:tcPr anchor="ctr">
                    <a:solidFill>
                      <a:schemeClr val="accent1"/>
                    </a:solidFill>
                  </a:tcPr>
                </a:tc>
                <a:tc>
                  <a:txBody>
                    <a:bodyPr/>
                    <a:lstStyle/>
                    <a:p>
                      <a:pPr marL="342900" marR="0" lvl="0" indent="-342900" algn="l" defTabSz="685800" rtl="0" fontAlgn="base" latinLnBrk="0">
                        <a:lnSpc>
                          <a:spcPct val="100000"/>
                        </a:lnSpc>
                        <a:spcBef>
                          <a:spcPts val="0"/>
                        </a:spcBef>
                        <a:spcAft>
                          <a:spcPts val="0"/>
                        </a:spcAft>
                        <a:buClrTx/>
                        <a:buSzTx/>
                        <a:buFont typeface="Arial" panose="020B0604020202020204" pitchFamily="34" charset="0"/>
                        <a:buChar char="•"/>
                        <a:tabLst/>
                      </a:pPr>
                      <a:r>
                        <a:rPr lang="fr" sz="1400" b="0" i="0" u="none" strike="noStrike" cap="none" spc="0" baseline="0">
                          <a:solidFill>
                            <a:schemeClr val="dk1"/>
                          </a:solidFill>
                          <a:effectLst/>
                          <a:uFillTx/>
                          <a:latin typeface="+mn-lt"/>
                          <a:ea typeface="+mn-ea"/>
                          <a:cs typeface="+mn-cs"/>
                          <a:sym typeface="Source Sans Pro Regular"/>
                        </a:rPr>
                        <a:t>Certaines familles doivent marcher plus de 5 km pour trouver de l’eau potable.</a:t>
                      </a:r>
                      <a:endParaRPr lang="en-GB" sz="1400" b="0" i="0" u="none" strike="noStrike" cap="none" spc="0" baseline="0">
                        <a:solidFill>
                          <a:schemeClr val="dk1"/>
                        </a:solidFill>
                        <a:effectLst/>
                        <a:uFillTx/>
                        <a:latin typeface="+mn-lt"/>
                        <a:ea typeface="+mn-ea"/>
                        <a:cs typeface="+mn-cs"/>
                        <a:sym typeface="Source Sans Pro Regular"/>
                      </a:endParaRPr>
                    </a:p>
                  </a:txBody>
                  <a:tcPr anchor="ctr"/>
                </a:tc>
                <a:extLst>
                  <a:ext uri="{0D108BD9-81ED-4DB2-BD59-A6C34878D82A}">
                    <a16:rowId xmlns:a16="http://schemas.microsoft.com/office/drawing/2014/main" val="2832479342"/>
                  </a:ext>
                </a:extLst>
              </a:tr>
            </a:tbl>
          </a:graphicData>
        </a:graphic>
      </p:graphicFrame>
    </p:spTree>
    <p:extLst>
      <p:ext uri="{BB962C8B-B14F-4D97-AF65-F5344CB8AC3E}">
        <p14:creationId xmlns:p14="http://schemas.microsoft.com/office/powerpoint/2010/main" val="116270433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Title 1"/>
          <p:cNvSpPr txBox="1"/>
          <p:nvPr/>
        </p:nvSpPr>
        <p:spPr>
          <a:xfrm>
            <a:off x="139128" y="866753"/>
            <a:ext cx="7916527" cy="9648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100" b="1"/>
              <a:t>3. Pratiques communautaires susceptibles d’aider (ou non) à contrôler la propagation de l'épidémie</a:t>
            </a:r>
            <a:endParaRPr lang="fr-FR" sz="2100"/>
          </a:p>
          <a:p>
            <a:endParaRPr lang="fr-FR" sz="2100" b="1"/>
          </a:p>
        </p:txBody>
      </p:sp>
      <p:sp>
        <p:nvSpPr>
          <p:cNvPr id="3" name="Title 1">
            <a:extLst>
              <a:ext uri="{FF2B5EF4-FFF2-40B4-BE49-F238E27FC236}">
                <a16:creationId xmlns:a16="http://schemas.microsoft.com/office/drawing/2014/main" id="{B54670B3-B9D7-F4BE-2516-CBDF24523E1D}"/>
              </a:ext>
            </a:extLst>
          </p:cNvPr>
          <p:cNvSpPr txBox="1"/>
          <p:nvPr/>
        </p:nvSpPr>
        <p:spPr>
          <a:xfrm>
            <a:off x="136003" y="75976"/>
            <a:ext cx="4572367"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C4  </a:t>
            </a:r>
            <a:r>
              <a:rPr lang="fr-FR" sz="3200" b="1">
                <a:latin typeface="Source Sans Pro Regular"/>
              </a:rPr>
              <a:t>Débriefing</a:t>
            </a:r>
            <a:r>
              <a:rPr sz="3200" b="1">
                <a:latin typeface="Source Sans Pro Regular"/>
              </a:rPr>
              <a:t> (</a:t>
            </a:r>
            <a:r>
              <a:rPr lang="fr-FR" sz="3200" b="1">
                <a:latin typeface="Source Sans Pro Regular"/>
              </a:rPr>
              <a:t>3</a:t>
            </a:r>
            <a:r>
              <a:rPr sz="3200" b="1">
                <a:latin typeface="Source Sans Pro Regular"/>
              </a:rPr>
              <a:t>)</a:t>
            </a:r>
            <a:endParaRPr lang="fr-FR" sz="3200" b="1">
              <a:latin typeface="Source Sans Pro Regular"/>
            </a:endParaRPr>
          </a:p>
        </p:txBody>
      </p:sp>
      <p:graphicFrame>
        <p:nvGraphicFramePr>
          <p:cNvPr id="5" name="Tableau 4">
            <a:extLst>
              <a:ext uri="{FF2B5EF4-FFF2-40B4-BE49-F238E27FC236}">
                <a16:creationId xmlns:a16="http://schemas.microsoft.com/office/drawing/2014/main" id="{7B5934B0-17E5-8BC2-19C3-5618037023F9}"/>
              </a:ext>
            </a:extLst>
          </p:cNvPr>
          <p:cNvGraphicFramePr>
            <a:graphicFrameLocks noGrp="1"/>
          </p:cNvGraphicFramePr>
          <p:nvPr>
            <p:extLst>
              <p:ext uri="{D42A27DB-BD31-4B8C-83A1-F6EECF244321}">
                <p14:modId xmlns:p14="http://schemas.microsoft.com/office/powerpoint/2010/main" val="3123285302"/>
              </p:ext>
            </p:extLst>
          </p:nvPr>
        </p:nvGraphicFramePr>
        <p:xfrm>
          <a:off x="248736" y="1812217"/>
          <a:ext cx="8627437" cy="4431602"/>
        </p:xfrm>
        <a:graphic>
          <a:graphicData uri="http://schemas.openxmlformats.org/drawingml/2006/table">
            <a:tbl>
              <a:tblPr firstRow="1" bandRow="1">
                <a:tableStyleId>{5C22544A-7EE6-4342-B048-85BDC9FD1C3A}</a:tableStyleId>
              </a:tblPr>
              <a:tblGrid>
                <a:gridCol w="3982519">
                  <a:extLst>
                    <a:ext uri="{9D8B030D-6E8A-4147-A177-3AD203B41FA5}">
                      <a16:colId xmlns:a16="http://schemas.microsoft.com/office/drawing/2014/main" val="3724924667"/>
                    </a:ext>
                  </a:extLst>
                </a:gridCol>
                <a:gridCol w="4644918">
                  <a:extLst>
                    <a:ext uri="{9D8B030D-6E8A-4147-A177-3AD203B41FA5}">
                      <a16:colId xmlns:a16="http://schemas.microsoft.com/office/drawing/2014/main" val="2131168787"/>
                    </a:ext>
                  </a:extLst>
                </a:gridCol>
              </a:tblGrid>
              <a:tr h="838200">
                <a:tc>
                  <a:txBody>
                    <a:bodyPr/>
                    <a:lstStyle/>
                    <a:p>
                      <a:pPr lvl="0" algn="ctr" rtl="0">
                        <a:lnSpc>
                          <a:spcPct val="114999"/>
                        </a:lnSpc>
                        <a:spcAft>
                          <a:spcPts val="0"/>
                        </a:spcAft>
                        <a:buNone/>
                      </a:pPr>
                      <a:r>
                        <a:rPr lang="fr" sz="1400" b="1" i="0" u="none" strike="noStrike" cap="none" spc="0" baseline="0">
                          <a:solidFill>
                            <a:schemeClr val="lt1"/>
                          </a:solidFill>
                          <a:effectLst/>
                          <a:uFillTx/>
                          <a:latin typeface="Source Sans Pro Regular"/>
                          <a:ea typeface="+mn-ea"/>
                          <a:cs typeface="+mn-cs"/>
                        </a:rPr>
                        <a:t>Pratiques communautaires susceptibles d’</a:t>
                      </a:r>
                      <a:r>
                        <a:rPr lang="en" sz="1400" b="1" i="0" u="none" strike="noStrike" cap="none" spc="0" baseline="0">
                          <a:solidFill>
                            <a:schemeClr val="lt1"/>
                          </a:solidFill>
                          <a:effectLst/>
                          <a:uFillTx/>
                          <a:latin typeface="Source Sans Pro Regular"/>
                          <a:ea typeface="+mn-ea"/>
                          <a:cs typeface="+mn-cs"/>
                        </a:rPr>
                        <a:t>aider à </a:t>
                      </a:r>
                      <a:r>
                        <a:rPr lang="en" sz="1400" b="1" i="0" u="none" strike="noStrike" cap="none" spc="0" baseline="0" err="1">
                          <a:solidFill>
                            <a:schemeClr val="lt1"/>
                          </a:solidFill>
                          <a:effectLst/>
                          <a:uFillTx/>
                          <a:latin typeface="Source Sans Pro Regular"/>
                          <a:ea typeface="+mn-ea"/>
                          <a:cs typeface="+mn-cs"/>
                        </a:rPr>
                        <a:t>contrôler</a:t>
                      </a:r>
                      <a:r>
                        <a:rPr lang="en" sz="1400" b="1" i="0" u="none" strike="noStrike" cap="none" spc="0" baseline="0">
                          <a:solidFill>
                            <a:schemeClr val="lt1"/>
                          </a:solidFill>
                          <a:effectLst/>
                          <a:uFillTx/>
                          <a:latin typeface="Source Sans Pro Regular"/>
                          <a:ea typeface="+mn-ea"/>
                          <a:cs typeface="+mn-cs"/>
                        </a:rPr>
                        <a:t> la propagation de </a:t>
                      </a:r>
                      <a:r>
                        <a:rPr lang="en" sz="1400" b="1" i="0" u="none" strike="noStrike" cap="none" spc="0" baseline="0" err="1">
                          <a:solidFill>
                            <a:schemeClr val="lt1"/>
                          </a:solidFill>
                          <a:effectLst/>
                          <a:uFillTx/>
                          <a:latin typeface="Source Sans Pro Regular"/>
                          <a:ea typeface="+mn-ea"/>
                          <a:cs typeface="+mn-cs"/>
                        </a:rPr>
                        <a:t>l'épidémie</a:t>
                      </a:r>
                    </a:p>
                  </a:txBody>
                  <a:tcPr/>
                </a:tc>
                <a:tc>
                  <a:txBody>
                    <a:bodyPr/>
                    <a:lstStyle/>
                    <a:p>
                      <a:pPr lvl="0" algn="ctr" rtl="0">
                        <a:lnSpc>
                          <a:spcPct val="114999"/>
                        </a:lnSpc>
                        <a:spcAft>
                          <a:spcPts val="0"/>
                        </a:spcAft>
                        <a:buNone/>
                      </a:pPr>
                      <a:r>
                        <a:rPr lang="fr" sz="1400" b="1" i="0" u="none" strike="noStrike" cap="none" spc="0" baseline="0">
                          <a:solidFill>
                            <a:schemeClr val="lt1"/>
                          </a:solidFill>
                          <a:effectLst/>
                          <a:uFillTx/>
                          <a:latin typeface="Source Sans Pro Regular"/>
                          <a:ea typeface="+mn-ea"/>
                          <a:cs typeface="+mn-cs"/>
                        </a:rPr>
                        <a:t>Pratiques communautaires susceptibles de contribuer à la propagation de l'épidémie</a:t>
                      </a:r>
                      <a:endParaRPr lang="en-GB" sz="1400" b="1" i="0" u="none" strike="noStrike" cap="none" spc="0" baseline="0">
                        <a:solidFill>
                          <a:schemeClr val="lt1"/>
                        </a:solidFill>
                        <a:effectLst/>
                        <a:uFillTx/>
                        <a:latin typeface="Source Sans Pro Regular"/>
                        <a:ea typeface="+mn-ea"/>
                        <a:cs typeface="+mn-cs"/>
                      </a:endParaRPr>
                    </a:p>
                  </a:txBody>
                  <a:tcPr/>
                </a:tc>
                <a:extLst>
                  <a:ext uri="{0D108BD9-81ED-4DB2-BD59-A6C34878D82A}">
                    <a16:rowId xmlns:a16="http://schemas.microsoft.com/office/drawing/2014/main" val="2344262788"/>
                  </a:ext>
                </a:extLst>
              </a:tr>
              <a:tr h="581025">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bg1"/>
                          </a:solidFill>
                          <a:effectLst/>
                          <a:uFillTx/>
                          <a:latin typeface="Source Sans Pro Regular"/>
                          <a:ea typeface="+mn-ea"/>
                          <a:cs typeface="+mn-cs"/>
                        </a:rPr>
                        <a:t> La</a:t>
                      </a:r>
                      <a:r>
                        <a:rPr lang="en" sz="1300" b="0" i="0" u="none" strike="noStrike" cap="none" spc="0" baseline="0">
                          <a:solidFill>
                            <a:schemeClr val="bg1"/>
                          </a:solidFill>
                          <a:effectLst/>
                          <a:uFillTx/>
                          <a:latin typeface="Source Sans Pro Regular"/>
                          <a:ea typeface="+mn-ea"/>
                          <a:cs typeface="+mn-cs"/>
                        </a:rPr>
                        <a:t> </a:t>
                      </a:r>
                      <a:r>
                        <a:rPr lang="en" sz="1300" b="0" i="0" u="none" strike="noStrike" cap="none" spc="0" baseline="0" err="1">
                          <a:solidFill>
                            <a:schemeClr val="bg1"/>
                          </a:solidFill>
                          <a:effectLst/>
                          <a:uFillTx/>
                          <a:latin typeface="Source Sans Pro Regular"/>
                          <a:ea typeface="+mn-ea"/>
                          <a:cs typeface="+mn-cs"/>
                        </a:rPr>
                        <a:t>communauté</a:t>
                      </a:r>
                      <a:r>
                        <a:rPr lang="en" sz="1300" b="0" i="0" u="none" strike="noStrike" cap="none" spc="0" baseline="0">
                          <a:solidFill>
                            <a:schemeClr val="bg1"/>
                          </a:solidFill>
                          <a:effectLst/>
                          <a:uFillTx/>
                          <a:latin typeface="Source Sans Pro Regular"/>
                          <a:ea typeface="+mn-ea"/>
                          <a:cs typeface="+mn-cs"/>
                        </a:rPr>
                        <a:t> </a:t>
                      </a:r>
                      <a:r>
                        <a:rPr lang="en" sz="1300" b="0" i="0" u="none" strike="noStrike" cap="none" spc="0" baseline="0" err="1">
                          <a:solidFill>
                            <a:schemeClr val="bg1"/>
                          </a:solidFill>
                          <a:effectLst/>
                          <a:uFillTx/>
                          <a:latin typeface="Source Sans Pro Regular"/>
                          <a:ea typeface="+mn-ea"/>
                          <a:cs typeface="+mn-cs"/>
                        </a:rPr>
                        <a:t>est</a:t>
                      </a:r>
                      <a:r>
                        <a:rPr lang="en" sz="1300" b="0" i="0" u="none" strike="noStrike" cap="none" spc="0" baseline="0">
                          <a:solidFill>
                            <a:schemeClr val="bg1"/>
                          </a:solidFill>
                          <a:effectLst/>
                          <a:uFillTx/>
                          <a:latin typeface="Source Sans Pro Regular"/>
                          <a:ea typeface="+mn-ea"/>
                          <a:cs typeface="+mn-cs"/>
                        </a:rPr>
                        <a:t> </a:t>
                      </a:r>
                      <a:r>
                        <a:rPr lang="en" sz="1300" b="0" i="0" u="none" strike="noStrike" cap="none" spc="0" baseline="0" err="1">
                          <a:solidFill>
                            <a:schemeClr val="bg1"/>
                          </a:solidFill>
                          <a:effectLst/>
                          <a:uFillTx/>
                          <a:latin typeface="Source Sans Pro Regular"/>
                          <a:ea typeface="+mn-ea"/>
                          <a:cs typeface="+mn-cs"/>
                        </a:rPr>
                        <a:t>pacifique</a:t>
                      </a:r>
                      <a:r>
                        <a:rPr lang="en" sz="1300" b="0" i="0" u="none" strike="noStrike" cap="none" spc="0" baseline="0">
                          <a:solidFill>
                            <a:schemeClr val="bg1"/>
                          </a:solidFill>
                          <a:effectLst/>
                          <a:uFillTx/>
                          <a:latin typeface="Source Sans Pro Regular"/>
                          <a:ea typeface="+mn-ea"/>
                          <a:cs typeface="+mn-cs"/>
                        </a:rPr>
                        <a:t>, et ne </a:t>
                      </a:r>
                      <a:r>
                        <a:rPr lang="en" sz="1300" b="0" i="0" u="none" strike="noStrike" cap="none" spc="0" baseline="0" err="1">
                          <a:solidFill>
                            <a:schemeClr val="bg1"/>
                          </a:solidFill>
                          <a:effectLst/>
                          <a:uFillTx/>
                          <a:latin typeface="Source Sans Pro Regular"/>
                          <a:ea typeface="+mn-ea"/>
                          <a:cs typeface="+mn-cs"/>
                        </a:rPr>
                        <a:t>participe</a:t>
                      </a:r>
                      <a:r>
                        <a:rPr lang="en" sz="1300" b="0" i="0" u="none" strike="noStrike" cap="none" spc="0" baseline="0">
                          <a:solidFill>
                            <a:schemeClr val="bg1"/>
                          </a:solidFill>
                          <a:effectLst/>
                          <a:uFillTx/>
                          <a:latin typeface="Source Sans Pro Regular"/>
                          <a:ea typeface="+mn-ea"/>
                          <a:cs typeface="+mn-cs"/>
                        </a:rPr>
                        <a:t> pas au </a:t>
                      </a:r>
                      <a:r>
                        <a:rPr lang="en" sz="1300" b="0" i="0" u="none" strike="noStrike" cap="none" spc="0" baseline="0" err="1">
                          <a:solidFill>
                            <a:schemeClr val="bg1"/>
                          </a:solidFill>
                          <a:effectLst/>
                          <a:uFillTx/>
                          <a:latin typeface="Source Sans Pro Regular"/>
                          <a:ea typeface="+mn-ea"/>
                          <a:cs typeface="+mn-cs"/>
                        </a:rPr>
                        <a:t>conflit</a:t>
                      </a:r>
                      <a:r>
                        <a:rPr lang="en" sz="1300" b="0" i="0" u="none" strike="noStrike" cap="none" spc="0" baseline="0">
                          <a:solidFill>
                            <a:schemeClr val="bg1"/>
                          </a:solidFill>
                          <a:effectLst/>
                          <a:uFillTx/>
                          <a:latin typeface="Source Sans Pro Regular"/>
                          <a:ea typeface="+mn-ea"/>
                          <a:cs typeface="+mn-cs"/>
                        </a:rPr>
                        <a:t> </a:t>
                      </a:r>
                      <a:r>
                        <a:rPr lang="en" sz="1300" b="0" i="0" u="none" strike="noStrike" cap="none" spc="0" baseline="0" err="1">
                          <a:solidFill>
                            <a:schemeClr val="bg1"/>
                          </a:solidFill>
                          <a:effectLst/>
                          <a:uFillTx/>
                          <a:latin typeface="Source Sans Pro Regular"/>
                          <a:ea typeface="+mn-ea"/>
                          <a:cs typeface="+mn-cs"/>
                        </a:rPr>
                        <a:t>en</a:t>
                      </a:r>
                      <a:r>
                        <a:rPr lang="en" sz="1300" b="0" i="0" u="none" strike="noStrike" cap="none" spc="0" baseline="0">
                          <a:solidFill>
                            <a:schemeClr val="bg1"/>
                          </a:solidFill>
                          <a:effectLst/>
                          <a:uFillTx/>
                          <a:latin typeface="Source Sans Pro Regular"/>
                          <a:ea typeface="+mn-ea"/>
                          <a:cs typeface="+mn-cs"/>
                        </a:rPr>
                        <a:t> </a:t>
                      </a:r>
                      <a:r>
                        <a:rPr lang="en" sz="1300" b="0" i="0" u="none" strike="noStrike" cap="none" spc="0" baseline="0" err="1">
                          <a:solidFill>
                            <a:schemeClr val="bg1"/>
                          </a:solidFill>
                          <a:effectLst/>
                          <a:uFillTx/>
                          <a:latin typeface="Source Sans Pro Regular"/>
                          <a:ea typeface="+mn-ea"/>
                          <a:cs typeface="+mn-cs"/>
                        </a:rPr>
                        <a:t>cours</a:t>
                      </a:r>
                      <a:r>
                        <a:rPr lang="en" sz="1300" b="0" i="0" u="none" strike="noStrike" cap="none" spc="0" baseline="0">
                          <a:solidFill>
                            <a:schemeClr val="bg1"/>
                          </a:solidFill>
                          <a:effectLst/>
                          <a:uFillTx/>
                          <a:latin typeface="Source Sans Pro Regular"/>
                          <a:ea typeface="+mn-ea"/>
                          <a:cs typeface="+mn-cs"/>
                        </a:rPr>
                        <a:t>.</a:t>
                      </a:r>
                      <a:endParaRPr lang="en-GB" sz="1300" b="0" i="0" u="none" strike="noStrike" cap="none" spc="0" baseline="0">
                        <a:solidFill>
                          <a:schemeClr val="bg1"/>
                        </a:solidFill>
                        <a:effectLst/>
                        <a:uFillTx/>
                        <a:latin typeface="Source Sans Pro Regular"/>
                        <a:ea typeface="+mn-ea"/>
                        <a:cs typeface="+mn-cs"/>
                      </a:endParaRPr>
                    </a:p>
                  </a:txBody>
                  <a:tcPr anchor="ctr">
                    <a:solidFill>
                      <a:schemeClr val="accent1"/>
                    </a:solidFill>
                  </a:tcPr>
                </a:tc>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dk1"/>
                          </a:solidFill>
                          <a:effectLst/>
                          <a:uFillTx/>
                          <a:latin typeface="Source Sans Pro Regular"/>
                          <a:ea typeface="+mn-ea"/>
                          <a:cs typeface="+mn-cs"/>
                        </a:rPr>
                        <a:t>Les familles continuent de partager la nourriture même avec les personnes malades, car il est d’usage de manger dans un grand plat commun.</a:t>
                      </a:r>
                      <a:endParaRPr lang="en-GB" sz="1300" b="0" i="0" u="none" strike="noStrike" cap="none" spc="0" baseline="0">
                        <a:solidFill>
                          <a:schemeClr val="dk1"/>
                        </a:solidFill>
                        <a:effectLst/>
                        <a:uFillTx/>
                        <a:latin typeface="Source Sans Pro Regular"/>
                        <a:ea typeface="+mn-ea"/>
                        <a:cs typeface="+mn-cs"/>
                      </a:endParaRPr>
                    </a:p>
                  </a:txBody>
                  <a:tcPr anchor="ctr"/>
                </a:tc>
                <a:extLst>
                  <a:ext uri="{0D108BD9-81ED-4DB2-BD59-A6C34878D82A}">
                    <a16:rowId xmlns:a16="http://schemas.microsoft.com/office/drawing/2014/main" val="3519060830"/>
                  </a:ext>
                </a:extLst>
              </a:tr>
              <a:tr h="581025">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bg1"/>
                          </a:solidFill>
                          <a:effectLst/>
                          <a:uFillTx/>
                          <a:latin typeface="Source Sans Pro Regular"/>
                          <a:ea typeface="+mn-ea"/>
                          <a:cs typeface="+mn-cs"/>
                        </a:rPr>
                        <a:t>Structure communautaire et liens familiaux solides</a:t>
                      </a:r>
                      <a:endParaRPr lang="fr-FR" sz="1300">
                        <a:solidFill>
                          <a:schemeClr val="bg1"/>
                        </a:solidFill>
                        <a:latin typeface="Source Sans Pro Regular"/>
                      </a:endParaRPr>
                    </a:p>
                  </a:txBody>
                  <a:tcPr anchor="ctr">
                    <a:solidFill>
                      <a:schemeClr val="accent1"/>
                    </a:solidFill>
                  </a:tcPr>
                </a:tc>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dk1"/>
                          </a:solidFill>
                          <a:effectLst/>
                          <a:uFillTx/>
                          <a:latin typeface="Source Sans Pro Regular"/>
                          <a:ea typeface="+mn-ea"/>
                          <a:cs typeface="+mn-cs"/>
                        </a:rPr>
                        <a:t>Lorsqu’une personne décède, toute la communauté participe aux obsèques du défunt. Les membres de la famille proche lavent le corps de la personne défunte, qui est ensuite exposé pour que les membres de la communauté puissent lui rendre hommage.</a:t>
                      </a:r>
                    </a:p>
                  </a:txBody>
                  <a:tcPr anchor="ctr"/>
                </a:tc>
                <a:extLst>
                  <a:ext uri="{0D108BD9-81ED-4DB2-BD59-A6C34878D82A}">
                    <a16:rowId xmlns:a16="http://schemas.microsoft.com/office/drawing/2014/main" val="1862907732"/>
                  </a:ext>
                </a:extLst>
              </a:tr>
              <a:tr h="941642">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bg1"/>
                          </a:solidFill>
                          <a:effectLst/>
                          <a:uFillTx/>
                          <a:latin typeface="Source Sans Pro Regular"/>
                          <a:ea typeface="+mn-ea"/>
                          <a:cs typeface="+mn-cs"/>
                        </a:rPr>
                        <a:t> Le responsable communautaire, les anciens et les guérisseurs traditionnels sont présents et s’occupent des grandes questions sanitaires.</a:t>
                      </a:r>
                      <a:endParaRPr lang="en-GB" sz="1300" b="0" i="0" u="none" strike="noStrike" cap="none" spc="0" baseline="0">
                        <a:solidFill>
                          <a:schemeClr val="bg1"/>
                        </a:solidFill>
                        <a:effectLst/>
                        <a:uFillTx/>
                        <a:latin typeface="Source Sans Pro Regular"/>
                        <a:ea typeface="+mn-ea"/>
                        <a:cs typeface="+mn-cs"/>
                      </a:endParaRPr>
                    </a:p>
                  </a:txBody>
                  <a:tcPr anchor="ctr">
                    <a:solidFill>
                      <a:schemeClr val="accent1"/>
                    </a:solidFill>
                  </a:tcPr>
                </a:tc>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dk1"/>
                          </a:solidFill>
                          <a:effectLst/>
                          <a:uFillTx/>
                          <a:latin typeface="Source Sans Pro Regular"/>
                          <a:ea typeface="+mn-ea"/>
                          <a:cs typeface="+mn-cs"/>
                        </a:rPr>
                        <a:t>D’une manière générale, la population ne fait pas confiance au gouvernement. Les habitants refusent d’être transportés à l’hôpital.</a:t>
                      </a:r>
                    </a:p>
                  </a:txBody>
                  <a:tcPr anchor="ctr"/>
                </a:tc>
                <a:extLst>
                  <a:ext uri="{0D108BD9-81ED-4DB2-BD59-A6C34878D82A}">
                    <a16:rowId xmlns:a16="http://schemas.microsoft.com/office/drawing/2014/main" val="1309896904"/>
                  </a:ext>
                </a:extLst>
              </a:tr>
              <a:tr h="581025">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bg1"/>
                          </a:solidFill>
                          <a:effectLst/>
                          <a:uFillTx/>
                          <a:latin typeface="Source Sans Pro Regular"/>
                          <a:ea typeface="+mn-ea"/>
                          <a:cs typeface="+mn-cs"/>
                        </a:rPr>
                        <a:t>Les personnes qui s’occupent des malades se lavent avant d’assurer les soins pour attirer les bons esprits (« tabi »), et se lavent tout de suite après pour chasser les mauvais esprits (« usog »). </a:t>
                      </a:r>
                      <a:endParaRPr lang="en-GB" sz="1300" b="0" i="0" u="none" strike="noStrike" cap="none" spc="0" baseline="0">
                        <a:solidFill>
                          <a:schemeClr val="bg1"/>
                        </a:solidFill>
                        <a:effectLst/>
                        <a:uFillTx/>
                        <a:latin typeface="Source Sans Pro Regular"/>
                        <a:ea typeface="+mn-ea"/>
                        <a:cs typeface="+mn-cs"/>
                      </a:endParaRPr>
                    </a:p>
                  </a:txBody>
                  <a:tcPr anchor="ctr">
                    <a:solidFill>
                      <a:schemeClr val="accent1"/>
                    </a:solidFill>
                  </a:tcPr>
                </a:tc>
                <a:tc>
                  <a:txBody>
                    <a:bodyPr/>
                    <a:lstStyle/>
                    <a:p>
                      <a:pPr marL="342900" marR="0" lvl="0" indent="-342900" algn="l" rtl="0">
                        <a:lnSpc>
                          <a:spcPct val="100000"/>
                        </a:lnSpc>
                        <a:spcBef>
                          <a:spcPts val="0"/>
                        </a:spcBef>
                        <a:spcAft>
                          <a:spcPts val="0"/>
                        </a:spcAft>
                        <a:buClrTx/>
                        <a:buSzTx/>
                        <a:buFont typeface="Arial" panose="020B0604020202020204" pitchFamily="34" charset="0"/>
                        <a:buChar char="•"/>
                      </a:pPr>
                      <a:r>
                        <a:rPr lang="fr" sz="1300" b="0" i="0" u="none" strike="noStrike" cap="none" spc="0" baseline="0">
                          <a:solidFill>
                            <a:schemeClr val="dk1"/>
                          </a:solidFill>
                          <a:effectLst/>
                          <a:uFillTx/>
                          <a:latin typeface="Source Sans Pro Regular"/>
                          <a:ea typeface="+mn-ea"/>
                          <a:cs typeface="+mn-cs"/>
                        </a:rPr>
                        <a:t>La plupart des habitants font appel à des guérisseurs traditionnels pour soigner les maladies transmissibles et non transmissibles.</a:t>
                      </a:r>
                      <a:endParaRPr lang="en-GB" sz="1300" b="0" i="0" u="none" strike="noStrike" cap="none" spc="0" baseline="0">
                        <a:solidFill>
                          <a:schemeClr val="dk1"/>
                        </a:solidFill>
                        <a:effectLst/>
                        <a:uFillTx/>
                        <a:latin typeface="Source Sans Pro Regular"/>
                        <a:ea typeface="+mn-ea"/>
                        <a:cs typeface="+mn-cs"/>
                      </a:endParaRPr>
                    </a:p>
                  </a:txBody>
                  <a:tcPr anchor="ctr"/>
                </a:tc>
                <a:extLst>
                  <a:ext uri="{0D108BD9-81ED-4DB2-BD59-A6C34878D82A}">
                    <a16:rowId xmlns:a16="http://schemas.microsoft.com/office/drawing/2014/main" val="3909266781"/>
                  </a:ext>
                </a:extLst>
              </a:tr>
            </a:tbl>
          </a:graphicData>
        </a:graphic>
      </p:graphicFrame>
    </p:spTree>
    <p:extLst>
      <p:ext uri="{BB962C8B-B14F-4D97-AF65-F5344CB8AC3E}">
        <p14:creationId xmlns:p14="http://schemas.microsoft.com/office/powerpoint/2010/main" val="3809562881"/>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Title 1"/>
          <p:cNvSpPr txBox="1"/>
          <p:nvPr/>
        </p:nvSpPr>
        <p:spPr>
          <a:xfrm>
            <a:off x="139129" y="1047276"/>
            <a:ext cx="8254740" cy="5911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b="1">
                <a:latin typeface="Source Sans Pro Regular"/>
              </a:rPr>
              <a:t>4. Outils utilisés pour amorcer des échanges avec la communauté</a:t>
            </a:r>
            <a:endParaRPr lang="en-US">
              <a:latin typeface="Source Sans Pro Regular"/>
            </a:endParaRPr>
          </a:p>
          <a:p>
            <a:endParaRPr b="1">
              <a:latin typeface="Source Sans Pro Regular"/>
            </a:endParaRPr>
          </a:p>
        </p:txBody>
      </p:sp>
      <p:sp>
        <p:nvSpPr>
          <p:cNvPr id="3" name="Title 1">
            <a:extLst>
              <a:ext uri="{FF2B5EF4-FFF2-40B4-BE49-F238E27FC236}">
                <a16:creationId xmlns:a16="http://schemas.microsoft.com/office/drawing/2014/main" id="{64A73A66-4A7D-41D4-F93F-B2B4451AECC6}"/>
              </a:ext>
            </a:extLst>
          </p:cNvPr>
          <p:cNvSpPr txBox="1"/>
          <p:nvPr/>
        </p:nvSpPr>
        <p:spPr>
          <a:xfrm>
            <a:off x="136003" y="75976"/>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C4  </a:t>
            </a:r>
            <a:r>
              <a:rPr lang="fr-FR" sz="3200" b="1">
                <a:latin typeface="Source Sans Pro Regular"/>
              </a:rPr>
              <a:t>Débriefing</a:t>
            </a:r>
            <a:r>
              <a:rPr sz="3200" b="1">
                <a:latin typeface="Source Sans Pro Regular"/>
              </a:rPr>
              <a:t> (</a:t>
            </a:r>
            <a:r>
              <a:rPr lang="fr-FR" sz="3200" b="1">
                <a:latin typeface="Source Sans Pro Regular"/>
              </a:rPr>
              <a:t>4</a:t>
            </a:r>
            <a:r>
              <a:rPr sz="3200" b="1">
                <a:latin typeface="Source Sans Pro Regular"/>
              </a:rPr>
              <a:t>)</a:t>
            </a:r>
            <a:endParaRPr lang="fr-FR" sz="3200" b="1">
              <a:latin typeface="Source Sans Pro Regular"/>
            </a:endParaRPr>
          </a:p>
        </p:txBody>
      </p:sp>
      <p:graphicFrame>
        <p:nvGraphicFramePr>
          <p:cNvPr id="5" name="Tableau 4">
            <a:extLst>
              <a:ext uri="{FF2B5EF4-FFF2-40B4-BE49-F238E27FC236}">
                <a16:creationId xmlns:a16="http://schemas.microsoft.com/office/drawing/2014/main" id="{0326A5BC-0B89-4E20-82DC-4AF97D24266D}"/>
              </a:ext>
            </a:extLst>
          </p:cNvPr>
          <p:cNvGraphicFramePr>
            <a:graphicFrameLocks noGrp="1"/>
          </p:cNvGraphicFramePr>
          <p:nvPr>
            <p:extLst>
              <p:ext uri="{D42A27DB-BD31-4B8C-83A1-F6EECF244321}">
                <p14:modId xmlns:p14="http://schemas.microsoft.com/office/powerpoint/2010/main" val="2372794310"/>
              </p:ext>
            </p:extLst>
          </p:nvPr>
        </p:nvGraphicFramePr>
        <p:xfrm>
          <a:off x="238247" y="1735386"/>
          <a:ext cx="8620125" cy="438912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1930567013"/>
                    </a:ext>
                  </a:extLst>
                </a:gridCol>
                <a:gridCol w="3048000">
                  <a:extLst>
                    <a:ext uri="{9D8B030D-6E8A-4147-A177-3AD203B41FA5}">
                      <a16:colId xmlns:a16="http://schemas.microsoft.com/office/drawing/2014/main" val="3881177008"/>
                    </a:ext>
                  </a:extLst>
                </a:gridCol>
                <a:gridCol w="3590925">
                  <a:extLst>
                    <a:ext uri="{9D8B030D-6E8A-4147-A177-3AD203B41FA5}">
                      <a16:colId xmlns:a16="http://schemas.microsoft.com/office/drawing/2014/main" val="1276296807"/>
                    </a:ext>
                  </a:extLst>
                </a:gridCol>
              </a:tblGrid>
              <a:tr h="457200">
                <a:tc>
                  <a:txBody>
                    <a:bodyPr/>
                    <a:lstStyle/>
                    <a:p>
                      <a:pPr marL="0" marR="0" lvl="0" indent="0" algn="ctr" rtl="0">
                        <a:lnSpc>
                          <a:spcPct val="100000"/>
                        </a:lnSpc>
                        <a:spcBef>
                          <a:spcPts val="0"/>
                        </a:spcBef>
                        <a:spcAft>
                          <a:spcPts val="0"/>
                        </a:spcAft>
                        <a:buClrTx/>
                        <a:buSzTx/>
                        <a:buFontTx/>
                        <a:buNone/>
                      </a:pPr>
                      <a:r>
                        <a:rPr lang="fr" sz="1200" b="1" i="0" u="none" strike="noStrike" cap="none" spc="0" baseline="0">
                          <a:solidFill>
                            <a:schemeClr val="lt1"/>
                          </a:solidFill>
                          <a:effectLst/>
                          <a:uFillTx/>
                          <a:latin typeface="+mn-lt"/>
                          <a:ea typeface="+mn-ea"/>
                          <a:cs typeface="+mn-cs"/>
                        </a:rPr>
                        <a:t>Difficultés</a:t>
                      </a:r>
                      <a:endParaRPr lang="en-GB" sz="1200" b="1" i="0" u="none" strike="noStrike" cap="none" spc="0" baseline="0">
                        <a:solidFill>
                          <a:schemeClr val="lt1"/>
                        </a:solidFill>
                        <a:effectLst/>
                        <a:uFillTx/>
                        <a:latin typeface="+mn-lt"/>
                        <a:ea typeface="+mn-ea"/>
                        <a:cs typeface="+mn-cs"/>
                      </a:endParaRPr>
                    </a:p>
                  </a:txBody>
                  <a:tcPr anchor="ctr"/>
                </a:tc>
                <a:tc>
                  <a:txBody>
                    <a:bodyPr/>
                    <a:lstStyle/>
                    <a:p>
                      <a:pPr marL="0" marR="0" lvl="0" indent="0" algn="ctr" rtl="0">
                        <a:lnSpc>
                          <a:spcPct val="100000"/>
                        </a:lnSpc>
                        <a:spcBef>
                          <a:spcPts val="0"/>
                        </a:spcBef>
                        <a:spcAft>
                          <a:spcPts val="0"/>
                        </a:spcAft>
                        <a:buClrTx/>
                        <a:buSzTx/>
                        <a:buFontTx/>
                        <a:buNone/>
                      </a:pPr>
                      <a:r>
                        <a:rPr lang="fr" sz="1200" b="1" i="0" u="none" strike="noStrike" cap="none" spc="0" baseline="0">
                          <a:solidFill>
                            <a:schemeClr val="lt1"/>
                          </a:solidFill>
                          <a:effectLst/>
                          <a:uFillTx/>
                          <a:latin typeface="+mn-lt"/>
                          <a:ea typeface="+mn-ea"/>
                          <a:cs typeface="+mn-cs"/>
                        </a:rPr>
                        <a:t>Identification des activités visant à résoudre les difficultés</a:t>
                      </a:r>
                      <a:endParaRPr lang="en-GB" sz="1200" b="1" i="0" u="none" strike="noStrike" cap="none" spc="0" baseline="0">
                        <a:solidFill>
                          <a:schemeClr val="lt1"/>
                        </a:solidFill>
                        <a:effectLst/>
                        <a:uFillTx/>
                        <a:latin typeface="+mn-lt"/>
                        <a:ea typeface="+mn-ea"/>
                        <a:cs typeface="+mn-cs"/>
                      </a:endParaRPr>
                    </a:p>
                  </a:txBody>
                  <a:tcPr anchor="ctr"/>
                </a:tc>
                <a:tc>
                  <a:txBody>
                    <a:bodyPr/>
                    <a:lstStyle/>
                    <a:p>
                      <a:pPr marL="0" marR="0" lvl="0" indent="0" algn="ctr" rtl="0">
                        <a:lnSpc>
                          <a:spcPct val="100000"/>
                        </a:lnSpc>
                        <a:spcBef>
                          <a:spcPts val="0"/>
                        </a:spcBef>
                        <a:spcAft>
                          <a:spcPts val="0"/>
                        </a:spcAft>
                        <a:buClrTx/>
                        <a:buSzTx/>
                        <a:buFontTx/>
                        <a:buNone/>
                      </a:pPr>
                      <a:r>
                        <a:rPr lang="fr" sz="1200" b="1" i="0" u="none" strike="noStrike" cap="none" spc="0" baseline="0">
                          <a:solidFill>
                            <a:schemeClr val="lt1"/>
                          </a:solidFill>
                          <a:effectLst/>
                          <a:uFillTx/>
                          <a:latin typeface="+mn-lt"/>
                          <a:ea typeface="+mn-ea"/>
                          <a:cs typeface="+mn-cs"/>
                        </a:rPr>
                        <a:t>Outils utilisés pour amorcer des échanges avec la communauté (voir ci-dessus)</a:t>
                      </a:r>
                    </a:p>
                  </a:txBody>
                  <a:tcPr anchor="ctr"/>
                </a:tc>
                <a:extLst>
                  <a:ext uri="{0D108BD9-81ED-4DB2-BD59-A6C34878D82A}">
                    <a16:rowId xmlns:a16="http://schemas.microsoft.com/office/drawing/2014/main" val="1132648241"/>
                  </a:ext>
                </a:extLst>
              </a:tr>
              <a:tr h="723900">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1 La communauté ne fait pas confiance au gouvernement.</a:t>
                      </a:r>
                      <a:endParaRPr lang="en-GB" sz="1200" b="0" i="0" u="none" strike="noStrike" cap="none" spc="0" baseline="0">
                        <a:solidFill>
                          <a:schemeClr val="dk1"/>
                        </a:solidFill>
                        <a:effectLst/>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1. Suivre l’évolution de l’épidémie, instaurer un dialogue, informer la communauté sur les gestes à adopter pour se protéger, s’engager uniquement sur ce que l’on est sûr de pouvoir réaliser.</a:t>
                      </a:r>
                      <a:endParaRPr lang="fr-FR"/>
                    </a:p>
                    <a:p>
                      <a:pPr marL="0" marR="0" lvl="0" indent="0" algn="l" rtl="0">
                        <a:lnSpc>
                          <a:spcPct val="100000"/>
                        </a:lnSpc>
                        <a:spcBef>
                          <a:spcPts val="0"/>
                        </a:spcBef>
                        <a:spcAft>
                          <a:spcPts val="0"/>
                        </a:spcAft>
                        <a:buClrTx/>
                        <a:buSzTx/>
                        <a:buFontTx/>
                        <a:buNone/>
                      </a:pPr>
                      <a:endParaRPr lang="en-GB" sz="1200" b="0" i="0" u="none" strike="noStrike" cap="none" spc="0" baseline="0">
                        <a:solidFill>
                          <a:schemeClr val="dk1"/>
                        </a:solidFill>
                        <a:effectLst/>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1. Groupe de discussion : animation d’une discussion au sein d’un groupe composé de personnes présentant des caractéristiques similaires (hommes, femmes, enseignants, chefs d’entreprises, aidants ou encore prestataires de soins) en vue de mieux comprendre les connaissances, les attitudes et les perceptions concernant l’hygiène, la maladie, le recours aux soins et la préparation aux catastrophes, et de recueillir des observations sur les mesures de préparation aux situations d’urgence.</a:t>
                      </a:r>
                    </a:p>
                  </a:txBody>
                  <a:tcPr/>
                </a:tc>
                <a:extLst>
                  <a:ext uri="{0D108BD9-81ED-4DB2-BD59-A6C34878D82A}">
                    <a16:rowId xmlns:a16="http://schemas.microsoft.com/office/drawing/2014/main" val="359210082"/>
                  </a:ext>
                </a:extLst>
              </a:tr>
              <a:tr h="809625">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2. Absence ou manque d’eau potable</a:t>
                      </a:r>
                      <a:endParaRPr lang="en-GB" sz="12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endParaRPr lang="en-GB" sz="1200" b="0" i="0" u="none" strike="noStrike" cap="none" spc="0" baseline="0">
                        <a:solidFill>
                          <a:schemeClr val="dk1"/>
                        </a:solidFill>
                        <a:effectLst/>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Analyser la qualité de l’eau du fleuve </a:t>
                      </a:r>
                      <a:r>
                        <a:rPr lang="fr" sz="1200" b="0" i="0" u="none" strike="noStrike" cap="none" spc="0" baseline="0" err="1">
                          <a:solidFill>
                            <a:schemeClr val="dk1"/>
                          </a:solidFill>
                          <a:effectLst/>
                          <a:uFillTx/>
                          <a:latin typeface="+mn-lt"/>
                          <a:ea typeface="+mn-ea"/>
                          <a:cs typeface="+mn-cs"/>
                        </a:rPr>
                        <a:t>Bughaw</a:t>
                      </a:r>
                      <a:endParaRPr lang="fr-FR"/>
                    </a:p>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Identifier d’autres sources d’eau salubre et potable</a:t>
                      </a:r>
                      <a:endParaRPr lang="fr" sz="1200" b="0" i="0" u="none" strike="noStrike" cap="none" spc="0" baseline="0">
                        <a:solidFill>
                          <a:schemeClr val="dk1"/>
                        </a:solidFill>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endParaRPr lang="en-GB" sz="12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2. Sortie et observations dans la communauté : sortie dans la communauté afin d’observer les pratiques et les ressources communautaires.</a:t>
                      </a:r>
                    </a:p>
                  </a:txBody>
                  <a:tcPr/>
                </a:tc>
                <a:extLst>
                  <a:ext uri="{0D108BD9-81ED-4DB2-BD59-A6C34878D82A}">
                    <a16:rowId xmlns:a16="http://schemas.microsoft.com/office/drawing/2014/main" val="1027586450"/>
                  </a:ext>
                </a:extLst>
              </a:tr>
              <a:tr h="590550">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3 Certaines pratiques communautaires contribuent à propager les maladies transmissibles.</a:t>
                      </a:r>
                      <a:endParaRPr lang="en-GB" sz="1200" b="0" i="0" u="none" strike="noStrike" cap="none" spc="0" baseline="0">
                        <a:solidFill>
                          <a:schemeClr val="dk1"/>
                        </a:solidFill>
                        <a:effectLst/>
                        <a:uFillTx/>
                        <a:latin typeface="+mn-lt"/>
                        <a:ea typeface="+mn-ea"/>
                        <a:cs typeface="+mn-cs"/>
                      </a:endParaRPr>
                    </a:p>
                    <a:p>
                      <a:pPr marL="0" marR="0" lvl="0" indent="0" algn="l" rtl="0">
                        <a:lnSpc>
                          <a:spcPct val="100000"/>
                        </a:lnSpc>
                        <a:spcBef>
                          <a:spcPts val="0"/>
                        </a:spcBef>
                        <a:spcAft>
                          <a:spcPts val="0"/>
                        </a:spcAft>
                        <a:buClrTx/>
                        <a:buSzTx/>
                        <a:buFontTx/>
                        <a:buNone/>
                      </a:pPr>
                      <a:endParaRPr lang="en-GB" sz="1200" b="0" i="0" u="none" strike="noStrike" cap="none" spc="0" baseline="0">
                        <a:solidFill>
                          <a:schemeClr val="dk1"/>
                        </a:solidFill>
                        <a:effectLst/>
                        <a:uFillTx/>
                        <a:latin typeface="+mn-lt"/>
                        <a:ea typeface="+mn-ea"/>
                        <a:cs typeface="+mn-cs"/>
                      </a:endParaRPr>
                    </a:p>
                  </a:txBody>
                  <a:tcPr/>
                </a:tc>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1. Analyser les pratiques communautaires/traditionnelles avec la communauté</a:t>
                      </a:r>
                      <a:endParaRPr lang="fr-FR"/>
                    </a:p>
                  </a:txBody>
                  <a:tcPr/>
                </a:tc>
                <a:tc>
                  <a:txBody>
                    <a:bodyPr/>
                    <a:lstStyle/>
                    <a:p>
                      <a:pPr marL="0" marR="0" lvl="0" indent="0" algn="l" rtl="0">
                        <a:lnSpc>
                          <a:spcPct val="100000"/>
                        </a:lnSpc>
                        <a:spcBef>
                          <a:spcPts val="0"/>
                        </a:spcBef>
                        <a:spcAft>
                          <a:spcPts val="0"/>
                        </a:spcAft>
                        <a:buClrTx/>
                        <a:buSzTx/>
                        <a:buFontTx/>
                        <a:buNone/>
                      </a:pPr>
                      <a:r>
                        <a:rPr lang="fr" sz="1200" b="0" i="0" u="none" strike="noStrike" cap="none" spc="0" baseline="0">
                          <a:solidFill>
                            <a:schemeClr val="dk1"/>
                          </a:solidFill>
                          <a:effectLst/>
                          <a:uFillTx/>
                          <a:latin typeface="+mn-lt"/>
                          <a:ea typeface="+mn-ea"/>
                          <a:cs typeface="+mn-cs"/>
                        </a:rPr>
                        <a:t>1. Causes et effets : les membres de la communauté expliquent comment ils perçoivent les causes et les effets des maladies, l’objectif étant d’analyser leurs impressions sur les causes, les conséquences et les mesures susceptibles de prévenir une maladie ou d’atténuer les effets d’une flambée épidémique.</a:t>
                      </a:r>
                    </a:p>
                  </a:txBody>
                  <a:tcPr/>
                </a:tc>
                <a:extLst>
                  <a:ext uri="{0D108BD9-81ED-4DB2-BD59-A6C34878D82A}">
                    <a16:rowId xmlns:a16="http://schemas.microsoft.com/office/drawing/2014/main" val="2211838467"/>
                  </a:ext>
                </a:extLst>
              </a:tr>
            </a:tbl>
          </a:graphicData>
        </a:graphic>
      </p:graphicFrame>
    </p:spTree>
    <p:extLst>
      <p:ext uri="{BB962C8B-B14F-4D97-AF65-F5344CB8AC3E}">
        <p14:creationId xmlns:p14="http://schemas.microsoft.com/office/powerpoint/2010/main" val="3669860120"/>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Content Placeholder 2"/>
          <p:cNvSpPr txBox="1">
            <a:spLocks noGrp="1"/>
          </p:cNvSpPr>
          <p:nvPr>
            <p:ph type="body" idx="1"/>
          </p:nvPr>
        </p:nvSpPr>
        <p:spPr>
          <a:xfrm>
            <a:off x="309900" y="1709917"/>
            <a:ext cx="8358376" cy="4637613"/>
          </a:xfrm>
          <a:prstGeom prst="rect">
            <a:avLst/>
          </a:prstGeom>
        </p:spPr>
        <p:txBody>
          <a:bodyPr lIns="45719" tIns="45720" rIns="45719" bIns="45720" anchor="t">
            <a:noAutofit/>
          </a:bodyPr>
          <a:lstStyle/>
          <a:p>
            <a:pPr marL="342900" indent="-342900" algn="just" defTabSz="214820">
              <a:spcBef>
                <a:spcPts val="150"/>
              </a:spcBef>
              <a:buFont typeface="Arial"/>
              <a:buChar char="•"/>
              <a:defRPr sz="1979"/>
            </a:pPr>
            <a:r>
              <a:rPr lang="fr-FR" sz="1600"/>
              <a:t>I</a:t>
            </a:r>
            <a:r>
              <a:rPr lang="fr" sz="1600">
                <a:latin typeface="Source Sans Pro Regular"/>
                <a:cs typeface="Arial"/>
              </a:rPr>
              <a:t>Impliquer des personnalités locales auxquelles la communauté fait confiance : chefs religieux, anciens, etc. </a:t>
            </a:r>
            <a:endParaRPr lang="fr-FR" sz="1600">
              <a:latin typeface="Source Sans Pro Regular"/>
              <a:cs typeface="Arial"/>
            </a:endParaRPr>
          </a:p>
          <a:p>
            <a:pPr marL="342900" indent="-342900" algn="just" defTabSz="214820">
              <a:spcBef>
                <a:spcPts val="150"/>
              </a:spcBef>
              <a:buFont typeface="Arial"/>
              <a:buChar char="•"/>
              <a:defRPr sz="1979"/>
            </a:pPr>
            <a:r>
              <a:rPr lang="fr" sz="1600">
                <a:latin typeface="Source Sans Pro Regular"/>
                <a:cs typeface="Arial"/>
              </a:rPr>
              <a:t>Connaître et comprendre les coutumes locales liées aux activités susceptibles de propager la maladie.</a:t>
            </a:r>
          </a:p>
          <a:p>
            <a:pPr marL="342900" indent="-342900" algn="just" defTabSz="214820">
              <a:spcBef>
                <a:spcPts val="150"/>
              </a:spcBef>
              <a:buFont typeface="Arial"/>
              <a:buChar char="•"/>
              <a:defRPr sz="1979"/>
            </a:pPr>
            <a:r>
              <a:rPr lang="fr" sz="1600">
                <a:latin typeface="Source Sans Pro Regular"/>
                <a:cs typeface="Arial"/>
              </a:rPr>
              <a:t>Prendre connaissance des dynamiques et des structures communautaires. Tenir compte des tensions et des conflits préexistants.</a:t>
            </a:r>
          </a:p>
          <a:p>
            <a:pPr marL="342900" indent="-342900" algn="just" defTabSz="214820">
              <a:spcBef>
                <a:spcPts val="150"/>
              </a:spcBef>
              <a:buFont typeface="Arial"/>
              <a:buChar char="•"/>
              <a:defRPr sz="1979"/>
            </a:pPr>
            <a:r>
              <a:rPr lang="fr" sz="1600">
                <a:latin typeface="Source Sans Pro Regular"/>
                <a:cs typeface="Arial"/>
              </a:rPr>
              <a:t>Communiquer en tenant compte du public cible. Adapter les messages au contexte pour gagner plus facilement la confiance de la communauté. </a:t>
            </a:r>
          </a:p>
          <a:p>
            <a:pPr marL="342900" indent="-342900" algn="just" defTabSz="214820">
              <a:spcBef>
                <a:spcPts val="150"/>
              </a:spcBef>
              <a:buFont typeface="Arial"/>
              <a:buChar char="•"/>
              <a:defRPr sz="1979"/>
            </a:pPr>
            <a:r>
              <a:rPr lang="fr" sz="1600">
                <a:latin typeface="Source Sans Pro Regular"/>
                <a:cs typeface="Arial"/>
              </a:rPr>
              <a:t>Impliquer la communauté dans l’explication des risques et des moyens de les prévenir améliore l’acceptation. </a:t>
            </a:r>
          </a:p>
          <a:p>
            <a:pPr marL="342900" indent="-342900" algn="just" defTabSz="214820">
              <a:spcBef>
                <a:spcPts val="150"/>
              </a:spcBef>
              <a:buFont typeface="Arial"/>
              <a:buChar char="•"/>
              <a:defRPr sz="1979"/>
            </a:pPr>
            <a:r>
              <a:rPr lang="fr" sz="1600">
                <a:latin typeface="Source Sans Pro Regular"/>
                <a:cs typeface="Arial"/>
              </a:rPr>
              <a:t>Répondre aux rumeurs dès qu’on en a connaissance.</a:t>
            </a:r>
          </a:p>
          <a:p>
            <a:pPr marL="342900" indent="-342900" algn="just" defTabSz="214820">
              <a:spcBef>
                <a:spcPts val="150"/>
              </a:spcBef>
              <a:buFont typeface="Arial"/>
              <a:buChar char="•"/>
              <a:defRPr sz="1979"/>
            </a:pPr>
            <a:r>
              <a:rPr lang="fr" sz="1600">
                <a:latin typeface="Source Sans Pro Regular"/>
                <a:cs typeface="Arial"/>
              </a:rPr>
              <a:t>La méfiance de certains acteurs ou de certaines autorités peut avoir une incidence sur l’acceptation par la communauté. </a:t>
            </a:r>
          </a:p>
          <a:p>
            <a:pPr marL="342900" indent="-342900" algn="just" defTabSz="214820">
              <a:spcBef>
                <a:spcPts val="150"/>
              </a:spcBef>
              <a:buFont typeface="Arial"/>
              <a:buChar char="•"/>
              <a:defRPr sz="1979"/>
            </a:pPr>
            <a:r>
              <a:rPr lang="fr" sz="1600">
                <a:latin typeface="Source Sans Pro Regular"/>
                <a:cs typeface="Arial"/>
              </a:rPr>
              <a:t>Adapter l’intervention de sorte que la population puisse poursuivre ses pratiques traditionnelles, mais d’une façon qui réduise les risques de transmission de la maladie. </a:t>
            </a:r>
          </a:p>
          <a:p>
            <a:pPr marL="342900" indent="-342900" algn="just" defTabSz="214820">
              <a:spcBef>
                <a:spcPts val="150"/>
              </a:spcBef>
              <a:buFont typeface="Arial"/>
              <a:buChar char="•"/>
              <a:defRPr sz="1979"/>
            </a:pPr>
            <a:r>
              <a:rPr lang="fr" sz="1600">
                <a:latin typeface="Source Sans Pro Regular"/>
                <a:cs typeface="Arial"/>
              </a:rPr>
              <a:t>La communauté peut contribuer de manière positive à l’intervention ; il faut en avoir conscience, pour saisir et mettre à profit les occasions qui se présentent.</a:t>
            </a:r>
          </a:p>
          <a:p>
            <a:pPr marL="342900" indent="-342900" algn="just" defTabSz="214820">
              <a:spcBef>
                <a:spcPts val="150"/>
              </a:spcBef>
              <a:buFont typeface="Arial"/>
              <a:buChar char="•"/>
              <a:defRPr sz="1979"/>
            </a:pPr>
            <a:r>
              <a:rPr lang="fr" sz="1600">
                <a:latin typeface="Source Sans Pro Regular"/>
                <a:cs typeface="Arial"/>
              </a:rPr>
              <a:t>Nos propres stéréotypes et préjugés culturels peuvent influencer notre façon de travailler ; il est important d’y porter une attention constante. </a:t>
            </a:r>
            <a:endParaRPr sz="1600">
              <a:latin typeface="Source Sans Pro Regular"/>
            </a:endParaRPr>
          </a:p>
        </p:txBody>
      </p:sp>
      <p:sp>
        <p:nvSpPr>
          <p:cNvPr id="503" name="Title 1"/>
          <p:cNvSpPr txBox="1"/>
          <p:nvPr/>
        </p:nvSpPr>
        <p:spPr>
          <a:xfrm>
            <a:off x="79906" y="704065"/>
            <a:ext cx="8995270" cy="11587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b="1"/>
              <a:t>Principaux éléments à prendre en compte pour  maintenir l'engagement communautaire</a:t>
            </a:r>
            <a:endParaRPr lang="en-US"/>
          </a:p>
          <a:p>
            <a:endParaRPr sz="2100" b="1"/>
          </a:p>
        </p:txBody>
      </p:sp>
      <p:sp>
        <p:nvSpPr>
          <p:cNvPr id="3" name="Title 1">
            <a:extLst>
              <a:ext uri="{FF2B5EF4-FFF2-40B4-BE49-F238E27FC236}">
                <a16:creationId xmlns:a16="http://schemas.microsoft.com/office/drawing/2014/main" id="{E8782C6D-0267-02E2-DE94-FA9F7236299F}"/>
              </a:ext>
            </a:extLst>
          </p:cNvPr>
          <p:cNvSpPr txBox="1"/>
          <p:nvPr/>
        </p:nvSpPr>
        <p:spPr>
          <a:xfrm>
            <a:off x="136003" y="75976"/>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C4  </a:t>
            </a:r>
            <a:r>
              <a:rPr lang="fr-FR" sz="3200" b="1">
                <a:latin typeface="Source Sans Pro Regular"/>
              </a:rPr>
              <a:t>Débriefing</a:t>
            </a:r>
            <a:r>
              <a:rPr sz="3200" b="1">
                <a:latin typeface="Source Sans Pro Regular"/>
              </a:rPr>
              <a:t> (</a:t>
            </a:r>
            <a:r>
              <a:rPr lang="fr-FR" sz="3200" b="1">
                <a:latin typeface="Source Sans Pro Regular"/>
              </a:rPr>
              <a:t>5</a:t>
            </a:r>
            <a:r>
              <a:rPr sz="3200" b="1">
                <a:latin typeface="Source Sans Pro Regular"/>
              </a:rPr>
              <a:t>)</a:t>
            </a:r>
            <a:endParaRPr lang="fr-FR" sz="3200" b="1">
              <a:latin typeface="Source Sans Pro Regular"/>
            </a:endParaRPr>
          </a:p>
        </p:txBody>
      </p:sp>
    </p:spTree>
    <p:extLst>
      <p:ext uri="{BB962C8B-B14F-4D97-AF65-F5344CB8AC3E}">
        <p14:creationId xmlns:p14="http://schemas.microsoft.com/office/powerpoint/2010/main" val="40137284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ontent Placeholder 1"/>
          <p:cNvSpPr txBox="1">
            <a:spLocks noGrp="1"/>
          </p:cNvSpPr>
          <p:nvPr>
            <p:ph type="body" idx="1"/>
          </p:nvPr>
        </p:nvSpPr>
        <p:spPr>
          <a:xfrm>
            <a:off x="489069" y="1080756"/>
            <a:ext cx="7882761" cy="5108288"/>
          </a:xfrm>
          <a:prstGeom prst="rect">
            <a:avLst/>
          </a:prstGeom>
        </p:spPr>
        <p:txBody>
          <a:bodyPr lIns="45719" tIns="45720" rIns="45719" bIns="45720" anchor="t">
            <a:noAutofit/>
          </a:bodyPr>
          <a:lstStyle/>
          <a:p>
            <a:pPr algn="just">
              <a:defRPr>
                <a:solidFill>
                  <a:schemeClr val="accent3"/>
                </a:solidFill>
                <a:latin typeface="Source Sans Pro Bold"/>
                <a:ea typeface="Source Sans Pro Bold"/>
                <a:cs typeface="Source Sans Pro Bold"/>
                <a:sym typeface="Source Sans Pro Bold"/>
              </a:defRPr>
            </a:pPr>
            <a:r>
              <a:rPr lang="fr" sz="2200" b="1">
                <a:solidFill>
                  <a:srgbClr val="65A000"/>
                </a:solidFill>
                <a:latin typeface="Source Sans Pro Regular"/>
                <a:cs typeface="Segoe UI"/>
              </a:rPr>
              <a:t>Un </a:t>
            </a:r>
            <a:r>
              <a:rPr lang="fr" sz="2200" b="1">
                <a:solidFill>
                  <a:srgbClr val="65A000"/>
                </a:solidFill>
                <a:latin typeface="Source Sans Pro Regular"/>
                <a:ea typeface="Source Sans Pro Bold"/>
                <a:cs typeface="Segoe UI"/>
              </a:rPr>
              <a:t>coach</a:t>
            </a:r>
            <a:r>
              <a:rPr lang="fr" sz="2200">
                <a:solidFill>
                  <a:srgbClr val="002060"/>
                </a:solidFill>
                <a:latin typeface="Source Sans Pro Regular"/>
                <a:ea typeface="Source Sans Pro Bold"/>
                <a:cs typeface="Segoe UI"/>
              </a:rPr>
              <a:t> </a:t>
            </a:r>
            <a:r>
              <a:rPr lang="fr" sz="2200">
                <a:solidFill>
                  <a:schemeClr val="tx1"/>
                </a:solidFill>
                <a:latin typeface="Source Sans Pro Regular"/>
                <a:ea typeface="Source Sans Pro Bold"/>
                <a:cs typeface="Segoe UI"/>
              </a:rPr>
              <a:t>sera attribué à chaque EIR et suivra cette équipe tout au long de la formation. Ses principales attributions consisteront à : </a:t>
            </a:r>
          </a:p>
          <a:p>
            <a:pPr algn="just">
              <a:defRPr>
                <a:solidFill>
                  <a:schemeClr val="accent3"/>
                </a:solidFill>
                <a:latin typeface="Source Sans Pro Bold"/>
                <a:ea typeface="Source Sans Pro Bold"/>
                <a:cs typeface="Source Sans Pro Bold"/>
                <a:sym typeface="Source Sans Pro Bold"/>
              </a:defRPr>
            </a:pPr>
            <a:r>
              <a:rPr lang="fr" sz="2200">
                <a:solidFill>
                  <a:schemeClr val="tx1"/>
                </a:solidFill>
                <a:latin typeface="Source Sans Pro Regular"/>
                <a:ea typeface="Source Sans Pro Bold"/>
                <a:cs typeface="Segoe UI"/>
              </a:rPr>
              <a:t>s’assurer que l’équipe qui lui a été confiée comprend bien les différents sujets, en lui apportant, le cas échéant, des conseils et des </a:t>
            </a:r>
            <a:r>
              <a:rPr lang="en" sz="2200">
                <a:solidFill>
                  <a:schemeClr val="tx1"/>
                </a:solidFill>
                <a:latin typeface="Source Sans Pro Regular"/>
                <a:ea typeface="Source Sans Pro Bold"/>
                <a:cs typeface="Segoe UI"/>
              </a:rPr>
              <a:t>clarifications lors des sessions techniques, des travaux de groupes et des exercices.</a:t>
            </a:r>
          </a:p>
          <a:p>
            <a:pPr algn="just">
              <a:lnSpc>
                <a:spcPct val="100000"/>
              </a:lnSpc>
              <a:spcBef>
                <a:spcPct val="20000"/>
              </a:spcBef>
              <a:spcAft>
                <a:spcPct val="0"/>
              </a:spcAft>
              <a:defRPr>
                <a:solidFill>
                  <a:srgbClr val="002060"/>
                </a:solidFill>
                <a:latin typeface="Source Sans Pro Bold"/>
                <a:ea typeface="Source Sans Pro Bold"/>
                <a:cs typeface="Source Sans Pro Bold"/>
                <a:sym typeface="Source Sans Pro Bold"/>
              </a:defRPr>
            </a:pPr>
            <a:endParaRPr lang="en-US" sz="2200">
              <a:latin typeface="Source Sans Pro Regular"/>
              <a:cs typeface="Arial"/>
            </a:endParaRPr>
          </a:p>
          <a:p>
            <a:pPr algn="just">
              <a:defRPr>
                <a:solidFill>
                  <a:srgbClr val="002060"/>
                </a:solidFill>
                <a:latin typeface="Source Sans Pro Bold"/>
                <a:ea typeface="Source Sans Pro Bold"/>
                <a:cs typeface="Source Sans Pro Bold"/>
                <a:sym typeface="Source Sans Pro Bold"/>
              </a:defRPr>
            </a:pPr>
            <a:r>
              <a:rPr lang="fr" sz="2200" b="1">
                <a:solidFill>
                  <a:srgbClr val="65A000"/>
                </a:solidFill>
                <a:latin typeface="Source Sans Pro Regular"/>
                <a:cs typeface="Segoe UI"/>
              </a:rPr>
              <a:t>Un évaluateur</a:t>
            </a:r>
            <a:r>
              <a:rPr lang="fr" sz="2200">
                <a:solidFill>
                  <a:schemeClr val="tx1"/>
                </a:solidFill>
                <a:latin typeface="Source Sans Pro Regular"/>
                <a:cs typeface="Segoe UI"/>
              </a:rPr>
              <a:t> sera attribué à chaque EIR afin d’évaluer dans quelle mesure les participants ont atteint les réalisations escomptées et ont mis en œuvre les connaissances</a:t>
            </a:r>
            <a:r>
              <a:rPr lang="fr" sz="2200">
                <a:solidFill>
                  <a:schemeClr val="tx1"/>
                </a:solidFill>
                <a:latin typeface="Source Sans Pro Regular"/>
                <a:cs typeface="Segoe UI"/>
                <a:sym typeface="Source Sans Pro Regular"/>
              </a:rPr>
              <a:t>, </a:t>
            </a:r>
            <a:r>
              <a:rPr lang="fr" sz="2200">
                <a:solidFill>
                  <a:schemeClr val="tx1"/>
                </a:solidFill>
                <a:latin typeface="Source Sans Pro Regular"/>
                <a:cs typeface="Segoe UI"/>
              </a:rPr>
              <a:t>les compétences et les comportements attendus</a:t>
            </a:r>
            <a:r>
              <a:rPr lang="fr" sz="2200">
                <a:solidFill>
                  <a:schemeClr val="tx1"/>
                </a:solidFill>
                <a:latin typeface="Source Sans Pro Regular"/>
                <a:cs typeface="Segoe UI"/>
                <a:sym typeface="Source Sans Pro Regular"/>
              </a:rPr>
              <a:t>.   </a:t>
            </a:r>
            <a:endParaRPr lang="fr" sz="2200">
              <a:solidFill>
                <a:schemeClr val="tx1"/>
              </a:solidFill>
              <a:latin typeface="Source Sans Pro Regular"/>
              <a:cs typeface="Segoe UI"/>
            </a:endParaRPr>
          </a:p>
          <a:p>
            <a:pPr algn="just">
              <a:defRPr>
                <a:solidFill>
                  <a:schemeClr val="accent3"/>
                </a:solidFill>
              </a:defRPr>
            </a:pPr>
            <a:r>
              <a:rPr lang="fr" sz="2200">
                <a:solidFill>
                  <a:schemeClr val="tx1"/>
                </a:solidFill>
                <a:latin typeface="Source Sans Pro Regular"/>
                <a:cs typeface="Segoe UI"/>
              </a:rPr>
              <a:t>À chaque session, il sera demandé aux EIR de produire plusieurs réalisations et de mettre en œuvre certaines connaissances,  compétences et de comportements. Des grilles d’évaluation seront remises aux évaluateurs à chaque session de l’exercice de simulation.</a:t>
            </a:r>
            <a:endParaRPr sz="2200">
              <a:solidFill>
                <a:schemeClr val="tx1"/>
              </a:solidFill>
              <a:latin typeface="Source Sans Pro Regular"/>
            </a:endParaRPr>
          </a:p>
        </p:txBody>
      </p:sp>
      <p:sp>
        <p:nvSpPr>
          <p:cNvPr id="297" name="Rectangle 2"/>
          <p:cNvSpPr txBox="1">
            <a:spLocks noGrp="1"/>
          </p:cNvSpPr>
          <p:nvPr>
            <p:ph type="title"/>
          </p:nvPr>
        </p:nvSpPr>
        <p:spPr>
          <a:xfrm>
            <a:off x="81150" y="60176"/>
            <a:ext cx="6245861" cy="484585"/>
          </a:xfrm>
          <a:prstGeom prst="rect">
            <a:avLst/>
          </a:prstGeom>
        </p:spPr>
        <p:txBody>
          <a:bodyPr lIns="45719" tIns="45720" rIns="45719" bIns="45720" anchor="ctr">
            <a:normAutofit/>
          </a:bodyPr>
          <a:lstStyle>
            <a:lvl1pPr>
              <a:defRPr>
                <a:latin typeface="Source Sans Pro Bold"/>
                <a:ea typeface="Source Sans Pro Bold"/>
                <a:cs typeface="Source Sans Pro Bold"/>
                <a:sym typeface="Source Sans Pro Bold"/>
              </a:defRPr>
            </a:lvl1pPr>
          </a:lstStyle>
          <a:p>
            <a:r>
              <a:rPr lang="fr-FR" b="1"/>
              <a:t>Rôles</a:t>
            </a:r>
            <a:r>
              <a:rPr b="1"/>
              <a:t> </a:t>
            </a:r>
            <a:r>
              <a:rPr lang="fr-FR" b="1"/>
              <a:t>des </a:t>
            </a:r>
            <a:r>
              <a:rPr b="1"/>
              <a:t>coaches </a:t>
            </a:r>
            <a:r>
              <a:rPr lang="fr-FR" b="1"/>
              <a:t>et évaluateurs</a:t>
            </a:r>
            <a:endParaRPr b="1" err="1"/>
          </a:p>
        </p:txBody>
      </p:sp>
    </p:spTree>
    <p:extLst>
      <p:ext uri="{BB962C8B-B14F-4D97-AF65-F5344CB8AC3E}">
        <p14:creationId xmlns:p14="http://schemas.microsoft.com/office/powerpoint/2010/main" val="2987705361"/>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Google Shape;308;p8"/>
          <p:cNvSpPr txBox="1">
            <a:spLocks noGrp="1"/>
          </p:cNvSpPr>
          <p:nvPr>
            <p:ph type="body" sz="half" idx="1"/>
          </p:nvPr>
        </p:nvSpPr>
        <p:spPr>
          <a:xfrm>
            <a:off x="316705" y="2026444"/>
            <a:ext cx="8510590" cy="1402556"/>
          </a:xfrm>
          <a:prstGeom prst="rect">
            <a:avLst/>
          </a:prstGeom>
        </p:spPr>
        <p:txBody>
          <a:bodyPr lIns="0" tIns="0" rIns="0" bIns="0" anchor="ctr">
            <a:normAutofit/>
          </a:bodyPr>
          <a:lstStyle/>
          <a:p>
            <a:pPr>
              <a:spcBef>
                <a:spcPts val="0"/>
              </a:spcBef>
              <a:defRPr sz="3200"/>
            </a:pPr>
            <a:r>
              <a:rPr b="1"/>
              <a:t>Session C5: </a:t>
            </a:r>
          </a:p>
          <a:p>
            <a:pPr>
              <a:spcBef>
                <a:spcPts val="0"/>
              </a:spcBef>
              <a:defRPr sz="3200"/>
            </a:pPr>
            <a:r>
              <a:rPr lang="fr-FR" b="1"/>
              <a:t>Recherche active des cas et suivi des contacts</a:t>
            </a:r>
            <a:endParaRPr b="1"/>
          </a:p>
        </p:txBody>
      </p:sp>
    </p:spTree>
    <p:extLst>
      <p:ext uri="{BB962C8B-B14F-4D97-AF65-F5344CB8AC3E}">
        <p14:creationId xmlns:p14="http://schemas.microsoft.com/office/powerpoint/2010/main" val="3950521697"/>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Title 1"/>
          <p:cNvSpPr txBox="1">
            <a:spLocks noGrp="1"/>
          </p:cNvSpPr>
          <p:nvPr>
            <p:ph type="title"/>
          </p:nvPr>
        </p:nvSpPr>
        <p:spPr>
          <a:xfrm>
            <a:off x="-1762" y="48332"/>
            <a:ext cx="6752967" cy="555652"/>
          </a:xfrm>
          <a:prstGeom prst="rect">
            <a:avLst/>
          </a:prstGeom>
        </p:spPr>
        <p:txBody>
          <a:bodyPr lIns="45719" tIns="45720" rIns="45719" bIns="45720" anchor="ctr">
            <a:noAutofit/>
          </a:bodyPr>
          <a:lstStyle/>
          <a:p>
            <a:pPr>
              <a:defRPr>
                <a:latin typeface="Source Sans Pro Bold"/>
                <a:ea typeface="Source Sans Pro Bold"/>
                <a:cs typeface="Source Sans Pro Bold"/>
                <a:sym typeface="Source Sans Pro Bold"/>
              </a:defRPr>
            </a:pPr>
            <a:r>
              <a:rPr sz="2800" b="1"/>
              <a:t>C5 </a:t>
            </a:r>
            <a:r>
              <a:rPr lang="fr-FR" sz="2800" b="1"/>
              <a:t>Recherche active des cas et suivi des contacts</a:t>
            </a:r>
            <a:endParaRPr sz="2800" b="1"/>
          </a:p>
        </p:txBody>
      </p:sp>
      <p:sp>
        <p:nvSpPr>
          <p:cNvPr id="511" name="Rectangle"/>
          <p:cNvSpPr/>
          <p:nvPr/>
        </p:nvSpPr>
        <p:spPr>
          <a:xfrm>
            <a:off x="610106" y="1705973"/>
            <a:ext cx="7947478" cy="4428124"/>
          </a:xfrm>
          <a:prstGeom prst="rect">
            <a:avLst/>
          </a:prstGeom>
          <a:solidFill>
            <a:schemeClr val="accent5">
              <a:lumMod val="20000"/>
              <a:lumOff val="80000"/>
            </a:schemeClr>
          </a:solidFill>
          <a:ln w="12700" cap="flat">
            <a:noFill/>
            <a:prstDash val="solid"/>
            <a:miter lim="800000"/>
          </a:ln>
          <a:effectLst/>
        </p:spPr>
        <p:txBody>
          <a:bodyPr wrap="square" lIns="34289" tIns="34289" rIns="34289" bIns="34289" numCol="1" anchor="ctr">
            <a:noAutofit/>
          </a:bodyPr>
          <a:lstStyle/>
          <a:p>
            <a:pPr algn="just">
              <a:spcBef>
                <a:spcPts val="750"/>
              </a:spcBef>
              <a:defRPr sz="2000">
                <a:latin typeface="+mn-lt"/>
                <a:ea typeface="+mn-ea"/>
                <a:cs typeface="+mn-cs"/>
                <a:sym typeface="Source Sans Pro Regular"/>
              </a:defRPr>
            </a:pPr>
            <a:r>
              <a:rPr lang="fr" sz="2200">
                <a:latin typeface="Source Sans Pro Regular"/>
                <a:ea typeface="Calibri"/>
                <a:cs typeface="Calibri"/>
              </a:rPr>
              <a:t>L’EIR a reçu un fax du ministère de l’Environnement indiquant que l’échantillon d’eau prélevé dans le fleuve </a:t>
            </a:r>
            <a:r>
              <a:rPr lang="fr" sz="2200" err="1">
                <a:latin typeface="Source Sans Pro Regular"/>
                <a:ea typeface="Calibri"/>
                <a:cs typeface="Calibri"/>
              </a:rPr>
              <a:t>Bughaw</a:t>
            </a:r>
            <a:r>
              <a:rPr lang="fr" sz="2200">
                <a:latin typeface="Source Sans Pro Regular"/>
                <a:ea typeface="Calibri"/>
                <a:cs typeface="Calibri"/>
              </a:rPr>
              <a:t> a révélé la présence de cadmium à un niveau inférieur au seuil d’empoisonnement, et que les troubles gastro-intestinaux des villageois de </a:t>
            </a:r>
            <a:r>
              <a:rPr lang="fr" sz="2200" err="1">
                <a:latin typeface="Source Sans Pro Regular"/>
                <a:ea typeface="Calibri"/>
                <a:cs typeface="Calibri"/>
              </a:rPr>
              <a:t>Guntana</a:t>
            </a:r>
            <a:r>
              <a:rPr lang="fr" sz="2200">
                <a:latin typeface="Source Sans Pro Regular"/>
                <a:ea typeface="Calibri"/>
                <a:cs typeface="Calibri"/>
              </a:rPr>
              <a:t> n’avaient pas de lien avec le cadmium. </a:t>
            </a:r>
            <a:endParaRPr lang="en-US" sz="2200">
              <a:latin typeface="Source Sans Pro Regular"/>
              <a:ea typeface="Calibri"/>
              <a:cs typeface="Calibri"/>
            </a:endParaRPr>
          </a:p>
          <a:p>
            <a:pPr algn="just">
              <a:spcBef>
                <a:spcPts val="750"/>
              </a:spcBef>
              <a:defRPr sz="2000">
                <a:latin typeface="+mn-lt"/>
                <a:ea typeface="+mn-ea"/>
                <a:cs typeface="+mn-cs"/>
                <a:sym typeface="Source Sans Pro Regular"/>
              </a:defRPr>
            </a:pPr>
            <a:r>
              <a:rPr lang="fr" sz="2200">
                <a:latin typeface="Source Sans Pro Regular"/>
                <a:ea typeface="Calibri"/>
                <a:cs typeface="Calibri"/>
              </a:rPr>
              <a:t>Après avoir identifié et répertorié quelques cas potentiels dans la communauté grâce aux entretiens menés auprès de la patiente hospitalisée, l’EIR commencera à rechercher activement les cas et les contacts, et mettra en place des activités de surveillance dans la communauté. En outre, l’équipe doit impliquer la communauté afin de limiter la propagation de la maladie.</a:t>
            </a:r>
            <a:endParaRPr sz="2200">
              <a:latin typeface="Source Sans Pro Regular"/>
            </a:endParaRPr>
          </a:p>
        </p:txBody>
      </p:sp>
      <p:sp>
        <p:nvSpPr>
          <p:cNvPr id="514" name="Content Placeholder 2"/>
          <p:cNvSpPr txBox="1"/>
          <p:nvPr/>
        </p:nvSpPr>
        <p:spPr>
          <a:xfrm>
            <a:off x="141647" y="1061506"/>
            <a:ext cx="5794000"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Principales informations </a:t>
            </a:r>
            <a:endParaRPr lang="fr-FR" sz="3200"/>
          </a:p>
        </p:txBody>
      </p:sp>
    </p:spTree>
    <p:extLst>
      <p:ext uri="{BB962C8B-B14F-4D97-AF65-F5344CB8AC3E}">
        <p14:creationId xmlns:p14="http://schemas.microsoft.com/office/powerpoint/2010/main" val="332787826"/>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Content Placeholder 2"/>
          <p:cNvSpPr txBox="1">
            <a:spLocks noGrp="1"/>
          </p:cNvSpPr>
          <p:nvPr>
            <p:ph type="body" idx="1"/>
          </p:nvPr>
        </p:nvSpPr>
        <p:spPr>
          <a:xfrm>
            <a:off x="489763" y="1522864"/>
            <a:ext cx="8152631" cy="4686854"/>
          </a:xfrm>
          <a:prstGeom prst="rect">
            <a:avLst/>
          </a:prstGeom>
        </p:spPr>
        <p:txBody>
          <a:bodyPr lIns="45719" tIns="45720" rIns="45719" bIns="45720" anchor="t">
            <a:noAutofit/>
          </a:bodyPr>
          <a:lstStyle/>
          <a:p>
            <a:pPr defTabSz="214820">
              <a:lnSpc>
                <a:spcPct val="114999"/>
              </a:lnSpc>
              <a:spcBef>
                <a:spcPct val="20000"/>
              </a:spcBef>
              <a:spcAft>
                <a:spcPts val="1000"/>
              </a:spcAft>
              <a:defRPr sz="2376">
                <a:solidFill>
                  <a:schemeClr val="accent6"/>
                </a:solidFill>
                <a:latin typeface="Source Sans Pro Bold"/>
                <a:ea typeface="Source Sans Pro Bold"/>
                <a:cs typeface="Source Sans Pro Bold"/>
                <a:sym typeface="Source Sans Pro Bold"/>
              </a:defRPr>
            </a:pPr>
            <a:r>
              <a:rPr lang="fr" sz="2200" b="1">
                <a:solidFill>
                  <a:schemeClr val="accent3"/>
                </a:solidFill>
                <a:latin typeface="Source Sans Pro Regular"/>
                <a:cs typeface="Segoe UI"/>
              </a:rPr>
              <a:t>Entretien avec Mme Fatma (belle-mère de Laila) et Nelly, sa fille</a:t>
            </a:r>
            <a:endParaRPr lang="en-US" sz="2200">
              <a:solidFill>
                <a:schemeClr val="accent3"/>
              </a:solidFill>
              <a:latin typeface="Source Sans Pro Regular"/>
              <a:cs typeface="Segoe UI"/>
            </a:endParaRPr>
          </a:p>
          <a:p>
            <a:pPr defTabSz="214820">
              <a:lnSpc>
                <a:spcPct val="100000"/>
              </a:lnSpc>
              <a:spcBef>
                <a:spcPts val="675"/>
              </a:spcBef>
              <a:defRPr sz="2376"/>
            </a:pPr>
            <a:r>
              <a:rPr lang="fr" sz="2200">
                <a:latin typeface="Source Sans Pro Regular"/>
                <a:ea typeface="Calibri"/>
                <a:cs typeface="Calibri"/>
              </a:rPr>
              <a:t>Expliquez à Mme Fatma le but de votre visite, puis interrogez-la sur son état de santé et sur les précautions qu’elle prend. Conseillez-la sur les mesures susceptibles de prévenir ou non la propagation de l’infection.</a:t>
            </a:r>
          </a:p>
          <a:p>
            <a:pPr defTabSz="214820">
              <a:lnSpc>
                <a:spcPct val="100000"/>
              </a:lnSpc>
              <a:spcBef>
                <a:spcPts val="675"/>
              </a:spcBef>
              <a:defRPr sz="2376"/>
            </a:pPr>
            <a:r>
              <a:rPr lang="fr" sz="2200">
                <a:latin typeface="Source Sans Pro Regular"/>
                <a:ea typeface="Calibri"/>
                <a:cs typeface="Calibri"/>
              </a:rPr>
              <a:t>Nelly est une belle et douce jeune femme. Lorsque l’équipe quitte la maison, l’un des membres masculins de l’EIR retourne à l’intérieur pour s’entretenir en privé avec Nelly : il lui propose de le retrouver dans la soirée dans le parc situé près de la maison. Il lui dit que si elle accepte, il pourra facilement se procurer des médicaments pour sa mère. Vous avez entendu cette conversation.</a:t>
            </a:r>
            <a:r>
              <a:rPr lang="fr" sz="2200">
                <a:solidFill>
                  <a:srgbClr val="10253F"/>
                </a:solidFill>
                <a:latin typeface="Source Sans Pro Regular"/>
                <a:cs typeface="Arial"/>
              </a:rPr>
              <a:t> </a:t>
            </a:r>
            <a:endParaRPr lang="en-US" sz="2200">
              <a:solidFill>
                <a:srgbClr val="10253F"/>
              </a:solidFill>
              <a:latin typeface="Source Sans Pro Regular"/>
              <a:cs typeface="Arial"/>
            </a:endParaRPr>
          </a:p>
          <a:p>
            <a:pPr defTabSz="214820">
              <a:lnSpc>
                <a:spcPct val="114999"/>
              </a:lnSpc>
              <a:spcBef>
                <a:spcPts val="675"/>
              </a:spcBef>
              <a:defRPr sz="2376"/>
            </a:pPr>
            <a:endParaRPr sz="2200" b="1">
              <a:solidFill>
                <a:schemeClr val="accent3"/>
              </a:solidFill>
              <a:latin typeface="Source Sans Pro Regular"/>
              <a:ea typeface="Source Sans Pro Bold"/>
            </a:endParaRPr>
          </a:p>
        </p:txBody>
      </p:sp>
      <p:sp>
        <p:nvSpPr>
          <p:cNvPr id="517" name="Content Placeholder 2"/>
          <p:cNvSpPr txBox="1"/>
          <p:nvPr/>
        </p:nvSpPr>
        <p:spPr>
          <a:xfrm>
            <a:off x="222040" y="984131"/>
            <a:ext cx="2276166" cy="424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sz="2400" b="1">
                <a:latin typeface="Source Sans Pro Regular"/>
              </a:rPr>
              <a:t>Consignes</a:t>
            </a:r>
            <a:r>
              <a:rPr sz="2400" b="1">
                <a:latin typeface="Source Sans Pro Regular"/>
              </a:rPr>
              <a:t> (1)</a:t>
            </a:r>
            <a:endParaRPr lang="fr-FR" sz="2400" b="1">
              <a:latin typeface="Source Sans Pro Regular"/>
            </a:endParaRPr>
          </a:p>
        </p:txBody>
      </p:sp>
      <p:sp>
        <p:nvSpPr>
          <p:cNvPr id="3" name="Title 1">
            <a:extLst>
              <a:ext uri="{FF2B5EF4-FFF2-40B4-BE49-F238E27FC236}">
                <a16:creationId xmlns:a16="http://schemas.microsoft.com/office/drawing/2014/main" id="{36965F1F-AA2D-314A-5C48-E3F02527684A}"/>
              </a:ext>
            </a:extLst>
          </p:cNvPr>
          <p:cNvSpPr txBox="1">
            <a:spLocks/>
          </p:cNvSpPr>
          <p:nvPr/>
        </p:nvSpPr>
        <p:spPr>
          <a:xfrm>
            <a:off x="-1762" y="48332"/>
            <a:ext cx="6752967" cy="55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mn-lt"/>
                <a:ea typeface="+mn-ea"/>
                <a:cs typeface="+mn-cs"/>
                <a:sym typeface="Source Sans Pro Regular"/>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defRPr>
                <a:latin typeface="Source Sans Pro Bold"/>
                <a:ea typeface="Source Sans Pro Bold"/>
                <a:cs typeface="Source Sans Pro Bold"/>
                <a:sym typeface="Source Sans Pro Bold"/>
              </a:defRPr>
            </a:pPr>
            <a:r>
              <a:rPr lang="fr-FR" sz="2800" b="1" kern="0">
                <a:latin typeface="Source Sans Pro Bold"/>
                <a:ea typeface="Source Sans Pro Bold"/>
                <a:cs typeface="Source Sans Pro Bold"/>
                <a:sym typeface="Source Sans Pro Bold"/>
              </a:rPr>
              <a:t>C5 Recherche active des cas et suivi des contacts</a:t>
            </a:r>
          </a:p>
        </p:txBody>
      </p:sp>
    </p:spTree>
    <p:extLst>
      <p:ext uri="{BB962C8B-B14F-4D97-AF65-F5344CB8AC3E}">
        <p14:creationId xmlns:p14="http://schemas.microsoft.com/office/powerpoint/2010/main" val="1402000514"/>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49DB6E-B17C-F48F-9BEF-06720729A009}"/>
              </a:ext>
            </a:extLst>
          </p:cNvPr>
          <p:cNvSpPr txBox="1">
            <a:spLocks/>
          </p:cNvSpPr>
          <p:nvPr>
            <p:custDataLst>
              <p:tags r:id="rId1"/>
            </p:custDataLst>
          </p:nvPr>
        </p:nvSpPr>
        <p:spPr>
          <a:xfrm>
            <a:off x="395508" y="1195005"/>
            <a:ext cx="8229600" cy="51036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rtlCol="0" anchor="t">
            <a:normAutofit fontScale="92500" lnSpcReduction="10000"/>
          </a:bodyPr>
          <a:lst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a:lstStyle>
          <a:p>
            <a:endParaRPr lang="fr" sz="2400" b="1">
              <a:solidFill>
                <a:srgbClr val="C00000"/>
              </a:solidFill>
              <a:latin typeface="Source Sans Pro Regular"/>
              <a:ea typeface="Source Sans Pro Bold"/>
            </a:endParaRPr>
          </a:p>
          <a:p>
            <a:pPr fontAlgn="auto">
              <a:lnSpc>
                <a:spcPct val="115000"/>
              </a:lnSpc>
              <a:spcAft>
                <a:spcPts val="1000"/>
              </a:spcAft>
            </a:pPr>
            <a:r>
              <a:rPr lang="fr" sz="2300" b="1">
                <a:solidFill>
                  <a:schemeClr val="accent3"/>
                </a:solidFill>
                <a:latin typeface="Source Sans Pro Regular"/>
                <a:ea typeface="Source Sans Pro Bold"/>
              </a:rPr>
              <a:t>Entretiens avec le voisinage</a:t>
            </a:r>
            <a:endParaRPr lang="en-US" sz="2300" b="1">
              <a:solidFill>
                <a:schemeClr val="accent3"/>
              </a:solidFill>
              <a:latin typeface="Source Sans Pro Regular"/>
              <a:ea typeface="Source Sans Pro Bold"/>
            </a:endParaRPr>
          </a:p>
          <a:p>
            <a:pPr defTabSz="214820" fontAlgn="auto">
              <a:lnSpc>
                <a:spcPct val="114999"/>
              </a:lnSpc>
              <a:spcBef>
                <a:spcPts val="675"/>
              </a:spcBef>
              <a:defRPr sz="2376"/>
            </a:pPr>
            <a:r>
              <a:rPr lang="fr" sz="2300"/>
              <a:t>Après avoir rendu visite aux voisins dans le cadre de la recherche active des cas, vous découvrez qu’ils parlent un dialecte que vous ne connaissez pas. Que devez-vous faire ?</a:t>
            </a:r>
            <a:endParaRPr lang="en-US" sz="2300"/>
          </a:p>
          <a:p>
            <a:pPr>
              <a:lnSpc>
                <a:spcPct val="114999"/>
              </a:lnSpc>
              <a:spcBef>
                <a:spcPts val="675"/>
              </a:spcBef>
            </a:pPr>
            <a:endParaRPr lang="fr" sz="2300">
              <a:latin typeface="Source Sans Pro Regular"/>
              <a:ea typeface="Source Sans Pro Regular"/>
            </a:endParaRPr>
          </a:p>
          <a:p>
            <a:pPr fontAlgn="auto">
              <a:lnSpc>
                <a:spcPct val="115000"/>
              </a:lnSpc>
              <a:spcAft>
                <a:spcPts val="1000"/>
              </a:spcAft>
            </a:pPr>
            <a:r>
              <a:rPr lang="fr" sz="2300" b="1">
                <a:solidFill>
                  <a:schemeClr val="accent3"/>
                </a:solidFill>
                <a:latin typeface="Source Sans Pro Regular"/>
                <a:ea typeface="Source Sans Pro Bold"/>
              </a:rPr>
              <a:t>Entretien avec des membres de la communauté</a:t>
            </a:r>
          </a:p>
          <a:p>
            <a:pPr algn="just" fontAlgn="auto">
              <a:lnSpc>
                <a:spcPct val="115000"/>
              </a:lnSpc>
              <a:spcAft>
                <a:spcPts val="1000"/>
              </a:spcAft>
            </a:pPr>
            <a:r>
              <a:rPr lang="fr" sz="2300"/>
              <a:t>Le responsable communautaire vous a demandé d’organiser des séances d’éducation sanitaire afin de conseiller la population sur les points suivants : </a:t>
            </a:r>
            <a:endParaRPr lang="en-US" sz="2300"/>
          </a:p>
          <a:p>
            <a:pPr marL="257175" indent="-257175" defTabSz="216990" fontAlgn="auto">
              <a:lnSpc>
                <a:spcPct val="83500"/>
              </a:lnSpc>
              <a:spcBef>
                <a:spcPts val="225"/>
              </a:spcBef>
              <a:buClr>
                <a:schemeClr val="accent3"/>
              </a:buClr>
              <a:buSzPct val="100000"/>
              <a:buFont typeface="Symbol"/>
              <a:buChar char="·"/>
            </a:pPr>
            <a:r>
              <a:rPr lang="fr" sz="2300"/>
              <a:t>Les moyens de se protéger lorsque l’on prend soin d’une personne malade.</a:t>
            </a:r>
            <a:endParaRPr lang="en-US" sz="2300"/>
          </a:p>
          <a:p>
            <a:pPr marL="257175" indent="-257175" defTabSz="216990" fontAlgn="auto">
              <a:lnSpc>
                <a:spcPct val="83500"/>
              </a:lnSpc>
              <a:spcBef>
                <a:spcPts val="225"/>
              </a:spcBef>
              <a:buClr>
                <a:schemeClr val="accent3"/>
              </a:buClr>
              <a:buSzPct val="100000"/>
              <a:buFont typeface="Symbol"/>
              <a:buChar char="·"/>
            </a:pPr>
            <a:r>
              <a:rPr lang="fr" sz="2300"/>
              <a:t>La démarche à suivre lorsque l’on présente des symptômes.</a:t>
            </a:r>
            <a:endParaRPr lang="en-US" sz="2300"/>
          </a:p>
          <a:p>
            <a:pPr fontAlgn="auto">
              <a:lnSpc>
                <a:spcPct val="115000"/>
              </a:lnSpc>
              <a:spcAft>
                <a:spcPts val="1000"/>
              </a:spcAft>
            </a:pPr>
            <a:endParaRPr lang="en-US" sz="2300" kern="0">
              <a:latin typeface="Source Sans Pro Regular"/>
              <a:ea typeface="SimSun" panose="02010600030101010101" pitchFamily="2" charset="-122"/>
              <a:cs typeface="Arial" panose="020B0604020202020204" pitchFamily="34" charset="0"/>
            </a:endParaRPr>
          </a:p>
          <a:p>
            <a:pPr fontAlgn="auto"/>
            <a:endParaRPr lang="fr-FR" sz="1600" b="1" kern="0">
              <a:solidFill>
                <a:schemeClr val="accent6">
                  <a:lumMod val="75000"/>
                </a:schemeClr>
              </a:solidFill>
            </a:endParaRPr>
          </a:p>
          <a:p>
            <a:pPr fontAlgn="auto"/>
            <a:endParaRPr lang="fr-FR" sz="1600" b="1" kern="0">
              <a:solidFill>
                <a:schemeClr val="accent6">
                  <a:lumMod val="75000"/>
                </a:schemeClr>
              </a:solidFill>
            </a:endParaRPr>
          </a:p>
        </p:txBody>
      </p:sp>
      <p:sp>
        <p:nvSpPr>
          <p:cNvPr id="9" name="Title 1">
            <a:extLst>
              <a:ext uri="{FF2B5EF4-FFF2-40B4-BE49-F238E27FC236}">
                <a16:creationId xmlns:a16="http://schemas.microsoft.com/office/drawing/2014/main" id="{111AC681-00F1-DD6C-9919-8804C75907D7}"/>
              </a:ext>
            </a:extLst>
          </p:cNvPr>
          <p:cNvSpPr txBox="1">
            <a:spLocks/>
          </p:cNvSpPr>
          <p:nvPr/>
        </p:nvSpPr>
        <p:spPr>
          <a:xfrm>
            <a:off x="-1762" y="48332"/>
            <a:ext cx="6752967" cy="5556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no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mn-lt"/>
                <a:ea typeface="+mn-ea"/>
                <a:cs typeface="+mn-cs"/>
                <a:sym typeface="Source Sans Pro Regular"/>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defRPr>
                <a:latin typeface="Source Sans Pro Bold"/>
                <a:ea typeface="Source Sans Pro Bold"/>
                <a:cs typeface="Source Sans Pro Bold"/>
                <a:sym typeface="Source Sans Pro Bold"/>
              </a:defRPr>
            </a:pPr>
            <a:r>
              <a:rPr lang="fr-FR" sz="2800" b="1" kern="0">
                <a:latin typeface="Source Sans Pro Bold"/>
                <a:ea typeface="Source Sans Pro Bold"/>
                <a:cs typeface="Source Sans Pro Bold"/>
                <a:sym typeface="Source Sans Pro Bold"/>
              </a:rPr>
              <a:t>C5 Recherche active des cas et suivi des contacts</a:t>
            </a:r>
          </a:p>
        </p:txBody>
      </p:sp>
      <p:sp>
        <p:nvSpPr>
          <p:cNvPr id="4" name="Content Placeholder 2">
            <a:extLst>
              <a:ext uri="{FF2B5EF4-FFF2-40B4-BE49-F238E27FC236}">
                <a16:creationId xmlns:a16="http://schemas.microsoft.com/office/drawing/2014/main" id="{A642F4DF-897E-83AC-D790-2FE8602587EF}"/>
              </a:ext>
            </a:extLst>
          </p:cNvPr>
          <p:cNvSpPr txBox="1"/>
          <p:nvPr/>
        </p:nvSpPr>
        <p:spPr>
          <a:xfrm>
            <a:off x="222040" y="984131"/>
            <a:ext cx="2276166"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sz="2400" b="1">
                <a:latin typeface="Source Sans Pro Regular"/>
              </a:rPr>
              <a:t>Consignes</a:t>
            </a:r>
            <a:r>
              <a:rPr sz="2400" b="1">
                <a:latin typeface="Source Sans Pro Regular"/>
              </a:rPr>
              <a:t> (</a:t>
            </a:r>
            <a:r>
              <a:rPr lang="fr-FR" sz="2400" b="1">
                <a:latin typeface="Source Sans Pro Regular"/>
              </a:rPr>
              <a:t>2</a:t>
            </a:r>
            <a:r>
              <a:rPr sz="2400" b="1">
                <a:latin typeface="Source Sans Pro Regular"/>
              </a:rPr>
              <a:t>)</a:t>
            </a:r>
            <a:endParaRPr lang="fr-FR" sz="2400" b="1">
              <a:latin typeface="Source Sans Pro Regular"/>
            </a:endParaRPr>
          </a:p>
        </p:txBody>
      </p:sp>
    </p:spTree>
    <p:extLst>
      <p:ext uri="{BB962C8B-B14F-4D97-AF65-F5344CB8AC3E}">
        <p14:creationId xmlns:p14="http://schemas.microsoft.com/office/powerpoint/2010/main" val="147238214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Content Placeholder 2"/>
          <p:cNvSpPr txBox="1"/>
          <p:nvPr/>
        </p:nvSpPr>
        <p:spPr>
          <a:xfrm>
            <a:off x="177181" y="991736"/>
            <a:ext cx="6788943"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Déroulement détaillé</a:t>
            </a:r>
            <a:endParaRPr lang="fr-FR" sz="2400" b="1"/>
          </a:p>
        </p:txBody>
      </p:sp>
      <p:sp>
        <p:nvSpPr>
          <p:cNvPr id="6" name="Title 1">
            <a:extLst>
              <a:ext uri="{FF2B5EF4-FFF2-40B4-BE49-F238E27FC236}">
                <a16:creationId xmlns:a16="http://schemas.microsoft.com/office/drawing/2014/main" id="{D55DF964-9F57-C113-8631-48ACD0C7ABAF}"/>
              </a:ext>
            </a:extLst>
          </p:cNvPr>
          <p:cNvSpPr txBox="1">
            <a:spLocks/>
          </p:cNvSpPr>
          <p:nvPr/>
        </p:nvSpPr>
        <p:spPr>
          <a:xfrm>
            <a:off x="-1762" y="48332"/>
            <a:ext cx="6752967" cy="5556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no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mn-lt"/>
                <a:ea typeface="+mn-ea"/>
                <a:cs typeface="+mn-cs"/>
                <a:sym typeface="Source Sans Pro Regular"/>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defRPr>
                <a:latin typeface="Source Sans Pro Bold"/>
                <a:ea typeface="Source Sans Pro Bold"/>
                <a:cs typeface="Source Sans Pro Bold"/>
                <a:sym typeface="Source Sans Pro Bold"/>
              </a:defRPr>
            </a:pPr>
            <a:r>
              <a:rPr lang="fr-FR" sz="2800" b="1" kern="0">
                <a:latin typeface="Source Sans Pro Bold"/>
                <a:ea typeface="Source Sans Pro Bold"/>
                <a:cs typeface="Source Sans Pro Bold"/>
                <a:sym typeface="Source Sans Pro Bold"/>
              </a:rPr>
              <a:t>C5 Recherche active des cas et suivi des contacts</a:t>
            </a:r>
          </a:p>
        </p:txBody>
      </p:sp>
      <p:pic>
        <p:nvPicPr>
          <p:cNvPr id="3" name="Image 3" descr="Une image contenant texte, capture d’écran, nombre, Police&#10;&#10;Description générée automatiquement">
            <a:extLst>
              <a:ext uri="{FF2B5EF4-FFF2-40B4-BE49-F238E27FC236}">
                <a16:creationId xmlns:a16="http://schemas.microsoft.com/office/drawing/2014/main" id="{71E72D35-30E5-B66F-9F44-EFA8806EDD4A}"/>
              </a:ext>
            </a:extLst>
          </p:cNvPr>
          <p:cNvPicPr>
            <a:picLocks noChangeAspect="1"/>
          </p:cNvPicPr>
          <p:nvPr/>
        </p:nvPicPr>
        <p:blipFill>
          <a:blip r:embed="rId2"/>
          <a:stretch>
            <a:fillRect/>
          </a:stretch>
        </p:blipFill>
        <p:spPr>
          <a:xfrm>
            <a:off x="630131" y="1709260"/>
            <a:ext cx="7966649" cy="4079085"/>
          </a:xfrm>
          <a:prstGeom prst="rect">
            <a:avLst/>
          </a:prstGeom>
        </p:spPr>
      </p:pic>
    </p:spTree>
    <p:extLst>
      <p:ext uri="{BB962C8B-B14F-4D97-AF65-F5344CB8AC3E}">
        <p14:creationId xmlns:p14="http://schemas.microsoft.com/office/powerpoint/2010/main" val="102938223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Content Placeholder 2"/>
          <p:cNvSpPr txBox="1">
            <a:spLocks noGrp="1"/>
          </p:cNvSpPr>
          <p:nvPr>
            <p:ph type="body" idx="1"/>
          </p:nvPr>
        </p:nvSpPr>
        <p:spPr>
          <a:xfrm>
            <a:off x="410228" y="1860602"/>
            <a:ext cx="8085445" cy="3964335"/>
          </a:xfrm>
          <a:prstGeom prst="rect">
            <a:avLst/>
          </a:prstGeom>
        </p:spPr>
        <p:txBody>
          <a:bodyPr lIns="45719" tIns="45720" rIns="45719" bIns="45720" anchor="t">
            <a:noAutofit/>
          </a:bodyPr>
          <a:lstStyle/>
          <a:p>
            <a:pPr marL="257175" indent="-257175" algn="just">
              <a:lnSpc>
                <a:spcPct val="100000"/>
              </a:lnSpc>
              <a:buClr>
                <a:srgbClr val="65A000"/>
              </a:buClr>
              <a:buSzPct val="100000"/>
              <a:buFontTx/>
              <a:buAutoNum type="arabicPeriod"/>
            </a:pPr>
            <a:r>
              <a:rPr lang="fr" sz="2200">
                <a:latin typeface="Source Sans Pro Regular"/>
                <a:cs typeface="Calibri"/>
              </a:rPr>
              <a:t>Remplir le formulaire de collecte de données pour l’investigation initiale de cas.</a:t>
            </a:r>
            <a:endParaRPr lang="en-US" sz="2200">
              <a:latin typeface="Source Sans Pro Regular"/>
              <a:cs typeface="Calibri"/>
            </a:endParaRPr>
          </a:p>
          <a:p>
            <a:pPr marL="257175" indent="-257175" algn="just">
              <a:lnSpc>
                <a:spcPct val="100000"/>
              </a:lnSpc>
              <a:buClr>
                <a:srgbClr val="65A000"/>
              </a:buClr>
              <a:buSzPct val="100000"/>
              <a:buFontTx/>
              <a:buAutoNum type="arabicPeriod"/>
            </a:pPr>
            <a:r>
              <a:rPr lang="fr" sz="2200"/>
              <a:t>Établir une liste des contacts et commencer le suivi des contacts.</a:t>
            </a:r>
            <a:endParaRPr lang="en-US" sz="2200"/>
          </a:p>
          <a:p>
            <a:pPr marL="257175" indent="-257175" algn="just">
              <a:lnSpc>
                <a:spcPct val="100000"/>
              </a:lnSpc>
              <a:buClr>
                <a:srgbClr val="65A000"/>
              </a:buClr>
              <a:buSzPct val="100000"/>
              <a:buFontTx/>
              <a:buAutoNum type="arabicPeriod"/>
            </a:pPr>
            <a:r>
              <a:rPr lang="fr" sz="2200"/>
              <a:t>Établir la liste des mesures à adopter en cas de comportement inapproprié de la part des membres de l’EIR.</a:t>
            </a:r>
          </a:p>
          <a:p>
            <a:pPr marL="257175" indent="-257175" algn="just">
              <a:lnSpc>
                <a:spcPct val="100000"/>
              </a:lnSpc>
              <a:buClr>
                <a:srgbClr val="65A000"/>
              </a:buClr>
              <a:buSzPct val="100000"/>
              <a:buFontTx/>
              <a:buAutoNum type="arabicPeriod"/>
            </a:pPr>
            <a:r>
              <a:rPr lang="fr" sz="2200"/>
              <a:t>Répertorier les messages clés d’une campagne d’éducation sanitaire (par exemple, encourager l’hygiène au quotidien plutôt que des mesures exceptionnelles en cas d’épidémie ou de maladie).</a:t>
            </a:r>
            <a:endParaRPr lang="en-US" sz="2200"/>
          </a:p>
          <a:p>
            <a:pPr marL="257175" indent="-257175" algn="just">
              <a:lnSpc>
                <a:spcPct val="125000"/>
              </a:lnSpc>
              <a:buClr>
                <a:srgbClr val="65A000"/>
              </a:buClr>
              <a:buSzPct val="100000"/>
              <a:buFontTx/>
              <a:buAutoNum type="arabicPeriod"/>
            </a:pPr>
            <a:endParaRPr sz="2200"/>
          </a:p>
        </p:txBody>
      </p:sp>
      <p:sp>
        <p:nvSpPr>
          <p:cNvPr id="529" name="Content Placeholder 2"/>
          <p:cNvSpPr txBox="1"/>
          <p:nvPr/>
        </p:nvSpPr>
        <p:spPr>
          <a:xfrm>
            <a:off x="115439" y="1047121"/>
            <a:ext cx="4337119"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sz="2400" b="1"/>
              <a:t>Réalisations attendues :</a:t>
            </a:r>
          </a:p>
        </p:txBody>
      </p:sp>
      <p:sp>
        <p:nvSpPr>
          <p:cNvPr id="5" name="Title 1">
            <a:extLst>
              <a:ext uri="{FF2B5EF4-FFF2-40B4-BE49-F238E27FC236}">
                <a16:creationId xmlns:a16="http://schemas.microsoft.com/office/drawing/2014/main" id="{26EF6609-930F-A6D8-7899-9C763741B771}"/>
              </a:ext>
            </a:extLst>
          </p:cNvPr>
          <p:cNvSpPr txBox="1">
            <a:spLocks/>
          </p:cNvSpPr>
          <p:nvPr/>
        </p:nvSpPr>
        <p:spPr>
          <a:xfrm>
            <a:off x="-1762" y="48332"/>
            <a:ext cx="6752967" cy="5556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noAutofit/>
          </a:bodyPr>
          <a:lstStyle>
            <a:lvl1pPr marL="0" marR="0" indent="0" algn="l" defTabSz="216990"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mn-lt"/>
                <a:ea typeface="+mn-ea"/>
                <a:cs typeface="+mn-cs"/>
                <a:sym typeface="Source Sans Pro Regular"/>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defRPr>
                <a:latin typeface="Source Sans Pro Bold"/>
                <a:ea typeface="Source Sans Pro Bold"/>
                <a:cs typeface="Source Sans Pro Bold"/>
                <a:sym typeface="Source Sans Pro Bold"/>
              </a:defRPr>
            </a:pPr>
            <a:r>
              <a:rPr lang="fr-FR" sz="2800" b="1" kern="0">
                <a:latin typeface="Source Sans Pro Bold"/>
                <a:ea typeface="Source Sans Pro Bold"/>
                <a:cs typeface="Source Sans Pro Bold"/>
                <a:sym typeface="Source Sans Pro Bold"/>
              </a:rPr>
              <a:t>C5 Recherche active des cas et suivi des contacts</a:t>
            </a:r>
          </a:p>
        </p:txBody>
      </p:sp>
    </p:spTree>
    <p:extLst>
      <p:ext uri="{BB962C8B-B14F-4D97-AF65-F5344CB8AC3E}">
        <p14:creationId xmlns:p14="http://schemas.microsoft.com/office/powerpoint/2010/main" val="220512591"/>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Title 1"/>
          <p:cNvSpPr txBox="1"/>
          <p:nvPr/>
        </p:nvSpPr>
        <p:spPr>
          <a:xfrm>
            <a:off x="174663" y="808934"/>
            <a:ext cx="7760984" cy="3831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sp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100" b="1"/>
              <a:t>Procéder à la recherche active des cas dans la communauté</a:t>
            </a:r>
            <a:endParaRPr lang="en-US" sz="2100" b="1"/>
          </a:p>
        </p:txBody>
      </p:sp>
      <p:sp>
        <p:nvSpPr>
          <p:cNvPr id="534" name="Title 1"/>
          <p:cNvSpPr txBox="1"/>
          <p:nvPr/>
        </p:nvSpPr>
        <p:spPr>
          <a:xfrm>
            <a:off x="91750" y="111510"/>
            <a:ext cx="4572368"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fontScale="92500" lnSpcReduction="10000"/>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(1)</a:t>
            </a:r>
            <a:endParaRPr lang="fr-FR" sz="3200" b="1">
              <a:latin typeface="Source Sans Pro Regular"/>
            </a:endParaRPr>
          </a:p>
        </p:txBody>
      </p:sp>
      <p:sp>
        <p:nvSpPr>
          <p:cNvPr id="2" name="Content Placeholder 2">
            <a:extLst>
              <a:ext uri="{FF2B5EF4-FFF2-40B4-BE49-F238E27FC236}">
                <a16:creationId xmlns:a16="http://schemas.microsoft.com/office/drawing/2014/main" id="{C768D54B-A037-725F-0317-506EDF2B736A}"/>
              </a:ext>
            </a:extLst>
          </p:cNvPr>
          <p:cNvSpPr>
            <a:spLocks noGrp="1"/>
          </p:cNvSpPr>
          <p:nvPr/>
        </p:nvSpPr>
        <p:spPr bwMode="auto">
          <a:xfrm>
            <a:off x="463602" y="1415634"/>
            <a:ext cx="7896992" cy="5341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200" b="1">
                <a:solidFill>
                  <a:schemeClr val="accent3"/>
                </a:solidFill>
                <a:latin typeface="Source Sans Pro Regular"/>
                <a:ea typeface="Source Sans Pro Bold"/>
                <a:cs typeface="Arial"/>
                <a:sym typeface="Source Sans Pro Regular"/>
              </a:rPr>
              <a:t>Entretien avec la belle-mère</a:t>
            </a:r>
            <a:endParaRPr lang="fr" sz="2200" b="1">
              <a:solidFill>
                <a:schemeClr val="accent3"/>
              </a:solidFill>
              <a:latin typeface="Source Sans Pro Regular"/>
              <a:ea typeface="Source Sans Pro Bold"/>
              <a:cs typeface="Arial"/>
            </a:endParaRP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sym typeface="Source Sans Pro Regular"/>
              </a:rPr>
              <a:t>Décider s’il elle constitue un cas ou non.</a:t>
            </a: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sym typeface="Source Sans Pro Regular"/>
              </a:rPr>
              <a:t>Identifier les autres contacts.</a:t>
            </a: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sym typeface="Source Sans Pro Regular"/>
              </a:rPr>
              <a:t>Recommander les mesures de précaution pour les contacts.</a:t>
            </a:r>
          </a:p>
          <a:p>
            <a:pPr marL="0" indent="0" rtl="0">
              <a:lnSpc>
                <a:spcPct val="150000"/>
              </a:lnSpc>
              <a:buNone/>
            </a:pPr>
            <a:r>
              <a:rPr lang="fr" sz="2200" b="1">
                <a:solidFill>
                  <a:schemeClr val="accent3"/>
                </a:solidFill>
                <a:latin typeface="Source Sans Pro Regular"/>
                <a:ea typeface="Source Sans Pro Bold"/>
                <a:cs typeface="Arial"/>
                <a:sym typeface="Source Sans Pro Regular"/>
              </a:rPr>
              <a:t>Entretien avec Nelly</a:t>
            </a:r>
            <a:endParaRPr lang="fr" sz="2200" b="1">
              <a:solidFill>
                <a:schemeClr val="accent3"/>
              </a:solidFill>
              <a:latin typeface="Source Sans Pro Regular"/>
              <a:ea typeface="Source Sans Pro Bold"/>
              <a:cs typeface="Arial"/>
            </a:endParaRP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rPr>
              <a:t>Recommander les mesures de précaution pour les contacts.</a:t>
            </a:r>
          </a:p>
          <a:p>
            <a:pPr marL="0" lvl="1" indent="0" rtl="0">
              <a:lnSpc>
                <a:spcPct val="150000"/>
              </a:lnSpc>
              <a:buNone/>
            </a:pPr>
            <a:r>
              <a:rPr lang="fr" sz="2200" b="1">
                <a:solidFill>
                  <a:schemeClr val="accent3"/>
                </a:solidFill>
                <a:latin typeface="Source Sans Pro Regular"/>
                <a:ea typeface="Source Sans Pro Bold"/>
                <a:cs typeface="Arial"/>
              </a:rPr>
              <a:t>Entretiens avec le voisin</a:t>
            </a:r>
            <a:endParaRPr lang="en-GB" sz="2200" b="1">
              <a:solidFill>
                <a:schemeClr val="accent3"/>
              </a:solidFill>
              <a:latin typeface="Source Sans Pro Regular"/>
              <a:ea typeface="Source Sans Pro Bold"/>
              <a:cs typeface="Arial"/>
            </a:endParaRP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rPr>
              <a:t>Comment surmonter la barrière de la langue ?</a:t>
            </a:r>
          </a:p>
          <a:p>
            <a:pPr marL="0" lvl="1" indent="0" rtl="0">
              <a:buNone/>
            </a:pPr>
            <a:r>
              <a:rPr lang="fr" sz="2200" b="1">
                <a:solidFill>
                  <a:schemeClr val="accent3"/>
                </a:solidFill>
                <a:latin typeface="Source Sans Pro Regular"/>
                <a:ea typeface="Source Sans Pro Bold"/>
                <a:cs typeface="Arial"/>
              </a:rPr>
              <a:t>Rencontre avec la communauté</a:t>
            </a: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rPr>
              <a:t>Écouter les membres de la communauté et répondre à leurs questions et à leurs inquiétudes.</a:t>
            </a:r>
          </a:p>
          <a:p>
            <a:pPr marL="190500" lvl="1" indent="-190500" defTabSz="216990">
              <a:lnSpc>
                <a:spcPct val="90000"/>
              </a:lnSpc>
              <a:spcBef>
                <a:spcPts val="75"/>
              </a:spcBef>
              <a:spcAft>
                <a:spcPts val="0"/>
              </a:spcAft>
              <a:buClr>
                <a:schemeClr val="accent3"/>
              </a:buClr>
              <a:buSzPct val="100000"/>
              <a:buFont typeface="Arial"/>
              <a:buChar char="•"/>
              <a:defRPr sz="2200"/>
            </a:pPr>
            <a:r>
              <a:rPr lang="fr" sz="2200">
                <a:solidFill>
                  <a:srgbClr val="000000"/>
                </a:solidFill>
                <a:latin typeface="+mn-lt"/>
                <a:cs typeface="+mn-cs"/>
              </a:rPr>
              <a:t>Leur donner des informations sur les moyens de se protéger de la maladie.</a:t>
            </a:r>
          </a:p>
          <a:p>
            <a:pPr marL="190500" lvl="1" indent="-190500" defTabSz="216990">
              <a:lnSpc>
                <a:spcPct val="90000"/>
              </a:lnSpc>
              <a:spcBef>
                <a:spcPts val="75"/>
              </a:spcBef>
              <a:spcAft>
                <a:spcPts val="0"/>
              </a:spcAft>
              <a:buClr>
                <a:schemeClr val="accent3"/>
              </a:buClr>
              <a:buSzPct val="100000"/>
              <a:buFont typeface="Arial"/>
              <a:buChar char="•"/>
              <a:defRPr sz="2200"/>
            </a:pPr>
            <a:endParaRPr lang="en-GB" sz="2200">
              <a:solidFill>
                <a:srgbClr val="000000"/>
              </a:solidFill>
              <a:latin typeface="+mn-lt"/>
              <a:cs typeface="+mn-cs"/>
            </a:endParaRPr>
          </a:p>
          <a:p>
            <a:pPr marL="190500" lvl="1" indent="-190500" defTabSz="216990">
              <a:lnSpc>
                <a:spcPct val="90000"/>
              </a:lnSpc>
              <a:spcBef>
                <a:spcPts val="75"/>
              </a:spcBef>
              <a:spcAft>
                <a:spcPts val="0"/>
              </a:spcAft>
              <a:buClr>
                <a:schemeClr val="accent3"/>
              </a:buClr>
              <a:buSzPct val="100000"/>
              <a:buFont typeface="Arial"/>
              <a:buChar char="•"/>
              <a:defRPr sz="2200"/>
            </a:pPr>
            <a:endParaRPr lang="en-GB" sz="2200">
              <a:solidFill>
                <a:srgbClr val="000000"/>
              </a:solidFill>
              <a:latin typeface="+mn-lt"/>
              <a:cs typeface="+mn-cs"/>
            </a:endParaRPr>
          </a:p>
        </p:txBody>
      </p:sp>
    </p:spTree>
    <p:extLst>
      <p:ext uri="{BB962C8B-B14F-4D97-AF65-F5344CB8AC3E}">
        <p14:creationId xmlns:p14="http://schemas.microsoft.com/office/powerpoint/2010/main" val="2041864570"/>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Title 1"/>
          <p:cNvSpPr txBox="1"/>
          <p:nvPr/>
        </p:nvSpPr>
        <p:spPr>
          <a:xfrm>
            <a:off x="245729" y="1304863"/>
            <a:ext cx="8522858" cy="674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fr-FR" sz="2100" b="1"/>
              <a:t> </a:t>
            </a:r>
            <a:r>
              <a:rPr lang="fr" sz="2100" b="1">
                <a:latin typeface="Arial"/>
                <a:cs typeface="Arial"/>
              </a:rPr>
              <a:t>3. Établir la liste des mesures à adopter en cas de comportement inapproprié d’un membre de l’EIR (1)</a:t>
            </a:r>
            <a:endParaRPr sz="2100" b="1"/>
          </a:p>
        </p:txBody>
      </p:sp>
      <p:sp>
        <p:nvSpPr>
          <p:cNvPr id="538" name="Title 1"/>
          <p:cNvSpPr txBox="1"/>
          <p:nvPr/>
        </p:nvSpPr>
        <p:spPr>
          <a:xfrm>
            <a:off x="150973" y="87821"/>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fontScale="92500" lnSpcReduction="10000"/>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(2)</a:t>
            </a:r>
            <a:endParaRPr lang="fr-FR" sz="3200" b="1">
              <a:latin typeface="Source Sans Pro Regular"/>
            </a:endParaRPr>
          </a:p>
        </p:txBody>
      </p:sp>
      <p:sp>
        <p:nvSpPr>
          <p:cNvPr id="4" name="Content Placeholder 2">
            <a:extLst>
              <a:ext uri="{FF2B5EF4-FFF2-40B4-BE49-F238E27FC236}">
                <a16:creationId xmlns:a16="http://schemas.microsoft.com/office/drawing/2014/main" id="{A5BDABCB-A181-9A0A-7BED-464181777343}"/>
              </a:ext>
            </a:extLst>
          </p:cNvPr>
          <p:cNvSpPr>
            <a:spLocks noGrp="1"/>
          </p:cNvSpPr>
          <p:nvPr/>
        </p:nvSpPr>
        <p:spPr bwMode="auto">
          <a:xfrm>
            <a:off x="701254" y="2195996"/>
            <a:ext cx="7252682" cy="36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fr" sz="2200" b="1">
                <a:solidFill>
                  <a:schemeClr val="accent3"/>
                </a:solidFill>
                <a:latin typeface="Source Sans Pro Regular"/>
                <a:ea typeface="Source Sans Pro Bold"/>
                <a:cs typeface="Arial"/>
              </a:rPr>
              <a:t>C</a:t>
            </a:r>
            <a:r>
              <a:rPr lang="fr" sz="2200" b="1">
                <a:solidFill>
                  <a:schemeClr val="accent3"/>
                </a:solidFill>
                <a:latin typeface="Source Sans Pro Regular"/>
                <a:ea typeface="Source Sans Pro Bold"/>
                <a:cs typeface="Arial"/>
                <a:sym typeface="Source Sans Pro Regular"/>
              </a:rPr>
              <a:t>omment qualifieriez-vous le comportement du membre de l’EIR qui a approché Nelly ? </a:t>
            </a:r>
            <a:endParaRPr lang="fr" sz="2200" b="1">
              <a:solidFill>
                <a:schemeClr val="accent3"/>
              </a:solidFill>
              <a:latin typeface="Source Sans Pro Regular"/>
              <a:ea typeface="Source Sans Pro Bold"/>
            </a:endParaRPr>
          </a:p>
          <a:p>
            <a:pPr marL="0" indent="0" rtl="0">
              <a:buNone/>
            </a:pPr>
            <a:endParaRPr lang="en-GB" sz="2200" b="1">
              <a:solidFill>
                <a:srgbClr val="002060"/>
              </a:solidFill>
              <a:latin typeface="Source Sans Pro Regular"/>
            </a:endParaRPr>
          </a:p>
          <a:p>
            <a:pPr marL="0" indent="0" rtl="0">
              <a:buNone/>
            </a:pPr>
            <a:r>
              <a:rPr lang="fr" sz="2200" b="1">
                <a:solidFill>
                  <a:schemeClr val="accent3"/>
                </a:solidFill>
                <a:latin typeface="Source Sans Pro Regular"/>
                <a:ea typeface="Source Sans Pro Bold"/>
                <a:cs typeface="Arial"/>
              </a:rPr>
              <a:t>Exploitation sexuelle :</a:t>
            </a:r>
            <a:r>
              <a:rPr lang="fr" sz="2200">
                <a:solidFill>
                  <a:srgbClr val="002060"/>
                </a:solidFill>
                <a:latin typeface="Source Sans Pro Regular"/>
                <a:cs typeface="Arial"/>
              </a:rPr>
              <a:t> </a:t>
            </a:r>
            <a:r>
              <a:rPr lang="fr" sz="2200">
                <a:solidFill>
                  <a:srgbClr val="000000"/>
                </a:solidFill>
                <a:latin typeface="+mn-lt"/>
                <a:cs typeface="+mn-cs"/>
                <a:sym typeface="Source Sans Pro Regular"/>
              </a:rPr>
              <a:t>fait d’abuser ou de tenter d’abuser d’un état de vulnérabilité, d’un rapport de force inégal ou de rapports de confiance à des fins sexuelles, notamment mais pas exclusivement en vue d’en tirer un avantage pécuniaire, social ou politique. </a:t>
            </a:r>
            <a:endParaRPr lang="fr" sz="2200">
              <a:solidFill>
                <a:srgbClr val="000000"/>
              </a:solidFill>
              <a:latin typeface="+mn-lt"/>
              <a:cs typeface="+mn-cs"/>
            </a:endParaRPr>
          </a:p>
          <a:p>
            <a:pPr rtl="0"/>
            <a:endParaRPr lang="en-GB">
              <a:solidFill>
                <a:srgbClr val="002060"/>
              </a:solidFill>
            </a:endParaRPr>
          </a:p>
        </p:txBody>
      </p:sp>
    </p:spTree>
    <p:extLst>
      <p:ext uri="{BB962C8B-B14F-4D97-AF65-F5344CB8AC3E}">
        <p14:creationId xmlns:p14="http://schemas.microsoft.com/office/powerpoint/2010/main" val="510878821"/>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Content Placeholder 2"/>
          <p:cNvSpPr txBox="1">
            <a:spLocks noGrp="1"/>
          </p:cNvSpPr>
          <p:nvPr>
            <p:ph type="body" idx="1"/>
          </p:nvPr>
        </p:nvSpPr>
        <p:spPr>
          <a:xfrm>
            <a:off x="504984" y="2450753"/>
            <a:ext cx="8132824" cy="3490554"/>
          </a:xfrm>
          <a:prstGeom prst="rect">
            <a:avLst/>
          </a:prstGeom>
        </p:spPr>
        <p:txBody>
          <a:bodyPr lIns="45719" tIns="45720" rIns="45719" bIns="45720" anchor="t">
            <a:normAutofit/>
          </a:bodyPr>
          <a:lstStyle/>
          <a:p>
            <a:pPr>
              <a:lnSpc>
                <a:spcPct val="100000"/>
              </a:lnSpc>
              <a:spcBef>
                <a:spcPct val="20000"/>
              </a:spcBef>
              <a:spcAft>
                <a:spcPts val="1000"/>
              </a:spcAft>
            </a:pPr>
            <a:r>
              <a:rPr lang="fr" sz="2200" b="1">
                <a:solidFill>
                  <a:schemeClr val="accent3"/>
                </a:solidFill>
                <a:latin typeface="Source Sans Pro Regular"/>
                <a:ea typeface="Source Sans Pro Bold"/>
              </a:rPr>
              <a:t>Que faire pour prévenir ce genre de situations ? </a:t>
            </a:r>
            <a:endParaRPr lang="en-US" sz="2200" b="1">
              <a:solidFill>
                <a:schemeClr val="accent3"/>
              </a:solidFill>
              <a:latin typeface="Source Sans Pro Regular"/>
              <a:ea typeface="Source Sans Pro Bold"/>
            </a:endParaRPr>
          </a:p>
          <a:p>
            <a:pPr marL="285750" indent="-285750">
              <a:buFont typeface="Arial"/>
              <a:buChar char="•"/>
            </a:pPr>
            <a:r>
              <a:rPr lang="fr" sz="2200"/>
              <a:t>Élaborer un code de conduite concernant les abus et l’exploitation sexuels, et veiller à son application par les membres de l’EIR.</a:t>
            </a:r>
            <a:endParaRPr lang="en-US" sz="2200"/>
          </a:p>
          <a:p>
            <a:pPr marL="285750" indent="-285750">
              <a:buFont typeface="Arial"/>
              <a:buChar char="•"/>
            </a:pPr>
            <a:r>
              <a:rPr lang="fr" sz="2200"/>
              <a:t>Former les EIR à l’application de ce code de conduite.</a:t>
            </a:r>
            <a:endParaRPr lang="en-US" sz="2200"/>
          </a:p>
          <a:p>
            <a:pPr marL="285750" indent="-285750">
              <a:buFont typeface="Arial"/>
              <a:buChar char="•"/>
            </a:pPr>
            <a:r>
              <a:rPr lang="fr" sz="2200"/>
              <a:t>Sensibiliser aux risques auxquels sont exposés les victimes et les membres de l’EIR : mesures</a:t>
            </a:r>
            <a:r>
              <a:rPr lang="fr-FR" sz="2200"/>
              <a:t> d</a:t>
            </a:r>
            <a:r>
              <a:rPr lang="fr" sz="2200" err="1"/>
              <a:t>isciplinaires</a:t>
            </a:r>
            <a:r>
              <a:rPr lang="fr" sz="2200"/>
              <a:t>, infections sexuellement transmissibles, grossesses non désirées…</a:t>
            </a:r>
            <a:endParaRPr lang="fr-FR" sz="2200"/>
          </a:p>
        </p:txBody>
      </p:sp>
      <p:sp>
        <p:nvSpPr>
          <p:cNvPr id="542" name="Title 1"/>
          <p:cNvSpPr txBox="1"/>
          <p:nvPr/>
        </p:nvSpPr>
        <p:spPr>
          <a:xfrm>
            <a:off x="174662" y="75976"/>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fontScale="92500" lnSpcReduction="10000"/>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(3)</a:t>
            </a:r>
            <a:endParaRPr lang="fr-FR" sz="3200" b="1">
              <a:latin typeface="Source Sans Pro Regular"/>
            </a:endParaRPr>
          </a:p>
        </p:txBody>
      </p:sp>
      <p:sp>
        <p:nvSpPr>
          <p:cNvPr id="3" name="Title 1">
            <a:extLst>
              <a:ext uri="{FF2B5EF4-FFF2-40B4-BE49-F238E27FC236}">
                <a16:creationId xmlns:a16="http://schemas.microsoft.com/office/drawing/2014/main" id="{62A99D28-7025-34DF-F0B4-0DD3EA6CC2B1}"/>
              </a:ext>
            </a:extLst>
          </p:cNvPr>
          <p:cNvSpPr txBox="1"/>
          <p:nvPr/>
        </p:nvSpPr>
        <p:spPr>
          <a:xfrm>
            <a:off x="245729" y="1304863"/>
            <a:ext cx="8522858" cy="6740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fr-FR" sz="2100" b="1">
                <a:latin typeface="Source Sans Pro Regular"/>
              </a:rPr>
              <a:t> </a:t>
            </a:r>
            <a:r>
              <a:rPr lang="fr" sz="2100" b="1">
                <a:latin typeface="Source Sans Pro Regular"/>
                <a:cs typeface="Arial"/>
              </a:rPr>
              <a:t>3. Établir la liste des mesures à adopter en cas de comportement inapproprié d’un membre de l’EIR (2)</a:t>
            </a:r>
            <a:endParaRPr lang="fr-FR" sz="2100" b="1">
              <a:latin typeface="Source Sans Pro Regular"/>
            </a:endParaRPr>
          </a:p>
        </p:txBody>
      </p:sp>
    </p:spTree>
    <p:extLst>
      <p:ext uri="{BB962C8B-B14F-4D97-AF65-F5344CB8AC3E}">
        <p14:creationId xmlns:p14="http://schemas.microsoft.com/office/powerpoint/2010/main" val="3153878888"/>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Title 1"/>
          <p:cNvSpPr txBox="1"/>
          <p:nvPr/>
        </p:nvSpPr>
        <p:spPr>
          <a:xfrm>
            <a:off x="257574" y="111510"/>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(4)</a:t>
            </a:r>
            <a:endParaRPr lang="fr-FR" sz="3200" b="1">
              <a:latin typeface="Source Sans Pro Regular"/>
            </a:endParaRPr>
          </a:p>
        </p:txBody>
      </p:sp>
      <p:sp>
        <p:nvSpPr>
          <p:cNvPr id="2" name="ZoneTexte 1">
            <a:extLst>
              <a:ext uri="{FF2B5EF4-FFF2-40B4-BE49-F238E27FC236}">
                <a16:creationId xmlns:a16="http://schemas.microsoft.com/office/drawing/2014/main" id="{9E22E0DA-DA5A-45A8-5430-0D6F4A384767}"/>
              </a:ext>
            </a:extLst>
          </p:cNvPr>
          <p:cNvSpPr txBox="1"/>
          <p:nvPr/>
        </p:nvSpPr>
        <p:spPr>
          <a:xfrm>
            <a:off x="162817" y="6197478"/>
            <a:ext cx="8937267" cy="484746"/>
          </a:xfrm>
          <a:prstGeom prst="rect">
            <a:avLst/>
          </a:prstGeom>
          <a:solidFill>
            <a:srgbClr val="C0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pPr algn="ctr"/>
            <a:r>
              <a:rPr lang="fr-FR" sz="1350" b="1">
                <a:solidFill>
                  <a:schemeClr val="bg1"/>
                </a:solidFill>
                <a:latin typeface="Source Sans Pro Regular"/>
              </a:rPr>
              <a:t>Note aux facilitateurs: Le contenu de cette diapositive est à adapter au code de conduite du pays ainsi qu'aux mesures en vigueur pour traiter les problèmes d'abus, de harcèlement et d'exploitation sexuels du pays</a:t>
            </a:r>
          </a:p>
        </p:txBody>
      </p:sp>
      <p:sp>
        <p:nvSpPr>
          <p:cNvPr id="4" name="Title 1">
            <a:extLst>
              <a:ext uri="{FF2B5EF4-FFF2-40B4-BE49-F238E27FC236}">
                <a16:creationId xmlns:a16="http://schemas.microsoft.com/office/drawing/2014/main" id="{BD39536F-461E-C716-3073-8CD627D31A59}"/>
              </a:ext>
            </a:extLst>
          </p:cNvPr>
          <p:cNvSpPr txBox="1"/>
          <p:nvPr/>
        </p:nvSpPr>
        <p:spPr>
          <a:xfrm>
            <a:off x="162817" y="842925"/>
            <a:ext cx="8522858" cy="674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ctr">
            <a:spAutoFit/>
          </a:bodyPr>
          <a:lstStyle/>
          <a:p>
            <a:pPr defTabSz="162743">
              <a:lnSpc>
                <a:spcPct val="90000"/>
              </a:lnSpc>
              <a:defRPr sz="2800">
                <a:solidFill>
                  <a:srgbClr val="C00000"/>
                </a:solidFill>
                <a:latin typeface="Source Sans Pro Bold"/>
                <a:ea typeface="Source Sans Pro Bold"/>
                <a:cs typeface="Source Sans Pro Bold"/>
                <a:sym typeface="Source Sans Pro Bold"/>
              </a:defRPr>
            </a:pPr>
            <a:r>
              <a:rPr lang="fr-FR" sz="2100" b="1">
                <a:latin typeface="Source Sans Pro Regular"/>
              </a:rPr>
              <a:t> </a:t>
            </a:r>
            <a:r>
              <a:rPr lang="fr" sz="2100" b="1">
                <a:latin typeface="Source Sans Pro Regular"/>
                <a:cs typeface="Arial"/>
              </a:rPr>
              <a:t>3. Établir la liste des mesures à adopter en cas de comportement inapproprié d’un membre de l’EIR (3)</a:t>
            </a:r>
            <a:endParaRPr lang="fr-FR" sz="2100" b="1">
              <a:latin typeface="Source Sans Pro Regular"/>
            </a:endParaRPr>
          </a:p>
        </p:txBody>
      </p:sp>
      <p:sp>
        <p:nvSpPr>
          <p:cNvPr id="5" name="Content Placeholder 2">
            <a:extLst>
              <a:ext uri="{FF2B5EF4-FFF2-40B4-BE49-F238E27FC236}">
                <a16:creationId xmlns:a16="http://schemas.microsoft.com/office/drawing/2014/main" id="{44E04185-BB28-0BD0-83DC-40AAA9A7D885}"/>
              </a:ext>
            </a:extLst>
          </p:cNvPr>
          <p:cNvSpPr>
            <a:spLocks noGrp="1"/>
          </p:cNvSpPr>
          <p:nvPr/>
        </p:nvSpPr>
        <p:spPr bwMode="auto">
          <a:xfrm>
            <a:off x="440674" y="1520856"/>
            <a:ext cx="8235781"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100" b="1">
                <a:solidFill>
                  <a:schemeClr val="accent3"/>
                </a:solidFill>
                <a:latin typeface="Source Sans Pro Regular"/>
                <a:ea typeface="Source Sans Pro Bold"/>
                <a:cs typeface="Arial"/>
                <a:sym typeface="Source Sans Pro Regular"/>
              </a:rPr>
              <a:t>Que faire pour répondre à ce genre de situations ?</a:t>
            </a:r>
            <a:endParaRPr lang="fr" sz="2100" b="1">
              <a:solidFill>
                <a:schemeClr val="accent3"/>
              </a:solidFill>
              <a:latin typeface="Source Sans Pro Regular"/>
              <a:ea typeface="Source Sans Pro Bold"/>
              <a:cs typeface="Arial"/>
            </a:endParaRPr>
          </a:p>
          <a:p>
            <a:pPr marL="0" indent="0" defTabSz="214820">
              <a:lnSpc>
                <a:spcPct val="90000"/>
              </a:lnSpc>
              <a:spcBef>
                <a:spcPts val="675"/>
              </a:spcBef>
              <a:spcAft>
                <a:spcPts val="0"/>
              </a:spcAft>
              <a:buNone/>
              <a:defRPr sz="2376"/>
            </a:pPr>
            <a:r>
              <a:rPr lang="fr" sz="2100">
                <a:solidFill>
                  <a:srgbClr val="000000"/>
                </a:solidFill>
                <a:latin typeface="+mn-lt"/>
                <a:cs typeface="+mn-cs"/>
                <a:sym typeface="Source Sans Pro Regular"/>
              </a:rPr>
              <a:t>Les mesures contre l’exploitation sexuelle dépendront du code de conduite de l’organisation qui emploie le membre de l’EIR mis en cause.</a:t>
            </a:r>
            <a:endParaRPr lang="en-US" sz="2100">
              <a:solidFill>
                <a:srgbClr val="000000"/>
              </a:solidFill>
              <a:latin typeface="+mn-lt"/>
              <a:cs typeface="+mn-cs"/>
            </a:endParaRPr>
          </a:p>
          <a:p>
            <a:pPr marL="0" indent="0" defTabSz="214820">
              <a:lnSpc>
                <a:spcPct val="90000"/>
              </a:lnSpc>
              <a:spcBef>
                <a:spcPts val="675"/>
              </a:spcBef>
              <a:spcAft>
                <a:spcPts val="0"/>
              </a:spcAft>
              <a:buNone/>
              <a:defRPr sz="2376"/>
            </a:pPr>
            <a:r>
              <a:rPr lang="fr" sz="2100">
                <a:solidFill>
                  <a:srgbClr val="000000"/>
                </a:solidFill>
                <a:latin typeface="+mn-lt"/>
                <a:cs typeface="+mn-cs"/>
                <a:sym typeface="Source Sans Pro Regular"/>
              </a:rPr>
              <a:t>Selon le code de conduite adopté, dans un tel contexte, les mesures peuvent notamment consister à :</a:t>
            </a:r>
            <a:endParaRPr lang="fr" sz="2100">
              <a:solidFill>
                <a:srgbClr val="000000"/>
              </a:solidFill>
              <a:latin typeface="+mn-lt"/>
              <a:cs typeface="+mn-cs"/>
            </a:endParaRPr>
          </a:p>
          <a:p>
            <a:pPr defTabSz="214820">
              <a:lnSpc>
                <a:spcPct val="90000"/>
              </a:lnSpc>
              <a:spcBef>
                <a:spcPts val="675"/>
              </a:spcBef>
              <a:spcAft>
                <a:spcPts val="0"/>
              </a:spcAft>
              <a:buClr>
                <a:srgbClr val="65A000"/>
              </a:buClr>
              <a:buFont typeface="Arial" panose="020B0604020202020204" pitchFamily="34" charset="0"/>
              <a:buChar char="•"/>
              <a:defRPr sz="2376"/>
            </a:pPr>
            <a:r>
              <a:rPr lang="fr" sz="2100">
                <a:solidFill>
                  <a:srgbClr val="000000"/>
                </a:solidFill>
                <a:latin typeface="+mn-lt"/>
                <a:cs typeface="+mn-cs"/>
                <a:sym typeface="Source Sans Pro Regular"/>
              </a:rPr>
              <a:t>S’entretenir avec le membre de l’EIR ayant eu un comportement inapproprié (tentative d’exploitation sexuelle) pour lui faire prendre conscience de la gravité des faits.</a:t>
            </a:r>
            <a:endParaRPr lang="fr" sz="2100">
              <a:solidFill>
                <a:srgbClr val="000000"/>
              </a:solidFill>
              <a:latin typeface="+mn-lt"/>
              <a:cs typeface="+mn-cs"/>
            </a:endParaRPr>
          </a:p>
          <a:p>
            <a:pPr defTabSz="214820">
              <a:lnSpc>
                <a:spcPct val="90000"/>
              </a:lnSpc>
              <a:spcBef>
                <a:spcPts val="675"/>
              </a:spcBef>
              <a:spcAft>
                <a:spcPts val="0"/>
              </a:spcAft>
              <a:buClr>
                <a:srgbClr val="65A000"/>
              </a:buClr>
              <a:buFont typeface="Arial" panose="020B0604020202020204" pitchFamily="34" charset="0"/>
              <a:buChar char="•"/>
              <a:defRPr sz="2376"/>
            </a:pPr>
            <a:r>
              <a:rPr lang="fr" sz="2100">
                <a:solidFill>
                  <a:srgbClr val="000000"/>
                </a:solidFill>
                <a:latin typeface="+mn-lt"/>
                <a:cs typeface="+mn-cs"/>
                <a:sym typeface="Source Sans Pro Regular"/>
              </a:rPr>
              <a:t>Le membre de l’EIR mis en cause doit s’excuser de son comportement inapproprié auprès de Nelly.</a:t>
            </a:r>
            <a:endParaRPr lang="fr" sz="2100">
              <a:solidFill>
                <a:srgbClr val="000000"/>
              </a:solidFill>
              <a:latin typeface="+mn-lt"/>
              <a:cs typeface="+mn-cs"/>
            </a:endParaRPr>
          </a:p>
          <a:p>
            <a:pPr defTabSz="214820">
              <a:lnSpc>
                <a:spcPct val="90000"/>
              </a:lnSpc>
              <a:spcBef>
                <a:spcPts val="675"/>
              </a:spcBef>
              <a:spcAft>
                <a:spcPts val="0"/>
              </a:spcAft>
              <a:buClr>
                <a:srgbClr val="65A000"/>
              </a:buClr>
              <a:buFont typeface="Arial" panose="020B0604020202020204" pitchFamily="34" charset="0"/>
              <a:buChar char="•"/>
              <a:defRPr sz="2376"/>
            </a:pPr>
            <a:r>
              <a:rPr lang="fr" sz="2100">
                <a:solidFill>
                  <a:srgbClr val="000000"/>
                </a:solidFill>
                <a:latin typeface="+mn-lt"/>
                <a:cs typeface="+mn-cs"/>
                <a:sym typeface="Source Sans Pro Regular"/>
              </a:rPr>
              <a:t>Rendre compte de la situation au chef d’équipe.</a:t>
            </a:r>
            <a:endParaRPr lang="fr" sz="2100">
              <a:solidFill>
                <a:srgbClr val="000000"/>
              </a:solidFill>
              <a:latin typeface="+mn-lt"/>
              <a:cs typeface="+mn-cs"/>
            </a:endParaRPr>
          </a:p>
          <a:p>
            <a:pPr defTabSz="214820">
              <a:lnSpc>
                <a:spcPct val="90000"/>
              </a:lnSpc>
              <a:spcBef>
                <a:spcPts val="675"/>
              </a:spcBef>
              <a:spcAft>
                <a:spcPts val="0"/>
              </a:spcAft>
              <a:buClr>
                <a:srgbClr val="65A000"/>
              </a:buClr>
              <a:buFont typeface="Arial" panose="020B0604020202020204" pitchFamily="34" charset="0"/>
              <a:buChar char="•"/>
              <a:defRPr sz="2376"/>
            </a:pPr>
            <a:r>
              <a:rPr lang="fr" sz="2100">
                <a:solidFill>
                  <a:srgbClr val="000000"/>
                </a:solidFill>
                <a:latin typeface="+mn-lt"/>
                <a:cs typeface="+mn-cs"/>
                <a:sym typeface="Source Sans Pro Regular"/>
              </a:rPr>
              <a:t>Le membre de l’EIR mis en cause peut faire l’objet d’une mesure disciplinaire prévue par le code de conduite.</a:t>
            </a:r>
            <a:endParaRPr lang="fr" sz="2100">
              <a:solidFill>
                <a:srgbClr val="000000"/>
              </a:solidFill>
              <a:latin typeface="+mn-lt"/>
              <a:cs typeface="+mn-cs"/>
            </a:endParaRPr>
          </a:p>
        </p:txBody>
      </p:sp>
    </p:spTree>
    <p:extLst>
      <p:ext uri="{BB962C8B-B14F-4D97-AF65-F5344CB8AC3E}">
        <p14:creationId xmlns:p14="http://schemas.microsoft.com/office/powerpoint/2010/main" val="138399306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Google Shape;308;p8"/>
          <p:cNvSpPr txBox="1">
            <a:spLocks noGrp="1"/>
          </p:cNvSpPr>
          <p:nvPr>
            <p:ph type="body" sz="half" idx="1"/>
          </p:nvPr>
        </p:nvSpPr>
        <p:spPr>
          <a:xfrm>
            <a:off x="316705" y="2123414"/>
            <a:ext cx="8510590" cy="1402557"/>
          </a:xfrm>
          <a:prstGeom prst="rect">
            <a:avLst/>
          </a:prstGeom>
        </p:spPr>
        <p:txBody>
          <a:bodyPr lIns="0" tIns="0" rIns="0" bIns="0" anchor="ctr">
            <a:normAutofit/>
          </a:bodyPr>
          <a:lstStyle/>
          <a:p>
            <a:pPr>
              <a:spcBef>
                <a:spcPts val="0"/>
              </a:spcBef>
              <a:defRPr sz="3200"/>
            </a:pPr>
            <a:r>
              <a:rPr b="1"/>
              <a:t>Session C1: </a:t>
            </a:r>
          </a:p>
          <a:p>
            <a:pPr>
              <a:spcBef>
                <a:spcPts val="0"/>
              </a:spcBef>
              <a:defRPr sz="3200"/>
            </a:pPr>
            <a:r>
              <a:rPr lang="fr-FR" b="1"/>
              <a:t>Activation de l'EIR</a:t>
            </a:r>
            <a:endParaRPr/>
          </a:p>
        </p:txBody>
      </p:sp>
    </p:spTree>
    <p:extLst>
      <p:ext uri="{BB962C8B-B14F-4D97-AF65-F5344CB8AC3E}">
        <p14:creationId xmlns:p14="http://schemas.microsoft.com/office/powerpoint/2010/main" val="389872105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Title 1"/>
          <p:cNvSpPr txBox="1"/>
          <p:nvPr/>
        </p:nvSpPr>
        <p:spPr>
          <a:xfrm>
            <a:off x="139128" y="576168"/>
            <a:ext cx="7714241" cy="9702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sz="2200" b="1"/>
              <a:t>4.</a:t>
            </a:r>
            <a:r>
              <a:rPr lang="fr" sz="2200" b="1"/>
              <a:t> Messages clés d’une campagne d’éducation sanitaire (1) </a:t>
            </a:r>
            <a:endParaRPr lang="fr-FR" sz="2200" b="1"/>
          </a:p>
        </p:txBody>
      </p:sp>
      <p:sp>
        <p:nvSpPr>
          <p:cNvPr id="550" name="Title 1"/>
          <p:cNvSpPr txBox="1"/>
          <p:nvPr/>
        </p:nvSpPr>
        <p:spPr>
          <a:xfrm>
            <a:off x="139128" y="87821"/>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fontScale="92500" lnSpcReduction="10000"/>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(5)</a:t>
            </a:r>
            <a:endParaRPr lang="fr-FR" sz="3200" b="1">
              <a:latin typeface="Source Sans Pro Regular"/>
            </a:endParaRPr>
          </a:p>
        </p:txBody>
      </p:sp>
      <p:sp>
        <p:nvSpPr>
          <p:cNvPr id="2" name="Content Placeholder 2">
            <a:extLst>
              <a:ext uri="{FF2B5EF4-FFF2-40B4-BE49-F238E27FC236}">
                <a16:creationId xmlns:a16="http://schemas.microsoft.com/office/drawing/2014/main" id="{D1398C42-9DC9-C759-E2C3-0AECADC28959}"/>
              </a:ext>
            </a:extLst>
          </p:cNvPr>
          <p:cNvSpPr>
            <a:spLocks noGrp="1"/>
          </p:cNvSpPr>
          <p:nvPr/>
        </p:nvSpPr>
        <p:spPr bwMode="auto">
          <a:xfrm>
            <a:off x="455124" y="1597695"/>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sz="2200" b="1">
                <a:solidFill>
                  <a:schemeClr val="accent3"/>
                </a:solidFill>
                <a:latin typeface="+mn-lt"/>
                <a:cs typeface="+mn-cs"/>
                <a:sym typeface="Source Sans Pro Regular"/>
              </a:rPr>
              <a:t>Les messages clés doivent comprendre des recommandations dans les domaines suivants :</a:t>
            </a:r>
            <a:endParaRPr lang="fr" sz="2200" b="1">
              <a:solidFill>
                <a:schemeClr val="accent3"/>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Hygiène personnelle</a:t>
            </a:r>
            <a:endParaRPr lang="fr"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Aliments</a:t>
            </a:r>
            <a:endParaRPr lang="fr"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Eau potable</a:t>
            </a:r>
            <a:endParaRPr lang="fr"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Points d’eau</a:t>
            </a:r>
            <a:endParaRPr lang="fr"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Personnes souffrant de diarrhée</a:t>
            </a:r>
            <a:endParaRPr lang="en-GB"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r>
              <a:rPr lang="fr" sz="2200">
                <a:solidFill>
                  <a:srgbClr val="000000"/>
                </a:solidFill>
                <a:latin typeface="+mn-lt"/>
                <a:cs typeface="+mn-cs"/>
                <a:sym typeface="Source Sans Pro Regular"/>
              </a:rPr>
              <a:t>Soins aux malades</a:t>
            </a:r>
            <a:endParaRPr lang="fr" sz="2200">
              <a:solidFill>
                <a:srgbClr val="000000"/>
              </a:solidFill>
              <a:latin typeface="+mn-lt"/>
              <a:cs typeface="+mn-cs"/>
            </a:endParaRPr>
          </a:p>
          <a:p>
            <a:pPr marL="342900" indent="-342900" defTabSz="216990">
              <a:lnSpc>
                <a:spcPct val="90000"/>
              </a:lnSpc>
              <a:spcBef>
                <a:spcPts val="225"/>
              </a:spcBef>
              <a:spcAft>
                <a:spcPts val="0"/>
              </a:spcAft>
              <a:buClr>
                <a:schemeClr val="accent3"/>
              </a:buClr>
              <a:buSzPct val="100000"/>
              <a:buFontTx/>
              <a:buAutoNum type="arabicPeriod"/>
            </a:pPr>
            <a:endParaRPr lang="en-GB" sz="2200">
              <a:solidFill>
                <a:srgbClr val="000000"/>
              </a:solidFill>
              <a:latin typeface="+mn-lt"/>
              <a:cs typeface="+mn-cs"/>
            </a:endParaRPr>
          </a:p>
          <a:p>
            <a:pPr marL="0" indent="0">
              <a:buNone/>
            </a:pPr>
            <a:r>
              <a:rPr lang="fr" sz="2200">
                <a:solidFill>
                  <a:srgbClr val="000000"/>
                </a:solidFill>
                <a:latin typeface="+mn-lt"/>
                <a:cs typeface="+mn-cs"/>
              </a:rPr>
              <a:t>C</a:t>
            </a:r>
            <a:r>
              <a:rPr lang="fr" sz="2200">
                <a:solidFill>
                  <a:srgbClr val="000000"/>
                </a:solidFill>
                <a:latin typeface="+mn-lt"/>
                <a:cs typeface="+mn-cs"/>
                <a:sym typeface="Source Sans Pro Regular"/>
              </a:rPr>
              <a:t>es recommandations doivent inclure des messages adaptés au contexte culturel, notamment en tenant compte des pratiques traditionnelles pouvant contribuer à prévenir la propagation de la maladie. </a:t>
            </a:r>
            <a:endParaRPr lang="fr" sz="2200">
              <a:solidFill>
                <a:srgbClr val="000000"/>
              </a:solidFill>
              <a:latin typeface="+mn-lt"/>
              <a:cs typeface="+mn-cs"/>
            </a:endParaRPr>
          </a:p>
          <a:p>
            <a:pPr marL="0" indent="0" rtl="0">
              <a:buNone/>
            </a:pPr>
            <a:endParaRPr lang="en-GB" sz="2800">
              <a:solidFill>
                <a:srgbClr val="002060"/>
              </a:solidFill>
              <a:latin typeface="Source Sans Pro Regular"/>
            </a:endParaRPr>
          </a:p>
        </p:txBody>
      </p:sp>
    </p:spTree>
    <p:extLst>
      <p:ext uri="{BB962C8B-B14F-4D97-AF65-F5344CB8AC3E}">
        <p14:creationId xmlns:p14="http://schemas.microsoft.com/office/powerpoint/2010/main" val="3030009228"/>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itle 1"/>
          <p:cNvSpPr txBox="1"/>
          <p:nvPr/>
        </p:nvSpPr>
        <p:spPr>
          <a:xfrm>
            <a:off x="210196" y="765680"/>
            <a:ext cx="7998509"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endParaRPr lang="fr" sz="2400" b="1">
              <a:latin typeface="Source Sans Pro Regular"/>
            </a:endParaRPr>
          </a:p>
          <a:p>
            <a:r>
              <a:rPr lang="fr" sz="2400" b="1">
                <a:latin typeface="Source Sans Pro Regular"/>
              </a:rPr>
              <a:t>4. Messages clés d’une campagne d’éducation sanitaire (2) </a:t>
            </a:r>
            <a:endParaRPr lang="en-US" sz="2400">
              <a:latin typeface="Source Sans Pro Regular"/>
            </a:endParaRPr>
          </a:p>
          <a:p>
            <a:endParaRPr sz="2400">
              <a:latin typeface="Source Sans Pro Regular"/>
            </a:endParaRPr>
          </a:p>
        </p:txBody>
      </p:sp>
      <p:sp>
        <p:nvSpPr>
          <p:cNvPr id="554" name="Title 1"/>
          <p:cNvSpPr txBox="1"/>
          <p:nvPr/>
        </p:nvSpPr>
        <p:spPr>
          <a:xfrm>
            <a:off x="210196" y="123354"/>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(6)</a:t>
            </a:r>
            <a:endParaRPr lang="fr-FR" sz="3200" b="1">
              <a:latin typeface="Source Sans Pro Regular"/>
            </a:endParaRPr>
          </a:p>
        </p:txBody>
      </p:sp>
      <p:sp>
        <p:nvSpPr>
          <p:cNvPr id="2" name="Content Placeholder 2">
            <a:extLst>
              <a:ext uri="{FF2B5EF4-FFF2-40B4-BE49-F238E27FC236}">
                <a16:creationId xmlns:a16="http://schemas.microsoft.com/office/drawing/2014/main" id="{3D0DD3B0-2497-8738-66E2-D6B419FE78E5}"/>
              </a:ext>
            </a:extLst>
          </p:cNvPr>
          <p:cNvSpPr>
            <a:spLocks noGrp="1"/>
          </p:cNvSpPr>
          <p:nvPr/>
        </p:nvSpPr>
        <p:spPr bwMode="auto">
          <a:xfrm>
            <a:off x="371144" y="1306175"/>
            <a:ext cx="8395822"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457200" lvl="1" indent="0" rtl="0">
              <a:lnSpc>
                <a:spcPct val="115000"/>
              </a:lnSpc>
              <a:buSzPts val="1200"/>
              <a:buNone/>
            </a:pPr>
            <a:r>
              <a:rPr lang="fr" sz="1800" b="1">
                <a:solidFill>
                  <a:schemeClr val="accent3"/>
                </a:solidFill>
                <a:latin typeface="+mn-lt"/>
                <a:cs typeface="+mn-cs"/>
                <a:sym typeface="Source Sans Pro Regular"/>
              </a:rPr>
              <a:t>1. Hygiène personnelle</a:t>
            </a:r>
            <a:endParaRPr lang="en-US" sz="1800" b="1">
              <a:solidFill>
                <a:schemeClr val="accent3"/>
              </a:solidFill>
              <a:latin typeface="+mn-lt"/>
              <a:cs typeface="+mn-cs"/>
              <a:sym typeface="Source Sans Pro Regular"/>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Lavez-vous les mains avec du savon, de la cendre ou du citron avant de cuisiner, de manger et de nourrir vos enfants, et après être allé aux toilettes ou avoir essuyé votre enfant aux toilettes.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Lavez-vous toute la surface des mains : la paume, le dos, entre les doigts et sous les ongles.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Utilisez les latrines pour déféquer et gardez-les propres.</a:t>
            </a:r>
            <a:endParaRPr lang="en-US" sz="1800">
              <a:solidFill>
                <a:srgbClr val="000000"/>
              </a:solidFill>
              <a:latin typeface="+mn-lt"/>
              <a:cs typeface="+mn-cs"/>
            </a:endParaRPr>
          </a:p>
          <a:p>
            <a:pPr marL="457200" lvl="1" indent="0" rtl="0">
              <a:lnSpc>
                <a:spcPct val="115000"/>
              </a:lnSpc>
              <a:buSzPts val="1200"/>
              <a:buNone/>
            </a:pPr>
            <a:r>
              <a:rPr lang="fr" sz="1800" b="1">
                <a:solidFill>
                  <a:schemeClr val="accent3"/>
                </a:solidFill>
                <a:latin typeface="+mn-lt"/>
                <a:cs typeface="+mn-cs"/>
                <a:sym typeface="Source Sans Pro Regular"/>
              </a:rPr>
              <a:t>2. Aliments</a:t>
            </a:r>
            <a:endParaRPr lang="en-US" sz="1800" b="1">
              <a:solidFill>
                <a:schemeClr val="accent3"/>
              </a:solidFill>
              <a:latin typeface="+mn-lt"/>
              <a:cs typeface="+mn-cs"/>
              <a:sym typeface="Source Sans Pro Regular"/>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Faites bien cuire les aliments crus et mangez-les immédiatement.</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Conservez soigneusement les aliments cuits au réfrigérateur.</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Réchauffez bien les aliments cuits.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Évitez tout contact entre aliments crus et cuits. </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Mangez uniquement les fruits et les légumes que vous avez vous-même épluchés.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Gardez toutes les surfaces de cuisine propres.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Nettoyez soigneusement vos planches à découper au savon et à l’eau.</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Nettoyez vos ustensiles et vos assiettes au savon et à l’eau.</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r>
              <a:rPr lang="fr" sz="1800">
                <a:solidFill>
                  <a:srgbClr val="000000"/>
                </a:solidFill>
                <a:latin typeface="+mn-lt"/>
                <a:cs typeface="+mn-cs"/>
                <a:sym typeface="Source Sans Pro Regular"/>
              </a:rPr>
              <a:t>FAITES CUIRE – ÉPLUCHEZ – OU NE MANGEZ PAS</a:t>
            </a:r>
            <a:endParaRPr lang="en-US" sz="1800">
              <a:solidFill>
                <a:srgbClr val="000000"/>
              </a:solidFill>
              <a:latin typeface="+mn-lt"/>
              <a:cs typeface="+mn-cs"/>
            </a:endParaRPr>
          </a:p>
          <a:p>
            <a:pPr marL="629285" lvl="2" indent="-202565" defTabSz="171422">
              <a:spcBef>
                <a:spcPts val="0"/>
              </a:spcBef>
              <a:spcAft>
                <a:spcPts val="0"/>
              </a:spcAft>
              <a:buClr>
                <a:schemeClr val="accent3"/>
              </a:buClr>
              <a:buSzPct val="100000"/>
              <a:buFont typeface="Symbol"/>
              <a:buChar char="·"/>
              <a:defRPr sz="1896"/>
            </a:pPr>
            <a:endParaRPr lang="en-GB" sz="1800">
              <a:solidFill>
                <a:srgbClr val="000000"/>
              </a:solidFill>
              <a:latin typeface="+mn-lt"/>
              <a:cs typeface="+mn-cs"/>
            </a:endParaRPr>
          </a:p>
        </p:txBody>
      </p:sp>
    </p:spTree>
    <p:extLst>
      <p:ext uri="{BB962C8B-B14F-4D97-AF65-F5344CB8AC3E}">
        <p14:creationId xmlns:p14="http://schemas.microsoft.com/office/powerpoint/2010/main" val="1804439849"/>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Title 1"/>
          <p:cNvSpPr txBox="1"/>
          <p:nvPr/>
        </p:nvSpPr>
        <p:spPr>
          <a:xfrm>
            <a:off x="115439" y="87821"/>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(7)</a:t>
            </a:r>
            <a:endParaRPr lang="fr-FR" sz="3200" b="1">
              <a:latin typeface="Source Sans Pro Regular"/>
            </a:endParaRPr>
          </a:p>
        </p:txBody>
      </p:sp>
      <p:sp>
        <p:nvSpPr>
          <p:cNvPr id="3" name="Title 1">
            <a:extLst>
              <a:ext uri="{FF2B5EF4-FFF2-40B4-BE49-F238E27FC236}">
                <a16:creationId xmlns:a16="http://schemas.microsoft.com/office/drawing/2014/main" id="{1D94F458-90B0-7844-78A1-4BAFDD4C350C}"/>
              </a:ext>
            </a:extLst>
          </p:cNvPr>
          <p:cNvSpPr txBox="1"/>
          <p:nvPr/>
        </p:nvSpPr>
        <p:spPr>
          <a:xfrm>
            <a:off x="115440" y="682768"/>
            <a:ext cx="7998509" cy="4845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45720" rIns="34289" bIns="45720" anchor="ctr">
            <a:no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endParaRPr lang="fr" sz="2400" b="1">
              <a:latin typeface="Source Sans Pro Regular"/>
            </a:endParaRPr>
          </a:p>
          <a:p>
            <a:r>
              <a:rPr lang="fr" sz="2400" b="1">
                <a:latin typeface="Source Sans Pro Regular"/>
              </a:rPr>
              <a:t>4. Messages clés d’une campagne d’éducation sanitaire (3) </a:t>
            </a:r>
            <a:endParaRPr lang="en-US" sz="2400">
              <a:latin typeface="Source Sans Pro Regular"/>
            </a:endParaRPr>
          </a:p>
          <a:p>
            <a:endParaRPr sz="2400">
              <a:latin typeface="Source Sans Pro Regular"/>
            </a:endParaRPr>
          </a:p>
        </p:txBody>
      </p:sp>
      <p:sp>
        <p:nvSpPr>
          <p:cNvPr id="4" name="Content Placeholder 2">
            <a:extLst>
              <a:ext uri="{FF2B5EF4-FFF2-40B4-BE49-F238E27FC236}">
                <a16:creationId xmlns:a16="http://schemas.microsoft.com/office/drawing/2014/main" id="{92E2984E-53C7-53D5-5E15-F4B3688ADB7F}"/>
              </a:ext>
            </a:extLst>
          </p:cNvPr>
          <p:cNvSpPr>
            <a:spLocks noGrp="1"/>
          </p:cNvSpPr>
          <p:nvPr/>
        </p:nvSpPr>
        <p:spPr bwMode="auto">
          <a:xfrm>
            <a:off x="213203" y="1164478"/>
            <a:ext cx="8587304"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97155" indent="0" rtl="0">
              <a:lnSpc>
                <a:spcPct val="115000"/>
              </a:lnSpc>
              <a:buSzPts val="1200"/>
              <a:buNone/>
            </a:pPr>
            <a:r>
              <a:rPr lang="fr" b="1">
                <a:solidFill>
                  <a:schemeClr val="accent3"/>
                </a:solidFill>
                <a:latin typeface="+mn-lt"/>
                <a:cs typeface="+mn-cs"/>
                <a:sym typeface="Source Sans Pro Regular"/>
              </a:rPr>
              <a:t>3.</a:t>
            </a:r>
            <a:r>
              <a:rPr lang="fr" sz="1500" b="1">
                <a:solidFill>
                  <a:schemeClr val="accent3"/>
                </a:solidFill>
                <a:latin typeface="+mn-lt"/>
                <a:cs typeface="+mn-cs"/>
                <a:sym typeface="Source Sans Pro Regular"/>
              </a:rPr>
              <a:t> Eau potable</a:t>
            </a:r>
            <a:endParaRPr lang="en-US" sz="1500" b="1">
              <a:solidFill>
                <a:schemeClr val="accent3"/>
              </a:solidFill>
              <a:latin typeface="+mn-lt"/>
              <a:cs typeface="+mn-cs"/>
            </a:endParaRPr>
          </a:p>
          <a:p>
            <a:pPr marL="389255" lvl="1" indent="-241300" defTabSz="203970">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Même si elle a l’air limpide, l’eau n’est pas forcément salubre (pour la boisson ou d’autres utilisations).</a:t>
            </a:r>
            <a:endParaRPr lang="en-US" sz="1500">
              <a:solidFill>
                <a:srgbClr val="000000"/>
              </a:solidFill>
              <a:latin typeface="+mn-lt"/>
              <a:cs typeface="+mn-cs"/>
            </a:endParaRPr>
          </a:p>
          <a:p>
            <a:pPr marL="389255" lvl="1" indent="-241300" defTabSz="203970">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Faites bouillir l’eau avant de la boire ou ajoutez-y quelques gouttes de chlore.</a:t>
            </a:r>
            <a:endParaRPr lang="en-US" sz="1500">
              <a:solidFill>
                <a:srgbClr val="000000"/>
              </a:solidFill>
              <a:latin typeface="+mn-lt"/>
              <a:cs typeface="+mn-cs"/>
            </a:endParaRPr>
          </a:p>
          <a:p>
            <a:pPr marL="389255" lvl="1" indent="-241300" defTabSz="203970">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Conservez l’eau dans un récipient ou un seau propre fermé par un couvercle, ou dans tout autre contenant muni d’une petite ouverture et d’un couvercle. L’eau doit être consommée dans les 24 heures.</a:t>
            </a:r>
            <a:endParaRPr lang="en-US" sz="1500">
              <a:solidFill>
                <a:srgbClr val="000000"/>
              </a:solidFill>
              <a:latin typeface="+mn-lt"/>
              <a:cs typeface="+mn-cs"/>
            </a:endParaRPr>
          </a:p>
          <a:p>
            <a:pPr marL="389255" lvl="1" indent="-241300" defTabSz="203970">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Versez l’eau directement à partir du contenant – ne plongez pas de tasse dans le récipient.</a:t>
            </a:r>
            <a:endParaRPr lang="en-US" sz="1500">
              <a:solidFill>
                <a:srgbClr val="000000"/>
              </a:solidFill>
              <a:latin typeface="+mn-lt"/>
              <a:cs typeface="+mn-cs"/>
            </a:endParaRPr>
          </a:p>
          <a:p>
            <a:pPr marL="389255" lvl="1" indent="-241300" defTabSz="203970">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S’il est impossible de faire autrement, utilisez une tasse ou un autre ustensile muni d’une anse.</a:t>
            </a:r>
            <a:endParaRPr lang="en-US" sz="1500">
              <a:solidFill>
                <a:srgbClr val="000000"/>
              </a:solidFill>
              <a:latin typeface="+mn-lt"/>
              <a:cs typeface="+mn-cs"/>
            </a:endParaRPr>
          </a:p>
          <a:p>
            <a:pPr marL="97155" indent="0" rtl="0">
              <a:lnSpc>
                <a:spcPct val="115000"/>
              </a:lnSpc>
              <a:buSzPts val="1200"/>
              <a:buNone/>
            </a:pPr>
            <a:r>
              <a:rPr lang="fr" sz="1500" b="1">
                <a:solidFill>
                  <a:schemeClr val="accent3"/>
                </a:solidFill>
                <a:latin typeface="+mn-lt"/>
                <a:cs typeface="+mn-cs"/>
              </a:rPr>
              <a:t>4. Points d’eau</a:t>
            </a:r>
            <a:endParaRPr lang="en-US" sz="1500" b="1">
              <a:solidFill>
                <a:schemeClr val="accent3"/>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Ne déféquez pas et n’urinez pas dans une source d’eau potable ou à proximité.</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Ne faites pas votre toilette, votre lessive ou votre vaisselle dans la source d’eau potable (cours d’eau, fleuve ou point d’eau).</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Les puits à ciel ouvert doivent être couverts lorsqu’ils ne sont pas utilisés afin d’éviter toute contamination.</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Les seaux utilisés pour aller chercher de l’eau doivent être suspendus lorsqu’ils ne sont pas utilisés ; ils ne doivent pas être laissés sur une surface sale.</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La zone entourant un puits ou une pompe à bras doit rester aussi propre que possible.</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Éliminez les détritus et les eaux stagnantes autour d’une source d’eau.</a:t>
            </a:r>
            <a:endParaRPr lang="en-US" sz="1500">
              <a:solidFill>
                <a:srgbClr val="000000"/>
              </a:solidFill>
              <a:latin typeface="+mn-lt"/>
              <a:cs typeface="+mn-cs"/>
            </a:endParaRPr>
          </a:p>
          <a:p>
            <a:pPr marL="0" indent="0" rtl="0">
              <a:buNone/>
            </a:pPr>
            <a:endParaRPr lang="en-GB" sz="1600">
              <a:solidFill>
                <a:srgbClr val="002060"/>
              </a:solidFill>
              <a:latin typeface="Source Sans Pro Regular"/>
            </a:endParaRPr>
          </a:p>
        </p:txBody>
      </p:sp>
    </p:spTree>
    <p:extLst>
      <p:ext uri="{BB962C8B-B14F-4D97-AF65-F5344CB8AC3E}">
        <p14:creationId xmlns:p14="http://schemas.microsoft.com/office/powerpoint/2010/main" val="3007009555"/>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Title 1"/>
          <p:cNvSpPr txBox="1"/>
          <p:nvPr/>
        </p:nvSpPr>
        <p:spPr>
          <a:xfrm>
            <a:off x="186507" y="87821"/>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200">
                <a:solidFill>
                  <a:srgbClr val="FFFFFF"/>
                </a:solidFill>
                <a:latin typeface="Source Sans Pro Bold"/>
                <a:ea typeface="Source Sans Pro Bold"/>
                <a:cs typeface="Source Sans Pro Bold"/>
                <a:sym typeface="Source Sans Pro Bold"/>
              </a:defRPr>
            </a:pPr>
            <a:r>
              <a:rPr sz="3200" b="1">
                <a:latin typeface="Source Sans Pro Regular"/>
              </a:rPr>
              <a:t>C5  </a:t>
            </a:r>
            <a:r>
              <a:rPr lang="fr-FR" sz="3200" b="1">
                <a:latin typeface="Source Sans Pro Regular"/>
              </a:rPr>
              <a:t>Débriefing</a:t>
            </a:r>
            <a:r>
              <a:rPr sz="3200" b="1">
                <a:latin typeface="Source Sans Pro Regular"/>
              </a:rPr>
              <a:t> (8)</a:t>
            </a:r>
            <a:endParaRPr lang="fr-FR" sz="3200" b="1">
              <a:latin typeface="Source Sans Pro Regular"/>
            </a:endParaRPr>
          </a:p>
        </p:txBody>
      </p:sp>
      <p:sp>
        <p:nvSpPr>
          <p:cNvPr id="2" name="Content Placeholder 2">
            <a:extLst>
              <a:ext uri="{FF2B5EF4-FFF2-40B4-BE49-F238E27FC236}">
                <a16:creationId xmlns:a16="http://schemas.microsoft.com/office/drawing/2014/main" id="{47E145E7-B1DE-32AA-17D2-8D7F06B18F64}"/>
              </a:ext>
            </a:extLst>
          </p:cNvPr>
          <p:cNvSpPr>
            <a:spLocks noGrp="1"/>
          </p:cNvSpPr>
          <p:nvPr/>
        </p:nvSpPr>
        <p:spPr bwMode="auto">
          <a:xfrm>
            <a:off x="260581" y="1390968"/>
            <a:ext cx="8287553"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97155" indent="0" rtl="0">
              <a:lnSpc>
                <a:spcPct val="115000"/>
              </a:lnSpc>
              <a:buSzPts val="1200"/>
              <a:buNone/>
            </a:pPr>
            <a:r>
              <a:rPr lang="fr" sz="2200" b="1">
                <a:solidFill>
                  <a:schemeClr val="accent3"/>
                </a:solidFill>
                <a:latin typeface="+mn-lt"/>
                <a:cs typeface="+mn-cs"/>
                <a:sym typeface="Source Sans Pro Regular"/>
              </a:rPr>
              <a:t>5. Pour les personnes souffrant de diarrhée</a:t>
            </a:r>
            <a:endParaRPr lang="en-US" sz="2200" b="1">
              <a:solidFill>
                <a:schemeClr val="accent3"/>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N</a:t>
            </a:r>
            <a:r>
              <a:rPr lang="fr" sz="1500">
                <a:solidFill>
                  <a:srgbClr val="000000"/>
                </a:solidFill>
                <a:latin typeface="+mn-lt"/>
                <a:cs typeface="+mn-cs"/>
                <a:sym typeface="Source Sans Pro Regular"/>
              </a:rPr>
              <a:t>e paniquez pas, mais agissez rapidement.</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Buvez une solution de sels de réhydratation orale préparée avec de l’eau salubre (bouillie ou chlorée).</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sym typeface="Source Sans Pro Regular"/>
              </a:rPr>
              <a:t>Rendez-vous immédiatement au centre de santé. Continuez de boire sur le trajet.</a:t>
            </a:r>
            <a:endParaRPr lang="en-US" sz="1500">
              <a:solidFill>
                <a:srgbClr val="000000"/>
              </a:solidFill>
              <a:latin typeface="+mn-lt"/>
              <a:cs typeface="+mn-cs"/>
              <a:sym typeface="Source Sans Pro Regular"/>
            </a:endParaRPr>
          </a:p>
          <a:p>
            <a:pPr marL="669290" lvl="2" indent="-215900" defTabSz="182271">
              <a:spcBef>
                <a:spcPts val="0"/>
              </a:spcBef>
              <a:spcAft>
                <a:spcPts val="0"/>
              </a:spcAft>
              <a:buClr>
                <a:schemeClr val="accent3"/>
              </a:buClr>
              <a:buSzPct val="100000"/>
              <a:buFont typeface="Symbol"/>
              <a:buChar char="·"/>
              <a:defRPr sz="2016"/>
            </a:pPr>
            <a:endParaRPr lang="en-US" sz="2016">
              <a:solidFill>
                <a:srgbClr val="000000"/>
              </a:solidFill>
              <a:latin typeface="+mn-lt"/>
              <a:cs typeface="+mn-cs"/>
            </a:endParaRPr>
          </a:p>
          <a:p>
            <a:pPr marL="97155" indent="0" rtl="0">
              <a:lnSpc>
                <a:spcPct val="115000"/>
              </a:lnSpc>
              <a:buSzPts val="1200"/>
              <a:buNone/>
            </a:pPr>
            <a:r>
              <a:rPr lang="fr" sz="2200" b="1">
                <a:solidFill>
                  <a:schemeClr val="accent3"/>
                </a:solidFill>
                <a:latin typeface="+mn-lt"/>
                <a:cs typeface="+mn-cs"/>
                <a:sym typeface="Source Sans Pro Regular"/>
              </a:rPr>
              <a:t>6. Soins aux malades</a:t>
            </a:r>
            <a:endParaRPr lang="en-US" sz="2200" b="1">
              <a:solidFill>
                <a:schemeClr val="accent3"/>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Lavez-vous les mains après vous être occupé des patients, les avoir touchés ou après tout contact avec leurs selles, leurs vomissures ou leurs vêtements.</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Évitez de contaminer une source d’eau en y lavant les vêtements des patients.</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Les selles et les vomissures des patients peuvent être nettoyées à l’aide d’un désinfectant (Crésol, par exemple).</a:t>
            </a:r>
            <a:endParaRPr lang="en-US" sz="1500">
              <a:solidFill>
                <a:srgbClr val="000000"/>
              </a:solidFill>
              <a:latin typeface="+mn-lt"/>
              <a:cs typeface="+mn-cs"/>
            </a:endParaRPr>
          </a:p>
          <a:p>
            <a:pPr marL="389255" lvl="1" indent="-241300" defTabSz="203970">
              <a:lnSpc>
                <a:spcPct val="115000"/>
              </a:lnSpc>
              <a:spcBef>
                <a:spcPts val="0"/>
              </a:spcBef>
              <a:spcAft>
                <a:spcPts val="0"/>
              </a:spcAft>
              <a:buClr>
                <a:schemeClr val="accent3"/>
              </a:buClr>
              <a:buSzPct val="100000"/>
              <a:buFont typeface="Symbol"/>
              <a:buChar char="·"/>
              <a:defRPr sz="1974"/>
            </a:pPr>
            <a:r>
              <a:rPr lang="fr" sz="1500">
                <a:solidFill>
                  <a:srgbClr val="000000"/>
                </a:solidFill>
                <a:latin typeface="+mn-lt"/>
                <a:cs typeface="+mn-cs"/>
              </a:rPr>
              <a:t>Désinfectez les vêtements et la literie des patients à l’aide d’une solution chlorée (0,05 %) en les brassant dans de l’eau bouillante, ou en les faisant bien sécher au soleil avant et après les avoir lavés normalement.</a:t>
            </a:r>
            <a:endParaRPr lang="en-US" sz="1500">
              <a:solidFill>
                <a:srgbClr val="000000"/>
              </a:solidFill>
              <a:latin typeface="+mn-lt"/>
              <a:cs typeface="+mn-cs"/>
            </a:endParaRPr>
          </a:p>
          <a:p>
            <a:pPr marL="0" indent="0" rtl="0">
              <a:buNone/>
            </a:pPr>
            <a:endParaRPr lang="en-GB" sz="2000">
              <a:solidFill>
                <a:srgbClr val="002060"/>
              </a:solidFill>
            </a:endParaRPr>
          </a:p>
        </p:txBody>
      </p:sp>
      <p:sp>
        <p:nvSpPr>
          <p:cNvPr id="4" name="Title 1">
            <a:extLst>
              <a:ext uri="{FF2B5EF4-FFF2-40B4-BE49-F238E27FC236}">
                <a16:creationId xmlns:a16="http://schemas.microsoft.com/office/drawing/2014/main" id="{EEA08A6C-6126-5B4F-7C0D-7454D46B8C21}"/>
              </a:ext>
            </a:extLst>
          </p:cNvPr>
          <p:cNvSpPr txBox="1"/>
          <p:nvPr/>
        </p:nvSpPr>
        <p:spPr>
          <a:xfrm>
            <a:off x="115440" y="682768"/>
            <a:ext cx="7998509"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endParaRPr lang="fr" sz="2400" b="1">
              <a:latin typeface="Source Sans Pro Regular"/>
            </a:endParaRPr>
          </a:p>
          <a:p>
            <a:r>
              <a:rPr lang="fr" sz="2400" b="1">
                <a:latin typeface="Source Sans Pro Regular"/>
              </a:rPr>
              <a:t>4. Messages clés d’une campagne d’éducation sanitaire (4) </a:t>
            </a:r>
            <a:endParaRPr lang="en-US" sz="2400">
              <a:latin typeface="Source Sans Pro Regular"/>
            </a:endParaRPr>
          </a:p>
          <a:p>
            <a:endParaRPr sz="2400">
              <a:latin typeface="Source Sans Pro Regular"/>
            </a:endParaRPr>
          </a:p>
        </p:txBody>
      </p:sp>
    </p:spTree>
    <p:extLst>
      <p:ext uri="{BB962C8B-B14F-4D97-AF65-F5344CB8AC3E}">
        <p14:creationId xmlns:p14="http://schemas.microsoft.com/office/powerpoint/2010/main" val="2034824812"/>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Google Shape;308;p8"/>
          <p:cNvSpPr txBox="1">
            <a:spLocks noGrp="1"/>
          </p:cNvSpPr>
          <p:nvPr>
            <p:ph type="body" sz="half" idx="1"/>
          </p:nvPr>
        </p:nvSpPr>
        <p:spPr>
          <a:xfrm>
            <a:off x="316705" y="2116343"/>
            <a:ext cx="8510590" cy="1402557"/>
          </a:xfrm>
          <a:prstGeom prst="rect">
            <a:avLst/>
          </a:prstGeom>
        </p:spPr>
        <p:txBody>
          <a:bodyPr lIns="0" tIns="0" rIns="0" bIns="0" anchor="ctr">
            <a:normAutofit/>
          </a:bodyPr>
          <a:lstStyle/>
          <a:p>
            <a:pPr>
              <a:spcBef>
                <a:spcPts val="0"/>
              </a:spcBef>
              <a:defRPr sz="3200"/>
            </a:pPr>
            <a:r>
              <a:rPr b="1"/>
              <a:t>Session C6: </a:t>
            </a:r>
          </a:p>
          <a:p>
            <a:pPr>
              <a:defRPr sz="3200"/>
            </a:pPr>
            <a:r>
              <a:rPr lang="fr" sz="3200" b="1"/>
              <a:t>Rapport d’i</a:t>
            </a:r>
            <a:r>
              <a:rPr lang="fr-FR" b="1" err="1"/>
              <a:t>nvestigation</a:t>
            </a:r>
            <a:r>
              <a:rPr lang="fr-FR" b="1"/>
              <a:t> </a:t>
            </a:r>
            <a:endParaRPr/>
          </a:p>
        </p:txBody>
      </p:sp>
    </p:spTree>
    <p:extLst>
      <p:ext uri="{BB962C8B-B14F-4D97-AF65-F5344CB8AC3E}">
        <p14:creationId xmlns:p14="http://schemas.microsoft.com/office/powerpoint/2010/main" val="3827814254"/>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Title 1"/>
          <p:cNvSpPr txBox="1">
            <a:spLocks noGrp="1"/>
          </p:cNvSpPr>
          <p:nvPr>
            <p:ph type="title"/>
          </p:nvPr>
        </p:nvSpPr>
        <p:spPr>
          <a:xfrm>
            <a:off x="-57859" y="4909"/>
            <a:ext cx="5225176" cy="543808"/>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000" b="1">
                <a:latin typeface="Source Sans Pro Regular"/>
              </a:rPr>
              <a:t>C6 </a:t>
            </a:r>
            <a:r>
              <a:rPr lang="fr-FR" sz="3000" b="1">
                <a:latin typeface="Source Sans Pro Regular"/>
              </a:rPr>
              <a:t>Rapport d'investigation</a:t>
            </a:r>
          </a:p>
        </p:txBody>
      </p:sp>
      <p:sp>
        <p:nvSpPr>
          <p:cNvPr id="569" name="Rectangle"/>
          <p:cNvSpPr/>
          <p:nvPr/>
        </p:nvSpPr>
        <p:spPr>
          <a:xfrm>
            <a:off x="637179" y="2331058"/>
            <a:ext cx="7801959" cy="3425686"/>
          </a:xfrm>
          <a:prstGeom prst="rect">
            <a:avLst/>
          </a:prstGeom>
          <a:solidFill>
            <a:schemeClr val="accent5">
              <a:lumMod val="20000"/>
              <a:lumOff val="80000"/>
            </a:schemeClr>
          </a:solidFill>
          <a:ln w="12700" cap="flat">
            <a:noFill/>
            <a:prstDash val="solid"/>
            <a:miter lim="800000"/>
          </a:ln>
          <a:effectLst/>
        </p:spPr>
        <p:txBody>
          <a:bodyPr wrap="square" lIns="34289" tIns="34289" rIns="34289" bIns="34289" numCol="1" anchor="ctr">
            <a:noAutofit/>
          </a:bodyPr>
          <a:lstStyle/>
          <a:p>
            <a:pPr algn="just">
              <a:lnSpc>
                <a:spcPct val="114999"/>
              </a:lnSpc>
              <a:spcAft>
                <a:spcPts val="1000"/>
              </a:spcAft>
              <a:defRPr sz="2000">
                <a:latin typeface="+mn-lt"/>
                <a:ea typeface="+mn-ea"/>
                <a:cs typeface="+mn-cs"/>
                <a:sym typeface="Source Sans Pro Regular"/>
              </a:defRPr>
            </a:pPr>
            <a:r>
              <a:rPr lang="fr" sz="1600">
                <a:latin typeface="+mn-lt"/>
                <a:cs typeface="Arial"/>
              </a:rPr>
              <a:t>L’EIR est informée par le personnel de l’hôpital que les résultats de l’analyse des échantillons prélevés sur Mme Laila Samy sont positifs au choléra. De nouveaux cas de choléra ont été détectés grâce aux activités de surveillance et de recherche active des cas. Afin de déterminer l’étendue géographique réelle du problème et d’identifier les populations touchées, vous devez réaliser une analyse épidémiologique descriptive à partir des données collectées. </a:t>
            </a:r>
            <a:endParaRPr lang="en-US" sz="1600">
              <a:latin typeface="+mn-lt"/>
              <a:cs typeface="Arial"/>
            </a:endParaRPr>
          </a:p>
          <a:p>
            <a:pPr algn="just">
              <a:lnSpc>
                <a:spcPct val="114999"/>
              </a:lnSpc>
              <a:spcAft>
                <a:spcPts val="1000"/>
              </a:spcAft>
              <a:defRPr sz="2000">
                <a:latin typeface="+mn-lt"/>
                <a:ea typeface="+mn-ea"/>
                <a:cs typeface="+mn-cs"/>
                <a:sym typeface="Source Sans Pro Regular"/>
              </a:defRPr>
            </a:pPr>
            <a:r>
              <a:rPr lang="fr" sz="1600">
                <a:latin typeface="+mn-lt"/>
                <a:cs typeface="Arial"/>
              </a:rPr>
              <a:t>En vous appuyant sur les informations disponibles, vous rédigerez un rapport d’enquête et mettrez en œuvre les mesures de contrôle nécessaires pour endiguer cette  épidémie. </a:t>
            </a:r>
            <a:endParaRPr lang="en-US" sz="1600">
              <a:latin typeface="+mn-lt"/>
              <a:cs typeface="Arial"/>
            </a:endParaRPr>
          </a:p>
          <a:p>
            <a:pPr>
              <a:defRPr sz="2000">
                <a:latin typeface="+mn-lt"/>
                <a:ea typeface="+mn-ea"/>
                <a:cs typeface="+mn-cs"/>
                <a:sym typeface="Source Sans Pro Regular"/>
              </a:defRPr>
            </a:pPr>
            <a:r>
              <a:rPr lang="fr" sz="1600">
                <a:latin typeface="+mn-lt"/>
                <a:cs typeface="Arial"/>
              </a:rPr>
              <a:t>L’équipe devra présenter son rapport d'investigation au Dr Zaher, le gestionnaire des EIR au Centre d’opérations d’urgence, au cours d’une réunion de 8 à 10 minutes.</a:t>
            </a:r>
            <a:endParaRPr sz="1600">
              <a:latin typeface="+mn-lt"/>
            </a:endParaRPr>
          </a:p>
        </p:txBody>
      </p:sp>
      <p:sp>
        <p:nvSpPr>
          <p:cNvPr id="572" name="Content Placeholder 2"/>
          <p:cNvSpPr txBox="1"/>
          <p:nvPr/>
        </p:nvSpPr>
        <p:spPr>
          <a:xfrm>
            <a:off x="283782" y="1499755"/>
            <a:ext cx="3733046"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sz="2400" b="1">
                <a:latin typeface="Source Sans Pro Regular"/>
              </a:rPr>
              <a:t>Principales informations </a:t>
            </a:r>
          </a:p>
        </p:txBody>
      </p:sp>
    </p:spTree>
    <p:extLst>
      <p:ext uri="{BB962C8B-B14F-4D97-AF65-F5344CB8AC3E}">
        <p14:creationId xmlns:p14="http://schemas.microsoft.com/office/powerpoint/2010/main" val="3494349316"/>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Content Placeholder 2"/>
          <p:cNvSpPr txBox="1">
            <a:spLocks noGrp="1"/>
          </p:cNvSpPr>
          <p:nvPr>
            <p:ph type="body" idx="1"/>
          </p:nvPr>
        </p:nvSpPr>
        <p:spPr>
          <a:xfrm>
            <a:off x="787103" y="1778989"/>
            <a:ext cx="7149725" cy="3490554"/>
          </a:xfrm>
          <a:prstGeom prst="rect">
            <a:avLst/>
          </a:prstGeom>
        </p:spPr>
        <p:txBody>
          <a:bodyPr lIns="45719" tIns="45720" rIns="45719" bIns="45720" anchor="t">
            <a:normAutofit/>
          </a:bodyPr>
          <a:lstStyle/>
          <a:p>
            <a:pPr>
              <a:lnSpc>
                <a:spcPct val="115000"/>
              </a:lnSpc>
              <a:spcBef>
                <a:spcPts val="750"/>
              </a:spcBef>
            </a:pPr>
            <a:endParaRPr lang="fr-FR" sz="2200"/>
          </a:p>
          <a:p>
            <a:pPr algn="just">
              <a:lnSpc>
                <a:spcPct val="114999"/>
              </a:lnSpc>
              <a:spcBef>
                <a:spcPts val="750"/>
              </a:spcBef>
            </a:pPr>
            <a:r>
              <a:rPr lang="fr" sz="2200"/>
              <a:t>Chaque EIR doit rédiger un rapport d’investigation incluant l’ensemble des observations et des conclusions, ainsi que des tableaux de données et des graphiques (sous la forme d’un fichier PPT de 8 diapositives maximum), et présenter le résumé du rapport en session plénière (8 à 10 minutes de présentation).</a:t>
            </a:r>
            <a:endParaRPr lang="fr-FR" sz="2200"/>
          </a:p>
        </p:txBody>
      </p:sp>
      <p:sp>
        <p:nvSpPr>
          <p:cNvPr id="575" name="Content Placeholder 2"/>
          <p:cNvSpPr txBox="1"/>
          <p:nvPr/>
        </p:nvSpPr>
        <p:spPr>
          <a:xfrm>
            <a:off x="222040" y="968798"/>
            <a:ext cx="227616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b="1">
                <a:latin typeface="Source Sans Pro Regular"/>
              </a:rPr>
              <a:t>Consignes</a:t>
            </a:r>
            <a:endParaRPr lang="fr-FR">
              <a:latin typeface="Source Sans Pro Regular"/>
            </a:endParaRPr>
          </a:p>
        </p:txBody>
      </p:sp>
      <p:sp>
        <p:nvSpPr>
          <p:cNvPr id="5" name="Title 1">
            <a:extLst>
              <a:ext uri="{FF2B5EF4-FFF2-40B4-BE49-F238E27FC236}">
                <a16:creationId xmlns:a16="http://schemas.microsoft.com/office/drawing/2014/main" id="{99AF64F3-C4E1-09A2-C808-5D2F110AB5E0}"/>
              </a:ext>
            </a:extLst>
          </p:cNvPr>
          <p:cNvSpPr txBox="1">
            <a:spLocks noGrp="1"/>
          </p:cNvSpPr>
          <p:nvPr>
            <p:ph type="title"/>
          </p:nvPr>
        </p:nvSpPr>
        <p:spPr>
          <a:xfrm>
            <a:off x="-57859" y="4909"/>
            <a:ext cx="5225176" cy="543808"/>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000" b="1">
                <a:latin typeface="Source Sans Pro Regular"/>
              </a:rPr>
              <a:t>C6 </a:t>
            </a:r>
            <a:r>
              <a:rPr lang="fr-FR" sz="3000" b="1">
                <a:latin typeface="Source Sans Pro Regular"/>
              </a:rPr>
              <a:t>Rapport d'investigation</a:t>
            </a:r>
          </a:p>
        </p:txBody>
      </p:sp>
    </p:spTree>
    <p:extLst>
      <p:ext uri="{BB962C8B-B14F-4D97-AF65-F5344CB8AC3E}">
        <p14:creationId xmlns:p14="http://schemas.microsoft.com/office/powerpoint/2010/main" val="1966758311"/>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Content Placeholder 2"/>
          <p:cNvSpPr txBox="1"/>
          <p:nvPr/>
        </p:nvSpPr>
        <p:spPr>
          <a:xfrm>
            <a:off x="165336" y="1015425"/>
            <a:ext cx="4408186" cy="4801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 b="1"/>
              <a:t>Déroulement détaillé</a:t>
            </a:r>
            <a:endParaRPr lang="fr-FR" b="1"/>
          </a:p>
        </p:txBody>
      </p:sp>
      <p:sp>
        <p:nvSpPr>
          <p:cNvPr id="7" name="Title 1">
            <a:extLst>
              <a:ext uri="{FF2B5EF4-FFF2-40B4-BE49-F238E27FC236}">
                <a16:creationId xmlns:a16="http://schemas.microsoft.com/office/drawing/2014/main" id="{BF088752-784B-2B63-BC83-5036D516E912}"/>
              </a:ext>
            </a:extLst>
          </p:cNvPr>
          <p:cNvSpPr txBox="1">
            <a:spLocks noGrp="1"/>
          </p:cNvSpPr>
          <p:nvPr>
            <p:ph type="title"/>
          </p:nvPr>
        </p:nvSpPr>
        <p:spPr>
          <a:xfrm>
            <a:off x="-69704" y="4909"/>
            <a:ext cx="5225176" cy="543808"/>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000" b="1">
                <a:latin typeface="Source Sans Pro Regular"/>
              </a:rPr>
              <a:t>C6 </a:t>
            </a:r>
            <a:r>
              <a:rPr lang="fr-FR" sz="3000" b="1">
                <a:latin typeface="Source Sans Pro Regular"/>
              </a:rPr>
              <a:t>Rapport d'investigation</a:t>
            </a:r>
          </a:p>
        </p:txBody>
      </p:sp>
      <p:pic>
        <p:nvPicPr>
          <p:cNvPr id="2" name="Image 3" descr="Une image contenant texte, capture d’écran, Police, ligne&#10;&#10;Description générée automatiquement">
            <a:extLst>
              <a:ext uri="{FF2B5EF4-FFF2-40B4-BE49-F238E27FC236}">
                <a16:creationId xmlns:a16="http://schemas.microsoft.com/office/drawing/2014/main" id="{77689778-5300-8B8B-D55C-3CB98E8D229B}"/>
              </a:ext>
            </a:extLst>
          </p:cNvPr>
          <p:cNvPicPr>
            <a:picLocks noChangeAspect="1"/>
          </p:cNvPicPr>
          <p:nvPr/>
        </p:nvPicPr>
        <p:blipFill>
          <a:blip r:embed="rId2"/>
          <a:stretch>
            <a:fillRect/>
          </a:stretch>
        </p:blipFill>
        <p:spPr>
          <a:xfrm>
            <a:off x="582753" y="2467498"/>
            <a:ext cx="7966650" cy="1532136"/>
          </a:xfrm>
          <a:prstGeom prst="rect">
            <a:avLst/>
          </a:prstGeom>
        </p:spPr>
      </p:pic>
    </p:spTree>
    <p:extLst>
      <p:ext uri="{BB962C8B-B14F-4D97-AF65-F5344CB8AC3E}">
        <p14:creationId xmlns:p14="http://schemas.microsoft.com/office/powerpoint/2010/main" val="2813740959"/>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Content Placeholder 2"/>
          <p:cNvSpPr txBox="1"/>
          <p:nvPr/>
        </p:nvSpPr>
        <p:spPr>
          <a:xfrm>
            <a:off x="127284" y="857608"/>
            <a:ext cx="4834590" cy="424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defTabSz="216990">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r>
              <a:rPr lang="fr-FR" sz="2400" b="1">
                <a:latin typeface="Source Sans Pro Regular"/>
              </a:rPr>
              <a:t>Réalisations attendues </a:t>
            </a:r>
          </a:p>
        </p:txBody>
      </p:sp>
      <p:sp>
        <p:nvSpPr>
          <p:cNvPr id="5" name="Title 1">
            <a:extLst>
              <a:ext uri="{FF2B5EF4-FFF2-40B4-BE49-F238E27FC236}">
                <a16:creationId xmlns:a16="http://schemas.microsoft.com/office/drawing/2014/main" id="{63BA9072-9715-018E-E45F-48FE5F962497}"/>
              </a:ext>
            </a:extLst>
          </p:cNvPr>
          <p:cNvSpPr txBox="1">
            <a:spLocks noGrp="1"/>
          </p:cNvSpPr>
          <p:nvPr>
            <p:ph type="title"/>
          </p:nvPr>
        </p:nvSpPr>
        <p:spPr>
          <a:xfrm>
            <a:off x="-69704" y="4909"/>
            <a:ext cx="5225176" cy="543808"/>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000" b="1">
                <a:latin typeface="Source Sans Pro Regular"/>
              </a:rPr>
              <a:t>C6 </a:t>
            </a:r>
            <a:r>
              <a:rPr lang="fr-FR" sz="3000" b="1">
                <a:latin typeface="Source Sans Pro Regular"/>
              </a:rPr>
              <a:t>Rapport d'investigation</a:t>
            </a:r>
          </a:p>
        </p:txBody>
      </p:sp>
      <p:sp>
        <p:nvSpPr>
          <p:cNvPr id="6" name="Content Placeholder 2">
            <a:extLst>
              <a:ext uri="{FF2B5EF4-FFF2-40B4-BE49-F238E27FC236}">
                <a16:creationId xmlns:a16="http://schemas.microsoft.com/office/drawing/2014/main" id="{9DED6429-24A1-EE30-B4ED-71F8E7ED32F4}"/>
              </a:ext>
            </a:extLst>
          </p:cNvPr>
          <p:cNvSpPr>
            <a:spLocks noGrp="1"/>
          </p:cNvSpPr>
          <p:nvPr/>
        </p:nvSpPr>
        <p:spPr bwMode="auto">
          <a:xfrm>
            <a:off x="312311" y="1374929"/>
            <a:ext cx="8466491" cy="454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314960" indent="-314960" defTabSz="199631">
              <a:lnSpc>
                <a:spcPct val="90000"/>
              </a:lnSpc>
              <a:spcBef>
                <a:spcPts val="150"/>
              </a:spcBef>
              <a:spcAft>
                <a:spcPts val="0"/>
              </a:spcAft>
              <a:buClr>
                <a:schemeClr val="accent3"/>
              </a:buClr>
              <a:buSzPct val="100000"/>
              <a:buFontTx/>
              <a:buAutoNum type="arabicPeriod"/>
              <a:defRPr sz="2208"/>
            </a:pPr>
            <a:r>
              <a:rPr lang="fr" sz="2100" b="1">
                <a:solidFill>
                  <a:schemeClr val="accent3"/>
                </a:solidFill>
                <a:latin typeface="+mn-lt"/>
                <a:cs typeface="+mn-cs"/>
                <a:sym typeface="Source Sans Pro Regular"/>
              </a:rPr>
              <a:t>Rapport d’investigation exhaustif intégrant de manière systématique les résultats et les conclusions des différentes phases, et couvrant les points suivants :</a:t>
            </a:r>
            <a:endParaRPr lang="fr" sz="2100" b="1">
              <a:solidFill>
                <a:schemeClr val="accent3"/>
              </a:solidFill>
              <a:latin typeface="+mn-lt"/>
              <a:cs typeface="Calibri"/>
            </a:endParaRPr>
          </a:p>
          <a:p>
            <a:pPr marL="314960" indent="-314960" defTabSz="199631">
              <a:lnSpc>
                <a:spcPct val="90000"/>
              </a:lnSpc>
              <a:spcBef>
                <a:spcPts val="150"/>
              </a:spcBef>
              <a:spcAft>
                <a:spcPts val="0"/>
              </a:spcAft>
              <a:buClr>
                <a:schemeClr val="accent3"/>
              </a:buClr>
              <a:buSzPct val="100000"/>
              <a:buFontTx/>
              <a:buAutoNum type="arabicPeriod"/>
              <a:defRPr sz="2208"/>
            </a:pPr>
            <a:endParaRPr lang="fr" sz="2100" b="1">
              <a:solidFill>
                <a:schemeClr val="accent3"/>
              </a:solidFill>
              <a:latin typeface="+mn-lt"/>
              <a:cs typeface="+mn-cs"/>
              <a:sym typeface="Source Sans Pro Regular"/>
            </a:endParaRPr>
          </a:p>
          <a:p>
            <a:pPr marL="490220" lvl="1" indent="-174625" defTabSz="199631">
              <a:lnSpc>
                <a:spcPct val="90000"/>
              </a:lnSpc>
              <a:spcBef>
                <a:spcPts val="0"/>
              </a:spcBef>
              <a:spcAft>
                <a:spcPts val="0"/>
              </a:spcAft>
              <a:buClr>
                <a:schemeClr val="accent3"/>
              </a:buClr>
              <a:buSzPct val="100000"/>
              <a:buFont typeface="Arial"/>
              <a:buChar char="•"/>
              <a:defRPr sz="2208"/>
            </a:pPr>
            <a:r>
              <a:rPr lang="fr" sz="2100">
                <a:solidFill>
                  <a:srgbClr val="000000"/>
                </a:solidFill>
                <a:latin typeface="+mn-lt"/>
                <a:cs typeface="+mn-cs"/>
                <a:sym typeface="Source Sans Pro Regular"/>
              </a:rPr>
              <a:t>Mesures de lutte contre le choléra, notamment les interventions techniques et axées sur la communauté. </a:t>
            </a:r>
            <a:endParaRPr lang="fr" sz="2100">
              <a:solidFill>
                <a:srgbClr val="000000"/>
              </a:solidFill>
              <a:latin typeface="+mn-lt"/>
              <a:cs typeface="Calibri"/>
            </a:endParaRPr>
          </a:p>
          <a:p>
            <a:pPr marL="490220" lvl="1" indent="-174625" defTabSz="199631">
              <a:lnSpc>
                <a:spcPct val="90000"/>
              </a:lnSpc>
              <a:spcBef>
                <a:spcPts val="0"/>
              </a:spcBef>
              <a:spcAft>
                <a:spcPts val="0"/>
              </a:spcAft>
              <a:buClr>
                <a:schemeClr val="accent3"/>
              </a:buClr>
              <a:buSzPct val="100000"/>
              <a:buFont typeface="Arial"/>
              <a:buChar char="•"/>
              <a:defRPr sz="2208"/>
            </a:pPr>
            <a:r>
              <a:rPr lang="fr" sz="2100">
                <a:solidFill>
                  <a:srgbClr val="000000"/>
                </a:solidFill>
                <a:latin typeface="+mn-lt"/>
                <a:cs typeface="+mn-cs"/>
                <a:sym typeface="Source Sans Pro Regular"/>
              </a:rPr>
              <a:t>Nécessité de créer un centre de traitement du choléra, structure de ce centre, et calcul des fournitures médicales et des postes de réhydratation orale à prévoir.</a:t>
            </a:r>
            <a:endParaRPr lang="fr" sz="2100">
              <a:solidFill>
                <a:srgbClr val="000000"/>
              </a:solidFill>
              <a:latin typeface="+mn-lt"/>
              <a:cs typeface="Calibri"/>
            </a:endParaRPr>
          </a:p>
          <a:p>
            <a:pPr marL="490220" lvl="1" indent="-174625" defTabSz="199631">
              <a:lnSpc>
                <a:spcPct val="90000"/>
              </a:lnSpc>
              <a:spcBef>
                <a:spcPts val="0"/>
              </a:spcBef>
              <a:spcAft>
                <a:spcPts val="0"/>
              </a:spcAft>
              <a:buClr>
                <a:schemeClr val="accent3"/>
              </a:buClr>
              <a:buSzPct val="100000"/>
              <a:buFont typeface="Arial"/>
              <a:buChar char="•"/>
              <a:defRPr sz="2208"/>
            </a:pPr>
            <a:r>
              <a:rPr lang="fr" sz="2100">
                <a:solidFill>
                  <a:srgbClr val="000000"/>
                </a:solidFill>
                <a:latin typeface="+mn-lt"/>
                <a:cs typeface="+mn-cs"/>
                <a:sym typeface="Source Sans Pro Regular"/>
              </a:rPr>
              <a:t>Réflexion sur la manière dont les membres de la communauté peuvent apporter leur soutien. </a:t>
            </a:r>
            <a:endParaRPr lang="en-US" sz="2100">
              <a:solidFill>
                <a:srgbClr val="000000"/>
              </a:solidFill>
              <a:latin typeface="+mn-lt"/>
              <a:cs typeface="Calibri"/>
            </a:endParaRPr>
          </a:p>
          <a:p>
            <a:pPr marL="490220" lvl="1" indent="-174625" defTabSz="199631">
              <a:lnSpc>
                <a:spcPct val="90000"/>
              </a:lnSpc>
              <a:spcBef>
                <a:spcPts val="0"/>
              </a:spcBef>
              <a:spcAft>
                <a:spcPts val="0"/>
              </a:spcAft>
              <a:buClr>
                <a:schemeClr val="accent3"/>
              </a:buClr>
              <a:buSzPct val="100000"/>
              <a:buFont typeface="Arial"/>
              <a:buChar char="•"/>
              <a:defRPr sz="2208"/>
            </a:pPr>
            <a:r>
              <a:rPr lang="fr" sz="2100">
                <a:solidFill>
                  <a:srgbClr val="000000"/>
                </a:solidFill>
                <a:latin typeface="+mn-lt"/>
                <a:cs typeface="+mn-cs"/>
                <a:sym typeface="Source Sans Pro Regular"/>
              </a:rPr>
              <a:t>Présentation des donné</a:t>
            </a:r>
            <a:r>
              <a:rPr lang="fr-FR" sz="2100">
                <a:solidFill>
                  <a:srgbClr val="000000"/>
                </a:solidFill>
                <a:latin typeface="+mn-lt"/>
                <a:cs typeface="+mn-cs"/>
                <a:sym typeface="Source Sans Pro Regular"/>
              </a:rPr>
              <a:t>es</a:t>
            </a:r>
            <a:r>
              <a:rPr lang="fr" sz="2100">
                <a:solidFill>
                  <a:srgbClr val="000000"/>
                </a:solidFill>
                <a:latin typeface="+mn-lt"/>
                <a:cs typeface="+mn-cs"/>
                <a:sym typeface="Source Sans Pro Regular"/>
              </a:rPr>
              <a:t> dans des tableaux et des graphiques, selon le cas.</a:t>
            </a:r>
            <a:endParaRPr lang="fr" sz="2100">
              <a:solidFill>
                <a:srgbClr val="000000"/>
              </a:solidFill>
              <a:latin typeface="+mn-lt"/>
              <a:cs typeface="Calibri"/>
            </a:endParaRPr>
          </a:p>
          <a:p>
            <a:pPr marL="490220" lvl="1" indent="-174625" defTabSz="199631">
              <a:lnSpc>
                <a:spcPct val="90000"/>
              </a:lnSpc>
              <a:spcBef>
                <a:spcPts val="0"/>
              </a:spcBef>
              <a:spcAft>
                <a:spcPts val="0"/>
              </a:spcAft>
              <a:buClr>
                <a:schemeClr val="accent3"/>
              </a:buClr>
              <a:buSzPct val="100000"/>
              <a:buFont typeface="Arial"/>
              <a:buChar char="•"/>
              <a:defRPr sz="2208"/>
            </a:pPr>
            <a:r>
              <a:rPr lang="fr" sz="2100">
                <a:solidFill>
                  <a:srgbClr val="000000"/>
                </a:solidFill>
                <a:latin typeface="+mn-lt"/>
                <a:cs typeface="+mn-cs"/>
                <a:sym typeface="Source Sans Pro Regular"/>
              </a:rPr>
              <a:t>Mise en lumière des mesures de PCI concernant la restriction des échanges et des mouvements de population internationaux en raison d’une épidémie de choléra.</a:t>
            </a:r>
            <a:endParaRPr lang="en-US" sz="2100">
              <a:solidFill>
                <a:srgbClr val="000000"/>
              </a:solidFill>
              <a:latin typeface="+mn-lt"/>
              <a:cs typeface="Calibri"/>
            </a:endParaRPr>
          </a:p>
          <a:p>
            <a:pPr marL="490220" lvl="1" indent="-174625" defTabSz="199631">
              <a:lnSpc>
                <a:spcPct val="90000"/>
              </a:lnSpc>
              <a:spcBef>
                <a:spcPts val="0"/>
              </a:spcBef>
              <a:spcAft>
                <a:spcPts val="0"/>
              </a:spcAft>
              <a:buClr>
                <a:schemeClr val="accent3"/>
              </a:buClr>
              <a:buSzPct val="100000"/>
              <a:buFont typeface="Arial"/>
              <a:buChar char="•"/>
              <a:defRPr sz="2208"/>
            </a:pPr>
            <a:endParaRPr lang="fr-FR" sz="2208">
              <a:solidFill>
                <a:srgbClr val="000000"/>
              </a:solidFill>
              <a:latin typeface="+mn-lt"/>
              <a:cs typeface="Calibri"/>
            </a:endParaRPr>
          </a:p>
        </p:txBody>
      </p:sp>
    </p:spTree>
    <p:extLst>
      <p:ext uri="{BB962C8B-B14F-4D97-AF65-F5344CB8AC3E}">
        <p14:creationId xmlns:p14="http://schemas.microsoft.com/office/powerpoint/2010/main" val="4237849909"/>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Title 1"/>
          <p:cNvSpPr txBox="1"/>
          <p:nvPr/>
        </p:nvSpPr>
        <p:spPr>
          <a:xfrm>
            <a:off x="269420" y="824710"/>
            <a:ext cx="6172505" cy="55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sz="2100" b="1"/>
              <a:t>Structure </a:t>
            </a:r>
            <a:r>
              <a:rPr lang="fr-FR" sz="2100" b="1"/>
              <a:t>du rapport d'investigation </a:t>
            </a:r>
            <a:endParaRPr sz="2100" b="1"/>
          </a:p>
        </p:txBody>
      </p:sp>
      <p:sp>
        <p:nvSpPr>
          <p:cNvPr id="591" name="Title 1"/>
          <p:cNvSpPr txBox="1"/>
          <p:nvPr/>
        </p:nvSpPr>
        <p:spPr>
          <a:xfrm>
            <a:off x="257574" y="101626"/>
            <a:ext cx="4572368"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t>C6  </a:t>
            </a:r>
            <a:r>
              <a:rPr lang="fr-FR" sz="3200" b="1"/>
              <a:t>Débriefing</a:t>
            </a:r>
            <a:r>
              <a:rPr sz="3200" b="1"/>
              <a:t> (1)</a:t>
            </a:r>
          </a:p>
        </p:txBody>
      </p:sp>
      <p:sp>
        <p:nvSpPr>
          <p:cNvPr id="3" name="Content Placeholder 2">
            <a:extLst>
              <a:ext uri="{FF2B5EF4-FFF2-40B4-BE49-F238E27FC236}">
                <a16:creationId xmlns:a16="http://schemas.microsoft.com/office/drawing/2014/main" id="{1C7FADA5-5C77-10EB-8A47-F0ECE7FB3B2B}"/>
              </a:ext>
            </a:extLst>
          </p:cNvPr>
          <p:cNvSpPr txBox="1">
            <a:spLocks/>
          </p:cNvSpPr>
          <p:nvPr>
            <p:custDataLst>
              <p:tags r:id="rId1"/>
            </p:custDataLst>
          </p:nvPr>
        </p:nvSpPr>
        <p:spPr>
          <a:xfrm>
            <a:off x="570394" y="1715330"/>
            <a:ext cx="8502024" cy="4525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rtlCol="0" anchor="t">
            <a:normAutofit lnSpcReduction="10000"/>
          </a:bodyPr>
          <a:lst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a:lstStyle>
          <a:p>
            <a:pPr fontAlgn="auto">
              <a:spcBef>
                <a:spcPts val="0"/>
              </a:spcBef>
            </a:pPr>
            <a:r>
              <a:rPr lang="fr" sz="2208" b="1">
                <a:solidFill>
                  <a:schemeClr val="accent3"/>
                </a:solidFill>
              </a:rPr>
              <a:t>Extrait du système de surveillance intégrée des maladies et de riposte (modèle de rapport au niveau du district)</a:t>
            </a:r>
          </a:p>
          <a:p>
            <a:pPr defTabSz="199631" fontAlgn="auto">
              <a:spcBef>
                <a:spcPts val="0"/>
              </a:spcBef>
              <a:defRPr sz="2208"/>
            </a:pPr>
            <a:endParaRPr lang="en-GB" sz="2208"/>
          </a:p>
          <a:p>
            <a:pPr defTabSz="199631" fontAlgn="auto">
              <a:spcBef>
                <a:spcPts val="0"/>
              </a:spcBef>
              <a:defRPr sz="2208"/>
            </a:pPr>
            <a:r>
              <a:rPr lang="fr" sz="2200"/>
              <a:t>Titre/description (maladie/événement faisant l’objet de l’investigation)</a:t>
            </a:r>
          </a:p>
          <a:p>
            <a:pPr defTabSz="199631" fontAlgn="auto">
              <a:spcBef>
                <a:spcPts val="0"/>
              </a:spcBef>
              <a:defRPr sz="2208"/>
            </a:pPr>
            <a:r>
              <a:rPr lang="fr" sz="2208"/>
              <a:t>Période/lieu (villages, quartiers, districts, province)</a:t>
            </a:r>
          </a:p>
          <a:p>
            <a:pPr defTabSz="199631" fontAlgn="auto">
              <a:spcBef>
                <a:spcPts val="0"/>
              </a:spcBef>
              <a:defRPr sz="2208"/>
            </a:pPr>
            <a:r>
              <a:rPr lang="fr" sz="2200"/>
              <a:t>Résumé exécutif</a:t>
            </a:r>
          </a:p>
          <a:p>
            <a:pPr fontAlgn="auto">
              <a:spcBef>
                <a:spcPts val="0"/>
              </a:spcBef>
            </a:pPr>
            <a:endParaRPr lang="en-GB" sz="2000" kern="0">
              <a:solidFill>
                <a:srgbClr val="002060"/>
              </a:solidFill>
            </a:endParaRPr>
          </a:p>
          <a:p>
            <a:pPr marL="275590" indent="-275590" defTabSz="199631" fontAlgn="auto">
              <a:spcBef>
                <a:spcPts val="0"/>
              </a:spcBef>
              <a:buClr>
                <a:schemeClr val="accent3"/>
              </a:buClr>
              <a:buSzPct val="100000"/>
              <a:buFontTx/>
              <a:buAutoNum type="romanUcPeriod"/>
              <a:defRPr sz="2208"/>
            </a:pPr>
            <a:r>
              <a:rPr lang="fr" sz="2208"/>
              <a:t>Introduction</a:t>
            </a:r>
          </a:p>
          <a:p>
            <a:pPr marL="275590" indent="-275590" defTabSz="199631" fontAlgn="auto">
              <a:spcBef>
                <a:spcPts val="0"/>
              </a:spcBef>
              <a:buClr>
                <a:schemeClr val="accent3"/>
              </a:buClr>
              <a:buSzPct val="100000"/>
              <a:buFontTx/>
              <a:buAutoNum type="romanUcPeriod"/>
              <a:defRPr sz="2208"/>
            </a:pPr>
            <a:r>
              <a:rPr lang="fr" sz="2208"/>
              <a:t>Méthodes</a:t>
            </a:r>
          </a:p>
          <a:p>
            <a:pPr marL="275590" indent="-275590" defTabSz="199631" fontAlgn="auto">
              <a:spcBef>
                <a:spcPts val="0"/>
              </a:spcBef>
              <a:buClr>
                <a:schemeClr val="accent3"/>
              </a:buClr>
              <a:buSzPct val="100000"/>
              <a:buFontTx/>
              <a:buAutoNum type="romanUcPeriod"/>
              <a:defRPr sz="2208"/>
            </a:pPr>
            <a:r>
              <a:rPr lang="fr" sz="2208"/>
              <a:t>Résultats</a:t>
            </a:r>
          </a:p>
          <a:p>
            <a:pPr marL="275590" indent="-275590" defTabSz="199631" fontAlgn="auto">
              <a:spcBef>
                <a:spcPts val="0"/>
              </a:spcBef>
              <a:buClr>
                <a:schemeClr val="accent3"/>
              </a:buClr>
              <a:buSzPct val="100000"/>
              <a:buFontTx/>
              <a:buAutoNum type="romanUcPeriod"/>
              <a:defRPr sz="2208"/>
            </a:pPr>
            <a:r>
              <a:rPr lang="fr" sz="2200"/>
              <a:t>Auto-évaluation de la rapidité et de la qualité de la préparation, de la détection, de l’enquête et de la riposte à l'épidémie.</a:t>
            </a:r>
          </a:p>
          <a:p>
            <a:pPr marL="275590" indent="-275590" defTabSz="199631" fontAlgn="auto">
              <a:spcBef>
                <a:spcPts val="0"/>
              </a:spcBef>
              <a:buClr>
                <a:schemeClr val="accent3"/>
              </a:buClr>
              <a:buSzPct val="100000"/>
              <a:buFontTx/>
              <a:buAutoNum type="romanUcPeriod"/>
              <a:defRPr sz="2208"/>
            </a:pPr>
            <a:r>
              <a:rPr lang="fr" sz="2208"/>
              <a:t>Évaluation des autres aspects de l’intervention.</a:t>
            </a:r>
          </a:p>
          <a:p>
            <a:pPr marL="275590" indent="-275590" defTabSz="199631" fontAlgn="auto">
              <a:spcBef>
                <a:spcPts val="0"/>
              </a:spcBef>
              <a:buClr>
                <a:schemeClr val="accent3"/>
              </a:buClr>
              <a:buSzPct val="100000"/>
              <a:buFontTx/>
              <a:buAutoNum type="romanUcPeriod"/>
              <a:defRPr sz="2208"/>
            </a:pPr>
            <a:r>
              <a:rPr lang="fr" sz="2208"/>
              <a:t>Interprétations, discussion et conclusions.</a:t>
            </a:r>
          </a:p>
          <a:p>
            <a:pPr marL="275590" indent="-275590" defTabSz="199631" fontAlgn="auto">
              <a:spcBef>
                <a:spcPts val="0"/>
              </a:spcBef>
              <a:buClr>
                <a:schemeClr val="accent3"/>
              </a:buClr>
              <a:buSzPct val="100000"/>
              <a:buFontTx/>
              <a:buAutoNum type="romanUcPeriod"/>
              <a:defRPr sz="2208"/>
            </a:pPr>
            <a:r>
              <a:rPr lang="fr" sz="2208"/>
              <a:t>Mesures de santé publique recommandées</a:t>
            </a:r>
          </a:p>
        </p:txBody>
      </p:sp>
      <p:sp>
        <p:nvSpPr>
          <p:cNvPr id="6" name="Rectangle 5">
            <a:extLst>
              <a:ext uri="{FF2B5EF4-FFF2-40B4-BE49-F238E27FC236}">
                <a16:creationId xmlns:a16="http://schemas.microsoft.com/office/drawing/2014/main" id="{D3185650-B73B-EE5E-302A-6ABB7AB35529}"/>
              </a:ext>
            </a:extLst>
          </p:cNvPr>
          <p:cNvSpPr/>
          <p:nvPr/>
        </p:nvSpPr>
        <p:spPr>
          <a:xfrm>
            <a:off x="514590" y="3527326"/>
            <a:ext cx="2276599" cy="851624"/>
          </a:xfrm>
          <a:prstGeom prst="rect">
            <a:avLst/>
          </a:prstGeom>
          <a:ln w="12700">
            <a:solidFill>
              <a:srgbClr val="C00000"/>
            </a:solidFill>
            <a:miter/>
          </a:ln>
        </p:spPr>
        <p:txBody>
          <a:bodyPr lIns="34289" rIns="34289" anchor="ct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solidFill>
                  <a:srgbClr val="FFFFFF"/>
                </a:solidFill>
                <a:latin typeface="+mn-lt"/>
                <a:ea typeface="+mn-ea"/>
                <a:cs typeface="+mn-cs"/>
                <a:sym typeface="Source Sans Pro Regular"/>
              </a:defRPr>
            </a:pPr>
            <a:endParaRPr sz="1350"/>
          </a:p>
        </p:txBody>
      </p:sp>
      <p:sp>
        <p:nvSpPr>
          <p:cNvPr id="7" name="Rectangle 6">
            <a:extLst>
              <a:ext uri="{FF2B5EF4-FFF2-40B4-BE49-F238E27FC236}">
                <a16:creationId xmlns:a16="http://schemas.microsoft.com/office/drawing/2014/main" id="{0B99E92D-A748-98E0-76F2-0DDD1B1EAF13}"/>
              </a:ext>
            </a:extLst>
          </p:cNvPr>
          <p:cNvSpPr/>
          <p:nvPr/>
        </p:nvSpPr>
        <p:spPr>
          <a:xfrm>
            <a:off x="502745" y="5465286"/>
            <a:ext cx="6270858" cy="373550"/>
          </a:xfrm>
          <a:prstGeom prst="rect">
            <a:avLst/>
          </a:prstGeom>
          <a:ln w="12700">
            <a:solidFill>
              <a:srgbClr val="C00000"/>
            </a:solidFill>
            <a:miter/>
          </a:ln>
        </p:spPr>
        <p:txBody>
          <a:bodyPr lIns="34289" rIns="34289" anchor="ct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solidFill>
                  <a:srgbClr val="FFFFFF"/>
                </a:solidFill>
                <a:latin typeface="+mn-lt"/>
                <a:ea typeface="+mn-ea"/>
                <a:cs typeface="+mn-cs"/>
                <a:sym typeface="Source Sans Pro Regular"/>
              </a:defRPr>
            </a:pPr>
            <a:endParaRPr sz="1350"/>
          </a:p>
        </p:txBody>
      </p:sp>
      <p:sp>
        <p:nvSpPr>
          <p:cNvPr id="8" name="Rectangle 7">
            <a:extLst>
              <a:ext uri="{FF2B5EF4-FFF2-40B4-BE49-F238E27FC236}">
                <a16:creationId xmlns:a16="http://schemas.microsoft.com/office/drawing/2014/main" id="{0707EE9B-5318-0310-DC94-E61D173CF280}"/>
              </a:ext>
            </a:extLst>
          </p:cNvPr>
          <p:cNvSpPr/>
          <p:nvPr/>
        </p:nvSpPr>
        <p:spPr>
          <a:xfrm>
            <a:off x="493139" y="2526771"/>
            <a:ext cx="8295846" cy="542739"/>
          </a:xfrm>
          <a:prstGeom prst="rect">
            <a:avLst/>
          </a:prstGeom>
          <a:ln w="12700">
            <a:solidFill>
              <a:srgbClr val="C00000"/>
            </a:solidFill>
            <a:miter/>
          </a:ln>
        </p:spPr>
        <p:txBody>
          <a:bodyPr lIns="34289" rIns="34289" anchor="ct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solidFill>
                  <a:srgbClr val="FFFFFF"/>
                </a:solidFill>
                <a:latin typeface="+mn-lt"/>
                <a:ea typeface="+mn-ea"/>
                <a:cs typeface="+mn-cs"/>
                <a:sym typeface="Source Sans Pro Regular"/>
              </a:defRPr>
            </a:pPr>
            <a:endParaRPr sz="1350"/>
          </a:p>
        </p:txBody>
      </p:sp>
    </p:spTree>
    <p:extLst>
      <p:ext uri="{BB962C8B-B14F-4D97-AF65-F5344CB8AC3E}">
        <p14:creationId xmlns:p14="http://schemas.microsoft.com/office/powerpoint/2010/main" val="64624139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C1 RRT activated"/>
          <p:cNvSpPr txBox="1">
            <a:spLocks noGrp="1"/>
          </p:cNvSpPr>
          <p:nvPr>
            <p:ph type="title"/>
          </p:nvPr>
        </p:nvSpPr>
        <p:spPr>
          <a:xfrm>
            <a:off x="-49140" y="-2338"/>
            <a:ext cx="3839672" cy="484586"/>
          </a:xfrm>
          <a:prstGeom prst="rect">
            <a:avLst/>
          </a:prstGeom>
        </p:spPr>
        <p:txBody>
          <a:bodyPr lIns="45719" tIns="45720" rIns="45719" bIns="45720" anchor="ctr">
            <a:noAutofit/>
          </a:bodyPr>
          <a:lstStyle>
            <a:lvl1pPr defTabSz="914400">
              <a:lnSpc>
                <a:spcPct val="100000"/>
              </a:lnSpc>
            </a:lvl1pPr>
          </a:lstStyle>
          <a:p>
            <a:r>
              <a:rPr lang="fr-FR" sz="3200" b="1"/>
              <a:t>C1Activation de l'EIR</a:t>
            </a:r>
            <a:endParaRPr sz="3200" b="1"/>
          </a:p>
        </p:txBody>
      </p:sp>
      <p:sp>
        <p:nvSpPr>
          <p:cNvPr id="306" name="Content Placeholder 2"/>
          <p:cNvSpPr txBox="1">
            <a:spLocks noGrp="1"/>
          </p:cNvSpPr>
          <p:nvPr>
            <p:ph type="body" idx="1"/>
          </p:nvPr>
        </p:nvSpPr>
        <p:spPr>
          <a:xfrm>
            <a:off x="233163" y="884077"/>
            <a:ext cx="4098411" cy="315767"/>
          </a:xfrm>
          <a:prstGeom prst="rect">
            <a:avLst/>
          </a:prstGeom>
        </p:spPr>
        <p:txBody>
          <a:bodyPr lIns="45719" tIns="45720" rIns="45719" bIns="45720" anchor="t">
            <a:noAutofit/>
          </a:bodyPr>
          <a:lstStyle>
            <a:lvl1pPr>
              <a:defRPr sz="2800">
                <a:solidFill>
                  <a:srgbClr val="C00000"/>
                </a:solidFill>
                <a:latin typeface="Source Sans Pro Bold"/>
                <a:ea typeface="Source Sans Pro Bold"/>
                <a:cs typeface="Source Sans Pro Bold"/>
                <a:sym typeface="Source Sans Pro Bold"/>
              </a:defRPr>
            </a:lvl1pPr>
          </a:lstStyle>
          <a:p>
            <a:r>
              <a:rPr lang="fr-FR" sz="2400" b="1"/>
              <a:t>Informations clés </a:t>
            </a:r>
            <a:endParaRPr sz="2400" b="1"/>
          </a:p>
        </p:txBody>
      </p:sp>
      <p:sp>
        <p:nvSpPr>
          <p:cNvPr id="307" name="Rectangle"/>
          <p:cNvSpPr/>
          <p:nvPr/>
        </p:nvSpPr>
        <p:spPr>
          <a:xfrm>
            <a:off x="515886" y="1509566"/>
            <a:ext cx="8113302" cy="4340878"/>
          </a:xfrm>
          <a:prstGeom prst="rect">
            <a:avLst/>
          </a:prstGeom>
          <a:solidFill>
            <a:schemeClr val="accent5">
              <a:lumMod val="20000"/>
              <a:lumOff val="80000"/>
            </a:schemeClr>
          </a:solidFill>
          <a:ln w="12700" cap="flat">
            <a:solidFill>
              <a:srgbClr val="011749"/>
            </a:solidFill>
            <a:prstDash val="solid"/>
            <a:miter lim="800000"/>
          </a:ln>
          <a:effectLst/>
        </p:spPr>
        <p:txBody>
          <a:bodyPr wrap="square" lIns="34289" tIns="34289" rIns="34289" bIns="34289" numCol="1" anchor="ctr">
            <a:noAutofit/>
          </a:bodyPr>
          <a:lstStyle/>
          <a:p>
            <a:pPr algn="just">
              <a:lnSpc>
                <a:spcPct val="114999"/>
              </a:lnSpc>
              <a:spcAft>
                <a:spcPts val="1000"/>
              </a:spcAft>
              <a:defRPr sz="2000">
                <a:latin typeface="+mn-lt"/>
                <a:ea typeface="+mn-ea"/>
                <a:cs typeface="+mn-cs"/>
                <a:sym typeface="Source Sans Pro Regular"/>
              </a:defRPr>
            </a:pPr>
            <a:r>
              <a:rPr lang="fr" sz="1600" b="1">
                <a:latin typeface="Arial"/>
                <a:cs typeface="Arial"/>
              </a:rPr>
              <a:t>Titre : Un mystérieux virus frappe des enfants à </a:t>
            </a:r>
            <a:r>
              <a:rPr lang="fr" sz="1600" b="1" err="1">
                <a:latin typeface="Arial"/>
                <a:cs typeface="Arial"/>
              </a:rPr>
              <a:t>Syan</a:t>
            </a:r>
            <a:r>
              <a:rPr lang="fr" sz="1600" b="1">
                <a:latin typeface="Arial"/>
                <a:cs typeface="Arial"/>
              </a:rPr>
              <a:t> </a:t>
            </a:r>
            <a:endParaRPr lang="en-US" sz="1600">
              <a:solidFill>
                <a:schemeClr val="tx1"/>
              </a:solidFill>
              <a:latin typeface="Arial"/>
              <a:cs typeface="Arial"/>
            </a:endParaRPr>
          </a:p>
          <a:p>
            <a:pPr algn="just">
              <a:lnSpc>
                <a:spcPct val="114999"/>
              </a:lnSpc>
              <a:spcAft>
                <a:spcPts val="1000"/>
              </a:spcAft>
              <a:defRPr sz="2000">
                <a:latin typeface="+mn-lt"/>
                <a:ea typeface="+mn-ea"/>
                <a:cs typeface="+mn-cs"/>
                <a:sym typeface="Source Sans Pro Regular"/>
              </a:defRPr>
            </a:pPr>
            <a:r>
              <a:rPr lang="fr" sz="1600" b="1">
                <a:latin typeface="Arial"/>
                <a:cs typeface="Arial"/>
              </a:rPr>
              <a:t>Salam Times, jeudi 22 juillet 2021, édition du soir</a:t>
            </a:r>
            <a:endParaRPr lang="en-US" sz="1600">
              <a:solidFill>
                <a:schemeClr val="tx1"/>
              </a:solidFill>
              <a:latin typeface="Arial"/>
              <a:cs typeface="Arial"/>
            </a:endParaRPr>
          </a:p>
          <a:p>
            <a:pPr>
              <a:lnSpc>
                <a:spcPct val="114999"/>
              </a:lnSpc>
              <a:spcAft>
                <a:spcPts val="1000"/>
              </a:spcAft>
              <a:defRPr sz="2000">
                <a:latin typeface="+mn-lt"/>
                <a:ea typeface="+mn-ea"/>
                <a:cs typeface="+mn-cs"/>
                <a:sym typeface="Source Sans Pro Regular"/>
              </a:defRPr>
            </a:pPr>
            <a:r>
              <a:rPr lang="fr" sz="1600">
                <a:latin typeface="Arial"/>
                <a:cs typeface="Arial"/>
              </a:rPr>
              <a:t>Des responsables gouvernementaux ont annoncé le décès de plus de 100 personnes dans la province de Karan, au nord du Salam. Les décès signalés sont dus à un mystérieux virus. Les principaux symptômes de cette étrange épidémie sont une diarrhée aiguë sévère et des vomissements. Les autorités du Salam font état d’environ 65 décès, essentiellement des femmes et des enfants, dans le village de </a:t>
            </a:r>
            <a:r>
              <a:rPr lang="fr" sz="1600" err="1">
                <a:latin typeface="Arial"/>
                <a:cs typeface="Arial"/>
              </a:rPr>
              <a:t>Syan</a:t>
            </a:r>
            <a:r>
              <a:rPr lang="fr" sz="1600">
                <a:latin typeface="Arial"/>
                <a:cs typeface="Arial"/>
              </a:rPr>
              <a:t>. Les autres décès ont été signalés dans les villages voisins.</a:t>
            </a:r>
          </a:p>
          <a:p>
            <a:pPr>
              <a:lnSpc>
                <a:spcPct val="114999"/>
              </a:lnSpc>
              <a:spcAft>
                <a:spcPts val="1000"/>
              </a:spcAft>
              <a:defRPr sz="2000">
                <a:latin typeface="+mn-lt"/>
                <a:ea typeface="+mn-ea"/>
                <a:cs typeface="+mn-cs"/>
                <a:sym typeface="Source Sans Pro Regular"/>
              </a:defRPr>
            </a:pPr>
            <a:r>
              <a:rPr lang="fr" sz="1600">
                <a:latin typeface="Arial"/>
                <a:cs typeface="Arial"/>
              </a:rPr>
              <a:t>Une source médicale indépendante (qui a souhaité garder l’anonymat) a confirmé que le virus avait commencé à se propager à d’autres régions, menaçant principalement les jeunes enfants. Cette source a ajouté : « Je m’attends à observer prochainement des cas similaires de personnes infectées par cet étrange virus dans la ville de </a:t>
            </a:r>
            <a:r>
              <a:rPr lang="fr" sz="1600" err="1">
                <a:latin typeface="Arial"/>
                <a:cs typeface="Arial"/>
              </a:rPr>
              <a:t>Mando</a:t>
            </a:r>
            <a:r>
              <a:rPr lang="fr" sz="1600">
                <a:latin typeface="Arial"/>
                <a:cs typeface="Arial"/>
              </a:rPr>
              <a:t>, la capitale du Salam »</a:t>
            </a:r>
            <a:endParaRPr lang="en-US"/>
          </a:p>
        </p:txBody>
      </p:sp>
    </p:spTree>
    <p:extLst>
      <p:ext uri="{BB962C8B-B14F-4D97-AF65-F5344CB8AC3E}">
        <p14:creationId xmlns:p14="http://schemas.microsoft.com/office/powerpoint/2010/main" val="2142859331"/>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Title 1"/>
          <p:cNvSpPr txBox="1"/>
          <p:nvPr/>
        </p:nvSpPr>
        <p:spPr>
          <a:xfrm>
            <a:off x="257575" y="1027589"/>
            <a:ext cx="3344689" cy="472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FR" sz="2400" b="1"/>
              <a:t>Courbe épidémique</a:t>
            </a:r>
            <a:endParaRPr lang="fr-FR" sz="3200"/>
          </a:p>
        </p:txBody>
      </p:sp>
      <p:sp>
        <p:nvSpPr>
          <p:cNvPr id="3" name="Title 1">
            <a:extLst>
              <a:ext uri="{FF2B5EF4-FFF2-40B4-BE49-F238E27FC236}">
                <a16:creationId xmlns:a16="http://schemas.microsoft.com/office/drawing/2014/main" id="{39CC218C-7C3D-0D75-EE8A-20C4497007CE}"/>
              </a:ext>
            </a:extLst>
          </p:cNvPr>
          <p:cNvSpPr txBox="1"/>
          <p:nvPr/>
        </p:nvSpPr>
        <p:spPr>
          <a:xfrm>
            <a:off x="257574" y="101626"/>
            <a:ext cx="4572368"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t>C6  </a:t>
            </a:r>
            <a:r>
              <a:rPr lang="fr-FR" sz="3200" b="1"/>
              <a:t>Débriefing</a:t>
            </a:r>
            <a:r>
              <a:rPr sz="3200" b="1"/>
              <a:t> (</a:t>
            </a:r>
            <a:r>
              <a:rPr lang="fr-FR" sz="3200" b="1"/>
              <a:t>2</a:t>
            </a:r>
            <a:r>
              <a:rPr sz="3200" b="1"/>
              <a:t>)</a:t>
            </a:r>
          </a:p>
        </p:txBody>
      </p:sp>
      <p:grpSp>
        <p:nvGrpSpPr>
          <p:cNvPr id="9" name="Groupe 8">
            <a:extLst>
              <a:ext uri="{FF2B5EF4-FFF2-40B4-BE49-F238E27FC236}">
                <a16:creationId xmlns:a16="http://schemas.microsoft.com/office/drawing/2014/main" id="{3996A6B8-8AE8-D42E-390A-859C6B69A506}"/>
              </a:ext>
            </a:extLst>
          </p:cNvPr>
          <p:cNvGrpSpPr/>
          <p:nvPr/>
        </p:nvGrpSpPr>
        <p:grpSpPr>
          <a:xfrm>
            <a:off x="1247251" y="1566598"/>
            <a:ext cx="7078557" cy="4618271"/>
            <a:chOff x="927448" y="1566598"/>
            <a:chExt cx="7398360" cy="5056519"/>
          </a:xfrm>
        </p:grpSpPr>
        <p:pic>
          <p:nvPicPr>
            <p:cNvPr id="6" name="Image" descr="Image">
              <a:extLst>
                <a:ext uri="{FF2B5EF4-FFF2-40B4-BE49-F238E27FC236}">
                  <a16:creationId xmlns:a16="http://schemas.microsoft.com/office/drawing/2014/main" id="{A53FB909-A2DD-CC8D-D487-D2331ED8821E}"/>
                </a:ext>
              </a:extLst>
            </p:cNvPr>
            <p:cNvPicPr>
              <a:picLocks noChangeAspect="1"/>
            </p:cNvPicPr>
            <p:nvPr/>
          </p:nvPicPr>
          <p:blipFill>
            <a:blip r:embed="rId2"/>
            <a:stretch>
              <a:fillRect/>
            </a:stretch>
          </p:blipFill>
          <p:spPr>
            <a:xfrm>
              <a:off x="927448" y="1566598"/>
              <a:ext cx="7398360" cy="5056519"/>
            </a:xfrm>
            <a:prstGeom prst="rect">
              <a:avLst/>
            </a:prstGeom>
            <a:ln w="12700">
              <a:miter lim="400000"/>
            </a:ln>
          </p:spPr>
        </p:pic>
        <p:sp>
          <p:nvSpPr>
            <p:cNvPr id="7" name="ZoneTexte 2">
              <a:extLst>
                <a:ext uri="{FF2B5EF4-FFF2-40B4-BE49-F238E27FC236}">
                  <a16:creationId xmlns:a16="http://schemas.microsoft.com/office/drawing/2014/main" id="{53C83D81-E137-9B02-1302-8FBFA1ADA4D3}"/>
                </a:ext>
              </a:extLst>
            </p:cNvPr>
            <p:cNvSpPr txBox="1"/>
            <p:nvPr/>
          </p:nvSpPr>
          <p:spPr>
            <a:xfrm>
              <a:off x="3375699" y="6046647"/>
              <a:ext cx="242813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rtlCol="0" fromWordArt="0" anchor="t" anchorCtr="0" forceAA="0" compatLnSpc="1">
              <a:prstTxWarp prst="textNoShape">
                <a:avLst/>
              </a:prstTxWarp>
              <a:sp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fontAlgn="auto" hangingPunct="0">
                <a:spcBef>
                  <a:spcPts val="0"/>
                </a:spcBef>
                <a:spcAft>
                  <a:spcPts val="0"/>
                </a:spcAft>
              </a:pPr>
              <a:r>
                <a:rPr lang="fr-FR" sz="1100">
                  <a:solidFill>
                    <a:srgbClr val="000000"/>
                  </a:solidFill>
                  <a:latin typeface="Source Sans Pro Regular"/>
                  <a:ea typeface="Calibri"/>
                  <a:cs typeface="Calibri"/>
                </a:rPr>
                <a:t>Date de début de symptômes</a:t>
              </a:r>
              <a:endParaRPr lang="fr-FR" sz="1100" b="0" i="0" u="none" strike="noStrike" cap="none" spc="0" normalizeH="0" baseline="0">
                <a:ln>
                  <a:noFill/>
                </a:ln>
                <a:solidFill>
                  <a:srgbClr val="000000"/>
                </a:solidFill>
                <a:effectLst/>
                <a:uFillTx/>
                <a:latin typeface="Source Sans Pro Regular"/>
                <a:ea typeface="Calibri"/>
                <a:cs typeface="Calibri"/>
              </a:endParaRPr>
            </a:p>
          </p:txBody>
        </p:sp>
        <p:sp>
          <p:nvSpPr>
            <p:cNvPr id="8" name="ZoneTexte 3">
              <a:extLst>
                <a:ext uri="{FF2B5EF4-FFF2-40B4-BE49-F238E27FC236}">
                  <a16:creationId xmlns:a16="http://schemas.microsoft.com/office/drawing/2014/main" id="{5D1A9409-3FE7-9BE7-32F9-1CAF30B6703C}"/>
                </a:ext>
              </a:extLst>
            </p:cNvPr>
            <p:cNvSpPr txBox="1"/>
            <p:nvPr/>
          </p:nvSpPr>
          <p:spPr>
            <a:xfrm rot="16200000">
              <a:off x="-142135" y="3630356"/>
              <a:ext cx="2428134" cy="26160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rtlCol="0" fromWordArt="0" anchor="t" anchorCtr="0" forceAA="0" compatLnSpc="1">
              <a:prstTxWarp prst="textNoShape">
                <a:avLst/>
              </a:prstTxWarp>
              <a:sp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fontAlgn="auto" hangingPunct="0">
                <a:spcBef>
                  <a:spcPts val="0"/>
                </a:spcBef>
                <a:spcAft>
                  <a:spcPts val="0"/>
                </a:spcAft>
              </a:pPr>
              <a:r>
                <a:rPr lang="fr-FR" sz="1100">
                  <a:solidFill>
                    <a:srgbClr val="000000"/>
                  </a:solidFill>
                  <a:latin typeface="Source Sans Pro Regular"/>
                  <a:ea typeface="Calibri"/>
                  <a:cs typeface="Calibri"/>
                </a:rPr>
                <a:t>Cas</a:t>
              </a:r>
              <a:endParaRPr lang="fr-FR" sz="1100" b="0" i="0" u="none" strike="noStrike" cap="none" spc="0" normalizeH="0" baseline="0">
                <a:ln>
                  <a:noFill/>
                </a:ln>
                <a:solidFill>
                  <a:srgbClr val="000000"/>
                </a:solidFill>
                <a:effectLst/>
                <a:uFillTx/>
                <a:latin typeface="Source Sans Pro Regular"/>
                <a:ea typeface="Calibri"/>
                <a:cs typeface="Calibri"/>
              </a:endParaRPr>
            </a:p>
          </p:txBody>
        </p:sp>
      </p:grpSp>
    </p:spTree>
    <p:extLst>
      <p:ext uri="{BB962C8B-B14F-4D97-AF65-F5344CB8AC3E}">
        <p14:creationId xmlns:p14="http://schemas.microsoft.com/office/powerpoint/2010/main" val="3810063815"/>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Title 1"/>
          <p:cNvSpPr txBox="1"/>
          <p:nvPr/>
        </p:nvSpPr>
        <p:spPr>
          <a:xfrm>
            <a:off x="186507" y="848583"/>
            <a:ext cx="5398459"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rm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200" b="1"/>
              <a:t>Mesures de prévention et de contrôle</a:t>
            </a:r>
            <a:endParaRPr lang="en-US" sz="2200" b="1"/>
          </a:p>
          <a:p>
            <a:endParaRPr sz="2200" b="1"/>
          </a:p>
        </p:txBody>
      </p:sp>
      <p:sp>
        <p:nvSpPr>
          <p:cNvPr id="599" name="Title 1"/>
          <p:cNvSpPr txBox="1"/>
          <p:nvPr/>
        </p:nvSpPr>
        <p:spPr>
          <a:xfrm>
            <a:off x="257574" y="66092"/>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C6  </a:t>
            </a:r>
            <a:r>
              <a:rPr lang="fr-FR" sz="3200" b="1">
                <a:latin typeface="Source Sans Pro Regular"/>
              </a:rPr>
              <a:t>Débriefing</a:t>
            </a:r>
            <a:r>
              <a:rPr sz="3200" b="1">
                <a:latin typeface="Source Sans Pro Regular"/>
              </a:rPr>
              <a:t> (3)</a:t>
            </a:r>
            <a:endParaRPr lang="fr-FR" sz="3200" b="1">
              <a:latin typeface="Source Sans Pro Regular"/>
            </a:endParaRPr>
          </a:p>
        </p:txBody>
      </p:sp>
      <p:sp>
        <p:nvSpPr>
          <p:cNvPr id="3" name="TextBox 4">
            <a:extLst>
              <a:ext uri="{FF2B5EF4-FFF2-40B4-BE49-F238E27FC236}">
                <a16:creationId xmlns:a16="http://schemas.microsoft.com/office/drawing/2014/main" id="{649E3C11-D34C-8CAF-CAEE-5446EA1F4D98}"/>
              </a:ext>
            </a:extLst>
          </p:cNvPr>
          <p:cNvSpPr txBox="1"/>
          <p:nvPr>
            <p:custDataLst>
              <p:tags r:id="rId1"/>
            </p:custDataLst>
          </p:nvPr>
        </p:nvSpPr>
        <p:spPr>
          <a:xfrm>
            <a:off x="231183" y="1103877"/>
            <a:ext cx="8670319" cy="5355312"/>
          </a:xfrm>
          <a:prstGeom prst="rect">
            <a:avLst/>
          </a:prstGeom>
          <a:noFill/>
        </p:spPr>
        <p:txBody>
          <a:bodyPr wrap="square" lIns="91440" tIns="45720" rIns="91440" bIns="45720" rtlCol="0" anchor="t">
            <a:spAutoFit/>
          </a:bodyPr>
          <a:lstStyle/>
          <a:p>
            <a:pPr rtl="0">
              <a:spcAft>
                <a:spcPts val="0"/>
              </a:spcAft>
            </a:pPr>
            <a:r>
              <a:rPr lang="fr" sz="1900" b="1">
                <a:solidFill>
                  <a:schemeClr val="accent3"/>
                </a:solidFill>
                <a:latin typeface="+mn-lt"/>
              </a:rPr>
              <a:t>Prévention :</a:t>
            </a:r>
            <a:endParaRPr lang="en-US" sz="1900" b="1">
              <a:solidFill>
                <a:schemeClr val="accent3"/>
              </a:solidFill>
              <a:latin typeface="+mn-lt"/>
            </a:endParaRPr>
          </a:p>
          <a:p>
            <a:pPr marL="257175" lvl="0"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L’approvisionnement en eau salubre, l’assainissement adéquat et la sécurité sanitaire des aliments sont essentiels pour prévenir l’apparition du choléra.</a:t>
            </a:r>
            <a:endParaRPr lang="en-US" sz="1900">
              <a:latin typeface="+mn-lt"/>
            </a:endParaRPr>
          </a:p>
          <a:p>
            <a:pPr marL="257175" lvl="0"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L’éducation sanitaire vise à ce que les communautés adoptent des comportements préventifs afin d’éviter la contamination.</a:t>
            </a:r>
            <a:endParaRPr lang="en-US" sz="1900">
              <a:latin typeface="+mn-lt"/>
            </a:endParaRPr>
          </a:p>
          <a:p>
            <a:pPr marL="450215" rtl="0" fontAlgn="base">
              <a:spcAft>
                <a:spcPts val="0"/>
              </a:spcAft>
            </a:pPr>
            <a:endParaRPr lang="en-US" sz="1900">
              <a:solidFill>
                <a:srgbClr val="002060"/>
              </a:solidFill>
              <a:effectLst/>
              <a:latin typeface="Source Sans Pro Regular"/>
              <a:ea typeface="SimSun" panose="02010600030101010101" pitchFamily="2" charset="-122"/>
              <a:cs typeface="Arial" panose="020B0604020202020204" pitchFamily="34" charset="0"/>
            </a:endParaRPr>
          </a:p>
          <a:p>
            <a:pPr rtl="0" fontAlgn="base">
              <a:spcAft>
                <a:spcPts val="0"/>
              </a:spcAft>
            </a:pPr>
            <a:r>
              <a:rPr lang="fr" sz="1900" b="1">
                <a:solidFill>
                  <a:schemeClr val="accent3"/>
                </a:solidFill>
                <a:latin typeface="+mn-lt"/>
              </a:rPr>
              <a:t>Contrôle :</a:t>
            </a:r>
            <a:endParaRPr lang="en-US" sz="1900" b="1">
              <a:solidFill>
                <a:schemeClr val="accent3"/>
              </a:solidFill>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Prise en charge rapide et appropriée des cas dans des centres de traitement du choléra.</a:t>
            </a:r>
            <a:endParaRPr lang="en-US" sz="1900">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Formation spécifique à la prise en charge des cas, notamment pour la prévention des infections nosocomiales.</a:t>
            </a:r>
            <a:endParaRPr lang="en-US" sz="1900">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Prépositionnement de fourniture</a:t>
            </a:r>
            <a:r>
              <a:rPr lang="fr-FR" sz="1900">
                <a:latin typeface="+mn-lt"/>
              </a:rPr>
              <a:t>s </a:t>
            </a:r>
            <a:r>
              <a:rPr lang="fr" sz="1900">
                <a:latin typeface="+mn-lt"/>
              </a:rPr>
              <a:t>médicales en nombre suffisant pour la prise en charge des cas (par exemple, kits contre les maladies diarrhéiques).</a:t>
            </a:r>
            <a:endParaRPr lang="en-US" sz="1900">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Amélioration de l’accès à l’eau, assainissement efficace, gestion adéquate des déchets et lutte antivectorielle.</a:t>
            </a:r>
            <a:endParaRPr lang="en-US" sz="1900">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Amélioration des pratiques en matière d’hygiène et de sécurité sanitaire des aliments.</a:t>
            </a:r>
            <a:endParaRPr lang="en-US" sz="1900">
              <a:latin typeface="+mn-lt"/>
            </a:endParaRPr>
          </a:p>
          <a:p>
            <a:pPr marL="257175" indent="-257175">
              <a:buClr>
                <a:schemeClr val="accent3"/>
              </a:buClr>
              <a:buSzPts val="2000"/>
              <a:buFont typeface="Symbol"/>
              <a:buChar char="·"/>
              <a:tabLst>
                <a:tab pos="1371600" algn="l"/>
              </a:tabLst>
              <a:defRPr sz="2000">
                <a:latin typeface="+mn-lt"/>
                <a:ea typeface="+mn-ea"/>
                <a:cs typeface="+mn-cs"/>
                <a:sym typeface="Source Sans Pro Regular"/>
              </a:defRPr>
            </a:pPr>
            <a:r>
              <a:rPr lang="fr" sz="1900">
                <a:latin typeface="+mn-lt"/>
              </a:rPr>
              <a:t>Amélioration de la communication et de l’information du public.</a:t>
            </a:r>
            <a:endParaRPr lang="en-US" sz="1900">
              <a:latin typeface="+mn-lt"/>
            </a:endParaRPr>
          </a:p>
        </p:txBody>
      </p:sp>
    </p:spTree>
    <p:extLst>
      <p:ext uri="{BB962C8B-B14F-4D97-AF65-F5344CB8AC3E}">
        <p14:creationId xmlns:p14="http://schemas.microsoft.com/office/powerpoint/2010/main" val="3426290936"/>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Title 1"/>
          <p:cNvSpPr txBox="1"/>
          <p:nvPr/>
        </p:nvSpPr>
        <p:spPr>
          <a:xfrm>
            <a:off x="210196" y="1108796"/>
            <a:ext cx="7899260" cy="472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lvl1pPr defTabSz="216990">
              <a:lnSpc>
                <a:spcPct val="90000"/>
              </a:lnSpc>
              <a:defRPr sz="2800">
                <a:solidFill>
                  <a:srgbClr val="C00000"/>
                </a:solidFill>
                <a:latin typeface="Source Sans Pro Bold"/>
                <a:ea typeface="Source Sans Pro Bold"/>
                <a:cs typeface="Source Sans Pro Bold"/>
                <a:sym typeface="Source Sans Pro Bold"/>
              </a:defRPr>
            </a:lvl1pPr>
          </a:lstStyle>
          <a:p>
            <a:r>
              <a:rPr lang="fr" sz="2400" b="1"/>
              <a:t>Mesures relatives aux déplacements, aux échanges commerciaux et aux pays voisins</a:t>
            </a:r>
            <a:endParaRPr lang="en-US" sz="2400"/>
          </a:p>
          <a:p>
            <a:endParaRPr sz="2400" b="1"/>
          </a:p>
        </p:txBody>
      </p:sp>
      <p:sp>
        <p:nvSpPr>
          <p:cNvPr id="603" name="Title 1"/>
          <p:cNvSpPr txBox="1"/>
          <p:nvPr/>
        </p:nvSpPr>
        <p:spPr>
          <a:xfrm>
            <a:off x="79906" y="66092"/>
            <a:ext cx="4572367" cy="484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ctr">
            <a:noAutofit/>
          </a:bodyPr>
          <a:lstStyle/>
          <a:p>
            <a:pPr defTabSz="162743">
              <a:lnSpc>
                <a:spcPct val="90000"/>
              </a:lnSpc>
              <a:defRPr sz="3100">
                <a:solidFill>
                  <a:srgbClr val="FFFFFF"/>
                </a:solidFill>
                <a:latin typeface="Source Sans Pro Bold"/>
                <a:ea typeface="Source Sans Pro Bold"/>
                <a:cs typeface="Source Sans Pro Bold"/>
                <a:sym typeface="Source Sans Pro Bold"/>
              </a:defRPr>
            </a:pPr>
            <a:r>
              <a:rPr sz="3200" b="1">
                <a:latin typeface="Source Sans Pro Regular"/>
              </a:rPr>
              <a:t>C6  </a:t>
            </a:r>
            <a:r>
              <a:rPr lang="fr-FR" sz="3200" b="1">
                <a:latin typeface="Source Sans Pro Regular"/>
              </a:rPr>
              <a:t>Débriefing</a:t>
            </a:r>
            <a:r>
              <a:rPr sz="3200" b="1">
                <a:latin typeface="Source Sans Pro Regular"/>
              </a:rPr>
              <a:t> (4)</a:t>
            </a:r>
            <a:endParaRPr lang="fr-FR" sz="3200" b="1">
              <a:latin typeface="Source Sans Pro Regular"/>
            </a:endParaRPr>
          </a:p>
        </p:txBody>
      </p:sp>
      <p:sp>
        <p:nvSpPr>
          <p:cNvPr id="2" name="TextBox 4">
            <a:extLst>
              <a:ext uri="{FF2B5EF4-FFF2-40B4-BE49-F238E27FC236}">
                <a16:creationId xmlns:a16="http://schemas.microsoft.com/office/drawing/2014/main" id="{5D5CD937-7D75-A006-0AB8-97A84C5401D8}"/>
              </a:ext>
            </a:extLst>
          </p:cNvPr>
          <p:cNvSpPr txBox="1"/>
          <p:nvPr/>
        </p:nvSpPr>
        <p:spPr>
          <a:xfrm>
            <a:off x="479918" y="1719794"/>
            <a:ext cx="8350516" cy="4847481"/>
          </a:xfrm>
          <a:prstGeom prst="rect">
            <a:avLst/>
          </a:prstGeom>
          <a:noFill/>
        </p:spPr>
        <p:txBody>
          <a:bodyPr wrap="square" lIns="91440" tIns="45720" rIns="91440" bIns="45720" rtlCol="0" anchor="t">
            <a:spAutoFit/>
          </a:bodyPr>
          <a:lstStyle>
            <a:defPPr rtl="0">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rtl="0">
              <a:spcAft>
                <a:spcPts val="0"/>
              </a:spcAft>
            </a:pPr>
            <a:r>
              <a:rPr lang="fr" sz="1700" b="1">
                <a:solidFill>
                  <a:schemeClr val="accent3"/>
                </a:solidFill>
                <a:latin typeface="+mn-lt"/>
              </a:rPr>
              <a:t>Déplacements et échanges commerciaux :</a:t>
            </a:r>
          </a:p>
          <a:p>
            <a:pPr marL="213995" indent="-213995">
              <a:buClr>
                <a:schemeClr val="accent3"/>
              </a:buClr>
              <a:buSzPct val="100000"/>
              <a:buFont typeface="Arial"/>
              <a:buChar char="•"/>
              <a:defRPr sz="2000">
                <a:latin typeface="+mn-lt"/>
                <a:ea typeface="+mn-ea"/>
                <a:cs typeface="+mn-cs"/>
                <a:sym typeface="Source Sans Pro Regular"/>
              </a:defRPr>
            </a:pPr>
            <a:r>
              <a:rPr lang="fr" sz="1700">
                <a:latin typeface="+mn-lt"/>
              </a:rPr>
              <a:t>Les restrictions relatives aux déplacements et aux échanges commerciaux ont déjà fait la preuve de leur inefficacité et risquent de gaspiller des ressources utiles.</a:t>
            </a:r>
          </a:p>
          <a:p>
            <a:pPr marL="213995" indent="-213995">
              <a:buClr>
                <a:schemeClr val="accent3"/>
              </a:buClr>
              <a:buSzPct val="100000"/>
              <a:buFont typeface="Arial"/>
              <a:buChar char="•"/>
              <a:defRPr sz="2000">
                <a:latin typeface="+mn-lt"/>
                <a:ea typeface="+mn-ea"/>
                <a:cs typeface="+mn-cs"/>
                <a:sym typeface="Source Sans Pro Regular"/>
              </a:defRPr>
            </a:pPr>
            <a:r>
              <a:rPr lang="fr" sz="1700">
                <a:latin typeface="+mn-lt"/>
              </a:rPr>
              <a:t>Selon l’OMS, rien n’indique que l’importation commerciale de produits alimentaires d’un pays touché ait déjà provoqué des épidémies de choléra dans les pays importateurs.</a:t>
            </a:r>
          </a:p>
          <a:p>
            <a:pPr marL="213995" indent="-213995">
              <a:buClr>
                <a:schemeClr val="accent3"/>
              </a:buClr>
              <a:buSzPct val="100000"/>
              <a:buFont typeface="Arial"/>
              <a:buChar char="•"/>
              <a:defRPr sz="2000">
                <a:latin typeface="+mn-lt"/>
                <a:ea typeface="+mn-ea"/>
                <a:cs typeface="+mn-cs"/>
                <a:sym typeface="Source Sans Pro Regular"/>
              </a:defRPr>
            </a:pPr>
            <a:r>
              <a:rPr lang="fr" sz="1700">
                <a:latin typeface="+mn-lt"/>
              </a:rPr>
              <a:t>Les pays ont le droit de confisquer les denrée</a:t>
            </a:r>
            <a:r>
              <a:rPr lang="fr-FR" sz="1700">
                <a:latin typeface="+mn-lt"/>
              </a:rPr>
              <a:t>s </a:t>
            </a:r>
            <a:r>
              <a:rPr lang="fr" sz="1700">
                <a:latin typeface="+mn-lt"/>
              </a:rPr>
              <a:t>périssables non transformées transportées par des voyageurs franchissant leur frontière.</a:t>
            </a:r>
          </a:p>
          <a:p>
            <a:pPr>
              <a:spcAft>
                <a:spcPts val="0"/>
              </a:spcAft>
            </a:pPr>
            <a:endParaRPr lang="en-US" sz="1700" b="1">
              <a:solidFill>
                <a:schemeClr val="accent3"/>
              </a:solidFill>
              <a:latin typeface="+mn-lt"/>
            </a:endParaRPr>
          </a:p>
          <a:p>
            <a:pPr>
              <a:spcAft>
                <a:spcPts val="0"/>
              </a:spcAft>
            </a:pPr>
            <a:r>
              <a:rPr lang="fr" sz="1700" b="1">
                <a:solidFill>
                  <a:schemeClr val="accent3"/>
                </a:solidFill>
                <a:latin typeface="+mn-lt"/>
              </a:rPr>
              <a:t>Recommandations de l’OMS à l’intention des pays voisins non touchés :</a:t>
            </a:r>
          </a:p>
          <a:p>
            <a:pPr marL="213995" indent="-213995">
              <a:buClr>
                <a:schemeClr val="accent3"/>
              </a:buClr>
              <a:buSzPct val="100000"/>
              <a:buFont typeface="Arial"/>
              <a:buChar char="•"/>
              <a:defRPr sz="2000">
                <a:latin typeface="+mn-lt"/>
                <a:ea typeface="+mn-ea"/>
                <a:cs typeface="+mn-cs"/>
                <a:sym typeface="Source Sans Pro Regular"/>
              </a:defRPr>
            </a:pPr>
            <a:r>
              <a:rPr lang="fr" sz="1700">
                <a:latin typeface="+mn-lt"/>
              </a:rPr>
              <a:t>Les pays voisins d’une région touchée par le choléra doivent mettre en œuvre les mesures suivantes : Amélioration de la préparation afin de pouvoir riposter rapidement à une épidémie en cas de propagation du choléra au-delà les frontières, et de pouvoir en limiter les conséquences </a:t>
            </a:r>
          </a:p>
          <a:p>
            <a:pPr marL="213995" indent="-213995">
              <a:buClr>
                <a:schemeClr val="accent3"/>
              </a:buClr>
              <a:buSzPct val="100000"/>
              <a:buFont typeface="Arial"/>
              <a:buChar char="•"/>
              <a:defRPr sz="2000">
                <a:latin typeface="+mn-lt"/>
                <a:ea typeface="+mn-ea"/>
                <a:cs typeface="+mn-cs"/>
                <a:sym typeface="Source Sans Pro Regular"/>
              </a:defRPr>
            </a:pPr>
            <a:r>
              <a:rPr lang="fr" sz="1700">
                <a:latin typeface="+mn-lt"/>
              </a:rPr>
              <a:t>Intensification de la surveillance afin de pouvoir obtenir des données de meilleure qualité pour l’évaluation des risques et la détection précoce des  épidémies, notamment grâce à la mise en place d’un système de surveillance active.</a:t>
            </a:r>
          </a:p>
          <a:p>
            <a:pPr marL="213995" indent="-213995">
              <a:buClr>
                <a:schemeClr val="accent3"/>
              </a:buClr>
              <a:buSzPct val="100000"/>
              <a:buFont typeface="Arial"/>
              <a:buChar char="•"/>
              <a:defRPr sz="2000">
                <a:latin typeface="+mn-lt"/>
                <a:ea typeface="+mn-ea"/>
                <a:cs typeface="+mn-cs"/>
                <a:sym typeface="Source Sans Pro Regular"/>
              </a:defRPr>
            </a:pPr>
            <a:endParaRPr lang="en-US">
              <a:latin typeface="+mn-lt"/>
            </a:endParaRPr>
          </a:p>
        </p:txBody>
      </p:sp>
    </p:spTree>
    <p:extLst>
      <p:ext uri="{BB962C8B-B14F-4D97-AF65-F5344CB8AC3E}">
        <p14:creationId xmlns:p14="http://schemas.microsoft.com/office/powerpoint/2010/main" val="1494079218"/>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Title 1"/>
          <p:cNvSpPr txBox="1">
            <a:spLocks noGrp="1"/>
          </p:cNvSpPr>
          <p:nvPr>
            <p:ph type="title"/>
          </p:nvPr>
        </p:nvSpPr>
        <p:spPr>
          <a:xfrm>
            <a:off x="-18644" y="190466"/>
            <a:ext cx="7790707" cy="508274"/>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lang="fr" sz="2800" b="1"/>
              <a:t>Résumé: Comment éviter une épidémie?</a:t>
            </a:r>
            <a:endParaRPr lang="fr" sz="2800"/>
          </a:p>
          <a:p>
            <a:endParaRPr sz="2800" b="1"/>
          </a:p>
        </p:txBody>
      </p:sp>
      <p:sp>
        <p:nvSpPr>
          <p:cNvPr id="3" name="Content Placeholder 2">
            <a:extLst>
              <a:ext uri="{FF2B5EF4-FFF2-40B4-BE49-F238E27FC236}">
                <a16:creationId xmlns:a16="http://schemas.microsoft.com/office/drawing/2014/main" id="{A05E15F0-42A0-80CF-C729-705E3A5C913A}"/>
              </a:ext>
            </a:extLst>
          </p:cNvPr>
          <p:cNvSpPr>
            <a:spLocks noGrp="1"/>
          </p:cNvSpPr>
          <p:nvPr/>
        </p:nvSpPr>
        <p:spPr bwMode="auto">
          <a:xfrm>
            <a:off x="391436" y="1448261"/>
            <a:ext cx="8218487"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210185" indent="-210185">
              <a:spcBef>
                <a:spcPct val="0"/>
              </a:spcBef>
              <a:buClr>
                <a:schemeClr val="accent3"/>
              </a:buClr>
              <a:buSzPct val="100000"/>
              <a:defRPr sz="2800"/>
            </a:pPr>
            <a:r>
              <a:rPr lang="fr" sz="2400">
                <a:solidFill>
                  <a:schemeClr val="tx1"/>
                </a:solidFill>
                <a:latin typeface="+mn-lt"/>
                <a:cs typeface="+mn-cs"/>
              </a:rPr>
              <a:t>Identifier les cas suspects le plus tôt possible:</a:t>
            </a:r>
            <a:endParaRPr lang="fr-FR" sz="2400">
              <a:solidFill>
                <a:schemeClr val="tx1"/>
              </a:solidFill>
              <a:latin typeface="Source Sans Pro Regular"/>
            </a:endParaRPr>
          </a:p>
          <a:p>
            <a:pPr marL="542925" lvl="1">
              <a:spcBef>
                <a:spcPts val="75"/>
              </a:spcBef>
              <a:buClr>
                <a:schemeClr val="accent3"/>
              </a:buClr>
              <a:buSzPct val="75000"/>
              <a:buFont typeface="Courier New" panose="02070309020205020404" pitchFamily="49" charset="0"/>
              <a:buChar char="o"/>
            </a:pPr>
            <a:r>
              <a:rPr lang="fr" sz="2200">
                <a:solidFill>
                  <a:schemeClr val="tx1"/>
                </a:solidFill>
                <a:latin typeface="+mn-lt"/>
                <a:cs typeface="+mn-cs"/>
              </a:rPr>
              <a:t>Renforcer la surveillance</a:t>
            </a:r>
          </a:p>
          <a:p>
            <a:pPr marL="542925" lvl="1">
              <a:spcBef>
                <a:spcPts val="75"/>
              </a:spcBef>
              <a:buClr>
                <a:schemeClr val="accent3"/>
              </a:buClr>
              <a:buSzPct val="75000"/>
              <a:buFont typeface="Courier New" panose="02070309020205020404" pitchFamily="49" charset="0"/>
              <a:buChar char="o"/>
            </a:pPr>
            <a:r>
              <a:rPr lang="fr" sz="2200">
                <a:solidFill>
                  <a:schemeClr val="tx1"/>
                </a:solidFill>
                <a:latin typeface="+mn-lt"/>
                <a:cs typeface="+mn-cs"/>
              </a:rPr>
              <a:t>EIR</a:t>
            </a:r>
            <a:endParaRPr lang="en-GB" sz="2200">
              <a:solidFill>
                <a:schemeClr val="tx1"/>
              </a:solidFill>
              <a:latin typeface="+mn-lt"/>
              <a:cs typeface="+mn-cs"/>
            </a:endParaRPr>
          </a:p>
          <a:p>
            <a:pPr marL="210185" lvl="1" indent="-210185">
              <a:spcBef>
                <a:spcPct val="0"/>
              </a:spcBef>
              <a:buClr>
                <a:schemeClr val="accent3"/>
              </a:buClr>
              <a:buSzPct val="100000"/>
              <a:buFont typeface="Arial" charset="0"/>
              <a:buChar char="•"/>
              <a:defRPr sz="2800"/>
            </a:pPr>
            <a:r>
              <a:rPr lang="fr" sz="2400">
                <a:solidFill>
                  <a:schemeClr val="tx1"/>
                </a:solidFill>
                <a:latin typeface="+mn-lt"/>
                <a:cs typeface="+mn-cs"/>
              </a:rPr>
              <a:t>Assurer une bonne prise en charge des cas</a:t>
            </a:r>
          </a:p>
          <a:p>
            <a:pPr marL="210185" indent="-210185">
              <a:spcBef>
                <a:spcPct val="0"/>
              </a:spcBef>
              <a:buClr>
                <a:schemeClr val="accent3"/>
              </a:buClr>
              <a:buSzPct val="100000"/>
              <a:defRPr sz="2800"/>
            </a:pPr>
            <a:r>
              <a:rPr lang="fr" sz="2400">
                <a:solidFill>
                  <a:schemeClr val="tx1"/>
                </a:solidFill>
                <a:latin typeface="+mn-lt"/>
                <a:cs typeface="+mn-cs"/>
              </a:rPr>
              <a:t>Mettre en œuvre rapidement des mesures de contrôle</a:t>
            </a:r>
          </a:p>
          <a:p>
            <a:pPr marL="210185" indent="-210185">
              <a:spcBef>
                <a:spcPct val="0"/>
              </a:spcBef>
              <a:buClr>
                <a:schemeClr val="accent3"/>
              </a:buClr>
              <a:buSzPct val="100000"/>
              <a:defRPr sz="2800"/>
            </a:pPr>
            <a:r>
              <a:rPr lang="fr" sz="2400">
                <a:solidFill>
                  <a:schemeClr val="tx1"/>
                </a:solidFill>
                <a:latin typeface="+mn-lt"/>
                <a:cs typeface="+mn-cs"/>
              </a:rPr>
              <a:t>Impliquer et protéger la communauté</a:t>
            </a:r>
            <a:endParaRPr lang="en-GB" sz="2400">
              <a:solidFill>
                <a:schemeClr val="tx1"/>
              </a:solidFill>
              <a:latin typeface="+mn-lt"/>
              <a:cs typeface="+mn-cs"/>
            </a:endParaRPr>
          </a:p>
          <a:p>
            <a:pPr marL="542925" lvl="1">
              <a:spcBef>
                <a:spcPts val="75"/>
              </a:spcBef>
              <a:buClr>
                <a:schemeClr val="accent3"/>
              </a:buClr>
              <a:buSzPct val="75000"/>
              <a:buFont typeface="Courier New" panose="02070309020205020404" pitchFamily="49" charset="0"/>
              <a:buChar char="o"/>
            </a:pPr>
            <a:r>
              <a:rPr lang="fr" sz="2200">
                <a:solidFill>
                  <a:schemeClr val="tx1"/>
                </a:solidFill>
                <a:latin typeface="+mn-lt"/>
                <a:cs typeface="+mn-cs"/>
              </a:rPr>
              <a:t>Pratiquer des inhumations sans risque et dans la dignité</a:t>
            </a:r>
          </a:p>
          <a:p>
            <a:pPr marL="542925" lvl="1">
              <a:spcBef>
                <a:spcPts val="75"/>
              </a:spcBef>
              <a:buClr>
                <a:schemeClr val="accent3"/>
              </a:buClr>
              <a:buSzPct val="75000"/>
              <a:buFont typeface="Courier New" panose="02070309020205020404" pitchFamily="49" charset="0"/>
              <a:buChar char="o"/>
            </a:pPr>
            <a:r>
              <a:rPr lang="fr" sz="2200">
                <a:solidFill>
                  <a:schemeClr val="tx1"/>
                </a:solidFill>
                <a:latin typeface="+mn-lt"/>
                <a:cs typeface="+mn-cs"/>
              </a:rPr>
              <a:t>Améliorer l’accès à l’eau, l’efficacité de l’assainissement, la gestion adéquate des déchets et la lutte antivectorielle.</a:t>
            </a:r>
            <a:endParaRPr lang="en-GB" sz="2200">
              <a:solidFill>
                <a:schemeClr val="tx1"/>
              </a:solidFill>
              <a:latin typeface="+mn-lt"/>
              <a:cs typeface="+mn-cs"/>
            </a:endParaRPr>
          </a:p>
        </p:txBody>
      </p:sp>
    </p:spTree>
    <p:extLst>
      <p:ext uri="{BB962C8B-B14F-4D97-AF65-F5344CB8AC3E}">
        <p14:creationId xmlns:p14="http://schemas.microsoft.com/office/powerpoint/2010/main" val="4230558198"/>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316705" y="2396336"/>
            <a:ext cx="8510589" cy="1402557"/>
          </a:xfrm>
        </p:spPr>
        <p:txBody>
          <a:bodyPr lIns="91440" tIns="45720" rIns="91440" bIns="45720" anchor="t">
            <a:normAutofit/>
          </a:bodyPr>
          <a:lstStyle/>
          <a:p>
            <a:r>
              <a:rPr lang="en-US" sz="4400" b="1"/>
              <a:t>Merci !</a:t>
            </a:r>
          </a:p>
        </p:txBody>
      </p:sp>
    </p:spTree>
    <p:extLst>
      <p:ext uri="{BB962C8B-B14F-4D97-AF65-F5344CB8AC3E}">
        <p14:creationId xmlns:p14="http://schemas.microsoft.com/office/powerpoint/2010/main" val="2033751553"/>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339291" y="842966"/>
            <a:ext cx="8096609" cy="5206965"/>
          </a:xfrm>
        </p:spPr>
        <p:txBody>
          <a:bodyPr vert="horz" wrap="square" lIns="10125" tIns="0" rIns="10125" bIns="0" numCol="1" rtlCol="0" anchor="t" anchorCtr="0" compatLnSpc="1">
            <a:prstTxWarp prst="textNoShape">
              <a:avLst/>
            </a:prstTxWarp>
            <a:noAutofit/>
          </a:bodyPr>
          <a:lstStyle/>
          <a:p>
            <a:pPr marL="0" indent="0">
              <a:buNone/>
            </a:pPr>
            <a:r>
              <a:rPr lang="fr" sz="1400" b="1">
                <a:cs typeface="Arial"/>
              </a:rPr>
              <a:t>Plateforme d’apprentissage de l’OMS sur la sécurité sanitaire – Supports de formation</a:t>
            </a:r>
            <a:endParaRPr lang="en-US" sz="1400">
              <a:cs typeface="Arial"/>
            </a:endParaRPr>
          </a:p>
          <a:p>
            <a:pPr marL="0" indent="0">
              <a:buNone/>
            </a:pPr>
            <a:r>
              <a:rPr lang="fr" sz="1400">
                <a:cs typeface="Arial"/>
              </a:rPr>
              <a:t>Les présents supports de formation sont la propriété de © l’Organisation mondiale de la Santé (OMS), 2022. Tous droits réservés.</a:t>
            </a:r>
          </a:p>
          <a:p>
            <a:pPr marL="0" indent="0">
              <a:buNone/>
            </a:pPr>
            <a:r>
              <a:rPr lang="fr" sz="1400">
                <a:cs typeface="Arial"/>
              </a:rPr>
              <a:t>Votre utilisation des présents supports est soumise aux conditions d’utilisation de la « </a:t>
            </a:r>
            <a:r>
              <a:rPr lang="fr" sz="1400" u="sng">
                <a:cs typeface="Arial"/>
                <a:hlinkClick r:id="rId3"/>
              </a:rPr>
              <a:t>Plateforme d’apprentissage de l’OMS sur la sécurité sanitaire – Supports de formation</a:t>
            </a:r>
            <a:r>
              <a:rPr lang="fr" sz="1400">
                <a:cs typeface="Arial"/>
              </a:rPr>
              <a:t> », que vous avez acceptées en les téléchargeant, et qui sont disponibles sur la Plateforme d’apprentissage sur la sécurité sanitaire à l’adresse suivante : </a:t>
            </a:r>
            <a:r>
              <a:rPr lang="fr" sz="1400" u="sng">
                <a:cs typeface="Arial"/>
                <a:hlinkClick r:id="rId4"/>
              </a:rPr>
              <a:t>https://extranet.who.int/hslp</a:t>
            </a:r>
            <a:r>
              <a:rPr lang="fr" sz="1400">
                <a:cs typeface="Arial"/>
              </a:rPr>
              <a:t>.  </a:t>
            </a:r>
            <a:endParaRPr lang="en-US" sz="1400"/>
          </a:p>
          <a:p>
            <a:pPr marL="0" indent="0">
              <a:buNone/>
            </a:pPr>
            <a:endParaRPr lang="en-US" sz="1400"/>
          </a:p>
          <a:p>
            <a:pPr marL="0" indent="0">
              <a:buNone/>
            </a:pPr>
            <a:r>
              <a:rPr lang="fr" sz="140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400"/>
          </a:p>
          <a:p>
            <a:pPr marL="0" indent="0">
              <a:buNone/>
            </a:pPr>
            <a:endParaRPr lang="en-US" sz="1400"/>
          </a:p>
          <a:p>
            <a:pPr marL="0" indent="0">
              <a:buNone/>
            </a:pPr>
            <a:r>
              <a:rPr lang="fr" sz="140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400">
                <a:cs typeface="Arial"/>
              </a:rPr>
              <a:t>https://extranet.who.int/hslp/</a:t>
            </a:r>
            <a:r>
              <a:rPr lang="fr" sz="140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r>
              <a:rPr lang="fr" sz="1400">
                <a:cs typeface="Arial"/>
              </a:rPr>
              <a:t>En outre, nous vous invitons à informer l’OMS de toute modification de ces documents utilisés à des fins publiques, d’archivage ou de formation continue, en envoyant un courrier électronique à l’adresse suivante : </a:t>
            </a:r>
            <a:r>
              <a:rPr lang="fr" sz="1400" u="sng">
                <a:solidFill>
                  <a:srgbClr val="0563C1"/>
                </a:solidFill>
                <a:cs typeface="Arial"/>
                <a:hlinkClick r:id="rId5"/>
              </a:rPr>
              <a:t>ihrhrt@who.int</a:t>
            </a:r>
            <a:r>
              <a:rPr lang="fr" sz="1400">
                <a:cs typeface="Arial"/>
              </a:rPr>
              <a:t>.</a:t>
            </a:r>
            <a:endParaRPr lang="en-US" sz="1400">
              <a:cs typeface="Arial"/>
            </a:endParaRPr>
          </a:p>
          <a:p>
            <a:pPr rtl="0"/>
            <a:endParaRPr lang="en-US"/>
          </a:p>
        </p:txBody>
      </p:sp>
    </p:spTree>
    <p:extLst>
      <p:ext uri="{BB962C8B-B14F-4D97-AF65-F5344CB8AC3E}">
        <p14:creationId xmlns:p14="http://schemas.microsoft.com/office/powerpoint/2010/main" val="177039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Content Placeholder 2"/>
          <p:cNvSpPr txBox="1">
            <a:spLocks noGrp="1"/>
          </p:cNvSpPr>
          <p:nvPr>
            <p:ph type="body" idx="1"/>
          </p:nvPr>
        </p:nvSpPr>
        <p:spPr>
          <a:xfrm>
            <a:off x="727259" y="1199623"/>
            <a:ext cx="7678510" cy="5210765"/>
          </a:xfrm>
          <a:prstGeom prst="rect">
            <a:avLst/>
          </a:prstGeom>
        </p:spPr>
        <p:txBody>
          <a:bodyPr lIns="45719" tIns="45720" rIns="45719" bIns="45720" anchor="t">
            <a:noAutofit/>
          </a:bodyPr>
          <a:lstStyle/>
          <a:p>
            <a:pPr algn="just" defTabSz="203970">
              <a:lnSpc>
                <a:spcPct val="115000"/>
              </a:lnSpc>
              <a:spcBef>
                <a:spcPct val="20000"/>
              </a:spcBef>
              <a:spcAft>
                <a:spcPts val="1000"/>
              </a:spcAft>
              <a:defRPr sz="1879"/>
            </a:pPr>
            <a:r>
              <a:rPr lang="fr" sz="1850">
                <a:latin typeface="Source Sans Pro Regular"/>
                <a:cs typeface="Calibri"/>
              </a:rPr>
              <a:t>Votre groupe est l’EIR nationale du Salam. Alerté par les rumeurs relayées par les médias, le Dr Zaher, gestionnaire des EIR au Centre d’opérations d’urgence, active l’EIR et lui demande de se déployer afin d’enquêter pour confirmer ou démentir les rumeurs, et de mettre en place une première série de mesures de contrôle et de prévention si nécessaire. </a:t>
            </a:r>
            <a:endParaRPr lang="en-GB" sz="1850">
              <a:latin typeface="Source Sans Pro Regular"/>
              <a:cs typeface="Calibri"/>
            </a:endParaRPr>
          </a:p>
          <a:p>
            <a:pPr algn="just" defTabSz="203970">
              <a:lnSpc>
                <a:spcPct val="114999"/>
              </a:lnSpc>
              <a:spcBef>
                <a:spcPct val="20000"/>
              </a:spcBef>
              <a:spcAft>
                <a:spcPts val="1000"/>
              </a:spcAft>
              <a:defRPr sz="1879"/>
            </a:pPr>
            <a:r>
              <a:rPr lang="fr">
                <a:latin typeface="Source Sans Pro Regular"/>
                <a:cs typeface="Calibri"/>
              </a:rPr>
              <a:t>Le Dr Zaher convoque l’EIR cette après-midi, le 23 juillet 2021, pour une réunion d’information préalable au déploiement. L’EIR doit rassembler toutes les données et informations possibles sur la situation avant de procéder au déploiement. L’équipe doit préparer un plan d’action et l’examiner lors de la réunion préalable au déploiement. Le plan d’action devra être actualisé suivant l’évolution du scénario, en fonction des nouvelles informations reçues. </a:t>
            </a:r>
          </a:p>
          <a:p>
            <a:pPr defTabSz="203970">
              <a:lnSpc>
                <a:spcPct val="100000"/>
              </a:lnSpc>
              <a:spcBef>
                <a:spcPct val="20000"/>
              </a:spcBef>
              <a:spcAft>
                <a:spcPct val="0"/>
              </a:spcAft>
              <a:defRPr sz="1879"/>
            </a:pPr>
            <a:r>
              <a:rPr lang="fr" sz="1850">
                <a:latin typeface="Source Sans Pro Regular"/>
                <a:cs typeface="Calibri"/>
              </a:rPr>
              <a:t>L’EIR, par l’intermédiaire de son chef d’équipe, doit présenter un rapport de situation au Dr Zaher, le gestionnaire des EIR au Centre d’opérations d’urgence.</a:t>
            </a:r>
            <a:endParaRPr sz="1850">
              <a:solidFill>
                <a:srgbClr val="548235"/>
              </a:solidFill>
              <a:latin typeface="Source Sans Pro Regular"/>
              <a:ea typeface="Source Sans Pro Bold"/>
            </a:endParaRPr>
          </a:p>
        </p:txBody>
      </p:sp>
      <p:sp>
        <p:nvSpPr>
          <p:cNvPr id="312" name="TextBox 4"/>
          <p:cNvSpPr txBox="1"/>
          <p:nvPr/>
        </p:nvSpPr>
        <p:spPr>
          <a:xfrm>
            <a:off x="257575" y="730549"/>
            <a:ext cx="3072403"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89" tIns="45720" rIns="34289" bIns="45720" anchor="t">
            <a:spAutoFit/>
          </a:bodyPr>
          <a:lstStyle>
            <a:lvl1pPr>
              <a:defRPr sz="2800">
                <a:solidFill>
                  <a:srgbClr val="C00000"/>
                </a:solidFill>
                <a:latin typeface="Source Sans Pro Bold"/>
                <a:ea typeface="Source Sans Pro Bold"/>
                <a:cs typeface="Source Sans Pro Bold"/>
                <a:sym typeface="Source Sans Pro Bold"/>
              </a:defRPr>
            </a:lvl1pPr>
          </a:lstStyle>
          <a:p>
            <a:r>
              <a:rPr lang="fr-FR" sz="2400" b="1"/>
              <a:t>Consignes</a:t>
            </a:r>
            <a:endParaRPr sz="2400" b="1"/>
          </a:p>
        </p:txBody>
      </p:sp>
      <p:sp>
        <p:nvSpPr>
          <p:cNvPr id="7" name="C1 RRT activated">
            <a:extLst>
              <a:ext uri="{FF2B5EF4-FFF2-40B4-BE49-F238E27FC236}">
                <a16:creationId xmlns:a16="http://schemas.microsoft.com/office/drawing/2014/main" id="{A4AC5A82-F7F2-1657-A226-ED7E1C620C06}"/>
              </a:ext>
            </a:extLst>
          </p:cNvPr>
          <p:cNvSpPr txBox="1">
            <a:spLocks/>
          </p:cNvSpPr>
          <p:nvPr/>
        </p:nvSpPr>
        <p:spPr>
          <a:xfrm>
            <a:off x="-49140" y="-2338"/>
            <a:ext cx="3839672" cy="48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Autofit/>
          </a:bodyPr>
          <a:lstStyle>
            <a:lvl1pPr marL="0" marR="0" indent="0" algn="l" defTabSz="914400" rtl="0" latinLnBrk="0">
              <a:lnSpc>
                <a:spcPct val="10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a:lstStyle>
          <a:p>
            <a:pPr fontAlgn="auto"/>
            <a:r>
              <a:rPr lang="fr-FR" sz="3200" b="1" kern="0"/>
              <a:t>C1Activation de l'EIR</a:t>
            </a:r>
          </a:p>
        </p:txBody>
      </p:sp>
    </p:spTree>
    <p:extLst>
      <p:ext uri="{BB962C8B-B14F-4D97-AF65-F5344CB8AC3E}">
        <p14:creationId xmlns:p14="http://schemas.microsoft.com/office/powerpoint/2010/main" val="15708910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Content Placeholder 2"/>
          <p:cNvSpPr txBox="1">
            <a:spLocks noGrp="1"/>
          </p:cNvSpPr>
          <p:nvPr>
            <p:ph type="body" idx="1"/>
          </p:nvPr>
        </p:nvSpPr>
        <p:spPr>
          <a:xfrm>
            <a:off x="253476" y="1346926"/>
            <a:ext cx="8626074" cy="5064331"/>
          </a:xfrm>
          <a:prstGeom prst="rect">
            <a:avLst/>
          </a:prstGeom>
        </p:spPr>
        <p:txBody>
          <a:bodyPr lIns="45719" tIns="45720" rIns="45719" bIns="45720" anchor="t">
            <a:noAutofit/>
          </a:bodyPr>
          <a:lstStyle/>
          <a:p>
            <a:pPr defTabSz="206141">
              <a:lnSpc>
                <a:spcPct val="81000"/>
              </a:lnSpc>
              <a:spcBef>
                <a:spcPts val="150"/>
              </a:spcBef>
              <a:defRPr sz="2280">
                <a:solidFill>
                  <a:schemeClr val="accent3"/>
                </a:solidFill>
              </a:defRPr>
            </a:pPr>
            <a:r>
              <a:rPr lang="fr" sz="1900" b="1">
                <a:solidFill>
                  <a:schemeClr val="accent3"/>
                </a:solidFill>
                <a:latin typeface="Source Sans Pro Regular"/>
                <a:cs typeface="Calibri"/>
              </a:rPr>
              <a:t>Équipe 1 :</a:t>
            </a: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1. Définition de la composition de l’EIR et des mandats de ses différents membres</a:t>
            </a:r>
            <a:endParaRPr lang="en-US" sz="1900">
              <a:solidFill>
                <a:schemeClr val="tx1"/>
              </a:solidFill>
              <a:latin typeface="Source Sans Pro Regular"/>
              <a:cs typeface="Arial"/>
            </a:endParaRP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2. Sujets à aborder/informations à recueillir lors de la réunion d’information/briefing préalable au déploiement</a:t>
            </a:r>
            <a:endParaRPr lang="en-US" sz="1900">
              <a:solidFill>
                <a:schemeClr val="tx1"/>
              </a:solidFill>
              <a:latin typeface="Source Sans Pro Regular"/>
              <a:cs typeface="Arial"/>
            </a:endParaRPr>
          </a:p>
          <a:p>
            <a:pPr defTabSz="206141">
              <a:lnSpc>
                <a:spcPct val="81000"/>
              </a:lnSpc>
              <a:spcBef>
                <a:spcPts val="150"/>
              </a:spcBef>
              <a:defRPr sz="2280"/>
            </a:pPr>
            <a:endParaRPr lang="en-US" sz="1900" b="1">
              <a:solidFill>
                <a:srgbClr val="9BBB59"/>
              </a:solidFill>
              <a:latin typeface="Source Sans Pro Regular"/>
              <a:cs typeface="Calibri"/>
            </a:endParaRPr>
          </a:p>
          <a:p>
            <a:pPr defTabSz="206141">
              <a:lnSpc>
                <a:spcPct val="81000"/>
              </a:lnSpc>
              <a:spcBef>
                <a:spcPts val="150"/>
              </a:spcBef>
              <a:defRPr sz="2280">
                <a:solidFill>
                  <a:schemeClr val="accent3"/>
                </a:solidFill>
              </a:defRPr>
            </a:pPr>
            <a:r>
              <a:rPr lang="fr" sz="1900" b="1">
                <a:solidFill>
                  <a:schemeClr val="accent3"/>
                </a:solidFill>
                <a:latin typeface="Source Sans Pro Regular"/>
                <a:cs typeface="Calibri"/>
              </a:rPr>
              <a:t>Équipe 2 :</a:t>
            </a: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1. Définition de la composition de l’EIR et des mandats de ses différents membres</a:t>
            </a:r>
            <a:endParaRPr lang="en-US" sz="1900">
              <a:solidFill>
                <a:schemeClr val="tx1"/>
              </a:solidFill>
              <a:latin typeface="Source Sans Pro Regular"/>
              <a:cs typeface="Arial"/>
            </a:endParaRP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2. Élaboration du plan d’action de base</a:t>
            </a:r>
            <a:endParaRPr lang="en-US" sz="1900">
              <a:solidFill>
                <a:schemeClr val="tx1"/>
              </a:solidFill>
              <a:latin typeface="Source Sans Pro Regular"/>
              <a:cs typeface="Arial"/>
            </a:endParaRPr>
          </a:p>
          <a:p>
            <a:pPr defTabSz="206141">
              <a:lnSpc>
                <a:spcPct val="100000"/>
              </a:lnSpc>
              <a:spcBef>
                <a:spcPct val="20000"/>
              </a:spcBef>
              <a:spcAft>
                <a:spcPct val="0"/>
              </a:spcAft>
              <a:defRPr sz="2280">
                <a:solidFill>
                  <a:schemeClr val="accent3"/>
                </a:solidFill>
              </a:defRPr>
            </a:pPr>
            <a:r>
              <a:rPr lang="fr" sz="1900" b="1">
                <a:solidFill>
                  <a:schemeClr val="accent3"/>
                </a:solidFill>
                <a:latin typeface="Source Sans Pro Regular"/>
                <a:cs typeface="Calibri"/>
              </a:rPr>
              <a:t>Équipe 3 :</a:t>
            </a: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1. Définition de la composition de l’EIR et des mandats de ses différents membres</a:t>
            </a:r>
            <a:endParaRPr lang="en-US" sz="1900">
              <a:solidFill>
                <a:schemeClr val="tx1"/>
              </a:solidFill>
              <a:latin typeface="Source Sans Pro Regular"/>
              <a:cs typeface="Arial"/>
            </a:endParaRP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2. Établissement de la liste de contrôle logistique en vue du déploiement</a:t>
            </a:r>
            <a:endParaRPr lang="en-US" sz="1900">
              <a:solidFill>
                <a:schemeClr val="tx1"/>
              </a:solidFill>
              <a:latin typeface="Source Sans Pro Regular"/>
              <a:cs typeface="Arial"/>
            </a:endParaRPr>
          </a:p>
          <a:p>
            <a:pPr defTabSz="206141">
              <a:lnSpc>
                <a:spcPct val="100000"/>
              </a:lnSpc>
              <a:spcBef>
                <a:spcPct val="20000"/>
              </a:spcBef>
              <a:spcAft>
                <a:spcPct val="0"/>
              </a:spcAft>
              <a:defRPr sz="2280">
                <a:solidFill>
                  <a:schemeClr val="accent3"/>
                </a:solidFill>
              </a:defRPr>
            </a:pPr>
            <a:r>
              <a:rPr lang="fr" sz="1900" b="1">
                <a:solidFill>
                  <a:schemeClr val="accent3"/>
                </a:solidFill>
                <a:latin typeface="Source Sans Pro Regular"/>
                <a:cs typeface="Calibri"/>
              </a:rPr>
              <a:t>Équipe 4 :</a:t>
            </a: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1. Définition de la composition de l’EIR et des mandats de ses différents membres</a:t>
            </a:r>
            <a:endParaRPr lang="en-US" sz="1900">
              <a:solidFill>
                <a:schemeClr val="tx1"/>
              </a:solidFill>
              <a:latin typeface="Source Sans Pro Regular"/>
              <a:cs typeface="Arial"/>
            </a:endParaRPr>
          </a:p>
          <a:p>
            <a:pPr marL="360045" lvl="1" indent="0" defTabSz="206141">
              <a:lnSpc>
                <a:spcPct val="100000"/>
              </a:lnSpc>
              <a:spcBef>
                <a:spcPct val="20000"/>
              </a:spcBef>
              <a:spcAft>
                <a:spcPct val="0"/>
              </a:spcAft>
              <a:buNone/>
              <a:defRPr sz="2280"/>
            </a:pPr>
            <a:r>
              <a:rPr lang="fr" sz="1900">
                <a:solidFill>
                  <a:schemeClr val="tx1"/>
                </a:solidFill>
                <a:latin typeface="Source Sans Pro Regular"/>
                <a:cs typeface="Arial"/>
              </a:rPr>
              <a:t>2. Élaboration du rapport de situation à l’intention du gestionnaire des EIR au Centre d’opérations d’urgence en vue des étapes suivantes</a:t>
            </a:r>
            <a:endParaRPr lang="fr-FR" sz="1900">
              <a:solidFill>
                <a:schemeClr val="tx1"/>
              </a:solidFill>
              <a:latin typeface="Source Sans Pro Regular"/>
              <a:cs typeface="Arial"/>
            </a:endParaRPr>
          </a:p>
          <a:p>
            <a:pPr defTabSz="206141">
              <a:lnSpc>
                <a:spcPct val="81000"/>
              </a:lnSpc>
              <a:spcBef>
                <a:spcPts val="150"/>
              </a:spcBef>
              <a:defRPr sz="2280"/>
            </a:pPr>
            <a:endParaRPr sz="1900">
              <a:solidFill>
                <a:srgbClr val="65A000"/>
              </a:solidFill>
            </a:endParaRPr>
          </a:p>
        </p:txBody>
      </p:sp>
      <p:sp>
        <p:nvSpPr>
          <p:cNvPr id="316" name="TextBox 4"/>
          <p:cNvSpPr txBox="1"/>
          <p:nvPr/>
        </p:nvSpPr>
        <p:spPr>
          <a:xfrm>
            <a:off x="150974" y="886596"/>
            <a:ext cx="45411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tIns="45720" rIns="34289" bIns="45720" anchor="t">
            <a:spAutoFit/>
          </a:bodyPr>
          <a:lstStyle>
            <a:lvl1pPr>
              <a:defRPr sz="2800" b="1">
                <a:solidFill>
                  <a:srgbClr val="C00000"/>
                </a:solidFill>
                <a:latin typeface="Arial"/>
                <a:ea typeface="Arial"/>
                <a:cs typeface="Arial"/>
                <a:sym typeface="Arial"/>
              </a:defRPr>
            </a:lvl1pPr>
          </a:lstStyle>
          <a:p>
            <a:r>
              <a:rPr lang="fr-FR" sz="2400">
                <a:latin typeface="Source Sans Pro Bold"/>
              </a:rPr>
              <a:t>Réalisations attendues</a:t>
            </a:r>
            <a:endParaRPr lang="fr-FR" sz="2400"/>
          </a:p>
        </p:txBody>
      </p:sp>
      <p:sp>
        <p:nvSpPr>
          <p:cNvPr id="5" name="C1 RRT activated">
            <a:extLst>
              <a:ext uri="{FF2B5EF4-FFF2-40B4-BE49-F238E27FC236}">
                <a16:creationId xmlns:a16="http://schemas.microsoft.com/office/drawing/2014/main" id="{BC555143-DF8E-8801-C368-D623A2E30D2C}"/>
              </a:ext>
            </a:extLst>
          </p:cNvPr>
          <p:cNvSpPr txBox="1">
            <a:spLocks noGrp="1"/>
          </p:cNvSpPr>
          <p:nvPr>
            <p:ph type="title"/>
          </p:nvPr>
        </p:nvSpPr>
        <p:spPr>
          <a:xfrm>
            <a:off x="-49140" y="-2338"/>
            <a:ext cx="3839672" cy="484586"/>
          </a:xfrm>
          <a:prstGeom prst="rect">
            <a:avLst/>
          </a:prstGeom>
        </p:spPr>
        <p:txBody>
          <a:bodyPr lIns="45719" tIns="45720" rIns="45719" bIns="45720" anchor="ctr">
            <a:noAutofit/>
          </a:bodyPr>
          <a:lstStyle>
            <a:lvl1pPr defTabSz="914400">
              <a:lnSpc>
                <a:spcPct val="100000"/>
              </a:lnSpc>
            </a:lvl1pPr>
          </a:lstStyle>
          <a:p>
            <a:r>
              <a:rPr lang="fr-FR" sz="3200" b="1"/>
              <a:t>C1Activation de l'EIR</a:t>
            </a:r>
            <a:endParaRPr sz="3200" b="1"/>
          </a:p>
        </p:txBody>
      </p:sp>
    </p:spTree>
    <p:extLst>
      <p:ext uri="{BB962C8B-B14F-4D97-AF65-F5344CB8AC3E}">
        <p14:creationId xmlns:p14="http://schemas.microsoft.com/office/powerpoint/2010/main" val="2787907700"/>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C 59 Template EN">
  <a:themeElements>
    <a:clrScheme name="RC 59 Template E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RC 59 Template EN">
      <a:majorFont>
        <a:latin typeface="Helvetica"/>
        <a:ea typeface="Helvetica"/>
        <a:cs typeface="Helvetica"/>
      </a:majorFont>
      <a:minorFont>
        <a:latin typeface="Source Sans Pro Regular"/>
        <a:ea typeface="Source Sans Pro Regular"/>
        <a:cs typeface="Source Sans Pro Regular"/>
      </a:minorFont>
    </a:fontScheme>
    <a:fmtScheme name="RC 59 Template 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7" ma:contentTypeDescription="Create a new document." ma:contentTypeScope="" ma:versionID="8b7ca3fcd0f8a43490d4a1aa6ede037a">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1af4ee1692950464feca522641eecc8a"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EECFE1-30BA-4CCD-B1B5-F97DB90D581A}">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2C1F920-782F-44AC-80D2-A2A58EDA4374}">
  <ds:schemaRefs>
    <ds:schemaRef ds:uri="450f158c-397a-4a9d-b005-a44c92e0fccb"/>
    <ds:schemaRef ds:uri="e2a64997-203d-4655-a595-383c2eb1e8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4F52347-CA31-42B2-9C3A-C92073B2FC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75</Slides>
  <Notes>8</Notes>
  <HiddenSlides>0</HiddenSlides>
  <ScaleCrop>false</ScaleCrop>
  <HeadingPairs>
    <vt:vector size="4" baseType="variant">
      <vt:variant>
        <vt:lpstr>Theme</vt:lpstr>
      </vt:variant>
      <vt:variant>
        <vt:i4>8</vt:i4>
      </vt:variant>
      <vt:variant>
        <vt:lpstr>Slide Titles</vt:lpstr>
      </vt:variant>
      <vt:variant>
        <vt:i4>75</vt:i4>
      </vt:variant>
    </vt:vector>
  </HeadingPairs>
  <TitlesOfParts>
    <vt:vector size="83" baseType="lpstr">
      <vt:lpstr>Custom Design</vt:lpstr>
      <vt:lpstr>RC 59 Template EN</vt:lpstr>
      <vt:lpstr>RC 59 Template EN</vt:lpstr>
      <vt:lpstr>RC 59 Template EN</vt:lpstr>
      <vt:lpstr>RC 59 Template EN</vt:lpstr>
      <vt:lpstr>RC 59 Template EN</vt:lpstr>
      <vt:lpstr>RRT_Theme_v3</vt:lpstr>
      <vt:lpstr>RRT_Theme_v3</vt:lpstr>
      <vt:lpstr>Débriefing</vt:lpstr>
      <vt:lpstr>Note aux  facilitateurs</vt:lpstr>
      <vt:lpstr>Objectifs d'apprentissage</vt:lpstr>
      <vt:lpstr>Composition  et coaches des EIR</vt:lpstr>
      <vt:lpstr>Rôles des coaches et évaluateurs</vt:lpstr>
      <vt:lpstr>PowerPoint Presentation</vt:lpstr>
      <vt:lpstr>C1Activation de l'EIR</vt:lpstr>
      <vt:lpstr>PowerPoint Presentation</vt:lpstr>
      <vt:lpstr>C1Activation de l'EIR</vt:lpstr>
      <vt:lpstr>PowerPoint Presentation</vt:lpstr>
      <vt:lpstr>2. Réunion d’information/briefing préalable au déploiement (1)</vt:lpstr>
      <vt:lpstr>2. Réunion d’information/briefing préalable au déploiement (2)</vt:lpstr>
      <vt:lpstr>PowerPoint Presentation</vt:lpstr>
      <vt:lpstr>PowerPoint Presentation</vt:lpstr>
      <vt:lpstr>PowerPoint Presentation</vt:lpstr>
      <vt:lpstr>PowerPoint Presentation</vt:lpstr>
      <vt:lpstr>Rumeur : utilisation délibérée d’un agent biologique pour empoisonner l’eau potable   </vt:lpstr>
      <vt:lpstr>PowerPoint Presentation</vt:lpstr>
      <vt:lpstr>C2 À l’hôpital de Karan : entretien avec le personnel médical</vt:lpstr>
      <vt:lpstr>C2 À l’hôpital de Karan : entretien avec le personnel médical </vt:lpstr>
      <vt:lpstr>C2 À l’hôpital de Karan : entretien avec le personnel médical </vt:lpstr>
      <vt:lpstr>C2 À l’hôpital de Karan : entretien avec le personnel médical </vt:lpstr>
      <vt:lpstr>PowerPoint Presentation</vt:lpstr>
      <vt:lpstr>PowerPoint Presentation</vt:lpstr>
      <vt:lpstr>PowerPoint Presentation</vt:lpstr>
      <vt:lpstr>PowerPoint Presentation</vt:lpstr>
      <vt:lpstr>C3 À l’hôpital de Karan : entretien avec une patiente et prélèvement d’échantillon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Risques potentiels de pollution chimique de l’eau potable (1) </vt:lpstr>
      <vt:lpstr>PowerPoint Presentation</vt:lpstr>
      <vt:lpstr>PowerPoint Presentation</vt:lpstr>
      <vt:lpstr>C4 Communication et engagement communautaire</vt:lpstr>
      <vt:lpstr>C4 Communication et engagement communautaire</vt:lpstr>
      <vt:lpstr>C4 Communication et engagement communautaire</vt:lpstr>
      <vt:lpstr>C4 Communication et engagement communautaire</vt:lpstr>
      <vt:lpstr>PowerPoint Presentation</vt:lpstr>
      <vt:lpstr>PowerPoint Presentation</vt:lpstr>
      <vt:lpstr>PowerPoint Presentation</vt:lpstr>
      <vt:lpstr>PowerPoint Presentation</vt:lpstr>
      <vt:lpstr>PowerPoint Presentation</vt:lpstr>
      <vt:lpstr>PowerPoint Presentation</vt:lpstr>
      <vt:lpstr>C5 Recherche active des cas et suivi des contacts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C6 Rapport d'investigation</vt:lpstr>
      <vt:lpstr>C6 Rapport d'investigation</vt:lpstr>
      <vt:lpstr>C6 Rapport d'investigation</vt:lpstr>
      <vt:lpstr>C6 Rapport d'investigation</vt:lpstr>
      <vt:lpstr>PowerPoint Presentation</vt:lpstr>
      <vt:lpstr>PowerPoint Presentation</vt:lpstr>
      <vt:lpstr>PowerPoint Presentation</vt:lpstr>
      <vt:lpstr>PowerPoint Presentation</vt:lpstr>
      <vt:lpstr>Résumé: Comment éviter une épidémie? </vt:lpstr>
      <vt:lpstr>PowerPoint Presentation</vt:lpstr>
      <vt:lpstr>PowerPoint Presentation</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DPC Training and Technical Update</dc:title>
  <dc:creator>Etienne M Minkoulou</dc:creator>
  <cp:revision>5</cp:revision>
  <cp:lastPrinted>2013-10-01T07:19:12Z</cp:lastPrinted>
  <dcterms:created xsi:type="dcterms:W3CDTF">2006-12-04T14:06:57Z</dcterms:created>
  <dcterms:modified xsi:type="dcterms:W3CDTF">2023-07-25T06:51:15Z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